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2" r:id="rId2"/>
    <p:sldId id="303" r:id="rId3"/>
    <p:sldId id="304" r:id="rId4"/>
    <p:sldId id="305" r:id="rId5"/>
    <p:sldId id="310" r:id="rId6"/>
    <p:sldId id="306" r:id="rId7"/>
    <p:sldId id="309" r:id="rId8"/>
    <p:sldId id="307" r:id="rId9"/>
    <p:sldId id="311" r:id="rId10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E7ACA31E-8A34-4B27-8A19-E0AACF641821}">
          <p14:sldIdLst>
            <p14:sldId id="262"/>
            <p14:sldId id="303"/>
            <p14:sldId id="304"/>
            <p14:sldId id="305"/>
            <p14:sldId id="310"/>
            <p14:sldId id="306"/>
            <p14:sldId id="309"/>
            <p14:sldId id="307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70694-D9B2-423D-8CA0-43912F2AADFB}" v="1" dt="2022-08-12T21:1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5"/>
    <p:restoredTop sz="94649"/>
  </p:normalViewPr>
  <p:slideViewPr>
    <p:cSldViewPr snapToGrid="0" snapToObjects="1">
      <p:cViewPr varScale="1">
        <p:scale>
          <a:sx n="90" d="100"/>
          <a:sy n="90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56988392168" userId="6a1f46c769b32dd2" providerId="LiveId" clId="{85570694-D9B2-423D-8CA0-43912F2AADFB}"/>
    <pc:docChg chg="custSel addSld modSld modSection">
      <pc:chgData name="56988392168" userId="6a1f46c769b32dd2" providerId="LiveId" clId="{85570694-D9B2-423D-8CA0-43912F2AADFB}" dt="2022-08-12T21:19:43.182" v="26" actId="255"/>
      <pc:docMkLst>
        <pc:docMk/>
      </pc:docMkLst>
      <pc:sldChg chg="modSp mod">
        <pc:chgData name="56988392168" userId="6a1f46c769b32dd2" providerId="LiveId" clId="{85570694-D9B2-423D-8CA0-43912F2AADFB}" dt="2022-08-12T21:19:43.182" v="26" actId="255"/>
        <pc:sldMkLst>
          <pc:docMk/>
          <pc:sldMk cId="1761978179" sldId="303"/>
        </pc:sldMkLst>
        <pc:spChg chg="mod">
          <ac:chgData name="56988392168" userId="6a1f46c769b32dd2" providerId="LiveId" clId="{85570694-D9B2-423D-8CA0-43912F2AADFB}" dt="2022-08-12T21:19:43.182" v="26" actId="255"/>
          <ac:spMkLst>
            <pc:docMk/>
            <pc:sldMk cId="1761978179" sldId="303"/>
            <ac:spMk id="10" creationId="{5ECD8E5C-5C73-4DC8-AE83-EFA85F6B1472}"/>
          </ac:spMkLst>
        </pc:spChg>
      </pc:sldChg>
      <pc:sldChg chg="modSp mod">
        <pc:chgData name="56988392168" userId="6a1f46c769b32dd2" providerId="LiveId" clId="{85570694-D9B2-423D-8CA0-43912F2AADFB}" dt="2022-08-12T21:16:55.133" v="7" actId="1076"/>
        <pc:sldMkLst>
          <pc:docMk/>
          <pc:sldMk cId="614013937" sldId="306"/>
        </pc:sldMkLst>
        <pc:spChg chg="mod">
          <ac:chgData name="56988392168" userId="6a1f46c769b32dd2" providerId="LiveId" clId="{85570694-D9B2-423D-8CA0-43912F2AADFB}" dt="2022-08-12T21:16:51.070" v="6" actId="255"/>
          <ac:spMkLst>
            <pc:docMk/>
            <pc:sldMk cId="614013937" sldId="306"/>
            <ac:spMk id="4" creationId="{C1FC4707-529E-83B4-D0FF-2FF8EA6884EA}"/>
          </ac:spMkLst>
        </pc:spChg>
        <pc:picChg chg="mod">
          <ac:chgData name="56988392168" userId="6a1f46c769b32dd2" providerId="LiveId" clId="{85570694-D9B2-423D-8CA0-43912F2AADFB}" dt="2022-08-12T21:16:55.133" v="7" actId="1076"/>
          <ac:picMkLst>
            <pc:docMk/>
            <pc:sldMk cId="614013937" sldId="306"/>
            <ac:picMk id="8" creationId="{6640E224-0406-4FB2-9360-4DC56DDC64D1}"/>
          </ac:picMkLst>
        </pc:picChg>
        <pc:picChg chg="mod">
          <ac:chgData name="56988392168" userId="6a1f46c769b32dd2" providerId="LiveId" clId="{85570694-D9B2-423D-8CA0-43912F2AADFB}" dt="2022-08-12T21:16:39.988" v="3" actId="1076"/>
          <ac:picMkLst>
            <pc:docMk/>
            <pc:sldMk cId="614013937" sldId="306"/>
            <ac:picMk id="10" creationId="{FBBADB41-D99C-4034-847F-7031774BB9E1}"/>
          </ac:picMkLst>
        </pc:picChg>
      </pc:sldChg>
      <pc:sldChg chg="modSp mod">
        <pc:chgData name="56988392168" userId="6a1f46c769b32dd2" providerId="LiveId" clId="{85570694-D9B2-423D-8CA0-43912F2AADFB}" dt="2022-08-12T21:17:18.390" v="10" actId="255"/>
        <pc:sldMkLst>
          <pc:docMk/>
          <pc:sldMk cId="1196622316" sldId="307"/>
        </pc:sldMkLst>
        <pc:spChg chg="mod">
          <ac:chgData name="56988392168" userId="6a1f46c769b32dd2" providerId="LiveId" clId="{85570694-D9B2-423D-8CA0-43912F2AADFB}" dt="2022-08-12T21:17:18.390" v="10" actId="255"/>
          <ac:spMkLst>
            <pc:docMk/>
            <pc:sldMk cId="1196622316" sldId="307"/>
            <ac:spMk id="4" creationId="{78A5D850-FE18-A215-9740-0450DBE1F294}"/>
          </ac:spMkLst>
        </pc:spChg>
      </pc:sldChg>
      <pc:sldChg chg="modSp mod">
        <pc:chgData name="56988392168" userId="6a1f46c769b32dd2" providerId="LiveId" clId="{85570694-D9B2-423D-8CA0-43912F2AADFB}" dt="2022-08-12T21:17:04.869" v="8" actId="255"/>
        <pc:sldMkLst>
          <pc:docMk/>
          <pc:sldMk cId="3957973916" sldId="309"/>
        </pc:sldMkLst>
        <pc:spChg chg="mod">
          <ac:chgData name="56988392168" userId="6a1f46c769b32dd2" providerId="LiveId" clId="{85570694-D9B2-423D-8CA0-43912F2AADFB}" dt="2022-08-12T21:17:04.869" v="8" actId="255"/>
          <ac:spMkLst>
            <pc:docMk/>
            <pc:sldMk cId="3957973916" sldId="309"/>
            <ac:spMk id="4" creationId="{C1FC4707-529E-83B4-D0FF-2FF8EA6884EA}"/>
          </ac:spMkLst>
        </pc:spChg>
      </pc:sldChg>
      <pc:sldChg chg="addSp delSp modSp add mod">
        <pc:chgData name="56988392168" userId="6a1f46c769b32dd2" providerId="LiveId" clId="{85570694-D9B2-423D-8CA0-43912F2AADFB}" dt="2022-08-12T21:19:11.808" v="25"/>
        <pc:sldMkLst>
          <pc:docMk/>
          <pc:sldMk cId="1254927745" sldId="311"/>
        </pc:sldMkLst>
        <pc:spChg chg="del mod">
          <ac:chgData name="56988392168" userId="6a1f46c769b32dd2" providerId="LiveId" clId="{85570694-D9B2-423D-8CA0-43912F2AADFB}" dt="2022-08-12T21:19:11.808" v="25"/>
          <ac:spMkLst>
            <pc:docMk/>
            <pc:sldMk cId="1254927745" sldId="311"/>
            <ac:spMk id="4" creationId="{78A5D850-FE18-A215-9740-0450DBE1F294}"/>
          </ac:spMkLst>
        </pc:spChg>
        <pc:spChg chg="mod">
          <ac:chgData name="56988392168" userId="6a1f46c769b32dd2" providerId="LiveId" clId="{85570694-D9B2-423D-8CA0-43912F2AADFB}" dt="2022-08-12T21:17:48.808" v="20" actId="20577"/>
          <ac:spMkLst>
            <pc:docMk/>
            <pc:sldMk cId="1254927745" sldId="311"/>
            <ac:spMk id="17" creationId="{00000000-0000-0000-0000-000000000000}"/>
          </ac:spMkLst>
        </pc:spChg>
        <pc:picChg chg="add mod">
          <ac:chgData name="56988392168" userId="6a1f46c769b32dd2" providerId="LiveId" clId="{85570694-D9B2-423D-8CA0-43912F2AADFB}" dt="2022-08-12T21:19:10.590" v="23" actId="14100"/>
          <ac:picMkLst>
            <pc:docMk/>
            <pc:sldMk cId="1254927745" sldId="311"/>
            <ac:picMk id="5" creationId="{17E0924F-B1C6-89A0-6EC9-6B51719BCD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12/08/2022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021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627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7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838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558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273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332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8C49-30A1-473A-A9A1-57ACBFD80E41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3F54-7E7E-4B82-9B29-07B7376AAAF4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1D42-F4D2-4311-8273-CC1AEA6783B8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3AB7-974F-40A9-87B7-E6723E996AFD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6D2-28E7-4364-9548-D3F3A19C921F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0522-FA70-4B13-9391-31D7249A4918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1F0-06DE-45EA-BF59-0BA61D4C0E55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83F-AB58-422D-AEA3-11C83E9D0B0E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1B0D-79DA-4E7F-AAD1-EC4E56A92AB8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844C-9A52-4D13-BB74-16830E7AE282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23A-2944-4E2E-8F3A-C52636D07442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3CD1-7E9F-47C1-9908-E4D5079187E0}" type="datetime1">
              <a:rPr lang="es-ES_tradnl" smtClean="0"/>
              <a:t>12/08/2022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2427890"/>
            <a:ext cx="1804680" cy="16784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55" y="-49618"/>
            <a:ext cx="9157030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4941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7910" y="6266350"/>
            <a:ext cx="1542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12 de agosto de 2022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C4450C-C42F-4351-A7B6-ED426B8B46D8}"/>
              </a:ext>
            </a:extLst>
          </p:cNvPr>
          <p:cNvSpPr txBox="1"/>
          <p:nvPr/>
        </p:nvSpPr>
        <p:spPr>
          <a:xfrm>
            <a:off x="928004" y="210624"/>
            <a:ext cx="7301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Análisis de emisión CO2 en Chile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828378-3BAF-45BB-AFE3-19C73A4FA2B8}"/>
              </a:ext>
            </a:extLst>
          </p:cNvPr>
          <p:cNvSpPr txBox="1"/>
          <p:nvPr/>
        </p:nvSpPr>
        <p:spPr>
          <a:xfrm>
            <a:off x="1350730" y="5562210"/>
            <a:ext cx="7301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solidFill>
                  <a:schemeClr val="bg1"/>
                </a:solidFill>
              </a:rPr>
              <a:t>MSI603 – Proyecto integrador</a:t>
            </a:r>
          </a:p>
          <a:p>
            <a:pPr algn="ctr"/>
            <a:r>
              <a:rPr lang="es-CL" sz="3200" dirty="0">
                <a:solidFill>
                  <a:schemeClr val="bg1"/>
                </a:solidFill>
              </a:rPr>
              <a:t>Ciencia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DAD013-8142-4AD9-8DC8-AA6DEB715861}"/>
              </a:ext>
            </a:extLst>
          </p:cNvPr>
          <p:cNvSpPr txBox="1"/>
          <p:nvPr/>
        </p:nvSpPr>
        <p:spPr>
          <a:xfrm>
            <a:off x="205617" y="724309"/>
            <a:ext cx="3292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Eric Hutchinson</a:t>
            </a:r>
            <a:endParaRPr lang="es-ES_tradnl" b="1" dirty="0">
              <a:solidFill>
                <a:schemeClr val="bg1"/>
              </a:solidFill>
              <a:effectLst/>
              <a:latin typeface="Arial" panose="020B0604020202020204" pitchFamily="34" charset="0"/>
              <a:ea typeface="Gungsuh" charset="-127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Cristian </a:t>
            </a:r>
            <a:r>
              <a:rPr lang="es-CL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Leon</a:t>
            </a:r>
            <a:endParaRPr lang="es-ES_tradnl" b="1" dirty="0">
              <a:solidFill>
                <a:schemeClr val="bg1"/>
              </a:solidFill>
              <a:latin typeface="Arial" panose="020B0604020202020204" pitchFamily="34" charset="0"/>
              <a:ea typeface="Gungsuh" charset="-127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365035-5CAE-31CE-5B42-3F33902F72E9}"/>
              </a:ext>
            </a:extLst>
          </p:cNvPr>
          <p:cNvSpPr txBox="1"/>
          <p:nvPr/>
        </p:nvSpPr>
        <p:spPr>
          <a:xfrm>
            <a:off x="6328994" y="768444"/>
            <a:ext cx="281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Luis Reyes</a:t>
            </a:r>
            <a:endParaRPr lang="es-ES_tradnl" b="1" dirty="0">
              <a:solidFill>
                <a:schemeClr val="bg1"/>
              </a:solidFill>
              <a:effectLst/>
              <a:latin typeface="Arial" panose="020B0604020202020204" pitchFamily="34" charset="0"/>
              <a:ea typeface="Gungsuh" charset="-127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Hubert Valverde</a:t>
            </a:r>
            <a:endParaRPr lang="es-ES_tradnl" dirty="0">
              <a:solidFill>
                <a:schemeClr val="bg1"/>
              </a:solidFill>
              <a:latin typeface="Arial" panose="020B0604020202020204" pitchFamily="34" charset="0"/>
              <a:ea typeface="Gungsuh" charset="-127"/>
              <a:cs typeface="Arial" panose="020B0604020202020204" pitchFamily="34" charset="0"/>
            </a:endParaRP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2FA92679-5BBA-A252-7869-E7B0F6E6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2905" y="26529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974" y="166362"/>
            <a:ext cx="207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Introducción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3994830D-B125-CE77-F658-BC00F31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2</a:t>
            </a:fld>
            <a:endParaRPr lang="es-ES_tradn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CC0FCA-619E-CE94-FB20-6E347D3E7AFF}"/>
              </a:ext>
            </a:extLst>
          </p:cNvPr>
          <p:cNvSpPr txBox="1"/>
          <p:nvPr/>
        </p:nvSpPr>
        <p:spPr>
          <a:xfrm>
            <a:off x="4720706" y="4277498"/>
            <a:ext cx="44284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800" dirty="0"/>
              <a:t>https://es.statista.com/grafico/20195/emisiones-de-co2-en-paises-latinoamericanos-seleccionados/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38A6AD2-6D8A-7812-0EBA-800A3B848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706" y="1155490"/>
            <a:ext cx="4184327" cy="3038575"/>
          </a:xfrm>
          <a:prstGeom prst="rect">
            <a:avLst/>
          </a:prstGeom>
        </p:spPr>
      </p:pic>
      <p:pic>
        <p:nvPicPr>
          <p:cNvPr id="20" name="Picture 2" descr="Introducción - Iconos gratis de personas">
            <a:extLst>
              <a:ext uri="{FF2B5EF4-FFF2-40B4-BE49-F238E27FC236}">
                <a16:creationId xmlns:a16="http://schemas.microsoft.com/office/drawing/2014/main" id="{109E96EF-3C0C-E90B-E9FC-B7725DAF1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937477"/>
            <a:ext cx="1302487" cy="130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ECD8E5C-5C73-4DC8-AE83-EFA85F6B1472}"/>
              </a:ext>
            </a:extLst>
          </p:cNvPr>
          <p:cNvSpPr txBox="1"/>
          <p:nvPr/>
        </p:nvSpPr>
        <p:spPr>
          <a:xfrm>
            <a:off x="346299" y="1351403"/>
            <a:ext cx="3990281" cy="163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Tx/>
              <a:buChar char="-"/>
              <a:tabLst>
                <a:tab pos="182880" algn="l"/>
              </a:tabLst>
            </a:pPr>
            <a:r>
              <a:rPr lang="es-CL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Normativas fiscalización (Euro VI).</a:t>
            </a:r>
          </a:p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Tx/>
              <a:buChar char="-"/>
              <a:tabLst>
                <a:tab pos="182880" algn="l"/>
              </a:tabLst>
            </a:pPr>
            <a:r>
              <a:rPr lang="es-CL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Alta emisi</a:t>
            </a:r>
            <a:r>
              <a:rPr lang="es-CL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ón de material particulado generado por los vehículos</a:t>
            </a:r>
            <a:r>
              <a:rPr lang="es-CL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Tx/>
              <a:buChar char="-"/>
              <a:tabLst>
                <a:tab pos="182880" algn="l"/>
              </a:tabLst>
            </a:pPr>
            <a:r>
              <a:rPr lang="es-CL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Afectan a las personas</a:t>
            </a:r>
          </a:p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Tx/>
              <a:buChar char="-"/>
              <a:tabLst>
                <a:tab pos="182880" algn="l"/>
              </a:tabLst>
            </a:pPr>
            <a:r>
              <a:rPr lang="es-CL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Análisis en base a las características. </a:t>
            </a:r>
            <a:endParaRPr lang="es-CL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5B0A10-A8F9-4C9C-9867-3717CC3A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9" y="3546711"/>
            <a:ext cx="4045194" cy="29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A1128DF-2405-4A26-8302-F0694B8C72B8}"/>
              </a:ext>
            </a:extLst>
          </p:cNvPr>
          <p:cNvSpPr txBox="1"/>
          <p:nvPr/>
        </p:nvSpPr>
        <p:spPr>
          <a:xfrm>
            <a:off x="481013" y="6491583"/>
            <a:ext cx="727942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700" dirty="0"/>
              <a:t>https://vtte.utem.cl/2019/11/19/universidades-chilenas-desarrollan-sistema-de-mediciones-contaminantes-del-transporte-motorizado-aplicacion-de-la-norma-euro-6-en-chile/</a:t>
            </a:r>
          </a:p>
        </p:txBody>
      </p:sp>
    </p:spTree>
    <p:extLst>
      <p:ext uri="{BB962C8B-B14F-4D97-AF65-F5344CB8AC3E}">
        <p14:creationId xmlns:p14="http://schemas.microsoft.com/office/powerpoint/2010/main" val="176197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2905" y="26529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974" y="166362"/>
            <a:ext cx="188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Bibliografía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3994830D-B125-CE77-F658-BC00F31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3</a:t>
            </a:fld>
            <a:endParaRPr lang="es-ES_tradn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2F9EE2-E815-4E61-B75E-B2A0854C2023}"/>
              </a:ext>
            </a:extLst>
          </p:cNvPr>
          <p:cNvSpPr txBox="1"/>
          <p:nvPr/>
        </p:nvSpPr>
        <p:spPr>
          <a:xfrm>
            <a:off x="628650" y="998609"/>
            <a:ext cx="7404847" cy="5383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 de datos https://leycambioclimatico.cl/cual-es-el-aporte-de-la-electromovilidad-a-la-reduccion-de-emisiones-contaminantes/ https://vtte.utem.cl/2019/11/19/universidades-chilenas-desarrollan-sistema-de-mediciones-contaminantes-del-transporte-motorizado-aplicacion-de-la-norma-euro-6-en-chile/ https://mtt.cl/wp-content/uploads/2020/01/BASE-INERCIA-ASM-AGOSTO2018-06_-09-2018_V2.xls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C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Hindawi (2022). Recurso electrónico accesible desde https://www.hindawi.com/journals/cin/2022/6822467/. 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C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Ministerio del medio ambiente. (2016). Recurso electrónico accesible desde https://leycambioclimatico.cl/cual-es-el-aporte-de-la-electromovilidad-a-la-reduccion-de-emisiones-contaminantes. </a:t>
            </a:r>
          </a:p>
          <a:p>
            <a:pPr marL="457200">
              <a:lnSpc>
                <a:spcPct val="107000"/>
              </a:lnSpc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Ruta Motor. (2022). Recurso electrónico accesible desde https://www.rutamotor.com/estos-han-sido-los-10-vehiculos-mas-vendidos-en-chile-en-2022/. </a:t>
            </a:r>
          </a:p>
          <a:p>
            <a:pPr marL="457200">
              <a:lnSpc>
                <a:spcPct val="107000"/>
              </a:lnSpc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Sociedad Mexicana de Ingeniería Mecánica SOMIM (2010). Recurso electrónico accesible desde http://somim.org.mx/memorias/memorias2010/A5/A5_183.pdf. </a:t>
            </a:r>
          </a:p>
          <a:p>
            <a:pPr marL="457200">
              <a:lnSpc>
                <a:spcPct val="107000"/>
              </a:lnSpc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UTEM. (2019). Recurso electrónico accesible desde https://vtte.utem.cl/2019/11/19/universidades-chilenas-desarrollan-sistema-de-mediciones-contaminantes-del-transporte-motorizado-aplicacion-de-la-norma-euro-6-en-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chile/. </a:t>
            </a:r>
          </a:p>
        </p:txBody>
      </p:sp>
    </p:spTree>
    <p:extLst>
      <p:ext uri="{BB962C8B-B14F-4D97-AF65-F5344CB8AC3E}">
        <p14:creationId xmlns:p14="http://schemas.microsoft.com/office/powerpoint/2010/main" val="5212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2905" y="26529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974" y="166362"/>
            <a:ext cx="4663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Análisis de datos - Correlación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3994830D-B125-CE77-F658-BC00F31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4</a:t>
            </a:fld>
            <a:endParaRPr lang="es-ES_tradnl"/>
          </a:p>
        </p:txBody>
      </p:sp>
      <p:pic>
        <p:nvPicPr>
          <p:cNvPr id="4098" name="Picture 2" descr="Icono Análisis, analytics, gráfico, datos en Business Success">
            <a:extLst>
              <a:ext uri="{FF2B5EF4-FFF2-40B4-BE49-F238E27FC236}">
                <a16:creationId xmlns:a16="http://schemas.microsoft.com/office/drawing/2014/main" id="{881E5788-A950-EDA7-84EC-95ED4206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03" y="5621606"/>
            <a:ext cx="802886" cy="80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7D6A3A4-25EE-232B-7188-6A0C20005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780" y="3846708"/>
            <a:ext cx="5728383" cy="26455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98829D-9109-E8C6-A009-71D78CC70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99" y="882523"/>
            <a:ext cx="5400674" cy="28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4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2905" y="26529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974" y="166362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Análisis de datos - </a:t>
            </a:r>
            <a:r>
              <a:rPr lang="es-ES_tradnl" sz="2800" b="1" dirty="0" err="1">
                <a:solidFill>
                  <a:schemeClr val="bg1"/>
                </a:solidFill>
                <a:ea typeface="Gungsuh" charset="-127"/>
                <a:cs typeface="Gungsuh" charset="-127"/>
              </a:rPr>
              <a:t>Outliers</a:t>
            </a:r>
            <a:endParaRPr lang="es-ES_tradnl" sz="2800" b="1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3994830D-B125-CE77-F658-BC00F31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5</a:t>
            </a:fld>
            <a:endParaRPr lang="es-ES_tradnl"/>
          </a:p>
        </p:txBody>
      </p:sp>
      <p:pic>
        <p:nvPicPr>
          <p:cNvPr id="4098" name="Picture 2" descr="Icono Análisis, analytics, gráfico, datos en Business Success">
            <a:extLst>
              <a:ext uri="{FF2B5EF4-FFF2-40B4-BE49-F238E27FC236}">
                <a16:creationId xmlns:a16="http://schemas.microsoft.com/office/drawing/2014/main" id="{881E5788-A950-EDA7-84EC-95ED4206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03" y="5621606"/>
            <a:ext cx="802886" cy="80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Imagen 1">
            <a:extLst>
              <a:ext uri="{FF2B5EF4-FFF2-40B4-BE49-F238E27FC236}">
                <a16:creationId xmlns:a16="http://schemas.microsoft.com/office/drawing/2014/main" id="{971CD45D-399E-C480-55BF-0704DFEDA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228" y="862285"/>
            <a:ext cx="3503797" cy="254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Imagen 1">
            <a:extLst>
              <a:ext uri="{FF2B5EF4-FFF2-40B4-BE49-F238E27FC236}">
                <a16:creationId xmlns:a16="http://schemas.microsoft.com/office/drawing/2014/main" id="{A9F3F59B-3BEB-3CBA-A9C1-6741AD523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8" y="3792279"/>
            <a:ext cx="3627023" cy="246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magen 1">
            <a:extLst>
              <a:ext uri="{FF2B5EF4-FFF2-40B4-BE49-F238E27FC236}">
                <a16:creationId xmlns:a16="http://schemas.microsoft.com/office/drawing/2014/main" id="{C0DDACB6-E86F-BB4A-D4EC-772F1AFA5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03" y="3792279"/>
            <a:ext cx="3513363" cy="252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77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2905" y="26529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974" y="166362"/>
            <a:ext cx="1725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Desarrollo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3994830D-B125-CE77-F658-BC00F31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6</a:t>
            </a:fld>
            <a:endParaRPr lang="es-ES_tradnl"/>
          </a:p>
        </p:txBody>
      </p:sp>
      <p:pic>
        <p:nvPicPr>
          <p:cNvPr id="5122" name="Picture 2" descr="úselo En Todos Sus Diseños. Icono De Extensión De Nombre De Archivo Py  Python Script En Estilo Plano. Forma Recolorable Rápida Y Fácil.  Ilustración Vectorial Un Elemento Gráfico. Ilustraciones Svg, Vectoriales,  Clip">
            <a:extLst>
              <a:ext uri="{FF2B5EF4-FFF2-40B4-BE49-F238E27FC236}">
                <a16:creationId xmlns:a16="http://schemas.microsoft.com/office/drawing/2014/main" id="{0C657A59-F558-4545-FECA-471E1278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392" y="5572125"/>
            <a:ext cx="802886" cy="80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1FC4707-529E-83B4-D0FF-2FF8EA6884EA}"/>
              </a:ext>
            </a:extLst>
          </p:cNvPr>
          <p:cNvSpPr txBox="1"/>
          <p:nvPr/>
        </p:nvSpPr>
        <p:spPr>
          <a:xfrm>
            <a:off x="628650" y="1172303"/>
            <a:ext cx="6932426" cy="5464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Remover Outliners </a:t>
            </a:r>
            <a:endParaRPr lang="es-E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Normalización de 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Nueva columna CO2 sobre mediana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Curva ElBow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Gráficos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s-E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s-CL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40E224-0406-4FB2-9360-4DC56DDC6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7143" y="4778606"/>
            <a:ext cx="2884299" cy="18141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BADB41-D99C-4034-847F-7031774BB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878" y="2600728"/>
            <a:ext cx="2884300" cy="17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1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2905" y="26529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974" y="166362"/>
            <a:ext cx="1725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Desarrollo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3994830D-B125-CE77-F658-BC00F31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7</a:t>
            </a:fld>
            <a:endParaRPr lang="es-ES_tradnl"/>
          </a:p>
        </p:txBody>
      </p:sp>
      <p:pic>
        <p:nvPicPr>
          <p:cNvPr id="5122" name="Picture 2" descr="úselo En Todos Sus Diseños. Icono De Extensión De Nombre De Archivo Py  Python Script En Estilo Plano. Forma Recolorable Rápida Y Fácil.  Ilustración Vectorial Un Elemento Gráfico. Ilustraciones Svg, Vectoriales,  Clip">
            <a:extLst>
              <a:ext uri="{FF2B5EF4-FFF2-40B4-BE49-F238E27FC236}">
                <a16:creationId xmlns:a16="http://schemas.microsoft.com/office/drawing/2014/main" id="{0C657A59-F558-4545-FECA-471E1278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392" y="5572125"/>
            <a:ext cx="802886" cy="80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1FC4707-529E-83B4-D0FF-2FF8EA6884EA}"/>
              </a:ext>
            </a:extLst>
          </p:cNvPr>
          <p:cNvSpPr txBox="1"/>
          <p:nvPr/>
        </p:nvSpPr>
        <p:spPr>
          <a:xfrm>
            <a:off x="628650" y="1172303"/>
            <a:ext cx="6932426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Evaluación</a:t>
            </a:r>
            <a:r>
              <a:rPr lang="es-E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s-CL" sz="1200" dirty="0"/>
          </a:p>
        </p:txBody>
      </p:sp>
      <p:pic>
        <p:nvPicPr>
          <p:cNvPr id="1026" name="Imagen 1">
            <a:extLst>
              <a:ext uri="{FF2B5EF4-FFF2-40B4-BE49-F238E27FC236}">
                <a16:creationId xmlns:a16="http://schemas.microsoft.com/office/drawing/2014/main" id="{807DE7A2-A900-4E6A-9B5C-C09933C65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63" y="1854964"/>
            <a:ext cx="6541901" cy="452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7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2905" y="26529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974" y="166362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Conclusión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3994830D-B125-CE77-F658-BC00F31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8</a:t>
            </a:fld>
            <a:endParaRPr lang="es-ES_tradnl"/>
          </a:p>
        </p:txBody>
      </p:sp>
      <p:pic>
        <p:nvPicPr>
          <p:cNvPr id="6146" name="Picture 2" descr="Negocios - Iconos gratis de negocio">
            <a:extLst>
              <a:ext uri="{FF2B5EF4-FFF2-40B4-BE49-F238E27FC236}">
                <a16:creationId xmlns:a16="http://schemas.microsoft.com/office/drawing/2014/main" id="{76CD3504-47E9-86E1-AEE2-895AFA3C3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79" y="5426104"/>
            <a:ext cx="930247" cy="93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A5D850-FE18-A215-9740-0450DBE1F294}"/>
              </a:ext>
            </a:extLst>
          </p:cNvPr>
          <p:cNvSpPr txBox="1"/>
          <p:nvPr/>
        </p:nvSpPr>
        <p:spPr>
          <a:xfrm>
            <a:off x="1357423" y="1447931"/>
            <a:ext cx="6340549" cy="21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Complemento de la base de datos.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Times New Roman" panose="02020603050405020304" pitchFamily="18" charset="0"/>
                <a:ea typeface="SimSun" panose="02010600030101010101" pitchFamily="2" charset="-122"/>
              </a:rPr>
              <a:t>Aplicación de Algoritmo de Clasificación.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Análisis de los datos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Times New Roman" panose="02020603050405020304" pitchFamily="18" charset="0"/>
                <a:ea typeface="SimSun" panose="02010600030101010101" pitchFamily="2" charset="-122"/>
              </a:rPr>
              <a:t>Resultado obtenidos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Times New Roman" panose="02020603050405020304" pitchFamily="18" charset="0"/>
                <a:ea typeface="SimSun" panose="02010600030101010101" pitchFamily="2" charset="-122"/>
              </a:rPr>
              <a:t>Análisis Futuro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9662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2905" y="26529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974" y="166362"/>
            <a:ext cx="167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Preguntas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3994830D-B125-CE77-F658-BC00F31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9</a:t>
            </a:fld>
            <a:endParaRPr lang="es-ES_tradnl"/>
          </a:p>
        </p:txBody>
      </p:sp>
      <p:pic>
        <p:nvPicPr>
          <p:cNvPr id="6146" name="Picture 2" descr="Negocios - Iconos gratis de negocio">
            <a:extLst>
              <a:ext uri="{FF2B5EF4-FFF2-40B4-BE49-F238E27FC236}">
                <a16:creationId xmlns:a16="http://schemas.microsoft.com/office/drawing/2014/main" id="{76CD3504-47E9-86E1-AEE2-895AFA3C3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79" y="5426104"/>
            <a:ext cx="930247" cy="93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Signo de interrogación con relleno sólido">
            <a:extLst>
              <a:ext uri="{FF2B5EF4-FFF2-40B4-BE49-F238E27FC236}">
                <a16:creationId xmlns:a16="http://schemas.microsoft.com/office/drawing/2014/main" id="{17E0924F-B1C6-89A0-6EC9-6B51719BC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8753" y="2385753"/>
            <a:ext cx="1500447" cy="15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27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9483</TotalTime>
  <Words>309</Words>
  <Application>Microsoft Office PowerPoint</Application>
  <PresentationFormat>Carta (216 x 279 mm)</PresentationFormat>
  <Paragraphs>74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Hubert Valverde</cp:lastModifiedBy>
  <cp:revision>73</cp:revision>
  <dcterms:created xsi:type="dcterms:W3CDTF">2018-06-26T20:44:09Z</dcterms:created>
  <dcterms:modified xsi:type="dcterms:W3CDTF">2022-08-12T21:19:51Z</dcterms:modified>
</cp:coreProperties>
</file>