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54" autoAdjust="0"/>
    <p:restoredTop sz="94660"/>
  </p:normalViewPr>
  <p:slideViewPr>
    <p:cSldViewPr snapToGrid="0">
      <p:cViewPr>
        <p:scale>
          <a:sx n="100" d="100"/>
          <a:sy n="100" d="100"/>
        </p:scale>
        <p:origin x="485" y="-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D43F4-7C39-4DCB-B238-A3AA9C5C0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74C5C6-2E5A-49BE-B7F5-44516A0B9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A475B3-B67D-44DC-90D7-69AA234D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F6D4-6A48-40A6-A754-6B73E0A76927}" type="datetimeFigureOut">
              <a:rPr lang="es-EC" smtClean="0"/>
              <a:t>13/4/2024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2E05E4-E359-4ECB-93F2-CCBB7A97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507D4A-DE54-49F1-AC87-8ED74548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95F3-7FF5-40AB-8F51-80E3A825073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9011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0AD9A-7127-41E0-BC21-88F5BD43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679A3D-4C84-4E25-86B1-0393EA56D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F319A1-AE33-443F-96C2-CD4B15E2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F6D4-6A48-40A6-A754-6B73E0A76927}" type="datetimeFigureOut">
              <a:rPr lang="es-EC" smtClean="0"/>
              <a:t>13/4/2024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150689-1F1F-4D94-B9C8-D7C8D727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AF48BA-500E-4032-9363-60135B0B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95F3-7FF5-40AB-8F51-80E3A825073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4653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A83B18-A21D-4F0B-A2C8-9FAB1B96E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F5A221-6D04-4DBA-A156-34335E63F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68FB30-F02E-40AD-9673-13A7FABA2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F6D4-6A48-40A6-A754-6B73E0A76927}" type="datetimeFigureOut">
              <a:rPr lang="es-EC" smtClean="0"/>
              <a:t>13/4/2024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71FA7A-EBEA-4A11-839F-68146D63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175BBC-EAFB-49BA-AD02-E77156C2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95F3-7FF5-40AB-8F51-80E3A825073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439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1DA01-C510-4C2B-9188-E7253E01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149EDF-C62D-410F-9854-BA370A790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36E612-EAC9-4944-9462-181AE9D2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F6D4-6A48-40A6-A754-6B73E0A76927}" type="datetimeFigureOut">
              <a:rPr lang="es-EC" smtClean="0"/>
              <a:t>13/4/2024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2B1B13-85E4-4CA5-B2ED-7B091552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EA6842-C7F3-4A63-BA86-0C59C76E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95F3-7FF5-40AB-8F51-80E3A825073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9226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EC26F-4375-4020-AB66-C599A600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6C98DD-15BE-4A77-A13C-52D7EF417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20DE95-B9D5-4CBE-B270-2BE57652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F6D4-6A48-40A6-A754-6B73E0A76927}" type="datetimeFigureOut">
              <a:rPr lang="es-EC" smtClean="0"/>
              <a:t>13/4/2024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4F8DA6-D687-476B-9ABD-5C83D046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5DB890-94BA-4E55-9DD9-AA3CA541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95F3-7FF5-40AB-8F51-80E3A825073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026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61249-3A53-4FEF-A134-C912F77E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DA987B-AA43-48F6-A859-1F21955E3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E9ABAF-3DF1-4B8F-A2B4-8CCDE4C28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B0E70C-5F52-4C10-BB73-FE74D545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F6D4-6A48-40A6-A754-6B73E0A76927}" type="datetimeFigureOut">
              <a:rPr lang="es-EC" smtClean="0"/>
              <a:t>13/4/2024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E8CD1C-AF45-47E6-86D9-71918EA0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BA9D5D-D7B4-4529-AD79-07A1A4AD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95F3-7FF5-40AB-8F51-80E3A825073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0460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76BED-5508-4018-BD87-F9F25DB6F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FAFB0F-E9C9-454D-B7B5-B509F20A0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8670ED-2308-49D8-8306-417C60C89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3CCD09-5895-420E-95D6-76664AD76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23B9E0-2884-4A25-943A-487137AFA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6194B0-CE20-4F0C-82D7-182F6B1A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F6D4-6A48-40A6-A754-6B73E0A76927}" type="datetimeFigureOut">
              <a:rPr lang="es-EC" smtClean="0"/>
              <a:t>13/4/2024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AB70DA8-B69A-4AB1-A298-8CBCA09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D2D698-DA3D-4C94-8361-A3C6644B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95F3-7FF5-40AB-8F51-80E3A825073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7450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A768F-7114-47DA-A86F-B8C3E5DB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2A138B-AFAE-4783-854E-10CE365F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F6D4-6A48-40A6-A754-6B73E0A76927}" type="datetimeFigureOut">
              <a:rPr lang="es-EC" smtClean="0"/>
              <a:t>13/4/2024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9ADD82-6885-49DC-A4A6-5217D1CA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0A5B13-51F1-458C-934C-69F13EE8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95F3-7FF5-40AB-8F51-80E3A825073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997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C9F818-AC09-4567-BAB9-71BF7CE9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F6D4-6A48-40A6-A754-6B73E0A76927}" type="datetimeFigureOut">
              <a:rPr lang="es-EC" smtClean="0"/>
              <a:t>13/4/2024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B11A04-AF32-4FFF-B0FF-159E61BA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061817-5091-4BE1-8031-B52AF3D5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95F3-7FF5-40AB-8F51-80E3A825073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7988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BCD05-8FF5-407C-97E0-9C9ECBF0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96A684-9B40-4A7F-ABC1-6045A50BE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6460AB-A989-4942-8BE9-60F848574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E6A31E-A8B8-414C-9A23-2DAC997F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F6D4-6A48-40A6-A754-6B73E0A76927}" type="datetimeFigureOut">
              <a:rPr lang="es-EC" smtClean="0"/>
              <a:t>13/4/2024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7AEC4B-00AA-42C2-9E43-BB0EEC58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158D2C-635A-40FD-82BD-1DCDA80A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95F3-7FF5-40AB-8F51-80E3A825073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9893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89DC0-9F6B-43C9-B774-F1BEBE50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1B0427D-CFD7-46E6-BCF7-467F83B3A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E8CE7F-EE03-41DE-B776-606305B6A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6E5435-ED56-4081-8E1B-FF308780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F6D4-6A48-40A6-A754-6B73E0A76927}" type="datetimeFigureOut">
              <a:rPr lang="es-EC" smtClean="0"/>
              <a:t>13/4/2024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056B48-A2C9-4565-94D0-D9150714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BF4984-6B31-486E-BBD8-34F5D7FB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95F3-7FF5-40AB-8F51-80E3A825073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5269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F583CA-7206-4F72-AEBC-A55FAB88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99FF60-FBC1-4A2C-9BFA-3CD1E8472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7A3261-3BA4-4057-A1D6-53714C205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BF6D4-6A48-40A6-A754-6B73E0A76927}" type="datetimeFigureOut">
              <a:rPr lang="es-EC" smtClean="0"/>
              <a:t>13/4/2024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D55D97-F5F4-4B85-B4A2-BDDDB2FFB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278CD7-A526-4243-927F-09014A254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C95F3-7FF5-40AB-8F51-80E3A825073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0472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29">
            <a:extLst>
              <a:ext uri="{FF2B5EF4-FFF2-40B4-BE49-F238E27FC236}">
                <a16:creationId xmlns:a16="http://schemas.microsoft.com/office/drawing/2014/main" id="{699C0D7A-7A83-4AD6-8F8C-C1A4DAB10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501" y="1568252"/>
            <a:ext cx="272871" cy="276273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C3D54BB2-EE5B-4B52-8BD2-722F5459B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65" y="1535355"/>
            <a:ext cx="272871" cy="276273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AAF61ACD-7AD7-48B7-84BC-042872B0F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16" y="1526327"/>
            <a:ext cx="350366" cy="354734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D28C9F41-B10C-42D7-AD07-D7549632D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2695" y="1558740"/>
            <a:ext cx="253951" cy="257116"/>
          </a:xfrm>
          <a:prstGeom prst="rect">
            <a:avLst/>
          </a:prstGeom>
        </p:spPr>
      </p:pic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D84FF248-A62A-4B1E-BAD9-D56AC2EE0D62}"/>
              </a:ext>
            </a:extLst>
          </p:cNvPr>
          <p:cNvSpPr/>
          <p:nvPr/>
        </p:nvSpPr>
        <p:spPr>
          <a:xfrm>
            <a:off x="1273139" y="2175264"/>
            <a:ext cx="4091124" cy="72943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accent5">
                    <a:lumMod val="50000"/>
                  </a:schemeClr>
                </a:solidFill>
              </a:rPr>
              <a:t>Virtual Switch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4F094339-FF58-4CB5-B701-5C487F5D47D7}"/>
              </a:ext>
            </a:extLst>
          </p:cNvPr>
          <p:cNvSpPr/>
          <p:nvPr/>
        </p:nvSpPr>
        <p:spPr>
          <a:xfrm>
            <a:off x="890015" y="902208"/>
            <a:ext cx="4898681" cy="204986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1624BDFF-745A-42A9-8DD2-29E978E363F7}"/>
              </a:ext>
            </a:extLst>
          </p:cNvPr>
          <p:cNvSpPr/>
          <p:nvPr/>
        </p:nvSpPr>
        <p:spPr>
          <a:xfrm>
            <a:off x="5882285" y="902208"/>
            <a:ext cx="1849904" cy="204986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56BCAB94-8641-4A34-A109-4B72556DFB88}"/>
              </a:ext>
            </a:extLst>
          </p:cNvPr>
          <p:cNvSpPr/>
          <p:nvPr/>
        </p:nvSpPr>
        <p:spPr>
          <a:xfrm>
            <a:off x="2116637" y="1010238"/>
            <a:ext cx="1146798" cy="114107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VM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2286B0DD-CB25-4D57-BB94-0CA64F0A2591}"/>
              </a:ext>
            </a:extLst>
          </p:cNvPr>
          <p:cNvSpPr/>
          <p:nvPr/>
        </p:nvSpPr>
        <p:spPr>
          <a:xfrm>
            <a:off x="3342526" y="1010238"/>
            <a:ext cx="1146798" cy="114107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VM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5BC650D9-7768-4C06-8DF5-2C62EC550A26}"/>
              </a:ext>
            </a:extLst>
          </p:cNvPr>
          <p:cNvSpPr/>
          <p:nvPr/>
        </p:nvSpPr>
        <p:spPr>
          <a:xfrm>
            <a:off x="4140845" y="1050211"/>
            <a:ext cx="1146798" cy="114107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VM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D8EE0F2E-2AAB-4746-9B63-560B3D517BBF}"/>
              </a:ext>
            </a:extLst>
          </p:cNvPr>
          <p:cNvSpPr txBox="1"/>
          <p:nvPr/>
        </p:nvSpPr>
        <p:spPr>
          <a:xfrm>
            <a:off x="2494350" y="1881061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100" dirty="0">
                <a:solidFill>
                  <a:srgbClr val="C00000"/>
                </a:solidFill>
              </a:rPr>
              <a:t>vNIC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77C50B1-5B1A-454A-B34E-6FF801889BF7}"/>
              </a:ext>
            </a:extLst>
          </p:cNvPr>
          <p:cNvSpPr txBox="1"/>
          <p:nvPr/>
        </p:nvSpPr>
        <p:spPr>
          <a:xfrm>
            <a:off x="3683080" y="1889813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100" dirty="0">
                <a:solidFill>
                  <a:srgbClr val="C00000"/>
                </a:solidFill>
              </a:rPr>
              <a:t>vNIC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3E61A960-661B-4450-ACDF-5D1E62638AF0}"/>
              </a:ext>
            </a:extLst>
          </p:cNvPr>
          <p:cNvSpPr txBox="1"/>
          <p:nvPr/>
        </p:nvSpPr>
        <p:spPr>
          <a:xfrm>
            <a:off x="4913499" y="1882077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100" dirty="0">
                <a:solidFill>
                  <a:srgbClr val="C00000"/>
                </a:solidFill>
              </a:rPr>
              <a:t>vNIC</a:t>
            </a:r>
          </a:p>
        </p:txBody>
      </p:sp>
      <p:pic>
        <p:nvPicPr>
          <p:cNvPr id="52" name="Imagen 51">
            <a:extLst>
              <a:ext uri="{FF2B5EF4-FFF2-40B4-BE49-F238E27FC236}">
                <a16:creationId xmlns:a16="http://schemas.microsoft.com/office/drawing/2014/main" id="{5C60F61A-F2EB-4545-BD75-8ECC5E7953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1168" y="2053477"/>
            <a:ext cx="192334" cy="194732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B28EA6FB-73C2-43C6-A4CE-89B0A72D03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131" y="2053477"/>
            <a:ext cx="192334" cy="194732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827EAFC0-C289-49C8-BBC6-296FAAF89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6019" y="2053477"/>
            <a:ext cx="192334" cy="194732"/>
          </a:xfrm>
          <a:prstGeom prst="rect">
            <a:avLst/>
          </a:prstGeom>
        </p:spPr>
      </p:pic>
      <p:sp>
        <p:nvSpPr>
          <p:cNvPr id="55" name="Elipse 54">
            <a:extLst>
              <a:ext uri="{FF2B5EF4-FFF2-40B4-BE49-F238E27FC236}">
                <a16:creationId xmlns:a16="http://schemas.microsoft.com/office/drawing/2014/main" id="{84007DB9-CB68-4931-B579-74004D942BA2}"/>
              </a:ext>
            </a:extLst>
          </p:cNvPr>
          <p:cNvSpPr/>
          <p:nvPr/>
        </p:nvSpPr>
        <p:spPr>
          <a:xfrm>
            <a:off x="947592" y="1010238"/>
            <a:ext cx="1146798" cy="114107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VM</a:t>
            </a:r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235B45F6-E499-47AF-B93A-8DDA6824B6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5802" y="2053477"/>
            <a:ext cx="192334" cy="194732"/>
          </a:xfrm>
          <a:prstGeom prst="rect">
            <a:avLst/>
          </a:prstGeom>
        </p:spPr>
      </p:pic>
      <p:sp>
        <p:nvSpPr>
          <p:cNvPr id="57" name="CuadroTexto 56">
            <a:extLst>
              <a:ext uri="{FF2B5EF4-FFF2-40B4-BE49-F238E27FC236}">
                <a16:creationId xmlns:a16="http://schemas.microsoft.com/office/drawing/2014/main" id="{325D220B-3F03-4638-9454-F6340FE3B2EA}"/>
              </a:ext>
            </a:extLst>
          </p:cNvPr>
          <p:cNvSpPr txBox="1"/>
          <p:nvPr/>
        </p:nvSpPr>
        <p:spPr>
          <a:xfrm>
            <a:off x="1273139" y="1884193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100" dirty="0">
                <a:solidFill>
                  <a:srgbClr val="C00000"/>
                </a:solidFill>
              </a:rPr>
              <a:t>vNIC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EF4D2756-18A9-4AAF-BD8A-422F43940A94}"/>
              </a:ext>
            </a:extLst>
          </p:cNvPr>
          <p:cNvSpPr txBox="1"/>
          <p:nvPr/>
        </p:nvSpPr>
        <p:spPr>
          <a:xfrm>
            <a:off x="4034538" y="2587606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/>
              <a:t>pNIC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867A7B2B-0451-4CBB-9A34-D0EC55771AF4}"/>
              </a:ext>
            </a:extLst>
          </p:cNvPr>
          <p:cNvSpPr txBox="1"/>
          <p:nvPr/>
        </p:nvSpPr>
        <p:spPr>
          <a:xfrm>
            <a:off x="4500295" y="2595419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/>
              <a:t>pNIC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802544DD-191D-4230-9035-D61567B5B1E9}"/>
              </a:ext>
            </a:extLst>
          </p:cNvPr>
          <p:cNvSpPr/>
          <p:nvPr/>
        </p:nvSpPr>
        <p:spPr>
          <a:xfrm>
            <a:off x="6184189" y="1364580"/>
            <a:ext cx="1255078" cy="113709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accent5">
                    <a:lumMod val="50000"/>
                  </a:schemeClr>
                </a:solidFill>
              </a:rPr>
              <a:t>Other Interfaces</a:t>
            </a:r>
          </a:p>
          <a:p>
            <a:pPr algn="ctr"/>
            <a:r>
              <a:rPr lang="es-EC" dirty="0">
                <a:solidFill>
                  <a:schemeClr val="accent5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D80E90BB-B450-451F-9EBF-B22188D7095D}"/>
              </a:ext>
            </a:extLst>
          </p:cNvPr>
          <p:cNvSpPr txBox="1"/>
          <p:nvPr/>
        </p:nvSpPr>
        <p:spPr>
          <a:xfrm>
            <a:off x="6485275" y="2611773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/>
              <a:t>pNIC</a:t>
            </a:r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1E038B6A-5F97-43AB-A2DE-D5CFE3D66CCE}"/>
              </a:ext>
            </a:extLst>
          </p:cNvPr>
          <p:cNvSpPr/>
          <p:nvPr/>
        </p:nvSpPr>
        <p:spPr>
          <a:xfrm>
            <a:off x="982033" y="2992044"/>
            <a:ext cx="6677791" cy="432326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Physical Switches &amp; Crosslink Connections</a:t>
            </a:r>
          </a:p>
        </p:txBody>
      </p:sp>
      <p:pic>
        <p:nvPicPr>
          <p:cNvPr id="63" name="Imagen 62">
            <a:extLst>
              <a:ext uri="{FF2B5EF4-FFF2-40B4-BE49-F238E27FC236}">
                <a16:creationId xmlns:a16="http://schemas.microsoft.com/office/drawing/2014/main" id="{8A3D2500-04B6-4B99-8FD5-672D3C7D5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1681" y="2815075"/>
            <a:ext cx="270618" cy="273992"/>
          </a:xfrm>
          <a:prstGeom prst="rect">
            <a:avLst/>
          </a:prstGeom>
        </p:spPr>
      </p:pic>
      <p:pic>
        <p:nvPicPr>
          <p:cNvPr id="64" name="Imagen 63">
            <a:extLst>
              <a:ext uri="{FF2B5EF4-FFF2-40B4-BE49-F238E27FC236}">
                <a16:creationId xmlns:a16="http://schemas.microsoft.com/office/drawing/2014/main" id="{A921F3D8-6A53-48E7-8DDF-91478268E6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3122" y="2815074"/>
            <a:ext cx="270619" cy="273993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4A438A96-47C7-4CED-89F4-8C958F7401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7827" y="2815074"/>
            <a:ext cx="270619" cy="27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4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329F7627-98AA-4AD0-A1B3-3B8F9D5B8023}"/>
              </a:ext>
            </a:extLst>
          </p:cNvPr>
          <p:cNvSpPr/>
          <p:nvPr/>
        </p:nvSpPr>
        <p:spPr>
          <a:xfrm>
            <a:off x="1516380" y="1051560"/>
            <a:ext cx="502920" cy="518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/>
              <a:t>[1]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E8577B6-A8AC-48B7-9CBF-94F5DE50B9B5}"/>
              </a:ext>
            </a:extLst>
          </p:cNvPr>
          <p:cNvSpPr/>
          <p:nvPr/>
        </p:nvSpPr>
        <p:spPr>
          <a:xfrm>
            <a:off x="2674620" y="872490"/>
            <a:ext cx="899160" cy="876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/>
              <a:t>Route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26BC944-0341-45A4-852E-59C566257ABA}"/>
              </a:ext>
            </a:extLst>
          </p:cNvPr>
          <p:cNvSpPr/>
          <p:nvPr/>
        </p:nvSpPr>
        <p:spPr>
          <a:xfrm>
            <a:off x="2872740" y="2438400"/>
            <a:ext cx="502920" cy="518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/>
              <a:t>[2]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069F7C0-1063-469A-A8DE-B9FD60474F76}"/>
              </a:ext>
            </a:extLst>
          </p:cNvPr>
          <p:cNvSpPr/>
          <p:nvPr/>
        </p:nvSpPr>
        <p:spPr>
          <a:xfrm>
            <a:off x="4259580" y="1051560"/>
            <a:ext cx="502920" cy="518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/>
              <a:t>[3]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BCC80D-326D-4201-B6C5-BD330D5DC97A}"/>
              </a:ext>
            </a:extLst>
          </p:cNvPr>
          <p:cNvSpPr/>
          <p:nvPr/>
        </p:nvSpPr>
        <p:spPr>
          <a:xfrm>
            <a:off x="5372100" y="1051560"/>
            <a:ext cx="502920" cy="518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/>
              <a:t>[4]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8762737-5DE6-4882-BDAA-5C259C0D4FE6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990600" y="1310640"/>
            <a:ext cx="5257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9D9BAED7-F817-4921-9026-CD062D131F12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019300" y="1310640"/>
            <a:ext cx="655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83E5320-9C59-4E76-9417-3CC3D7ECED75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124200" y="1748790"/>
            <a:ext cx="0" cy="689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B9149F5-44B1-4A54-A42E-1C3555E046F6}"/>
              </a:ext>
            </a:extLst>
          </p:cNvPr>
          <p:cNvCxnSpPr>
            <a:cxnSpLocks/>
          </p:cNvCxnSpPr>
          <p:nvPr/>
        </p:nvCxnSpPr>
        <p:spPr>
          <a:xfrm>
            <a:off x="3124200" y="2956560"/>
            <a:ext cx="0" cy="792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C960327-9286-48F6-A7C4-A2E0BF041A29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573780" y="131064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5B4B96B9-001A-4C1B-9EC4-338DC310F513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4762500" y="131064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DC81E8E-CA59-4AA7-B332-BF25EEC377A0}"/>
              </a:ext>
            </a:extLst>
          </p:cNvPr>
          <p:cNvCxnSpPr>
            <a:cxnSpLocks/>
          </p:cNvCxnSpPr>
          <p:nvPr/>
        </p:nvCxnSpPr>
        <p:spPr>
          <a:xfrm>
            <a:off x="5875020" y="1310640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16823038-D032-4582-94CC-21C0334E243A}"/>
              </a:ext>
            </a:extLst>
          </p:cNvPr>
          <p:cNvSpPr/>
          <p:nvPr/>
        </p:nvSpPr>
        <p:spPr>
          <a:xfrm>
            <a:off x="4728213" y="2885120"/>
            <a:ext cx="502920" cy="518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/>
              <a:t>[5]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0961F83A-5851-4E96-BEF2-6BA97989593D}"/>
              </a:ext>
            </a:extLst>
          </p:cNvPr>
          <p:cNvSpPr/>
          <p:nvPr/>
        </p:nvSpPr>
        <p:spPr>
          <a:xfrm>
            <a:off x="4640587" y="1778317"/>
            <a:ext cx="678173" cy="6896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900" dirty="0"/>
              <a:t>Route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B6D4974-A45F-45BE-A4E3-4DFB5B464A04}"/>
              </a:ext>
            </a:extLst>
          </p:cNvPr>
          <p:cNvCxnSpPr>
            <a:cxnSpLocks/>
            <a:stCxn id="22" idx="0"/>
            <a:endCxn id="23" idx="4"/>
          </p:cNvCxnSpPr>
          <p:nvPr/>
        </p:nvCxnSpPr>
        <p:spPr>
          <a:xfrm flipV="1">
            <a:off x="4979673" y="2467927"/>
            <a:ext cx="1" cy="41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16BB134-ECB4-4514-966C-20AAE26257C9}"/>
              </a:ext>
            </a:extLst>
          </p:cNvPr>
          <p:cNvCxnSpPr>
            <a:cxnSpLocks/>
          </p:cNvCxnSpPr>
          <p:nvPr/>
        </p:nvCxnSpPr>
        <p:spPr>
          <a:xfrm flipH="1" flipV="1">
            <a:off x="4979673" y="1335882"/>
            <a:ext cx="1" cy="442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2EE8981F-2F13-446A-A121-F3544C8EBE8F}"/>
              </a:ext>
            </a:extLst>
          </p:cNvPr>
          <p:cNvCxnSpPr>
            <a:cxnSpLocks/>
          </p:cNvCxnSpPr>
          <p:nvPr/>
        </p:nvCxnSpPr>
        <p:spPr>
          <a:xfrm flipV="1">
            <a:off x="4979673" y="3454722"/>
            <a:ext cx="0" cy="29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88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usion Prevention System">
            <a:extLst>
              <a:ext uri="{FF2B5EF4-FFF2-40B4-BE49-F238E27FC236}">
                <a16:creationId xmlns:a16="http://schemas.microsoft.com/office/drawing/2014/main" id="{0E07ADFC-4397-4221-822B-E4BD6DC55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417" y="864059"/>
            <a:ext cx="2933307" cy="477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usion Detection System">
            <a:extLst>
              <a:ext uri="{FF2B5EF4-FFF2-40B4-BE49-F238E27FC236}">
                <a16:creationId xmlns:a16="http://schemas.microsoft.com/office/drawing/2014/main" id="{718093CE-D1F1-4DCD-9B04-34496CCB8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212" y="864058"/>
            <a:ext cx="3090205" cy="477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EFC64D6-CA6D-4822-A792-B115DAE99746}"/>
              </a:ext>
            </a:extLst>
          </p:cNvPr>
          <p:cNvCxnSpPr>
            <a:cxnSpLocks/>
          </p:cNvCxnSpPr>
          <p:nvPr/>
        </p:nvCxnSpPr>
        <p:spPr>
          <a:xfrm>
            <a:off x="5785945" y="864058"/>
            <a:ext cx="0" cy="4775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C974FD65-8328-41CB-B03F-2E681FEDC5A2}"/>
              </a:ext>
            </a:extLst>
          </p:cNvPr>
          <p:cNvSpPr/>
          <p:nvPr/>
        </p:nvSpPr>
        <p:spPr>
          <a:xfrm>
            <a:off x="2378997" y="2434226"/>
            <a:ext cx="6711215" cy="788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87537C-75B3-4481-B986-4FB13DAAD4D4}"/>
              </a:ext>
            </a:extLst>
          </p:cNvPr>
          <p:cNvSpPr txBox="1"/>
          <p:nvPr/>
        </p:nvSpPr>
        <p:spPr>
          <a:xfrm>
            <a:off x="2378997" y="2576171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</a:p>
          <a:p>
            <a:r>
              <a:rPr lang="es-EC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27400426-CB62-4247-B443-38232F65454F}"/>
              </a:ext>
            </a:extLst>
          </p:cNvPr>
          <p:cNvSpPr/>
          <p:nvPr/>
        </p:nvSpPr>
        <p:spPr>
          <a:xfrm>
            <a:off x="2378997" y="466165"/>
            <a:ext cx="6711215" cy="13626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6C1D666-D59C-44BC-AB0C-394469234654}"/>
              </a:ext>
            </a:extLst>
          </p:cNvPr>
          <p:cNvSpPr txBox="1"/>
          <p:nvPr/>
        </p:nvSpPr>
        <p:spPr>
          <a:xfrm>
            <a:off x="9125684" y="1023278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>
                <a:latin typeface="Arial" panose="020B0604020202020204" pitchFamily="34" charset="0"/>
                <a:cs typeface="Arial" panose="020B0604020202020204" pitchFamily="34" charset="0"/>
              </a:rPr>
              <a:t>Insecure </a:t>
            </a:r>
          </a:p>
          <a:p>
            <a:r>
              <a:rPr lang="es-EC" dirty="0">
                <a:latin typeface="Arial" panose="020B0604020202020204" pitchFamily="34" charset="0"/>
                <a:cs typeface="Arial" panose="020B0604020202020204" pitchFamily="34" charset="0"/>
              </a:rPr>
              <a:t>side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DE27319A-7779-4DDB-9954-825320B41178}"/>
              </a:ext>
            </a:extLst>
          </p:cNvPr>
          <p:cNvSpPr/>
          <p:nvPr/>
        </p:nvSpPr>
        <p:spPr>
          <a:xfrm>
            <a:off x="2378997" y="4173379"/>
            <a:ext cx="6711215" cy="21377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E48496F-095C-436A-91B4-AF03926E6856}"/>
              </a:ext>
            </a:extLst>
          </p:cNvPr>
          <p:cNvSpPr txBox="1"/>
          <p:nvPr/>
        </p:nvSpPr>
        <p:spPr>
          <a:xfrm>
            <a:off x="4722398" y="5670775"/>
            <a:ext cx="219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dirty="0">
                <a:latin typeface="Arial" panose="020B0604020202020204" pitchFamily="34" charset="0"/>
                <a:cs typeface="Arial" panose="020B0604020202020204" pitchFamily="34" charset="0"/>
              </a:rPr>
              <a:t>Internal </a:t>
            </a:r>
          </a:p>
          <a:p>
            <a:pPr algn="ctr"/>
            <a:r>
              <a:rPr lang="es-EC" dirty="0">
                <a:latin typeface="Arial" panose="020B0604020202020204" pitchFamily="34" charset="0"/>
                <a:cs typeface="Arial" panose="020B0604020202020204" pitchFamily="34" charset="0"/>
              </a:rPr>
              <a:t>Network &amp; Services</a:t>
            </a:r>
          </a:p>
        </p:txBody>
      </p:sp>
    </p:spTree>
    <p:extLst>
      <p:ext uri="{BB962C8B-B14F-4D97-AF65-F5344CB8AC3E}">
        <p14:creationId xmlns:p14="http://schemas.microsoft.com/office/powerpoint/2010/main" val="19026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EC80C975-14AA-4AC8-8542-B6B23BE710F5}"/>
              </a:ext>
            </a:extLst>
          </p:cNvPr>
          <p:cNvCxnSpPr>
            <a:cxnSpLocks/>
          </p:cNvCxnSpPr>
          <p:nvPr/>
        </p:nvCxnSpPr>
        <p:spPr>
          <a:xfrm flipH="1" flipV="1">
            <a:off x="5388134" y="1132236"/>
            <a:ext cx="6692107" cy="3488451"/>
          </a:xfrm>
          <a:prstGeom prst="line">
            <a:avLst/>
          </a:prstGeom>
          <a:ln w="38100"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6" name="Grupo 35">
            <a:extLst>
              <a:ext uri="{FF2B5EF4-FFF2-40B4-BE49-F238E27FC236}">
                <a16:creationId xmlns:a16="http://schemas.microsoft.com/office/drawing/2014/main" id="{661E14DF-C80A-45CF-8F1A-045523066020}"/>
              </a:ext>
            </a:extLst>
          </p:cNvPr>
          <p:cNvGrpSpPr/>
          <p:nvPr/>
        </p:nvGrpSpPr>
        <p:grpSpPr>
          <a:xfrm>
            <a:off x="2369186" y="1641084"/>
            <a:ext cx="1973223" cy="1973223"/>
            <a:chOff x="2128960" y="1597608"/>
            <a:chExt cx="1973223" cy="1973223"/>
          </a:xfrm>
        </p:grpSpPr>
        <p:pic>
          <p:nvPicPr>
            <p:cNvPr id="1046" name="Picture 22" descr="Free Vectors | Switch hub icon">
              <a:extLst>
                <a:ext uri="{FF2B5EF4-FFF2-40B4-BE49-F238E27FC236}">
                  <a16:creationId xmlns:a16="http://schemas.microsoft.com/office/drawing/2014/main" id="{4C925549-457F-406E-9B6D-A123B0BBAF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8960" y="1597608"/>
              <a:ext cx="1973223" cy="197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Open vSwitch">
              <a:extLst>
                <a:ext uri="{FF2B5EF4-FFF2-40B4-BE49-F238E27FC236}">
                  <a16:creationId xmlns:a16="http://schemas.microsoft.com/office/drawing/2014/main" id="{035C04C2-47DD-43EC-A723-51DE1A2747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9487" y="2060172"/>
              <a:ext cx="928004" cy="580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10E1D047-8C29-46CD-BC95-4029C6B8CB8C}"/>
              </a:ext>
            </a:extLst>
          </p:cNvPr>
          <p:cNvGrpSpPr/>
          <p:nvPr/>
        </p:nvGrpSpPr>
        <p:grpSpPr>
          <a:xfrm>
            <a:off x="1786593" y="2888398"/>
            <a:ext cx="6200982" cy="3232235"/>
            <a:chOff x="1786593" y="2888398"/>
            <a:chExt cx="6200982" cy="3232235"/>
          </a:xfrm>
        </p:grpSpPr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F4BC5E7F-5743-4720-B18C-C76760B0B5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7937" y="2888398"/>
              <a:ext cx="778392" cy="312116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C20246D0-F078-42CF-8DC5-46D9A3709131}"/>
                </a:ext>
              </a:extLst>
            </p:cNvPr>
            <p:cNvCxnSpPr>
              <a:cxnSpLocks/>
            </p:cNvCxnSpPr>
            <p:nvPr/>
          </p:nvCxnSpPr>
          <p:spPr>
            <a:xfrm>
              <a:off x="1786593" y="3200514"/>
              <a:ext cx="5428711" cy="2920119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1D70CD8D-7BB9-4B69-8605-18C2E37A0A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9183" y="5802468"/>
              <a:ext cx="778392" cy="312116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6E5C2A2-F1E5-4AA6-BA00-7A122BF2B4CD}"/>
              </a:ext>
            </a:extLst>
          </p:cNvPr>
          <p:cNvCxnSpPr>
            <a:cxnSpLocks/>
          </p:cNvCxnSpPr>
          <p:nvPr/>
        </p:nvCxnSpPr>
        <p:spPr>
          <a:xfrm flipH="1" flipV="1">
            <a:off x="7541231" y="1086258"/>
            <a:ext cx="1854862" cy="973914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" name="Grupo 3">
            <a:extLst>
              <a:ext uri="{FF2B5EF4-FFF2-40B4-BE49-F238E27FC236}">
                <a16:creationId xmlns:a16="http://schemas.microsoft.com/office/drawing/2014/main" id="{7ECCDD12-44FF-4D74-8EE8-9B2771435A82}"/>
              </a:ext>
            </a:extLst>
          </p:cNvPr>
          <p:cNvGrpSpPr/>
          <p:nvPr/>
        </p:nvGrpSpPr>
        <p:grpSpPr>
          <a:xfrm>
            <a:off x="5355848" y="418096"/>
            <a:ext cx="2404783" cy="2283526"/>
            <a:chOff x="4703670" y="818029"/>
            <a:chExt cx="2404783" cy="2404783"/>
          </a:xfrm>
        </p:grpSpPr>
        <p:pic>
          <p:nvPicPr>
            <p:cNvPr id="6" name="Picture 8" descr="Cubo 3d PNG para descargar gratis">
              <a:extLst>
                <a:ext uri="{FF2B5EF4-FFF2-40B4-BE49-F238E27FC236}">
                  <a16:creationId xmlns:a16="http://schemas.microsoft.com/office/drawing/2014/main" id="{B028A1A4-B7D6-417D-8D06-1E6FCFCD1D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3670" y="818029"/>
              <a:ext cx="2404783" cy="2404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0" descr="cubo 3d ~ Estudio de interiorismo y decoración Mar Rabell en Barcelona">
              <a:extLst>
                <a:ext uri="{FF2B5EF4-FFF2-40B4-BE49-F238E27FC236}">
                  <a16:creationId xmlns:a16="http://schemas.microsoft.com/office/drawing/2014/main" id="{4F228199-508E-4BFD-87EE-1F63FAABF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4756" y="1154254"/>
              <a:ext cx="1622610" cy="1732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EB35E14B-2160-4FFD-AEFA-6E6199314C59}"/>
              </a:ext>
            </a:extLst>
          </p:cNvPr>
          <p:cNvGrpSpPr/>
          <p:nvPr/>
        </p:nvGrpSpPr>
        <p:grpSpPr>
          <a:xfrm>
            <a:off x="6350380" y="1037898"/>
            <a:ext cx="2404783" cy="2283526"/>
            <a:chOff x="7892300" y="1438602"/>
            <a:chExt cx="2404783" cy="2404783"/>
          </a:xfrm>
        </p:grpSpPr>
        <p:pic>
          <p:nvPicPr>
            <p:cNvPr id="1032" name="Picture 8" descr="Cubo 3d PNG para descargar gratis">
              <a:extLst>
                <a:ext uri="{FF2B5EF4-FFF2-40B4-BE49-F238E27FC236}">
                  <a16:creationId xmlns:a16="http://schemas.microsoft.com/office/drawing/2014/main" id="{F4F97A61-7CBE-419A-A52A-EC06D31DE3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2300" y="1438602"/>
              <a:ext cx="2404783" cy="2404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ubo 3d ~ Estudio de interiorismo y decoración Mar Rabell en Barcelona">
              <a:extLst>
                <a:ext uri="{FF2B5EF4-FFF2-40B4-BE49-F238E27FC236}">
                  <a16:creationId xmlns:a16="http://schemas.microsoft.com/office/drawing/2014/main" id="{8C8D9F96-BA11-4E1B-9820-99C25C7A16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3387" y="1774828"/>
              <a:ext cx="1622610" cy="1732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1918421A-3335-4448-AF6D-0457CD6709F3}"/>
              </a:ext>
            </a:extLst>
          </p:cNvPr>
          <p:cNvGrpSpPr/>
          <p:nvPr/>
        </p:nvGrpSpPr>
        <p:grpSpPr>
          <a:xfrm>
            <a:off x="7487576" y="1658867"/>
            <a:ext cx="2404783" cy="2404783"/>
            <a:chOff x="1814229" y="325975"/>
            <a:chExt cx="2404783" cy="2404783"/>
          </a:xfrm>
        </p:grpSpPr>
        <p:pic>
          <p:nvPicPr>
            <p:cNvPr id="17" name="Picture 8" descr="Cubo 3d PNG para descargar gratis">
              <a:extLst>
                <a:ext uri="{FF2B5EF4-FFF2-40B4-BE49-F238E27FC236}">
                  <a16:creationId xmlns:a16="http://schemas.microsoft.com/office/drawing/2014/main" id="{26B2E8BF-D4FB-46F6-9CB4-D912826CE6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4229" y="325975"/>
              <a:ext cx="2404783" cy="2404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cubo 3d ~ Estudio de interiorismo y decoración Mar Rabell en Barcelona">
              <a:extLst>
                <a:ext uri="{FF2B5EF4-FFF2-40B4-BE49-F238E27FC236}">
                  <a16:creationId xmlns:a16="http://schemas.microsoft.com/office/drawing/2014/main" id="{F845B770-94A9-4D99-95D7-4A468979F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1869" y="705875"/>
              <a:ext cx="1649501" cy="1644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Imagen 23">
            <a:extLst>
              <a:ext uri="{FF2B5EF4-FFF2-40B4-BE49-F238E27FC236}">
                <a16:creationId xmlns:a16="http://schemas.microsoft.com/office/drawing/2014/main" id="{9CEF7908-9D55-4E99-B846-A21A605460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97" y="1658867"/>
            <a:ext cx="350366" cy="354734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BF7FDB94-0D65-4AEC-BCCF-E27511D0D6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8" y="2374243"/>
            <a:ext cx="350366" cy="354734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BC2C5E68-C49C-4464-B713-CB80ED5281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037" y="3074266"/>
            <a:ext cx="350366" cy="354734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F84E9DDE-6C47-40B6-B2A4-560DE62FB2F3}"/>
              </a:ext>
            </a:extLst>
          </p:cNvPr>
          <p:cNvGrpSpPr/>
          <p:nvPr/>
        </p:nvGrpSpPr>
        <p:grpSpPr>
          <a:xfrm>
            <a:off x="8637396" y="1187679"/>
            <a:ext cx="2404783" cy="2404783"/>
            <a:chOff x="1251408" y="1888998"/>
            <a:chExt cx="2404783" cy="2404783"/>
          </a:xfrm>
        </p:grpSpPr>
        <p:pic>
          <p:nvPicPr>
            <p:cNvPr id="20" name="Picture 8" descr="Cubo 3d PNG para descargar gratis">
              <a:extLst>
                <a:ext uri="{FF2B5EF4-FFF2-40B4-BE49-F238E27FC236}">
                  <a16:creationId xmlns:a16="http://schemas.microsoft.com/office/drawing/2014/main" id="{E1AB8371-EA9C-4490-9C7F-9459008ED1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408" y="1888998"/>
              <a:ext cx="2404783" cy="2404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0" descr="cubo 3d ~ Estudio de interiorismo y decoración Mar Rabell en Barcelona">
              <a:extLst>
                <a:ext uri="{FF2B5EF4-FFF2-40B4-BE49-F238E27FC236}">
                  <a16:creationId xmlns:a16="http://schemas.microsoft.com/office/drawing/2014/main" id="{A6898DA1-6C52-4084-935A-5EE67666C5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8562" y="2243256"/>
              <a:ext cx="1660450" cy="1719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746B688E-68A6-455F-8221-2019BAAB9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6200" y="3329015"/>
              <a:ext cx="350366" cy="354734"/>
            </a:xfrm>
            <a:prstGeom prst="rect">
              <a:avLst/>
            </a:prstGeom>
          </p:spPr>
        </p:pic>
      </p:grpSp>
      <p:pic>
        <p:nvPicPr>
          <p:cNvPr id="1040" name="Picture 16" descr="Crime, cyber, danger, hacker, intruder, security, thief icon - Download on  Iconfinder">
            <a:extLst>
              <a:ext uri="{FF2B5EF4-FFF2-40B4-BE49-F238E27FC236}">
                <a16:creationId xmlns:a16="http://schemas.microsoft.com/office/drawing/2014/main" id="{629A0994-CF2B-4A33-AC7F-80B90DE2A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23578">
            <a:off x="9509987" y="1637716"/>
            <a:ext cx="613869" cy="61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63BDCC8-B6A1-4CA0-917C-FF0A59C03D1C}"/>
              </a:ext>
            </a:extLst>
          </p:cNvPr>
          <p:cNvCxnSpPr>
            <a:cxnSpLocks/>
          </p:cNvCxnSpPr>
          <p:nvPr/>
        </p:nvCxnSpPr>
        <p:spPr>
          <a:xfrm>
            <a:off x="7555358" y="1106815"/>
            <a:ext cx="6723" cy="6111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1BC11EFA-EA17-4D78-A927-77E33557BDE3}"/>
              </a:ext>
            </a:extLst>
          </p:cNvPr>
          <p:cNvCxnSpPr>
            <a:cxnSpLocks/>
          </p:cNvCxnSpPr>
          <p:nvPr/>
        </p:nvCxnSpPr>
        <p:spPr>
          <a:xfrm>
            <a:off x="8678229" y="1670246"/>
            <a:ext cx="6723" cy="6111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D98DD2D-A4AF-4CBF-9CEA-F7E6987773E1}"/>
              </a:ext>
            </a:extLst>
          </p:cNvPr>
          <p:cNvSpPr txBox="1"/>
          <p:nvPr/>
        </p:nvSpPr>
        <p:spPr>
          <a:xfrm rot="19531986">
            <a:off x="9750120" y="1989366"/>
            <a:ext cx="696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200" dirty="0"/>
              <a:t>Intruder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F6DD3DC-D8D9-4141-AE93-833DD6E76623}"/>
              </a:ext>
            </a:extLst>
          </p:cNvPr>
          <p:cNvSpPr txBox="1"/>
          <p:nvPr/>
        </p:nvSpPr>
        <p:spPr>
          <a:xfrm rot="1811151">
            <a:off x="8135514" y="1140261"/>
            <a:ext cx="9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>
                <a:solidFill>
                  <a:schemeClr val="accent2"/>
                </a:solidFill>
              </a:rPr>
              <a:t>Botnets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2D6387C-BF19-4CF3-9748-2C1BC147F064}"/>
              </a:ext>
            </a:extLst>
          </p:cNvPr>
          <p:cNvSpPr txBox="1"/>
          <p:nvPr/>
        </p:nvSpPr>
        <p:spPr>
          <a:xfrm>
            <a:off x="6235990" y="95460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>
                <a:solidFill>
                  <a:srgbClr val="00B050"/>
                </a:solidFill>
              </a:rPr>
              <a:t>User</a:t>
            </a:r>
          </a:p>
        </p:txBody>
      </p:sp>
      <p:grpSp>
        <p:nvGrpSpPr>
          <p:cNvPr id="83" name="Grupo 82">
            <a:extLst>
              <a:ext uri="{FF2B5EF4-FFF2-40B4-BE49-F238E27FC236}">
                <a16:creationId xmlns:a16="http://schemas.microsoft.com/office/drawing/2014/main" id="{0A839973-10D4-4F95-A1CC-6E2432BEAA85}"/>
              </a:ext>
            </a:extLst>
          </p:cNvPr>
          <p:cNvGrpSpPr/>
          <p:nvPr/>
        </p:nvGrpSpPr>
        <p:grpSpPr>
          <a:xfrm>
            <a:off x="4075927" y="2197848"/>
            <a:ext cx="2182240" cy="928934"/>
            <a:chOff x="4075927" y="2197848"/>
            <a:chExt cx="2182240" cy="928934"/>
          </a:xfrm>
        </p:grpSpPr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7E129ED3-239F-4128-9BC6-F1676E9CE204}"/>
                </a:ext>
              </a:extLst>
            </p:cNvPr>
            <p:cNvCxnSpPr>
              <a:cxnSpLocks/>
            </p:cNvCxnSpPr>
            <p:nvPr/>
          </p:nvCxnSpPr>
          <p:spPr>
            <a:xfrm>
              <a:off x="4075927" y="2922984"/>
              <a:ext cx="380398" cy="19168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E1DADD44-842E-41BF-A6C4-581442BFA6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500" y="2197848"/>
              <a:ext cx="1809667" cy="92893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40DCFA18-B794-42B6-98EC-84941401493B}"/>
              </a:ext>
            </a:extLst>
          </p:cNvPr>
          <p:cNvGrpSpPr/>
          <p:nvPr/>
        </p:nvGrpSpPr>
        <p:grpSpPr>
          <a:xfrm>
            <a:off x="3835356" y="2717280"/>
            <a:ext cx="3274578" cy="966469"/>
            <a:chOff x="3835356" y="2717280"/>
            <a:chExt cx="3274578" cy="966469"/>
          </a:xfrm>
        </p:grpSpPr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3318A778-BBF9-4680-B704-FD638089657B}"/>
                </a:ext>
              </a:extLst>
            </p:cNvPr>
            <p:cNvCxnSpPr>
              <a:cxnSpLocks/>
            </p:cNvCxnSpPr>
            <p:nvPr/>
          </p:nvCxnSpPr>
          <p:spPr>
            <a:xfrm>
              <a:off x="3835356" y="3002152"/>
              <a:ext cx="1289412" cy="681597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1558EF75-A1BA-498B-9396-C94C4D9D60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882" y="2717280"/>
              <a:ext cx="2001052" cy="966469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C4FA3F87-6649-406C-926A-4674C9C27E98}"/>
              </a:ext>
            </a:extLst>
          </p:cNvPr>
          <p:cNvGrpSpPr/>
          <p:nvPr/>
        </p:nvGrpSpPr>
        <p:grpSpPr>
          <a:xfrm>
            <a:off x="3545833" y="3106749"/>
            <a:ext cx="4717204" cy="1428089"/>
            <a:chOff x="3545833" y="3106749"/>
            <a:chExt cx="4717204" cy="1428089"/>
          </a:xfrm>
        </p:grpSpPr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49D81DFE-903C-4B5F-92B4-875595D9898D}"/>
                </a:ext>
              </a:extLst>
            </p:cNvPr>
            <p:cNvCxnSpPr>
              <a:cxnSpLocks/>
            </p:cNvCxnSpPr>
            <p:nvPr/>
          </p:nvCxnSpPr>
          <p:spPr>
            <a:xfrm>
              <a:off x="3545833" y="3106749"/>
              <a:ext cx="2629364" cy="1428089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359A502D-8C54-4541-8807-B4EF594EB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5391" y="3438356"/>
              <a:ext cx="2137646" cy="109648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78" name="Picture 8" descr="Cubo 3d PNG para descargar gratis">
            <a:extLst>
              <a:ext uri="{FF2B5EF4-FFF2-40B4-BE49-F238E27FC236}">
                <a16:creationId xmlns:a16="http://schemas.microsoft.com/office/drawing/2014/main" id="{17A0090B-6C86-42F7-8F9E-070D0FAE2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10" y="4197041"/>
            <a:ext cx="2404783" cy="228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0" descr="cubo 3d ~ Estudio de interiorismo y decoración Mar Rabell en Barcelona">
            <a:extLst>
              <a:ext uri="{FF2B5EF4-FFF2-40B4-BE49-F238E27FC236}">
                <a16:creationId xmlns:a16="http://schemas.microsoft.com/office/drawing/2014/main" id="{74FB0943-2760-4F1C-9E76-FFAB465C2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844" y="4534838"/>
            <a:ext cx="1672706" cy="15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Imagen 79">
            <a:extLst>
              <a:ext uri="{FF2B5EF4-FFF2-40B4-BE49-F238E27FC236}">
                <a16:creationId xmlns:a16="http://schemas.microsoft.com/office/drawing/2014/main" id="{AE8C59D9-3EBF-4934-8C4E-1272B639B7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033" y="5339154"/>
            <a:ext cx="350366" cy="354734"/>
          </a:xfrm>
          <a:prstGeom prst="rect">
            <a:avLst/>
          </a:prstGeom>
        </p:spPr>
      </p:pic>
      <p:sp>
        <p:nvSpPr>
          <p:cNvPr id="66" name="CuadroTexto 65">
            <a:extLst>
              <a:ext uri="{FF2B5EF4-FFF2-40B4-BE49-F238E27FC236}">
                <a16:creationId xmlns:a16="http://schemas.microsoft.com/office/drawing/2014/main" id="{9085C2B7-0347-41CB-BE67-72B286DDB168}"/>
              </a:ext>
            </a:extLst>
          </p:cNvPr>
          <p:cNvSpPr txBox="1"/>
          <p:nvPr/>
        </p:nvSpPr>
        <p:spPr>
          <a:xfrm>
            <a:off x="7741568" y="4775146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SERVER</a:t>
            </a:r>
          </a:p>
        </p:txBody>
      </p: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4020D7D7-F56B-4069-AE9C-6A5F556B16C0}"/>
              </a:ext>
            </a:extLst>
          </p:cNvPr>
          <p:cNvCxnSpPr>
            <a:cxnSpLocks/>
          </p:cNvCxnSpPr>
          <p:nvPr/>
        </p:nvCxnSpPr>
        <p:spPr>
          <a:xfrm flipH="1">
            <a:off x="969588" y="1147040"/>
            <a:ext cx="4386260" cy="1796265"/>
          </a:xfrm>
          <a:prstGeom prst="line">
            <a:avLst/>
          </a:prstGeom>
          <a:ln w="38100"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BF480FC1-67FA-4143-BADB-53F41F5443D1}"/>
              </a:ext>
            </a:extLst>
          </p:cNvPr>
          <p:cNvCxnSpPr>
            <a:cxnSpLocks/>
          </p:cNvCxnSpPr>
          <p:nvPr/>
        </p:nvCxnSpPr>
        <p:spPr>
          <a:xfrm flipH="1">
            <a:off x="8166099" y="4641113"/>
            <a:ext cx="3914141" cy="2203262"/>
          </a:xfrm>
          <a:prstGeom prst="line">
            <a:avLst/>
          </a:prstGeom>
          <a:ln w="38100"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607334FF-E27E-4599-9C14-C540EED2547A}"/>
              </a:ext>
            </a:extLst>
          </p:cNvPr>
          <p:cNvCxnSpPr>
            <a:cxnSpLocks/>
          </p:cNvCxnSpPr>
          <p:nvPr/>
        </p:nvCxnSpPr>
        <p:spPr>
          <a:xfrm flipV="1">
            <a:off x="8146047" y="5080285"/>
            <a:ext cx="0" cy="1754063"/>
          </a:xfrm>
          <a:prstGeom prst="line">
            <a:avLst/>
          </a:prstGeom>
          <a:ln w="38100"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4018D032-E9D9-4211-9AC9-66BB3ADC6A50}"/>
              </a:ext>
            </a:extLst>
          </p:cNvPr>
          <p:cNvCxnSpPr>
            <a:cxnSpLocks/>
          </p:cNvCxnSpPr>
          <p:nvPr/>
        </p:nvCxnSpPr>
        <p:spPr>
          <a:xfrm flipV="1">
            <a:off x="1019182" y="1323936"/>
            <a:ext cx="0" cy="1599049"/>
          </a:xfrm>
          <a:prstGeom prst="line">
            <a:avLst/>
          </a:prstGeom>
          <a:ln w="38100"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64722086-F4AD-47AE-98EC-F903C188C63E}"/>
              </a:ext>
            </a:extLst>
          </p:cNvPr>
          <p:cNvCxnSpPr>
            <a:cxnSpLocks/>
          </p:cNvCxnSpPr>
          <p:nvPr/>
        </p:nvCxnSpPr>
        <p:spPr>
          <a:xfrm flipV="1">
            <a:off x="12080240" y="3126782"/>
            <a:ext cx="0" cy="1514332"/>
          </a:xfrm>
          <a:prstGeom prst="line">
            <a:avLst/>
          </a:prstGeom>
          <a:ln w="38100"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C90C8713-CBA6-4199-B501-0A802CF9EA05}"/>
              </a:ext>
            </a:extLst>
          </p:cNvPr>
          <p:cNvCxnSpPr>
            <a:cxnSpLocks/>
          </p:cNvCxnSpPr>
          <p:nvPr/>
        </p:nvCxnSpPr>
        <p:spPr>
          <a:xfrm flipV="1">
            <a:off x="5388134" y="71120"/>
            <a:ext cx="0" cy="1075920"/>
          </a:xfrm>
          <a:prstGeom prst="line">
            <a:avLst/>
          </a:prstGeom>
          <a:ln w="38100"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48E75C16-B30E-4450-9670-ABD7630E3A99}"/>
              </a:ext>
            </a:extLst>
          </p:cNvPr>
          <p:cNvSpPr/>
          <p:nvPr/>
        </p:nvSpPr>
        <p:spPr>
          <a:xfrm>
            <a:off x="1019181" y="1295395"/>
            <a:ext cx="7144768" cy="5551287"/>
          </a:xfrm>
          <a:custGeom>
            <a:avLst/>
            <a:gdLst>
              <a:gd name="connsiteX0" fmla="*/ 0 w 926848"/>
              <a:gd name="connsiteY0" fmla="*/ 0 h 1619367"/>
              <a:gd name="connsiteX1" fmla="*/ 926848 w 926848"/>
              <a:gd name="connsiteY1" fmla="*/ 0 h 1619367"/>
              <a:gd name="connsiteX2" fmla="*/ 926848 w 926848"/>
              <a:gd name="connsiteY2" fmla="*/ 1619367 h 1619367"/>
              <a:gd name="connsiteX3" fmla="*/ 0 w 926848"/>
              <a:gd name="connsiteY3" fmla="*/ 1619367 h 1619367"/>
              <a:gd name="connsiteX4" fmla="*/ 0 w 926848"/>
              <a:gd name="connsiteY4" fmla="*/ 0 h 1619367"/>
              <a:gd name="connsiteX0" fmla="*/ 0 w 7175248"/>
              <a:gd name="connsiteY0" fmla="*/ 0 h 3789680"/>
              <a:gd name="connsiteX1" fmla="*/ 7175248 w 7175248"/>
              <a:gd name="connsiteY1" fmla="*/ 3789680 h 3789680"/>
              <a:gd name="connsiteX2" fmla="*/ 926848 w 7175248"/>
              <a:gd name="connsiteY2" fmla="*/ 1619367 h 3789680"/>
              <a:gd name="connsiteX3" fmla="*/ 0 w 7175248"/>
              <a:gd name="connsiteY3" fmla="*/ 1619367 h 3789680"/>
              <a:gd name="connsiteX4" fmla="*/ 0 w 7175248"/>
              <a:gd name="connsiteY4" fmla="*/ 0 h 3789680"/>
              <a:gd name="connsiteX0" fmla="*/ 0 w 7175248"/>
              <a:gd name="connsiteY0" fmla="*/ 0 h 5551287"/>
              <a:gd name="connsiteX1" fmla="*/ 7175248 w 7175248"/>
              <a:gd name="connsiteY1" fmla="*/ 3789680 h 5551287"/>
              <a:gd name="connsiteX2" fmla="*/ 7144768 w 7175248"/>
              <a:gd name="connsiteY2" fmla="*/ 5551287 h 5551287"/>
              <a:gd name="connsiteX3" fmla="*/ 0 w 7175248"/>
              <a:gd name="connsiteY3" fmla="*/ 1619367 h 5551287"/>
              <a:gd name="connsiteX4" fmla="*/ 0 w 7175248"/>
              <a:gd name="connsiteY4" fmla="*/ 0 h 5551287"/>
              <a:gd name="connsiteX0" fmla="*/ 0 w 7165088"/>
              <a:gd name="connsiteY0" fmla="*/ 0 h 5551287"/>
              <a:gd name="connsiteX1" fmla="*/ 7165088 w 7165088"/>
              <a:gd name="connsiteY1" fmla="*/ 3789680 h 5551287"/>
              <a:gd name="connsiteX2" fmla="*/ 7144768 w 7165088"/>
              <a:gd name="connsiteY2" fmla="*/ 5551287 h 5551287"/>
              <a:gd name="connsiteX3" fmla="*/ 0 w 7165088"/>
              <a:gd name="connsiteY3" fmla="*/ 1619367 h 5551287"/>
              <a:gd name="connsiteX4" fmla="*/ 0 w 7165088"/>
              <a:gd name="connsiteY4" fmla="*/ 0 h 5551287"/>
              <a:gd name="connsiteX0" fmla="*/ 0 w 7144768"/>
              <a:gd name="connsiteY0" fmla="*/ 0 h 5551287"/>
              <a:gd name="connsiteX1" fmla="*/ 7124448 w 7144768"/>
              <a:gd name="connsiteY1" fmla="*/ 3810000 h 5551287"/>
              <a:gd name="connsiteX2" fmla="*/ 7144768 w 7144768"/>
              <a:gd name="connsiteY2" fmla="*/ 5551287 h 5551287"/>
              <a:gd name="connsiteX3" fmla="*/ 0 w 7144768"/>
              <a:gd name="connsiteY3" fmla="*/ 1619367 h 5551287"/>
              <a:gd name="connsiteX4" fmla="*/ 0 w 7144768"/>
              <a:gd name="connsiteY4" fmla="*/ 0 h 555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4768" h="5551287">
                <a:moveTo>
                  <a:pt x="0" y="0"/>
                </a:moveTo>
                <a:lnTo>
                  <a:pt x="7124448" y="3810000"/>
                </a:lnTo>
                <a:lnTo>
                  <a:pt x="7144768" y="5551287"/>
                </a:lnTo>
                <a:lnTo>
                  <a:pt x="0" y="16193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  <p:pic>
        <p:nvPicPr>
          <p:cNvPr id="1054" name="Picture 30" descr="windows key logo&quot; Icon - Download for free – Iconduck">
            <a:extLst>
              <a:ext uri="{FF2B5EF4-FFF2-40B4-BE49-F238E27FC236}">
                <a16:creationId xmlns:a16="http://schemas.microsoft.com/office/drawing/2014/main" id="{3FB5C3EC-2FE1-4915-9061-8AF7866DE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539" y="3371874"/>
            <a:ext cx="738780" cy="78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CuadroTexto 118">
            <a:extLst>
              <a:ext uri="{FF2B5EF4-FFF2-40B4-BE49-F238E27FC236}">
                <a16:creationId xmlns:a16="http://schemas.microsoft.com/office/drawing/2014/main" id="{8EEF13AE-108F-4E9B-8A69-912319DE2F8D}"/>
              </a:ext>
            </a:extLst>
          </p:cNvPr>
          <p:cNvSpPr txBox="1"/>
          <p:nvPr/>
        </p:nvSpPr>
        <p:spPr>
          <a:xfrm>
            <a:off x="4371298" y="3890721"/>
            <a:ext cx="6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Host</a:t>
            </a:r>
          </a:p>
        </p:txBody>
      </p:sp>
    </p:spTree>
    <p:extLst>
      <p:ext uri="{BB962C8B-B14F-4D97-AF65-F5344CB8AC3E}">
        <p14:creationId xmlns:p14="http://schemas.microsoft.com/office/powerpoint/2010/main" val="159081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B3BDC3D-F486-4CB7-B934-F73918253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501" y="1568252"/>
            <a:ext cx="272871" cy="276273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CBA123B-C8EE-49F0-B833-147CB4174983}"/>
              </a:ext>
            </a:extLst>
          </p:cNvPr>
          <p:cNvSpPr/>
          <p:nvPr/>
        </p:nvSpPr>
        <p:spPr>
          <a:xfrm>
            <a:off x="1273138" y="2175264"/>
            <a:ext cx="4515557" cy="72943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accent5">
                    <a:lumMod val="50000"/>
                  </a:schemeClr>
                </a:solidFill>
              </a:rPr>
              <a:t>Virtual Switch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931EA8F-BECF-45D4-8F76-09AAD8316F4D}"/>
              </a:ext>
            </a:extLst>
          </p:cNvPr>
          <p:cNvSpPr/>
          <p:nvPr/>
        </p:nvSpPr>
        <p:spPr>
          <a:xfrm>
            <a:off x="890015" y="487680"/>
            <a:ext cx="4898681" cy="367284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7558D12-72F3-4876-A57D-6019FFDD9366}"/>
              </a:ext>
            </a:extLst>
          </p:cNvPr>
          <p:cNvSpPr txBox="1"/>
          <p:nvPr/>
        </p:nvSpPr>
        <p:spPr>
          <a:xfrm>
            <a:off x="2494350" y="1881061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100" dirty="0">
                <a:solidFill>
                  <a:srgbClr val="C00000"/>
                </a:solidFill>
              </a:rPr>
              <a:t>vNIC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81D1DB-E4A7-4868-BA88-ABC443DF3C24}"/>
              </a:ext>
            </a:extLst>
          </p:cNvPr>
          <p:cNvSpPr txBox="1"/>
          <p:nvPr/>
        </p:nvSpPr>
        <p:spPr>
          <a:xfrm>
            <a:off x="3683080" y="1889813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100" dirty="0">
                <a:solidFill>
                  <a:srgbClr val="C00000"/>
                </a:solidFill>
              </a:rPr>
              <a:t>vNIC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119000-A854-434C-9450-BCF1736FADBE}"/>
              </a:ext>
            </a:extLst>
          </p:cNvPr>
          <p:cNvSpPr txBox="1"/>
          <p:nvPr/>
        </p:nvSpPr>
        <p:spPr>
          <a:xfrm>
            <a:off x="4913499" y="1882077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100" dirty="0">
                <a:solidFill>
                  <a:srgbClr val="C00000"/>
                </a:solidFill>
              </a:rPr>
              <a:t>vNIC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F35A55B-4F0F-4984-B802-02C352247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168" y="2053477"/>
            <a:ext cx="192334" cy="19473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71642A6-8EF8-4A71-8D27-CFA99B38A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131" y="2053477"/>
            <a:ext cx="192334" cy="19473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671C72BA-6CE3-452C-8389-2C460B4B0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019" y="2053477"/>
            <a:ext cx="192334" cy="194732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C372EAC4-F771-4510-B3E8-0525B97DE8FC}"/>
              </a:ext>
            </a:extLst>
          </p:cNvPr>
          <p:cNvSpPr/>
          <p:nvPr/>
        </p:nvSpPr>
        <p:spPr>
          <a:xfrm>
            <a:off x="947593" y="1017892"/>
            <a:ext cx="1146798" cy="114107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VM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53EA7017-C123-420F-9110-6ED1D6472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802" y="2053477"/>
            <a:ext cx="192334" cy="194732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1E192126-83C3-4EED-9C26-43314F2010AB}"/>
              </a:ext>
            </a:extLst>
          </p:cNvPr>
          <p:cNvSpPr txBox="1"/>
          <p:nvPr/>
        </p:nvSpPr>
        <p:spPr>
          <a:xfrm>
            <a:off x="1273139" y="1884193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100" dirty="0">
                <a:solidFill>
                  <a:srgbClr val="C00000"/>
                </a:solidFill>
              </a:rPr>
              <a:t>vNIC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422952F-EE7C-4295-ADB4-96D63EE5FD81}"/>
              </a:ext>
            </a:extLst>
          </p:cNvPr>
          <p:cNvSpPr txBox="1"/>
          <p:nvPr/>
        </p:nvSpPr>
        <p:spPr>
          <a:xfrm>
            <a:off x="5175963" y="2303604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/>
              <a:t>pNIC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21DD223-7283-4FB9-87DE-E01540E49809}"/>
              </a:ext>
            </a:extLst>
          </p:cNvPr>
          <p:cNvSpPr txBox="1"/>
          <p:nvPr/>
        </p:nvSpPr>
        <p:spPr>
          <a:xfrm>
            <a:off x="5192756" y="2550050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/>
              <a:t>pNIC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0A353530-CC57-4659-96CF-B190041F4054}"/>
              </a:ext>
            </a:extLst>
          </p:cNvPr>
          <p:cNvSpPr/>
          <p:nvPr/>
        </p:nvSpPr>
        <p:spPr>
          <a:xfrm>
            <a:off x="5830168" y="487681"/>
            <a:ext cx="1490101" cy="3664156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Physical Switches &amp; Crosslink Connections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2F1D0B40-352F-457D-9B02-54F7A94BF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817" y="2355641"/>
            <a:ext cx="270618" cy="273992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C625805A-A3E6-4CCD-8D94-6E67C3A2A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721" y="2601277"/>
            <a:ext cx="270619" cy="273993"/>
          </a:xfrm>
          <a:prstGeom prst="rect">
            <a:avLst/>
          </a:prstGeom>
        </p:spPr>
      </p:pic>
      <p:sp>
        <p:nvSpPr>
          <p:cNvPr id="31" name="Elipse 30">
            <a:extLst>
              <a:ext uri="{FF2B5EF4-FFF2-40B4-BE49-F238E27FC236}">
                <a16:creationId xmlns:a16="http://schemas.microsoft.com/office/drawing/2014/main" id="{7AF0E09C-26E4-426F-BF14-DEDC332DBB9F}"/>
              </a:ext>
            </a:extLst>
          </p:cNvPr>
          <p:cNvSpPr/>
          <p:nvPr/>
        </p:nvSpPr>
        <p:spPr>
          <a:xfrm>
            <a:off x="2171903" y="1017892"/>
            <a:ext cx="1146798" cy="114107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VM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3A51C6CF-A2F6-4296-B109-E3755B10B6A4}"/>
              </a:ext>
            </a:extLst>
          </p:cNvPr>
          <p:cNvSpPr/>
          <p:nvPr/>
        </p:nvSpPr>
        <p:spPr>
          <a:xfrm>
            <a:off x="3405148" y="1010238"/>
            <a:ext cx="1146798" cy="114107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VM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A9822111-6AF1-498B-90C1-28D884D70F9A}"/>
              </a:ext>
            </a:extLst>
          </p:cNvPr>
          <p:cNvSpPr/>
          <p:nvPr/>
        </p:nvSpPr>
        <p:spPr>
          <a:xfrm>
            <a:off x="4596922" y="1024940"/>
            <a:ext cx="1146798" cy="114107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VM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92E1A36C-BDDF-4C4F-A12E-EB9804C3F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637" y="1554510"/>
            <a:ext cx="350366" cy="354734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555D720F-D2DD-4A24-91F0-9E741AA90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659" y="1572405"/>
            <a:ext cx="350366" cy="354734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64563ED6-34D5-4244-8CF4-D44E5A8D5DF5}"/>
              </a:ext>
            </a:extLst>
          </p:cNvPr>
          <p:cNvSpPr txBox="1"/>
          <p:nvPr/>
        </p:nvSpPr>
        <p:spPr>
          <a:xfrm>
            <a:off x="2411704" y="1217682"/>
            <a:ext cx="696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200" dirty="0">
                <a:solidFill>
                  <a:srgbClr val="FF0000"/>
                </a:solidFill>
              </a:rPr>
              <a:t>Intruder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727824DF-8DF1-481A-A4F2-A79779899411}"/>
              </a:ext>
            </a:extLst>
          </p:cNvPr>
          <p:cNvSpPr/>
          <p:nvPr/>
        </p:nvSpPr>
        <p:spPr>
          <a:xfrm>
            <a:off x="1723903" y="2909327"/>
            <a:ext cx="1146798" cy="114107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VM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323A0272-C62F-4CDF-B507-3F36893DB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135" y="2777904"/>
            <a:ext cx="192334" cy="194732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C26FD1FA-7A4B-41E0-BED9-1DD3C078DB60}"/>
              </a:ext>
            </a:extLst>
          </p:cNvPr>
          <p:cNvSpPr txBox="1"/>
          <p:nvPr/>
        </p:nvSpPr>
        <p:spPr>
          <a:xfrm>
            <a:off x="2071920" y="2972341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100" dirty="0">
                <a:solidFill>
                  <a:srgbClr val="C00000"/>
                </a:solidFill>
              </a:rPr>
              <a:t>vNIC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A6D422F-335A-4FD2-87D2-7E2A61510B44}"/>
              </a:ext>
            </a:extLst>
          </p:cNvPr>
          <p:cNvSpPr txBox="1"/>
          <p:nvPr/>
        </p:nvSpPr>
        <p:spPr>
          <a:xfrm>
            <a:off x="1911559" y="3551464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SERVER</a:t>
            </a:r>
          </a:p>
        </p:txBody>
      </p: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65F27155-77A5-4711-9594-2175BBCBBCE7}"/>
              </a:ext>
            </a:extLst>
          </p:cNvPr>
          <p:cNvCxnSpPr>
            <a:stCxn id="31" idx="0"/>
            <a:endCxn id="32" idx="0"/>
          </p:cNvCxnSpPr>
          <p:nvPr/>
        </p:nvCxnSpPr>
        <p:spPr>
          <a:xfrm rot="5400000" flipH="1" flipV="1">
            <a:off x="3358097" y="397443"/>
            <a:ext cx="7654" cy="1233245"/>
          </a:xfrm>
          <a:prstGeom prst="bentConnector3">
            <a:avLst>
              <a:gd name="adj1" fmla="val 3086674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5E8CB032-28E4-4ECD-AC36-D21B3E4F148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56345" y="390476"/>
            <a:ext cx="7654" cy="1233245"/>
          </a:xfrm>
          <a:prstGeom prst="bentConnector3">
            <a:avLst>
              <a:gd name="adj1" fmla="val 3086674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16B8FC04-32B3-4224-887E-FE82291F209D}"/>
              </a:ext>
            </a:extLst>
          </p:cNvPr>
          <p:cNvCxnSpPr>
            <a:stCxn id="31" idx="0"/>
            <a:endCxn id="33" idx="0"/>
          </p:cNvCxnSpPr>
          <p:nvPr/>
        </p:nvCxnSpPr>
        <p:spPr>
          <a:xfrm rot="16200000" flipH="1">
            <a:off x="3954287" y="-191093"/>
            <a:ext cx="7048" cy="2425019"/>
          </a:xfrm>
          <a:prstGeom prst="bentConnector3">
            <a:avLst>
              <a:gd name="adj1" fmla="val -5622049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3E18728-9DE3-4D05-8958-CDD652570E22}"/>
              </a:ext>
            </a:extLst>
          </p:cNvPr>
          <p:cNvSpPr txBox="1"/>
          <p:nvPr/>
        </p:nvSpPr>
        <p:spPr>
          <a:xfrm>
            <a:off x="4096340" y="604287"/>
            <a:ext cx="9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Botnets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7FBDDA9-AF18-4E03-85E9-7491564859B9}"/>
              </a:ext>
            </a:extLst>
          </p:cNvPr>
          <p:cNvSpPr txBox="1"/>
          <p:nvPr/>
        </p:nvSpPr>
        <p:spPr>
          <a:xfrm>
            <a:off x="1223200" y="112534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>
                <a:solidFill>
                  <a:srgbClr val="00B050"/>
                </a:solidFill>
              </a:rPr>
              <a:t>User</a:t>
            </a:r>
          </a:p>
        </p:txBody>
      </p:sp>
      <p:pic>
        <p:nvPicPr>
          <p:cNvPr id="52" name="Imagen 51">
            <a:extLst>
              <a:ext uri="{FF2B5EF4-FFF2-40B4-BE49-F238E27FC236}">
                <a16:creationId xmlns:a16="http://schemas.microsoft.com/office/drawing/2014/main" id="{9C659289-F820-4E38-A467-B833FFBEB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0821" y="3596484"/>
            <a:ext cx="256085" cy="257116"/>
          </a:xfrm>
          <a:prstGeom prst="rect">
            <a:avLst/>
          </a:prstGeom>
        </p:spPr>
      </p:pic>
      <p:sp>
        <p:nvSpPr>
          <p:cNvPr id="53" name="CuadroTexto 52">
            <a:extLst>
              <a:ext uri="{FF2B5EF4-FFF2-40B4-BE49-F238E27FC236}">
                <a16:creationId xmlns:a16="http://schemas.microsoft.com/office/drawing/2014/main" id="{9BE2FA1C-9205-4B24-9F85-4CA977C37E74}"/>
              </a:ext>
            </a:extLst>
          </p:cNvPr>
          <p:cNvSpPr txBox="1"/>
          <p:nvPr/>
        </p:nvSpPr>
        <p:spPr>
          <a:xfrm>
            <a:off x="4951407" y="3782504"/>
            <a:ext cx="6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Host</a:t>
            </a:r>
          </a:p>
        </p:txBody>
      </p:sp>
    </p:spTree>
    <p:extLst>
      <p:ext uri="{BB962C8B-B14F-4D97-AF65-F5344CB8AC3E}">
        <p14:creationId xmlns:p14="http://schemas.microsoft.com/office/powerpoint/2010/main" val="305918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29F3FFB-BC9B-40C9-952C-C07D593D1ED2}"/>
              </a:ext>
            </a:extLst>
          </p:cNvPr>
          <p:cNvSpPr/>
          <p:nvPr/>
        </p:nvSpPr>
        <p:spPr>
          <a:xfrm>
            <a:off x="2946812" y="2449584"/>
            <a:ext cx="4515557" cy="72943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accent5">
                    <a:lumMod val="50000"/>
                  </a:schemeClr>
                </a:solidFill>
              </a:rPr>
              <a:t>Virtual Switch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F421A07-5A25-4494-8F8A-A51C3B01BA14}"/>
              </a:ext>
            </a:extLst>
          </p:cNvPr>
          <p:cNvSpPr/>
          <p:nvPr/>
        </p:nvSpPr>
        <p:spPr>
          <a:xfrm>
            <a:off x="941884" y="1229525"/>
            <a:ext cx="6921955" cy="272525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5245F0-49DC-436E-BD4E-E6022EF7DD2B}"/>
              </a:ext>
            </a:extLst>
          </p:cNvPr>
          <p:cNvSpPr txBox="1"/>
          <p:nvPr/>
        </p:nvSpPr>
        <p:spPr>
          <a:xfrm>
            <a:off x="4168024" y="2155381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100" dirty="0">
                <a:solidFill>
                  <a:srgbClr val="C00000"/>
                </a:solidFill>
              </a:rPr>
              <a:t>vNIC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EB31F6D-746E-4719-A599-3A993E41D52B}"/>
              </a:ext>
            </a:extLst>
          </p:cNvPr>
          <p:cNvSpPr txBox="1"/>
          <p:nvPr/>
        </p:nvSpPr>
        <p:spPr>
          <a:xfrm>
            <a:off x="5356754" y="2164133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100" dirty="0">
                <a:solidFill>
                  <a:srgbClr val="C00000"/>
                </a:solidFill>
              </a:rPr>
              <a:t>vNIC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4C77603-7368-40B8-B7E2-690E29F7514E}"/>
              </a:ext>
            </a:extLst>
          </p:cNvPr>
          <p:cNvSpPr txBox="1"/>
          <p:nvPr/>
        </p:nvSpPr>
        <p:spPr>
          <a:xfrm>
            <a:off x="6587173" y="2156397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100" dirty="0">
                <a:solidFill>
                  <a:srgbClr val="C00000"/>
                </a:solidFill>
              </a:rPr>
              <a:t>vNIC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A23C8C7-0D2F-4929-AB8D-495628923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842" y="2327797"/>
            <a:ext cx="192334" cy="19473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BBFAF35-FD00-4737-99BA-B4B3C1B35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805" y="2327797"/>
            <a:ext cx="192334" cy="19473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3AAD3C9-A965-4095-A6C5-FC1E41926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693" y="2327797"/>
            <a:ext cx="192334" cy="19473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C35D93E-F947-4277-BC95-10AA27AF2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476" y="2327797"/>
            <a:ext cx="192334" cy="19473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F6A1CDC-9237-4EC6-B360-8C07E83F7C04}"/>
              </a:ext>
            </a:extLst>
          </p:cNvPr>
          <p:cNvSpPr txBox="1"/>
          <p:nvPr/>
        </p:nvSpPr>
        <p:spPr>
          <a:xfrm>
            <a:off x="2946813" y="2158513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100" dirty="0">
                <a:solidFill>
                  <a:srgbClr val="C00000"/>
                </a:solidFill>
              </a:rPr>
              <a:t>vNIC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D6266A0-9643-44ED-B07F-C68F457AF817}"/>
              </a:ext>
            </a:extLst>
          </p:cNvPr>
          <p:cNvSpPr txBox="1"/>
          <p:nvPr/>
        </p:nvSpPr>
        <p:spPr>
          <a:xfrm>
            <a:off x="6849637" y="2577924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/>
              <a:t>pNIC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632DF3E-C65C-4B92-9041-7CD3CDA4D711}"/>
              </a:ext>
            </a:extLst>
          </p:cNvPr>
          <p:cNvSpPr txBox="1"/>
          <p:nvPr/>
        </p:nvSpPr>
        <p:spPr>
          <a:xfrm>
            <a:off x="6866430" y="2824370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/>
              <a:t>pNIC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30BD7D5-BBA4-4628-AB3F-02C9F4F4E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491" y="2629961"/>
            <a:ext cx="270618" cy="27399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4C95B27-E1BA-494F-986A-5FE89472C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395" y="2875597"/>
            <a:ext cx="270619" cy="27399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255410E0-CD7E-4DBC-994A-CCD6EA278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809" y="3052224"/>
            <a:ext cx="192334" cy="194732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2D773ECD-A6A9-44C0-9C75-94E2951B397C}"/>
              </a:ext>
            </a:extLst>
          </p:cNvPr>
          <p:cNvSpPr txBox="1"/>
          <p:nvPr/>
        </p:nvSpPr>
        <p:spPr>
          <a:xfrm>
            <a:off x="3745594" y="3246661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100" dirty="0">
                <a:solidFill>
                  <a:srgbClr val="C00000"/>
                </a:solidFill>
              </a:rPr>
              <a:t>vNIC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2BE9DC83-8054-418E-8AF0-BD336AB69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968" y="2331427"/>
            <a:ext cx="256085" cy="257116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514E67CD-7FFA-4B99-B5B5-6926DB705367}"/>
              </a:ext>
            </a:extLst>
          </p:cNvPr>
          <p:cNvSpPr txBox="1"/>
          <p:nvPr/>
        </p:nvSpPr>
        <p:spPr>
          <a:xfrm>
            <a:off x="7836554" y="2671128"/>
            <a:ext cx="6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Host</a:t>
            </a:r>
          </a:p>
        </p:txBody>
      </p:sp>
      <p:pic>
        <p:nvPicPr>
          <p:cNvPr id="3074" name="Picture 2" descr="Buffer - Iconos gratis de redes sociales">
            <a:extLst>
              <a:ext uri="{FF2B5EF4-FFF2-40B4-BE49-F238E27FC236}">
                <a16:creationId xmlns:a16="http://schemas.microsoft.com/office/drawing/2014/main" id="{0664EB53-3582-4372-B31A-08C4FD937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868" y="2425163"/>
            <a:ext cx="796454" cy="79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lustración de diseño de imágenes prediseñadas de chip de computadora  9383731 PNG">
            <a:extLst>
              <a:ext uri="{FF2B5EF4-FFF2-40B4-BE49-F238E27FC236}">
                <a16:creationId xmlns:a16="http://schemas.microsoft.com/office/drawing/2014/main" id="{B89B38BE-A3BE-4847-A439-DFA0236DC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65643" y="2653123"/>
            <a:ext cx="375493" cy="37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3778488-6108-43F9-8797-17EC00BB6428}"/>
              </a:ext>
            </a:extLst>
          </p:cNvPr>
          <p:cNvCxnSpPr>
            <a:cxnSpLocks/>
            <a:stCxn id="3076" idx="3"/>
          </p:cNvCxnSpPr>
          <p:nvPr/>
        </p:nvCxnSpPr>
        <p:spPr>
          <a:xfrm flipH="1" flipV="1">
            <a:off x="2286000" y="2606040"/>
            <a:ext cx="879643" cy="2348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374048F4-7A7D-4E54-839A-BBEC42B37CA7}"/>
              </a:ext>
            </a:extLst>
          </p:cNvPr>
          <p:cNvCxnSpPr>
            <a:cxnSpLocks/>
          </p:cNvCxnSpPr>
          <p:nvPr/>
        </p:nvCxnSpPr>
        <p:spPr>
          <a:xfrm flipH="1">
            <a:off x="2259774" y="2864071"/>
            <a:ext cx="882371" cy="1881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3CEA5ED-150E-4690-BD77-A6EDCBC0441E}"/>
              </a:ext>
            </a:extLst>
          </p:cNvPr>
          <p:cNvSpPr txBox="1"/>
          <p:nvPr/>
        </p:nvSpPr>
        <p:spPr>
          <a:xfrm>
            <a:off x="1479124" y="1790316"/>
            <a:ext cx="1176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dirty="0"/>
              <a:t>Filter</a:t>
            </a:r>
          </a:p>
          <a:p>
            <a:pPr algn="ctr"/>
            <a:r>
              <a:rPr lang="es-EC" dirty="0"/>
              <a:t>[SYN, ACK]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DF2E88A9-454D-42E9-8EDB-F0C696F6C6DB}"/>
              </a:ext>
            </a:extLst>
          </p:cNvPr>
          <p:cNvSpPr/>
          <p:nvPr/>
        </p:nvSpPr>
        <p:spPr>
          <a:xfrm>
            <a:off x="1324186" y="1607820"/>
            <a:ext cx="1541829" cy="200406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58B444C-4109-4624-948F-3A711C6226C5}"/>
              </a:ext>
            </a:extLst>
          </p:cNvPr>
          <p:cNvSpPr txBox="1"/>
          <p:nvPr/>
        </p:nvSpPr>
        <p:spPr>
          <a:xfrm>
            <a:off x="1228868" y="1229525"/>
            <a:ext cx="23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IPD—s Framework</a:t>
            </a:r>
          </a:p>
        </p:txBody>
      </p:sp>
    </p:spTree>
    <p:extLst>
      <p:ext uri="{BB962C8B-B14F-4D97-AF65-F5344CB8AC3E}">
        <p14:creationId xmlns:p14="http://schemas.microsoft.com/office/powerpoint/2010/main" val="2742756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95</Words>
  <Application>Microsoft Office PowerPoint</Application>
  <PresentationFormat>Panorámica</PresentationFormat>
  <Paragraphs>64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cristhian alexander andrade loor</dc:creator>
  <cp:lastModifiedBy>cristhian alexander andrade loor</cp:lastModifiedBy>
  <cp:revision>32</cp:revision>
  <dcterms:created xsi:type="dcterms:W3CDTF">2024-04-07T22:15:58Z</dcterms:created>
  <dcterms:modified xsi:type="dcterms:W3CDTF">2024-04-14T00:02:44Z</dcterms:modified>
</cp:coreProperties>
</file>