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b04c3de6b_3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b04c3de6b_3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b04c3de6b_3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b04c3de6b_3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b04c3de6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b04c3de6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b04c3de6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b04c3de6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b04c3de6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b04c3de6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b04c3de6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b04c3de6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b04c3de6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b04c3de6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b04c3de6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b04c3de6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b04c3de6b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b04c3de6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b04c3de6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b04c3de6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8.jpg"/><Relationship Id="rId5" Type="http://schemas.openxmlformats.org/officeDocument/2006/relationships/image" Target="../media/image5.jp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Angeles Scheduler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469375"/>
            <a:ext cx="85206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capstone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830350" y="4242975"/>
            <a:ext cx="79713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Cristian Molina - Felipe Concha - Jimmy Muñoz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927" y="1404287"/>
            <a:ext cx="1785574" cy="12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Metodología Kanban.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825" y="1315188"/>
            <a:ext cx="5495075" cy="30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178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020"/>
              <a:t>¿Preguntas?</a:t>
            </a:r>
            <a:endParaRPr sz="5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r>
              <a:rPr lang="es"/>
              <a:t> principal 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056744" y="1314600"/>
            <a:ext cx="7030500" cy="25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900" y="1908113"/>
            <a:ext cx="27432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 title="Fotos gratis : escritorio, cuaderno, escritura, lápiz, rojo ..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600" y="1787250"/>
            <a:ext cx="2863652" cy="19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proyecto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200"/>
              <a:t>Sitio</a:t>
            </a:r>
            <a:r>
              <a:rPr b="1" i="1" lang="es" sz="2200"/>
              <a:t> web.</a:t>
            </a:r>
            <a:endParaRPr b="1" i="1"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Registro y login usuarios.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Registro cliente.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Registro venta de servicio.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Agendar hora.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Registro gastos.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Cálculo comisiones.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Dashboard ganancias.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/>
              <a:t>Competencias</a:t>
            </a:r>
            <a:r>
              <a:rPr lang="es" sz="2520"/>
              <a:t> necesarias</a:t>
            </a:r>
            <a:endParaRPr sz="252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Ofrecer propuestas de solución informática.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Desarrollar una solución de software.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Construir modelos de datos.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Construir programas y rutinas de variada complejidad.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Construir el modelo arquitectónico de una solución </a:t>
            </a:r>
            <a:r>
              <a:rPr lang="es"/>
              <a:t>sistémica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Implementar soluciones sistémicas integrales.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Resolver las vulnerabilidades sistémicas.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Pertinencia del proyecto con el perfil de egreso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 title="Fotos gratis : development icon, development concept, código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00" y="1389125"/>
            <a:ext cx="2078198" cy="157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 title="Tablero Scrum | Vectores de dominio públ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1650" y="1250488"/>
            <a:ext cx="1902525" cy="19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 title="Fotos gratis : antivirus, seguridad, intimidad, Asegurado, seguro ...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100" y="1250500"/>
            <a:ext cx="2443151" cy="185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1663" y="3385800"/>
            <a:ext cx="1454951" cy="14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con los intereses profesionales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 title="Desarrollo de sitios web Stock de Foto gratis - Public Domain Pictu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75" y="1477350"/>
            <a:ext cx="2603575" cy="15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0675" y="1414138"/>
            <a:ext cx="2306374" cy="16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9125" y="1505550"/>
            <a:ext cx="1454951" cy="14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Factibilidad de desarrollo del Proyecto APT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Este proyecto tendrá una duración de 18 semanas.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materiales requeridos son Notebooks o computadoras para el desarrollo.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Factores externos que pueden facilitar el desarrollo pueden ser herramientas y recursos que faciliten el trabajo.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Factores externos que pueden dificultar el desarrollo pueden ser problemas técnicos o la poca disponibilidad del cliente.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3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Angeles Scheduler tiene como objetivo proporcionar a una empresa de estética una solución integral que optimice la gestión de ventas y recursos humanos dentro de la organización. La plataforma busca mejorar la eficiencia operativa, facilitando el control y monitoreo de las actividades comerciales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específicos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s"/>
              <a:t>Optimizar el proceso de  ventas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s"/>
              <a:t>Aumentar la Transparencia en las Ganancias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s"/>
              <a:t>Fortalecer la Gestión Financiera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s"/>
              <a:t>Optimizar la Planificación Diaria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s"/>
              <a:t>Centralizar la Gestión Operativa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