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b04c3de6b_3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b04c3de6b_3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b04c3de6b_3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b04c3de6b_3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b04c3de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b04c3de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04c3de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04c3de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04c3de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b04c3de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b04c3de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b04c3de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b04c3de6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b04c3de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b04c3de6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b04c3de6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b04c3de6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b04c3de6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04c3de6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04c3de6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Angeles Scheduler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69375"/>
            <a:ext cx="8520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capstone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30350" y="4242975"/>
            <a:ext cx="7971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Cristian Molina - Felipe Concha - Jimmy Muñoz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602" y="583312"/>
            <a:ext cx="1785574" cy="1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Metodología Kanban.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825" y="1315188"/>
            <a:ext cx="5495075" cy="3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78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/>
              <a:t>¿Preguntas?</a:t>
            </a:r>
            <a:endParaRPr sz="5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 principal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56744" y="1314600"/>
            <a:ext cx="70305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00" y="1908113"/>
            <a:ext cx="2743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Fotos gratis : escritorio, cuaderno, escritura, lápiz, rojo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00" y="1787250"/>
            <a:ext cx="2863652" cy="1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200"/>
              <a:t>Sitio</a:t>
            </a:r>
            <a:r>
              <a:rPr b="1" i="1" lang="es" sz="2200"/>
              <a:t> web.</a:t>
            </a:r>
            <a:endParaRPr b="1" i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usuarios.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Login usuarios.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venta de servicio.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Agendar hora.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gastos.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Cálculo comisiones.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Dashboard ganancias.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Competencias</a:t>
            </a:r>
            <a:r>
              <a:rPr lang="es" sz="2520"/>
              <a:t> necesarias</a:t>
            </a:r>
            <a:endParaRPr sz="252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Ofrecer propuestas de solución informática.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Desarrollar una solución de software.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modelos de datos.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programas y rutinas de variada complejidad.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el modelo arquitectónico de una solución </a:t>
            </a:r>
            <a:r>
              <a:rPr lang="es"/>
              <a:t>sistémica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soluciones sistémicas integrales.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Resolver las vulnerabilidades sistémicas.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Pertinencia del proyecto con el perfil de egreso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Fotos gratis : development icon, development concept, código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0" y="1389125"/>
            <a:ext cx="2078198" cy="157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Tablero Scrum | Vectores de dominio públ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650" y="1250488"/>
            <a:ext cx="1902525" cy="19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Fotos gratis : antivirus, seguridad, intimidad, Asegurado, seguro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100" y="1250500"/>
            <a:ext cx="2443151" cy="185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1663" y="3385800"/>
            <a:ext cx="1454951" cy="1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con los intereses profesionales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 title="Desarrollo de sitios web Stock de Foto gratis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75" y="1477350"/>
            <a:ext cx="2603575" cy="1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675" y="1414138"/>
            <a:ext cx="2306374" cy="1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125" y="1505550"/>
            <a:ext cx="1454951" cy="1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de desarrollo del Proyecto APT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proyecto tendrá una duración de 18 semanas.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materiales requeridos son Notebooks o computadoras para el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Factores externos que pueden facilitar el desarrollo pueden ser herramientas y recursos que faciliten el trabajo.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Factores externos que pueden dificultar el desarrollo pueden ser problemas técnicos o la poca disponibilidad del cliente.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Angeles Scheduler tiene como objetivo proporcionar a una empresa de estética una solución integral que optimice la gestión de ventas y recursos humanos dentro de la organización. </a:t>
            </a:r>
            <a:r>
              <a:rPr lang="es"/>
              <a:t>La plataforma busca mejorar la eficiencia operativa, facilitando el control y monitoreo de las actividades comerciales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Optimizar el proceso de  ventas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Aumentar la Transparencia en las Ganancias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Fortalecer la Gestión Financiera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Optimizar la Planificación Diaria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Centralizar la Gestión Operativa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