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  <p:embeddedFont>
      <p:font typeface="Source Code Pr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22" Type="http://schemas.openxmlformats.org/officeDocument/2006/relationships/font" Target="fonts/SourceCodePro-bold.fntdata"/><Relationship Id="rId10" Type="http://schemas.openxmlformats.org/officeDocument/2006/relationships/slide" Target="slides/slide5.xml"/><Relationship Id="rId21" Type="http://schemas.openxmlformats.org/officeDocument/2006/relationships/font" Target="fonts/SourceCodePro-regular.fntdata"/><Relationship Id="rId13" Type="http://schemas.openxmlformats.org/officeDocument/2006/relationships/slide" Target="slides/slide8.xml"/><Relationship Id="rId24" Type="http://schemas.openxmlformats.org/officeDocument/2006/relationships/font" Target="fonts/SourceCodePro-boldItalic.fntdata"/><Relationship Id="rId12" Type="http://schemas.openxmlformats.org/officeDocument/2006/relationships/slide" Target="slides/slide7.xml"/><Relationship Id="rId23" Type="http://schemas.openxmlformats.org/officeDocument/2006/relationships/font" Target="fonts/SourceCodePr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fb04c3de6b_3_10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fb04c3de6b_3_10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fb04c3de6b_3_10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fb04c3de6b_3_10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fb04c3de6b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fb04c3de6b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fb04c3de6b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fb04c3de6b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fb04c3de6b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fb04c3de6b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fb04c3de6b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fb04c3de6b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fb04c3de6b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fb04c3de6b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fb04c3de6b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fb04c3de6b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fb04c3de6b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fb04c3de6b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fb04c3de6b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fb04c3de6b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7.jpg"/><Relationship Id="rId5" Type="http://schemas.openxmlformats.org/officeDocument/2006/relationships/image" Target="../media/image3.jpg"/><Relationship Id="rId6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Angeles Scheduler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11700" y="3469375"/>
            <a:ext cx="8520600" cy="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Proyecto capstone 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830350" y="4242975"/>
            <a:ext cx="79713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Cristian Molina - Felipe Concha - Jimmy Muñoz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9602" y="583312"/>
            <a:ext cx="1785574" cy="129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Metodología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Metodología Kanban.</a:t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2825" y="1315188"/>
            <a:ext cx="5495075" cy="30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1786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5020"/>
              <a:t>¿Preguntas?</a:t>
            </a:r>
            <a:endParaRPr sz="50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Problemática</a:t>
            </a:r>
            <a:r>
              <a:rPr lang="es"/>
              <a:t> principal 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1056744" y="1314600"/>
            <a:ext cx="7030500" cy="25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8900" y="1908113"/>
            <a:ext cx="2743200" cy="16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 title="Fotos gratis : escritorio, cuaderno, escritura, lápiz, rojo ...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6600" y="1787250"/>
            <a:ext cx="2863652" cy="190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Descripción del proyecto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2200"/>
              <a:t>Sitio</a:t>
            </a:r>
            <a:r>
              <a:rPr b="1" i="1" lang="es" sz="2200"/>
              <a:t> web.</a:t>
            </a:r>
            <a:endParaRPr b="1" i="1" sz="22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Gestión de usuarios.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Login usuarios.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Gestión de cliente.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Gestión de venta de servicio.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Agendar hora.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Registro gastos.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Cálculo comisiones.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Dashboard ganancias.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520"/>
              <a:t>Competencias</a:t>
            </a:r>
            <a:r>
              <a:rPr lang="es" sz="2520"/>
              <a:t> necesarias</a:t>
            </a:r>
            <a:endParaRPr sz="2520"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Ofrecer propuestas de solución informática.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Desarrollar una solución de software.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Construir modelos de datos.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Construir programas y rutinas de variada complejidad.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Construir el modelo arquitectónico de una solución </a:t>
            </a:r>
            <a:r>
              <a:rPr lang="es"/>
              <a:t>sistémica</a:t>
            </a:r>
            <a:r>
              <a:rPr lang="es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Implementar soluciones sistémicas integrales.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Resolver las vulnerabilidades sistémicas.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Pertinencia del proyecto con el perfil de egreso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7" title="Fotos gratis : development icon, development concept, código ..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800" y="1389125"/>
            <a:ext cx="2078198" cy="1578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 title="Tablero Scrum | Vectores de dominio públic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1650" y="1250488"/>
            <a:ext cx="1902525" cy="190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 title="Fotos gratis : antivirus, seguridad, intimidad, Asegurado, seguro ...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9100" y="1250500"/>
            <a:ext cx="2443151" cy="1856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71663" y="3385800"/>
            <a:ext cx="1454951" cy="1454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Relación con los intereses profesionales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8" title="Desarrollo de sitios web Stock de Foto gratis - Public Domain Picture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375" y="1477350"/>
            <a:ext cx="2603575" cy="151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0675" y="1414138"/>
            <a:ext cx="2306374" cy="163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79125" y="1505550"/>
            <a:ext cx="1454951" cy="1454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Factibilidad de desarrollo del Proyecto APT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Este proyecto tendrá una duración de 18 semanas.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Los materiales requeridos son Notebooks o computadoras para el desarrollo.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Factores externos que pueden facilitar el desarrollo pueden ser herramientas y recursos que faciliten el trabajo.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Factores externos que pueden dificultar el desarrollo pueden ser problemas técnicos o la poca disponibilidad del cliente.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31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 general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Angeles Scheduler tiene como objetivo proporcionar a una empresa de estética una solución integral que optimice la gestión de ventas y recursos humanos dentro de la organización. </a:t>
            </a:r>
            <a:r>
              <a:rPr lang="es"/>
              <a:t>La plataforma busca mejorar la eficiencia operativa, facilitando el control y monitoreo de las actividades comerciales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 </a:t>
            </a:r>
            <a:r>
              <a:rPr lang="es"/>
              <a:t>específicos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900"/>
              </a:spcBef>
              <a:spcAft>
                <a:spcPts val="0"/>
              </a:spcAft>
              <a:buClr>
                <a:srgbClr val="111111"/>
              </a:buClr>
              <a:buSzPts val="1200"/>
              <a:buFont typeface="Roboto"/>
              <a:buChar char="●"/>
            </a:pPr>
            <a:r>
              <a:rPr lang="es"/>
              <a:t>Optimizar el proceso de  ventas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Font typeface="Roboto"/>
              <a:buChar char="●"/>
            </a:pPr>
            <a:r>
              <a:rPr lang="es"/>
              <a:t>Aumentar la Transparencia en las Ganancias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Font typeface="Roboto"/>
              <a:buChar char="●"/>
            </a:pPr>
            <a:r>
              <a:rPr lang="es"/>
              <a:t>Fortalecer la Gestión Financiera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Font typeface="Roboto"/>
              <a:buChar char="●"/>
            </a:pPr>
            <a:r>
              <a:rPr lang="es"/>
              <a:t>Optimizar la Planificación Diaria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Font typeface="Roboto"/>
              <a:buChar char="●"/>
            </a:pPr>
            <a:r>
              <a:rPr lang="es"/>
              <a:t>Centralizar la Gestión Operativa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