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JIMMY . MUNOZ OLI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15T19:48:56.859">
    <p:pos x="6000" y="0"/>
    <p:text>base datos-modelo de datos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0-15T19:50:09.483">
    <p:pos x="6000" y="0"/>
    <p:text>Modelo fisico y logico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98ee8cb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98ee8cb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b50e3922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b50e3922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b50e3922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b50e3922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98ee8cb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098ee8cb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b50e3922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b50e3922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b50e3922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b50e3922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b48df0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b48df0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98ee8cb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98ee8cb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b50e3922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b50e3922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b50e3922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b50e3922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b50e3922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b50e3922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b50e3922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b50e3922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12000" y="1431500"/>
            <a:ext cx="6296700" cy="1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44"/>
              <a:t>Avance del proyecto: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Angeles Scheduler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12000" y="4016675"/>
            <a:ext cx="348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Felipe Concha.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Cristian Molina.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J</a:t>
            </a:r>
            <a:r>
              <a:rPr lang="es"/>
              <a:t>immy Muñoz.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12000" y="3669375"/>
            <a:ext cx="2349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Integrantes: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577" y="136987"/>
            <a:ext cx="1785574" cy="1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563" y="1222025"/>
            <a:ext cx="6052874" cy="3170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>
            <p:ph type="ctrTitle"/>
          </p:nvPr>
        </p:nvSpPr>
        <p:spPr>
          <a:xfrm>
            <a:off x="437200" y="911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ctrTitle"/>
          </p:nvPr>
        </p:nvSpPr>
        <p:spPr>
          <a:xfrm>
            <a:off x="316500" y="6334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sp>
        <p:nvSpPr>
          <p:cNvPr id="343" name="Google Shape;343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25" y="958250"/>
            <a:ext cx="8541152" cy="38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>
            <p:ph type="ctrTitle"/>
          </p:nvPr>
        </p:nvSpPr>
        <p:spPr>
          <a:xfrm>
            <a:off x="314550" y="2046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0" y="1325050"/>
            <a:ext cx="8514900" cy="24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ctrTitle"/>
          </p:nvPr>
        </p:nvSpPr>
        <p:spPr>
          <a:xfrm>
            <a:off x="2444250" y="15795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¿Preguntas?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" sz="1700">
                <a:solidFill>
                  <a:srgbClr val="000000"/>
                </a:solidFill>
              </a:rPr>
              <a:t>El proyecto consiste en desarrollar un sistema web que permita gestionar de manera eficiente las ventas y citas de una empresa.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/>
          <p:nvPr/>
        </p:nvSpPr>
        <p:spPr>
          <a:xfrm>
            <a:off x="942900" y="1673225"/>
            <a:ext cx="7752300" cy="324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Nunito"/>
                <a:ea typeface="Nunito"/>
                <a:cs typeface="Nunito"/>
                <a:sym typeface="Nunito"/>
              </a:rPr>
              <a:t>Requerimientos funcionales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757950"/>
            <a:ext cx="3430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Autenticación de usuarios: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Apartado dentro de la plataforma que permite verificar la identidad de los usuarios que intentan acceder a la plataforma.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empleados: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al administrador ver, editar y eliminar empleados en el sistema.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Cliente: 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a los usuarios ver, editar y eliminar clientes en el sistema.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Registrar cliente: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el registro de clientes.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ventas: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para ver las ventas, editarlas o eliminarlas.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ventas: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el registro de ventas.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citas: 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que permite al usuario ver, editar y eliminar citas en el sistema.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citas: 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que permite al usuario registrar una nueva cita.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 txBox="1"/>
          <p:nvPr>
            <p:ph idx="2" type="body"/>
          </p:nvPr>
        </p:nvSpPr>
        <p:spPr>
          <a:xfrm>
            <a:off x="4903800" y="17579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Visualización de la agenda general: 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permite a todos los usuarios de la plataforma acceder a la misma vista de una agenda común 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Reporte de ventas: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genera un reporte con el historial de ventas filtradas por fecha, trabajador, o tratamiento.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Cálculo de comisiones: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calcular automáticamente la comisión de los trabajadores en función de las ventas realizadas y las reglas establecidas.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servicios: 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que permite ver los servicios, actualizar la información de servicios existentes, o darlos por activos o inactivos.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Registrar servicio: 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que permite el registro de servicios.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768300" y="0"/>
            <a:ext cx="6298200" cy="10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del sistema</a:t>
            </a:r>
            <a:endParaRPr/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88" y="1080600"/>
            <a:ext cx="7453024" cy="34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ctrTitle"/>
          </p:nvPr>
        </p:nvSpPr>
        <p:spPr>
          <a:xfrm>
            <a:off x="2538475" y="-94550"/>
            <a:ext cx="7555200" cy="8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datos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413" y="787925"/>
            <a:ext cx="5921177" cy="410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437200" y="911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562" y="926375"/>
            <a:ext cx="5134874" cy="3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ctrTitle"/>
          </p:nvPr>
        </p:nvSpPr>
        <p:spPr>
          <a:xfrm>
            <a:off x="437200" y="911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100" y="986100"/>
            <a:ext cx="5189801" cy="389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ctrTitle"/>
          </p:nvPr>
        </p:nvSpPr>
        <p:spPr>
          <a:xfrm>
            <a:off x="437200" y="911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13" y="986099"/>
            <a:ext cx="5153577" cy="38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437200" y="911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800" y="986099"/>
            <a:ext cx="5236392" cy="38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