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b04c3de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b04c3de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04c3de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04c3de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04c3de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b04c3de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b04c3de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b04c3de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b04c3de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b04c3de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b04c3de6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b04c3de6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Angeles Scheduler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693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capstone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30350" y="4242975"/>
            <a:ext cx="7971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Cristian Molina - Felipe Concha - Jimmy muñoz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