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Proxima Nova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j7a+XvCv31Gj6tcfD4ofFduQrm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ProximaNova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Lato-regular.fntdata"/><Relationship Id="rId27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5df3cad0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15df3cad04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5df3cad0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15df3cad04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15df3cad04_1_12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315df3cad04_1_12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g315df3cad04_1_1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315df3cad04_1_1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315df3cad04_1_129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5" name="Google Shape;15;g315df3cad04_1_129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g315df3cad04_1_12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315df3cad04_1_193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g315df3cad04_1_19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315df3cad04_1_19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g315df3cad04_1_193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315df3cad04_1_193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g315df3cad04_1_19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5df3cad04_1_20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315df3cad04_1_13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g315df3cad04_1_13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315df3cad04_1_13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g315df3cad04_1_137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315df3cad04_1_13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15df3cad04_1_143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g315df3cad04_1_14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g315df3cad04_1_1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315df3cad04_1_14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g315df3cad04_1_143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29" name="Google Shape;29;g315df3cad04_1_143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g315df3cad04_1_14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15df3cad04_1_151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g315df3cad04_1_15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g315df3cad04_1_15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315df3cad04_1_1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g315df3cad04_1_151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7" name="Google Shape;37;g315df3cad04_1_151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g315df3cad04_1_151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g315df3cad04_1_15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15df3cad04_1_16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g315df3cad04_1_160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g315df3cad04_1_16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315df3cad04_1_16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315df3cad04_1_160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6" name="Google Shape;46;g315df3cad04_1_16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15df3cad04_1_16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g315df3cad04_1_16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g315df3cad04_1_16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315df3cad04_1_16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315df3cad04_1_167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3" name="Google Shape;53;g315df3cad04_1_16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315df3cad04_1_16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315df3cad04_1_175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g315df3cad04_1_1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g315df3cad04_1_17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g315df3cad04_1_175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g315df3cad04_1_17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5df3cad04_1_18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g315df3cad04_1_18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g315df3cad04_1_18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315df3cad04_1_18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315df3cad04_1_181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67" name="Google Shape;67;g315df3cad04_1_181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g315df3cad04_1_181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g315df3cad04_1_18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5df3cad04_1_19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g315df3cad04_1_19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15df3cad04_1_12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315df3cad04_1_12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315df3cad04_1_12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Ángeles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Scheduler 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2" name="Google Shape;1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Angeles Scheduler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74" name="Google Shape;174;p8"/>
          <p:cNvSpPr txBox="1"/>
          <p:nvPr/>
        </p:nvSpPr>
        <p:spPr>
          <a:xfrm>
            <a:off x="69050" y="1175218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Google Shape;175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6" name="Google Shape;17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1000" y="1960425"/>
            <a:ext cx="9608099" cy="44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1" name="Google Shape;18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Angeles Scheduler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cxnSp>
        <p:nvCxnSpPr>
          <p:cNvPr id="183" name="Google Shape;183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4" name="Google Shape;18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4575" y="777800"/>
            <a:ext cx="8975226" cy="56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9" name="Google Shape;18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Angeles Scheduler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91" name="Google Shape;191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92" name="Google Shape;192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10"/>
          <p:cNvSpPr txBox="1"/>
          <p:nvPr/>
        </p:nvSpPr>
        <p:spPr>
          <a:xfrm>
            <a:off x="4525075" y="2323525"/>
            <a:ext cx="132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"/>
          <p:cNvSpPr txBox="1"/>
          <p:nvPr/>
        </p:nvSpPr>
        <p:spPr>
          <a:xfrm>
            <a:off x="1232125" y="2723725"/>
            <a:ext cx="1951500" cy="27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Lenguajes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TypeScript 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JavaScript 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CSS 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3535275" y="2723725"/>
            <a:ext cx="1871700" cy="1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Framework y </a:t>
            </a: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librerías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Next.js 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Chart.js 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10"/>
          <p:cNvSpPr txBox="1"/>
          <p:nvPr/>
        </p:nvSpPr>
        <p:spPr>
          <a:xfrm>
            <a:off x="5406975" y="2811400"/>
            <a:ext cx="1770300" cy="13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Base de datos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Supabase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0"/>
          <p:cNvSpPr txBox="1"/>
          <p:nvPr/>
        </p:nvSpPr>
        <p:spPr>
          <a:xfrm>
            <a:off x="9187775" y="2989600"/>
            <a:ext cx="1820100" cy="11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Despliegue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Vercel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GitHub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2" name="Google Shape;20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1"/>
          <p:cNvSpPr txBox="1"/>
          <p:nvPr/>
        </p:nvSpPr>
        <p:spPr>
          <a:xfrm>
            <a:off x="1" y="2707792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WEB 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1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Angeles Scheduler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9" name="Google Shape;20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3"/>
          <p:cNvSpPr txBox="1"/>
          <p:nvPr/>
        </p:nvSpPr>
        <p:spPr>
          <a:xfrm>
            <a:off x="938175" y="3044250"/>
            <a:ext cx="10773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211" name="Google Shape;211;p13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Angeles Scheduler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6" name="Google Shape;21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4"/>
          <p:cNvSpPr txBox="1"/>
          <p:nvPr/>
        </p:nvSpPr>
        <p:spPr>
          <a:xfrm>
            <a:off x="0" y="3044279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PREGUNTAS?</a:t>
            </a:r>
            <a:endParaRPr/>
          </a:p>
        </p:txBody>
      </p:sp>
      <p:sp>
        <p:nvSpPr>
          <p:cNvPr id="218" name="Google Shape;218;p14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Angeles Scheduler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Angeles Scheduler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913802" y="2655191"/>
            <a:ext cx="3609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2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" name="Google Shape;96;p2"/>
          <p:cNvSpPr/>
          <p:nvPr/>
        </p:nvSpPr>
        <p:spPr>
          <a:xfrm>
            <a:off x="6260700" y="1700413"/>
            <a:ext cx="3141300" cy="8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Lato"/>
                <a:ea typeface="Lato"/>
                <a:cs typeface="Lato"/>
                <a:sym typeface="Lato"/>
              </a:rPr>
              <a:t>Cristian Molina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Lato"/>
                <a:ea typeface="Lato"/>
                <a:cs typeface="Lato"/>
                <a:sym typeface="Lato"/>
              </a:rPr>
              <a:t>Desarrollador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6260700" y="3161575"/>
            <a:ext cx="3141300" cy="8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Lato"/>
                <a:ea typeface="Lato"/>
                <a:cs typeface="Lato"/>
                <a:sym typeface="Lato"/>
              </a:rPr>
              <a:t>Felipe Concha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Lato"/>
                <a:ea typeface="Lato"/>
                <a:cs typeface="Lato"/>
                <a:sym typeface="Lato"/>
              </a:rPr>
              <a:t>Jefe de proyecto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6260700" y="4622738"/>
            <a:ext cx="3141300" cy="8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Lato"/>
                <a:ea typeface="Lato"/>
                <a:cs typeface="Lato"/>
                <a:sym typeface="Lato"/>
              </a:rPr>
              <a:t>Jimmy Muñoz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Lato"/>
                <a:ea typeface="Lato"/>
                <a:cs typeface="Lato"/>
                <a:sym typeface="Lato"/>
              </a:rPr>
              <a:t>Arquitecto de Software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Angeles Scheduler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3"/>
          <p:cNvSpPr txBox="1"/>
          <p:nvPr/>
        </p:nvSpPr>
        <p:spPr>
          <a:xfrm>
            <a:off x="3371150" y="2361050"/>
            <a:ext cx="56571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Problema principal: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La gestión manual de clientes, citas y ventas genera ineficiencia, errores y falta de control. Además, la programación de citas y el cálculo de comisiones son procesos lentos y no centralizados, mientras que la seguridad y accesibilidad son limitadas.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785650" y="3458700"/>
            <a:ext cx="75000" cy="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3258575" y="4565750"/>
            <a:ext cx="58449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Solución</a:t>
            </a: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propuesta: 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Desarrollar un sistema web que que agilice los procesos de gestión de empleados, clientes, citas y ventas, con una interfaz fácil de usar, accesible desde cualquier dispositivo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4" name="Google Shape;1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Angeles Scheduler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6" name="Google Shape;116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4"/>
          <p:cNvSpPr txBox="1"/>
          <p:nvPr/>
        </p:nvSpPr>
        <p:spPr>
          <a:xfrm>
            <a:off x="1" y="4082446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2336975" y="2030625"/>
            <a:ext cx="7179300" cy="11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s-CL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Angeles Scheduler tiene como objetivo proporcionar a una empresa de estética una solución integral que optimice la gestión de ventas y recursos humanos dentro de la organización. La plataforma busca mejorar la eficiencia operativa, facilitando el control y monitoreo de las actividades comerciales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2336975" y="4772150"/>
            <a:ext cx="6557700" cy="13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s-CL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Reducir el número de citas canceladas o reprogramadas por errores administrativos en un 20% en los primeros 2 meses. 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s-CL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Optimizar los informes financieros mensuales, permitiendo un 30% menos tiempo en la elaboración de los mismos.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5" name="Google Shape;1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Angeles Scheduler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27" name="Google Shape;127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28" name="Google Shape;128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5"/>
          <p:cNvSpPr txBox="1"/>
          <p:nvPr/>
        </p:nvSpPr>
        <p:spPr>
          <a:xfrm>
            <a:off x="2329775" y="4528275"/>
            <a:ext cx="5553900" cy="18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Limitaciones: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 procesa pagos </a:t>
            </a: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automáticamente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 incluye aplicación móvil nativa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 incluye sistema de facturación electrónica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2432975" y="2537688"/>
            <a:ext cx="3180300" cy="17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Alcance: 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Gestión de Usuarios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Gestión de Clientes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Gestión de Citas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Gestión de Ventas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Administración de Servicios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5" name="Google Shape;1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Angeles Scheduler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37" name="Google Shape;137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6"/>
          <p:cNvSpPr txBox="1"/>
          <p:nvPr/>
        </p:nvSpPr>
        <p:spPr>
          <a:xfrm>
            <a:off x="4496463" y="2463275"/>
            <a:ext cx="36591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CASCADA</a:t>
            </a:r>
            <a:endParaRPr sz="3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3154800" y="3909025"/>
            <a:ext cx="5882400" cy="17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La metodología cascada se eligió principalmente porque: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Tenemos requisitos claros y fijos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El equipo es pequeño y los roles están bien definidos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 se esperan cambios significativos durante el desarrollo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5" name="Google Shape;1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Angeles Scheduler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47" name="Google Shape;147;p7"/>
          <p:cNvSpPr txBox="1"/>
          <p:nvPr/>
        </p:nvSpPr>
        <p:spPr>
          <a:xfrm>
            <a:off x="1" y="1155656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9" name="Google Shape;14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1600" y="2199775"/>
            <a:ext cx="8408801" cy="36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4" name="Google Shape;154;g315df3cad04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315df3cad04_0_4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“Angeles Scheduler”</a:t>
            </a:r>
            <a:endParaRPr/>
          </a:p>
        </p:txBody>
      </p:sp>
      <p:cxnSp>
        <p:nvCxnSpPr>
          <p:cNvPr id="156" name="Google Shape;156;g315df3cad04_0_4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7" name="Google Shape;157;g315df3cad04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8713" y="3803663"/>
            <a:ext cx="777240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315df3cad04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7775" y="1207663"/>
            <a:ext cx="77343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3" name="Google Shape;163;g315df3cad04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315df3cad04_0_16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“Angeles Scheduler”</a:t>
            </a:r>
            <a:endParaRPr/>
          </a:p>
        </p:txBody>
      </p:sp>
      <p:sp>
        <p:nvSpPr>
          <p:cNvPr id="165" name="Google Shape;165;g315df3cad04_0_16"/>
          <p:cNvSpPr txBox="1"/>
          <p:nvPr/>
        </p:nvSpPr>
        <p:spPr>
          <a:xfrm>
            <a:off x="1" y="1155656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g315df3cad04_0_16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7" name="Google Shape;167;g315df3cad04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0275" y="2636650"/>
            <a:ext cx="774382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