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be98f0d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be98f0d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b50e3922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b50e3922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be98f0d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be98f0d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98ee8cb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98ee8cb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b50e3922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b50e3922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b50e3922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b50e3922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b48df0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b48df0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be98f0d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be98f0d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98ee8cb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98ee8cb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b50e3922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b50e3922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b50e3922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b50e3922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be98f0d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be98f0d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12000" y="1431500"/>
            <a:ext cx="62967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44"/>
              <a:t>Avance del proyecto:</a:t>
            </a:r>
            <a:endParaRPr sz="21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2000" y="4016675"/>
            <a:ext cx="348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Felipe Concha.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Cristian Molina.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J</a:t>
            </a:r>
            <a:r>
              <a:rPr lang="es"/>
              <a:t>immy Muñoz.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612000" y="3669375"/>
            <a:ext cx="23490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Integrantes: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577" y="136987"/>
            <a:ext cx="1785574" cy="1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ctrTitle"/>
          </p:nvPr>
        </p:nvSpPr>
        <p:spPr>
          <a:xfrm>
            <a:off x="188450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400" y="0"/>
            <a:ext cx="67282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ctrTitle"/>
          </p:nvPr>
        </p:nvSpPr>
        <p:spPr>
          <a:xfrm>
            <a:off x="98525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875" y="79513"/>
            <a:ext cx="5173599" cy="49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ctrTitle"/>
          </p:nvPr>
        </p:nvSpPr>
        <p:spPr>
          <a:xfrm>
            <a:off x="98525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300" y="275663"/>
            <a:ext cx="5769150" cy="4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ctrTitle"/>
          </p:nvPr>
        </p:nvSpPr>
        <p:spPr>
          <a:xfrm>
            <a:off x="2444250" y="15795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/>
              <a:t>¿Preguntas?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s" sz="1700">
                <a:solidFill>
                  <a:srgbClr val="000000"/>
                </a:solidFill>
              </a:rPr>
              <a:t>El proyecto consiste en desarrollar un sistema web que permita gestionar de manera eficiente las ventas y citas de una empresa.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/>
          <p:nvPr/>
        </p:nvSpPr>
        <p:spPr>
          <a:xfrm>
            <a:off x="942900" y="1673225"/>
            <a:ext cx="7752300" cy="324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Nunito"/>
                <a:ea typeface="Nunito"/>
                <a:cs typeface="Nunito"/>
                <a:sym typeface="Nunito"/>
              </a:rPr>
              <a:t>Requerimientos funcionales</a:t>
            </a:r>
            <a:endParaRPr sz="2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757950"/>
            <a:ext cx="3430500" cy="30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Autenticación de usuarios: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Apartado dentro de la plataforma que permite verificar la identidad de los usuarios que intentan acceder a la plataforma.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empleados: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al administrador ver, editar y eliminar empleados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Cliente: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a los usuarios ver, editar y eliminar clientes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cliente: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el registro de clientes.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ventas: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para ver las ventas, editarlas o eliminarlas.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ventas: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el registro de ventas.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citas: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al usuario ver, editar y eliminar citas en el sistema.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Char char="●"/>
            </a:pPr>
            <a:r>
              <a:rPr b="1"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citas: </a:t>
            </a:r>
            <a:r>
              <a:rPr lang="es" sz="11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al usuario registrar una nueva cita.</a:t>
            </a:r>
            <a:endParaRPr sz="11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>
            <p:ph idx="2" type="body"/>
          </p:nvPr>
        </p:nvSpPr>
        <p:spPr>
          <a:xfrm>
            <a:off x="4903800" y="17579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Visualización de la agenda general: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permite a todos los usuarios de la plataforma acceder a la misma vista de una agenda común 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Reporte de ventas: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genera un reporte con el historial de ventas filtradas por fecha, trabajador, o tratamiento.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Cálculo de comisiones: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Funcionalidad que permite calcular automáticamente la comisión de los trabajadores en función de las ventas realizadas y las reglas establecidas.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servicios: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ver los servicios, actualizar la información de servicios existentes, o darlos por activos o inactivos.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Calibri"/>
              <a:buChar char="●"/>
            </a:pPr>
            <a:r>
              <a:rPr b="1"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servicio: </a:t>
            </a:r>
            <a:r>
              <a:rPr lang="es" sz="113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Funcionalidad que permite el registro de servicios.</a:t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3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768300" y="0"/>
            <a:ext cx="6298200" cy="10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sistema</a:t>
            </a:r>
            <a:endParaRPr/>
          </a:p>
        </p:txBody>
      </p:sp>
      <p:sp>
        <p:nvSpPr>
          <p:cNvPr id="300" name="Google Shape;300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88" y="1080600"/>
            <a:ext cx="7453024" cy="3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datos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50" y="0"/>
            <a:ext cx="6726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164900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75" y="0"/>
            <a:ext cx="64074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149200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75" y="0"/>
            <a:ext cx="67204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188450" y="2124299"/>
            <a:ext cx="42555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75" y="0"/>
            <a:ext cx="65231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