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7" r:id="rId2"/>
    <p:sldId id="507" r:id="rId3"/>
    <p:sldId id="508" r:id="rId4"/>
    <p:sldId id="509" r:id="rId5"/>
    <p:sldId id="510" r:id="rId6"/>
    <p:sldId id="511" r:id="rId7"/>
    <p:sldId id="512" r:id="rId8"/>
    <p:sldId id="513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06D"/>
    <a:srgbClr val="FF6600"/>
    <a:srgbClr val="FF5050"/>
    <a:srgbClr val="FF9933"/>
    <a:srgbClr val="800000"/>
    <a:srgbClr val="FF0000"/>
    <a:srgbClr val="10CF9B"/>
    <a:srgbClr val="0076A3"/>
    <a:srgbClr val="CC00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C306C-51D7-4C7C-ABFE-97AF7BB3D722}" v="1" dt="2023-09-11T09:14:51.711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26ef75406165a243094acacf911e6db735d863d0f90f0a722dde0edfa7301ff3::" providerId="AD" clId="Web-{6DE6C4CD-F78E-4761-17EA-DEC00985845B}"/>
    <pc:docChg chg="modSld">
      <pc:chgData name="Guest User" userId="S::urn:spo:anon#26ef75406165a243094acacf911e6db735d863d0f90f0a722dde0edfa7301ff3::" providerId="AD" clId="Web-{6DE6C4CD-F78E-4761-17EA-DEC00985845B}" dt="2023-09-04T13:38:29.689" v="33" actId="1076"/>
      <pc:docMkLst>
        <pc:docMk/>
      </pc:docMkLst>
      <pc:sldChg chg="modSp">
        <pc:chgData name="Guest User" userId="S::urn:spo:anon#26ef75406165a243094acacf911e6db735d863d0f90f0a722dde0edfa7301ff3::" providerId="AD" clId="Web-{6DE6C4CD-F78E-4761-17EA-DEC00985845B}" dt="2023-09-04T13:38:29.689" v="33" actId="1076"/>
        <pc:sldMkLst>
          <pc:docMk/>
          <pc:sldMk cId="400234920" sldId="513"/>
        </pc:sldMkLst>
        <pc:spChg chg="mod">
          <ac:chgData name="Guest User" userId="S::urn:spo:anon#26ef75406165a243094acacf911e6db735d863d0f90f0a722dde0edfa7301ff3::" providerId="AD" clId="Web-{6DE6C4CD-F78E-4761-17EA-DEC00985845B}" dt="2023-09-04T13:38:29.658" v="31" actId="1076"/>
          <ac:spMkLst>
            <pc:docMk/>
            <pc:sldMk cId="400234920" sldId="513"/>
            <ac:spMk id="5" creationId="{ECD21CB2-43F9-7800-AFB2-ADDD70DE349A}"/>
          </ac:spMkLst>
        </pc:spChg>
        <pc:spChg chg="mod">
          <ac:chgData name="Guest User" userId="S::urn:spo:anon#26ef75406165a243094acacf911e6db735d863d0f90f0a722dde0edfa7301ff3::" providerId="AD" clId="Web-{6DE6C4CD-F78E-4761-17EA-DEC00985845B}" dt="2023-09-04T13:38:29.673" v="32" actId="1076"/>
          <ac:spMkLst>
            <pc:docMk/>
            <pc:sldMk cId="400234920" sldId="513"/>
            <ac:spMk id="6" creationId="{E000D748-ABA8-AB2B-EACD-466C8C3557B5}"/>
          </ac:spMkLst>
        </pc:spChg>
        <pc:spChg chg="mod">
          <ac:chgData name="Guest User" userId="S::urn:spo:anon#26ef75406165a243094acacf911e6db735d863d0f90f0a722dde0edfa7301ff3::" providerId="AD" clId="Web-{6DE6C4CD-F78E-4761-17EA-DEC00985845B}" dt="2023-09-04T13:38:29.689" v="33" actId="1076"/>
          <ac:spMkLst>
            <pc:docMk/>
            <pc:sldMk cId="400234920" sldId="513"/>
            <ac:spMk id="7" creationId="{BD5DF500-4CDF-C139-6F62-BBAA6D7FA9F7}"/>
          </ac:spMkLst>
        </pc:spChg>
        <pc:spChg chg="mod">
          <ac:chgData name="Guest User" userId="S::urn:spo:anon#26ef75406165a243094acacf911e6db735d863d0f90f0a722dde0edfa7301ff3::" providerId="AD" clId="Web-{6DE6C4CD-F78E-4761-17EA-DEC00985845B}" dt="2023-09-04T13:38:21.782" v="30" actId="20577"/>
          <ac:spMkLst>
            <pc:docMk/>
            <pc:sldMk cId="400234920" sldId="513"/>
            <ac:spMk id="8" creationId="{8F77B40E-8CD2-44C0-73CE-FB0D4C7DC36A}"/>
          </ac:spMkLst>
        </pc:spChg>
        <pc:spChg chg="mod">
          <ac:chgData name="Guest User" userId="S::urn:spo:anon#26ef75406165a243094acacf911e6db735d863d0f90f0a722dde0edfa7301ff3::" providerId="AD" clId="Web-{6DE6C4CD-F78E-4761-17EA-DEC00985845B}" dt="2023-09-04T13:38:16.251" v="28" actId="20577"/>
          <ac:spMkLst>
            <pc:docMk/>
            <pc:sldMk cId="400234920" sldId="513"/>
            <ac:spMk id="18" creationId="{49E214EE-E223-32EB-5ABC-0ACCB4BE3DD2}"/>
          </ac:spMkLst>
        </pc:spChg>
        <pc:spChg chg="mod">
          <ac:chgData name="Guest User" userId="S::urn:spo:anon#26ef75406165a243094acacf911e6db735d863d0f90f0a722dde0edfa7301ff3::" providerId="AD" clId="Web-{6DE6C4CD-F78E-4761-17EA-DEC00985845B}" dt="2023-09-04T13:38:12.829" v="26" actId="20577"/>
          <ac:spMkLst>
            <pc:docMk/>
            <pc:sldMk cId="400234920" sldId="513"/>
            <ac:spMk id="22" creationId="{7BDAC118-B98E-D369-9363-22A57141D5CF}"/>
          </ac:spMkLst>
        </pc:spChg>
        <pc:spChg chg="mod">
          <ac:chgData name="Guest User" userId="S::urn:spo:anon#26ef75406165a243094acacf911e6db735d863d0f90f0a722dde0edfa7301ff3::" providerId="AD" clId="Web-{6DE6C4CD-F78E-4761-17EA-DEC00985845B}" dt="2023-09-04T13:38:04.688" v="22" actId="20577"/>
          <ac:spMkLst>
            <pc:docMk/>
            <pc:sldMk cId="400234920" sldId="513"/>
            <ac:spMk id="24" creationId="{564B17DB-385C-76CD-42D3-A7B4FDFE3A3A}"/>
          </ac:spMkLst>
        </pc:spChg>
        <pc:spChg chg="mod">
          <ac:chgData name="Guest User" userId="S::urn:spo:anon#26ef75406165a243094acacf911e6db735d863d0f90f0a722dde0edfa7301ff3::" providerId="AD" clId="Web-{6DE6C4CD-F78E-4761-17EA-DEC00985845B}" dt="2023-09-04T13:38:08.281" v="24" actId="20577"/>
          <ac:spMkLst>
            <pc:docMk/>
            <pc:sldMk cId="400234920" sldId="513"/>
            <ac:spMk id="30" creationId="{1F686B19-4B75-BE1A-2347-371547795995}"/>
          </ac:spMkLst>
        </pc:spChg>
        <pc:cxnChg chg="mod">
          <ac:chgData name="Guest User" userId="S::urn:spo:anon#26ef75406165a243094acacf911e6db735d863d0f90f0a722dde0edfa7301ff3::" providerId="AD" clId="Web-{6DE6C4CD-F78E-4761-17EA-DEC00985845B}" dt="2023-09-04T13:37:49.015" v="15" actId="20577"/>
          <ac:cxnSpMkLst>
            <pc:docMk/>
            <pc:sldMk cId="400234920" sldId="513"/>
            <ac:cxnSpMk id="23" creationId="{4085B089-5C73-1DEF-92CB-5B67E2359659}"/>
          </ac:cxnSpMkLst>
        </pc:cxnChg>
      </pc:sldChg>
    </pc:docChg>
  </pc:docChgLst>
  <pc:docChgLst>
    <pc:chgData name="Elena Bergamini" userId="7629a964-40cb-4cef-94d5-85fee5d64f88" providerId="ADAL" clId="{063C306C-51D7-4C7C-ABFE-97AF7BB3D722}"/>
    <pc:docChg chg="custSel modSld">
      <pc:chgData name="Elena Bergamini" userId="7629a964-40cb-4cef-94d5-85fee5d64f88" providerId="ADAL" clId="{063C306C-51D7-4C7C-ABFE-97AF7BB3D722}" dt="2023-09-11T10:44:08.869" v="273" actId="20577"/>
      <pc:docMkLst>
        <pc:docMk/>
      </pc:docMkLst>
      <pc:sldChg chg="addSp modSp mod">
        <pc:chgData name="Elena Bergamini" userId="7629a964-40cb-4cef-94d5-85fee5d64f88" providerId="ADAL" clId="{063C306C-51D7-4C7C-ABFE-97AF7BB3D722}" dt="2023-09-11T09:15:46.809" v="263" actId="207"/>
        <pc:sldMkLst>
          <pc:docMk/>
          <pc:sldMk cId="706305541" sldId="257"/>
        </pc:sldMkLst>
        <pc:spChg chg="mod">
          <ac:chgData name="Elena Bergamini" userId="7629a964-40cb-4cef-94d5-85fee5d64f88" providerId="ADAL" clId="{063C306C-51D7-4C7C-ABFE-97AF7BB3D722}" dt="2023-09-11T09:15:46.809" v="263" actId="207"/>
          <ac:spMkLst>
            <pc:docMk/>
            <pc:sldMk cId="706305541" sldId="257"/>
            <ac:spMk id="3" creationId="{00000000-0000-0000-0000-000000000000}"/>
          </ac:spMkLst>
        </pc:spChg>
        <pc:spChg chg="add mod">
          <ac:chgData name="Elena Bergamini" userId="7629a964-40cb-4cef-94d5-85fee5d64f88" providerId="ADAL" clId="{063C306C-51D7-4C7C-ABFE-97AF7BB3D722}" dt="2023-09-11T09:14:51.711" v="230"/>
          <ac:spMkLst>
            <pc:docMk/>
            <pc:sldMk cId="706305541" sldId="257"/>
            <ac:spMk id="4" creationId="{724830FF-0850-92C8-695D-75E55931265E}"/>
          </ac:spMkLst>
        </pc:spChg>
      </pc:sldChg>
      <pc:sldChg chg="delSp modSp mod">
        <pc:chgData name="Elena Bergamini" userId="7629a964-40cb-4cef-94d5-85fee5d64f88" providerId="ADAL" clId="{063C306C-51D7-4C7C-ABFE-97AF7BB3D722}" dt="2023-09-11T10:44:08.869" v="273" actId="20577"/>
        <pc:sldMkLst>
          <pc:docMk/>
          <pc:sldMk cId="400234920" sldId="513"/>
        </pc:sldMkLst>
        <pc:spChg chg="mod">
          <ac:chgData name="Elena Bergamini" userId="7629a964-40cb-4cef-94d5-85fee5d64f88" providerId="ADAL" clId="{063C306C-51D7-4C7C-ABFE-97AF7BB3D722}" dt="2023-09-11T09:04:05.679" v="228" actId="1035"/>
          <ac:spMkLst>
            <pc:docMk/>
            <pc:sldMk cId="400234920" sldId="513"/>
            <ac:spMk id="5" creationId="{ECD21CB2-43F9-7800-AFB2-ADDD70DE349A}"/>
          </ac:spMkLst>
        </pc:spChg>
        <pc:spChg chg="mod">
          <ac:chgData name="Elena Bergamini" userId="7629a964-40cb-4cef-94d5-85fee5d64f88" providerId="ADAL" clId="{063C306C-51D7-4C7C-ABFE-97AF7BB3D722}" dt="2023-09-11T09:03:35.873" v="219" actId="1036"/>
          <ac:spMkLst>
            <pc:docMk/>
            <pc:sldMk cId="400234920" sldId="513"/>
            <ac:spMk id="6" creationId="{E000D748-ABA8-AB2B-EACD-466C8C3557B5}"/>
          </ac:spMkLst>
        </pc:spChg>
        <pc:spChg chg="del">
          <ac:chgData name="Elena Bergamini" userId="7629a964-40cb-4cef-94d5-85fee5d64f88" providerId="ADAL" clId="{063C306C-51D7-4C7C-ABFE-97AF7BB3D722}" dt="2023-09-11T07:46:49.632" v="9" actId="478"/>
          <ac:spMkLst>
            <pc:docMk/>
            <pc:sldMk cId="400234920" sldId="513"/>
            <ac:spMk id="7" creationId="{BD5DF500-4CDF-C139-6F62-BBAA6D7FA9F7}"/>
          </ac:spMkLst>
        </pc:spChg>
        <pc:spChg chg="mod">
          <ac:chgData name="Elena Bergamini" userId="7629a964-40cb-4cef-94d5-85fee5d64f88" providerId="ADAL" clId="{063C306C-51D7-4C7C-ABFE-97AF7BB3D722}" dt="2023-09-06T13:45:35.171" v="8" actId="14100"/>
          <ac:spMkLst>
            <pc:docMk/>
            <pc:sldMk cId="400234920" sldId="513"/>
            <ac:spMk id="8" creationId="{8F77B40E-8CD2-44C0-73CE-FB0D4C7DC36A}"/>
          </ac:spMkLst>
        </pc:spChg>
        <pc:spChg chg="mod">
          <ac:chgData name="Elena Bergamini" userId="7629a964-40cb-4cef-94d5-85fee5d64f88" providerId="ADAL" clId="{063C306C-51D7-4C7C-ABFE-97AF7BB3D722}" dt="2023-09-11T09:02:52.255" v="11" actId="20577"/>
          <ac:spMkLst>
            <pc:docMk/>
            <pc:sldMk cId="400234920" sldId="513"/>
            <ac:spMk id="18" creationId="{49E214EE-E223-32EB-5ABC-0ACCB4BE3DD2}"/>
          </ac:spMkLst>
        </pc:spChg>
        <pc:spChg chg="mod">
          <ac:chgData name="Elena Bergamini" userId="7629a964-40cb-4cef-94d5-85fee5d64f88" providerId="ADAL" clId="{063C306C-51D7-4C7C-ABFE-97AF7BB3D722}" dt="2023-09-11T10:44:08.869" v="273" actId="20577"/>
          <ac:spMkLst>
            <pc:docMk/>
            <pc:sldMk cId="400234920" sldId="513"/>
            <ac:spMk id="22" creationId="{7BDAC118-B98E-D369-9363-22A57141D5CF}"/>
          </ac:spMkLst>
        </pc:spChg>
        <pc:spChg chg="mod">
          <ac:chgData name="Elena Bergamini" userId="7629a964-40cb-4cef-94d5-85fee5d64f88" providerId="ADAL" clId="{063C306C-51D7-4C7C-ABFE-97AF7BB3D722}" dt="2023-09-11T09:02:49.817" v="10" actId="20577"/>
          <ac:spMkLst>
            <pc:docMk/>
            <pc:sldMk cId="400234920" sldId="513"/>
            <ac:spMk id="30" creationId="{1F686B19-4B75-BE1A-2347-371547795995}"/>
          </ac:spMkLst>
        </pc:spChg>
        <pc:cxnChg chg="mod">
          <ac:chgData name="Elena Bergamini" userId="7629a964-40cb-4cef-94d5-85fee5d64f88" providerId="ADAL" clId="{063C306C-51D7-4C7C-ABFE-97AF7BB3D722}" dt="2023-09-06T13:45:35.171" v="8" actId="14100"/>
          <ac:cxnSpMkLst>
            <pc:docMk/>
            <pc:sldMk cId="400234920" sldId="513"/>
            <ac:cxnSpMk id="10" creationId="{084E17F6-8151-170C-179C-D85BB4A7FB33}"/>
          </ac:cxnSpMkLst>
        </pc:cxnChg>
      </pc:sldChg>
    </pc:docChg>
  </pc:docChgLst>
  <pc:docChgLst>
    <pc:chgData name="Elena Bergamini" userId="7629a964-40cb-4cef-94d5-85fee5d64f88" providerId="ADAL" clId="{102714C6-281C-411E-8CA7-84E43490B6F3}"/>
    <pc:docChg chg="undo redo custSel addSld delSld modSld sldOrd modMainMaster">
      <pc:chgData name="Elena Bergamini" userId="7629a964-40cb-4cef-94d5-85fee5d64f88" providerId="ADAL" clId="{102714C6-281C-411E-8CA7-84E43490B6F3}" dt="2023-08-29T13:00:15.655" v="1718" actId="313"/>
      <pc:docMkLst>
        <pc:docMk/>
      </pc:docMkLst>
      <pc:sldChg chg="addSp delSp modSp mod">
        <pc:chgData name="Elena Bergamini" userId="7629a964-40cb-4cef-94d5-85fee5d64f88" providerId="ADAL" clId="{102714C6-281C-411E-8CA7-84E43490B6F3}" dt="2023-08-29T12:58:26.605" v="1676" actId="403"/>
        <pc:sldMkLst>
          <pc:docMk/>
          <pc:sldMk cId="706305541" sldId="257"/>
        </pc:sldMkLst>
        <pc:spChg chg="mod">
          <ac:chgData name="Elena Bergamini" userId="7629a964-40cb-4cef-94d5-85fee5d64f88" providerId="ADAL" clId="{102714C6-281C-411E-8CA7-84E43490B6F3}" dt="2023-08-29T12:58:26.605" v="1676" actId="403"/>
          <ac:spMkLst>
            <pc:docMk/>
            <pc:sldMk cId="706305541" sldId="257"/>
            <ac:spMk id="2" creationId="{00000000-0000-0000-0000-000000000000}"/>
          </ac:spMkLst>
        </pc:spChg>
        <pc:spChg chg="mod">
          <ac:chgData name="Elena Bergamini" userId="7629a964-40cb-4cef-94d5-85fee5d64f88" providerId="ADAL" clId="{102714C6-281C-411E-8CA7-84E43490B6F3}" dt="2023-08-29T08:38:41.305" v="67" actId="14100"/>
          <ac:spMkLst>
            <pc:docMk/>
            <pc:sldMk cId="706305541" sldId="257"/>
            <ac:spMk id="3" creationId="{00000000-0000-0000-0000-000000000000}"/>
          </ac:spMkLst>
        </pc:spChg>
        <pc:spChg chg="add del">
          <ac:chgData name="Elena Bergamini" userId="7629a964-40cb-4cef-94d5-85fee5d64f88" providerId="ADAL" clId="{102714C6-281C-411E-8CA7-84E43490B6F3}" dt="2023-08-29T08:39:49.852" v="89" actId="22"/>
          <ac:spMkLst>
            <pc:docMk/>
            <pc:sldMk cId="706305541" sldId="257"/>
            <ac:spMk id="5" creationId="{EF078340-F69A-639F-569A-14F32E9A094A}"/>
          </ac:spMkLst>
        </pc:spChg>
        <pc:spChg chg="mod">
          <ac:chgData name="Elena Bergamini" userId="7629a964-40cb-4cef-94d5-85fee5d64f88" providerId="ADAL" clId="{102714C6-281C-411E-8CA7-84E43490B6F3}" dt="2023-08-29T08:40:01.639" v="95" actId="113"/>
          <ac:spMkLst>
            <pc:docMk/>
            <pc:sldMk cId="706305541" sldId="257"/>
            <ac:spMk id="7" creationId="{07A0FD7E-E846-4421-A558-FBEF6D793812}"/>
          </ac:spMkLst>
        </pc:spChg>
        <pc:spChg chg="del">
          <ac:chgData name="Elena Bergamini" userId="7629a964-40cb-4cef-94d5-85fee5d64f88" providerId="ADAL" clId="{102714C6-281C-411E-8CA7-84E43490B6F3}" dt="2023-08-29T08:36:30.919" v="0" actId="478"/>
          <ac:spMkLst>
            <pc:docMk/>
            <pc:sldMk cId="706305541" sldId="257"/>
            <ac:spMk id="1028" creationId="{1A001AC5-D7BF-C9FB-FA0A-53B20B3A3B37}"/>
          </ac:spMkLst>
        </pc:spChg>
        <pc:grpChg chg="del">
          <ac:chgData name="Elena Bergamini" userId="7629a964-40cb-4cef-94d5-85fee5d64f88" providerId="ADAL" clId="{102714C6-281C-411E-8CA7-84E43490B6F3}" dt="2023-08-29T08:36:33.877" v="1" actId="478"/>
          <ac:grpSpMkLst>
            <pc:docMk/>
            <pc:sldMk cId="706305541" sldId="257"/>
            <ac:grpSpMk id="8" creationId="{FF63981C-AE6C-6C47-6E4C-554F616C4BF2}"/>
          </ac:grpSpMkLst>
        </pc:grpChg>
        <pc:picChg chg="add del mod">
          <ac:chgData name="Elena Bergamini" userId="7629a964-40cb-4cef-94d5-85fee5d64f88" providerId="ADAL" clId="{102714C6-281C-411E-8CA7-84E43490B6F3}" dt="2023-08-29T08:41:25.337" v="113" actId="478"/>
          <ac:picMkLst>
            <pc:docMk/>
            <pc:sldMk cId="706305541" sldId="257"/>
            <ac:picMk id="6" creationId="{5D61AA53-A723-3D97-C960-EEC96FF0D7B3}"/>
          </ac:picMkLst>
        </pc:picChg>
        <pc:picChg chg="add mod">
          <ac:chgData name="Elena Bergamini" userId="7629a964-40cb-4cef-94d5-85fee5d64f88" providerId="ADAL" clId="{102714C6-281C-411E-8CA7-84E43490B6F3}" dt="2023-08-29T08:40:50.408" v="101" actId="1076"/>
          <ac:picMkLst>
            <pc:docMk/>
            <pc:sldMk cId="706305541" sldId="257"/>
            <ac:picMk id="1026" creationId="{1F6804B9-54AC-4CDF-C546-3A6DAC9AD462}"/>
          </ac:picMkLst>
        </pc:picChg>
      </pc:sldChg>
      <pc:sldChg chg="del">
        <pc:chgData name="Elena Bergamini" userId="7629a964-40cb-4cef-94d5-85fee5d64f88" providerId="ADAL" clId="{102714C6-281C-411E-8CA7-84E43490B6F3}" dt="2023-08-29T08:41:28.839" v="114" actId="47"/>
        <pc:sldMkLst>
          <pc:docMk/>
          <pc:sldMk cId="3196176250" sldId="497"/>
        </pc:sldMkLst>
      </pc:sldChg>
      <pc:sldChg chg="del">
        <pc:chgData name="Elena Bergamini" userId="7629a964-40cb-4cef-94d5-85fee5d64f88" providerId="ADAL" clId="{102714C6-281C-411E-8CA7-84E43490B6F3}" dt="2023-08-29T08:41:30.465" v="115" actId="47"/>
        <pc:sldMkLst>
          <pc:docMk/>
          <pc:sldMk cId="2522150643" sldId="506"/>
        </pc:sldMkLst>
      </pc:sldChg>
      <pc:sldChg chg="modSp mod">
        <pc:chgData name="Elena Bergamini" userId="7629a964-40cb-4cef-94d5-85fee5d64f88" providerId="ADAL" clId="{102714C6-281C-411E-8CA7-84E43490B6F3}" dt="2023-08-29T12:59:48.699" v="1717" actId="20577"/>
        <pc:sldMkLst>
          <pc:docMk/>
          <pc:sldMk cId="3085069723" sldId="507"/>
        </pc:sldMkLst>
        <pc:spChg chg="mod">
          <ac:chgData name="Elena Bergamini" userId="7629a964-40cb-4cef-94d5-85fee5d64f88" providerId="ADAL" clId="{102714C6-281C-411E-8CA7-84E43490B6F3}" dt="2023-08-29T12:59:48.699" v="1717" actId="20577"/>
          <ac:spMkLst>
            <pc:docMk/>
            <pc:sldMk cId="3085069723" sldId="507"/>
            <ac:spMk id="2" creationId="{0CAE096C-1AB1-E4A9-E7D0-ED7426AE155C}"/>
          </ac:spMkLst>
        </pc:spChg>
      </pc:sldChg>
      <pc:sldChg chg="modSp add mod">
        <pc:chgData name="Elena Bergamini" userId="7629a964-40cb-4cef-94d5-85fee5d64f88" providerId="ADAL" clId="{102714C6-281C-411E-8CA7-84E43490B6F3}" dt="2023-08-29T08:47:54.045" v="149"/>
        <pc:sldMkLst>
          <pc:docMk/>
          <pc:sldMk cId="1246376304" sldId="508"/>
        </pc:sldMkLst>
        <pc:spChg chg="mod">
          <ac:chgData name="Elena Bergamini" userId="7629a964-40cb-4cef-94d5-85fee5d64f88" providerId="ADAL" clId="{102714C6-281C-411E-8CA7-84E43490B6F3}" dt="2023-08-29T08:47:54.045" v="149"/>
          <ac:spMkLst>
            <pc:docMk/>
            <pc:sldMk cId="1246376304" sldId="508"/>
            <ac:spMk id="2" creationId="{0CAE096C-1AB1-E4A9-E7D0-ED7426AE155C}"/>
          </ac:spMkLst>
        </pc:spChg>
      </pc:sldChg>
      <pc:sldChg chg="modSp add mod">
        <pc:chgData name="Elena Bergamini" userId="7629a964-40cb-4cef-94d5-85fee5d64f88" providerId="ADAL" clId="{102714C6-281C-411E-8CA7-84E43490B6F3}" dt="2023-08-29T08:48:25.353" v="154"/>
        <pc:sldMkLst>
          <pc:docMk/>
          <pc:sldMk cId="3328035590" sldId="509"/>
        </pc:sldMkLst>
        <pc:spChg chg="mod">
          <ac:chgData name="Elena Bergamini" userId="7629a964-40cb-4cef-94d5-85fee5d64f88" providerId="ADAL" clId="{102714C6-281C-411E-8CA7-84E43490B6F3}" dt="2023-08-29T08:48:25.353" v="154"/>
          <ac:spMkLst>
            <pc:docMk/>
            <pc:sldMk cId="3328035590" sldId="509"/>
            <ac:spMk id="2" creationId="{0CAE096C-1AB1-E4A9-E7D0-ED7426AE155C}"/>
          </ac:spMkLst>
        </pc:spChg>
      </pc:sldChg>
      <pc:sldChg chg="modSp add mod">
        <pc:chgData name="Elena Bergamini" userId="7629a964-40cb-4cef-94d5-85fee5d64f88" providerId="ADAL" clId="{102714C6-281C-411E-8CA7-84E43490B6F3}" dt="2023-08-29T13:00:15.655" v="1718" actId="313"/>
        <pc:sldMkLst>
          <pc:docMk/>
          <pc:sldMk cId="3504390881" sldId="510"/>
        </pc:sldMkLst>
        <pc:spChg chg="mod">
          <ac:chgData name="Elena Bergamini" userId="7629a964-40cb-4cef-94d5-85fee5d64f88" providerId="ADAL" clId="{102714C6-281C-411E-8CA7-84E43490B6F3}" dt="2023-08-29T13:00:15.655" v="1718" actId="313"/>
          <ac:spMkLst>
            <pc:docMk/>
            <pc:sldMk cId="3504390881" sldId="510"/>
            <ac:spMk id="2" creationId="{0CAE096C-1AB1-E4A9-E7D0-ED7426AE155C}"/>
          </ac:spMkLst>
        </pc:spChg>
      </pc:sldChg>
      <pc:sldChg chg="modSp add mod ord">
        <pc:chgData name="Elena Bergamini" userId="7629a964-40cb-4cef-94d5-85fee5d64f88" providerId="ADAL" clId="{102714C6-281C-411E-8CA7-84E43490B6F3}" dt="2023-08-29T08:49:23.011" v="170"/>
        <pc:sldMkLst>
          <pc:docMk/>
          <pc:sldMk cId="2615043770" sldId="511"/>
        </pc:sldMkLst>
        <pc:spChg chg="mod">
          <ac:chgData name="Elena Bergamini" userId="7629a964-40cb-4cef-94d5-85fee5d64f88" providerId="ADAL" clId="{102714C6-281C-411E-8CA7-84E43490B6F3}" dt="2023-08-29T08:49:14.308" v="166"/>
          <ac:spMkLst>
            <pc:docMk/>
            <pc:sldMk cId="2615043770" sldId="511"/>
            <ac:spMk id="2" creationId="{0CAE096C-1AB1-E4A9-E7D0-ED7426AE155C}"/>
          </ac:spMkLst>
        </pc:spChg>
      </pc:sldChg>
      <pc:sldChg chg="modSp add mod">
        <pc:chgData name="Elena Bergamini" userId="7629a964-40cb-4cef-94d5-85fee5d64f88" providerId="ADAL" clId="{102714C6-281C-411E-8CA7-84E43490B6F3}" dt="2023-08-29T08:49:40.712" v="204" actId="20577"/>
        <pc:sldMkLst>
          <pc:docMk/>
          <pc:sldMk cId="488720001" sldId="512"/>
        </pc:sldMkLst>
        <pc:spChg chg="mod">
          <ac:chgData name="Elena Bergamini" userId="7629a964-40cb-4cef-94d5-85fee5d64f88" providerId="ADAL" clId="{102714C6-281C-411E-8CA7-84E43490B6F3}" dt="2023-08-29T08:49:40.712" v="204" actId="20577"/>
          <ac:spMkLst>
            <pc:docMk/>
            <pc:sldMk cId="488720001" sldId="512"/>
            <ac:spMk id="2" creationId="{0CAE096C-1AB1-E4A9-E7D0-ED7426AE155C}"/>
          </ac:spMkLst>
        </pc:spChg>
      </pc:sldChg>
      <pc:sldChg chg="addSp delSp modSp new mod">
        <pc:chgData name="Elena Bergamini" userId="7629a964-40cb-4cef-94d5-85fee5d64f88" providerId="ADAL" clId="{102714C6-281C-411E-8CA7-84E43490B6F3}" dt="2023-08-29T12:54:02.694" v="1540" actId="1035"/>
        <pc:sldMkLst>
          <pc:docMk/>
          <pc:sldMk cId="400234920" sldId="513"/>
        </pc:sldMkLst>
        <pc:spChg chg="mod">
          <ac:chgData name="Elena Bergamini" userId="7629a964-40cb-4cef-94d5-85fee5d64f88" providerId="ADAL" clId="{102714C6-281C-411E-8CA7-84E43490B6F3}" dt="2023-08-29T08:52:06.486" v="238" actId="20577"/>
          <ac:spMkLst>
            <pc:docMk/>
            <pc:sldMk cId="400234920" sldId="513"/>
            <ac:spMk id="2" creationId="{2EB6DEC5-DDC1-8C33-23D0-63635A6964BA}"/>
          </ac:spMkLst>
        </pc:spChg>
        <pc:spChg chg="del">
          <ac:chgData name="Elena Bergamini" userId="7629a964-40cb-4cef-94d5-85fee5d64f88" providerId="ADAL" clId="{102714C6-281C-411E-8CA7-84E43490B6F3}" dt="2023-08-29T08:52:19.271" v="239" actId="478"/>
          <ac:spMkLst>
            <pc:docMk/>
            <pc:sldMk cId="400234920" sldId="513"/>
            <ac:spMk id="3" creationId="{DCE61F1A-2014-04A2-E31D-A169FDC9F959}"/>
          </ac:spMkLst>
        </pc:spChg>
        <pc:spChg chg="add mod">
          <ac:chgData name="Elena Bergamini" userId="7629a964-40cb-4cef-94d5-85fee5d64f88" providerId="ADAL" clId="{102714C6-281C-411E-8CA7-84E43490B6F3}" dt="2023-08-29T11:11:06.858" v="1341" actId="1038"/>
          <ac:spMkLst>
            <pc:docMk/>
            <pc:sldMk cId="400234920" sldId="513"/>
            <ac:spMk id="5" creationId="{ECD21CB2-43F9-7800-AFB2-ADDD70DE349A}"/>
          </ac:spMkLst>
        </pc:spChg>
        <pc:spChg chg="add mod">
          <ac:chgData name="Elena Bergamini" userId="7629a964-40cb-4cef-94d5-85fee5d64f88" providerId="ADAL" clId="{102714C6-281C-411E-8CA7-84E43490B6F3}" dt="2023-08-29T12:53:41.794" v="1435" actId="1036"/>
          <ac:spMkLst>
            <pc:docMk/>
            <pc:sldMk cId="400234920" sldId="513"/>
            <ac:spMk id="6" creationId="{E000D748-ABA8-AB2B-EACD-466C8C3557B5}"/>
          </ac:spMkLst>
        </pc:spChg>
        <pc:spChg chg="add mod">
          <ac:chgData name="Elena Bergamini" userId="7629a964-40cb-4cef-94d5-85fee5d64f88" providerId="ADAL" clId="{102714C6-281C-411E-8CA7-84E43490B6F3}" dt="2023-08-29T12:54:02.694" v="1540" actId="1035"/>
          <ac:spMkLst>
            <pc:docMk/>
            <pc:sldMk cId="400234920" sldId="513"/>
            <ac:spMk id="7" creationId="{BD5DF500-4CDF-C139-6F62-BBAA6D7FA9F7}"/>
          </ac:spMkLst>
        </pc:spChg>
        <pc:spChg chg="add mod">
          <ac:chgData name="Elena Bergamini" userId="7629a964-40cb-4cef-94d5-85fee5d64f88" providerId="ADAL" clId="{102714C6-281C-411E-8CA7-84E43490B6F3}" dt="2023-08-29T12:52:56.693" v="1347" actId="113"/>
          <ac:spMkLst>
            <pc:docMk/>
            <pc:sldMk cId="400234920" sldId="513"/>
            <ac:spMk id="8" creationId="{8F77B40E-8CD2-44C0-73CE-FB0D4C7DC36A}"/>
          </ac:spMkLst>
        </pc:spChg>
        <pc:spChg chg="add mod">
          <ac:chgData name="Elena Bergamini" userId="7629a964-40cb-4cef-94d5-85fee5d64f88" providerId="ADAL" clId="{102714C6-281C-411E-8CA7-84E43490B6F3}" dt="2023-08-29T12:52:45.641" v="1343" actId="113"/>
          <ac:spMkLst>
            <pc:docMk/>
            <pc:sldMk cId="400234920" sldId="513"/>
            <ac:spMk id="18" creationId="{49E214EE-E223-32EB-5ABC-0ACCB4BE3DD2}"/>
          </ac:spMkLst>
        </pc:spChg>
        <pc:spChg chg="add mod">
          <ac:chgData name="Elena Bergamini" userId="7629a964-40cb-4cef-94d5-85fee5d64f88" providerId="ADAL" clId="{102714C6-281C-411E-8CA7-84E43490B6F3}" dt="2023-08-29T12:52:48.822" v="1344" actId="113"/>
          <ac:spMkLst>
            <pc:docMk/>
            <pc:sldMk cId="400234920" sldId="513"/>
            <ac:spMk id="22" creationId="{7BDAC118-B98E-D369-9363-22A57141D5CF}"/>
          </ac:spMkLst>
        </pc:spChg>
        <pc:spChg chg="add mod">
          <ac:chgData name="Elena Bergamini" userId="7629a964-40cb-4cef-94d5-85fee5d64f88" providerId="ADAL" clId="{102714C6-281C-411E-8CA7-84E43490B6F3}" dt="2023-08-29T12:52:53.964" v="1346" actId="113"/>
          <ac:spMkLst>
            <pc:docMk/>
            <pc:sldMk cId="400234920" sldId="513"/>
            <ac:spMk id="24" creationId="{564B17DB-385C-76CD-42D3-A7B4FDFE3A3A}"/>
          </ac:spMkLst>
        </pc:spChg>
        <pc:spChg chg="add mod">
          <ac:chgData name="Elena Bergamini" userId="7629a964-40cb-4cef-94d5-85fee5d64f88" providerId="ADAL" clId="{102714C6-281C-411E-8CA7-84E43490B6F3}" dt="2023-08-29T12:52:51.378" v="1345" actId="113"/>
          <ac:spMkLst>
            <pc:docMk/>
            <pc:sldMk cId="400234920" sldId="513"/>
            <ac:spMk id="30" creationId="{1F686B19-4B75-BE1A-2347-371547795995}"/>
          </ac:spMkLst>
        </pc:spChg>
        <pc:graphicFrameChg chg="add del mod modGraphic">
          <ac:chgData name="Elena Bergamini" userId="7629a964-40cb-4cef-94d5-85fee5d64f88" providerId="ADAL" clId="{102714C6-281C-411E-8CA7-84E43490B6F3}" dt="2023-08-29T08:52:35.113" v="242" actId="1032"/>
          <ac:graphicFrameMkLst>
            <pc:docMk/>
            <pc:sldMk cId="400234920" sldId="513"/>
            <ac:graphicFrameMk id="4" creationId="{3B50168D-A2C6-AD9C-E722-AAF0C42338FF}"/>
          </ac:graphicFrameMkLst>
        </pc:graphicFrameChg>
        <pc:picChg chg="add del mod">
          <ac:chgData name="Elena Bergamini" userId="7629a964-40cb-4cef-94d5-85fee5d64f88" providerId="ADAL" clId="{102714C6-281C-411E-8CA7-84E43490B6F3}" dt="2023-08-29T10:52:23.073" v="687" actId="478"/>
          <ac:picMkLst>
            <pc:docMk/>
            <pc:sldMk cId="400234920" sldId="513"/>
            <ac:picMk id="3074" creationId="{943A7910-1589-9F02-597D-1143EC125B81}"/>
          </ac:picMkLst>
        </pc:picChg>
        <pc:picChg chg="add mod">
          <ac:chgData name="Elena Bergamini" userId="7629a964-40cb-4cef-94d5-85fee5d64f88" providerId="ADAL" clId="{102714C6-281C-411E-8CA7-84E43490B6F3}" dt="2023-08-29T11:09:59.676" v="1330" actId="1036"/>
          <ac:picMkLst>
            <pc:docMk/>
            <pc:sldMk cId="400234920" sldId="513"/>
            <ac:picMk id="3076" creationId="{6304E859-0103-056B-A874-EF4497A4C90F}"/>
          </ac:picMkLst>
        </pc:picChg>
        <pc:cxnChg chg="add mod">
          <ac:chgData name="Elena Bergamini" userId="7629a964-40cb-4cef-94d5-85fee5d64f88" providerId="ADAL" clId="{102714C6-281C-411E-8CA7-84E43490B6F3}" dt="2023-08-29T12:53:03.057" v="1348" actId="14100"/>
          <ac:cxnSpMkLst>
            <pc:docMk/>
            <pc:sldMk cId="400234920" sldId="513"/>
            <ac:cxnSpMk id="10" creationId="{084E17F6-8151-170C-179C-D85BB4A7FB33}"/>
          </ac:cxnSpMkLst>
        </pc:cxnChg>
        <pc:cxnChg chg="add mod">
          <ac:chgData name="Elena Bergamini" userId="7629a964-40cb-4cef-94d5-85fee5d64f88" providerId="ADAL" clId="{102714C6-281C-411E-8CA7-84E43490B6F3}" dt="2023-08-29T11:11:12.819" v="1342" actId="1038"/>
          <ac:cxnSpMkLst>
            <pc:docMk/>
            <pc:sldMk cId="400234920" sldId="513"/>
            <ac:cxnSpMk id="13" creationId="{F8F6E4A4-FB7E-946B-01AC-83DE48D37CC4}"/>
          </ac:cxnSpMkLst>
        </pc:cxnChg>
        <pc:cxnChg chg="add mod">
          <ac:chgData name="Elena Bergamini" userId="7629a964-40cb-4cef-94d5-85fee5d64f88" providerId="ADAL" clId="{102714C6-281C-411E-8CA7-84E43490B6F3}" dt="2023-08-29T11:11:12.819" v="1342" actId="1038"/>
          <ac:cxnSpMkLst>
            <pc:docMk/>
            <pc:sldMk cId="400234920" sldId="513"/>
            <ac:cxnSpMk id="21" creationId="{7DE5C3B0-1B2B-786B-6548-604DAA21D784}"/>
          </ac:cxnSpMkLst>
        </pc:cxnChg>
        <pc:cxnChg chg="add mod">
          <ac:chgData name="Elena Bergamini" userId="7629a964-40cb-4cef-94d5-85fee5d64f88" providerId="ADAL" clId="{102714C6-281C-411E-8CA7-84E43490B6F3}" dt="2023-08-29T11:11:12.819" v="1342" actId="1038"/>
          <ac:cxnSpMkLst>
            <pc:docMk/>
            <pc:sldMk cId="400234920" sldId="513"/>
            <ac:cxnSpMk id="23" creationId="{4085B089-5C73-1DEF-92CB-5B67E2359659}"/>
          </ac:cxnSpMkLst>
        </pc:cxnChg>
        <pc:cxnChg chg="add mod">
          <ac:chgData name="Elena Bergamini" userId="7629a964-40cb-4cef-94d5-85fee5d64f88" providerId="ADAL" clId="{102714C6-281C-411E-8CA7-84E43490B6F3}" dt="2023-08-29T11:11:12.819" v="1342" actId="1038"/>
          <ac:cxnSpMkLst>
            <pc:docMk/>
            <pc:sldMk cId="400234920" sldId="513"/>
            <ac:cxnSpMk id="29" creationId="{1AD98D61-316D-D6E1-46DB-C033C6666B76}"/>
          </ac:cxnSpMkLst>
        </pc:cxnChg>
      </pc:sldChg>
      <pc:sldMasterChg chg="modSldLayout">
        <pc:chgData name="Elena Bergamini" userId="7629a964-40cb-4cef-94d5-85fee5d64f88" providerId="ADAL" clId="{102714C6-281C-411E-8CA7-84E43490B6F3}" dt="2023-08-29T08:50:19.220" v="207"/>
        <pc:sldMasterMkLst>
          <pc:docMk/>
          <pc:sldMasterMk cId="2132171725" sldId="2147483696"/>
        </pc:sldMasterMkLst>
        <pc:sldLayoutChg chg="addSp delSp modSp mod">
          <pc:chgData name="Elena Bergamini" userId="7629a964-40cb-4cef-94d5-85fee5d64f88" providerId="ADAL" clId="{102714C6-281C-411E-8CA7-84E43490B6F3}" dt="2023-08-29T08:50:19.220" v="207"/>
          <pc:sldLayoutMkLst>
            <pc:docMk/>
            <pc:sldMasterMk cId="2132171725" sldId="2147483696"/>
            <pc:sldLayoutMk cId="3594303165" sldId="2147483698"/>
          </pc:sldLayoutMkLst>
          <pc:spChg chg="mod">
            <ac:chgData name="Elena Bergamini" userId="7629a964-40cb-4cef-94d5-85fee5d64f88" providerId="ADAL" clId="{102714C6-281C-411E-8CA7-84E43490B6F3}" dt="2023-08-29T08:42:31.122" v="129" actId="1036"/>
            <ac:spMkLst>
              <pc:docMk/>
              <pc:sldMasterMk cId="2132171725" sldId="2147483696"/>
              <pc:sldLayoutMk cId="3594303165" sldId="2147483698"/>
              <ac:spMk id="2" creationId="{00000000-0000-0000-0000-000000000000}"/>
            </ac:spMkLst>
          </pc:spChg>
          <pc:spChg chg="mod">
            <ac:chgData name="Elena Bergamini" userId="7629a964-40cb-4cef-94d5-85fee5d64f88" providerId="ADAL" clId="{102714C6-281C-411E-8CA7-84E43490B6F3}" dt="2023-08-29T08:50:19.220" v="207"/>
            <ac:spMkLst>
              <pc:docMk/>
              <pc:sldMasterMk cId="2132171725" sldId="2147483696"/>
              <pc:sldLayoutMk cId="3594303165" sldId="2147483698"/>
              <ac:spMk id="11" creationId="{AF036703-DAA3-433F-AD10-73C7DB38EF10}"/>
            </ac:spMkLst>
          </pc:spChg>
          <pc:picChg chg="del">
            <ac:chgData name="Elena Bergamini" userId="7629a964-40cb-4cef-94d5-85fee5d64f88" providerId="ADAL" clId="{102714C6-281C-411E-8CA7-84E43490B6F3}" dt="2023-08-29T08:41:47.051" v="116" actId="478"/>
            <ac:picMkLst>
              <pc:docMk/>
              <pc:sldMasterMk cId="2132171725" sldId="2147483696"/>
              <pc:sldLayoutMk cId="3594303165" sldId="2147483698"/>
              <ac:picMk id="184" creationId="{ABE84D17-7958-7372-8A50-8588FF87D1B9}"/>
            </ac:picMkLst>
          </pc:picChg>
          <pc:picChg chg="add mod">
            <ac:chgData name="Elena Bergamini" userId="7629a964-40cb-4cef-94d5-85fee5d64f88" providerId="ADAL" clId="{102714C6-281C-411E-8CA7-84E43490B6F3}" dt="2023-08-29T08:42:05.559" v="119" actId="1076"/>
            <ac:picMkLst>
              <pc:docMk/>
              <pc:sldMasterMk cId="2132171725" sldId="2147483696"/>
              <pc:sldLayoutMk cId="3594303165" sldId="2147483698"/>
              <ac:picMk id="2050" creationId="{954E35EA-D64D-CFD8-345A-2B1A391A096F}"/>
            </ac:picMkLst>
          </pc:picChg>
        </pc:sldLayoutChg>
      </pc:sldMasterChg>
    </pc:docChg>
  </pc:docChgLst>
  <pc:docChgLst>
    <pc:chgData name="Camomilla Valentina" userId="S::valentina.camomilla@uniroma4.it::485df869-a978-4f8a-b1a6-370bd845d6d9" providerId="AD" clId="Web-{9A7B0DA1-2CEE-70BE-3E59-A653E5E99BF1}"/>
    <pc:docChg chg="modSld">
      <pc:chgData name="Camomilla Valentina" userId="S::valentina.camomilla@uniroma4.it::485df869-a978-4f8a-b1a6-370bd845d6d9" providerId="AD" clId="Web-{9A7B0DA1-2CEE-70BE-3E59-A653E5E99BF1}" dt="2023-08-31T15:25:08.537" v="0" actId="20577"/>
      <pc:docMkLst>
        <pc:docMk/>
      </pc:docMkLst>
      <pc:sldChg chg="modSp">
        <pc:chgData name="Camomilla Valentina" userId="S::valentina.camomilla@uniroma4.it::485df869-a978-4f8a-b1a6-370bd845d6d9" providerId="AD" clId="Web-{9A7B0DA1-2CEE-70BE-3E59-A653E5E99BF1}" dt="2023-08-31T15:25:08.537" v="0" actId="20577"/>
        <pc:sldMkLst>
          <pc:docMk/>
          <pc:sldMk cId="400234920" sldId="513"/>
        </pc:sldMkLst>
        <pc:spChg chg="mod">
          <ac:chgData name="Camomilla Valentina" userId="S::valentina.camomilla@uniroma4.it::485df869-a978-4f8a-b1a6-370bd845d6d9" providerId="AD" clId="Web-{9A7B0DA1-2CEE-70BE-3E59-A653E5E99BF1}" dt="2023-08-31T15:25:08.537" v="0" actId="20577"/>
          <ac:spMkLst>
            <pc:docMk/>
            <pc:sldMk cId="400234920" sldId="513"/>
            <ac:spMk id="2" creationId="{2EB6DEC5-DDC1-8C33-23D0-63635A6964B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60F3C6-F72F-4CD2-88BE-3E8F02716FC4}" type="datetime1">
              <a:rPr lang="it-IT" smtClean="0"/>
              <a:t>11/09/2023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933E6-EF01-477A-9F16-F7DB22DF32A9}" type="datetime1">
              <a:rPr lang="it-IT" smtClean="0"/>
              <a:t>11/09/2023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>
        <p:nvSpPr>
          <p:cNvPr id="23" name="Rettango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>
        <p:nvSpPr>
          <p:cNvPr id="24" name="Rettango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>
        <p:nvSpPr>
          <p:cNvPr id="25" name="Rettango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>
        <p:nvSpPr>
          <p:cNvPr id="26" name="Rettango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>
        <p:nvSpPr>
          <p:cNvPr id="27" name="Rettango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 useBgFill="1">
        <p:nvSpPr>
          <p:cNvPr id="30" name="Rettangolo arrotondato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 useBgFill="1">
        <p:nvSpPr>
          <p:cNvPr id="31" name="Rettangolo arrotondato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>
        <p:nvSpPr>
          <p:cNvPr id="7" name="Rettango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>
        <p:nvSpPr>
          <p:cNvPr id="10" name="Rettango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>
        <p:nvSpPr>
          <p:cNvPr id="11" name="Rettango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609600" y="2112784"/>
            <a:ext cx="11277600" cy="1470025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>
            <a:normAutofit/>
          </a:bodyPr>
          <a:lstStyle>
            <a:lvl1pPr marL="64008" indent="0" algn="l">
              <a:buNone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it-IT"/>
              <a:t>Fare clic per modificare lo stile del sottotitolo dello schema</a:t>
            </a:r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Aggiungere un piè di pagina</a:t>
            </a:r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A0EBC56-5F8C-4B5D-98A8-4F1D09312B3A}" type="datetime1">
              <a:rPr lang="it-IT" smtClean="0"/>
              <a:t>11/09/2023</a:t>
            </a:fld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18A07-A655-4DCE-BF39-E7BD2ACB7DFF}" type="datetime1">
              <a:rPr lang="it-IT" smtClean="0"/>
              <a:t>11/09/2023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FF80C7-7254-411E-A4C5-1B9D73524654}" type="datetime1">
              <a:rPr lang="it-IT" smtClean="0"/>
              <a:t>11/09/2023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812795"/>
            <a:ext cx="10972800" cy="628772"/>
          </a:xfrm>
        </p:spPr>
        <p:txBody>
          <a:bodyPr rtlCol="0">
            <a:normAutofit/>
          </a:bodyPr>
          <a:lstStyle>
            <a:lvl1pPr>
              <a:defRPr sz="2800" b="1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787516"/>
            <a:ext cx="10972800" cy="4644145"/>
          </a:xfrm>
        </p:spPr>
        <p:txBody>
          <a:bodyPr rtlCol="0"/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/>
            </a:lvl6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B63033-D228-4CE2-8746-E28B1BE870AD}" type="datetime1">
              <a:rPr lang="it-IT" smtClean="0"/>
              <a:t>11/09/2023</a:t>
            </a:fld>
            <a:endParaRPr lang="it-IT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AF036703-DAA3-433F-AD10-73C7DB38EF10}"/>
              </a:ext>
            </a:extLst>
          </p:cNvPr>
          <p:cNvSpPr txBox="1">
            <a:spLocks/>
          </p:cNvSpPr>
          <p:nvPr userDrawn="1"/>
        </p:nvSpPr>
        <p:spPr>
          <a:xfrm>
            <a:off x="7865616" y="59804"/>
            <a:ext cx="3973460" cy="30214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i="1">
                <a:solidFill>
                  <a:schemeClr val="accent1">
                    <a:lumMod val="40000"/>
                    <a:lumOff val="60000"/>
                  </a:schemeClr>
                </a:solidFill>
              </a:rPr>
              <a:t>XLII GNB Annual School 2023 – The Bioengineering of Sport </a:t>
            </a:r>
            <a:endParaRPr lang="it-IT" sz="500" i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 descr="Logo GNB">
            <a:extLst>
              <a:ext uri="{FF2B5EF4-FFF2-40B4-BE49-F238E27FC236}">
                <a16:creationId xmlns:a16="http://schemas.microsoft.com/office/drawing/2014/main" id="{954E35EA-D64D-CFD8-345A-2B1A391A09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276" y="6235705"/>
            <a:ext cx="68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kumimoji="0"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C8626E-29B7-474C-870F-627A64362DAD}" type="datetime1">
              <a:rPr lang="it-IT" smtClean="0"/>
              <a:t>11/09/2023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F197F-1844-464C-9A8D-F1E555AB4634}" type="datetime1">
              <a:rPr lang="it-IT" smtClean="0"/>
              <a:t>11/09/2023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/>
          </a:p>
        </p:txBody>
      </p:sp>
      <p:sp>
        <p:nvSpPr>
          <p:cNvPr id="28" name="Segnaposto piè di pagina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/>
              <a:t>Aggiungere un piè di pagina</a:t>
            </a:r>
          </a:p>
        </p:txBody>
      </p:sp>
      <p:sp>
        <p:nvSpPr>
          <p:cNvPr id="26" name="Segnaposto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5235C-8912-4B97-9530-FC94A1B4F326}" type="datetime1">
              <a:rPr lang="it-IT" smtClean="0"/>
              <a:t>11/09/2023</a:t>
            </a:fld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it-IT"/>
              <a:t>Aggiungere un piè di pagina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BB59B18B-BBC9-4C3A-8AD4-C457578C78AA}" type="datetime1">
              <a:rPr lang="it-IT" smtClean="0"/>
              <a:t>11/09/2023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Aggiungere un piè di pagina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6B5E0C-9F8A-49D2-8EB8-86F73AD7015F}" type="datetime1">
              <a:rPr lang="it-IT" smtClean="0"/>
              <a:t>11/09/2023</a:t>
            </a:fld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0F554B-CDAA-4E7E-B954-9B769FBD8FD2}" type="datetime1">
              <a:rPr lang="it-IT" smtClean="0"/>
              <a:t>11/09/2023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it-IT"/>
              <a:t>Fare clic sull'icona per inserire un'immagine</a:t>
            </a:r>
            <a:endParaRPr kumimoji="0"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A7090-FD05-4F2D-A978-F97B6598DAA9}" type="datetime1">
              <a:rPr lang="it-IT" smtClean="0"/>
              <a:t>11/09/2023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>
        <p:nvSpPr>
          <p:cNvPr id="29" name="Rettango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>
        <p:nvSpPr>
          <p:cNvPr id="30" name="Rettango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>
        <p:nvSpPr>
          <p:cNvPr id="31" name="Rettango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>
        <p:nvSpPr>
          <p:cNvPr id="32" name="Rettango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 useBgFill="1">
        <p:nvSpPr>
          <p:cNvPr id="33" name="Rettangolo arrotondato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 useBgFill="1">
        <p:nvSpPr>
          <p:cNvPr id="34" name="Rettangolo arrotondato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>
        <p:nvSpPr>
          <p:cNvPr id="35" name="Rettango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>
        <p:nvSpPr>
          <p:cNvPr id="36" name="Rettango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>
        <p:nvSpPr>
          <p:cNvPr id="37" name="Rettango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>
        <p:nvSpPr>
          <p:cNvPr id="38" name="Rettango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>
        <p:nvSpPr>
          <p:cNvPr id="39" name="Rettango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>
        <p:nvSpPr>
          <p:cNvPr id="40" name="Rettango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609600" y="818905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Aggiungere un piè di pagina</a:t>
            </a:r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9F0A5FDE-5D5C-499D-BD22-6F7F59261447}" type="datetime1">
              <a:rPr lang="it-IT" smtClean="0"/>
              <a:t>11/09/2023</a:t>
            </a:fld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09600" y="1544726"/>
            <a:ext cx="11277600" cy="1905000"/>
          </a:xfrm>
        </p:spPr>
        <p:txBody>
          <a:bodyPr rtlCol="0">
            <a:noAutofit/>
          </a:bodyPr>
          <a:lstStyle/>
          <a:p>
            <a:pPr>
              <a:spcBef>
                <a:spcPts val="0"/>
              </a:spcBef>
            </a:pPr>
            <a:r>
              <a:rPr lang="it-IT" sz="3600"/>
              <a:t>XLII GNB </a:t>
            </a:r>
            <a:r>
              <a:rPr lang="it-IT" sz="3600" err="1"/>
              <a:t>Annual</a:t>
            </a:r>
            <a:r>
              <a:rPr lang="it-IT" sz="3600"/>
              <a:t> School</a:t>
            </a:r>
            <a:br>
              <a:rPr lang="it-IT" sz="3600"/>
            </a:br>
            <a:r>
              <a:rPr lang="it-IT" sz="3600"/>
              <a:t>The </a:t>
            </a:r>
            <a:r>
              <a:rPr lang="it-IT" sz="3600" err="1"/>
              <a:t>Bioengineering</a:t>
            </a:r>
            <a:r>
              <a:rPr lang="it-IT" sz="3600"/>
              <a:t> of Sport</a:t>
            </a:r>
            <a:br>
              <a:rPr lang="it-IT" sz="3600"/>
            </a:br>
            <a:br>
              <a:rPr lang="it-IT" sz="1200"/>
            </a:br>
            <a:r>
              <a:rPr lang="it-IT" sz="2800" i="1" err="1"/>
              <a:t>Hands-on</a:t>
            </a:r>
            <a:r>
              <a:rPr lang="it-IT" sz="2800" i="1"/>
              <a:t> session </a:t>
            </a:r>
            <a:r>
              <a:rPr lang="it-IT" sz="2800" i="1" err="1"/>
              <a:t>presentation</a:t>
            </a:r>
            <a:endParaRPr lang="it-IT" sz="3200" i="1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678929" y="4732020"/>
            <a:ext cx="3436621" cy="880110"/>
          </a:xfrm>
        </p:spPr>
        <p:txBody>
          <a:bodyPr rtlCol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it-IT" sz="2400" b="1" dirty="0">
                <a:solidFill>
                  <a:srgbClr val="17406D"/>
                </a:solidFill>
              </a:rPr>
              <a:t>Team ID code:</a:t>
            </a:r>
            <a:r>
              <a:rPr lang="it-IT" sz="1600" dirty="0"/>
              <a:t> </a:t>
            </a:r>
          </a:p>
          <a:p>
            <a:pPr rtl="0"/>
            <a:endParaRPr lang="it-IT" dirty="0"/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07A0FD7E-E846-4421-A558-FBEF6D793812}"/>
              </a:ext>
            </a:extLst>
          </p:cNvPr>
          <p:cNvSpPr txBox="1">
            <a:spLocks/>
          </p:cNvSpPr>
          <p:nvPr/>
        </p:nvSpPr>
        <p:spPr>
          <a:xfrm>
            <a:off x="1012723" y="6403455"/>
            <a:ext cx="10209342" cy="30214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100">
                <a:solidFill>
                  <a:srgbClr val="003366"/>
                </a:solidFill>
                <a:latin typeface="Century Gothic" panose="020B0502020202020204" pitchFamily="34" charset="0"/>
              </a:rPr>
              <a:t>XLII GNB </a:t>
            </a:r>
            <a:r>
              <a:rPr lang="it-IT" sz="1100" err="1">
                <a:solidFill>
                  <a:srgbClr val="003366"/>
                </a:solidFill>
                <a:latin typeface="Century Gothic" panose="020B0502020202020204" pitchFamily="34" charset="0"/>
              </a:rPr>
              <a:t>Annual</a:t>
            </a:r>
            <a:r>
              <a:rPr lang="it-IT" sz="1100">
                <a:solidFill>
                  <a:srgbClr val="003366"/>
                </a:solidFill>
                <a:latin typeface="Century Gothic" panose="020B0502020202020204" pitchFamily="34" charset="0"/>
              </a:rPr>
              <a:t> School 2023 – </a:t>
            </a:r>
            <a:r>
              <a:rPr lang="it-IT" sz="1100" b="1" i="1">
                <a:solidFill>
                  <a:srgbClr val="003366"/>
                </a:solidFill>
                <a:latin typeface="Century Gothic" panose="020B0502020202020204" pitchFamily="34" charset="0"/>
              </a:rPr>
              <a:t>The </a:t>
            </a:r>
            <a:r>
              <a:rPr lang="it-IT" sz="1100" b="1" i="1" err="1">
                <a:solidFill>
                  <a:srgbClr val="003366"/>
                </a:solidFill>
                <a:latin typeface="Century Gothic" panose="020B0502020202020204" pitchFamily="34" charset="0"/>
              </a:rPr>
              <a:t>Bioengineering</a:t>
            </a:r>
            <a:r>
              <a:rPr lang="it-IT" sz="1100" b="1" i="1">
                <a:solidFill>
                  <a:srgbClr val="003366"/>
                </a:solidFill>
                <a:latin typeface="Century Gothic" panose="020B0502020202020204" pitchFamily="34" charset="0"/>
              </a:rPr>
              <a:t> of Sport  </a:t>
            </a:r>
            <a:endParaRPr lang="it-IT" sz="700" b="1" i="1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Logo GNB">
            <a:extLst>
              <a:ext uri="{FF2B5EF4-FFF2-40B4-BE49-F238E27FC236}">
                <a16:creationId xmlns:a16="http://schemas.microsoft.com/office/drawing/2014/main" id="{1F6804B9-54AC-4CDF-C546-3A6DAC9AD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045" y="152400"/>
            <a:ext cx="1371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ottotitolo 2">
            <a:extLst>
              <a:ext uri="{FF2B5EF4-FFF2-40B4-BE49-F238E27FC236}">
                <a16:creationId xmlns:a16="http://schemas.microsoft.com/office/drawing/2014/main" id="{724830FF-0850-92C8-695D-75E55931265E}"/>
              </a:ext>
            </a:extLst>
          </p:cNvPr>
          <p:cNvSpPr txBox="1">
            <a:spLocks/>
          </p:cNvSpPr>
          <p:nvPr/>
        </p:nvSpPr>
        <p:spPr>
          <a:xfrm>
            <a:off x="761999" y="4052338"/>
            <a:ext cx="8734425" cy="206824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it-IT" sz="1600"/>
              <a:t>Name Surname – Affiliation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it-IT" sz="1600"/>
              <a:t>Name Surname - Affiliation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it-IT" sz="1600"/>
              <a:t>Name Surname - Affiliation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it-IT" sz="1600"/>
              <a:t>Name Surname - Affiliation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it-IT" sz="1600"/>
              <a:t>Name Surname - Affiliation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it-IT" sz="1600"/>
              <a:t>Name Surname - Affiliation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AE096C-1AB1-E4A9-E7D0-ED7426AE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#1 –</a:t>
            </a:r>
            <a:r>
              <a:rPr lang="en-US"/>
              <a:t> Foot strike patterns with wearables in running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08D103-781E-73F3-7780-D1B3CDFB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506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AE096C-1AB1-E4A9-E7D0-ED7426AE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#2 –</a:t>
            </a:r>
            <a:r>
              <a:rPr lang="en-US"/>
              <a:t> Extraction of muscle synergies in sport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08D103-781E-73F3-7780-D1B3CDFB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37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AE096C-1AB1-E4A9-E7D0-ED7426AE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#3 –</a:t>
            </a:r>
            <a:r>
              <a:rPr lang="en-US"/>
              <a:t> Cardiovascular self monitoring in sport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08D103-781E-73F3-7780-D1B3CDFB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803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AE096C-1AB1-E4A9-E7D0-ED7426AE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#4 –</a:t>
            </a:r>
            <a:r>
              <a:rPr lang="en-US"/>
              <a:t> Respiration in extreme environments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08D103-781E-73F3-7780-D1B3CDFB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439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AE096C-1AB1-E4A9-E7D0-ED7426AE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#5 –</a:t>
            </a:r>
            <a:r>
              <a:rPr lang="en-US"/>
              <a:t> Analysis of glycemic variability during sport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08D103-781E-73F3-7780-D1B3CDFB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50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AE096C-1AB1-E4A9-E7D0-ED7426AE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#6 –</a:t>
            </a:r>
            <a:r>
              <a:rPr lang="en-US"/>
              <a:t> Data analytics in soccer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08D103-781E-73F3-7780-D1B3CDFB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72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B6DEC5-DDC1-8C33-23D0-63635A69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it-IT">
                <a:latin typeface="Century Gothic"/>
              </a:rPr>
              <a:t>Athlete’s Passport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CD21CB2-43F9-7800-AFB2-ADDD70DE349A}"/>
              </a:ext>
            </a:extLst>
          </p:cNvPr>
          <p:cNvSpPr/>
          <p:nvPr/>
        </p:nvSpPr>
        <p:spPr>
          <a:xfrm>
            <a:off x="7638296" y="1055954"/>
            <a:ext cx="3798542" cy="2352099"/>
          </a:xfrm>
          <a:prstGeom prst="round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Performance feedback:</a:t>
            </a:r>
          </a:p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………………………………………………………………………………………........................................................................................................................................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E000D748-ABA8-AB2B-EACD-466C8C3557B5}"/>
              </a:ext>
            </a:extLst>
          </p:cNvPr>
          <p:cNvSpPr/>
          <p:nvPr/>
        </p:nvSpPr>
        <p:spPr>
          <a:xfrm>
            <a:off x="8163660" y="3554730"/>
            <a:ext cx="3798542" cy="243747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Risk of </a:t>
            </a:r>
            <a:r>
              <a:rPr lang="it-IT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injury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information:</a:t>
            </a:r>
          </a:p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………………………………………………………………………………………………………………......................................................................................................</a:t>
            </a:r>
          </a:p>
        </p:txBody>
      </p:sp>
      <p:pic>
        <p:nvPicPr>
          <p:cNvPr id="3076" name="Picture 4" descr="Free Vectors | women's soccer silhouette">
            <a:extLst>
              <a:ext uri="{FF2B5EF4-FFF2-40B4-BE49-F238E27FC236}">
                <a16:creationId xmlns:a16="http://schemas.microsoft.com/office/drawing/2014/main" id="{6304E859-0103-056B-A874-EF4497A4C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3895" y="2017828"/>
            <a:ext cx="4371189" cy="400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F77B40E-8CD2-44C0-73CE-FB0D4C7DC36A}"/>
              </a:ext>
            </a:extLst>
          </p:cNvPr>
          <p:cNvSpPr txBox="1"/>
          <p:nvPr/>
        </p:nvSpPr>
        <p:spPr>
          <a:xfrm>
            <a:off x="3936709" y="5260507"/>
            <a:ext cx="40158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dirty="0">
                <a:latin typeface="Century Gothic"/>
              </a:rPr>
              <a:t>Foot strike </a:t>
            </a:r>
            <a:r>
              <a:rPr lang="it-IT" b="1" dirty="0" err="1">
                <a:latin typeface="Century Gothic"/>
              </a:rPr>
              <a:t>type</a:t>
            </a:r>
            <a:r>
              <a:rPr lang="it-IT" b="1" dirty="0">
                <a:latin typeface="Century Gothic"/>
              </a:rPr>
              <a:t>: </a:t>
            </a:r>
            <a:r>
              <a:rPr lang="it-IT" dirty="0">
                <a:latin typeface="Century Gothic"/>
              </a:rPr>
              <a:t>……… </a:t>
            </a:r>
            <a:r>
              <a:rPr lang="it-IT" sz="1600" dirty="0">
                <a:latin typeface="Century Gothic"/>
              </a:rPr>
              <a:t>[RFS/FFS]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084E17F6-8151-170C-179C-D85BB4A7FB3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765755" y="5445173"/>
            <a:ext cx="170954" cy="21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8F6E4A4-FB7E-946B-01AC-83DE48D37CC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667000" y="2669872"/>
            <a:ext cx="1262453" cy="43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9E214EE-E223-32EB-5ABC-0ACCB4BE3DD2}"/>
              </a:ext>
            </a:extLst>
          </p:cNvPr>
          <p:cNvSpPr txBox="1"/>
          <p:nvPr/>
        </p:nvSpPr>
        <p:spPr>
          <a:xfrm>
            <a:off x="3929453" y="2485206"/>
            <a:ext cx="408940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dirty="0" err="1">
                <a:latin typeface="Century Gothic"/>
              </a:rPr>
              <a:t>Cardiovascular</a:t>
            </a:r>
            <a:r>
              <a:rPr lang="it-IT" b="1" dirty="0">
                <a:latin typeface="Century Gothic"/>
              </a:rPr>
              <a:t>: </a:t>
            </a:r>
            <a:r>
              <a:rPr lang="it-IT" dirty="0">
                <a:latin typeface="Century Gothic"/>
              </a:rPr>
              <a:t>……… </a:t>
            </a:r>
            <a:r>
              <a:rPr lang="it-IT" sz="1600" dirty="0">
                <a:latin typeface="Century Gothic"/>
              </a:rPr>
              <a:t>[s]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7DE5C3B0-1B2B-786B-6548-604DAA21D78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667000" y="3350903"/>
            <a:ext cx="1262453" cy="28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BDAC118-B98E-D369-9363-22A57141D5CF}"/>
              </a:ext>
            </a:extLst>
          </p:cNvPr>
          <p:cNvSpPr txBox="1"/>
          <p:nvPr/>
        </p:nvSpPr>
        <p:spPr>
          <a:xfrm>
            <a:off x="3929453" y="3194266"/>
            <a:ext cx="408940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dirty="0" err="1">
                <a:latin typeface="Century Gothic"/>
              </a:rPr>
              <a:t>Respiration</a:t>
            </a:r>
            <a:r>
              <a:rPr lang="it-IT" b="1" dirty="0">
                <a:latin typeface="Century Gothic"/>
              </a:rPr>
              <a:t>: </a:t>
            </a:r>
            <a:r>
              <a:rPr lang="it-IT" dirty="0">
                <a:latin typeface="Century Gothic"/>
              </a:rPr>
              <a:t>……… </a:t>
            </a:r>
            <a:r>
              <a:rPr lang="it-IT" sz="1600" dirty="0">
                <a:latin typeface="Century Gothic"/>
              </a:rPr>
              <a:t>[ml/kg/min]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4085B089-5C73-1DEF-92CB-5B67E2359659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581400" y="4789488"/>
            <a:ext cx="356811" cy="75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B17DB-385C-76CD-42D3-A7B4FDFE3A3A}"/>
              </a:ext>
            </a:extLst>
          </p:cNvPr>
          <p:cNvSpPr txBox="1"/>
          <p:nvPr/>
        </p:nvSpPr>
        <p:spPr>
          <a:xfrm>
            <a:off x="3938211" y="4604822"/>
            <a:ext cx="462367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err="1">
                <a:latin typeface="Century Gothic"/>
              </a:rPr>
              <a:t>Ankle</a:t>
            </a:r>
            <a:r>
              <a:rPr lang="it-IT" b="1">
                <a:latin typeface="Century Gothic"/>
              </a:rPr>
              <a:t> </a:t>
            </a:r>
            <a:r>
              <a:rPr lang="it-IT" b="1" err="1">
                <a:latin typeface="Century Gothic"/>
              </a:rPr>
              <a:t>instability</a:t>
            </a:r>
            <a:r>
              <a:rPr lang="it-IT" b="1">
                <a:latin typeface="Century Gothic"/>
              </a:rPr>
              <a:t>: </a:t>
            </a:r>
            <a:r>
              <a:rPr lang="it-IT">
                <a:latin typeface="Century Gothic"/>
              </a:rPr>
              <a:t>…… </a:t>
            </a:r>
            <a:r>
              <a:rPr lang="it-IT" sz="1600">
                <a:latin typeface="Century Gothic"/>
              </a:rPr>
              <a:t>[</a:t>
            </a:r>
            <a:r>
              <a:rPr lang="it-IT" sz="1600" err="1">
                <a:latin typeface="Century Gothic"/>
              </a:rPr>
              <a:t>num</a:t>
            </a:r>
            <a:r>
              <a:rPr lang="it-IT" sz="1600">
                <a:latin typeface="Century Gothic"/>
              </a:rPr>
              <a:t>. </a:t>
            </a:r>
            <a:r>
              <a:rPr lang="it-IT" sz="1600" err="1">
                <a:latin typeface="Century Gothic"/>
              </a:rPr>
              <a:t>synergies</a:t>
            </a:r>
            <a:r>
              <a:rPr lang="it-IT" sz="1600">
                <a:latin typeface="Century Gothic"/>
              </a:rPr>
              <a:t>]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1AD98D61-316D-D6E1-46DB-C033C6666B7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667000" y="3642112"/>
            <a:ext cx="1262453" cy="504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F686B19-4B75-BE1A-2347-371547795995}"/>
              </a:ext>
            </a:extLst>
          </p:cNvPr>
          <p:cNvSpPr txBox="1"/>
          <p:nvPr/>
        </p:nvSpPr>
        <p:spPr>
          <a:xfrm>
            <a:off x="3929453" y="3961837"/>
            <a:ext cx="408940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dirty="0" err="1">
                <a:latin typeface="Century Gothic"/>
              </a:rPr>
              <a:t>Glycemic</a:t>
            </a:r>
            <a:r>
              <a:rPr lang="it-IT" b="1" dirty="0">
                <a:latin typeface="Century Gothic"/>
              </a:rPr>
              <a:t> </a:t>
            </a:r>
            <a:r>
              <a:rPr lang="it-IT" b="1" dirty="0" err="1">
                <a:latin typeface="Century Gothic"/>
              </a:rPr>
              <a:t>variability</a:t>
            </a:r>
            <a:r>
              <a:rPr lang="it-IT" b="1" dirty="0">
                <a:latin typeface="Century Gothic"/>
              </a:rPr>
              <a:t>: </a:t>
            </a:r>
            <a:r>
              <a:rPr lang="it-IT" dirty="0">
                <a:latin typeface="Century Gothic"/>
              </a:rPr>
              <a:t>……… </a:t>
            </a:r>
            <a:r>
              <a:rPr lang="it-IT" sz="1600" dirty="0">
                <a:latin typeface="Century Gothic"/>
              </a:rPr>
              <a:t>[%]</a:t>
            </a:r>
          </a:p>
        </p:txBody>
      </p:sp>
    </p:spTree>
    <p:extLst>
      <p:ext uri="{BB962C8B-B14F-4D97-AF65-F5344CB8AC3E}">
        <p14:creationId xmlns:p14="http://schemas.microsoft.com/office/powerpoint/2010/main" val="40023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zione corso di formazione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63_TF03460604" id="{0A3C80E5-82BA-4D2E-A97D-67647DD79327}" vid="{DD5ADC5B-0BA5-4943-8E7D-1ECB610ACD9B}"/>
    </a:ext>
  </a:extLst>
</a:theme>
</file>

<file path=ppt/theme/theme2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155</Words>
  <Application>Microsoft Office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Georgia</vt:lpstr>
      <vt:lpstr>Wingdings 2</vt:lpstr>
      <vt:lpstr>Presentazione corso di formazione</vt:lpstr>
      <vt:lpstr>XLII GNB Annual School The Bioengineering of Sport  Hands-on session presentation</vt:lpstr>
      <vt:lpstr>#1 – Foot strike patterns with wearables in running</vt:lpstr>
      <vt:lpstr>#2 – Extraction of muscle synergies in sport</vt:lpstr>
      <vt:lpstr>#3 – Cardiovascular self monitoring in sport</vt:lpstr>
      <vt:lpstr>#4 – Respiration in extreme environments</vt:lpstr>
      <vt:lpstr>#5 – Analysis of glycemic variability during sport</vt:lpstr>
      <vt:lpstr>#6 – Data analytics in soccer</vt:lpstr>
      <vt:lpstr>Athlete’s Passport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Valutazione dell’equilibrio tramite sensoristica indossabile: una versione strumentata del Fukuda Stepping Test</dc:title>
  <dc:creator>Elena Bergamini</dc:creator>
  <cp:lastModifiedBy>Elena Bergamini</cp:lastModifiedBy>
  <cp:revision>1</cp:revision>
  <dcterms:created xsi:type="dcterms:W3CDTF">2018-06-05T08:36:22Z</dcterms:created>
  <dcterms:modified xsi:type="dcterms:W3CDTF">2023-09-11T10:44:13Z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