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1" r:id="rId8"/>
    <p:sldId id="262" r:id="rId9"/>
    <p:sldId id="260"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4/21/2022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Title Here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Subtitle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Table of Contents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000" dirty="0"/>
              <a:t>Introduction-Research Question</a:t>
            </a:r>
          </a:p>
          <a:p>
            <a:pPr marL="0" indent="0">
              <a:buNone/>
            </a:pPr>
            <a:r>
              <a:rPr lang="en-US" sz="2000" dirty="0"/>
              <a:t>                         -Objective of Study</a:t>
            </a:r>
          </a:p>
          <a:p>
            <a:r>
              <a:rPr lang="en-US" sz="2000" dirty="0"/>
              <a:t>Data set</a:t>
            </a:r>
          </a:p>
          <a:p>
            <a:r>
              <a:rPr lang="en-US" sz="2000" dirty="0"/>
              <a:t>Data Processing Pipeline</a:t>
            </a:r>
          </a:p>
          <a:p>
            <a:r>
              <a:rPr lang="en-US" sz="2000" dirty="0"/>
              <a:t>Insights/Findings</a:t>
            </a:r>
          </a:p>
          <a:p>
            <a:r>
              <a:rPr lang="en-US" sz="2000" dirty="0"/>
              <a:t>Conclusion</a:t>
            </a:r>
          </a:p>
          <a:p>
            <a:r>
              <a:rPr lang="en-US" sz="2000" dirty="0"/>
              <a:t>Outlook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a:t>RESEARCH QUESTION/Ob</a:t>
            </a:r>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What are the factors that influence high property value?</a:t>
            </a:r>
          </a:p>
          <a:p>
            <a:r>
              <a:rPr lang="en-US" dirty="0"/>
              <a:t>Build a model that will predict the price of houses based on the f</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6802882" cy="859055"/>
          </a:xfrm>
        </p:spPr>
        <p:txBody>
          <a:bodyPr/>
          <a:lstStyle/>
          <a:p>
            <a:r>
              <a:rPr lang="en-US" dirty="0"/>
              <a:t>Table of Contents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2104" y="2690649"/>
            <a:ext cx="6802882" cy="3624426"/>
          </a:xfrm>
        </p:spPr>
        <p:txBody>
          <a:bodyPr>
            <a:normAutofit/>
          </a:bodyPr>
          <a:lstStyle/>
          <a:p>
            <a:r>
              <a:rPr lang="en-US" sz="1600" dirty="0"/>
              <a:t>Introduction-Research Question</a:t>
            </a:r>
          </a:p>
          <a:p>
            <a:pPr marL="0" indent="0">
              <a:buNone/>
            </a:pPr>
            <a:r>
              <a:rPr lang="en-US" sz="1600" dirty="0"/>
              <a:t>                         -Objective of Study</a:t>
            </a:r>
          </a:p>
          <a:p>
            <a:r>
              <a:rPr lang="en-US" sz="1600" dirty="0"/>
              <a:t>Data set</a:t>
            </a:r>
          </a:p>
          <a:p>
            <a:r>
              <a:rPr lang="en-US" sz="1600" dirty="0"/>
              <a:t>Data Processing Pipeline</a:t>
            </a:r>
          </a:p>
          <a:p>
            <a:r>
              <a:rPr lang="en-US" sz="1600" dirty="0"/>
              <a:t>Insights/Findings</a:t>
            </a:r>
          </a:p>
          <a:p>
            <a:r>
              <a:rPr lang="en-US" sz="1600" dirty="0"/>
              <a:t>Conclusion</a:t>
            </a:r>
          </a:p>
          <a:p>
            <a:r>
              <a:rPr lang="en-US" sz="1600" dirty="0"/>
              <a:t>Outlook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{005B5841-DD5D-4DE7-A10B-1258F99A5566}tf66687569_win32</Template>
  <TotalTime>0</TotalTime>
  <Words>304</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Title Here</vt:lpstr>
      <vt:lpstr>Section Header01</vt:lpstr>
      <vt:lpstr>Table of Contents</vt:lpstr>
      <vt:lpstr>Content Title 02</vt:lpstr>
      <vt:lpstr>Content Title</vt:lpstr>
      <vt:lpstr>Table of Contents</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Elizabeth Shogbanmu</dc:creator>
  <cp:lastModifiedBy>Elizabeth Shogbanmu</cp:lastModifiedBy>
  <cp:revision>1</cp:revision>
  <dcterms:created xsi:type="dcterms:W3CDTF">2022-04-21T08:49:55Z</dcterms:created>
  <dcterms:modified xsi:type="dcterms:W3CDTF">2022-04-21T09:09:27Z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