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4" r:id="rId5"/>
    <p:sldId id="290" r:id="rId6"/>
    <p:sldId id="258" r:id="rId7"/>
    <p:sldId id="261" r:id="rId8"/>
    <p:sldId id="256" r:id="rId9"/>
    <p:sldId id="293" r:id="rId10"/>
    <p:sldId id="291" r:id="rId11"/>
    <p:sldId id="288" r:id="rId12"/>
    <p:sldId id="295" r:id="rId13"/>
    <p:sldId id="296" r:id="rId14"/>
    <p:sldId id="292" r:id="rId15"/>
    <p:sldId id="257" r:id="rId16"/>
    <p:sldId id="283" r:id="rId17"/>
    <p:sldId id="287" r:id="rId18"/>
    <p:sldId id="260" r:id="rId19"/>
    <p:sldId id="264" r:id="rId20"/>
    <p:sldId id="284" r:id="rId21"/>
    <p:sldId id="267" r:id="rId22"/>
    <p:sldId id="266" r:id="rId23"/>
    <p:sldId id="269" r:id="rId24"/>
    <p:sldId id="268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E"/>
    <a:srgbClr val="0C75AC"/>
    <a:srgbClr val="1B6872"/>
    <a:srgbClr val="0C4360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EC9FF-ED04-402A-AAE8-39FBE1409867}" v="455" dt="2022-04-21T16:56:31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6"/>
                </a:bgClr>
              </a:patt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FB-9843-92B3-91A80E32B7C5}"/>
              </c:ext>
            </c:extLst>
          </c:dPt>
          <c:dPt>
            <c:idx val="2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3"/>
                </a:bgClr>
              </a:patt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FB-9843-92B3-91A80E32B7C5}"/>
              </c:ext>
            </c:extLst>
          </c:dPt>
          <c:dPt>
            <c:idx val="3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60000"/>
                    <a:lumOff val="40000"/>
                  </a:schemeClr>
                </a:bgClr>
              </a:patt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FB-9843-92B3-91A80E32B7C5}"/>
              </c:ext>
            </c:extLst>
          </c:dPt>
          <c:dPt>
            <c:idx val="4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2"/>
                </a:bgClr>
              </a:patt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FB-9843-92B3-91A80E32B7C5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FB-9843-92B3-91A80E32B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Processing</a:t>
          </a:r>
        </a:p>
        <a:p>
          <a:r>
            <a:rPr lang="en-US" dirty="0"/>
            <a:t>-Transformed to Normal Distribution, Removed Outliers, One-Hot Encoding</a:t>
          </a:r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/>
            <a:t>Apply Model</a:t>
          </a:r>
        </a:p>
        <a:p>
          <a:r>
            <a:rPr lang="en-US" dirty="0"/>
            <a:t>-Linear 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/>
            <a:t>Improving Model</a:t>
          </a:r>
        </a:p>
        <a:p>
          <a:r>
            <a:rPr lang="en-US" dirty="0"/>
            <a:t>-Removing 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</dgm:pt>
    <dgm:pt modelId="{B15EFD5D-DCC7-4B17-841B-28D480F47BFA}" type="pres">
      <dgm:prSet presAssocID="{46A3BBD4-A8D5-4588-930D-5B5C440F95A7}" presName="sibTrans" presStyleLbl="sibTrans2D1" presStyleIdx="0" presStyleCnt="4"/>
      <dgm:spPr/>
    </dgm:pt>
    <dgm:pt modelId="{CB0C0557-61B6-4F72-948D-97038DF2347C}" type="pres">
      <dgm:prSet presAssocID="{46A3BBD4-A8D5-4588-930D-5B5C440F95A7}" presName="connectorText" presStyleLbl="sibTrans2D1" presStyleIdx="0" presStyleCnt="4"/>
      <dgm:spPr/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</dgm:pt>
    <dgm:pt modelId="{7604F242-691A-4A0A-B50A-32917DE8221C}" type="pres">
      <dgm:prSet presAssocID="{CD849D60-1CC9-480E-A73F-775416316EE2}" presName="sibTrans" presStyleLbl="sibTrans2D1" presStyleIdx="1" presStyleCnt="4"/>
      <dgm:spPr/>
    </dgm:pt>
    <dgm:pt modelId="{9E1CFB79-4D1B-4156-914B-4152C6154DF4}" type="pres">
      <dgm:prSet presAssocID="{CD849D60-1CC9-480E-A73F-775416316EE2}" presName="connectorText" presStyleLbl="sibTrans2D1" presStyleIdx="1" presStyleCnt="4"/>
      <dgm:spPr/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</dgm:pt>
    <dgm:pt modelId="{037DC9CC-A97F-447B-B422-F45D0C3D3808}" type="pres">
      <dgm:prSet presAssocID="{B3C648AD-EF7E-42A8-99E9-3B072000117B}" presName="sibTrans" presStyleLbl="sibTrans2D1" presStyleIdx="2" presStyleCnt="4"/>
      <dgm:spPr/>
    </dgm:pt>
    <dgm:pt modelId="{69061840-D7C8-49AD-B6F0-0CB0CC34C019}" type="pres">
      <dgm:prSet presAssocID="{B3C648AD-EF7E-42A8-99E9-3B072000117B}" presName="connectorText" presStyleLbl="sibTrans2D1" presStyleIdx="2" presStyleCnt="4"/>
      <dgm:spPr/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</dgm:pt>
    <dgm:pt modelId="{4BE222A6-85A9-4DFE-AD80-D8D66B7BDEFE}" type="pres">
      <dgm:prSet presAssocID="{A5BF7F64-FDB6-43A4-B62F-4E78CAB33B0C}" presName="sibTrans" presStyleLbl="sibTrans2D1" presStyleIdx="3" presStyleCnt="4"/>
      <dgm:spPr/>
    </dgm:pt>
    <dgm:pt modelId="{4C004F01-70DD-4C93-8BA7-4AB71AFF9D13}" type="pres">
      <dgm:prSet presAssocID="{A5BF7F64-FDB6-43A4-B62F-4E78CAB33B0C}" presName="connectorText" presStyleLbl="sibTrans2D1" presStyleIdx="3" presStyleCnt="4"/>
      <dgm:spPr/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</dgm:pt>
  </dgm:ptLst>
  <dgm:cxnLst>
    <dgm:cxn modelId="{8DEB8C0B-8CE9-4DC9-813B-89D55B49DF5B}" type="presOf" srcId="{0A55110F-64F3-4927-982C-B7EA745AAB77}" destId="{B3A208B3-B2A4-4E43-BB18-974E5754D4A9}" srcOrd="0" destOrd="0" presId="urn:microsoft.com/office/officeart/2005/8/layout/process5"/>
    <dgm:cxn modelId="{E7DA8C14-1201-4931-84A4-1511695DFDD1}" type="presOf" srcId="{A5BF7F64-FDB6-43A4-B62F-4E78CAB33B0C}" destId="{4BE222A6-85A9-4DFE-AD80-D8D66B7BDEFE}" srcOrd="0" destOrd="0" presId="urn:microsoft.com/office/officeart/2005/8/layout/process5"/>
    <dgm:cxn modelId="{4E90F11E-9300-49E3-8323-365A96572EC8}" type="presOf" srcId="{1A3FFF91-6080-416C-8D4E-8874D45120E6}" destId="{437A6F8A-39FB-4AEE-ADC2-DEC5C66AB8D0}" srcOrd="0" destOrd="0" presId="urn:microsoft.com/office/officeart/2005/8/layout/process5"/>
    <dgm:cxn modelId="{6B7C0D30-A5C8-4A16-A726-35D7A104D7DF}" type="presOf" srcId="{8A2245C2-F409-494E-AF55-5B6F8214C998}" destId="{1B77FB05-E91F-4A60-BE0C-A85E0FC8EE93}" srcOrd="0" destOrd="0" presId="urn:microsoft.com/office/officeart/2005/8/layout/process5"/>
    <dgm:cxn modelId="{54C13534-8164-46C4-A22B-8F09217ED695}" type="presOf" srcId="{24403AF3-F183-41A9-AF7D-0CD1EE855F62}" destId="{62BAAD4A-600C-4CBC-96D9-E6A6E3D00A29}" srcOrd="0" destOrd="0" presId="urn:microsoft.com/office/officeart/2005/8/layout/process5"/>
    <dgm:cxn modelId="{6109645F-C109-4C75-9844-CCA790ECD195}" type="presOf" srcId="{A2517B8D-95F1-4BEE-9FBE-63FA4F1B8F82}" destId="{EF1CC2F7-0180-4390-ABC0-08D44017ED81}" srcOrd="0" destOrd="0" presId="urn:microsoft.com/office/officeart/2005/8/layout/process5"/>
    <dgm:cxn modelId="{22E66049-BE52-4BBE-A768-CCF7D25863DE}" type="presOf" srcId="{A5BF7F64-FDB6-43A4-B62F-4E78CAB33B0C}" destId="{4C004F01-70DD-4C93-8BA7-4AB71AFF9D13}" srcOrd="1" destOrd="0" presId="urn:microsoft.com/office/officeart/2005/8/layout/process5"/>
    <dgm:cxn modelId="{7F50596A-F50A-4827-A4F3-841A932EA041}" type="presOf" srcId="{46A3BBD4-A8D5-4588-930D-5B5C440F95A7}" destId="{B15EFD5D-DCC7-4B17-841B-28D480F47BFA}" srcOrd="0" destOrd="0" presId="urn:microsoft.com/office/officeart/2005/8/layout/process5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A5900488-6444-4CA2-8592-4974F694552D}" type="presOf" srcId="{B3C648AD-EF7E-42A8-99E9-3B072000117B}" destId="{037DC9CC-A97F-447B-B422-F45D0C3D3808}" srcOrd="0" destOrd="0" presId="urn:microsoft.com/office/officeart/2005/8/layout/process5"/>
    <dgm:cxn modelId="{0C19318E-1BC4-4D84-A8A1-B97C00B5F7CB}" type="presOf" srcId="{F958CC84-B351-4518-AD16-7A0D327DECAA}" destId="{F5E12C1D-CD80-4E38-84D1-8653A91CFD02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5F59BCA4-535F-465C-B7FE-B4163ED5B998}" type="presOf" srcId="{B3C648AD-EF7E-42A8-99E9-3B072000117B}" destId="{69061840-D7C8-49AD-B6F0-0CB0CC34C019}" srcOrd="1" destOrd="0" presId="urn:microsoft.com/office/officeart/2005/8/layout/process5"/>
    <dgm:cxn modelId="{DAAB7BB3-8131-49EC-9EF8-A74A0A2D96FB}" type="presOf" srcId="{CD849D60-1CC9-480E-A73F-775416316EE2}" destId="{9E1CFB79-4D1B-4156-914B-4152C6154DF4}" srcOrd="1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26D54CBE-6FA7-44F0-8904-3F43B64CA394}" type="presOf" srcId="{46A3BBD4-A8D5-4588-930D-5B5C440F95A7}" destId="{CB0C0557-61B6-4F72-948D-97038DF2347C}" srcOrd="1" destOrd="0" presId="urn:microsoft.com/office/officeart/2005/8/layout/process5"/>
    <dgm:cxn modelId="{A672B8D2-F6B1-4B51-A368-720A02A08CAF}" type="presOf" srcId="{CD849D60-1CC9-480E-A73F-775416316EE2}" destId="{7604F242-691A-4A0A-B50A-32917DE8221C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918A88E4-9D73-4441-8E14-68A251FA981B}" type="presParOf" srcId="{1B77FB05-E91F-4A60-BE0C-A85E0FC8EE93}" destId="{62BAAD4A-600C-4CBC-96D9-E6A6E3D00A29}" srcOrd="0" destOrd="0" presId="urn:microsoft.com/office/officeart/2005/8/layout/process5"/>
    <dgm:cxn modelId="{D12ACD2E-FE81-48DF-B91A-925EEFD67ECC}" type="presParOf" srcId="{1B77FB05-E91F-4A60-BE0C-A85E0FC8EE93}" destId="{B15EFD5D-DCC7-4B17-841B-28D480F47BFA}" srcOrd="1" destOrd="0" presId="urn:microsoft.com/office/officeart/2005/8/layout/process5"/>
    <dgm:cxn modelId="{7F59D865-F230-4061-B45F-AFEB3B3BF418}" type="presParOf" srcId="{B15EFD5D-DCC7-4B17-841B-28D480F47BFA}" destId="{CB0C0557-61B6-4F72-948D-97038DF2347C}" srcOrd="0" destOrd="0" presId="urn:microsoft.com/office/officeart/2005/8/layout/process5"/>
    <dgm:cxn modelId="{953F6E7C-0DAA-44B8-B977-224BD3195887}" type="presParOf" srcId="{1B77FB05-E91F-4A60-BE0C-A85E0FC8EE93}" destId="{F5E12C1D-CD80-4E38-84D1-8653A91CFD02}" srcOrd="2" destOrd="0" presId="urn:microsoft.com/office/officeart/2005/8/layout/process5"/>
    <dgm:cxn modelId="{78ACEB93-8C91-4947-B00B-901E27A778E3}" type="presParOf" srcId="{1B77FB05-E91F-4A60-BE0C-A85E0FC8EE93}" destId="{7604F242-691A-4A0A-B50A-32917DE8221C}" srcOrd="3" destOrd="0" presId="urn:microsoft.com/office/officeart/2005/8/layout/process5"/>
    <dgm:cxn modelId="{516621B0-3D6A-434B-B546-43CE0E139BA3}" type="presParOf" srcId="{7604F242-691A-4A0A-B50A-32917DE8221C}" destId="{9E1CFB79-4D1B-4156-914B-4152C6154DF4}" srcOrd="0" destOrd="0" presId="urn:microsoft.com/office/officeart/2005/8/layout/process5"/>
    <dgm:cxn modelId="{7D178A86-DE2A-42CE-8498-0BA092B8DD58}" type="presParOf" srcId="{1B77FB05-E91F-4A60-BE0C-A85E0FC8EE93}" destId="{437A6F8A-39FB-4AEE-ADC2-DEC5C66AB8D0}" srcOrd="4" destOrd="0" presId="urn:microsoft.com/office/officeart/2005/8/layout/process5"/>
    <dgm:cxn modelId="{71EFAEA2-67A8-492E-87BE-1D48D7DC6ED9}" type="presParOf" srcId="{1B77FB05-E91F-4A60-BE0C-A85E0FC8EE93}" destId="{037DC9CC-A97F-447B-B422-F45D0C3D3808}" srcOrd="5" destOrd="0" presId="urn:microsoft.com/office/officeart/2005/8/layout/process5"/>
    <dgm:cxn modelId="{E0D62E21-6F53-449F-A1F8-ABCD5A367A94}" type="presParOf" srcId="{037DC9CC-A97F-447B-B422-F45D0C3D3808}" destId="{69061840-D7C8-49AD-B6F0-0CB0CC34C019}" srcOrd="0" destOrd="0" presId="urn:microsoft.com/office/officeart/2005/8/layout/process5"/>
    <dgm:cxn modelId="{344DC597-B7C1-4C89-953F-64BCBE4F66CA}" type="presParOf" srcId="{1B77FB05-E91F-4A60-BE0C-A85E0FC8EE93}" destId="{B3A208B3-B2A4-4E43-BB18-974E5754D4A9}" srcOrd="6" destOrd="0" presId="urn:microsoft.com/office/officeart/2005/8/layout/process5"/>
    <dgm:cxn modelId="{041A6018-CF1A-4AC0-B7FE-C2AD7250D49D}" type="presParOf" srcId="{1B77FB05-E91F-4A60-BE0C-A85E0FC8EE93}" destId="{4BE222A6-85A9-4DFE-AD80-D8D66B7BDEFE}" srcOrd="7" destOrd="0" presId="urn:microsoft.com/office/officeart/2005/8/layout/process5"/>
    <dgm:cxn modelId="{DB8CA8D3-E8AD-4DFA-8098-BC70D491D463}" type="presParOf" srcId="{4BE222A6-85A9-4DFE-AD80-D8D66B7BDEFE}" destId="{4C004F01-70DD-4C93-8BA7-4AB71AFF9D13}" srcOrd="0" destOrd="0" presId="urn:microsoft.com/office/officeart/2005/8/layout/process5"/>
    <dgm:cxn modelId="{DD57F7AB-F155-42F6-AC1F-E9779610321F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Processing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-Transformed to Normal Distribution, Removed Outliers, One-Hot Encoding</a:t>
          </a:r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-Linear 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Improving Model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-Removing 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5885793" cy="767255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325821"/>
            <a:ext cx="8931822" cy="63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4A376-CF77-4EAD-87D8-6625F90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Insight/Findings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1CB82B-183F-41BB-A278-D1A7EBA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23901-C8D3-42A2-BE86-DFE1401F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1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 03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which include waterfront, living room sq/ft, and geographical location(zip-code) of the houses determine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19AEAA04-4840-FB41-B910-5F3570D85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825679"/>
              </p:ext>
            </p:extLst>
          </p:nvPr>
        </p:nvGraphicFramePr>
        <p:xfrm>
          <a:off x="1250950" y="1712075"/>
          <a:ext cx="96901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Author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Population-Most populated in Washington(2,269,675-Census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 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3" y="1681163"/>
            <a:ext cx="5157788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461887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368577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004234-E5F3-0061-33DC-E80121C7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Modelling Effect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985B612-1C08-09A4-98B7-509C2FD3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36E7CE5A-4F6B-4889-A1F0-DF52508F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6" y="1517715"/>
            <a:ext cx="3772072" cy="4659248"/>
          </a:xfrm>
          <a:prstGeom prst="rect">
            <a:avLst/>
          </a:prstGeom>
          <a:noFill/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B7DEC22-28FF-7C3B-9F94-FF47FEE3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CB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2ADFC31-910F-4A96-8CC1-F1C832AAE3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61" y="1357313"/>
            <a:ext cx="5856550" cy="53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5EFB034-A84C-49D3-8D51-4EEAEFF002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CDC8962-5EC3-562D-C8EF-F01D187C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9ADD5F70-D046-4733-4CFB-1A81CB4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7FC425-0EF4-5316-0BE4-01EBE0FB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5D6C3B3-40C9-CDE6-8AD7-863709C4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DE85996-C51B-DF28-EDF3-A7F58C7E9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229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Trade Gothic LT Pro</vt:lpstr>
      <vt:lpstr>Trebuchet MS</vt:lpstr>
      <vt:lpstr>Office Theme</vt:lpstr>
      <vt:lpstr>House Price Prediction</vt:lpstr>
      <vt:lpstr>King County, Washington</vt:lpstr>
      <vt:lpstr>Table of Contents</vt:lpstr>
      <vt:lpstr>Content Title 02</vt:lpstr>
      <vt:lpstr>Data Pipeline</vt:lpstr>
      <vt:lpstr>Before and After Modelling-Histograms</vt:lpstr>
      <vt:lpstr>Modelling Effect</vt:lpstr>
      <vt:lpstr>PowerPoint Presentation</vt:lpstr>
      <vt:lpstr>PowerPoint Presentation</vt:lpstr>
      <vt:lpstr>PowerPoint Presentation</vt:lpstr>
      <vt:lpstr>Insight/Findings</vt:lpstr>
      <vt:lpstr>Section Header01</vt:lpstr>
      <vt:lpstr>Content Title 03</vt:lpstr>
      <vt:lpstr>Removing Outliers</vt:lpstr>
      <vt:lpstr>Conclusion </vt:lpstr>
      <vt:lpstr>Outlook</vt:lpstr>
      <vt:lpstr>Chart</vt:lpstr>
      <vt:lpstr>Quote appears here  Lorem ipsum dolor sit amet, consectetuer adipiscing elit.”  - Author</vt:lpstr>
      <vt:lpstr>Table</vt:lpstr>
      <vt:lpstr>Thank You 1</vt:lpstr>
      <vt:lpstr>Thank You 2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Elizabeth Shogbanmu</cp:lastModifiedBy>
  <cp:revision>2</cp:revision>
  <dcterms:created xsi:type="dcterms:W3CDTF">2022-04-21T08:49:55Z</dcterms:created>
  <dcterms:modified xsi:type="dcterms:W3CDTF">2022-04-21T16:57:00Z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