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  <p1510:client id="{B8861D86-264A-4092-B75B-201D0E8D64F7}" v="1" dt="2022-04-22T12:26:18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1:38:25.897" v="769" actId="20577"/>
      <pc:docMkLst>
        <pc:docMk/>
      </pc:docMkLst>
      <pc:sldChg chg="modSp mod">
        <pc:chgData name="Elizabeth Shogbanmu" userId="1162257865d60e53" providerId="LiveId" clId="{B8861D86-264A-4092-B75B-201D0E8D64F7}" dt="2022-04-22T11:38:25.897" v="769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Improving model by</a:t>
          </a:r>
        </a:p>
        <a:p>
          <a:r>
            <a:rPr lang="en-US" dirty="0"/>
            <a:t>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</dgm:pt>
    <dgm:pt modelId="{B15EFD5D-DCC7-4B17-841B-28D480F47BFA}" type="pres">
      <dgm:prSet presAssocID="{46A3BBD4-A8D5-4588-930D-5B5C440F95A7}" presName="sibTrans" presStyleLbl="sibTrans2D1" presStyleIdx="0" presStyleCnt="4"/>
      <dgm:spPr/>
    </dgm:pt>
    <dgm:pt modelId="{CB0C0557-61B6-4F72-948D-97038DF2347C}" type="pres">
      <dgm:prSet presAssocID="{46A3BBD4-A8D5-4588-930D-5B5C440F95A7}" presName="connectorText" presStyleLbl="sibTrans2D1" presStyleIdx="0" presStyleCnt="4"/>
      <dgm:spPr/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</dgm:pt>
    <dgm:pt modelId="{7604F242-691A-4A0A-B50A-32917DE8221C}" type="pres">
      <dgm:prSet presAssocID="{CD849D60-1CC9-480E-A73F-775416316EE2}" presName="sibTrans" presStyleLbl="sibTrans2D1" presStyleIdx="1" presStyleCnt="4"/>
      <dgm:spPr/>
    </dgm:pt>
    <dgm:pt modelId="{9E1CFB79-4D1B-4156-914B-4152C6154DF4}" type="pres">
      <dgm:prSet presAssocID="{CD849D60-1CC9-480E-A73F-775416316EE2}" presName="connectorText" presStyleLbl="sibTrans2D1" presStyleIdx="1" presStyleCnt="4"/>
      <dgm:spPr/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</dgm:pt>
    <dgm:pt modelId="{037DC9CC-A97F-447B-B422-F45D0C3D3808}" type="pres">
      <dgm:prSet presAssocID="{B3C648AD-EF7E-42A8-99E9-3B072000117B}" presName="sibTrans" presStyleLbl="sibTrans2D1" presStyleIdx="2" presStyleCnt="4"/>
      <dgm:spPr/>
    </dgm:pt>
    <dgm:pt modelId="{69061840-D7C8-49AD-B6F0-0CB0CC34C019}" type="pres">
      <dgm:prSet presAssocID="{B3C648AD-EF7E-42A8-99E9-3B072000117B}" presName="connectorText" presStyleLbl="sibTrans2D1" presStyleIdx="2" presStyleCnt="4"/>
      <dgm:spPr/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</dgm:pt>
    <dgm:pt modelId="{4BE222A6-85A9-4DFE-AD80-D8D66B7BDEFE}" type="pres">
      <dgm:prSet presAssocID="{A5BF7F64-FDB6-43A4-B62F-4E78CAB33B0C}" presName="sibTrans" presStyleLbl="sibTrans2D1" presStyleIdx="3" presStyleCnt="4"/>
      <dgm:spPr/>
    </dgm:pt>
    <dgm:pt modelId="{4C004F01-70DD-4C93-8BA7-4AB71AFF9D13}" type="pres">
      <dgm:prSet presAssocID="{A5BF7F64-FDB6-43A4-B62F-4E78CAB33B0C}" presName="connectorText" presStyleLbl="sibTrans2D1" presStyleIdx="3" presStyleCnt="4"/>
      <dgm:spPr/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Improving model by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/>
              <a:t>Is my </a:t>
            </a:r>
            <a:r>
              <a:rPr lang="en-US" dirty="0" err="1"/>
              <a:t>neighbourhood</a:t>
            </a:r>
            <a:r>
              <a:rPr lang="en-US" dirty="0"/>
              <a:t> overprices?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pPr lvl="1"/>
            <a:r>
              <a:rPr lang="de-DE" dirty="0"/>
              <a:t>Investors (private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commerical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City </a:t>
            </a:r>
            <a:r>
              <a:rPr lang="de-DE" dirty="0" err="1"/>
              <a:t>planers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Zipcode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predictor</a:t>
            </a:r>
            <a:endParaRPr lang="de-DE" dirty="0"/>
          </a:p>
          <a:p>
            <a:r>
              <a:rPr lang="de-DE" dirty="0" err="1"/>
              <a:t>Zoning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zipcodes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/>
              <a:t>Outlook: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Apply Polynomial regression</a:t>
            </a:r>
          </a:p>
          <a:p>
            <a:r>
              <a:rPr lang="en-US" dirty="0"/>
              <a:t>Apply model on dataset of different cities and areas</a:t>
            </a:r>
          </a:p>
          <a:p>
            <a:r>
              <a:rPr lang="en-US" dirty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Location (</a:t>
            </a:r>
            <a:r>
              <a:rPr lang="en-US" dirty="0" err="1"/>
              <a:t>zipcode</a:t>
            </a:r>
            <a:r>
              <a:rPr lang="en-US" dirty="0"/>
              <a:t>, distance to center, view, waterfront) define price</a:t>
            </a:r>
          </a:p>
          <a:p>
            <a:pPr marL="285750" indent="-285750"/>
            <a:r>
              <a:rPr lang="en-US" dirty="0"/>
              <a:t>Attributes of size are significant but with a smaller influence</a:t>
            </a:r>
          </a:p>
          <a:p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1200150" lvl="2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Transformation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Dropped</a:t>
            </a:r>
            <a:r>
              <a:rPr lang="de-DE" dirty="0"/>
              <a:t>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date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, </a:t>
            </a:r>
            <a:r>
              <a:rPr lang="de-DE" dirty="0" err="1"/>
              <a:t>sqft_above</a:t>
            </a:r>
            <a:r>
              <a:rPr lang="de-DE" dirty="0"/>
              <a:t> (</a:t>
            </a:r>
            <a:r>
              <a:rPr lang="de-DE" dirty="0" err="1"/>
              <a:t>multicolinearity</a:t>
            </a:r>
            <a:r>
              <a:rPr lang="de-DE" dirty="0"/>
              <a:t>)</a:t>
            </a:r>
          </a:p>
          <a:p>
            <a:r>
              <a:rPr lang="de-DE" dirty="0" err="1"/>
              <a:t>Imported</a:t>
            </a:r>
            <a:r>
              <a:rPr lang="de-DE" dirty="0"/>
              <a:t>: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 err="1"/>
              <a:t>Binned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Year </a:t>
            </a:r>
            <a:r>
              <a:rPr lang="de-DE" dirty="0" err="1"/>
              <a:t>renovated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basement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/>
              <a:t>Grade (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Floors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344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Office Theme</vt:lpstr>
      <vt:lpstr>House Price Prediction</vt:lpstr>
      <vt:lpstr>King County, Washington</vt:lpstr>
      <vt:lpstr>Table of Contents</vt:lpstr>
      <vt:lpstr>Content Title 02</vt:lpstr>
      <vt:lpstr>Data Overview</vt:lpstr>
      <vt:lpstr>Data Pipeline</vt:lpstr>
      <vt:lpstr>Data Transformation</vt:lpstr>
      <vt:lpstr>Model Results</vt:lpstr>
      <vt:lpstr>PowerPoint Presentation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Elizabeth Shogbanmu</cp:lastModifiedBy>
  <cp:revision>4</cp:revision>
  <dcterms:created xsi:type="dcterms:W3CDTF">2022-04-21T08:49:55Z</dcterms:created>
  <dcterms:modified xsi:type="dcterms:W3CDTF">2022-04-22T12:26:28Z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