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94" r:id="rId5"/>
    <p:sldId id="290" r:id="rId6"/>
    <p:sldId id="258" r:id="rId7"/>
    <p:sldId id="261" r:id="rId8"/>
    <p:sldId id="296" r:id="rId9"/>
    <p:sldId id="256" r:id="rId10"/>
    <p:sldId id="293" r:id="rId11"/>
    <p:sldId id="291" r:id="rId12"/>
    <p:sldId id="297" r:id="rId13"/>
    <p:sldId id="288" r:id="rId14"/>
    <p:sldId id="292" r:id="rId15"/>
    <p:sldId id="260" r:id="rId16"/>
    <p:sldId id="264" r:id="rId17"/>
    <p:sldId id="287" r:id="rId18"/>
    <p:sldId id="285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5AC"/>
    <a:srgbClr val="BCBCBE"/>
    <a:srgbClr val="0C4360"/>
    <a:srgbClr val="1B6872"/>
    <a:srgbClr val="002136"/>
    <a:srgbClr val="103350"/>
    <a:srgbClr val="63B7C6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35A7A6-C4BB-466B-A959-DB40C8A01768}" v="28" dt="2022-04-22T04:13:53.4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Shogbanmu" userId="1162257865d60e53" providerId="LiveId" clId="{B8861D86-264A-4092-B75B-201D0E8D64F7}"/>
    <pc:docChg chg="custSel modSld">
      <pc:chgData name="Elizabeth Shogbanmu" userId="1162257865d60e53" providerId="LiveId" clId="{B8861D86-264A-4092-B75B-201D0E8D64F7}" dt="2022-04-22T11:38:25.897" v="769" actId="20577"/>
      <pc:docMkLst>
        <pc:docMk/>
      </pc:docMkLst>
      <pc:sldChg chg="modSp mod">
        <pc:chgData name="Elizabeth Shogbanmu" userId="1162257865d60e53" providerId="LiveId" clId="{B8861D86-264A-4092-B75B-201D0E8D64F7}" dt="2022-04-22T11:38:25.897" v="769" actId="20577"/>
        <pc:sldMkLst>
          <pc:docMk/>
          <pc:sldMk cId="3607270498" sldId="261"/>
        </pc:sldMkLst>
        <pc:spChg chg="mod">
          <ac:chgData name="Elizabeth Shogbanmu" userId="1162257865d60e53" providerId="LiveId" clId="{B8861D86-264A-4092-B75B-201D0E8D64F7}" dt="2022-04-22T10:54:01.252" v="1" actId="14100"/>
          <ac:spMkLst>
            <pc:docMk/>
            <pc:sldMk cId="3607270498" sldId="261"/>
            <ac:spMk id="5" creationId="{E0C87788-476B-4620-8002-A5C1177AD6C1}"/>
          </ac:spMkLst>
        </pc:spChg>
        <pc:spChg chg="mod">
          <ac:chgData name="Elizabeth Shogbanmu" userId="1162257865d60e53" providerId="LiveId" clId="{B8861D86-264A-4092-B75B-201D0E8D64F7}" dt="2022-04-22T11:38:25.897" v="769" actId="20577"/>
          <ac:spMkLst>
            <pc:docMk/>
            <pc:sldMk cId="3607270498" sldId="261"/>
            <ac:spMk id="6" creationId="{000A9570-5EF6-4AFB-9FCA-7C8998E3FEB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245C2-F409-494E-AF55-5B6F8214C99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03AF3-F183-41A9-AF7D-0CD1EE855F62}">
      <dgm:prSet phldrT="[Text]"/>
      <dgm:spPr/>
      <dgm:t>
        <a:bodyPr/>
        <a:lstStyle/>
        <a:p>
          <a:r>
            <a:rPr lang="en-US" dirty="0"/>
            <a:t>Data Source</a:t>
          </a:r>
        </a:p>
      </dgm:t>
    </dgm:pt>
    <dgm:pt modelId="{E2787CE0-8D40-4021-BCD8-CF68F3C5DE5B}" type="parTrans" cxnId="{8A6FF6D7-336F-4413-838C-98EA460DBEF8}">
      <dgm:prSet/>
      <dgm:spPr/>
      <dgm:t>
        <a:bodyPr/>
        <a:lstStyle/>
        <a:p>
          <a:endParaRPr lang="en-US"/>
        </a:p>
      </dgm:t>
    </dgm:pt>
    <dgm:pt modelId="{46A3BBD4-A8D5-4588-930D-5B5C440F95A7}" type="sibTrans" cxnId="{8A6FF6D7-336F-4413-838C-98EA460DBEF8}">
      <dgm:prSet/>
      <dgm:spPr/>
      <dgm:t>
        <a:bodyPr/>
        <a:lstStyle/>
        <a:p>
          <a:endParaRPr lang="en-US"/>
        </a:p>
      </dgm:t>
    </dgm:pt>
    <dgm:pt modelId="{F958CC84-B351-4518-AD16-7A0D327DECAA}">
      <dgm:prSet phldrT="[Text]"/>
      <dgm:spPr/>
      <dgm:t>
        <a:bodyPr/>
        <a:lstStyle/>
        <a:p>
          <a:r>
            <a:rPr lang="en-US" dirty="0"/>
            <a:t>Data Processing</a:t>
          </a:r>
        </a:p>
        <a:p>
          <a:r>
            <a:rPr lang="en-US" dirty="0"/>
            <a:t>-Transform to Normal Distribution, Remove Outliers, One-Hot Encoding</a:t>
          </a:r>
        </a:p>
      </dgm:t>
    </dgm:pt>
    <dgm:pt modelId="{D7F32176-3881-4274-904F-80EC4465F5B1}" type="parTrans" cxnId="{330A2CB5-9BA2-4B32-B7EC-1F43DFEA8027}">
      <dgm:prSet/>
      <dgm:spPr/>
      <dgm:t>
        <a:bodyPr/>
        <a:lstStyle/>
        <a:p>
          <a:endParaRPr lang="en-US"/>
        </a:p>
      </dgm:t>
    </dgm:pt>
    <dgm:pt modelId="{CD849D60-1CC9-480E-A73F-775416316EE2}" type="sibTrans" cxnId="{330A2CB5-9BA2-4B32-B7EC-1F43DFEA8027}">
      <dgm:prSet/>
      <dgm:spPr/>
      <dgm:t>
        <a:bodyPr/>
        <a:lstStyle/>
        <a:p>
          <a:endParaRPr lang="en-US"/>
        </a:p>
      </dgm:t>
    </dgm:pt>
    <dgm:pt modelId="{1A3FFF91-6080-416C-8D4E-8874D45120E6}">
      <dgm:prSet phldrT="[Text]"/>
      <dgm:spPr/>
      <dgm:t>
        <a:bodyPr/>
        <a:lstStyle/>
        <a:p>
          <a:r>
            <a:rPr lang="en-US" dirty="0"/>
            <a:t>Apply Model</a:t>
          </a:r>
        </a:p>
        <a:p>
          <a:r>
            <a:rPr lang="en-US" dirty="0"/>
            <a:t>-Linear regression</a:t>
          </a:r>
        </a:p>
      </dgm:t>
    </dgm:pt>
    <dgm:pt modelId="{CF7D06D5-0F59-47C3-8ACB-87F099421D3F}" type="parTrans" cxnId="{32CC9350-AF80-4514-B5F0-61514E8A4D4F}">
      <dgm:prSet/>
      <dgm:spPr/>
      <dgm:t>
        <a:bodyPr/>
        <a:lstStyle/>
        <a:p>
          <a:endParaRPr lang="en-US"/>
        </a:p>
      </dgm:t>
    </dgm:pt>
    <dgm:pt modelId="{B3C648AD-EF7E-42A8-99E9-3B072000117B}" type="sibTrans" cxnId="{32CC9350-AF80-4514-B5F0-61514E8A4D4F}">
      <dgm:prSet/>
      <dgm:spPr/>
      <dgm:t>
        <a:bodyPr/>
        <a:lstStyle/>
        <a:p>
          <a:endParaRPr lang="en-US"/>
        </a:p>
      </dgm:t>
    </dgm:pt>
    <dgm:pt modelId="{0A55110F-64F3-4927-982C-B7EA745AAB77}">
      <dgm:prSet phldrT="[Text]"/>
      <dgm:spPr/>
      <dgm:t>
        <a:bodyPr/>
        <a:lstStyle/>
        <a:p>
          <a:r>
            <a:rPr lang="en-US" dirty="0"/>
            <a:t>Improve Model</a:t>
          </a:r>
        </a:p>
        <a:p>
          <a:r>
            <a:rPr lang="en-US" dirty="0"/>
            <a:t>-Removing non- significant features</a:t>
          </a:r>
        </a:p>
      </dgm:t>
    </dgm:pt>
    <dgm:pt modelId="{A0E9E1C4-22B4-4044-B059-14B079F4A45D}" type="parTrans" cxnId="{8376D091-80FF-4427-9457-18F73BA5407D}">
      <dgm:prSet/>
      <dgm:spPr/>
      <dgm:t>
        <a:bodyPr/>
        <a:lstStyle/>
        <a:p>
          <a:endParaRPr lang="en-US"/>
        </a:p>
      </dgm:t>
    </dgm:pt>
    <dgm:pt modelId="{A5BF7F64-FDB6-43A4-B62F-4E78CAB33B0C}" type="sibTrans" cxnId="{8376D091-80FF-4427-9457-18F73BA5407D}">
      <dgm:prSet/>
      <dgm:spPr/>
      <dgm:t>
        <a:bodyPr/>
        <a:lstStyle/>
        <a:p>
          <a:endParaRPr lang="en-US"/>
        </a:p>
      </dgm:t>
    </dgm:pt>
    <dgm:pt modelId="{A2517B8D-95F1-4BEE-9FBE-63FA4F1B8F82}">
      <dgm:prSet phldrT="[Text]"/>
      <dgm:spPr/>
      <dgm:t>
        <a:bodyPr/>
        <a:lstStyle/>
        <a:p>
          <a:r>
            <a:rPr lang="en-US" dirty="0"/>
            <a:t>Visualize Results</a:t>
          </a:r>
        </a:p>
      </dgm:t>
    </dgm:pt>
    <dgm:pt modelId="{312C84FD-A518-49E5-BF13-703D85539A0B}" type="parTrans" cxnId="{6756636E-14C7-4561-B5AA-6C379A6E1AB7}">
      <dgm:prSet/>
      <dgm:spPr/>
      <dgm:t>
        <a:bodyPr/>
        <a:lstStyle/>
        <a:p>
          <a:endParaRPr lang="en-US"/>
        </a:p>
      </dgm:t>
    </dgm:pt>
    <dgm:pt modelId="{D9C0BFF0-6F94-4897-9E3A-9C421A39DD49}" type="sibTrans" cxnId="{6756636E-14C7-4561-B5AA-6C379A6E1AB7}">
      <dgm:prSet/>
      <dgm:spPr/>
      <dgm:t>
        <a:bodyPr/>
        <a:lstStyle/>
        <a:p>
          <a:endParaRPr lang="en-US"/>
        </a:p>
      </dgm:t>
    </dgm:pt>
    <dgm:pt modelId="{1B77FB05-E91F-4A60-BE0C-A85E0FC8EE93}" type="pres">
      <dgm:prSet presAssocID="{8A2245C2-F409-494E-AF55-5B6F8214C998}" presName="diagram" presStyleCnt="0">
        <dgm:presLayoutVars>
          <dgm:dir/>
          <dgm:resizeHandles val="exact"/>
        </dgm:presLayoutVars>
      </dgm:prSet>
      <dgm:spPr/>
    </dgm:pt>
    <dgm:pt modelId="{62BAAD4A-600C-4CBC-96D9-E6A6E3D00A29}" type="pres">
      <dgm:prSet presAssocID="{24403AF3-F183-41A9-AF7D-0CD1EE855F62}" presName="node" presStyleLbl="node1" presStyleIdx="0" presStyleCnt="5">
        <dgm:presLayoutVars>
          <dgm:bulletEnabled val="1"/>
        </dgm:presLayoutVars>
      </dgm:prSet>
      <dgm:spPr/>
    </dgm:pt>
    <dgm:pt modelId="{B15EFD5D-DCC7-4B17-841B-28D480F47BFA}" type="pres">
      <dgm:prSet presAssocID="{46A3BBD4-A8D5-4588-930D-5B5C440F95A7}" presName="sibTrans" presStyleLbl="sibTrans2D1" presStyleIdx="0" presStyleCnt="4"/>
      <dgm:spPr/>
    </dgm:pt>
    <dgm:pt modelId="{CB0C0557-61B6-4F72-948D-97038DF2347C}" type="pres">
      <dgm:prSet presAssocID="{46A3BBD4-A8D5-4588-930D-5B5C440F95A7}" presName="connectorText" presStyleLbl="sibTrans2D1" presStyleIdx="0" presStyleCnt="4"/>
      <dgm:spPr/>
    </dgm:pt>
    <dgm:pt modelId="{F5E12C1D-CD80-4E38-84D1-8653A91CFD02}" type="pres">
      <dgm:prSet presAssocID="{F958CC84-B351-4518-AD16-7A0D327DECAA}" presName="node" presStyleLbl="node1" presStyleIdx="1" presStyleCnt="5">
        <dgm:presLayoutVars>
          <dgm:bulletEnabled val="1"/>
        </dgm:presLayoutVars>
      </dgm:prSet>
      <dgm:spPr/>
    </dgm:pt>
    <dgm:pt modelId="{7604F242-691A-4A0A-B50A-32917DE8221C}" type="pres">
      <dgm:prSet presAssocID="{CD849D60-1CC9-480E-A73F-775416316EE2}" presName="sibTrans" presStyleLbl="sibTrans2D1" presStyleIdx="1" presStyleCnt="4"/>
      <dgm:spPr/>
    </dgm:pt>
    <dgm:pt modelId="{9E1CFB79-4D1B-4156-914B-4152C6154DF4}" type="pres">
      <dgm:prSet presAssocID="{CD849D60-1CC9-480E-A73F-775416316EE2}" presName="connectorText" presStyleLbl="sibTrans2D1" presStyleIdx="1" presStyleCnt="4"/>
      <dgm:spPr/>
    </dgm:pt>
    <dgm:pt modelId="{437A6F8A-39FB-4AEE-ADC2-DEC5C66AB8D0}" type="pres">
      <dgm:prSet presAssocID="{1A3FFF91-6080-416C-8D4E-8874D45120E6}" presName="node" presStyleLbl="node1" presStyleIdx="2" presStyleCnt="5">
        <dgm:presLayoutVars>
          <dgm:bulletEnabled val="1"/>
        </dgm:presLayoutVars>
      </dgm:prSet>
      <dgm:spPr/>
    </dgm:pt>
    <dgm:pt modelId="{037DC9CC-A97F-447B-B422-F45D0C3D3808}" type="pres">
      <dgm:prSet presAssocID="{B3C648AD-EF7E-42A8-99E9-3B072000117B}" presName="sibTrans" presStyleLbl="sibTrans2D1" presStyleIdx="2" presStyleCnt="4"/>
      <dgm:spPr/>
    </dgm:pt>
    <dgm:pt modelId="{69061840-D7C8-49AD-B6F0-0CB0CC34C019}" type="pres">
      <dgm:prSet presAssocID="{B3C648AD-EF7E-42A8-99E9-3B072000117B}" presName="connectorText" presStyleLbl="sibTrans2D1" presStyleIdx="2" presStyleCnt="4"/>
      <dgm:spPr/>
    </dgm:pt>
    <dgm:pt modelId="{B3A208B3-B2A4-4E43-BB18-974E5754D4A9}" type="pres">
      <dgm:prSet presAssocID="{0A55110F-64F3-4927-982C-B7EA745AAB77}" presName="node" presStyleLbl="node1" presStyleIdx="3" presStyleCnt="5" custLinFactNeighborX="1297" custLinFactNeighborY="1288">
        <dgm:presLayoutVars>
          <dgm:bulletEnabled val="1"/>
        </dgm:presLayoutVars>
      </dgm:prSet>
      <dgm:spPr/>
    </dgm:pt>
    <dgm:pt modelId="{4BE222A6-85A9-4DFE-AD80-D8D66B7BDEFE}" type="pres">
      <dgm:prSet presAssocID="{A5BF7F64-FDB6-43A4-B62F-4E78CAB33B0C}" presName="sibTrans" presStyleLbl="sibTrans2D1" presStyleIdx="3" presStyleCnt="4"/>
      <dgm:spPr/>
    </dgm:pt>
    <dgm:pt modelId="{4C004F01-70DD-4C93-8BA7-4AB71AFF9D13}" type="pres">
      <dgm:prSet presAssocID="{A5BF7F64-FDB6-43A4-B62F-4E78CAB33B0C}" presName="connectorText" presStyleLbl="sibTrans2D1" presStyleIdx="3" presStyleCnt="4"/>
      <dgm:spPr/>
    </dgm:pt>
    <dgm:pt modelId="{EF1CC2F7-0180-4390-ABC0-08D44017ED81}" type="pres">
      <dgm:prSet presAssocID="{A2517B8D-95F1-4BEE-9FBE-63FA4F1B8F82}" presName="node" presStyleLbl="node1" presStyleIdx="4" presStyleCnt="5">
        <dgm:presLayoutVars>
          <dgm:bulletEnabled val="1"/>
        </dgm:presLayoutVars>
      </dgm:prSet>
      <dgm:spPr/>
    </dgm:pt>
  </dgm:ptLst>
  <dgm:cxnLst>
    <dgm:cxn modelId="{8DEB8C0B-8CE9-4DC9-813B-89D55B49DF5B}" type="presOf" srcId="{0A55110F-64F3-4927-982C-B7EA745AAB77}" destId="{B3A208B3-B2A4-4E43-BB18-974E5754D4A9}" srcOrd="0" destOrd="0" presId="urn:microsoft.com/office/officeart/2005/8/layout/process5"/>
    <dgm:cxn modelId="{E7DA8C14-1201-4931-84A4-1511695DFDD1}" type="presOf" srcId="{A5BF7F64-FDB6-43A4-B62F-4E78CAB33B0C}" destId="{4BE222A6-85A9-4DFE-AD80-D8D66B7BDEFE}" srcOrd="0" destOrd="0" presId="urn:microsoft.com/office/officeart/2005/8/layout/process5"/>
    <dgm:cxn modelId="{4E90F11E-9300-49E3-8323-365A96572EC8}" type="presOf" srcId="{1A3FFF91-6080-416C-8D4E-8874D45120E6}" destId="{437A6F8A-39FB-4AEE-ADC2-DEC5C66AB8D0}" srcOrd="0" destOrd="0" presId="urn:microsoft.com/office/officeart/2005/8/layout/process5"/>
    <dgm:cxn modelId="{6B7C0D30-A5C8-4A16-A726-35D7A104D7DF}" type="presOf" srcId="{8A2245C2-F409-494E-AF55-5B6F8214C998}" destId="{1B77FB05-E91F-4A60-BE0C-A85E0FC8EE93}" srcOrd="0" destOrd="0" presId="urn:microsoft.com/office/officeart/2005/8/layout/process5"/>
    <dgm:cxn modelId="{54C13534-8164-46C4-A22B-8F09217ED695}" type="presOf" srcId="{24403AF3-F183-41A9-AF7D-0CD1EE855F62}" destId="{62BAAD4A-600C-4CBC-96D9-E6A6E3D00A29}" srcOrd="0" destOrd="0" presId="urn:microsoft.com/office/officeart/2005/8/layout/process5"/>
    <dgm:cxn modelId="{6109645F-C109-4C75-9844-CCA790ECD195}" type="presOf" srcId="{A2517B8D-95F1-4BEE-9FBE-63FA4F1B8F82}" destId="{EF1CC2F7-0180-4390-ABC0-08D44017ED81}" srcOrd="0" destOrd="0" presId="urn:microsoft.com/office/officeart/2005/8/layout/process5"/>
    <dgm:cxn modelId="{22E66049-BE52-4BBE-A768-CCF7D25863DE}" type="presOf" srcId="{A5BF7F64-FDB6-43A4-B62F-4E78CAB33B0C}" destId="{4C004F01-70DD-4C93-8BA7-4AB71AFF9D13}" srcOrd="1" destOrd="0" presId="urn:microsoft.com/office/officeart/2005/8/layout/process5"/>
    <dgm:cxn modelId="{7F50596A-F50A-4827-A4F3-841A932EA041}" type="presOf" srcId="{46A3BBD4-A8D5-4588-930D-5B5C440F95A7}" destId="{B15EFD5D-DCC7-4B17-841B-28D480F47BFA}" srcOrd="0" destOrd="0" presId="urn:microsoft.com/office/officeart/2005/8/layout/process5"/>
    <dgm:cxn modelId="{6756636E-14C7-4561-B5AA-6C379A6E1AB7}" srcId="{8A2245C2-F409-494E-AF55-5B6F8214C998}" destId="{A2517B8D-95F1-4BEE-9FBE-63FA4F1B8F82}" srcOrd="4" destOrd="0" parTransId="{312C84FD-A518-49E5-BF13-703D85539A0B}" sibTransId="{D9C0BFF0-6F94-4897-9E3A-9C421A39DD49}"/>
    <dgm:cxn modelId="{32CC9350-AF80-4514-B5F0-61514E8A4D4F}" srcId="{8A2245C2-F409-494E-AF55-5B6F8214C998}" destId="{1A3FFF91-6080-416C-8D4E-8874D45120E6}" srcOrd="2" destOrd="0" parTransId="{CF7D06D5-0F59-47C3-8ACB-87F099421D3F}" sibTransId="{B3C648AD-EF7E-42A8-99E9-3B072000117B}"/>
    <dgm:cxn modelId="{A5900488-6444-4CA2-8592-4974F694552D}" type="presOf" srcId="{B3C648AD-EF7E-42A8-99E9-3B072000117B}" destId="{037DC9CC-A97F-447B-B422-F45D0C3D3808}" srcOrd="0" destOrd="0" presId="urn:microsoft.com/office/officeart/2005/8/layout/process5"/>
    <dgm:cxn modelId="{0C19318E-1BC4-4D84-A8A1-B97C00B5F7CB}" type="presOf" srcId="{F958CC84-B351-4518-AD16-7A0D327DECAA}" destId="{F5E12C1D-CD80-4E38-84D1-8653A91CFD02}" srcOrd="0" destOrd="0" presId="urn:microsoft.com/office/officeart/2005/8/layout/process5"/>
    <dgm:cxn modelId="{8376D091-80FF-4427-9457-18F73BA5407D}" srcId="{8A2245C2-F409-494E-AF55-5B6F8214C998}" destId="{0A55110F-64F3-4927-982C-B7EA745AAB77}" srcOrd="3" destOrd="0" parTransId="{A0E9E1C4-22B4-4044-B059-14B079F4A45D}" sibTransId="{A5BF7F64-FDB6-43A4-B62F-4E78CAB33B0C}"/>
    <dgm:cxn modelId="{5F59BCA4-535F-465C-B7FE-B4163ED5B998}" type="presOf" srcId="{B3C648AD-EF7E-42A8-99E9-3B072000117B}" destId="{69061840-D7C8-49AD-B6F0-0CB0CC34C019}" srcOrd="1" destOrd="0" presId="urn:microsoft.com/office/officeart/2005/8/layout/process5"/>
    <dgm:cxn modelId="{DAAB7BB3-8131-49EC-9EF8-A74A0A2D96FB}" type="presOf" srcId="{CD849D60-1CC9-480E-A73F-775416316EE2}" destId="{9E1CFB79-4D1B-4156-914B-4152C6154DF4}" srcOrd="1" destOrd="0" presId="urn:microsoft.com/office/officeart/2005/8/layout/process5"/>
    <dgm:cxn modelId="{330A2CB5-9BA2-4B32-B7EC-1F43DFEA8027}" srcId="{8A2245C2-F409-494E-AF55-5B6F8214C998}" destId="{F958CC84-B351-4518-AD16-7A0D327DECAA}" srcOrd="1" destOrd="0" parTransId="{D7F32176-3881-4274-904F-80EC4465F5B1}" sibTransId="{CD849D60-1CC9-480E-A73F-775416316EE2}"/>
    <dgm:cxn modelId="{26D54CBE-6FA7-44F0-8904-3F43B64CA394}" type="presOf" srcId="{46A3BBD4-A8D5-4588-930D-5B5C440F95A7}" destId="{CB0C0557-61B6-4F72-948D-97038DF2347C}" srcOrd="1" destOrd="0" presId="urn:microsoft.com/office/officeart/2005/8/layout/process5"/>
    <dgm:cxn modelId="{A672B8D2-F6B1-4B51-A368-720A02A08CAF}" type="presOf" srcId="{CD849D60-1CC9-480E-A73F-775416316EE2}" destId="{7604F242-691A-4A0A-B50A-32917DE8221C}" srcOrd="0" destOrd="0" presId="urn:microsoft.com/office/officeart/2005/8/layout/process5"/>
    <dgm:cxn modelId="{8A6FF6D7-336F-4413-838C-98EA460DBEF8}" srcId="{8A2245C2-F409-494E-AF55-5B6F8214C998}" destId="{24403AF3-F183-41A9-AF7D-0CD1EE855F62}" srcOrd="0" destOrd="0" parTransId="{E2787CE0-8D40-4021-BCD8-CF68F3C5DE5B}" sibTransId="{46A3BBD4-A8D5-4588-930D-5B5C440F95A7}"/>
    <dgm:cxn modelId="{918A88E4-9D73-4441-8E14-68A251FA981B}" type="presParOf" srcId="{1B77FB05-E91F-4A60-BE0C-A85E0FC8EE93}" destId="{62BAAD4A-600C-4CBC-96D9-E6A6E3D00A29}" srcOrd="0" destOrd="0" presId="urn:microsoft.com/office/officeart/2005/8/layout/process5"/>
    <dgm:cxn modelId="{D12ACD2E-FE81-48DF-B91A-925EEFD67ECC}" type="presParOf" srcId="{1B77FB05-E91F-4A60-BE0C-A85E0FC8EE93}" destId="{B15EFD5D-DCC7-4B17-841B-28D480F47BFA}" srcOrd="1" destOrd="0" presId="urn:microsoft.com/office/officeart/2005/8/layout/process5"/>
    <dgm:cxn modelId="{7F59D865-F230-4061-B45F-AFEB3B3BF418}" type="presParOf" srcId="{B15EFD5D-DCC7-4B17-841B-28D480F47BFA}" destId="{CB0C0557-61B6-4F72-948D-97038DF2347C}" srcOrd="0" destOrd="0" presId="urn:microsoft.com/office/officeart/2005/8/layout/process5"/>
    <dgm:cxn modelId="{953F6E7C-0DAA-44B8-B977-224BD3195887}" type="presParOf" srcId="{1B77FB05-E91F-4A60-BE0C-A85E0FC8EE93}" destId="{F5E12C1D-CD80-4E38-84D1-8653A91CFD02}" srcOrd="2" destOrd="0" presId="urn:microsoft.com/office/officeart/2005/8/layout/process5"/>
    <dgm:cxn modelId="{78ACEB93-8C91-4947-B00B-901E27A778E3}" type="presParOf" srcId="{1B77FB05-E91F-4A60-BE0C-A85E0FC8EE93}" destId="{7604F242-691A-4A0A-B50A-32917DE8221C}" srcOrd="3" destOrd="0" presId="urn:microsoft.com/office/officeart/2005/8/layout/process5"/>
    <dgm:cxn modelId="{516621B0-3D6A-434B-B546-43CE0E139BA3}" type="presParOf" srcId="{7604F242-691A-4A0A-B50A-32917DE8221C}" destId="{9E1CFB79-4D1B-4156-914B-4152C6154DF4}" srcOrd="0" destOrd="0" presId="urn:microsoft.com/office/officeart/2005/8/layout/process5"/>
    <dgm:cxn modelId="{7D178A86-DE2A-42CE-8498-0BA092B8DD58}" type="presParOf" srcId="{1B77FB05-E91F-4A60-BE0C-A85E0FC8EE93}" destId="{437A6F8A-39FB-4AEE-ADC2-DEC5C66AB8D0}" srcOrd="4" destOrd="0" presId="urn:microsoft.com/office/officeart/2005/8/layout/process5"/>
    <dgm:cxn modelId="{71EFAEA2-67A8-492E-87BE-1D48D7DC6ED9}" type="presParOf" srcId="{1B77FB05-E91F-4A60-BE0C-A85E0FC8EE93}" destId="{037DC9CC-A97F-447B-B422-F45D0C3D3808}" srcOrd="5" destOrd="0" presId="urn:microsoft.com/office/officeart/2005/8/layout/process5"/>
    <dgm:cxn modelId="{E0D62E21-6F53-449F-A1F8-ABCD5A367A94}" type="presParOf" srcId="{037DC9CC-A97F-447B-B422-F45D0C3D3808}" destId="{69061840-D7C8-49AD-B6F0-0CB0CC34C019}" srcOrd="0" destOrd="0" presId="urn:microsoft.com/office/officeart/2005/8/layout/process5"/>
    <dgm:cxn modelId="{344DC597-B7C1-4C89-953F-64BCBE4F66CA}" type="presParOf" srcId="{1B77FB05-E91F-4A60-BE0C-A85E0FC8EE93}" destId="{B3A208B3-B2A4-4E43-BB18-974E5754D4A9}" srcOrd="6" destOrd="0" presId="urn:microsoft.com/office/officeart/2005/8/layout/process5"/>
    <dgm:cxn modelId="{041A6018-CF1A-4AC0-B7FE-C2AD7250D49D}" type="presParOf" srcId="{1B77FB05-E91F-4A60-BE0C-A85E0FC8EE93}" destId="{4BE222A6-85A9-4DFE-AD80-D8D66B7BDEFE}" srcOrd="7" destOrd="0" presId="urn:microsoft.com/office/officeart/2005/8/layout/process5"/>
    <dgm:cxn modelId="{DB8CA8D3-E8AD-4DFA-8098-BC70D491D463}" type="presParOf" srcId="{4BE222A6-85A9-4DFE-AD80-D8D66B7BDEFE}" destId="{4C004F01-70DD-4C93-8BA7-4AB71AFF9D13}" srcOrd="0" destOrd="0" presId="urn:microsoft.com/office/officeart/2005/8/layout/process5"/>
    <dgm:cxn modelId="{DD57F7AB-F155-42F6-AC1F-E9779610321F}" type="presParOf" srcId="{1B77FB05-E91F-4A60-BE0C-A85E0FC8EE93}" destId="{EF1CC2F7-0180-4390-ABC0-08D44017ED8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AAD4A-600C-4CBC-96D9-E6A6E3D00A29}">
      <dsp:nvSpPr>
        <dsp:cNvPr id="0" name=""/>
        <dsp:cNvSpPr/>
      </dsp:nvSpPr>
      <dsp:spPr>
        <a:xfrm>
          <a:off x="441672" y="439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Source</a:t>
          </a:r>
        </a:p>
      </dsp:txBody>
      <dsp:txXfrm>
        <a:off x="489455" y="48222"/>
        <a:ext cx="2623471" cy="1535856"/>
      </dsp:txXfrm>
    </dsp:sp>
    <dsp:sp modelId="{B15EFD5D-DCC7-4B17-841B-28D480F47BFA}">
      <dsp:nvSpPr>
        <dsp:cNvPr id="0" name=""/>
        <dsp:cNvSpPr/>
      </dsp:nvSpPr>
      <dsp:spPr>
        <a:xfrm>
          <a:off x="3399985" y="478989"/>
          <a:ext cx="576435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399985" y="613853"/>
        <a:ext cx="403505" cy="404593"/>
      </dsp:txXfrm>
    </dsp:sp>
    <dsp:sp modelId="{F5E12C1D-CD80-4E38-84D1-8653A91CFD02}">
      <dsp:nvSpPr>
        <dsp:cNvPr id="0" name=""/>
        <dsp:cNvSpPr/>
      </dsp:nvSpPr>
      <dsp:spPr>
        <a:xfrm>
          <a:off x="4248324" y="439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Processing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-Transform to Normal Distribution, Remove Outliers, One-Hot Encoding</a:t>
          </a:r>
        </a:p>
      </dsp:txBody>
      <dsp:txXfrm>
        <a:off x="4296107" y="48222"/>
        <a:ext cx="2623471" cy="1535856"/>
      </dsp:txXfrm>
    </dsp:sp>
    <dsp:sp modelId="{7604F242-691A-4A0A-B50A-32917DE8221C}">
      <dsp:nvSpPr>
        <dsp:cNvPr id="0" name=""/>
        <dsp:cNvSpPr/>
      </dsp:nvSpPr>
      <dsp:spPr>
        <a:xfrm>
          <a:off x="7206637" y="478989"/>
          <a:ext cx="576435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206637" y="613853"/>
        <a:ext cx="403505" cy="404593"/>
      </dsp:txXfrm>
    </dsp:sp>
    <dsp:sp modelId="{437A6F8A-39FB-4AEE-ADC2-DEC5C66AB8D0}">
      <dsp:nvSpPr>
        <dsp:cNvPr id="0" name=""/>
        <dsp:cNvSpPr/>
      </dsp:nvSpPr>
      <dsp:spPr>
        <a:xfrm>
          <a:off x="8054977" y="439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Apply Model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-Linear regression</a:t>
          </a:r>
        </a:p>
      </dsp:txBody>
      <dsp:txXfrm>
        <a:off x="8102760" y="48222"/>
        <a:ext cx="2623471" cy="1535856"/>
      </dsp:txXfrm>
    </dsp:sp>
    <dsp:sp modelId="{037DC9CC-A97F-447B-B422-F45D0C3D3808}">
      <dsp:nvSpPr>
        <dsp:cNvPr id="0" name=""/>
        <dsp:cNvSpPr/>
      </dsp:nvSpPr>
      <dsp:spPr>
        <a:xfrm rot="5355422">
          <a:off x="9143558" y="1822407"/>
          <a:ext cx="576717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9228499" y="1871216"/>
        <a:ext cx="404593" cy="403702"/>
      </dsp:txXfrm>
    </dsp:sp>
    <dsp:sp modelId="{B3A208B3-B2A4-4E43-BB18-974E5754D4A9}">
      <dsp:nvSpPr>
        <dsp:cNvPr id="0" name=""/>
        <dsp:cNvSpPr/>
      </dsp:nvSpPr>
      <dsp:spPr>
        <a:xfrm>
          <a:off x="8090243" y="2719915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Improve Model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-Removing non- significant features</a:t>
          </a:r>
        </a:p>
      </dsp:txBody>
      <dsp:txXfrm>
        <a:off x="8138026" y="2767698"/>
        <a:ext cx="2623471" cy="1535856"/>
      </dsp:txXfrm>
    </dsp:sp>
    <dsp:sp modelId="{4BE222A6-85A9-4DFE-AD80-D8D66B7BDEFE}">
      <dsp:nvSpPr>
        <dsp:cNvPr id="0" name=""/>
        <dsp:cNvSpPr/>
      </dsp:nvSpPr>
      <dsp:spPr>
        <a:xfrm rot="10800393">
          <a:off x="7248082" y="3198248"/>
          <a:ext cx="595126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7426620" y="3333122"/>
        <a:ext cx="416588" cy="404593"/>
      </dsp:txXfrm>
    </dsp:sp>
    <dsp:sp modelId="{EF1CC2F7-0180-4390-ABC0-08D44017ED81}">
      <dsp:nvSpPr>
        <dsp:cNvPr id="0" name=""/>
        <dsp:cNvSpPr/>
      </dsp:nvSpPr>
      <dsp:spPr>
        <a:xfrm>
          <a:off x="4248324" y="2719476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Visualize Results</a:t>
          </a:r>
        </a:p>
      </dsp:txBody>
      <dsp:txXfrm>
        <a:off x="4296107" y="2767259"/>
        <a:ext cx="2623471" cy="1535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4/22/2022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25FA-D2E4-49EB-8598-D6FA34346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0952" y="1912883"/>
            <a:ext cx="6110123" cy="873180"/>
          </a:xfrm>
        </p:spPr>
        <p:txBody>
          <a:bodyPr/>
          <a:lstStyle/>
          <a:p>
            <a:r>
              <a:rPr lang="en-US" sz="4000" dirty="0"/>
              <a:t>House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4723A-6D68-4570-9EB2-A55B047BE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807" y="4319752"/>
            <a:ext cx="5971137" cy="13453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Presented by: Christoph </a:t>
            </a:r>
            <a:r>
              <a:rPr lang="en-US" dirty="0" err="1"/>
              <a:t>Rendel</a:t>
            </a:r>
            <a:r>
              <a:rPr lang="en-US" dirty="0"/>
              <a:t>          </a:t>
            </a:r>
          </a:p>
          <a:p>
            <a:r>
              <a:rPr lang="en-US" dirty="0"/>
              <a:t>                         Elizabeth Shogbanmu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April 2022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94932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CBC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71FC43D-322B-4DFD-B2E2-7F92F1F8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9DB6983D-80ED-79A1-46EB-CE9C807B8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10</a:t>
            </a:fld>
            <a:endParaRPr lang="en-US" noProof="0"/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A2ADFC31-910F-4A96-8CC1-F1C832AAE34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861" y="1357313"/>
            <a:ext cx="5420971" cy="532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820865F5-A512-4823-A693-57A0F85FC65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824" y="1177159"/>
            <a:ext cx="5735277" cy="580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074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F4A376-CF77-4EAD-87D8-6625F909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Insight/Findings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1CB82B-183F-41BB-A278-D1A7EBAC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523901-C8D3-42A2-BE86-DFE1401F2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10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EA316DB-23D4-7143-BDEF-E3AF303E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which include waterfront, living room sq/ft, and geographical location(zip-code) of the houses affect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</a:t>
            </a:r>
          </a:p>
        </p:txBody>
      </p:sp>
      <p:pic>
        <p:nvPicPr>
          <p:cNvPr id="8" name="Picture Placeholder 7" descr="Triangular pattern design with dimension">
            <a:extLst>
              <a:ext uri="{FF2B5EF4-FFF2-40B4-BE49-F238E27FC236}">
                <a16:creationId xmlns:a16="http://schemas.microsoft.com/office/drawing/2014/main" id="{2301248D-7370-7643-9BE6-F8CDCFF4D46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1352575"/>
            <a:ext cx="12192002" cy="2289897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E118CE47-4937-5BA8-B09C-42BF57DE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Removing Outliers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5359B9-73D6-455A-909C-B2C9A664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14</a:t>
            </a:fld>
            <a:endParaRPr lang="en-US" noProof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367DA65-9A7D-4005-89AD-DE3EFA647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97" y="1530154"/>
            <a:ext cx="4164396" cy="433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46BE4E4-D50E-4708-A290-51FC72C7C2B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322" y="1517650"/>
            <a:ext cx="4477781" cy="465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591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Useful Links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535531"/>
          </a:xfrm>
        </p:spPr>
        <p:txBody>
          <a:bodyPr>
            <a:normAutofit fontScale="62500" lnSpcReduction="20000"/>
          </a:bodyPr>
          <a:lstStyle/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4360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802FE8E-9913-389D-CAC5-585A8887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/>
              <a:t>King County, Washington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A56D48-F061-430B-87D0-71C9E9B4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C182B808-D70D-FF91-50C0-BFA7FE393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Population- 2,269,675(Census 2020)-Most populated in Washington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Area-2,307 sq miles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490 square km water bodies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Highest Mountain- Mount Daniel 2,426m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King County, WA Property Tax Calculator - SmartAsset">
            <a:extLst>
              <a:ext uri="{FF2B5EF4-FFF2-40B4-BE49-F238E27FC236}">
                <a16:creationId xmlns:a16="http://schemas.microsoft.com/office/drawing/2014/main" id="{6C729D14-CA46-418C-B1CD-A24647066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9" r="-1" b="-1"/>
          <a:stretch/>
        </p:blipFill>
        <p:spPr bwMode="auto">
          <a:xfrm>
            <a:off x="3964290" y="1444649"/>
            <a:ext cx="7694310" cy="457907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5531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6951" y="2060028"/>
            <a:ext cx="6894787" cy="3930870"/>
          </a:xfrm>
        </p:spPr>
        <p:txBody>
          <a:bodyPr/>
          <a:lstStyle/>
          <a:p>
            <a:r>
              <a:rPr lang="en-US" sz="2000" dirty="0"/>
              <a:t>Introduction -Research Question</a:t>
            </a:r>
          </a:p>
          <a:p>
            <a:pPr marL="0" indent="0">
              <a:buNone/>
            </a:pPr>
            <a:r>
              <a:rPr lang="en-US" sz="2000" dirty="0"/>
              <a:t>                         -Objective of Study</a:t>
            </a:r>
          </a:p>
          <a:p>
            <a:r>
              <a:rPr lang="en-US" sz="2000" dirty="0"/>
              <a:t>Data set</a:t>
            </a:r>
          </a:p>
          <a:p>
            <a:r>
              <a:rPr lang="en-US" sz="2000" dirty="0"/>
              <a:t>Data Processing Pipeline</a:t>
            </a:r>
          </a:p>
          <a:p>
            <a:r>
              <a:rPr lang="en-US" sz="2000" dirty="0"/>
              <a:t>Insights/Findings</a:t>
            </a:r>
          </a:p>
          <a:p>
            <a:r>
              <a:rPr lang="en-US" sz="2000" dirty="0"/>
              <a:t>Conclusion</a:t>
            </a:r>
          </a:p>
          <a:p>
            <a:r>
              <a:rPr lang="en-US" sz="2000" dirty="0"/>
              <a:t>Outlook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Title 02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RESEARCH QUESTION/OBJECTIVE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75412" y="1681163"/>
            <a:ext cx="5183189" cy="3237678"/>
          </a:xfrm>
        </p:spPr>
        <p:txBody>
          <a:bodyPr/>
          <a:lstStyle/>
          <a:p>
            <a:r>
              <a:rPr lang="en-US" dirty="0">
                <a:effectLst>
                  <a:reflection endPos="0" dir="5400000" sy="-100000" algn="bl" rotWithShape="0"/>
                </a:effectLst>
              </a:rPr>
              <a:t>DATA</a:t>
            </a:r>
            <a:r>
              <a:rPr lang="en-US" dirty="0"/>
              <a:t> SET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505075"/>
            <a:ext cx="5157787" cy="2119477"/>
          </a:xfrm>
        </p:spPr>
        <p:txBody>
          <a:bodyPr/>
          <a:lstStyle/>
          <a:p>
            <a:r>
              <a:rPr lang="en-US" dirty="0"/>
              <a:t>What are the features that influence high property value?</a:t>
            </a:r>
          </a:p>
          <a:p>
            <a:r>
              <a:rPr lang="en-US" dirty="0"/>
              <a:t>To build a model that will predict the price of houses based on these features.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475412" y="2133600"/>
            <a:ext cx="5183188" cy="405606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data set contains records of  21,597 houses sold in King County and 21 features</a:t>
            </a:r>
          </a:p>
          <a:p>
            <a:r>
              <a:rPr lang="en-US" dirty="0"/>
              <a:t>On the average, the house price for a 3bedroom house(which is the most common based on count) is $466,277</a:t>
            </a:r>
          </a:p>
          <a:p>
            <a:r>
              <a:rPr lang="en-US" dirty="0"/>
              <a:t>Price is the target variable and other features include structure and 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4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54A7EA2E-4986-408D-BFC8-394272624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28" y="1343025"/>
            <a:ext cx="8931822" cy="529951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B3640F-7B1B-44E0-A61D-D1717868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</p:spTree>
    <p:extLst>
      <p:ext uri="{BB962C8B-B14F-4D97-AF65-F5344CB8AC3E}">
        <p14:creationId xmlns:p14="http://schemas.microsoft.com/office/powerpoint/2010/main" val="413354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Data Pipeline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49D24FB4-149E-9A65-378F-F4728BC3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773AA00-D252-4DC6-870A-1C13A52E27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097286"/>
              </p:ext>
            </p:extLst>
          </p:nvPr>
        </p:nvGraphicFramePr>
        <p:xfrm>
          <a:off x="442913" y="1825625"/>
          <a:ext cx="112156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AC26-918C-4772-BF30-510B03C5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Before and After Modelling-Histograms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702D22-B9F0-4A21-A93C-458A68ED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9" name="Content Placeholder 8" descr="A picture containing shoji, crossword puzzle, window, building&#10;&#10;Description automatically generated">
            <a:extLst>
              <a:ext uri="{FF2B5EF4-FFF2-40B4-BE49-F238E27FC236}">
                <a16:creationId xmlns:a16="http://schemas.microsoft.com/office/drawing/2014/main" id="{315E1374-3F09-44C4-AFB8-0C423F7FCF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2924" y="1517650"/>
            <a:ext cx="4724752" cy="4659313"/>
          </a:xfrm>
        </p:spPr>
      </p:pic>
      <p:pic>
        <p:nvPicPr>
          <p:cNvPr id="7" name="Content Placeholder 6" descr="A picture containing window, shoji&#10;&#10;Description automatically generated">
            <a:extLst>
              <a:ext uri="{FF2B5EF4-FFF2-40B4-BE49-F238E27FC236}">
                <a16:creationId xmlns:a16="http://schemas.microsoft.com/office/drawing/2014/main" id="{5C11166E-3B9D-46AD-B7D1-54342613B2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9900" y="1517650"/>
            <a:ext cx="4812624" cy="4659313"/>
          </a:xfrm>
        </p:spPr>
      </p:pic>
    </p:spTree>
    <p:extLst>
      <p:ext uri="{BB962C8B-B14F-4D97-AF65-F5344CB8AC3E}">
        <p14:creationId xmlns:p14="http://schemas.microsoft.com/office/powerpoint/2010/main" val="368577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CBC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9004234-E5F3-0061-33DC-E80121C7A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Modelling Effect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7985B612-1C08-09A4-98B7-509C2FD3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8</a:t>
            </a:fld>
            <a:endParaRPr lang="en-US" noProof="0"/>
          </a:p>
        </p:txBody>
      </p:sp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36E7CE5A-4F6B-4889-A1F0-DF52508F8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66" y="1517715"/>
            <a:ext cx="3772072" cy="4659248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2A64-9F61-47D3-995C-C2C4A1B742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3A9A61-40C1-4373-90F0-17970C73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3D4604-0D28-4C2F-B4AA-99E4E723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0B07A-79B4-4CAB-B15B-20C0A6717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Adjusted R2</a:t>
            </a:r>
          </a:p>
          <a:p>
            <a:r>
              <a:rPr lang="en-US" dirty="0"/>
              <a:t>MSME </a:t>
            </a:r>
          </a:p>
        </p:txBody>
      </p:sp>
    </p:spTree>
    <p:extLst>
      <p:ext uri="{BB962C8B-B14F-4D97-AF65-F5344CB8AC3E}">
        <p14:creationId xmlns:p14="http://schemas.microsoft.com/office/powerpoint/2010/main" val="131825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purl.org/dc/terms/"/>
    <ds:schemaRef ds:uri="16c05727-aa75-4e4a-9b5f-8a80a1165891"/>
    <ds:schemaRef ds:uri="http://schemas.microsoft.com/office/infopath/2007/PartnerControls"/>
    <ds:schemaRef ds:uri="http://www.w3.org/XML/1998/namespace"/>
    <ds:schemaRef ds:uri="71af3243-3dd4-4a8d-8c0d-dd76da1f02a5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{005B5841-DD5D-4DE7-A10B-1258F99A5566}tf66687569_win32</Template>
  <TotalTime>0</TotalTime>
  <Words>240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Trade Gothic LT Pro</vt:lpstr>
      <vt:lpstr>Trebuchet MS</vt:lpstr>
      <vt:lpstr>Office Theme</vt:lpstr>
      <vt:lpstr>House Price Prediction</vt:lpstr>
      <vt:lpstr>King County, Washington</vt:lpstr>
      <vt:lpstr>Table of Contents</vt:lpstr>
      <vt:lpstr>Content Title 02</vt:lpstr>
      <vt:lpstr>Data Overview</vt:lpstr>
      <vt:lpstr>Data Pipeline</vt:lpstr>
      <vt:lpstr>Before and After Modelling-Histograms</vt:lpstr>
      <vt:lpstr>Modelling Effect</vt:lpstr>
      <vt:lpstr>PowerPoint Presentation</vt:lpstr>
      <vt:lpstr>PowerPoint Presentation</vt:lpstr>
      <vt:lpstr>Insight/Findings</vt:lpstr>
      <vt:lpstr>Conclusion </vt:lpstr>
      <vt:lpstr>Outlook</vt:lpstr>
      <vt:lpstr>Removing Outliers</vt:lpstr>
      <vt:lpstr>Useful Links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Elizabeth Shogbanmu</dc:creator>
  <cp:lastModifiedBy>Elizabeth Shogbanmu</cp:lastModifiedBy>
  <cp:revision>3</cp:revision>
  <dcterms:created xsi:type="dcterms:W3CDTF">2022-04-21T08:49:55Z</dcterms:created>
  <dcterms:modified xsi:type="dcterms:W3CDTF">2022-04-22T11:38:30Z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