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4313-6002-4979-88C5-3F155947F33B}" type="datetimeFigureOut">
              <a:rPr lang="en-GB" smtClean="0"/>
              <a:t>28/12/2011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3B65-A046-4439-BCF2-B67A214361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08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4313-6002-4979-88C5-3F155947F33B}" type="datetimeFigureOut">
              <a:rPr lang="en-GB" smtClean="0"/>
              <a:t>28/12/2011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3B65-A046-4439-BCF2-B67A214361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956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4313-6002-4979-88C5-3F155947F33B}" type="datetimeFigureOut">
              <a:rPr lang="en-GB" smtClean="0"/>
              <a:t>28/12/2011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3B65-A046-4439-BCF2-B67A214361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495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4313-6002-4979-88C5-3F155947F33B}" type="datetimeFigureOut">
              <a:rPr lang="en-GB" smtClean="0"/>
              <a:t>28/12/2011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3B65-A046-4439-BCF2-B67A214361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01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4313-6002-4979-88C5-3F155947F33B}" type="datetimeFigureOut">
              <a:rPr lang="en-GB" smtClean="0"/>
              <a:t>28/12/2011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3B65-A046-4439-BCF2-B67A214361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6234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4313-6002-4979-88C5-3F155947F33B}" type="datetimeFigureOut">
              <a:rPr lang="en-GB" smtClean="0"/>
              <a:t>28/12/2011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3B65-A046-4439-BCF2-B67A214361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4611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4313-6002-4979-88C5-3F155947F33B}" type="datetimeFigureOut">
              <a:rPr lang="en-GB" smtClean="0"/>
              <a:t>28/12/2011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3B65-A046-4439-BCF2-B67A214361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823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4313-6002-4979-88C5-3F155947F33B}" type="datetimeFigureOut">
              <a:rPr lang="en-GB" smtClean="0"/>
              <a:t>28/12/2011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3B65-A046-4439-BCF2-B67A214361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91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4313-6002-4979-88C5-3F155947F33B}" type="datetimeFigureOut">
              <a:rPr lang="en-GB" smtClean="0"/>
              <a:t>28/12/2011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3B65-A046-4439-BCF2-B67A214361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51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4313-6002-4979-88C5-3F155947F33B}" type="datetimeFigureOut">
              <a:rPr lang="en-GB" smtClean="0"/>
              <a:t>28/12/2011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3B65-A046-4439-BCF2-B67A214361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756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4313-6002-4979-88C5-3F155947F33B}" type="datetimeFigureOut">
              <a:rPr lang="en-GB" smtClean="0"/>
              <a:t>28/12/2011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3B65-A046-4439-BCF2-B67A214361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883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44313-6002-4979-88C5-3F155947F33B}" type="datetimeFigureOut">
              <a:rPr lang="en-GB" smtClean="0"/>
              <a:t>28/12/2011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E3B65-A046-4439-BCF2-B67A214361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718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79512" y="116632"/>
            <a:ext cx="8784976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9900" dirty="0" smtClean="0">
                <a:latin typeface="Segoe WP" pitchFamily="34" charset="0"/>
              </a:rPr>
              <a:t>&lt;</a:t>
            </a:r>
            <a:r>
              <a:rPr lang="en-GB" sz="19900" dirty="0" smtClean="0">
                <a:latin typeface="Segoe WP Black" pitchFamily="34" charset="0"/>
              </a:rPr>
              <a:t>XS</a:t>
            </a:r>
            <a:r>
              <a:rPr lang="en-GB" sz="13800" dirty="0" smtClean="0">
                <a:latin typeface="Segoe WP" pitchFamily="34" charset="0"/>
              </a:rPr>
              <a:t>/</a:t>
            </a:r>
            <a:r>
              <a:rPr lang="en-GB" sz="19900" dirty="0" smtClean="0">
                <a:latin typeface="Segoe WP" pitchFamily="34" charset="0"/>
              </a:rPr>
              <a:t>&gt;</a:t>
            </a:r>
            <a:endParaRPr lang="en-GB" sz="8800" dirty="0">
              <a:latin typeface="Segoe WP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415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 rowlands</dc:creator>
  <cp:lastModifiedBy>cris rowlands</cp:lastModifiedBy>
  <cp:revision>2</cp:revision>
  <dcterms:created xsi:type="dcterms:W3CDTF">2011-12-28T06:28:53Z</dcterms:created>
  <dcterms:modified xsi:type="dcterms:W3CDTF">2011-12-28T08:21:20Z</dcterms:modified>
</cp:coreProperties>
</file>