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1.emf" ContentType="image/x-emf"/>
  <Override PartName="/ppt/media/image2.emf" ContentType="image/x-emf"/>
  <Override PartName="/ppt/media/image5.png" ContentType="image/png"/>
  <Override PartName="/ppt/media/image3.emf" ContentType="image/x-emf"/>
  <Override PartName="/ppt/media/image6.png" ContentType="image/png"/>
  <Override PartName="/ppt/media/image4.emf" ContentType="image/x-emf"/>
  <Override PartName="/ppt/media/image7.png" ContentType="image/png"/>
  <Override PartName="/ppt/media/image8.png" ContentType="image/png"/>
  <Override PartName="/ppt/media/image9.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US" sz="4000" spc="-1" strike="noStrike">
              <a:solidFill>
                <a:srgbClr val="333333"/>
              </a:solidFill>
              <a:latin typeface="DejaVu Sans"/>
            </a:endParaRPr>
          </a:p>
        </p:txBody>
      </p:sp>
      <p:sp>
        <p:nvSpPr>
          <p:cNvPr id="28" name="PlaceHolder 2"/>
          <p:cNvSpPr>
            <a:spLocks noGrp="1"/>
          </p:cNvSpPr>
          <p:nvPr>
            <p:ph type="body"/>
          </p:nvPr>
        </p:nvSpPr>
        <p:spPr>
          <a:xfrm>
            <a:off x="700560" y="1841040"/>
            <a:ext cx="867888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29" name="PlaceHolder 3"/>
          <p:cNvSpPr>
            <a:spLocks noGrp="1"/>
          </p:cNvSpPr>
          <p:nvPr>
            <p:ph type="body"/>
          </p:nvPr>
        </p:nvSpPr>
        <p:spPr>
          <a:xfrm>
            <a:off x="700560" y="4167360"/>
            <a:ext cx="8678880" cy="2124000"/>
          </a:xfrm>
          <a:prstGeom prst="rect">
            <a:avLst/>
          </a:prstGeom>
        </p:spPr>
        <p:txBody>
          <a:bodyPr lIns="0" rIns="0" tIns="0" bIns="0">
            <a:normAutofit/>
          </a:bodyPr>
          <a:p>
            <a:endParaRPr b="0" lang="en-US" sz="3200" spc="-1" strike="noStrike">
              <a:solidFill>
                <a:srgbClr val="666666"/>
              </a:solidFill>
              <a:latin typeface="DejaVu San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US" sz="4000" spc="-1" strike="noStrike">
              <a:solidFill>
                <a:srgbClr val="333333"/>
              </a:solidFill>
              <a:latin typeface="DejaVu Sans"/>
            </a:endParaRPr>
          </a:p>
        </p:txBody>
      </p:sp>
      <p:sp>
        <p:nvSpPr>
          <p:cNvPr id="31" name="PlaceHolder 2"/>
          <p:cNvSpPr>
            <a:spLocks noGrp="1"/>
          </p:cNvSpPr>
          <p:nvPr>
            <p:ph type="body"/>
          </p:nvPr>
        </p:nvSpPr>
        <p:spPr>
          <a:xfrm>
            <a:off x="700560" y="1841040"/>
            <a:ext cx="423504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32" name="PlaceHolder 3"/>
          <p:cNvSpPr>
            <a:spLocks noGrp="1"/>
          </p:cNvSpPr>
          <p:nvPr>
            <p:ph type="body"/>
          </p:nvPr>
        </p:nvSpPr>
        <p:spPr>
          <a:xfrm>
            <a:off x="5147640" y="1841040"/>
            <a:ext cx="423504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33" name="PlaceHolder 4"/>
          <p:cNvSpPr>
            <a:spLocks noGrp="1"/>
          </p:cNvSpPr>
          <p:nvPr>
            <p:ph type="body"/>
          </p:nvPr>
        </p:nvSpPr>
        <p:spPr>
          <a:xfrm>
            <a:off x="700560" y="4167360"/>
            <a:ext cx="423504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34" name="PlaceHolder 5"/>
          <p:cNvSpPr>
            <a:spLocks noGrp="1"/>
          </p:cNvSpPr>
          <p:nvPr>
            <p:ph type="body"/>
          </p:nvPr>
        </p:nvSpPr>
        <p:spPr>
          <a:xfrm>
            <a:off x="5147640" y="4167360"/>
            <a:ext cx="4235040" cy="2124000"/>
          </a:xfrm>
          <a:prstGeom prst="rect">
            <a:avLst/>
          </a:prstGeom>
        </p:spPr>
        <p:txBody>
          <a:bodyPr lIns="0" rIns="0" tIns="0" bIns="0">
            <a:normAutofit/>
          </a:bodyPr>
          <a:p>
            <a:endParaRPr b="0" lang="en-US" sz="3200" spc="-1" strike="noStrike">
              <a:solidFill>
                <a:srgbClr val="666666"/>
              </a:solidFill>
              <a:latin typeface="DejaVu San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US" sz="4000" spc="-1" strike="noStrike">
              <a:solidFill>
                <a:srgbClr val="333333"/>
              </a:solidFill>
              <a:latin typeface="DejaVu Sans"/>
            </a:endParaRPr>
          </a:p>
        </p:txBody>
      </p:sp>
      <p:sp>
        <p:nvSpPr>
          <p:cNvPr id="36" name="PlaceHolder 2"/>
          <p:cNvSpPr>
            <a:spLocks noGrp="1"/>
          </p:cNvSpPr>
          <p:nvPr>
            <p:ph type="body"/>
          </p:nvPr>
        </p:nvSpPr>
        <p:spPr>
          <a:xfrm>
            <a:off x="700560" y="1841040"/>
            <a:ext cx="279432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37" name="PlaceHolder 3"/>
          <p:cNvSpPr>
            <a:spLocks noGrp="1"/>
          </p:cNvSpPr>
          <p:nvPr>
            <p:ph type="body"/>
          </p:nvPr>
        </p:nvSpPr>
        <p:spPr>
          <a:xfrm>
            <a:off x="3634920" y="1841040"/>
            <a:ext cx="279432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38" name="PlaceHolder 4"/>
          <p:cNvSpPr>
            <a:spLocks noGrp="1"/>
          </p:cNvSpPr>
          <p:nvPr>
            <p:ph type="body"/>
          </p:nvPr>
        </p:nvSpPr>
        <p:spPr>
          <a:xfrm>
            <a:off x="6569280" y="1841040"/>
            <a:ext cx="279432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39" name="PlaceHolder 5"/>
          <p:cNvSpPr>
            <a:spLocks noGrp="1"/>
          </p:cNvSpPr>
          <p:nvPr>
            <p:ph type="body"/>
          </p:nvPr>
        </p:nvSpPr>
        <p:spPr>
          <a:xfrm>
            <a:off x="700560" y="4167360"/>
            <a:ext cx="279432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40" name="PlaceHolder 6"/>
          <p:cNvSpPr>
            <a:spLocks noGrp="1"/>
          </p:cNvSpPr>
          <p:nvPr>
            <p:ph type="body"/>
          </p:nvPr>
        </p:nvSpPr>
        <p:spPr>
          <a:xfrm>
            <a:off x="3634920" y="4167360"/>
            <a:ext cx="279432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41" name="PlaceHolder 7"/>
          <p:cNvSpPr>
            <a:spLocks noGrp="1"/>
          </p:cNvSpPr>
          <p:nvPr>
            <p:ph type="body"/>
          </p:nvPr>
        </p:nvSpPr>
        <p:spPr>
          <a:xfrm>
            <a:off x="6569280" y="4167360"/>
            <a:ext cx="2794320" cy="2124000"/>
          </a:xfrm>
          <a:prstGeom prst="rect">
            <a:avLst/>
          </a:prstGeom>
        </p:spPr>
        <p:txBody>
          <a:bodyPr lIns="0" rIns="0" tIns="0" bIns="0">
            <a:normAutofit/>
          </a:bodyPr>
          <a:p>
            <a:endParaRPr b="0" lang="en-US" sz="3200" spc="-1" strike="noStrike">
              <a:solidFill>
                <a:srgbClr val="666666"/>
              </a:solidFill>
              <a:latin typeface="DejaVu San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US" sz="4000" spc="-1" strike="noStrike">
              <a:solidFill>
                <a:srgbClr val="333333"/>
              </a:solidFill>
              <a:latin typeface="DejaVu Sans"/>
            </a:endParaRPr>
          </a:p>
        </p:txBody>
      </p:sp>
      <p:sp>
        <p:nvSpPr>
          <p:cNvPr id="49" name="PlaceHolder 2"/>
          <p:cNvSpPr>
            <a:spLocks noGrp="1"/>
          </p:cNvSpPr>
          <p:nvPr>
            <p:ph type="subTitle"/>
          </p:nvPr>
        </p:nvSpPr>
        <p:spPr>
          <a:xfrm>
            <a:off x="700560" y="1841040"/>
            <a:ext cx="8678880" cy="4453200"/>
          </a:xfrm>
          <a:prstGeom prst="rect">
            <a:avLst/>
          </a:prstGeom>
        </p:spPr>
        <p:txBody>
          <a:bodyPr lIns="0" rIns="0" tIns="0" bIns="0" anchor="ctr">
            <a:noAutofit/>
          </a:bodyPr>
          <a:p>
            <a:pPr algn="ctr"/>
            <a:endParaRPr b="0" lang="en-US" sz="3200" spc="-1" strike="noStrike">
              <a:solidFill>
                <a:srgbClr val="666666"/>
              </a:solidFill>
              <a:latin typeface="DejaVu Sans"/>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US" sz="4000" spc="-1" strike="noStrike">
              <a:solidFill>
                <a:srgbClr val="333333"/>
              </a:solidFill>
              <a:latin typeface="DejaVu Sans"/>
            </a:endParaRPr>
          </a:p>
        </p:txBody>
      </p:sp>
      <p:sp>
        <p:nvSpPr>
          <p:cNvPr id="51" name="PlaceHolder 2"/>
          <p:cNvSpPr>
            <a:spLocks noGrp="1"/>
          </p:cNvSpPr>
          <p:nvPr>
            <p:ph type="body"/>
          </p:nvPr>
        </p:nvSpPr>
        <p:spPr>
          <a:xfrm>
            <a:off x="700560" y="1841040"/>
            <a:ext cx="8678880" cy="4453200"/>
          </a:xfrm>
          <a:prstGeom prst="rect">
            <a:avLst/>
          </a:prstGeom>
        </p:spPr>
        <p:txBody>
          <a:bodyPr lIns="0" rIns="0" tIns="0" bIns="0">
            <a:normAutofit/>
          </a:bodyPr>
          <a:p>
            <a:endParaRPr b="0" lang="en-US" sz="3200" spc="-1" strike="noStrike">
              <a:solidFill>
                <a:srgbClr val="666666"/>
              </a:solidFill>
              <a:latin typeface="DejaVu San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US" sz="4000" spc="-1" strike="noStrike">
              <a:solidFill>
                <a:srgbClr val="333333"/>
              </a:solidFill>
              <a:latin typeface="DejaVu Sans"/>
            </a:endParaRPr>
          </a:p>
        </p:txBody>
      </p:sp>
      <p:sp>
        <p:nvSpPr>
          <p:cNvPr id="53" name="PlaceHolder 2"/>
          <p:cNvSpPr>
            <a:spLocks noGrp="1"/>
          </p:cNvSpPr>
          <p:nvPr>
            <p:ph type="body"/>
          </p:nvPr>
        </p:nvSpPr>
        <p:spPr>
          <a:xfrm>
            <a:off x="700560" y="1841040"/>
            <a:ext cx="4235040" cy="44532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54" name="PlaceHolder 3"/>
          <p:cNvSpPr>
            <a:spLocks noGrp="1"/>
          </p:cNvSpPr>
          <p:nvPr>
            <p:ph type="body"/>
          </p:nvPr>
        </p:nvSpPr>
        <p:spPr>
          <a:xfrm>
            <a:off x="5147640" y="1841040"/>
            <a:ext cx="4235040" cy="4453200"/>
          </a:xfrm>
          <a:prstGeom prst="rect">
            <a:avLst/>
          </a:prstGeom>
        </p:spPr>
        <p:txBody>
          <a:bodyPr lIns="0" rIns="0" tIns="0" bIns="0">
            <a:normAutofit/>
          </a:bodyPr>
          <a:p>
            <a:endParaRPr b="0" lang="en-US" sz="3200" spc="-1" strike="noStrike">
              <a:solidFill>
                <a:srgbClr val="666666"/>
              </a:solidFill>
              <a:latin typeface="DejaVu San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US" sz="4000" spc="-1" strike="noStrike">
              <a:solidFill>
                <a:srgbClr val="333333"/>
              </a:solidFill>
              <a:latin typeface="DejaVu San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700560" y="446040"/>
            <a:ext cx="8678880" cy="5563080"/>
          </a:xfrm>
          <a:prstGeom prst="rect">
            <a:avLst/>
          </a:prstGeom>
        </p:spPr>
        <p:txBody>
          <a:bodyPr lIns="0" rIns="0" tIns="0" bIns="0" anchor="ctr">
            <a:noAutofit/>
          </a:bodyPr>
          <a:p>
            <a:pPr algn="ctr"/>
            <a:endParaRPr b="0" lang="en-US" sz="3200" spc="-1" strike="noStrike">
              <a:solidFill>
                <a:srgbClr val="666666"/>
              </a:solidFill>
              <a:latin typeface="DejaVu Sans"/>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US" sz="4000" spc="-1" strike="noStrike">
              <a:solidFill>
                <a:srgbClr val="333333"/>
              </a:solidFill>
              <a:latin typeface="DejaVu Sans"/>
            </a:endParaRPr>
          </a:p>
        </p:txBody>
      </p:sp>
      <p:sp>
        <p:nvSpPr>
          <p:cNvPr id="58" name="PlaceHolder 2"/>
          <p:cNvSpPr>
            <a:spLocks noGrp="1"/>
          </p:cNvSpPr>
          <p:nvPr>
            <p:ph type="body"/>
          </p:nvPr>
        </p:nvSpPr>
        <p:spPr>
          <a:xfrm>
            <a:off x="700560" y="1841040"/>
            <a:ext cx="423504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59" name="PlaceHolder 3"/>
          <p:cNvSpPr>
            <a:spLocks noGrp="1"/>
          </p:cNvSpPr>
          <p:nvPr>
            <p:ph type="body"/>
          </p:nvPr>
        </p:nvSpPr>
        <p:spPr>
          <a:xfrm>
            <a:off x="5147640" y="1841040"/>
            <a:ext cx="4235040" cy="44532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60" name="PlaceHolder 4"/>
          <p:cNvSpPr>
            <a:spLocks noGrp="1"/>
          </p:cNvSpPr>
          <p:nvPr>
            <p:ph type="body"/>
          </p:nvPr>
        </p:nvSpPr>
        <p:spPr>
          <a:xfrm>
            <a:off x="700560" y="4167360"/>
            <a:ext cx="4235040" cy="2124000"/>
          </a:xfrm>
          <a:prstGeom prst="rect">
            <a:avLst/>
          </a:prstGeom>
        </p:spPr>
        <p:txBody>
          <a:bodyPr lIns="0" rIns="0" tIns="0" bIns="0">
            <a:normAutofit/>
          </a:bodyPr>
          <a:p>
            <a:endParaRPr b="0" lang="en-US" sz="3200" spc="-1" strike="noStrike">
              <a:solidFill>
                <a:srgbClr val="666666"/>
              </a:solidFill>
              <a:latin typeface="DejaVu San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US" sz="4000" spc="-1" strike="noStrike">
              <a:solidFill>
                <a:srgbClr val="333333"/>
              </a:solidFill>
              <a:latin typeface="DejaVu Sans"/>
            </a:endParaRPr>
          </a:p>
        </p:txBody>
      </p:sp>
      <p:sp>
        <p:nvSpPr>
          <p:cNvPr id="7" name="PlaceHolder 2"/>
          <p:cNvSpPr>
            <a:spLocks noGrp="1"/>
          </p:cNvSpPr>
          <p:nvPr>
            <p:ph type="subTitle"/>
          </p:nvPr>
        </p:nvSpPr>
        <p:spPr>
          <a:xfrm>
            <a:off x="700560" y="1841040"/>
            <a:ext cx="8678880" cy="4453200"/>
          </a:xfrm>
          <a:prstGeom prst="rect">
            <a:avLst/>
          </a:prstGeom>
        </p:spPr>
        <p:txBody>
          <a:bodyPr lIns="0" rIns="0" tIns="0" bIns="0" anchor="ctr">
            <a:noAutofit/>
          </a:bodyPr>
          <a:p>
            <a:pPr algn="ctr"/>
            <a:endParaRPr b="0" lang="en-US" sz="3200" spc="-1" strike="noStrike">
              <a:solidFill>
                <a:srgbClr val="666666"/>
              </a:solidFill>
              <a:latin typeface="DejaVu Sans"/>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US" sz="4000" spc="-1" strike="noStrike">
              <a:solidFill>
                <a:srgbClr val="333333"/>
              </a:solidFill>
              <a:latin typeface="DejaVu Sans"/>
            </a:endParaRPr>
          </a:p>
        </p:txBody>
      </p:sp>
      <p:sp>
        <p:nvSpPr>
          <p:cNvPr id="62" name="PlaceHolder 2"/>
          <p:cNvSpPr>
            <a:spLocks noGrp="1"/>
          </p:cNvSpPr>
          <p:nvPr>
            <p:ph type="body"/>
          </p:nvPr>
        </p:nvSpPr>
        <p:spPr>
          <a:xfrm>
            <a:off x="700560" y="1841040"/>
            <a:ext cx="4235040" cy="44532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63" name="PlaceHolder 3"/>
          <p:cNvSpPr>
            <a:spLocks noGrp="1"/>
          </p:cNvSpPr>
          <p:nvPr>
            <p:ph type="body"/>
          </p:nvPr>
        </p:nvSpPr>
        <p:spPr>
          <a:xfrm>
            <a:off x="5147640" y="1841040"/>
            <a:ext cx="423504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64" name="PlaceHolder 4"/>
          <p:cNvSpPr>
            <a:spLocks noGrp="1"/>
          </p:cNvSpPr>
          <p:nvPr>
            <p:ph type="body"/>
          </p:nvPr>
        </p:nvSpPr>
        <p:spPr>
          <a:xfrm>
            <a:off x="5147640" y="4167360"/>
            <a:ext cx="4235040" cy="2124000"/>
          </a:xfrm>
          <a:prstGeom prst="rect">
            <a:avLst/>
          </a:prstGeom>
        </p:spPr>
        <p:txBody>
          <a:bodyPr lIns="0" rIns="0" tIns="0" bIns="0">
            <a:normAutofit/>
          </a:bodyPr>
          <a:p>
            <a:endParaRPr b="0" lang="en-US" sz="3200" spc="-1" strike="noStrike">
              <a:solidFill>
                <a:srgbClr val="666666"/>
              </a:solidFill>
              <a:latin typeface="DejaVu San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US" sz="4000" spc="-1" strike="noStrike">
              <a:solidFill>
                <a:srgbClr val="333333"/>
              </a:solidFill>
              <a:latin typeface="DejaVu Sans"/>
            </a:endParaRPr>
          </a:p>
        </p:txBody>
      </p:sp>
      <p:sp>
        <p:nvSpPr>
          <p:cNvPr id="66" name="PlaceHolder 2"/>
          <p:cNvSpPr>
            <a:spLocks noGrp="1"/>
          </p:cNvSpPr>
          <p:nvPr>
            <p:ph type="body"/>
          </p:nvPr>
        </p:nvSpPr>
        <p:spPr>
          <a:xfrm>
            <a:off x="700560" y="1841040"/>
            <a:ext cx="423504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67" name="PlaceHolder 3"/>
          <p:cNvSpPr>
            <a:spLocks noGrp="1"/>
          </p:cNvSpPr>
          <p:nvPr>
            <p:ph type="body"/>
          </p:nvPr>
        </p:nvSpPr>
        <p:spPr>
          <a:xfrm>
            <a:off x="5147640" y="1841040"/>
            <a:ext cx="423504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68" name="PlaceHolder 4"/>
          <p:cNvSpPr>
            <a:spLocks noGrp="1"/>
          </p:cNvSpPr>
          <p:nvPr>
            <p:ph type="body"/>
          </p:nvPr>
        </p:nvSpPr>
        <p:spPr>
          <a:xfrm>
            <a:off x="700560" y="4167360"/>
            <a:ext cx="8678880" cy="2124000"/>
          </a:xfrm>
          <a:prstGeom prst="rect">
            <a:avLst/>
          </a:prstGeom>
        </p:spPr>
        <p:txBody>
          <a:bodyPr lIns="0" rIns="0" tIns="0" bIns="0">
            <a:normAutofit/>
          </a:bodyPr>
          <a:p>
            <a:endParaRPr b="0" lang="en-US" sz="3200" spc="-1" strike="noStrike">
              <a:solidFill>
                <a:srgbClr val="666666"/>
              </a:solidFill>
              <a:latin typeface="DejaVu San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US" sz="4000" spc="-1" strike="noStrike">
              <a:solidFill>
                <a:srgbClr val="333333"/>
              </a:solidFill>
              <a:latin typeface="DejaVu Sans"/>
            </a:endParaRPr>
          </a:p>
        </p:txBody>
      </p:sp>
      <p:sp>
        <p:nvSpPr>
          <p:cNvPr id="70" name="PlaceHolder 2"/>
          <p:cNvSpPr>
            <a:spLocks noGrp="1"/>
          </p:cNvSpPr>
          <p:nvPr>
            <p:ph type="body"/>
          </p:nvPr>
        </p:nvSpPr>
        <p:spPr>
          <a:xfrm>
            <a:off x="700560" y="1841040"/>
            <a:ext cx="867888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71" name="PlaceHolder 3"/>
          <p:cNvSpPr>
            <a:spLocks noGrp="1"/>
          </p:cNvSpPr>
          <p:nvPr>
            <p:ph type="body"/>
          </p:nvPr>
        </p:nvSpPr>
        <p:spPr>
          <a:xfrm>
            <a:off x="700560" y="4167360"/>
            <a:ext cx="8678880" cy="2124000"/>
          </a:xfrm>
          <a:prstGeom prst="rect">
            <a:avLst/>
          </a:prstGeom>
        </p:spPr>
        <p:txBody>
          <a:bodyPr lIns="0" rIns="0" tIns="0" bIns="0">
            <a:normAutofit/>
          </a:bodyPr>
          <a:p>
            <a:endParaRPr b="0" lang="en-US" sz="3200" spc="-1" strike="noStrike">
              <a:solidFill>
                <a:srgbClr val="666666"/>
              </a:solidFill>
              <a:latin typeface="DejaVu San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US" sz="4000" spc="-1" strike="noStrike">
              <a:solidFill>
                <a:srgbClr val="333333"/>
              </a:solidFill>
              <a:latin typeface="DejaVu Sans"/>
            </a:endParaRPr>
          </a:p>
        </p:txBody>
      </p:sp>
      <p:sp>
        <p:nvSpPr>
          <p:cNvPr id="73" name="PlaceHolder 2"/>
          <p:cNvSpPr>
            <a:spLocks noGrp="1"/>
          </p:cNvSpPr>
          <p:nvPr>
            <p:ph type="body"/>
          </p:nvPr>
        </p:nvSpPr>
        <p:spPr>
          <a:xfrm>
            <a:off x="700560" y="1841040"/>
            <a:ext cx="423504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74" name="PlaceHolder 3"/>
          <p:cNvSpPr>
            <a:spLocks noGrp="1"/>
          </p:cNvSpPr>
          <p:nvPr>
            <p:ph type="body"/>
          </p:nvPr>
        </p:nvSpPr>
        <p:spPr>
          <a:xfrm>
            <a:off x="5147640" y="1841040"/>
            <a:ext cx="423504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75" name="PlaceHolder 4"/>
          <p:cNvSpPr>
            <a:spLocks noGrp="1"/>
          </p:cNvSpPr>
          <p:nvPr>
            <p:ph type="body"/>
          </p:nvPr>
        </p:nvSpPr>
        <p:spPr>
          <a:xfrm>
            <a:off x="700560" y="4167360"/>
            <a:ext cx="423504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76" name="PlaceHolder 5"/>
          <p:cNvSpPr>
            <a:spLocks noGrp="1"/>
          </p:cNvSpPr>
          <p:nvPr>
            <p:ph type="body"/>
          </p:nvPr>
        </p:nvSpPr>
        <p:spPr>
          <a:xfrm>
            <a:off x="5147640" y="4167360"/>
            <a:ext cx="4235040" cy="2124000"/>
          </a:xfrm>
          <a:prstGeom prst="rect">
            <a:avLst/>
          </a:prstGeom>
        </p:spPr>
        <p:txBody>
          <a:bodyPr lIns="0" rIns="0" tIns="0" bIns="0">
            <a:normAutofit/>
          </a:bodyPr>
          <a:p>
            <a:endParaRPr b="0" lang="en-US" sz="3200" spc="-1" strike="noStrike">
              <a:solidFill>
                <a:srgbClr val="666666"/>
              </a:solidFill>
              <a:latin typeface="DejaVu San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US" sz="4000" spc="-1" strike="noStrike">
              <a:solidFill>
                <a:srgbClr val="333333"/>
              </a:solidFill>
              <a:latin typeface="DejaVu Sans"/>
            </a:endParaRPr>
          </a:p>
        </p:txBody>
      </p:sp>
      <p:sp>
        <p:nvSpPr>
          <p:cNvPr id="78" name="PlaceHolder 2"/>
          <p:cNvSpPr>
            <a:spLocks noGrp="1"/>
          </p:cNvSpPr>
          <p:nvPr>
            <p:ph type="body"/>
          </p:nvPr>
        </p:nvSpPr>
        <p:spPr>
          <a:xfrm>
            <a:off x="700560" y="1841040"/>
            <a:ext cx="279432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79" name="PlaceHolder 3"/>
          <p:cNvSpPr>
            <a:spLocks noGrp="1"/>
          </p:cNvSpPr>
          <p:nvPr>
            <p:ph type="body"/>
          </p:nvPr>
        </p:nvSpPr>
        <p:spPr>
          <a:xfrm>
            <a:off x="3634920" y="1841040"/>
            <a:ext cx="279432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80" name="PlaceHolder 4"/>
          <p:cNvSpPr>
            <a:spLocks noGrp="1"/>
          </p:cNvSpPr>
          <p:nvPr>
            <p:ph type="body"/>
          </p:nvPr>
        </p:nvSpPr>
        <p:spPr>
          <a:xfrm>
            <a:off x="6569280" y="1841040"/>
            <a:ext cx="279432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81" name="PlaceHolder 5"/>
          <p:cNvSpPr>
            <a:spLocks noGrp="1"/>
          </p:cNvSpPr>
          <p:nvPr>
            <p:ph type="body"/>
          </p:nvPr>
        </p:nvSpPr>
        <p:spPr>
          <a:xfrm>
            <a:off x="700560" y="4167360"/>
            <a:ext cx="279432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82" name="PlaceHolder 6"/>
          <p:cNvSpPr>
            <a:spLocks noGrp="1"/>
          </p:cNvSpPr>
          <p:nvPr>
            <p:ph type="body"/>
          </p:nvPr>
        </p:nvSpPr>
        <p:spPr>
          <a:xfrm>
            <a:off x="3634920" y="4167360"/>
            <a:ext cx="279432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83" name="PlaceHolder 7"/>
          <p:cNvSpPr>
            <a:spLocks noGrp="1"/>
          </p:cNvSpPr>
          <p:nvPr>
            <p:ph type="body"/>
          </p:nvPr>
        </p:nvSpPr>
        <p:spPr>
          <a:xfrm>
            <a:off x="6569280" y="4167360"/>
            <a:ext cx="2794320" cy="2124000"/>
          </a:xfrm>
          <a:prstGeom prst="rect">
            <a:avLst/>
          </a:prstGeom>
        </p:spPr>
        <p:txBody>
          <a:bodyPr lIns="0" rIns="0" tIns="0" bIns="0">
            <a:normAutofit/>
          </a:bodyPr>
          <a:p>
            <a:endParaRPr b="0" lang="en-US" sz="3200" spc="-1" strike="noStrike">
              <a:solidFill>
                <a:srgbClr val="666666"/>
              </a:solidFill>
              <a:latin typeface="DejaVu Sans"/>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US" sz="4000" spc="-1" strike="noStrike">
              <a:solidFill>
                <a:srgbClr val="333333"/>
              </a:solidFill>
              <a:latin typeface="DejaVu Sans"/>
            </a:endParaRPr>
          </a:p>
        </p:txBody>
      </p:sp>
      <p:sp>
        <p:nvSpPr>
          <p:cNvPr id="91" name="PlaceHolder 2"/>
          <p:cNvSpPr>
            <a:spLocks noGrp="1"/>
          </p:cNvSpPr>
          <p:nvPr>
            <p:ph type="subTitle"/>
          </p:nvPr>
        </p:nvSpPr>
        <p:spPr>
          <a:xfrm>
            <a:off x="700560" y="1841040"/>
            <a:ext cx="8678880" cy="4453200"/>
          </a:xfrm>
          <a:prstGeom prst="rect">
            <a:avLst/>
          </a:prstGeom>
        </p:spPr>
        <p:txBody>
          <a:bodyPr lIns="0" rIns="0" tIns="0" bIns="0" anchor="ctr">
            <a:noAutofit/>
          </a:bodyPr>
          <a:p>
            <a:pPr algn="ctr"/>
            <a:endParaRPr b="0" lang="en-US" sz="3200" spc="-1" strike="noStrike">
              <a:solidFill>
                <a:srgbClr val="666666"/>
              </a:solidFill>
              <a:latin typeface="DejaVu Sans"/>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US" sz="4000" spc="-1" strike="noStrike">
              <a:solidFill>
                <a:srgbClr val="333333"/>
              </a:solidFill>
              <a:latin typeface="DejaVu Sans"/>
            </a:endParaRPr>
          </a:p>
        </p:txBody>
      </p:sp>
      <p:sp>
        <p:nvSpPr>
          <p:cNvPr id="93" name="PlaceHolder 2"/>
          <p:cNvSpPr>
            <a:spLocks noGrp="1"/>
          </p:cNvSpPr>
          <p:nvPr>
            <p:ph type="body"/>
          </p:nvPr>
        </p:nvSpPr>
        <p:spPr>
          <a:xfrm>
            <a:off x="700560" y="1841040"/>
            <a:ext cx="8678880" cy="4453200"/>
          </a:xfrm>
          <a:prstGeom prst="rect">
            <a:avLst/>
          </a:prstGeom>
        </p:spPr>
        <p:txBody>
          <a:bodyPr lIns="0" rIns="0" tIns="0" bIns="0">
            <a:normAutofit/>
          </a:bodyPr>
          <a:p>
            <a:endParaRPr b="0" lang="en-US" sz="3200" spc="-1" strike="noStrike">
              <a:solidFill>
                <a:srgbClr val="666666"/>
              </a:solidFill>
              <a:latin typeface="DejaVu Sans"/>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US" sz="4000" spc="-1" strike="noStrike">
              <a:solidFill>
                <a:srgbClr val="333333"/>
              </a:solidFill>
              <a:latin typeface="DejaVu Sans"/>
            </a:endParaRPr>
          </a:p>
        </p:txBody>
      </p:sp>
      <p:sp>
        <p:nvSpPr>
          <p:cNvPr id="95" name="PlaceHolder 2"/>
          <p:cNvSpPr>
            <a:spLocks noGrp="1"/>
          </p:cNvSpPr>
          <p:nvPr>
            <p:ph type="body"/>
          </p:nvPr>
        </p:nvSpPr>
        <p:spPr>
          <a:xfrm>
            <a:off x="700560" y="1841040"/>
            <a:ext cx="4235040" cy="44532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96" name="PlaceHolder 3"/>
          <p:cNvSpPr>
            <a:spLocks noGrp="1"/>
          </p:cNvSpPr>
          <p:nvPr>
            <p:ph type="body"/>
          </p:nvPr>
        </p:nvSpPr>
        <p:spPr>
          <a:xfrm>
            <a:off x="5147640" y="1841040"/>
            <a:ext cx="4235040" cy="4453200"/>
          </a:xfrm>
          <a:prstGeom prst="rect">
            <a:avLst/>
          </a:prstGeom>
        </p:spPr>
        <p:txBody>
          <a:bodyPr lIns="0" rIns="0" tIns="0" bIns="0">
            <a:normAutofit/>
          </a:bodyPr>
          <a:p>
            <a:endParaRPr b="0" lang="en-US" sz="3200" spc="-1" strike="noStrike">
              <a:solidFill>
                <a:srgbClr val="666666"/>
              </a:solidFill>
              <a:latin typeface="DejaVu Sans"/>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US" sz="4000" spc="-1" strike="noStrike">
              <a:solidFill>
                <a:srgbClr val="333333"/>
              </a:solidFill>
              <a:latin typeface="DejaVu San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US" sz="4000" spc="-1" strike="noStrike">
              <a:solidFill>
                <a:srgbClr val="333333"/>
              </a:solidFill>
              <a:latin typeface="DejaVu Sans"/>
            </a:endParaRPr>
          </a:p>
        </p:txBody>
      </p:sp>
      <p:sp>
        <p:nvSpPr>
          <p:cNvPr id="9" name="PlaceHolder 2"/>
          <p:cNvSpPr>
            <a:spLocks noGrp="1"/>
          </p:cNvSpPr>
          <p:nvPr>
            <p:ph type="body"/>
          </p:nvPr>
        </p:nvSpPr>
        <p:spPr>
          <a:xfrm>
            <a:off x="700560" y="1841040"/>
            <a:ext cx="8678880" cy="4453200"/>
          </a:xfrm>
          <a:prstGeom prst="rect">
            <a:avLst/>
          </a:prstGeom>
        </p:spPr>
        <p:txBody>
          <a:bodyPr lIns="0" rIns="0" tIns="0" bIns="0">
            <a:normAutofit/>
          </a:bodyPr>
          <a:p>
            <a:endParaRPr b="0" lang="en-US" sz="3200" spc="-1" strike="noStrike">
              <a:solidFill>
                <a:srgbClr val="666666"/>
              </a:solidFill>
              <a:latin typeface="DejaVu Sans"/>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700560" y="446040"/>
            <a:ext cx="8678880" cy="5563080"/>
          </a:xfrm>
          <a:prstGeom prst="rect">
            <a:avLst/>
          </a:prstGeom>
        </p:spPr>
        <p:txBody>
          <a:bodyPr lIns="0" rIns="0" tIns="0" bIns="0" anchor="ctr">
            <a:noAutofit/>
          </a:bodyPr>
          <a:p>
            <a:pPr algn="ctr"/>
            <a:endParaRPr b="0" lang="en-US" sz="3200" spc="-1" strike="noStrike">
              <a:solidFill>
                <a:srgbClr val="666666"/>
              </a:solidFill>
              <a:latin typeface="DejaVu Sans"/>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US" sz="4000" spc="-1" strike="noStrike">
              <a:solidFill>
                <a:srgbClr val="333333"/>
              </a:solidFill>
              <a:latin typeface="DejaVu Sans"/>
            </a:endParaRPr>
          </a:p>
        </p:txBody>
      </p:sp>
      <p:sp>
        <p:nvSpPr>
          <p:cNvPr id="100" name="PlaceHolder 2"/>
          <p:cNvSpPr>
            <a:spLocks noGrp="1"/>
          </p:cNvSpPr>
          <p:nvPr>
            <p:ph type="body"/>
          </p:nvPr>
        </p:nvSpPr>
        <p:spPr>
          <a:xfrm>
            <a:off x="700560" y="1841040"/>
            <a:ext cx="423504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101" name="PlaceHolder 3"/>
          <p:cNvSpPr>
            <a:spLocks noGrp="1"/>
          </p:cNvSpPr>
          <p:nvPr>
            <p:ph type="body"/>
          </p:nvPr>
        </p:nvSpPr>
        <p:spPr>
          <a:xfrm>
            <a:off x="5147640" y="1841040"/>
            <a:ext cx="4235040" cy="44532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102" name="PlaceHolder 4"/>
          <p:cNvSpPr>
            <a:spLocks noGrp="1"/>
          </p:cNvSpPr>
          <p:nvPr>
            <p:ph type="body"/>
          </p:nvPr>
        </p:nvSpPr>
        <p:spPr>
          <a:xfrm>
            <a:off x="700560" y="4167360"/>
            <a:ext cx="4235040" cy="2124000"/>
          </a:xfrm>
          <a:prstGeom prst="rect">
            <a:avLst/>
          </a:prstGeom>
        </p:spPr>
        <p:txBody>
          <a:bodyPr lIns="0" rIns="0" tIns="0" bIns="0">
            <a:normAutofit/>
          </a:bodyPr>
          <a:p>
            <a:endParaRPr b="0" lang="en-US" sz="3200" spc="-1" strike="noStrike">
              <a:solidFill>
                <a:srgbClr val="666666"/>
              </a:solidFill>
              <a:latin typeface="DejaVu Sans"/>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US" sz="4000" spc="-1" strike="noStrike">
              <a:solidFill>
                <a:srgbClr val="333333"/>
              </a:solidFill>
              <a:latin typeface="DejaVu Sans"/>
            </a:endParaRPr>
          </a:p>
        </p:txBody>
      </p:sp>
      <p:sp>
        <p:nvSpPr>
          <p:cNvPr id="104" name="PlaceHolder 2"/>
          <p:cNvSpPr>
            <a:spLocks noGrp="1"/>
          </p:cNvSpPr>
          <p:nvPr>
            <p:ph type="body"/>
          </p:nvPr>
        </p:nvSpPr>
        <p:spPr>
          <a:xfrm>
            <a:off x="700560" y="1841040"/>
            <a:ext cx="4235040" cy="44532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105" name="PlaceHolder 3"/>
          <p:cNvSpPr>
            <a:spLocks noGrp="1"/>
          </p:cNvSpPr>
          <p:nvPr>
            <p:ph type="body"/>
          </p:nvPr>
        </p:nvSpPr>
        <p:spPr>
          <a:xfrm>
            <a:off x="5147640" y="1841040"/>
            <a:ext cx="423504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106" name="PlaceHolder 4"/>
          <p:cNvSpPr>
            <a:spLocks noGrp="1"/>
          </p:cNvSpPr>
          <p:nvPr>
            <p:ph type="body"/>
          </p:nvPr>
        </p:nvSpPr>
        <p:spPr>
          <a:xfrm>
            <a:off x="5147640" y="4167360"/>
            <a:ext cx="4235040" cy="2124000"/>
          </a:xfrm>
          <a:prstGeom prst="rect">
            <a:avLst/>
          </a:prstGeom>
        </p:spPr>
        <p:txBody>
          <a:bodyPr lIns="0" rIns="0" tIns="0" bIns="0">
            <a:normAutofit/>
          </a:bodyPr>
          <a:p>
            <a:endParaRPr b="0" lang="en-US" sz="3200" spc="-1" strike="noStrike">
              <a:solidFill>
                <a:srgbClr val="666666"/>
              </a:solidFill>
              <a:latin typeface="DejaVu Sans"/>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US" sz="4000" spc="-1" strike="noStrike">
              <a:solidFill>
                <a:srgbClr val="333333"/>
              </a:solidFill>
              <a:latin typeface="DejaVu Sans"/>
            </a:endParaRPr>
          </a:p>
        </p:txBody>
      </p:sp>
      <p:sp>
        <p:nvSpPr>
          <p:cNvPr id="108" name="PlaceHolder 2"/>
          <p:cNvSpPr>
            <a:spLocks noGrp="1"/>
          </p:cNvSpPr>
          <p:nvPr>
            <p:ph type="body"/>
          </p:nvPr>
        </p:nvSpPr>
        <p:spPr>
          <a:xfrm>
            <a:off x="700560" y="1841040"/>
            <a:ext cx="423504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109" name="PlaceHolder 3"/>
          <p:cNvSpPr>
            <a:spLocks noGrp="1"/>
          </p:cNvSpPr>
          <p:nvPr>
            <p:ph type="body"/>
          </p:nvPr>
        </p:nvSpPr>
        <p:spPr>
          <a:xfrm>
            <a:off x="5147640" y="1841040"/>
            <a:ext cx="423504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110" name="PlaceHolder 4"/>
          <p:cNvSpPr>
            <a:spLocks noGrp="1"/>
          </p:cNvSpPr>
          <p:nvPr>
            <p:ph type="body"/>
          </p:nvPr>
        </p:nvSpPr>
        <p:spPr>
          <a:xfrm>
            <a:off x="700560" y="4167360"/>
            <a:ext cx="8678880" cy="2124000"/>
          </a:xfrm>
          <a:prstGeom prst="rect">
            <a:avLst/>
          </a:prstGeom>
        </p:spPr>
        <p:txBody>
          <a:bodyPr lIns="0" rIns="0" tIns="0" bIns="0">
            <a:normAutofit/>
          </a:bodyPr>
          <a:p>
            <a:endParaRPr b="0" lang="en-US" sz="3200" spc="-1" strike="noStrike">
              <a:solidFill>
                <a:srgbClr val="666666"/>
              </a:solidFill>
              <a:latin typeface="DejaVu Sans"/>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US" sz="4000" spc="-1" strike="noStrike">
              <a:solidFill>
                <a:srgbClr val="333333"/>
              </a:solidFill>
              <a:latin typeface="DejaVu Sans"/>
            </a:endParaRPr>
          </a:p>
        </p:txBody>
      </p:sp>
      <p:sp>
        <p:nvSpPr>
          <p:cNvPr id="112" name="PlaceHolder 2"/>
          <p:cNvSpPr>
            <a:spLocks noGrp="1"/>
          </p:cNvSpPr>
          <p:nvPr>
            <p:ph type="body"/>
          </p:nvPr>
        </p:nvSpPr>
        <p:spPr>
          <a:xfrm>
            <a:off x="700560" y="1841040"/>
            <a:ext cx="867888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113" name="PlaceHolder 3"/>
          <p:cNvSpPr>
            <a:spLocks noGrp="1"/>
          </p:cNvSpPr>
          <p:nvPr>
            <p:ph type="body"/>
          </p:nvPr>
        </p:nvSpPr>
        <p:spPr>
          <a:xfrm>
            <a:off x="700560" y="4167360"/>
            <a:ext cx="8678880" cy="2124000"/>
          </a:xfrm>
          <a:prstGeom prst="rect">
            <a:avLst/>
          </a:prstGeom>
        </p:spPr>
        <p:txBody>
          <a:bodyPr lIns="0" rIns="0" tIns="0" bIns="0">
            <a:normAutofit/>
          </a:bodyPr>
          <a:p>
            <a:endParaRPr b="0" lang="en-US" sz="3200" spc="-1" strike="noStrike">
              <a:solidFill>
                <a:srgbClr val="666666"/>
              </a:solidFill>
              <a:latin typeface="DejaVu Sans"/>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US" sz="4000" spc="-1" strike="noStrike">
              <a:solidFill>
                <a:srgbClr val="333333"/>
              </a:solidFill>
              <a:latin typeface="DejaVu Sans"/>
            </a:endParaRPr>
          </a:p>
        </p:txBody>
      </p:sp>
      <p:sp>
        <p:nvSpPr>
          <p:cNvPr id="115" name="PlaceHolder 2"/>
          <p:cNvSpPr>
            <a:spLocks noGrp="1"/>
          </p:cNvSpPr>
          <p:nvPr>
            <p:ph type="body"/>
          </p:nvPr>
        </p:nvSpPr>
        <p:spPr>
          <a:xfrm>
            <a:off x="700560" y="1841040"/>
            <a:ext cx="423504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116" name="PlaceHolder 3"/>
          <p:cNvSpPr>
            <a:spLocks noGrp="1"/>
          </p:cNvSpPr>
          <p:nvPr>
            <p:ph type="body"/>
          </p:nvPr>
        </p:nvSpPr>
        <p:spPr>
          <a:xfrm>
            <a:off x="5147640" y="1841040"/>
            <a:ext cx="423504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117" name="PlaceHolder 4"/>
          <p:cNvSpPr>
            <a:spLocks noGrp="1"/>
          </p:cNvSpPr>
          <p:nvPr>
            <p:ph type="body"/>
          </p:nvPr>
        </p:nvSpPr>
        <p:spPr>
          <a:xfrm>
            <a:off x="700560" y="4167360"/>
            <a:ext cx="423504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118" name="PlaceHolder 5"/>
          <p:cNvSpPr>
            <a:spLocks noGrp="1"/>
          </p:cNvSpPr>
          <p:nvPr>
            <p:ph type="body"/>
          </p:nvPr>
        </p:nvSpPr>
        <p:spPr>
          <a:xfrm>
            <a:off x="5147640" y="4167360"/>
            <a:ext cx="4235040" cy="2124000"/>
          </a:xfrm>
          <a:prstGeom prst="rect">
            <a:avLst/>
          </a:prstGeom>
        </p:spPr>
        <p:txBody>
          <a:bodyPr lIns="0" rIns="0" tIns="0" bIns="0">
            <a:normAutofit/>
          </a:bodyPr>
          <a:p>
            <a:endParaRPr b="0" lang="en-US" sz="3200" spc="-1" strike="noStrike">
              <a:solidFill>
                <a:srgbClr val="666666"/>
              </a:solidFill>
              <a:latin typeface="DejaVu Sans"/>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US" sz="4000" spc="-1" strike="noStrike">
              <a:solidFill>
                <a:srgbClr val="333333"/>
              </a:solidFill>
              <a:latin typeface="DejaVu Sans"/>
            </a:endParaRPr>
          </a:p>
        </p:txBody>
      </p:sp>
      <p:sp>
        <p:nvSpPr>
          <p:cNvPr id="120" name="PlaceHolder 2"/>
          <p:cNvSpPr>
            <a:spLocks noGrp="1"/>
          </p:cNvSpPr>
          <p:nvPr>
            <p:ph type="body"/>
          </p:nvPr>
        </p:nvSpPr>
        <p:spPr>
          <a:xfrm>
            <a:off x="700560" y="1841040"/>
            <a:ext cx="279432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121" name="PlaceHolder 3"/>
          <p:cNvSpPr>
            <a:spLocks noGrp="1"/>
          </p:cNvSpPr>
          <p:nvPr>
            <p:ph type="body"/>
          </p:nvPr>
        </p:nvSpPr>
        <p:spPr>
          <a:xfrm>
            <a:off x="3634920" y="1841040"/>
            <a:ext cx="279432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122" name="PlaceHolder 4"/>
          <p:cNvSpPr>
            <a:spLocks noGrp="1"/>
          </p:cNvSpPr>
          <p:nvPr>
            <p:ph type="body"/>
          </p:nvPr>
        </p:nvSpPr>
        <p:spPr>
          <a:xfrm>
            <a:off x="6569280" y="1841040"/>
            <a:ext cx="279432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123" name="PlaceHolder 5"/>
          <p:cNvSpPr>
            <a:spLocks noGrp="1"/>
          </p:cNvSpPr>
          <p:nvPr>
            <p:ph type="body"/>
          </p:nvPr>
        </p:nvSpPr>
        <p:spPr>
          <a:xfrm>
            <a:off x="700560" y="4167360"/>
            <a:ext cx="279432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124" name="PlaceHolder 6"/>
          <p:cNvSpPr>
            <a:spLocks noGrp="1"/>
          </p:cNvSpPr>
          <p:nvPr>
            <p:ph type="body"/>
          </p:nvPr>
        </p:nvSpPr>
        <p:spPr>
          <a:xfrm>
            <a:off x="3634920" y="4167360"/>
            <a:ext cx="279432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125" name="PlaceHolder 7"/>
          <p:cNvSpPr>
            <a:spLocks noGrp="1"/>
          </p:cNvSpPr>
          <p:nvPr>
            <p:ph type="body"/>
          </p:nvPr>
        </p:nvSpPr>
        <p:spPr>
          <a:xfrm>
            <a:off x="6569280" y="4167360"/>
            <a:ext cx="2794320" cy="2124000"/>
          </a:xfrm>
          <a:prstGeom prst="rect">
            <a:avLst/>
          </a:prstGeom>
        </p:spPr>
        <p:txBody>
          <a:bodyPr lIns="0" rIns="0" tIns="0" bIns="0">
            <a:normAutofit/>
          </a:bodyPr>
          <a:p>
            <a:endParaRPr b="0" lang="en-US" sz="3200" spc="-1" strike="noStrike">
              <a:solidFill>
                <a:srgbClr val="666666"/>
              </a:solidFill>
              <a:latin typeface="DejaVu Sans"/>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US" sz="4000" spc="-1" strike="noStrike">
              <a:solidFill>
                <a:srgbClr val="333333"/>
              </a:solidFill>
              <a:latin typeface="DejaVu Sans"/>
            </a:endParaRPr>
          </a:p>
        </p:txBody>
      </p:sp>
      <p:sp>
        <p:nvSpPr>
          <p:cNvPr id="133" name="PlaceHolder 2"/>
          <p:cNvSpPr>
            <a:spLocks noGrp="1"/>
          </p:cNvSpPr>
          <p:nvPr>
            <p:ph type="subTitle"/>
          </p:nvPr>
        </p:nvSpPr>
        <p:spPr>
          <a:xfrm>
            <a:off x="700560" y="1841040"/>
            <a:ext cx="8678880" cy="4453200"/>
          </a:xfrm>
          <a:prstGeom prst="rect">
            <a:avLst/>
          </a:prstGeom>
        </p:spPr>
        <p:txBody>
          <a:bodyPr lIns="0" rIns="0" tIns="0" bIns="0" anchor="ctr">
            <a:noAutofit/>
          </a:bodyPr>
          <a:p>
            <a:pPr algn="ctr"/>
            <a:endParaRPr b="0" lang="en-US" sz="3200" spc="-1" strike="noStrike">
              <a:solidFill>
                <a:srgbClr val="666666"/>
              </a:solidFill>
              <a:latin typeface="DejaVu Sans"/>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US" sz="4000" spc="-1" strike="noStrike">
              <a:solidFill>
                <a:srgbClr val="333333"/>
              </a:solidFill>
              <a:latin typeface="DejaVu Sans"/>
            </a:endParaRPr>
          </a:p>
        </p:txBody>
      </p:sp>
      <p:sp>
        <p:nvSpPr>
          <p:cNvPr id="135" name="PlaceHolder 2"/>
          <p:cNvSpPr>
            <a:spLocks noGrp="1"/>
          </p:cNvSpPr>
          <p:nvPr>
            <p:ph type="body"/>
          </p:nvPr>
        </p:nvSpPr>
        <p:spPr>
          <a:xfrm>
            <a:off x="700560" y="1841040"/>
            <a:ext cx="8678880" cy="4453200"/>
          </a:xfrm>
          <a:prstGeom prst="rect">
            <a:avLst/>
          </a:prstGeom>
        </p:spPr>
        <p:txBody>
          <a:bodyPr lIns="0" rIns="0" tIns="0" bIns="0">
            <a:normAutofit/>
          </a:bodyPr>
          <a:p>
            <a:endParaRPr b="0" lang="en-US" sz="3200" spc="-1" strike="noStrike">
              <a:solidFill>
                <a:srgbClr val="666666"/>
              </a:solidFill>
              <a:latin typeface="DejaVu San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US" sz="4000" spc="-1" strike="noStrike">
              <a:solidFill>
                <a:srgbClr val="333333"/>
              </a:solidFill>
              <a:latin typeface="DejaVu Sans"/>
            </a:endParaRPr>
          </a:p>
        </p:txBody>
      </p:sp>
      <p:sp>
        <p:nvSpPr>
          <p:cNvPr id="11" name="PlaceHolder 2"/>
          <p:cNvSpPr>
            <a:spLocks noGrp="1"/>
          </p:cNvSpPr>
          <p:nvPr>
            <p:ph type="body"/>
          </p:nvPr>
        </p:nvSpPr>
        <p:spPr>
          <a:xfrm>
            <a:off x="700560" y="1841040"/>
            <a:ext cx="4235040" cy="44532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12" name="PlaceHolder 3"/>
          <p:cNvSpPr>
            <a:spLocks noGrp="1"/>
          </p:cNvSpPr>
          <p:nvPr>
            <p:ph type="body"/>
          </p:nvPr>
        </p:nvSpPr>
        <p:spPr>
          <a:xfrm>
            <a:off x="5147640" y="1841040"/>
            <a:ext cx="4235040" cy="4453200"/>
          </a:xfrm>
          <a:prstGeom prst="rect">
            <a:avLst/>
          </a:prstGeom>
        </p:spPr>
        <p:txBody>
          <a:bodyPr lIns="0" rIns="0" tIns="0" bIns="0">
            <a:normAutofit/>
          </a:bodyPr>
          <a:p>
            <a:endParaRPr b="0" lang="en-US" sz="3200" spc="-1" strike="noStrike">
              <a:solidFill>
                <a:srgbClr val="666666"/>
              </a:solidFill>
              <a:latin typeface="DejaVu Sans"/>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US" sz="4000" spc="-1" strike="noStrike">
              <a:solidFill>
                <a:srgbClr val="333333"/>
              </a:solidFill>
              <a:latin typeface="DejaVu Sans"/>
            </a:endParaRPr>
          </a:p>
        </p:txBody>
      </p:sp>
      <p:sp>
        <p:nvSpPr>
          <p:cNvPr id="137" name="PlaceHolder 2"/>
          <p:cNvSpPr>
            <a:spLocks noGrp="1"/>
          </p:cNvSpPr>
          <p:nvPr>
            <p:ph type="body"/>
          </p:nvPr>
        </p:nvSpPr>
        <p:spPr>
          <a:xfrm>
            <a:off x="700560" y="1841040"/>
            <a:ext cx="4235040" cy="44532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138" name="PlaceHolder 3"/>
          <p:cNvSpPr>
            <a:spLocks noGrp="1"/>
          </p:cNvSpPr>
          <p:nvPr>
            <p:ph type="body"/>
          </p:nvPr>
        </p:nvSpPr>
        <p:spPr>
          <a:xfrm>
            <a:off x="5147640" y="1841040"/>
            <a:ext cx="4235040" cy="4453200"/>
          </a:xfrm>
          <a:prstGeom prst="rect">
            <a:avLst/>
          </a:prstGeom>
        </p:spPr>
        <p:txBody>
          <a:bodyPr lIns="0" rIns="0" tIns="0" bIns="0">
            <a:normAutofit/>
          </a:bodyPr>
          <a:p>
            <a:endParaRPr b="0" lang="en-US" sz="3200" spc="-1" strike="noStrike">
              <a:solidFill>
                <a:srgbClr val="666666"/>
              </a:solidFill>
              <a:latin typeface="DejaVu Sans"/>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US" sz="4000" spc="-1" strike="noStrike">
              <a:solidFill>
                <a:srgbClr val="333333"/>
              </a:solidFill>
              <a:latin typeface="DejaVu Sans"/>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700560" y="446040"/>
            <a:ext cx="8678880" cy="5563080"/>
          </a:xfrm>
          <a:prstGeom prst="rect">
            <a:avLst/>
          </a:prstGeom>
        </p:spPr>
        <p:txBody>
          <a:bodyPr lIns="0" rIns="0" tIns="0" bIns="0" anchor="ctr">
            <a:noAutofit/>
          </a:bodyPr>
          <a:p>
            <a:pPr algn="ctr"/>
            <a:endParaRPr b="0" lang="en-US" sz="3200" spc="-1" strike="noStrike">
              <a:solidFill>
                <a:srgbClr val="666666"/>
              </a:solidFill>
              <a:latin typeface="DejaVu Sans"/>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US" sz="4000" spc="-1" strike="noStrike">
              <a:solidFill>
                <a:srgbClr val="333333"/>
              </a:solidFill>
              <a:latin typeface="DejaVu Sans"/>
            </a:endParaRPr>
          </a:p>
        </p:txBody>
      </p:sp>
      <p:sp>
        <p:nvSpPr>
          <p:cNvPr id="142" name="PlaceHolder 2"/>
          <p:cNvSpPr>
            <a:spLocks noGrp="1"/>
          </p:cNvSpPr>
          <p:nvPr>
            <p:ph type="body"/>
          </p:nvPr>
        </p:nvSpPr>
        <p:spPr>
          <a:xfrm>
            <a:off x="700560" y="1841040"/>
            <a:ext cx="423504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143" name="PlaceHolder 3"/>
          <p:cNvSpPr>
            <a:spLocks noGrp="1"/>
          </p:cNvSpPr>
          <p:nvPr>
            <p:ph type="body"/>
          </p:nvPr>
        </p:nvSpPr>
        <p:spPr>
          <a:xfrm>
            <a:off x="5147640" y="1841040"/>
            <a:ext cx="4235040" cy="44532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144" name="PlaceHolder 4"/>
          <p:cNvSpPr>
            <a:spLocks noGrp="1"/>
          </p:cNvSpPr>
          <p:nvPr>
            <p:ph type="body"/>
          </p:nvPr>
        </p:nvSpPr>
        <p:spPr>
          <a:xfrm>
            <a:off x="700560" y="4167360"/>
            <a:ext cx="4235040" cy="2124000"/>
          </a:xfrm>
          <a:prstGeom prst="rect">
            <a:avLst/>
          </a:prstGeom>
        </p:spPr>
        <p:txBody>
          <a:bodyPr lIns="0" rIns="0" tIns="0" bIns="0">
            <a:normAutofit/>
          </a:bodyPr>
          <a:p>
            <a:endParaRPr b="0" lang="en-US" sz="3200" spc="-1" strike="noStrike">
              <a:solidFill>
                <a:srgbClr val="666666"/>
              </a:solidFill>
              <a:latin typeface="DejaVu Sans"/>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US" sz="4000" spc="-1" strike="noStrike">
              <a:solidFill>
                <a:srgbClr val="333333"/>
              </a:solidFill>
              <a:latin typeface="DejaVu Sans"/>
            </a:endParaRPr>
          </a:p>
        </p:txBody>
      </p:sp>
      <p:sp>
        <p:nvSpPr>
          <p:cNvPr id="146" name="PlaceHolder 2"/>
          <p:cNvSpPr>
            <a:spLocks noGrp="1"/>
          </p:cNvSpPr>
          <p:nvPr>
            <p:ph type="body"/>
          </p:nvPr>
        </p:nvSpPr>
        <p:spPr>
          <a:xfrm>
            <a:off x="700560" y="1841040"/>
            <a:ext cx="4235040" cy="44532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147" name="PlaceHolder 3"/>
          <p:cNvSpPr>
            <a:spLocks noGrp="1"/>
          </p:cNvSpPr>
          <p:nvPr>
            <p:ph type="body"/>
          </p:nvPr>
        </p:nvSpPr>
        <p:spPr>
          <a:xfrm>
            <a:off x="5147640" y="1841040"/>
            <a:ext cx="423504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148" name="PlaceHolder 4"/>
          <p:cNvSpPr>
            <a:spLocks noGrp="1"/>
          </p:cNvSpPr>
          <p:nvPr>
            <p:ph type="body"/>
          </p:nvPr>
        </p:nvSpPr>
        <p:spPr>
          <a:xfrm>
            <a:off x="5147640" y="4167360"/>
            <a:ext cx="4235040" cy="2124000"/>
          </a:xfrm>
          <a:prstGeom prst="rect">
            <a:avLst/>
          </a:prstGeom>
        </p:spPr>
        <p:txBody>
          <a:bodyPr lIns="0" rIns="0" tIns="0" bIns="0">
            <a:normAutofit/>
          </a:bodyPr>
          <a:p>
            <a:endParaRPr b="0" lang="en-US" sz="3200" spc="-1" strike="noStrike">
              <a:solidFill>
                <a:srgbClr val="666666"/>
              </a:solidFill>
              <a:latin typeface="DejaVu Sans"/>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US" sz="4000" spc="-1" strike="noStrike">
              <a:solidFill>
                <a:srgbClr val="333333"/>
              </a:solidFill>
              <a:latin typeface="DejaVu Sans"/>
            </a:endParaRPr>
          </a:p>
        </p:txBody>
      </p:sp>
      <p:sp>
        <p:nvSpPr>
          <p:cNvPr id="150" name="PlaceHolder 2"/>
          <p:cNvSpPr>
            <a:spLocks noGrp="1"/>
          </p:cNvSpPr>
          <p:nvPr>
            <p:ph type="body"/>
          </p:nvPr>
        </p:nvSpPr>
        <p:spPr>
          <a:xfrm>
            <a:off x="700560" y="1841040"/>
            <a:ext cx="423504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151" name="PlaceHolder 3"/>
          <p:cNvSpPr>
            <a:spLocks noGrp="1"/>
          </p:cNvSpPr>
          <p:nvPr>
            <p:ph type="body"/>
          </p:nvPr>
        </p:nvSpPr>
        <p:spPr>
          <a:xfrm>
            <a:off x="5147640" y="1841040"/>
            <a:ext cx="423504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152" name="PlaceHolder 4"/>
          <p:cNvSpPr>
            <a:spLocks noGrp="1"/>
          </p:cNvSpPr>
          <p:nvPr>
            <p:ph type="body"/>
          </p:nvPr>
        </p:nvSpPr>
        <p:spPr>
          <a:xfrm>
            <a:off x="700560" y="4167360"/>
            <a:ext cx="8678880" cy="2124000"/>
          </a:xfrm>
          <a:prstGeom prst="rect">
            <a:avLst/>
          </a:prstGeom>
        </p:spPr>
        <p:txBody>
          <a:bodyPr lIns="0" rIns="0" tIns="0" bIns="0">
            <a:normAutofit/>
          </a:bodyPr>
          <a:p>
            <a:endParaRPr b="0" lang="en-US" sz="3200" spc="-1" strike="noStrike">
              <a:solidFill>
                <a:srgbClr val="666666"/>
              </a:solidFill>
              <a:latin typeface="DejaVu Sans"/>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US" sz="4000" spc="-1" strike="noStrike">
              <a:solidFill>
                <a:srgbClr val="333333"/>
              </a:solidFill>
              <a:latin typeface="DejaVu Sans"/>
            </a:endParaRPr>
          </a:p>
        </p:txBody>
      </p:sp>
      <p:sp>
        <p:nvSpPr>
          <p:cNvPr id="154" name="PlaceHolder 2"/>
          <p:cNvSpPr>
            <a:spLocks noGrp="1"/>
          </p:cNvSpPr>
          <p:nvPr>
            <p:ph type="body"/>
          </p:nvPr>
        </p:nvSpPr>
        <p:spPr>
          <a:xfrm>
            <a:off x="700560" y="1841040"/>
            <a:ext cx="867888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155" name="PlaceHolder 3"/>
          <p:cNvSpPr>
            <a:spLocks noGrp="1"/>
          </p:cNvSpPr>
          <p:nvPr>
            <p:ph type="body"/>
          </p:nvPr>
        </p:nvSpPr>
        <p:spPr>
          <a:xfrm>
            <a:off x="700560" y="4167360"/>
            <a:ext cx="8678880" cy="2124000"/>
          </a:xfrm>
          <a:prstGeom prst="rect">
            <a:avLst/>
          </a:prstGeom>
        </p:spPr>
        <p:txBody>
          <a:bodyPr lIns="0" rIns="0" tIns="0" bIns="0">
            <a:normAutofit/>
          </a:bodyPr>
          <a:p>
            <a:endParaRPr b="0" lang="en-US" sz="3200" spc="-1" strike="noStrike">
              <a:solidFill>
                <a:srgbClr val="666666"/>
              </a:solidFill>
              <a:latin typeface="DejaVu Sans"/>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US" sz="4000" spc="-1" strike="noStrike">
              <a:solidFill>
                <a:srgbClr val="333333"/>
              </a:solidFill>
              <a:latin typeface="DejaVu Sans"/>
            </a:endParaRPr>
          </a:p>
        </p:txBody>
      </p:sp>
      <p:sp>
        <p:nvSpPr>
          <p:cNvPr id="157" name="PlaceHolder 2"/>
          <p:cNvSpPr>
            <a:spLocks noGrp="1"/>
          </p:cNvSpPr>
          <p:nvPr>
            <p:ph type="body"/>
          </p:nvPr>
        </p:nvSpPr>
        <p:spPr>
          <a:xfrm>
            <a:off x="700560" y="1841040"/>
            <a:ext cx="423504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158" name="PlaceHolder 3"/>
          <p:cNvSpPr>
            <a:spLocks noGrp="1"/>
          </p:cNvSpPr>
          <p:nvPr>
            <p:ph type="body"/>
          </p:nvPr>
        </p:nvSpPr>
        <p:spPr>
          <a:xfrm>
            <a:off x="5147640" y="1841040"/>
            <a:ext cx="423504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159" name="PlaceHolder 4"/>
          <p:cNvSpPr>
            <a:spLocks noGrp="1"/>
          </p:cNvSpPr>
          <p:nvPr>
            <p:ph type="body"/>
          </p:nvPr>
        </p:nvSpPr>
        <p:spPr>
          <a:xfrm>
            <a:off x="700560" y="4167360"/>
            <a:ext cx="423504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160" name="PlaceHolder 5"/>
          <p:cNvSpPr>
            <a:spLocks noGrp="1"/>
          </p:cNvSpPr>
          <p:nvPr>
            <p:ph type="body"/>
          </p:nvPr>
        </p:nvSpPr>
        <p:spPr>
          <a:xfrm>
            <a:off x="5147640" y="4167360"/>
            <a:ext cx="4235040" cy="2124000"/>
          </a:xfrm>
          <a:prstGeom prst="rect">
            <a:avLst/>
          </a:prstGeom>
        </p:spPr>
        <p:txBody>
          <a:bodyPr lIns="0" rIns="0" tIns="0" bIns="0">
            <a:normAutofit/>
          </a:bodyPr>
          <a:p>
            <a:endParaRPr b="0" lang="en-US" sz="3200" spc="-1" strike="noStrike">
              <a:solidFill>
                <a:srgbClr val="666666"/>
              </a:solidFill>
              <a:latin typeface="DejaVu Sans"/>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US" sz="4000" spc="-1" strike="noStrike">
              <a:solidFill>
                <a:srgbClr val="333333"/>
              </a:solidFill>
              <a:latin typeface="DejaVu Sans"/>
            </a:endParaRPr>
          </a:p>
        </p:txBody>
      </p:sp>
      <p:sp>
        <p:nvSpPr>
          <p:cNvPr id="162" name="PlaceHolder 2"/>
          <p:cNvSpPr>
            <a:spLocks noGrp="1"/>
          </p:cNvSpPr>
          <p:nvPr>
            <p:ph type="body"/>
          </p:nvPr>
        </p:nvSpPr>
        <p:spPr>
          <a:xfrm>
            <a:off x="700560" y="1841040"/>
            <a:ext cx="279432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163" name="PlaceHolder 3"/>
          <p:cNvSpPr>
            <a:spLocks noGrp="1"/>
          </p:cNvSpPr>
          <p:nvPr>
            <p:ph type="body"/>
          </p:nvPr>
        </p:nvSpPr>
        <p:spPr>
          <a:xfrm>
            <a:off x="3634920" y="1841040"/>
            <a:ext cx="279432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164" name="PlaceHolder 4"/>
          <p:cNvSpPr>
            <a:spLocks noGrp="1"/>
          </p:cNvSpPr>
          <p:nvPr>
            <p:ph type="body"/>
          </p:nvPr>
        </p:nvSpPr>
        <p:spPr>
          <a:xfrm>
            <a:off x="6569280" y="1841040"/>
            <a:ext cx="279432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165" name="PlaceHolder 5"/>
          <p:cNvSpPr>
            <a:spLocks noGrp="1"/>
          </p:cNvSpPr>
          <p:nvPr>
            <p:ph type="body"/>
          </p:nvPr>
        </p:nvSpPr>
        <p:spPr>
          <a:xfrm>
            <a:off x="700560" y="4167360"/>
            <a:ext cx="279432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166" name="PlaceHolder 6"/>
          <p:cNvSpPr>
            <a:spLocks noGrp="1"/>
          </p:cNvSpPr>
          <p:nvPr>
            <p:ph type="body"/>
          </p:nvPr>
        </p:nvSpPr>
        <p:spPr>
          <a:xfrm>
            <a:off x="3634920" y="4167360"/>
            <a:ext cx="279432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167" name="PlaceHolder 7"/>
          <p:cNvSpPr>
            <a:spLocks noGrp="1"/>
          </p:cNvSpPr>
          <p:nvPr>
            <p:ph type="body"/>
          </p:nvPr>
        </p:nvSpPr>
        <p:spPr>
          <a:xfrm>
            <a:off x="6569280" y="4167360"/>
            <a:ext cx="2794320" cy="2124000"/>
          </a:xfrm>
          <a:prstGeom prst="rect">
            <a:avLst/>
          </a:prstGeom>
        </p:spPr>
        <p:txBody>
          <a:bodyPr lIns="0" rIns="0" tIns="0" bIns="0">
            <a:normAutofit/>
          </a:bodyPr>
          <a:p>
            <a:endParaRPr b="0" lang="en-US" sz="3200" spc="-1" strike="noStrike">
              <a:solidFill>
                <a:srgbClr val="666666"/>
              </a:solidFill>
              <a:latin typeface="DejaVu San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US" sz="4000" spc="-1" strike="noStrike">
              <a:solidFill>
                <a:srgbClr val="333333"/>
              </a:solidFill>
              <a:latin typeface="DejaVu San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700560" y="446040"/>
            <a:ext cx="8678880" cy="5563080"/>
          </a:xfrm>
          <a:prstGeom prst="rect">
            <a:avLst/>
          </a:prstGeom>
        </p:spPr>
        <p:txBody>
          <a:bodyPr lIns="0" rIns="0" tIns="0" bIns="0" anchor="ctr">
            <a:noAutofit/>
          </a:bodyPr>
          <a:p>
            <a:pPr algn="ctr"/>
            <a:endParaRPr b="0" lang="en-US" sz="3200" spc="-1" strike="noStrike">
              <a:solidFill>
                <a:srgbClr val="666666"/>
              </a:solidFill>
              <a:latin typeface="DejaVu Sans"/>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US" sz="4000" spc="-1" strike="noStrike">
              <a:solidFill>
                <a:srgbClr val="333333"/>
              </a:solidFill>
              <a:latin typeface="DejaVu Sans"/>
            </a:endParaRPr>
          </a:p>
        </p:txBody>
      </p:sp>
      <p:sp>
        <p:nvSpPr>
          <p:cNvPr id="16" name="PlaceHolder 2"/>
          <p:cNvSpPr>
            <a:spLocks noGrp="1"/>
          </p:cNvSpPr>
          <p:nvPr>
            <p:ph type="body"/>
          </p:nvPr>
        </p:nvSpPr>
        <p:spPr>
          <a:xfrm>
            <a:off x="700560" y="1841040"/>
            <a:ext cx="423504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17" name="PlaceHolder 3"/>
          <p:cNvSpPr>
            <a:spLocks noGrp="1"/>
          </p:cNvSpPr>
          <p:nvPr>
            <p:ph type="body"/>
          </p:nvPr>
        </p:nvSpPr>
        <p:spPr>
          <a:xfrm>
            <a:off x="5147640" y="1841040"/>
            <a:ext cx="4235040" cy="44532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18" name="PlaceHolder 4"/>
          <p:cNvSpPr>
            <a:spLocks noGrp="1"/>
          </p:cNvSpPr>
          <p:nvPr>
            <p:ph type="body"/>
          </p:nvPr>
        </p:nvSpPr>
        <p:spPr>
          <a:xfrm>
            <a:off x="700560" y="4167360"/>
            <a:ext cx="4235040" cy="2124000"/>
          </a:xfrm>
          <a:prstGeom prst="rect">
            <a:avLst/>
          </a:prstGeom>
        </p:spPr>
        <p:txBody>
          <a:bodyPr lIns="0" rIns="0" tIns="0" bIns="0">
            <a:normAutofit/>
          </a:bodyPr>
          <a:p>
            <a:endParaRPr b="0" lang="en-US" sz="3200" spc="-1" strike="noStrike">
              <a:solidFill>
                <a:srgbClr val="666666"/>
              </a:solidFill>
              <a:latin typeface="DejaVu San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US" sz="4000" spc="-1" strike="noStrike">
              <a:solidFill>
                <a:srgbClr val="333333"/>
              </a:solidFill>
              <a:latin typeface="DejaVu Sans"/>
            </a:endParaRPr>
          </a:p>
        </p:txBody>
      </p:sp>
      <p:sp>
        <p:nvSpPr>
          <p:cNvPr id="20" name="PlaceHolder 2"/>
          <p:cNvSpPr>
            <a:spLocks noGrp="1"/>
          </p:cNvSpPr>
          <p:nvPr>
            <p:ph type="body"/>
          </p:nvPr>
        </p:nvSpPr>
        <p:spPr>
          <a:xfrm>
            <a:off x="700560" y="1841040"/>
            <a:ext cx="4235040" cy="44532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21" name="PlaceHolder 3"/>
          <p:cNvSpPr>
            <a:spLocks noGrp="1"/>
          </p:cNvSpPr>
          <p:nvPr>
            <p:ph type="body"/>
          </p:nvPr>
        </p:nvSpPr>
        <p:spPr>
          <a:xfrm>
            <a:off x="5147640" y="1841040"/>
            <a:ext cx="423504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22" name="PlaceHolder 4"/>
          <p:cNvSpPr>
            <a:spLocks noGrp="1"/>
          </p:cNvSpPr>
          <p:nvPr>
            <p:ph type="body"/>
          </p:nvPr>
        </p:nvSpPr>
        <p:spPr>
          <a:xfrm>
            <a:off x="5147640" y="4167360"/>
            <a:ext cx="4235040" cy="2124000"/>
          </a:xfrm>
          <a:prstGeom prst="rect">
            <a:avLst/>
          </a:prstGeom>
        </p:spPr>
        <p:txBody>
          <a:bodyPr lIns="0" rIns="0" tIns="0" bIns="0">
            <a:normAutofit/>
          </a:bodyPr>
          <a:p>
            <a:endParaRPr b="0" lang="en-US" sz="3200" spc="-1" strike="noStrike">
              <a:solidFill>
                <a:srgbClr val="666666"/>
              </a:solidFill>
              <a:latin typeface="DejaVu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US" sz="4000" spc="-1" strike="noStrike">
              <a:solidFill>
                <a:srgbClr val="333333"/>
              </a:solidFill>
              <a:latin typeface="DejaVu Sans"/>
            </a:endParaRPr>
          </a:p>
        </p:txBody>
      </p:sp>
      <p:sp>
        <p:nvSpPr>
          <p:cNvPr id="24" name="PlaceHolder 2"/>
          <p:cNvSpPr>
            <a:spLocks noGrp="1"/>
          </p:cNvSpPr>
          <p:nvPr>
            <p:ph type="body"/>
          </p:nvPr>
        </p:nvSpPr>
        <p:spPr>
          <a:xfrm>
            <a:off x="700560" y="1841040"/>
            <a:ext cx="423504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25" name="PlaceHolder 3"/>
          <p:cNvSpPr>
            <a:spLocks noGrp="1"/>
          </p:cNvSpPr>
          <p:nvPr>
            <p:ph type="body"/>
          </p:nvPr>
        </p:nvSpPr>
        <p:spPr>
          <a:xfrm>
            <a:off x="5147640" y="1841040"/>
            <a:ext cx="4235040" cy="2124000"/>
          </a:xfrm>
          <a:prstGeom prst="rect">
            <a:avLst/>
          </a:prstGeom>
        </p:spPr>
        <p:txBody>
          <a:bodyPr lIns="0" rIns="0" tIns="0" bIns="0">
            <a:normAutofit/>
          </a:bodyPr>
          <a:p>
            <a:endParaRPr b="0" lang="en-US" sz="3200" spc="-1" strike="noStrike">
              <a:solidFill>
                <a:srgbClr val="666666"/>
              </a:solidFill>
              <a:latin typeface="DejaVu Sans"/>
            </a:endParaRPr>
          </a:p>
        </p:txBody>
      </p:sp>
      <p:sp>
        <p:nvSpPr>
          <p:cNvPr id="26" name="PlaceHolder 4"/>
          <p:cNvSpPr>
            <a:spLocks noGrp="1"/>
          </p:cNvSpPr>
          <p:nvPr>
            <p:ph type="body"/>
          </p:nvPr>
        </p:nvSpPr>
        <p:spPr>
          <a:xfrm>
            <a:off x="700560" y="4167360"/>
            <a:ext cx="8678880" cy="2124000"/>
          </a:xfrm>
          <a:prstGeom prst="rect">
            <a:avLst/>
          </a:prstGeom>
        </p:spPr>
        <p:txBody>
          <a:bodyPr lIns="0" rIns="0" tIns="0" bIns="0">
            <a:normAutofit/>
          </a:bodyPr>
          <a:p>
            <a:endParaRPr b="0" lang="en-US" sz="3200" spc="-1" strike="noStrike">
              <a:solidFill>
                <a:srgbClr val="666666"/>
              </a:solidFill>
              <a:latin typeface="DejaVu San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emf"/><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emf"/><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emf"/><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emf"/><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dt"/>
          </p:nvPr>
        </p:nvSpPr>
        <p:spPr>
          <a:xfrm>
            <a:off x="504000" y="6887160"/>
            <a:ext cx="2348280" cy="521280"/>
          </a:xfrm>
          <a:prstGeom prst="rect">
            <a:avLst/>
          </a:prstGeom>
        </p:spPr>
        <p:txBody>
          <a:bodyPr lIns="0" rIns="0" tIns="0" bIns="0">
            <a:noAutofit/>
          </a:bodyPr>
          <a:p>
            <a:r>
              <a:rPr b="0" lang="en-US" sz="1400" spc="-1" strike="noStrike">
                <a:solidFill>
                  <a:srgbClr val="dddddd"/>
                </a:solidFill>
                <a:latin typeface="DejaVu Sans"/>
              </a:rPr>
              <a:t>&lt;fecha/hora&gt;</a:t>
            </a:r>
            <a:endParaRPr b="0" lang="en-US" sz="1400" spc="-1" strike="noStrike">
              <a:solidFill>
                <a:srgbClr val="dddddd"/>
              </a:solidFill>
              <a:latin typeface="DejaVu Sans"/>
            </a:endParaRPr>
          </a:p>
        </p:txBody>
      </p:sp>
      <p:sp>
        <p:nvSpPr>
          <p:cNvPr id="1" name="PlaceHolder 2"/>
          <p:cNvSpPr>
            <a:spLocks noGrp="1"/>
          </p:cNvSpPr>
          <p:nvPr>
            <p:ph type="ftr"/>
          </p:nvPr>
        </p:nvSpPr>
        <p:spPr>
          <a:xfrm>
            <a:off x="3447360" y="6887160"/>
            <a:ext cx="3195000" cy="521280"/>
          </a:xfrm>
          <a:prstGeom prst="rect">
            <a:avLst/>
          </a:prstGeom>
        </p:spPr>
        <p:txBody>
          <a:bodyPr lIns="0" rIns="0" tIns="0" bIns="0">
            <a:noAutofit/>
          </a:bodyPr>
          <a:p>
            <a:pPr algn="ctr"/>
            <a:r>
              <a:rPr b="0" lang="en-US" sz="1400" spc="-1" strike="noStrike">
                <a:solidFill>
                  <a:srgbClr val="dddddd"/>
                </a:solidFill>
                <a:latin typeface="DejaVu Sans"/>
              </a:rPr>
              <a:t>&lt;pie de página&gt;</a:t>
            </a:r>
            <a:endParaRPr b="0" lang="en-US" sz="1400" spc="-1" strike="noStrike">
              <a:solidFill>
                <a:srgbClr val="dddddd"/>
              </a:solidFill>
              <a:latin typeface="DejaVu Sans"/>
            </a:endParaRPr>
          </a:p>
        </p:txBody>
      </p:sp>
      <p:sp>
        <p:nvSpPr>
          <p:cNvPr id="2" name="PlaceHolder 3"/>
          <p:cNvSpPr>
            <a:spLocks noGrp="1"/>
          </p:cNvSpPr>
          <p:nvPr>
            <p:ph type="sldNum"/>
          </p:nvPr>
        </p:nvSpPr>
        <p:spPr>
          <a:xfrm>
            <a:off x="7227360" y="6887160"/>
            <a:ext cx="2348280" cy="521280"/>
          </a:xfrm>
          <a:prstGeom prst="rect">
            <a:avLst/>
          </a:prstGeom>
        </p:spPr>
        <p:txBody>
          <a:bodyPr lIns="0" rIns="0" tIns="0" bIns="0">
            <a:noAutofit/>
          </a:bodyPr>
          <a:p>
            <a:pPr algn="r"/>
            <a:fld id="{B39666BD-8994-4C90-A88B-B5117AFE4EEA}" type="slidenum">
              <a:rPr b="0" lang="en-US" sz="1400" spc="-1" strike="noStrike">
                <a:solidFill>
                  <a:srgbClr val="dddddd"/>
                </a:solidFill>
                <a:latin typeface="DejaVu Sans"/>
              </a:rPr>
              <a:t>&lt;número&gt;</a:t>
            </a:fld>
            <a:endParaRPr b="0" lang="en-US" sz="1400" spc="-1" strike="noStrike">
              <a:solidFill>
                <a:srgbClr val="dddddd"/>
              </a:solidFill>
              <a:latin typeface="DejaVu Sans"/>
            </a:endParaRPr>
          </a:p>
        </p:txBody>
      </p:sp>
      <p:pic>
        <p:nvPicPr>
          <p:cNvPr id="3" name="" descr=""/>
          <p:cNvPicPr/>
          <p:nvPr/>
        </p:nvPicPr>
        <p:blipFill>
          <a:blip r:embed="rId2"/>
          <a:stretch/>
        </p:blipFill>
        <p:spPr>
          <a:xfrm>
            <a:off x="-36000" y="0"/>
            <a:ext cx="10185840" cy="7596000"/>
          </a:xfrm>
          <a:prstGeom prst="rect">
            <a:avLst/>
          </a:prstGeom>
          <a:ln>
            <a:noFill/>
          </a:ln>
        </p:spPr>
      </p:pic>
      <p:sp>
        <p:nvSpPr>
          <p:cNvPr id="4" name="PlaceHolder 4"/>
          <p:cNvSpPr>
            <a:spLocks noGrp="1"/>
          </p:cNvSpPr>
          <p:nvPr>
            <p:ph type="body"/>
          </p:nvPr>
        </p:nvSpPr>
        <p:spPr>
          <a:xfrm>
            <a:off x="3745440" y="2548440"/>
            <a:ext cx="2561760" cy="2471400"/>
          </a:xfrm>
          <a:prstGeom prst="rect">
            <a:avLst/>
          </a:prstGeom>
        </p:spPr>
        <p:txBody>
          <a:bodyPr lIns="0" rIns="0" tIns="0" bIns="0">
            <a:normAutofit fontScale="9000"/>
          </a:bodyPr>
          <a:p>
            <a:pPr algn="ctr">
              <a:spcAft>
                <a:spcPts val="1417"/>
              </a:spcAft>
            </a:pPr>
            <a:r>
              <a:rPr b="0" lang="en-US" sz="3200" spc="-1" strike="noStrike">
                <a:solidFill>
                  <a:srgbClr val="666666"/>
                </a:solidFill>
                <a:latin typeface="DejaVu Sans"/>
              </a:rPr>
              <a:t>Pulse para editar el formato de texto del esquema</a:t>
            </a:r>
            <a:endParaRPr b="0" lang="en-US" sz="3200" spc="-1" strike="noStrike">
              <a:solidFill>
                <a:srgbClr val="666666"/>
              </a:solidFill>
              <a:latin typeface="DejaVu Sans"/>
            </a:endParaRPr>
          </a:p>
          <a:p>
            <a:pPr lvl="1" algn="ctr">
              <a:spcAft>
                <a:spcPts val="1134"/>
              </a:spcAft>
            </a:pPr>
            <a:r>
              <a:rPr b="0" lang="en-US" sz="3200" spc="-1" strike="noStrike">
                <a:solidFill>
                  <a:srgbClr val="666666"/>
                </a:solidFill>
                <a:latin typeface="DejaVu Sans"/>
              </a:rPr>
              <a:t>Segundo nivel del esquema</a:t>
            </a:r>
            <a:endParaRPr b="0" lang="en-US" sz="3200" spc="-1" strike="noStrike">
              <a:solidFill>
                <a:srgbClr val="666666"/>
              </a:solidFill>
              <a:latin typeface="DejaVu Sans"/>
            </a:endParaRPr>
          </a:p>
          <a:p>
            <a:pPr lvl="2" algn="ctr">
              <a:spcAft>
                <a:spcPts val="850"/>
              </a:spcAft>
            </a:pPr>
            <a:r>
              <a:rPr b="0" lang="en-US" sz="3200" spc="-1" strike="noStrike">
                <a:solidFill>
                  <a:srgbClr val="666666"/>
                </a:solidFill>
                <a:latin typeface="DejaVu Sans"/>
              </a:rPr>
              <a:t>Tercer nivel del esquema</a:t>
            </a:r>
            <a:endParaRPr b="0" lang="en-US" sz="3200" spc="-1" strike="noStrike">
              <a:solidFill>
                <a:srgbClr val="666666"/>
              </a:solidFill>
              <a:latin typeface="DejaVu Sans"/>
            </a:endParaRPr>
          </a:p>
          <a:p>
            <a:pPr lvl="3" algn="ctr">
              <a:spcAft>
                <a:spcPts val="567"/>
              </a:spcAft>
            </a:pPr>
            <a:r>
              <a:rPr b="0" lang="en-US" sz="3200" spc="-1" strike="noStrike">
                <a:solidFill>
                  <a:srgbClr val="666666"/>
                </a:solidFill>
                <a:latin typeface="DejaVu Sans"/>
              </a:rPr>
              <a:t>Cuarto nivel del esquema</a:t>
            </a:r>
            <a:endParaRPr b="0" lang="en-US" sz="3200" spc="-1" strike="noStrike">
              <a:solidFill>
                <a:srgbClr val="666666"/>
              </a:solidFill>
              <a:latin typeface="DejaVu Sans"/>
            </a:endParaRPr>
          </a:p>
          <a:p>
            <a:pPr lvl="4" algn="ctr">
              <a:spcAft>
                <a:spcPts val="283"/>
              </a:spcAft>
            </a:pPr>
            <a:r>
              <a:rPr b="0" lang="en-US" sz="3200" spc="-1" strike="noStrike">
                <a:solidFill>
                  <a:srgbClr val="666666"/>
                </a:solidFill>
                <a:latin typeface="DejaVu Sans"/>
              </a:rPr>
              <a:t>Quinto nivel del esquema</a:t>
            </a:r>
            <a:endParaRPr b="0" lang="en-US" sz="3200" spc="-1" strike="noStrike">
              <a:solidFill>
                <a:srgbClr val="666666"/>
              </a:solidFill>
              <a:latin typeface="DejaVu Sans"/>
            </a:endParaRPr>
          </a:p>
          <a:p>
            <a:pPr lvl="5" algn="ctr">
              <a:spcAft>
                <a:spcPts val="283"/>
              </a:spcAft>
            </a:pPr>
            <a:r>
              <a:rPr b="0" lang="en-US" sz="3200" spc="-1" strike="noStrike">
                <a:solidFill>
                  <a:srgbClr val="666666"/>
                </a:solidFill>
                <a:latin typeface="DejaVu Sans"/>
              </a:rPr>
              <a:t>Sexto nivel del esquema</a:t>
            </a:r>
            <a:endParaRPr b="0" lang="en-US" sz="3200" spc="-1" strike="noStrike">
              <a:solidFill>
                <a:srgbClr val="666666"/>
              </a:solidFill>
              <a:latin typeface="DejaVu Sans"/>
            </a:endParaRPr>
          </a:p>
          <a:p>
            <a:pPr lvl="6" algn="ctr">
              <a:spcAft>
                <a:spcPts val="283"/>
              </a:spcAft>
            </a:pPr>
            <a:r>
              <a:rPr b="0" lang="en-US" sz="3200" spc="-1" strike="noStrike">
                <a:solidFill>
                  <a:srgbClr val="666666"/>
                </a:solidFill>
                <a:latin typeface="DejaVu Sans"/>
              </a:rPr>
              <a:t>Séptimo nivel del esquema</a:t>
            </a:r>
            <a:endParaRPr b="0" lang="en-US" sz="3200" spc="-1" strike="noStrike">
              <a:solidFill>
                <a:srgbClr val="666666"/>
              </a:solidFill>
              <a:latin typeface="DejaVu Sans"/>
            </a:endParaRPr>
          </a:p>
        </p:txBody>
      </p:sp>
      <p:sp>
        <p:nvSpPr>
          <p:cNvPr id="5" name="PlaceHolder 5"/>
          <p:cNvSpPr>
            <a:spLocks noGrp="1"/>
          </p:cNvSpPr>
          <p:nvPr>
            <p:ph type="title"/>
          </p:nvPr>
        </p:nvSpPr>
        <p:spPr>
          <a:xfrm>
            <a:off x="504000" y="301320"/>
            <a:ext cx="4039560" cy="1262160"/>
          </a:xfrm>
          <a:prstGeom prst="rect">
            <a:avLst/>
          </a:prstGeom>
        </p:spPr>
        <p:txBody>
          <a:bodyPr lIns="0" rIns="0" tIns="0" bIns="0" anchor="ctr">
            <a:noAutofit/>
          </a:bodyPr>
          <a:p>
            <a:pPr algn="ctr"/>
            <a:r>
              <a:rPr b="0" lang="en-US" sz="4400" spc="-1" strike="noStrike">
                <a:solidFill>
                  <a:srgbClr val="ffffff"/>
                </a:solidFill>
                <a:latin typeface="DejaVu Sans"/>
              </a:rPr>
              <a:t>Pulse para editar el formato del texto de título</a:t>
            </a:r>
            <a:endParaRPr b="0" lang="en-US" sz="4400" spc="-1" strike="noStrike">
              <a:solidFill>
                <a:srgbClr val="ffffff"/>
              </a:solidFill>
              <a:latin typeface="DejaVu Sans"/>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2" name="" descr=""/>
          <p:cNvPicPr/>
          <p:nvPr/>
        </p:nvPicPr>
        <p:blipFill>
          <a:blip r:embed="rId2"/>
          <a:stretch/>
        </p:blipFill>
        <p:spPr>
          <a:xfrm>
            <a:off x="-36720" y="0"/>
            <a:ext cx="10186560" cy="7598520"/>
          </a:xfrm>
          <a:prstGeom prst="rect">
            <a:avLst/>
          </a:prstGeom>
          <a:ln>
            <a:noFill/>
          </a:ln>
        </p:spPr>
      </p:pic>
      <p:sp>
        <p:nvSpPr>
          <p:cNvPr id="43" name="PlaceHolder 1"/>
          <p:cNvSpPr>
            <a:spLocks noGrp="1"/>
          </p:cNvSpPr>
          <p:nvPr>
            <p:ph type="title"/>
          </p:nvPr>
        </p:nvSpPr>
        <p:spPr>
          <a:xfrm>
            <a:off x="2848320" y="1382040"/>
            <a:ext cx="4370400" cy="1262160"/>
          </a:xfrm>
          <a:prstGeom prst="rect">
            <a:avLst/>
          </a:prstGeom>
        </p:spPr>
        <p:txBody>
          <a:bodyPr lIns="0" rIns="0" tIns="0" bIns="0" anchor="ctr">
            <a:noAutofit/>
          </a:bodyPr>
          <a:p>
            <a:pPr algn="ctr"/>
            <a:r>
              <a:rPr b="0" lang="en-US" sz="2800" spc="-1" strike="noStrike">
                <a:solidFill>
                  <a:srgbClr val="333333"/>
                </a:solidFill>
                <a:latin typeface="DejaVu Sans"/>
              </a:rPr>
              <a:t>Pulse para editar el formato del texto de título</a:t>
            </a:r>
            <a:endParaRPr b="0" lang="en-US" sz="2800" spc="-1" strike="noStrike">
              <a:solidFill>
                <a:srgbClr val="333333"/>
              </a:solidFill>
              <a:latin typeface="DejaVu Sans"/>
            </a:endParaRPr>
          </a:p>
        </p:txBody>
      </p:sp>
      <p:sp>
        <p:nvSpPr>
          <p:cNvPr id="44" name="PlaceHolder 2"/>
          <p:cNvSpPr>
            <a:spLocks noGrp="1"/>
          </p:cNvSpPr>
          <p:nvPr>
            <p:ph type="body"/>
          </p:nvPr>
        </p:nvSpPr>
        <p:spPr>
          <a:xfrm>
            <a:off x="2847960" y="2729520"/>
            <a:ext cx="4407840" cy="3392280"/>
          </a:xfrm>
          <a:prstGeom prst="rect">
            <a:avLst/>
          </a:prstGeom>
        </p:spPr>
        <p:txBody>
          <a:bodyPr lIns="0" rIns="0" tIns="0" bIns="0">
            <a:normAutofit fontScale="27000"/>
          </a:bodyPr>
          <a:p>
            <a:pPr marL="432000" indent="-324000">
              <a:spcAft>
                <a:spcPts val="1417"/>
              </a:spcAft>
              <a:buClr>
                <a:srgbClr val="666666"/>
              </a:buClr>
              <a:buSzPct val="45000"/>
              <a:buFont typeface="Wingdings" charset="2"/>
              <a:buChar char=""/>
            </a:pPr>
            <a:r>
              <a:rPr b="0" lang="en-US" sz="2600" spc="-1" strike="noStrike">
                <a:solidFill>
                  <a:srgbClr val="666666"/>
                </a:solidFill>
                <a:latin typeface="DejaVu Sans"/>
              </a:rPr>
              <a:t>Pulse para editar el formato de texto del esquema</a:t>
            </a:r>
            <a:endParaRPr b="0" lang="en-US" sz="2600" spc="-1" strike="noStrike">
              <a:solidFill>
                <a:srgbClr val="666666"/>
              </a:solidFill>
              <a:latin typeface="DejaVu Sans"/>
            </a:endParaRPr>
          </a:p>
          <a:p>
            <a:pPr lvl="1" marL="864000" indent="-324000">
              <a:spcAft>
                <a:spcPts val="1134"/>
              </a:spcAft>
              <a:buClr>
                <a:srgbClr val="666666"/>
              </a:buClr>
              <a:buSzPct val="75000"/>
              <a:buFont typeface="Symbol" charset="2"/>
              <a:buChar char=""/>
            </a:pPr>
            <a:r>
              <a:rPr b="0" lang="en-US" sz="2600" spc="-1" strike="noStrike">
                <a:solidFill>
                  <a:srgbClr val="666666"/>
                </a:solidFill>
                <a:latin typeface="DejaVu Sans"/>
              </a:rPr>
              <a:t>Segundo nivel del esquema</a:t>
            </a:r>
            <a:endParaRPr b="0" lang="en-US" sz="2600" spc="-1" strike="noStrike">
              <a:solidFill>
                <a:srgbClr val="666666"/>
              </a:solidFill>
              <a:latin typeface="DejaVu Sans"/>
            </a:endParaRPr>
          </a:p>
          <a:p>
            <a:pPr lvl="2" marL="1296000" indent="-288000">
              <a:spcAft>
                <a:spcPts val="850"/>
              </a:spcAft>
              <a:buClr>
                <a:srgbClr val="666666"/>
              </a:buClr>
              <a:buSzPct val="45000"/>
              <a:buFont typeface="Wingdings" charset="2"/>
              <a:buChar char=""/>
            </a:pPr>
            <a:r>
              <a:rPr b="0" lang="en-US" sz="2600" spc="-1" strike="noStrike">
                <a:solidFill>
                  <a:srgbClr val="666666"/>
                </a:solidFill>
                <a:latin typeface="DejaVu Sans"/>
              </a:rPr>
              <a:t>Tercer nivel del esquema</a:t>
            </a:r>
            <a:endParaRPr b="0" lang="en-US" sz="2600" spc="-1" strike="noStrike">
              <a:solidFill>
                <a:srgbClr val="666666"/>
              </a:solidFill>
              <a:latin typeface="DejaVu Sans"/>
            </a:endParaRPr>
          </a:p>
          <a:p>
            <a:pPr lvl="3" marL="1728000" indent="-216000">
              <a:spcAft>
                <a:spcPts val="567"/>
              </a:spcAft>
              <a:buClr>
                <a:srgbClr val="666666"/>
              </a:buClr>
              <a:buSzPct val="75000"/>
              <a:buFont typeface="Symbol" charset="2"/>
              <a:buChar char=""/>
            </a:pPr>
            <a:r>
              <a:rPr b="0" lang="en-US" sz="2600" spc="-1" strike="noStrike">
                <a:solidFill>
                  <a:srgbClr val="666666"/>
                </a:solidFill>
                <a:latin typeface="DejaVu Sans"/>
              </a:rPr>
              <a:t>Cuarto nivel del esquema</a:t>
            </a:r>
            <a:endParaRPr b="0" lang="en-US" sz="2600" spc="-1" strike="noStrike">
              <a:solidFill>
                <a:srgbClr val="666666"/>
              </a:solidFill>
              <a:latin typeface="DejaVu Sans"/>
            </a:endParaRPr>
          </a:p>
          <a:p>
            <a:pPr lvl="4" marL="2160000" indent="-216000">
              <a:spcAft>
                <a:spcPts val="283"/>
              </a:spcAft>
              <a:buClr>
                <a:srgbClr val="666666"/>
              </a:buClr>
              <a:buSzPct val="45000"/>
              <a:buFont typeface="Wingdings" charset="2"/>
              <a:buChar char=""/>
            </a:pPr>
            <a:r>
              <a:rPr b="0" lang="en-US" sz="2600" spc="-1" strike="noStrike">
                <a:solidFill>
                  <a:srgbClr val="666666"/>
                </a:solidFill>
                <a:latin typeface="DejaVu Sans"/>
              </a:rPr>
              <a:t>Quinto nivel del esquema</a:t>
            </a:r>
            <a:endParaRPr b="0" lang="en-US" sz="2600" spc="-1" strike="noStrike">
              <a:solidFill>
                <a:srgbClr val="666666"/>
              </a:solidFill>
              <a:latin typeface="DejaVu Sans"/>
            </a:endParaRPr>
          </a:p>
          <a:p>
            <a:pPr lvl="5" marL="2592000" indent="-216000">
              <a:spcAft>
                <a:spcPts val="283"/>
              </a:spcAft>
              <a:buClr>
                <a:srgbClr val="666666"/>
              </a:buClr>
              <a:buSzPct val="45000"/>
              <a:buFont typeface="Wingdings" charset="2"/>
              <a:buChar char=""/>
            </a:pPr>
            <a:r>
              <a:rPr b="0" lang="en-US" sz="2600" spc="-1" strike="noStrike">
                <a:solidFill>
                  <a:srgbClr val="666666"/>
                </a:solidFill>
                <a:latin typeface="DejaVu Sans"/>
              </a:rPr>
              <a:t>Sexto nivel del esquema</a:t>
            </a:r>
            <a:endParaRPr b="0" lang="en-US" sz="2600" spc="-1" strike="noStrike">
              <a:solidFill>
                <a:srgbClr val="666666"/>
              </a:solidFill>
              <a:latin typeface="DejaVu Sans"/>
            </a:endParaRPr>
          </a:p>
          <a:p>
            <a:pPr lvl="6" marL="3024000" indent="-216000">
              <a:spcAft>
                <a:spcPts val="283"/>
              </a:spcAft>
              <a:buClr>
                <a:srgbClr val="666666"/>
              </a:buClr>
              <a:buSzPct val="45000"/>
              <a:buFont typeface="Wingdings" charset="2"/>
              <a:buChar char=""/>
            </a:pPr>
            <a:r>
              <a:rPr b="0" lang="en-US" sz="2600" spc="-1" strike="noStrike">
                <a:solidFill>
                  <a:srgbClr val="666666"/>
                </a:solidFill>
                <a:latin typeface="DejaVu Sans"/>
              </a:rPr>
              <a:t>Séptimo nivel del esquema</a:t>
            </a:r>
            <a:endParaRPr b="0" lang="en-US" sz="2600" spc="-1" strike="noStrike">
              <a:solidFill>
                <a:srgbClr val="666666"/>
              </a:solidFill>
              <a:latin typeface="DejaVu Sans"/>
            </a:endParaRPr>
          </a:p>
        </p:txBody>
      </p:sp>
      <p:sp>
        <p:nvSpPr>
          <p:cNvPr id="45" name="PlaceHolder 3"/>
          <p:cNvSpPr>
            <a:spLocks noGrp="1"/>
          </p:cNvSpPr>
          <p:nvPr>
            <p:ph type="dt"/>
          </p:nvPr>
        </p:nvSpPr>
        <p:spPr>
          <a:xfrm>
            <a:off x="143280" y="7146720"/>
            <a:ext cx="2348280" cy="521280"/>
          </a:xfrm>
          <a:prstGeom prst="rect">
            <a:avLst/>
          </a:prstGeom>
        </p:spPr>
        <p:txBody>
          <a:bodyPr lIns="0" rIns="0" tIns="0" bIns="0">
            <a:noAutofit/>
          </a:bodyPr>
          <a:p>
            <a:pPr algn="just"/>
            <a:r>
              <a:rPr b="0" lang="en-US" sz="1400" spc="-1" strike="noStrike">
                <a:solidFill>
                  <a:srgbClr val="dddddd"/>
                </a:solidFill>
                <a:latin typeface="DejaVu Sans"/>
              </a:rPr>
              <a:t>&lt;fecha/hora&gt;</a:t>
            </a:r>
            <a:endParaRPr b="0" lang="en-US" sz="1400" spc="-1" strike="noStrike">
              <a:solidFill>
                <a:srgbClr val="dddddd"/>
              </a:solidFill>
              <a:latin typeface="DejaVu Sans"/>
            </a:endParaRPr>
          </a:p>
        </p:txBody>
      </p:sp>
      <p:sp>
        <p:nvSpPr>
          <p:cNvPr id="46" name="PlaceHolder 4"/>
          <p:cNvSpPr>
            <a:spLocks noGrp="1"/>
          </p:cNvSpPr>
          <p:nvPr>
            <p:ph type="ftr"/>
          </p:nvPr>
        </p:nvSpPr>
        <p:spPr>
          <a:xfrm>
            <a:off x="3447360" y="7146720"/>
            <a:ext cx="3195000" cy="521280"/>
          </a:xfrm>
          <a:prstGeom prst="rect">
            <a:avLst/>
          </a:prstGeom>
        </p:spPr>
        <p:txBody>
          <a:bodyPr lIns="0" rIns="0" tIns="0" bIns="0">
            <a:noAutofit/>
          </a:bodyPr>
          <a:p>
            <a:pPr algn="ctr"/>
            <a:r>
              <a:rPr b="0" lang="en-US" sz="1400" spc="-1" strike="noStrike">
                <a:solidFill>
                  <a:srgbClr val="dddddd"/>
                </a:solidFill>
                <a:latin typeface="DejaVu Sans"/>
              </a:rPr>
              <a:t>&lt;pie de página&gt;</a:t>
            </a:r>
            <a:endParaRPr b="0" lang="en-US" sz="1400" spc="-1" strike="noStrike">
              <a:solidFill>
                <a:srgbClr val="dddddd"/>
              </a:solidFill>
              <a:latin typeface="DejaVu Sans"/>
            </a:endParaRPr>
          </a:p>
        </p:txBody>
      </p:sp>
      <p:sp>
        <p:nvSpPr>
          <p:cNvPr id="47" name="PlaceHolder 5"/>
          <p:cNvSpPr>
            <a:spLocks noGrp="1"/>
          </p:cNvSpPr>
          <p:nvPr>
            <p:ph type="sldNum"/>
          </p:nvPr>
        </p:nvSpPr>
        <p:spPr>
          <a:xfrm>
            <a:off x="7621560" y="7146720"/>
            <a:ext cx="2348280" cy="521280"/>
          </a:xfrm>
          <a:prstGeom prst="rect">
            <a:avLst/>
          </a:prstGeom>
        </p:spPr>
        <p:txBody>
          <a:bodyPr lIns="0" rIns="0" tIns="0" bIns="0">
            <a:noAutofit/>
          </a:bodyPr>
          <a:p>
            <a:pPr algn="r"/>
            <a:fld id="{8AFFD16C-3565-4194-858D-89B172345581}" type="slidenum">
              <a:rPr b="0" lang="en-US" sz="1400" spc="-1" strike="noStrike">
                <a:solidFill>
                  <a:srgbClr val="dddddd"/>
                </a:solidFill>
                <a:latin typeface="DejaVu Sans"/>
              </a:rPr>
              <a:t>&lt;número&gt;</a:t>
            </a:fld>
            <a:endParaRPr b="0" lang="en-US" sz="1400" spc="-1" strike="noStrike">
              <a:solidFill>
                <a:srgbClr val="dddddd"/>
              </a:solidFill>
              <a:latin typeface="DejaVu Sans"/>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4" name="" descr=""/>
          <p:cNvPicPr/>
          <p:nvPr/>
        </p:nvPicPr>
        <p:blipFill>
          <a:blip r:embed="rId2"/>
          <a:stretch/>
        </p:blipFill>
        <p:spPr>
          <a:xfrm>
            <a:off x="-36720" y="0"/>
            <a:ext cx="10186560" cy="7598520"/>
          </a:xfrm>
          <a:prstGeom prst="rect">
            <a:avLst/>
          </a:prstGeom>
          <a:ln>
            <a:noFill/>
          </a:ln>
        </p:spPr>
      </p:pic>
      <p:sp>
        <p:nvSpPr>
          <p:cNvPr id="85" name="PlaceHolder 1"/>
          <p:cNvSpPr>
            <a:spLocks noGrp="1"/>
          </p:cNvSpPr>
          <p:nvPr>
            <p:ph type="title"/>
          </p:nvPr>
        </p:nvSpPr>
        <p:spPr>
          <a:xfrm>
            <a:off x="1765080" y="301320"/>
            <a:ext cx="6592680" cy="1262160"/>
          </a:xfrm>
          <a:prstGeom prst="rect">
            <a:avLst/>
          </a:prstGeom>
        </p:spPr>
        <p:txBody>
          <a:bodyPr lIns="0" rIns="0" tIns="0" bIns="0" anchor="ctr">
            <a:noAutofit/>
          </a:bodyPr>
          <a:p>
            <a:pPr algn="ctr"/>
            <a:r>
              <a:rPr b="0" lang="en-US" sz="2800" spc="-1" strike="noStrike">
                <a:solidFill>
                  <a:srgbClr val="333333"/>
                </a:solidFill>
                <a:latin typeface="DejaVu Sans"/>
              </a:rPr>
              <a:t>Pulse para editar el formato del texto de título</a:t>
            </a:r>
            <a:endParaRPr b="0" lang="en-US" sz="2800" spc="-1" strike="noStrike">
              <a:solidFill>
                <a:srgbClr val="333333"/>
              </a:solidFill>
              <a:latin typeface="DejaVu Sans"/>
            </a:endParaRPr>
          </a:p>
        </p:txBody>
      </p:sp>
      <p:sp>
        <p:nvSpPr>
          <p:cNvPr id="86" name="PlaceHolder 2"/>
          <p:cNvSpPr>
            <a:spLocks noGrp="1"/>
          </p:cNvSpPr>
          <p:nvPr>
            <p:ph type="body"/>
          </p:nvPr>
        </p:nvSpPr>
        <p:spPr>
          <a:xfrm>
            <a:off x="1765080" y="1769040"/>
            <a:ext cx="6592680" cy="4870440"/>
          </a:xfrm>
          <a:prstGeom prst="rect">
            <a:avLst/>
          </a:prstGeom>
        </p:spPr>
        <p:txBody>
          <a:bodyPr lIns="0" rIns="0" tIns="0" bIns="0">
            <a:normAutofit/>
          </a:bodyPr>
          <a:p>
            <a:pPr marL="432000" indent="-324000">
              <a:spcAft>
                <a:spcPts val="1417"/>
              </a:spcAft>
              <a:buClr>
                <a:srgbClr val="666666"/>
              </a:buClr>
              <a:buSzPct val="45000"/>
              <a:buFont typeface="Wingdings" charset="2"/>
              <a:buChar char=""/>
            </a:pPr>
            <a:r>
              <a:rPr b="0" lang="en-US" sz="2600" spc="-1" strike="noStrike">
                <a:solidFill>
                  <a:srgbClr val="666666"/>
                </a:solidFill>
                <a:latin typeface="DejaVu Sans"/>
              </a:rPr>
              <a:t>Pulse para editar el formato de texto del esquema</a:t>
            </a:r>
            <a:endParaRPr b="0" lang="en-US" sz="2600" spc="-1" strike="noStrike">
              <a:solidFill>
                <a:srgbClr val="666666"/>
              </a:solidFill>
              <a:latin typeface="DejaVu Sans"/>
            </a:endParaRPr>
          </a:p>
          <a:p>
            <a:pPr lvl="1" marL="864000" indent="-324000">
              <a:spcAft>
                <a:spcPts val="1134"/>
              </a:spcAft>
              <a:buClr>
                <a:srgbClr val="666666"/>
              </a:buClr>
              <a:buSzPct val="75000"/>
              <a:buFont typeface="Symbol" charset="2"/>
              <a:buChar char=""/>
            </a:pPr>
            <a:r>
              <a:rPr b="0" lang="en-US" sz="2400" spc="-1" strike="noStrike">
                <a:solidFill>
                  <a:srgbClr val="666666"/>
                </a:solidFill>
                <a:latin typeface="DejaVu Sans"/>
              </a:rPr>
              <a:t>Segundo nivel del esquema</a:t>
            </a:r>
            <a:endParaRPr b="0" lang="en-US" sz="2400" spc="-1" strike="noStrike">
              <a:solidFill>
                <a:srgbClr val="666666"/>
              </a:solidFill>
              <a:latin typeface="DejaVu Sans"/>
            </a:endParaRPr>
          </a:p>
          <a:p>
            <a:pPr lvl="2" marL="1296000" indent="-288000">
              <a:spcAft>
                <a:spcPts val="850"/>
              </a:spcAft>
              <a:buClr>
                <a:srgbClr val="666666"/>
              </a:buClr>
              <a:buSzPct val="45000"/>
              <a:buFont typeface="Wingdings" charset="2"/>
              <a:buChar char=""/>
            </a:pPr>
            <a:r>
              <a:rPr b="0" lang="en-US" sz="2000" spc="-1" strike="noStrike">
                <a:solidFill>
                  <a:srgbClr val="666666"/>
                </a:solidFill>
                <a:latin typeface="DejaVu Sans"/>
              </a:rPr>
              <a:t>Tercer nivel del esquema</a:t>
            </a:r>
            <a:endParaRPr b="0" lang="en-US" sz="2000" spc="-1" strike="noStrike">
              <a:solidFill>
                <a:srgbClr val="666666"/>
              </a:solidFill>
              <a:latin typeface="DejaVu Sans"/>
            </a:endParaRPr>
          </a:p>
          <a:p>
            <a:pPr lvl="3" marL="1728000" indent="-216000">
              <a:spcAft>
                <a:spcPts val="567"/>
              </a:spcAft>
              <a:buClr>
                <a:srgbClr val="666666"/>
              </a:buClr>
              <a:buSzPct val="75000"/>
              <a:buFont typeface="Symbol" charset="2"/>
              <a:buChar char=""/>
            </a:pPr>
            <a:r>
              <a:rPr b="0" lang="en-US" sz="1600" spc="-1" strike="noStrike">
                <a:solidFill>
                  <a:srgbClr val="666666"/>
                </a:solidFill>
                <a:latin typeface="DejaVu Sans"/>
              </a:rPr>
              <a:t>Cuarto nivel del esquema</a:t>
            </a:r>
            <a:endParaRPr b="0" lang="en-US" sz="1600" spc="-1" strike="noStrike">
              <a:solidFill>
                <a:srgbClr val="666666"/>
              </a:solidFill>
              <a:latin typeface="DejaVu Sans"/>
            </a:endParaRPr>
          </a:p>
          <a:p>
            <a:pPr lvl="4" marL="2160000" indent="-216000">
              <a:spcAft>
                <a:spcPts val="283"/>
              </a:spcAft>
              <a:buClr>
                <a:srgbClr val="666666"/>
              </a:buClr>
              <a:buSzPct val="45000"/>
              <a:buFont typeface="Wingdings" charset="2"/>
              <a:buChar char=""/>
            </a:pPr>
            <a:r>
              <a:rPr b="0" lang="en-US" sz="1600" spc="-1" strike="noStrike">
                <a:solidFill>
                  <a:srgbClr val="666666"/>
                </a:solidFill>
                <a:latin typeface="DejaVu Sans"/>
              </a:rPr>
              <a:t>Quinto nivel del esquema</a:t>
            </a:r>
            <a:endParaRPr b="0" lang="en-US" sz="1600" spc="-1" strike="noStrike">
              <a:solidFill>
                <a:srgbClr val="666666"/>
              </a:solidFill>
              <a:latin typeface="DejaVu Sans"/>
            </a:endParaRPr>
          </a:p>
          <a:p>
            <a:pPr lvl="5" marL="2592000" indent="-216000">
              <a:spcAft>
                <a:spcPts val="283"/>
              </a:spcAft>
              <a:buClr>
                <a:srgbClr val="666666"/>
              </a:buClr>
              <a:buSzPct val="45000"/>
              <a:buFont typeface="Wingdings" charset="2"/>
              <a:buChar char=""/>
            </a:pPr>
            <a:r>
              <a:rPr b="0" lang="en-US" sz="1600" spc="-1" strike="noStrike">
                <a:solidFill>
                  <a:srgbClr val="666666"/>
                </a:solidFill>
                <a:latin typeface="DejaVu Sans"/>
              </a:rPr>
              <a:t>Sexto nivel del esquema</a:t>
            </a:r>
            <a:endParaRPr b="0" lang="en-US" sz="1600" spc="-1" strike="noStrike">
              <a:solidFill>
                <a:srgbClr val="666666"/>
              </a:solidFill>
              <a:latin typeface="DejaVu Sans"/>
            </a:endParaRPr>
          </a:p>
          <a:p>
            <a:pPr lvl="6" marL="3024000" indent="-216000">
              <a:spcAft>
                <a:spcPts val="283"/>
              </a:spcAft>
              <a:buClr>
                <a:srgbClr val="666666"/>
              </a:buClr>
              <a:buSzPct val="45000"/>
              <a:buFont typeface="Wingdings" charset="2"/>
              <a:buChar char=""/>
            </a:pPr>
            <a:r>
              <a:rPr b="0" lang="en-US" sz="1600" spc="-1" strike="noStrike">
                <a:solidFill>
                  <a:srgbClr val="666666"/>
                </a:solidFill>
                <a:latin typeface="DejaVu Sans"/>
              </a:rPr>
              <a:t>Séptimo nivel del esquema</a:t>
            </a:r>
            <a:endParaRPr b="0" lang="en-US" sz="1600" spc="-1" strike="noStrike">
              <a:solidFill>
                <a:srgbClr val="666666"/>
              </a:solidFill>
              <a:latin typeface="DejaVu Sans"/>
            </a:endParaRPr>
          </a:p>
        </p:txBody>
      </p:sp>
      <p:sp>
        <p:nvSpPr>
          <p:cNvPr id="87" name="PlaceHolder 3"/>
          <p:cNvSpPr>
            <a:spLocks noGrp="1"/>
          </p:cNvSpPr>
          <p:nvPr>
            <p:ph type="dt"/>
          </p:nvPr>
        </p:nvSpPr>
        <p:spPr>
          <a:xfrm>
            <a:off x="143280" y="7146720"/>
            <a:ext cx="2348280" cy="521280"/>
          </a:xfrm>
          <a:prstGeom prst="rect">
            <a:avLst/>
          </a:prstGeom>
        </p:spPr>
        <p:txBody>
          <a:bodyPr lIns="0" rIns="0" tIns="0" bIns="0">
            <a:noAutofit/>
          </a:bodyPr>
          <a:p>
            <a:r>
              <a:rPr b="0" lang="en-US" sz="1400" spc="-1" strike="noStrike">
                <a:solidFill>
                  <a:srgbClr val="dddddd"/>
                </a:solidFill>
                <a:latin typeface="DejaVu Sans"/>
              </a:rPr>
              <a:t>&lt;fecha/hora&gt;</a:t>
            </a:r>
            <a:endParaRPr b="0" lang="en-US" sz="1400" spc="-1" strike="noStrike">
              <a:solidFill>
                <a:srgbClr val="dddddd"/>
              </a:solidFill>
              <a:latin typeface="DejaVu Sans"/>
            </a:endParaRPr>
          </a:p>
        </p:txBody>
      </p:sp>
      <p:sp>
        <p:nvSpPr>
          <p:cNvPr id="88" name="PlaceHolder 4"/>
          <p:cNvSpPr>
            <a:spLocks noGrp="1"/>
          </p:cNvSpPr>
          <p:nvPr>
            <p:ph type="ftr"/>
          </p:nvPr>
        </p:nvSpPr>
        <p:spPr>
          <a:xfrm>
            <a:off x="3447360" y="7146720"/>
            <a:ext cx="3195000" cy="521280"/>
          </a:xfrm>
          <a:prstGeom prst="rect">
            <a:avLst/>
          </a:prstGeom>
        </p:spPr>
        <p:txBody>
          <a:bodyPr lIns="0" rIns="0" tIns="0" bIns="0">
            <a:noAutofit/>
          </a:bodyPr>
          <a:p>
            <a:pPr algn="ctr"/>
            <a:r>
              <a:rPr b="0" lang="en-US" sz="1400" spc="-1" strike="noStrike">
                <a:solidFill>
                  <a:srgbClr val="808080"/>
                </a:solidFill>
                <a:latin typeface="DejaVu Sans"/>
              </a:rPr>
              <a:t>&lt;pie de página&gt;</a:t>
            </a:r>
            <a:endParaRPr b="0" lang="en-US" sz="1400" spc="-1" strike="noStrike">
              <a:solidFill>
                <a:srgbClr val="808080"/>
              </a:solidFill>
              <a:latin typeface="DejaVu Sans"/>
            </a:endParaRPr>
          </a:p>
        </p:txBody>
      </p:sp>
      <p:sp>
        <p:nvSpPr>
          <p:cNvPr id="89" name="PlaceHolder 5"/>
          <p:cNvSpPr>
            <a:spLocks noGrp="1"/>
          </p:cNvSpPr>
          <p:nvPr>
            <p:ph type="sldNum"/>
          </p:nvPr>
        </p:nvSpPr>
        <p:spPr>
          <a:xfrm>
            <a:off x="7621560" y="7146720"/>
            <a:ext cx="2348280" cy="521280"/>
          </a:xfrm>
          <a:prstGeom prst="rect">
            <a:avLst/>
          </a:prstGeom>
        </p:spPr>
        <p:txBody>
          <a:bodyPr lIns="0" rIns="0" tIns="0" bIns="0">
            <a:noAutofit/>
          </a:bodyPr>
          <a:p>
            <a:pPr algn="r"/>
            <a:fld id="{6EB0D164-B8B4-42C9-B986-9175352B3EA9}" type="slidenum">
              <a:rPr b="0" lang="en-US" sz="1400" spc="-1" strike="noStrike">
                <a:solidFill>
                  <a:srgbClr val="dddddd"/>
                </a:solidFill>
                <a:latin typeface="DejaVu Sans"/>
              </a:rPr>
              <a:t>&lt;número&gt;</a:t>
            </a:fld>
            <a:endParaRPr b="0" lang="en-US" sz="1400" spc="-1" strike="noStrike">
              <a:solidFill>
                <a:srgbClr val="dddddd"/>
              </a:solidFill>
              <a:latin typeface="DejaVu Sans"/>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6" name="" descr=""/>
          <p:cNvPicPr/>
          <p:nvPr/>
        </p:nvPicPr>
        <p:blipFill>
          <a:blip r:embed="rId2"/>
          <a:stretch/>
        </p:blipFill>
        <p:spPr>
          <a:xfrm>
            <a:off x="-36720" y="0"/>
            <a:ext cx="10186560" cy="7598520"/>
          </a:xfrm>
          <a:prstGeom prst="rect">
            <a:avLst/>
          </a:prstGeom>
          <a:ln>
            <a:noFill/>
          </a:ln>
        </p:spPr>
      </p:pic>
      <p:sp>
        <p:nvSpPr>
          <p:cNvPr id="127" name="PlaceHolder 1"/>
          <p:cNvSpPr>
            <a:spLocks noGrp="1"/>
          </p:cNvSpPr>
          <p:nvPr>
            <p:ph type="title"/>
          </p:nvPr>
        </p:nvSpPr>
        <p:spPr>
          <a:xfrm>
            <a:off x="700560" y="446040"/>
            <a:ext cx="8678880" cy="1199880"/>
          </a:xfrm>
          <a:prstGeom prst="rect">
            <a:avLst/>
          </a:prstGeom>
        </p:spPr>
        <p:txBody>
          <a:bodyPr lIns="0" rIns="0" tIns="0" bIns="0" anchor="ctr">
            <a:noAutofit/>
          </a:bodyPr>
          <a:p>
            <a:pPr algn="ctr"/>
            <a:r>
              <a:rPr b="0" lang="en-US" sz="4000" spc="-1" strike="noStrike">
                <a:solidFill>
                  <a:srgbClr val="333333"/>
                </a:solidFill>
                <a:latin typeface="DejaVu Sans"/>
              </a:rPr>
              <a:t>Pulse para editar el formato del texto de título</a:t>
            </a:r>
            <a:endParaRPr b="0" lang="en-US" sz="4000" spc="-1" strike="noStrike">
              <a:solidFill>
                <a:srgbClr val="333333"/>
              </a:solidFill>
              <a:latin typeface="DejaVu Sans"/>
            </a:endParaRPr>
          </a:p>
        </p:txBody>
      </p:sp>
      <p:sp>
        <p:nvSpPr>
          <p:cNvPr id="128" name="PlaceHolder 2"/>
          <p:cNvSpPr>
            <a:spLocks noGrp="1"/>
          </p:cNvSpPr>
          <p:nvPr>
            <p:ph type="body"/>
          </p:nvPr>
        </p:nvSpPr>
        <p:spPr>
          <a:xfrm>
            <a:off x="700560" y="1841040"/>
            <a:ext cx="8678880" cy="4453200"/>
          </a:xfrm>
          <a:prstGeom prst="rect">
            <a:avLst/>
          </a:prstGeom>
        </p:spPr>
        <p:txBody>
          <a:bodyPr lIns="0" rIns="0" tIns="0" bIns="0">
            <a:normAutofit/>
          </a:bodyPr>
          <a:p>
            <a:pPr marL="432000" indent="-324000">
              <a:spcAft>
                <a:spcPts val="1417"/>
              </a:spcAft>
              <a:buClr>
                <a:srgbClr val="666666"/>
              </a:buClr>
              <a:buSzPct val="45000"/>
              <a:buFont typeface="Wingdings" charset="2"/>
              <a:buChar char=""/>
            </a:pPr>
            <a:r>
              <a:rPr b="0" lang="en-US" sz="3200" spc="-1" strike="noStrike">
                <a:solidFill>
                  <a:srgbClr val="666666"/>
                </a:solidFill>
                <a:latin typeface="DejaVu Sans"/>
              </a:rPr>
              <a:t>Pulse para editar el formato de texto del esquema</a:t>
            </a:r>
            <a:endParaRPr b="0" lang="en-US" sz="3200" spc="-1" strike="noStrike">
              <a:solidFill>
                <a:srgbClr val="666666"/>
              </a:solidFill>
              <a:latin typeface="DejaVu Sans"/>
            </a:endParaRPr>
          </a:p>
          <a:p>
            <a:pPr lvl="1" marL="864000" indent="-324000">
              <a:spcAft>
                <a:spcPts val="1134"/>
              </a:spcAft>
              <a:buClr>
                <a:srgbClr val="666666"/>
              </a:buClr>
              <a:buSzPct val="75000"/>
              <a:buFont typeface="Symbol" charset="2"/>
              <a:buChar char=""/>
            </a:pPr>
            <a:r>
              <a:rPr b="0" lang="en-US" sz="2800" spc="-1" strike="noStrike">
                <a:solidFill>
                  <a:srgbClr val="666666"/>
                </a:solidFill>
                <a:latin typeface="DejaVu Sans"/>
              </a:rPr>
              <a:t>Segundo nivel del esquema</a:t>
            </a:r>
            <a:endParaRPr b="0" lang="en-US" sz="2800" spc="-1" strike="noStrike">
              <a:solidFill>
                <a:srgbClr val="666666"/>
              </a:solidFill>
              <a:latin typeface="DejaVu Sans"/>
            </a:endParaRPr>
          </a:p>
          <a:p>
            <a:pPr lvl="2" marL="1296000" indent="-288000">
              <a:spcAft>
                <a:spcPts val="850"/>
              </a:spcAft>
              <a:buClr>
                <a:srgbClr val="666666"/>
              </a:buClr>
              <a:buSzPct val="45000"/>
              <a:buFont typeface="Wingdings" charset="2"/>
              <a:buChar char=""/>
            </a:pPr>
            <a:r>
              <a:rPr b="0" lang="en-US" sz="2400" spc="-1" strike="noStrike">
                <a:solidFill>
                  <a:srgbClr val="666666"/>
                </a:solidFill>
                <a:latin typeface="DejaVu Sans"/>
              </a:rPr>
              <a:t>Tercer nivel del esquema</a:t>
            </a:r>
            <a:endParaRPr b="0" lang="en-US" sz="2400" spc="-1" strike="noStrike">
              <a:solidFill>
                <a:srgbClr val="666666"/>
              </a:solidFill>
              <a:latin typeface="DejaVu Sans"/>
            </a:endParaRPr>
          </a:p>
          <a:p>
            <a:pPr lvl="3" marL="1728000" indent="-216000">
              <a:spcAft>
                <a:spcPts val="567"/>
              </a:spcAft>
              <a:buClr>
                <a:srgbClr val="666666"/>
              </a:buClr>
              <a:buSzPct val="75000"/>
              <a:buFont typeface="Symbol" charset="2"/>
              <a:buChar char=""/>
            </a:pPr>
            <a:r>
              <a:rPr b="0" lang="en-US" sz="2000" spc="-1" strike="noStrike">
                <a:solidFill>
                  <a:srgbClr val="666666"/>
                </a:solidFill>
                <a:latin typeface="DejaVu Sans"/>
              </a:rPr>
              <a:t>Cuarto nivel del esquema</a:t>
            </a:r>
            <a:endParaRPr b="0" lang="en-US" sz="2000" spc="-1" strike="noStrike">
              <a:solidFill>
                <a:srgbClr val="666666"/>
              </a:solidFill>
              <a:latin typeface="DejaVu Sans"/>
            </a:endParaRPr>
          </a:p>
          <a:p>
            <a:pPr lvl="4" marL="2160000" indent="-216000">
              <a:spcAft>
                <a:spcPts val="283"/>
              </a:spcAft>
              <a:buClr>
                <a:srgbClr val="666666"/>
              </a:buClr>
              <a:buSzPct val="45000"/>
              <a:buFont typeface="Wingdings" charset="2"/>
              <a:buChar char=""/>
            </a:pPr>
            <a:r>
              <a:rPr b="0" lang="en-US" sz="2000" spc="-1" strike="noStrike">
                <a:solidFill>
                  <a:srgbClr val="666666"/>
                </a:solidFill>
                <a:latin typeface="DejaVu Sans"/>
              </a:rPr>
              <a:t>Quinto nivel del esquema</a:t>
            </a:r>
            <a:endParaRPr b="0" lang="en-US" sz="2000" spc="-1" strike="noStrike">
              <a:solidFill>
                <a:srgbClr val="666666"/>
              </a:solidFill>
              <a:latin typeface="DejaVu Sans"/>
            </a:endParaRPr>
          </a:p>
          <a:p>
            <a:pPr lvl="5" marL="2592000" indent="-216000">
              <a:spcAft>
                <a:spcPts val="283"/>
              </a:spcAft>
              <a:buClr>
                <a:srgbClr val="666666"/>
              </a:buClr>
              <a:buSzPct val="45000"/>
              <a:buFont typeface="Wingdings" charset="2"/>
              <a:buChar char=""/>
            </a:pPr>
            <a:r>
              <a:rPr b="0" lang="en-US" sz="2000" spc="-1" strike="noStrike">
                <a:solidFill>
                  <a:srgbClr val="666666"/>
                </a:solidFill>
                <a:latin typeface="DejaVu Sans"/>
              </a:rPr>
              <a:t>Sexto nivel del esquema</a:t>
            </a:r>
            <a:endParaRPr b="0" lang="en-US" sz="2000" spc="-1" strike="noStrike">
              <a:solidFill>
                <a:srgbClr val="666666"/>
              </a:solidFill>
              <a:latin typeface="DejaVu Sans"/>
            </a:endParaRPr>
          </a:p>
          <a:p>
            <a:pPr lvl="6" marL="3024000" indent="-216000">
              <a:spcAft>
                <a:spcPts val="283"/>
              </a:spcAft>
              <a:buClr>
                <a:srgbClr val="666666"/>
              </a:buClr>
              <a:buSzPct val="45000"/>
              <a:buFont typeface="Wingdings" charset="2"/>
              <a:buChar char=""/>
            </a:pPr>
            <a:r>
              <a:rPr b="0" lang="en-US" sz="2000" spc="-1" strike="noStrike">
                <a:solidFill>
                  <a:srgbClr val="666666"/>
                </a:solidFill>
                <a:latin typeface="DejaVu Sans"/>
              </a:rPr>
              <a:t>Séptimo nivel del esquema</a:t>
            </a:r>
            <a:endParaRPr b="0" lang="en-US" sz="2000" spc="-1" strike="noStrike">
              <a:solidFill>
                <a:srgbClr val="666666"/>
              </a:solidFill>
              <a:latin typeface="DejaVu Sans"/>
            </a:endParaRPr>
          </a:p>
        </p:txBody>
      </p:sp>
      <p:sp>
        <p:nvSpPr>
          <p:cNvPr id="129" name="PlaceHolder 3"/>
          <p:cNvSpPr>
            <a:spLocks noGrp="1"/>
          </p:cNvSpPr>
          <p:nvPr>
            <p:ph type="dt"/>
          </p:nvPr>
        </p:nvSpPr>
        <p:spPr>
          <a:xfrm>
            <a:off x="143280" y="7146720"/>
            <a:ext cx="2348280" cy="521280"/>
          </a:xfrm>
          <a:prstGeom prst="rect">
            <a:avLst/>
          </a:prstGeom>
        </p:spPr>
        <p:txBody>
          <a:bodyPr lIns="0" rIns="0" tIns="0" bIns="0">
            <a:noAutofit/>
          </a:bodyPr>
          <a:p>
            <a:r>
              <a:rPr b="0" lang="en-US" sz="1400" spc="-1" strike="noStrike">
                <a:solidFill>
                  <a:srgbClr val="dddddd"/>
                </a:solidFill>
                <a:latin typeface="DejaVu Sans"/>
              </a:rPr>
              <a:t>&lt;fecha/hora&gt;</a:t>
            </a:r>
            <a:endParaRPr b="0" lang="en-US" sz="1400" spc="-1" strike="noStrike">
              <a:solidFill>
                <a:srgbClr val="dddddd"/>
              </a:solidFill>
              <a:latin typeface="DejaVu Sans"/>
            </a:endParaRPr>
          </a:p>
        </p:txBody>
      </p:sp>
      <p:sp>
        <p:nvSpPr>
          <p:cNvPr id="130" name="PlaceHolder 4"/>
          <p:cNvSpPr>
            <a:spLocks noGrp="1"/>
          </p:cNvSpPr>
          <p:nvPr>
            <p:ph type="ftr"/>
          </p:nvPr>
        </p:nvSpPr>
        <p:spPr>
          <a:xfrm>
            <a:off x="3447360" y="7146720"/>
            <a:ext cx="3195000" cy="521280"/>
          </a:xfrm>
          <a:prstGeom prst="rect">
            <a:avLst/>
          </a:prstGeom>
        </p:spPr>
        <p:txBody>
          <a:bodyPr lIns="0" rIns="0" tIns="0" bIns="0">
            <a:noAutofit/>
          </a:bodyPr>
          <a:p>
            <a:pPr algn="ctr"/>
            <a:r>
              <a:rPr b="0" lang="en-US" sz="1400" spc="-1" strike="noStrike">
                <a:solidFill>
                  <a:srgbClr val="808080"/>
                </a:solidFill>
                <a:latin typeface="DejaVu Sans"/>
              </a:rPr>
              <a:t>&lt;pie de página&gt;</a:t>
            </a:r>
            <a:endParaRPr b="0" lang="en-US" sz="1400" spc="-1" strike="noStrike">
              <a:solidFill>
                <a:srgbClr val="808080"/>
              </a:solidFill>
              <a:latin typeface="DejaVu Sans"/>
            </a:endParaRPr>
          </a:p>
        </p:txBody>
      </p:sp>
      <p:sp>
        <p:nvSpPr>
          <p:cNvPr id="131" name="PlaceHolder 5"/>
          <p:cNvSpPr>
            <a:spLocks noGrp="1"/>
          </p:cNvSpPr>
          <p:nvPr>
            <p:ph type="sldNum"/>
          </p:nvPr>
        </p:nvSpPr>
        <p:spPr>
          <a:xfrm>
            <a:off x="7621560" y="7146720"/>
            <a:ext cx="2348280" cy="521280"/>
          </a:xfrm>
          <a:prstGeom prst="rect">
            <a:avLst/>
          </a:prstGeom>
        </p:spPr>
        <p:txBody>
          <a:bodyPr lIns="0" rIns="0" tIns="0" bIns="0">
            <a:noAutofit/>
          </a:bodyPr>
          <a:p>
            <a:pPr algn="r"/>
            <a:fld id="{6FD3D618-C11D-42F3-9E53-72F876434819}" type="slidenum">
              <a:rPr b="0" lang="en-US" sz="1400" spc="-1" strike="noStrike">
                <a:solidFill>
                  <a:srgbClr val="dddddd"/>
                </a:solidFill>
                <a:latin typeface="DejaVu Sans"/>
              </a:rPr>
              <a:t>&lt;número&gt;</a:t>
            </a:fld>
            <a:endParaRPr b="0" lang="en-US" sz="1400" spc="-1" strike="noStrike">
              <a:solidFill>
                <a:srgbClr val="dddddd"/>
              </a:solidFill>
              <a:latin typeface="DejaVu Sans"/>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9.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9.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3745440" y="2548440"/>
            <a:ext cx="2561760" cy="2471400"/>
          </a:xfrm>
          <a:prstGeom prst="rect">
            <a:avLst/>
          </a:prstGeom>
          <a:noFill/>
          <a:ln>
            <a:noFill/>
          </a:ln>
        </p:spPr>
        <p:txBody>
          <a:bodyPr lIns="0" rIns="0" tIns="0" bIns="0" anchor="ctr">
            <a:noAutofit/>
          </a:bodyPr>
          <a:p>
            <a:pPr algn="ctr"/>
            <a:r>
              <a:rPr b="0" lang="en-US" sz="3200" spc="-1" strike="noStrike">
                <a:solidFill>
                  <a:srgbClr val="666666"/>
                </a:solidFill>
                <a:latin typeface="DejaVu Sans"/>
              </a:rPr>
              <a:t>Gender gap in Canada</a:t>
            </a:r>
            <a:endParaRPr b="0" lang="en-US" sz="3200" spc="-1" strike="noStrike">
              <a:solidFill>
                <a:srgbClr val="666666"/>
              </a:solidFill>
              <a:latin typeface="DejaVu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700560" y="446040"/>
            <a:ext cx="8678880" cy="1199880"/>
          </a:xfrm>
          <a:prstGeom prst="rect">
            <a:avLst/>
          </a:prstGeom>
          <a:noFill/>
          <a:ln>
            <a:noFill/>
          </a:ln>
        </p:spPr>
        <p:txBody>
          <a:bodyPr lIns="0" rIns="0" tIns="0" bIns="0" anchor="ctr">
            <a:noAutofit/>
          </a:bodyPr>
          <a:p>
            <a:pPr algn="ctr"/>
            <a:r>
              <a:rPr b="0" lang="en-US" sz="4000" spc="-1" strike="noStrike">
                <a:solidFill>
                  <a:srgbClr val="333333"/>
                </a:solidFill>
                <a:latin typeface="DejaVu Sans"/>
              </a:rPr>
              <a:t>Full-time employment</a:t>
            </a:r>
            <a:endParaRPr b="0" lang="en-US" sz="4000" spc="-1" strike="noStrike">
              <a:solidFill>
                <a:srgbClr val="333333"/>
              </a:solidFill>
              <a:latin typeface="DejaVu Sans"/>
            </a:endParaRPr>
          </a:p>
        </p:txBody>
      </p:sp>
      <p:sp>
        <p:nvSpPr>
          <p:cNvPr id="189" name="TextShape 2"/>
          <p:cNvSpPr txBox="1"/>
          <p:nvPr/>
        </p:nvSpPr>
        <p:spPr>
          <a:xfrm>
            <a:off x="700560" y="1841040"/>
            <a:ext cx="8678880" cy="4453200"/>
          </a:xfrm>
          <a:prstGeom prst="rect">
            <a:avLst/>
          </a:prstGeom>
          <a:noFill/>
          <a:ln>
            <a:noFill/>
          </a:ln>
        </p:spPr>
        <p:txBody>
          <a:bodyPr lIns="0" rIns="0" tIns="0" bIns="0">
            <a:normAutofit/>
          </a:bodyPr>
          <a:p>
            <a:endParaRPr b="0" lang="en-US" sz="3200" spc="-1" strike="noStrike">
              <a:solidFill>
                <a:srgbClr val="666666"/>
              </a:solidFill>
              <a:latin typeface="DejaVu Sans"/>
            </a:endParaRPr>
          </a:p>
        </p:txBody>
      </p:sp>
      <p:pic>
        <p:nvPicPr>
          <p:cNvPr id="190" name="" descr=""/>
          <p:cNvPicPr/>
          <p:nvPr/>
        </p:nvPicPr>
        <p:blipFill>
          <a:blip r:embed="rId1"/>
          <a:stretch/>
        </p:blipFill>
        <p:spPr>
          <a:xfrm>
            <a:off x="727920" y="1841040"/>
            <a:ext cx="8598960" cy="420912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700560" y="446040"/>
            <a:ext cx="8678880" cy="1199880"/>
          </a:xfrm>
          <a:prstGeom prst="rect">
            <a:avLst/>
          </a:prstGeom>
          <a:noFill/>
          <a:ln>
            <a:noFill/>
          </a:ln>
        </p:spPr>
        <p:txBody>
          <a:bodyPr lIns="0" rIns="0" tIns="0" bIns="0" anchor="ctr">
            <a:noAutofit/>
          </a:bodyPr>
          <a:p>
            <a:pPr algn="ctr"/>
            <a:r>
              <a:rPr b="0" lang="en-US" sz="4000" spc="-1" strike="noStrike">
                <a:solidFill>
                  <a:srgbClr val="333333"/>
                </a:solidFill>
                <a:latin typeface="DejaVu Sans"/>
              </a:rPr>
              <a:t>Part-time employment</a:t>
            </a:r>
            <a:endParaRPr b="0" lang="en-US" sz="4000" spc="-1" strike="noStrike">
              <a:solidFill>
                <a:srgbClr val="333333"/>
              </a:solidFill>
              <a:latin typeface="DejaVu Sans"/>
            </a:endParaRPr>
          </a:p>
        </p:txBody>
      </p:sp>
      <p:sp>
        <p:nvSpPr>
          <p:cNvPr id="192" name="TextShape 2"/>
          <p:cNvSpPr txBox="1"/>
          <p:nvPr/>
        </p:nvSpPr>
        <p:spPr>
          <a:xfrm>
            <a:off x="700560" y="1841040"/>
            <a:ext cx="8678880" cy="4453200"/>
          </a:xfrm>
          <a:prstGeom prst="rect">
            <a:avLst/>
          </a:prstGeom>
          <a:noFill/>
          <a:ln>
            <a:noFill/>
          </a:ln>
        </p:spPr>
        <p:txBody>
          <a:bodyPr lIns="0" rIns="0" tIns="0" bIns="0">
            <a:normAutofit/>
          </a:bodyPr>
          <a:p>
            <a:endParaRPr b="0" lang="en-US" sz="3200" spc="-1" strike="noStrike">
              <a:solidFill>
                <a:srgbClr val="666666"/>
              </a:solidFill>
              <a:latin typeface="DejaVu Sans"/>
            </a:endParaRPr>
          </a:p>
        </p:txBody>
      </p:sp>
      <p:pic>
        <p:nvPicPr>
          <p:cNvPr id="193" name="" descr=""/>
          <p:cNvPicPr/>
          <p:nvPr/>
        </p:nvPicPr>
        <p:blipFill>
          <a:blip r:embed="rId1"/>
          <a:stretch/>
        </p:blipFill>
        <p:spPr>
          <a:xfrm>
            <a:off x="700560" y="1841040"/>
            <a:ext cx="8750160" cy="428544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700560" y="446040"/>
            <a:ext cx="8678880" cy="1199880"/>
          </a:xfrm>
          <a:prstGeom prst="rect">
            <a:avLst/>
          </a:prstGeom>
          <a:noFill/>
          <a:ln>
            <a:noFill/>
          </a:ln>
        </p:spPr>
        <p:txBody>
          <a:bodyPr lIns="0" rIns="0" tIns="0" bIns="0" anchor="ctr">
            <a:noAutofit/>
          </a:bodyPr>
          <a:p>
            <a:pPr algn="ctr"/>
            <a:r>
              <a:rPr b="0" lang="en-US" sz="4000" spc="-1" strike="noStrike">
                <a:solidFill>
                  <a:srgbClr val="333333"/>
                </a:solidFill>
                <a:latin typeface="DejaVu Sans"/>
              </a:rPr>
              <a:t>Result section</a:t>
            </a:r>
            <a:endParaRPr b="0" lang="en-US" sz="4000" spc="-1" strike="noStrike">
              <a:solidFill>
                <a:srgbClr val="333333"/>
              </a:solidFill>
              <a:latin typeface="DejaVu Sans"/>
            </a:endParaRPr>
          </a:p>
        </p:txBody>
      </p:sp>
      <p:sp>
        <p:nvSpPr>
          <p:cNvPr id="195" name="TextShape 2"/>
          <p:cNvSpPr txBox="1"/>
          <p:nvPr/>
        </p:nvSpPr>
        <p:spPr>
          <a:xfrm>
            <a:off x="700560" y="1841040"/>
            <a:ext cx="8678880" cy="4453200"/>
          </a:xfrm>
          <a:prstGeom prst="rect">
            <a:avLst/>
          </a:prstGeom>
          <a:noFill/>
          <a:ln>
            <a:noFill/>
          </a:ln>
        </p:spPr>
        <p:txBody>
          <a:bodyPr lIns="0" rIns="0" tIns="0" bIns="0">
            <a:normAutofit fontScale="78000"/>
          </a:bodyPr>
          <a:p>
            <a:pPr marL="432000" indent="-324000">
              <a:spcAft>
                <a:spcPts val="1417"/>
              </a:spcAft>
              <a:buClr>
                <a:srgbClr val="666666"/>
              </a:buClr>
              <a:buSzPct val="45000"/>
              <a:buFont typeface="Wingdings" charset="2"/>
              <a:buChar char=""/>
            </a:pPr>
            <a:r>
              <a:rPr b="0" lang="en-US" sz="3200" spc="-1" strike="noStrike">
                <a:solidFill>
                  <a:srgbClr val="666666"/>
                </a:solidFill>
                <a:latin typeface="DejaVu Sans"/>
              </a:rPr>
              <a:t>We can see in the bar and linear graph that the total employment in the provinces of Alberta, Saskatchewan and Manitoba have a great gender gap even more than 15% of the gap in the regions, and also at first sight we could say that Nova Scotia is the region with almost 0% gap in the Country. But if we see the next two Graph bar we will see that the gender gap is presented around 7.5% in the Total employment.</a:t>
            </a:r>
            <a:endParaRPr b="0" lang="en-US" sz="3200" spc="-1" strike="noStrike">
              <a:solidFill>
                <a:srgbClr val="666666"/>
              </a:solidFill>
              <a:latin typeface="DejaVu Sans"/>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700560" y="446040"/>
            <a:ext cx="8678880" cy="1199880"/>
          </a:xfrm>
          <a:prstGeom prst="rect">
            <a:avLst/>
          </a:prstGeom>
          <a:noFill/>
          <a:ln>
            <a:noFill/>
          </a:ln>
        </p:spPr>
        <p:txBody>
          <a:bodyPr lIns="0" rIns="0" tIns="0" bIns="0" anchor="ctr">
            <a:noAutofit/>
          </a:bodyPr>
          <a:p>
            <a:pPr algn="ctr"/>
            <a:r>
              <a:rPr b="0" lang="en-US" sz="4000" spc="-1" strike="noStrike">
                <a:solidFill>
                  <a:srgbClr val="333333"/>
                </a:solidFill>
                <a:latin typeface="DejaVu Sans"/>
              </a:rPr>
              <a:t>Conclusion section</a:t>
            </a:r>
            <a:endParaRPr b="0" lang="en-US" sz="4000" spc="-1" strike="noStrike">
              <a:solidFill>
                <a:srgbClr val="333333"/>
              </a:solidFill>
              <a:latin typeface="DejaVu Sans"/>
            </a:endParaRPr>
          </a:p>
        </p:txBody>
      </p:sp>
      <p:sp>
        <p:nvSpPr>
          <p:cNvPr id="197" name="TextShape 2"/>
          <p:cNvSpPr txBox="1"/>
          <p:nvPr/>
        </p:nvSpPr>
        <p:spPr>
          <a:xfrm>
            <a:off x="700560" y="1841040"/>
            <a:ext cx="8678880" cy="4453200"/>
          </a:xfrm>
          <a:prstGeom prst="rect">
            <a:avLst/>
          </a:prstGeom>
          <a:noFill/>
          <a:ln>
            <a:noFill/>
          </a:ln>
        </p:spPr>
        <p:txBody>
          <a:bodyPr lIns="0" rIns="0" tIns="0" bIns="0">
            <a:normAutofit fontScale="45000"/>
          </a:bodyPr>
          <a:p>
            <a:pPr marL="432000" indent="-324000">
              <a:spcAft>
                <a:spcPts val="1417"/>
              </a:spcAft>
              <a:buClr>
                <a:srgbClr val="666666"/>
              </a:buClr>
              <a:buSzPct val="45000"/>
              <a:buFont typeface="Wingdings" charset="2"/>
              <a:buChar char=""/>
            </a:pPr>
            <a:r>
              <a:rPr b="0" lang="en-US" sz="3200" spc="-1" strike="noStrike">
                <a:solidFill>
                  <a:srgbClr val="666666"/>
                </a:solidFill>
                <a:latin typeface="DejaVu Sans"/>
              </a:rPr>
              <a:t>We can see with this report that the data can be reflected in many ways that can show that the gender gap doesn't exist at all. But if we drill down we can find it.</a:t>
            </a:r>
            <a:endParaRPr b="0" lang="en-US" sz="3200" spc="-1" strike="noStrike">
              <a:solidFill>
                <a:srgbClr val="666666"/>
              </a:solidFill>
              <a:latin typeface="DejaVu Sans"/>
            </a:endParaRPr>
          </a:p>
          <a:p>
            <a:pPr marL="432000" indent="-324000">
              <a:spcAft>
                <a:spcPts val="1417"/>
              </a:spcAft>
              <a:buClr>
                <a:srgbClr val="666666"/>
              </a:buClr>
              <a:buSzPct val="45000"/>
              <a:buFont typeface="Wingdings" charset="2"/>
              <a:buChar char=""/>
            </a:pPr>
            <a:r>
              <a:rPr b="0" lang="en-US" sz="3200" spc="-1" strike="noStrike">
                <a:solidFill>
                  <a:srgbClr val="666666"/>
                </a:solidFill>
                <a:latin typeface="DejaVu Sans"/>
              </a:rPr>
              <a:t> </a:t>
            </a:r>
            <a:endParaRPr b="0" lang="en-US" sz="3200" spc="-1" strike="noStrike">
              <a:solidFill>
                <a:srgbClr val="666666"/>
              </a:solidFill>
              <a:latin typeface="DejaVu Sans"/>
            </a:endParaRPr>
          </a:p>
          <a:p>
            <a:pPr marL="432000" indent="-324000">
              <a:spcAft>
                <a:spcPts val="1417"/>
              </a:spcAft>
              <a:buClr>
                <a:srgbClr val="666666"/>
              </a:buClr>
              <a:buSzPct val="45000"/>
              <a:buFont typeface="Wingdings" charset="2"/>
              <a:buChar char=""/>
            </a:pPr>
            <a:r>
              <a:rPr b="0" lang="en-US" sz="3200" spc="-1" strike="noStrike">
                <a:solidFill>
                  <a:srgbClr val="666666"/>
                </a:solidFill>
                <a:latin typeface="DejaVu Sans"/>
              </a:rPr>
              <a:t>But not at all is said, we can stay in the province that fits more to our necessities, I mean, if you are a woman that wants to work part-time a great option could be move out to Alberta, where you can find a job more easily, but if you are looking for a full-time job, you can move out to Nova Scotia or New Brunswick</a:t>
            </a:r>
            <a:endParaRPr b="0" lang="en-US" sz="3200" spc="-1" strike="noStrike">
              <a:solidFill>
                <a:srgbClr val="666666"/>
              </a:solidFill>
              <a:latin typeface="DejaVu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2848320" y="1382040"/>
            <a:ext cx="4370400" cy="1262160"/>
          </a:xfrm>
          <a:prstGeom prst="rect">
            <a:avLst/>
          </a:prstGeom>
          <a:noFill/>
          <a:ln>
            <a:noFill/>
          </a:ln>
        </p:spPr>
        <p:txBody>
          <a:bodyPr lIns="0" rIns="0" tIns="0" bIns="0" anchor="ctr">
            <a:noAutofit/>
          </a:bodyPr>
          <a:p>
            <a:pPr algn="ctr"/>
            <a:r>
              <a:rPr b="0" lang="en-US" sz="2800" spc="-1" strike="noStrike">
                <a:solidFill>
                  <a:srgbClr val="333333"/>
                </a:solidFill>
                <a:latin typeface="DejaVu Sans"/>
              </a:rPr>
              <a:t>Introduction</a:t>
            </a:r>
            <a:endParaRPr b="0" lang="en-US" sz="2800" spc="-1" strike="noStrike">
              <a:solidFill>
                <a:srgbClr val="333333"/>
              </a:solidFill>
              <a:latin typeface="DejaVu Sans"/>
            </a:endParaRPr>
          </a:p>
        </p:txBody>
      </p:sp>
      <p:sp>
        <p:nvSpPr>
          <p:cNvPr id="170" name="TextShape 2"/>
          <p:cNvSpPr txBox="1"/>
          <p:nvPr/>
        </p:nvSpPr>
        <p:spPr>
          <a:xfrm>
            <a:off x="2847960" y="2729520"/>
            <a:ext cx="4407840" cy="3392280"/>
          </a:xfrm>
          <a:prstGeom prst="rect">
            <a:avLst/>
          </a:prstGeom>
          <a:noFill/>
          <a:ln>
            <a:noFill/>
          </a:ln>
        </p:spPr>
        <p:txBody>
          <a:bodyPr lIns="0" rIns="0" tIns="0" bIns="0">
            <a:normAutofit fontScale="61000"/>
          </a:bodyPr>
          <a:p>
            <a:pPr marL="432000" indent="-324000">
              <a:spcAft>
                <a:spcPts val="1417"/>
              </a:spcAft>
              <a:buClr>
                <a:srgbClr val="666666"/>
              </a:buClr>
              <a:buSzPct val="45000"/>
              <a:buFont typeface="Wingdings" charset="2"/>
              <a:buChar char=""/>
            </a:pPr>
            <a:r>
              <a:rPr b="0" lang="en-US" sz="2600" spc="-1" strike="noStrike">
                <a:solidFill>
                  <a:srgbClr val="666666"/>
                </a:solidFill>
                <a:latin typeface="DejaVu Sans"/>
              </a:rPr>
              <a:t>Making reference to the job opportunity that the women have is around 49% globally, meanwhile the men have an opportunity around 75%, 26% of difference according to the International Labor Organization, that in some regions this can be reached to the 50%.</a:t>
            </a:r>
            <a:endParaRPr b="0" lang="en-US" sz="2600" spc="-1" strike="noStrike">
              <a:solidFill>
                <a:srgbClr val="666666"/>
              </a:solidFill>
              <a:latin typeface="DejaVu San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1765080" y="301320"/>
            <a:ext cx="6592680" cy="1262160"/>
          </a:xfrm>
          <a:prstGeom prst="rect">
            <a:avLst/>
          </a:prstGeom>
          <a:noFill/>
          <a:ln>
            <a:noFill/>
          </a:ln>
        </p:spPr>
        <p:txBody>
          <a:bodyPr lIns="0" rIns="0" tIns="0" bIns="0" anchor="ctr">
            <a:noAutofit/>
          </a:bodyPr>
          <a:p>
            <a:pPr algn="ctr"/>
            <a:endParaRPr b="0" lang="en-US" sz="2800" spc="-1" strike="noStrike">
              <a:solidFill>
                <a:srgbClr val="333333"/>
              </a:solidFill>
              <a:latin typeface="DejaVu Sans"/>
            </a:endParaRPr>
          </a:p>
        </p:txBody>
      </p:sp>
      <p:sp>
        <p:nvSpPr>
          <p:cNvPr id="172" name="TextShape 2"/>
          <p:cNvSpPr txBox="1"/>
          <p:nvPr/>
        </p:nvSpPr>
        <p:spPr>
          <a:xfrm>
            <a:off x="1765080" y="1769040"/>
            <a:ext cx="6592680" cy="4870440"/>
          </a:xfrm>
          <a:prstGeom prst="rect">
            <a:avLst/>
          </a:prstGeom>
          <a:noFill/>
          <a:ln>
            <a:noFill/>
          </a:ln>
        </p:spPr>
        <p:txBody>
          <a:bodyPr lIns="0" rIns="0" tIns="0" bIns="0">
            <a:normAutofit/>
          </a:bodyPr>
          <a:p>
            <a:pPr marL="432000" indent="-324000">
              <a:spcAft>
                <a:spcPts val="1417"/>
              </a:spcAft>
              <a:buClr>
                <a:srgbClr val="666666"/>
              </a:buClr>
              <a:buSzPct val="45000"/>
              <a:buFont typeface="Wingdings" charset="2"/>
              <a:buChar char=""/>
            </a:pPr>
            <a:r>
              <a:rPr b="0" lang="en-US" sz="2600" spc="-1" strike="noStrike">
                <a:solidFill>
                  <a:srgbClr val="666666"/>
                </a:solidFill>
                <a:latin typeface="DejaVu Sans"/>
              </a:rPr>
              <a:t>Also the International Labor Organization’s page, give us an interactive map that makes us know that Canada (the country in which I will focused this discussion) has the slowest gap in America having only a gap of 9.2%  (60.7% women, 69.8% men).</a:t>
            </a:r>
            <a:endParaRPr b="0" lang="en-US" sz="2600" spc="-1" strike="noStrike">
              <a:solidFill>
                <a:srgbClr val="666666"/>
              </a:solidFill>
              <a:latin typeface="DejaVu San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700560" y="446040"/>
            <a:ext cx="8678880" cy="1199880"/>
          </a:xfrm>
          <a:prstGeom prst="rect">
            <a:avLst/>
          </a:prstGeom>
          <a:noFill/>
          <a:ln>
            <a:noFill/>
          </a:ln>
        </p:spPr>
        <p:txBody>
          <a:bodyPr lIns="0" rIns="0" tIns="0" bIns="0" anchor="ctr">
            <a:noAutofit/>
          </a:bodyPr>
          <a:p>
            <a:pPr algn="ctr"/>
            <a:r>
              <a:rPr b="0" lang="en-US" sz="4000" spc="-1" strike="noStrike">
                <a:solidFill>
                  <a:srgbClr val="333333"/>
                </a:solidFill>
                <a:latin typeface="DejaVu Sans"/>
              </a:rPr>
              <a:t>Use of the data</a:t>
            </a:r>
            <a:endParaRPr b="0" lang="en-US" sz="4000" spc="-1" strike="noStrike">
              <a:solidFill>
                <a:srgbClr val="333333"/>
              </a:solidFill>
              <a:latin typeface="DejaVu Sans"/>
            </a:endParaRPr>
          </a:p>
        </p:txBody>
      </p:sp>
      <p:sp>
        <p:nvSpPr>
          <p:cNvPr id="174" name="TextShape 2"/>
          <p:cNvSpPr txBox="1"/>
          <p:nvPr/>
        </p:nvSpPr>
        <p:spPr>
          <a:xfrm>
            <a:off x="700560" y="1841040"/>
            <a:ext cx="8678880" cy="4453200"/>
          </a:xfrm>
          <a:prstGeom prst="rect">
            <a:avLst/>
          </a:prstGeom>
          <a:noFill/>
          <a:ln>
            <a:noFill/>
          </a:ln>
        </p:spPr>
        <p:txBody>
          <a:bodyPr lIns="0" rIns="0" tIns="0" bIns="0">
            <a:normAutofit fontScale="51000"/>
          </a:bodyPr>
          <a:p>
            <a:pPr marL="432000" indent="-324000">
              <a:spcAft>
                <a:spcPts val="1417"/>
              </a:spcAft>
              <a:buClr>
                <a:srgbClr val="666666"/>
              </a:buClr>
              <a:buSzPct val="45000"/>
              <a:buFont typeface="Wingdings" charset="2"/>
              <a:buChar char=""/>
            </a:pPr>
            <a:r>
              <a:rPr b="0" lang="en-US" sz="3200" spc="-1" strike="noStrike">
                <a:solidFill>
                  <a:srgbClr val="666666"/>
                </a:solidFill>
                <a:latin typeface="DejaVu Sans"/>
              </a:rPr>
              <a:t>For this project I will use the data provided by Kaggle called Employment Rate in Canada in which the employment rate is represented in three ways:</a:t>
            </a:r>
            <a:endParaRPr b="0" lang="en-US" sz="3200" spc="-1" strike="noStrike">
              <a:solidFill>
                <a:srgbClr val="666666"/>
              </a:solidFill>
              <a:latin typeface="DejaVu Sans"/>
            </a:endParaRPr>
          </a:p>
          <a:p>
            <a:pPr marL="432000" indent="-324000">
              <a:spcAft>
                <a:spcPts val="1417"/>
              </a:spcAft>
              <a:buClr>
                <a:srgbClr val="666666"/>
              </a:buClr>
              <a:buSzPct val="45000"/>
              <a:buFont typeface="Wingdings" charset="2"/>
              <a:buChar char=""/>
            </a:pPr>
            <a:r>
              <a:rPr b="0" lang="en-US" sz="3200" spc="-1" strike="noStrike">
                <a:solidFill>
                  <a:srgbClr val="666666"/>
                </a:solidFill>
                <a:latin typeface="DejaVu Sans"/>
              </a:rPr>
              <a:t>1. Employment: person that works the full or part-time?</a:t>
            </a:r>
            <a:endParaRPr b="0" lang="en-US" sz="3200" spc="-1" strike="noStrike">
              <a:solidFill>
                <a:srgbClr val="666666"/>
              </a:solidFill>
              <a:latin typeface="DejaVu Sans"/>
            </a:endParaRPr>
          </a:p>
          <a:p>
            <a:pPr marL="432000" indent="-324000">
              <a:spcAft>
                <a:spcPts val="1417"/>
              </a:spcAft>
              <a:buClr>
                <a:srgbClr val="666666"/>
              </a:buClr>
              <a:buSzPct val="45000"/>
              <a:buFont typeface="Wingdings" charset="2"/>
              <a:buChar char=""/>
            </a:pPr>
            <a:r>
              <a:rPr b="0" lang="en-US" sz="3200" spc="-1" strike="noStrike">
                <a:solidFill>
                  <a:srgbClr val="666666"/>
                </a:solidFill>
                <a:latin typeface="DejaVu Sans"/>
              </a:rPr>
              <a:t>2. Full-time employment: that works all the 40 hours per week</a:t>
            </a:r>
            <a:endParaRPr b="0" lang="en-US" sz="3200" spc="-1" strike="noStrike">
              <a:solidFill>
                <a:srgbClr val="666666"/>
              </a:solidFill>
              <a:latin typeface="DejaVu Sans"/>
            </a:endParaRPr>
          </a:p>
          <a:p>
            <a:pPr marL="432000" indent="-324000">
              <a:spcAft>
                <a:spcPts val="1417"/>
              </a:spcAft>
              <a:buClr>
                <a:srgbClr val="666666"/>
              </a:buClr>
              <a:buSzPct val="45000"/>
              <a:buFont typeface="Wingdings" charset="2"/>
              <a:buChar char=""/>
            </a:pPr>
            <a:r>
              <a:rPr b="0" lang="en-US" sz="3200" spc="-1" strike="noStrike">
                <a:solidFill>
                  <a:srgbClr val="666666"/>
                </a:solidFill>
                <a:latin typeface="DejaVu Sans"/>
              </a:rPr>
              <a:t>3. Part-time employment: the person who work less than 40 hours, in some countries this has a limit of 30     hrs per week</a:t>
            </a:r>
            <a:endParaRPr b="0" lang="en-US" sz="3200" spc="-1" strike="noStrike">
              <a:solidFill>
                <a:srgbClr val="666666"/>
              </a:solidFill>
              <a:latin typeface="DejaVu Sans"/>
            </a:endParaRPr>
          </a:p>
          <a:p>
            <a:pPr marL="432000" indent="-324000">
              <a:spcAft>
                <a:spcPts val="1417"/>
              </a:spcAft>
              <a:buClr>
                <a:srgbClr val="666666"/>
              </a:buClr>
              <a:buSzPct val="45000"/>
              <a:buFont typeface="Wingdings" charset="2"/>
              <a:buChar char=""/>
            </a:pPr>
            <a:r>
              <a:rPr b="0" lang="en-US" sz="3200" spc="-1" strike="noStrike">
                <a:solidFill>
                  <a:srgbClr val="666666"/>
                </a:solidFill>
                <a:latin typeface="DejaVu Sans"/>
              </a:rPr>
              <a:t> </a:t>
            </a:r>
            <a:endParaRPr b="0" lang="en-US" sz="3200" spc="-1" strike="noStrike">
              <a:solidFill>
                <a:srgbClr val="666666"/>
              </a:solidFill>
              <a:latin typeface="DejaVu Sans"/>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700560" y="446040"/>
            <a:ext cx="8678880" cy="1199880"/>
          </a:xfrm>
          <a:prstGeom prst="rect">
            <a:avLst/>
          </a:prstGeom>
          <a:noFill/>
          <a:ln>
            <a:noFill/>
          </a:ln>
        </p:spPr>
        <p:txBody>
          <a:bodyPr lIns="0" rIns="0" tIns="0" bIns="0" anchor="ctr">
            <a:noAutofit/>
          </a:bodyPr>
          <a:p>
            <a:pPr algn="ctr"/>
            <a:r>
              <a:rPr b="0" lang="en-US" sz="4000" spc="-1" strike="noStrike">
                <a:solidFill>
                  <a:srgbClr val="333333"/>
                </a:solidFill>
                <a:latin typeface="DejaVu Sans"/>
              </a:rPr>
              <a:t>Total employment Males</a:t>
            </a:r>
            <a:endParaRPr b="0" lang="en-US" sz="4000" spc="-1" strike="noStrike">
              <a:solidFill>
                <a:srgbClr val="333333"/>
              </a:solidFill>
              <a:latin typeface="DejaVu Sans"/>
            </a:endParaRPr>
          </a:p>
        </p:txBody>
      </p:sp>
      <p:sp>
        <p:nvSpPr>
          <p:cNvPr id="176" name="TextShape 2"/>
          <p:cNvSpPr txBox="1"/>
          <p:nvPr/>
        </p:nvSpPr>
        <p:spPr>
          <a:xfrm>
            <a:off x="700560" y="1841040"/>
            <a:ext cx="8678880" cy="4453200"/>
          </a:xfrm>
          <a:prstGeom prst="rect">
            <a:avLst/>
          </a:prstGeom>
          <a:noFill/>
          <a:ln>
            <a:noFill/>
          </a:ln>
        </p:spPr>
        <p:txBody>
          <a:bodyPr lIns="0" rIns="0" tIns="0" bIns="0">
            <a:normAutofit/>
          </a:bodyPr>
          <a:p>
            <a:endParaRPr b="0" lang="en-US" sz="3200" spc="-1" strike="noStrike">
              <a:solidFill>
                <a:srgbClr val="666666"/>
              </a:solidFill>
              <a:latin typeface="DejaVu Sans"/>
            </a:endParaRPr>
          </a:p>
        </p:txBody>
      </p:sp>
      <p:pic>
        <p:nvPicPr>
          <p:cNvPr id="177" name="" descr=""/>
          <p:cNvPicPr/>
          <p:nvPr/>
        </p:nvPicPr>
        <p:blipFill>
          <a:blip r:embed="rId1"/>
          <a:stretch/>
        </p:blipFill>
        <p:spPr>
          <a:xfrm>
            <a:off x="822960" y="1806480"/>
            <a:ext cx="8484840" cy="448776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700560" y="446040"/>
            <a:ext cx="8678880" cy="1199880"/>
          </a:xfrm>
          <a:prstGeom prst="rect">
            <a:avLst/>
          </a:prstGeom>
          <a:noFill/>
          <a:ln>
            <a:noFill/>
          </a:ln>
        </p:spPr>
        <p:txBody>
          <a:bodyPr lIns="0" rIns="0" tIns="0" bIns="0" anchor="ctr">
            <a:noAutofit/>
          </a:bodyPr>
          <a:p>
            <a:pPr algn="ctr"/>
            <a:r>
              <a:rPr b="0" lang="en-US" sz="4000" spc="-1" strike="noStrike">
                <a:solidFill>
                  <a:srgbClr val="333333"/>
                </a:solidFill>
                <a:latin typeface="DejaVu Sans"/>
              </a:rPr>
              <a:t>Total employment Females</a:t>
            </a:r>
            <a:endParaRPr b="0" lang="en-US" sz="4000" spc="-1" strike="noStrike">
              <a:solidFill>
                <a:srgbClr val="333333"/>
              </a:solidFill>
              <a:latin typeface="DejaVu Sans"/>
            </a:endParaRPr>
          </a:p>
        </p:txBody>
      </p:sp>
      <p:sp>
        <p:nvSpPr>
          <p:cNvPr id="179" name="TextShape 2"/>
          <p:cNvSpPr txBox="1"/>
          <p:nvPr/>
        </p:nvSpPr>
        <p:spPr>
          <a:xfrm>
            <a:off x="700560" y="1841040"/>
            <a:ext cx="8678880" cy="4453200"/>
          </a:xfrm>
          <a:prstGeom prst="rect">
            <a:avLst/>
          </a:prstGeom>
          <a:noFill/>
          <a:ln>
            <a:noFill/>
          </a:ln>
        </p:spPr>
        <p:txBody>
          <a:bodyPr lIns="0" rIns="0" tIns="0" bIns="0">
            <a:normAutofit/>
          </a:bodyPr>
          <a:p>
            <a:pPr marL="432000" indent="-324000">
              <a:spcAft>
                <a:spcPts val="1417"/>
              </a:spcAft>
              <a:buClr>
                <a:srgbClr val="666666"/>
              </a:buClr>
              <a:buSzPct val="45000"/>
              <a:buFont typeface="Wingdings" charset="2"/>
              <a:buChar char=""/>
            </a:pPr>
            <a:r>
              <a:rPr b="0" lang="en-US" sz="3200" spc="-1" strike="noStrike">
                <a:solidFill>
                  <a:srgbClr val="666666"/>
                </a:solidFill>
                <a:latin typeface="DejaVu Sans"/>
              </a:rPr>
              <a:t>v</a:t>
            </a:r>
            <a:endParaRPr b="0" lang="en-US" sz="3200" spc="-1" strike="noStrike">
              <a:solidFill>
                <a:srgbClr val="666666"/>
              </a:solidFill>
              <a:latin typeface="DejaVu Sans"/>
            </a:endParaRPr>
          </a:p>
        </p:txBody>
      </p:sp>
      <p:pic>
        <p:nvPicPr>
          <p:cNvPr id="180" name="" descr=""/>
          <p:cNvPicPr/>
          <p:nvPr/>
        </p:nvPicPr>
        <p:blipFill>
          <a:blip r:embed="rId1"/>
          <a:stretch/>
        </p:blipFill>
        <p:spPr>
          <a:xfrm>
            <a:off x="665280" y="1729440"/>
            <a:ext cx="8829360" cy="413352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700560" y="446040"/>
            <a:ext cx="8678880" cy="1199880"/>
          </a:xfrm>
          <a:prstGeom prst="rect">
            <a:avLst/>
          </a:prstGeom>
          <a:noFill/>
          <a:ln>
            <a:noFill/>
          </a:ln>
        </p:spPr>
        <p:txBody>
          <a:bodyPr lIns="0" rIns="0" tIns="0" bIns="0" anchor="ctr">
            <a:noAutofit/>
          </a:bodyPr>
          <a:p>
            <a:pPr algn="ctr"/>
            <a:endParaRPr b="0" lang="en-US" sz="4000" spc="-1" strike="noStrike">
              <a:solidFill>
                <a:srgbClr val="333333"/>
              </a:solidFill>
              <a:latin typeface="DejaVu Sans"/>
            </a:endParaRPr>
          </a:p>
        </p:txBody>
      </p:sp>
      <p:sp>
        <p:nvSpPr>
          <p:cNvPr id="182" name="TextShape 2"/>
          <p:cNvSpPr txBox="1"/>
          <p:nvPr/>
        </p:nvSpPr>
        <p:spPr>
          <a:xfrm>
            <a:off x="700560" y="1841040"/>
            <a:ext cx="8678880" cy="4453200"/>
          </a:xfrm>
          <a:prstGeom prst="rect">
            <a:avLst/>
          </a:prstGeom>
          <a:noFill/>
          <a:ln>
            <a:noFill/>
          </a:ln>
        </p:spPr>
        <p:txBody>
          <a:bodyPr lIns="0" rIns="0" tIns="0" bIns="0">
            <a:normAutofit/>
          </a:bodyPr>
          <a:p>
            <a:pPr marL="432000" indent="-324000">
              <a:spcAft>
                <a:spcPts val="1417"/>
              </a:spcAft>
              <a:buClr>
                <a:srgbClr val="666666"/>
              </a:buClr>
              <a:buSzPct val="45000"/>
              <a:buFont typeface="Wingdings" charset="2"/>
              <a:buChar char=""/>
            </a:pPr>
            <a:r>
              <a:rPr b="0" lang="en-US" sz="3200" spc="-1" strike="noStrike">
                <a:solidFill>
                  <a:srgbClr val="666666"/>
                </a:solidFill>
                <a:latin typeface="DejaVu Sans"/>
              </a:rPr>
              <a:t>According with the graphs that we can see, there is still a difference around 500 thousand employments consider the Full and part time work. </a:t>
            </a:r>
            <a:endParaRPr b="0" lang="en-US" sz="3200" spc="-1" strike="noStrike">
              <a:solidFill>
                <a:srgbClr val="666666"/>
              </a:solidFill>
              <a:latin typeface="DejaVu Sans"/>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700560" y="446040"/>
            <a:ext cx="8678880" cy="1199880"/>
          </a:xfrm>
          <a:prstGeom prst="rect">
            <a:avLst/>
          </a:prstGeom>
          <a:noFill/>
          <a:ln>
            <a:noFill/>
          </a:ln>
        </p:spPr>
        <p:txBody>
          <a:bodyPr lIns="0" rIns="0" tIns="0" bIns="0" anchor="ctr">
            <a:noAutofit/>
          </a:bodyPr>
          <a:p>
            <a:pPr algn="ctr"/>
            <a:r>
              <a:rPr b="0" lang="en-US" sz="4000" spc="-1" strike="noStrike">
                <a:solidFill>
                  <a:srgbClr val="333333"/>
                </a:solidFill>
                <a:latin typeface="DejaVu Sans"/>
              </a:rPr>
              <a:t>Methodology</a:t>
            </a:r>
            <a:endParaRPr b="0" lang="en-US" sz="4000" spc="-1" strike="noStrike">
              <a:solidFill>
                <a:srgbClr val="333333"/>
              </a:solidFill>
              <a:latin typeface="DejaVu Sans"/>
            </a:endParaRPr>
          </a:p>
        </p:txBody>
      </p:sp>
      <p:sp>
        <p:nvSpPr>
          <p:cNvPr id="184" name="TextShape 2"/>
          <p:cNvSpPr txBox="1"/>
          <p:nvPr/>
        </p:nvSpPr>
        <p:spPr>
          <a:xfrm>
            <a:off x="700560" y="1841040"/>
            <a:ext cx="8678880" cy="4453200"/>
          </a:xfrm>
          <a:prstGeom prst="rect">
            <a:avLst/>
          </a:prstGeom>
          <a:noFill/>
          <a:ln>
            <a:noFill/>
          </a:ln>
        </p:spPr>
        <p:txBody>
          <a:bodyPr lIns="0" rIns="0" tIns="0" bIns="0">
            <a:normAutofit/>
          </a:bodyPr>
          <a:p>
            <a:pPr marL="432000" indent="-324000">
              <a:spcAft>
                <a:spcPts val="1417"/>
              </a:spcAft>
              <a:buClr>
                <a:srgbClr val="666666"/>
              </a:buClr>
              <a:buSzPct val="45000"/>
              <a:buFont typeface="Wingdings" charset="2"/>
              <a:buChar char=""/>
            </a:pPr>
            <a:r>
              <a:rPr b="0" lang="en-US" sz="3200" spc="-1" strike="noStrike">
                <a:solidFill>
                  <a:srgbClr val="666666"/>
                </a:solidFill>
                <a:latin typeface="DejaVu Sans"/>
              </a:rPr>
              <a:t>To analyze this in a detailed way, I will display three bar charts in which the percentage gap will be seen in a more friendly way. For that I will keep only the last row in which the actual values will be in the charts</a:t>
            </a:r>
            <a:endParaRPr b="0" lang="en-US" sz="3200" spc="-1" strike="noStrike">
              <a:solidFill>
                <a:srgbClr val="666666"/>
              </a:solidFill>
              <a:latin typeface="DejaVu Sans"/>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700560" y="446040"/>
            <a:ext cx="8678880" cy="1199880"/>
          </a:xfrm>
          <a:prstGeom prst="rect">
            <a:avLst/>
          </a:prstGeom>
          <a:noFill/>
          <a:ln>
            <a:noFill/>
          </a:ln>
        </p:spPr>
        <p:txBody>
          <a:bodyPr lIns="0" rIns="0" tIns="0" bIns="0" anchor="ctr">
            <a:noAutofit/>
          </a:bodyPr>
          <a:p>
            <a:pPr algn="ctr"/>
            <a:r>
              <a:rPr b="0" lang="en-US" sz="4000" spc="-1" strike="noStrike">
                <a:solidFill>
                  <a:srgbClr val="333333"/>
                </a:solidFill>
                <a:latin typeface="DejaVu Sans"/>
              </a:rPr>
              <a:t>Total employment</a:t>
            </a:r>
            <a:endParaRPr b="0" lang="en-US" sz="4000" spc="-1" strike="noStrike">
              <a:solidFill>
                <a:srgbClr val="333333"/>
              </a:solidFill>
              <a:latin typeface="DejaVu Sans"/>
            </a:endParaRPr>
          </a:p>
        </p:txBody>
      </p:sp>
      <p:sp>
        <p:nvSpPr>
          <p:cNvPr id="186" name="TextShape 2"/>
          <p:cNvSpPr txBox="1"/>
          <p:nvPr/>
        </p:nvSpPr>
        <p:spPr>
          <a:xfrm>
            <a:off x="700560" y="1841040"/>
            <a:ext cx="8678880" cy="4453200"/>
          </a:xfrm>
          <a:prstGeom prst="rect">
            <a:avLst/>
          </a:prstGeom>
          <a:noFill/>
          <a:ln>
            <a:noFill/>
          </a:ln>
        </p:spPr>
        <p:txBody>
          <a:bodyPr lIns="0" rIns="0" tIns="0" bIns="0">
            <a:normAutofit/>
          </a:bodyPr>
          <a:p>
            <a:endParaRPr b="0" lang="en-US" sz="3200" spc="-1" strike="noStrike">
              <a:solidFill>
                <a:srgbClr val="666666"/>
              </a:solidFill>
              <a:latin typeface="DejaVu Sans"/>
            </a:endParaRPr>
          </a:p>
        </p:txBody>
      </p:sp>
      <p:pic>
        <p:nvPicPr>
          <p:cNvPr id="187" name="" descr=""/>
          <p:cNvPicPr/>
          <p:nvPr/>
        </p:nvPicPr>
        <p:blipFill>
          <a:blip r:embed="rId1"/>
          <a:stretch/>
        </p:blipFill>
        <p:spPr>
          <a:xfrm>
            <a:off x="727920" y="1859760"/>
            <a:ext cx="8776080" cy="41752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TotalTime>
  <Application>LibreOffice/6.4.3.2$Linux_X86_64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2020-07-01T21:04:53Z</dcterms:created>
  <dc:creator/>
  <dc:description/>
  <dc:language>en-US</dc:language>
  <cp:lastModifiedBy/>
  <dcterms:modified xsi:type="dcterms:W3CDTF">2020-07-01T21:18:18Z</dcterms:modified>
  <cp:revision>3</cp:revision>
  <dc:subject/>
  <dc:title>Focus</dc:title>
</cp:coreProperties>
</file>