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D685-CF91-4A97-A79D-E86CC95C2167}" type="datetimeFigureOut">
              <a:rPr lang="zh-CN" altLang="en-US" smtClean="0"/>
              <a:t>2008-3-29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6F885-EC25-4602-AAA7-3D80015E41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D685-CF91-4A97-A79D-E86CC95C2167}" type="datetimeFigureOut">
              <a:rPr lang="zh-CN" altLang="en-US" smtClean="0"/>
              <a:t>2008-3-29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6F885-EC25-4602-AAA7-3D80015E41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D685-CF91-4A97-A79D-E86CC95C2167}" type="datetimeFigureOut">
              <a:rPr lang="zh-CN" altLang="en-US" smtClean="0"/>
              <a:t>2008-3-29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6F885-EC25-4602-AAA7-3D80015E41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D685-CF91-4A97-A79D-E86CC95C2167}" type="datetimeFigureOut">
              <a:rPr lang="zh-CN" altLang="en-US" smtClean="0"/>
              <a:t>2008-3-29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6F885-EC25-4602-AAA7-3D80015E41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D685-CF91-4A97-A79D-E86CC95C2167}" type="datetimeFigureOut">
              <a:rPr lang="zh-CN" altLang="en-US" smtClean="0"/>
              <a:t>2008-3-29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6F885-EC25-4602-AAA7-3D80015E41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D685-CF91-4A97-A79D-E86CC95C2167}" type="datetimeFigureOut">
              <a:rPr lang="zh-CN" altLang="en-US" smtClean="0"/>
              <a:t>2008-3-29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6F885-EC25-4602-AAA7-3D80015E41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D685-CF91-4A97-A79D-E86CC95C2167}" type="datetimeFigureOut">
              <a:rPr lang="zh-CN" altLang="en-US" smtClean="0"/>
              <a:t>2008-3-29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6F885-EC25-4602-AAA7-3D80015E41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D685-CF91-4A97-A79D-E86CC95C2167}" type="datetimeFigureOut">
              <a:rPr lang="zh-CN" altLang="en-US" smtClean="0"/>
              <a:t>2008-3-29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6F885-EC25-4602-AAA7-3D80015E41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D685-CF91-4A97-A79D-E86CC95C2167}" type="datetimeFigureOut">
              <a:rPr lang="zh-CN" altLang="en-US" smtClean="0"/>
              <a:t>2008-3-29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6F885-EC25-4602-AAA7-3D80015E41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D685-CF91-4A97-A79D-E86CC95C2167}" type="datetimeFigureOut">
              <a:rPr lang="zh-CN" altLang="en-US" smtClean="0"/>
              <a:t>2008-3-29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6F885-EC25-4602-AAA7-3D80015E41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D685-CF91-4A97-A79D-E86CC95C2167}" type="datetimeFigureOut">
              <a:rPr lang="zh-CN" altLang="en-US" smtClean="0"/>
              <a:t>2008-3-29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6F885-EC25-4602-AAA7-3D80015E41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FD685-CF91-4A97-A79D-E86CC95C2167}" type="datetimeFigureOut">
              <a:rPr lang="zh-CN" altLang="en-US" smtClean="0"/>
              <a:t>2008-3-29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6F885-EC25-4602-AAA7-3D80015E41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OllyDBG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武汉科锐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OllyDBG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OllyDBG</a:t>
            </a:r>
            <a:r>
              <a:rPr lang="zh-CN" altLang="en-US" dirty="0" smtClean="0"/>
              <a:t>是德国</a:t>
            </a:r>
            <a:r>
              <a:rPr lang="en-US" altLang="zh-CN" dirty="0" err="1" smtClean="0"/>
              <a:t>Oleh</a:t>
            </a:r>
            <a:r>
              <a:rPr lang="zh-CN" altLang="en-US" dirty="0"/>
              <a:t> </a:t>
            </a:r>
            <a:r>
              <a:rPr lang="en-US" altLang="zh-CN" dirty="0" err="1" smtClean="0"/>
              <a:t>Yuschuk</a:t>
            </a:r>
            <a:r>
              <a:rPr lang="zh-CN" altLang="en-US" dirty="0" smtClean="0"/>
              <a:t>写的</a:t>
            </a:r>
            <a:r>
              <a:rPr lang="en-US" altLang="zh-CN" dirty="0" smtClean="0"/>
              <a:t>ring3</a:t>
            </a:r>
            <a:r>
              <a:rPr lang="zh-CN" altLang="en-US" dirty="0" smtClean="0"/>
              <a:t>级调试器　官方网站：</a:t>
            </a:r>
            <a:r>
              <a:rPr lang="en-US" altLang="zh-CN" dirty="0" smtClean="0"/>
              <a:t>http://www.ollydbg.de/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od_window.gif_950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214290"/>
            <a:ext cx="9144000" cy="6429420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F2</a:t>
            </a:r>
            <a:r>
              <a:rPr lang="zh-CN" altLang="en-US" dirty="0" smtClean="0"/>
              <a:t>：设置断点，只要在光标定位的位置（上图中灰色条）按</a:t>
            </a:r>
            <a:r>
              <a:rPr lang="en-US" altLang="zh-CN" dirty="0" smtClean="0"/>
              <a:t>F2</a:t>
            </a:r>
            <a:r>
              <a:rPr lang="zh-CN" altLang="en-US" dirty="0" smtClean="0"/>
              <a:t>键即可，再按一次</a:t>
            </a:r>
            <a:r>
              <a:rPr lang="en-US" altLang="zh-CN" dirty="0" smtClean="0"/>
              <a:t>F2</a:t>
            </a:r>
            <a:r>
              <a:rPr lang="zh-CN" altLang="en-US" dirty="0" smtClean="0"/>
              <a:t>键则会删除断点。（相当于 </a:t>
            </a:r>
            <a:r>
              <a:rPr lang="en-US" altLang="zh-CN" dirty="0" err="1" smtClean="0"/>
              <a:t>SoftICE</a:t>
            </a:r>
            <a:r>
              <a:rPr lang="en-US" altLang="zh-CN" dirty="0" smtClean="0"/>
              <a:t> </a:t>
            </a:r>
            <a:r>
              <a:rPr lang="zh-CN" altLang="en-US" dirty="0" smtClean="0"/>
              <a:t>中的 </a:t>
            </a:r>
            <a:r>
              <a:rPr lang="en-US" altLang="zh-CN" dirty="0" smtClean="0"/>
              <a:t>F9</a:t>
            </a:r>
            <a:r>
              <a:rPr lang="zh-CN" altLang="en-US" dirty="0" smtClean="0"/>
              <a:t>）</a:t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smtClean="0"/>
              <a:t>F8</a:t>
            </a:r>
            <a:r>
              <a:rPr lang="zh-CN" altLang="en-US" dirty="0" smtClean="0"/>
              <a:t>：单步步过。每按一次这个键执行一条反汇编窗口中的一条指令，遇到 </a:t>
            </a:r>
            <a:r>
              <a:rPr lang="en-US" altLang="zh-CN" dirty="0" smtClean="0"/>
              <a:t>CALL </a:t>
            </a:r>
            <a:r>
              <a:rPr lang="zh-CN" altLang="en-US" dirty="0" smtClean="0"/>
              <a:t>等子程序不进入其代码。（相当于 </a:t>
            </a:r>
            <a:r>
              <a:rPr lang="en-US" altLang="zh-CN" dirty="0" err="1" smtClean="0"/>
              <a:t>SoftICE</a:t>
            </a:r>
            <a:r>
              <a:rPr lang="en-US" altLang="zh-CN" dirty="0" smtClean="0"/>
              <a:t> </a:t>
            </a:r>
            <a:r>
              <a:rPr lang="zh-CN" altLang="en-US" dirty="0" smtClean="0"/>
              <a:t>中的 </a:t>
            </a:r>
            <a:r>
              <a:rPr lang="en-US" altLang="zh-CN" dirty="0" smtClean="0"/>
              <a:t>F10</a:t>
            </a:r>
            <a:r>
              <a:rPr lang="zh-CN" altLang="en-US" dirty="0" smtClean="0"/>
              <a:t>）</a:t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smtClean="0"/>
              <a:t>F7</a:t>
            </a:r>
            <a:r>
              <a:rPr lang="zh-CN" altLang="en-US" dirty="0" smtClean="0"/>
              <a:t>：单步步入。功能同单步步过</a:t>
            </a:r>
            <a:r>
              <a:rPr lang="en-US" altLang="zh-CN" dirty="0" smtClean="0"/>
              <a:t>(F8)</a:t>
            </a:r>
            <a:r>
              <a:rPr lang="zh-CN" altLang="en-US" dirty="0" smtClean="0"/>
              <a:t>类似，区别是遇到 </a:t>
            </a:r>
            <a:r>
              <a:rPr lang="en-US" altLang="zh-CN" dirty="0" smtClean="0"/>
              <a:t>CALL </a:t>
            </a:r>
            <a:r>
              <a:rPr lang="zh-CN" altLang="en-US" dirty="0" smtClean="0"/>
              <a:t>等子程序时会进入其中，进入后首先会停留在子程序的第一条指令上。（相当于 </a:t>
            </a:r>
            <a:r>
              <a:rPr lang="en-US" altLang="zh-CN" dirty="0" err="1" smtClean="0"/>
              <a:t>SoftICE</a:t>
            </a:r>
            <a:r>
              <a:rPr lang="en-US" altLang="zh-CN" dirty="0" smtClean="0"/>
              <a:t> </a:t>
            </a:r>
            <a:r>
              <a:rPr lang="zh-CN" altLang="en-US" dirty="0" smtClean="0"/>
              <a:t>中的 </a:t>
            </a:r>
            <a:r>
              <a:rPr lang="en-US" altLang="zh-CN" dirty="0" smtClean="0"/>
              <a:t>F8</a:t>
            </a:r>
            <a:r>
              <a:rPr lang="zh-CN" altLang="en-US" dirty="0" smtClean="0"/>
              <a:t>）</a:t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smtClean="0"/>
              <a:t>F4</a:t>
            </a:r>
            <a:r>
              <a:rPr lang="zh-CN" altLang="en-US" dirty="0" smtClean="0"/>
              <a:t>：运行到选定位置。作用就是直接运行到光标所在位置处暂停。（相当于 </a:t>
            </a:r>
            <a:r>
              <a:rPr lang="en-US" altLang="zh-CN" dirty="0" err="1" smtClean="0"/>
              <a:t>SoftICE</a:t>
            </a:r>
            <a:r>
              <a:rPr lang="en-US" altLang="zh-CN" dirty="0" smtClean="0"/>
              <a:t> </a:t>
            </a:r>
            <a:r>
              <a:rPr lang="zh-CN" altLang="en-US" dirty="0" smtClean="0"/>
              <a:t>中的 </a:t>
            </a:r>
            <a:r>
              <a:rPr lang="en-US" altLang="zh-CN" dirty="0" smtClean="0"/>
              <a:t>F7</a:t>
            </a:r>
            <a:r>
              <a:rPr lang="zh-CN" altLang="en-US" dirty="0" smtClean="0"/>
              <a:t>）</a:t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smtClean="0"/>
              <a:t>F9</a:t>
            </a:r>
            <a:r>
              <a:rPr lang="zh-CN" altLang="en-US" dirty="0" smtClean="0"/>
              <a:t>：运行。按下这个键如果没有设置相应断点的话，被调试的程序将直接开始运行。（相当于 </a:t>
            </a:r>
            <a:r>
              <a:rPr lang="en-US" altLang="zh-CN" dirty="0" err="1" smtClean="0"/>
              <a:t>SoftICE</a:t>
            </a:r>
            <a:r>
              <a:rPr lang="en-US" altLang="zh-CN" dirty="0" smtClean="0"/>
              <a:t> </a:t>
            </a:r>
            <a:r>
              <a:rPr lang="zh-CN" altLang="en-US" dirty="0" smtClean="0"/>
              <a:t>中的 </a:t>
            </a:r>
            <a:r>
              <a:rPr lang="en-US" altLang="zh-CN" dirty="0" smtClean="0"/>
              <a:t>F5</a:t>
            </a:r>
            <a:r>
              <a:rPr lang="zh-CN" altLang="en-US" dirty="0" smtClean="0"/>
              <a:t>）</a:t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smtClean="0"/>
              <a:t>CTR+F9</a:t>
            </a:r>
            <a:r>
              <a:rPr lang="zh-CN" altLang="en-US" dirty="0" smtClean="0"/>
              <a:t>：执行到返回。此命令在执行到一个 </a:t>
            </a:r>
            <a:r>
              <a:rPr lang="en-US" altLang="zh-CN" dirty="0" smtClean="0"/>
              <a:t>ret (</a:t>
            </a:r>
            <a:r>
              <a:rPr lang="zh-CN" altLang="en-US" dirty="0" smtClean="0"/>
              <a:t>返回指令</a:t>
            </a:r>
            <a:r>
              <a:rPr lang="en-US" altLang="zh-CN" dirty="0" smtClean="0"/>
              <a:t>)</a:t>
            </a:r>
            <a:r>
              <a:rPr lang="zh-CN" altLang="en-US" dirty="0" smtClean="0"/>
              <a:t>指令时暂停，常用于从系统领空返回到我们调试的程序领空。（相当于 </a:t>
            </a:r>
            <a:r>
              <a:rPr lang="en-US" altLang="zh-CN" dirty="0" err="1" smtClean="0"/>
              <a:t>SoftICE</a:t>
            </a:r>
            <a:r>
              <a:rPr lang="en-US" altLang="zh-CN" dirty="0" smtClean="0"/>
              <a:t> </a:t>
            </a:r>
            <a:r>
              <a:rPr lang="zh-CN" altLang="en-US" dirty="0" smtClean="0"/>
              <a:t>中的 </a:t>
            </a:r>
            <a:r>
              <a:rPr lang="en-US" altLang="zh-CN" dirty="0" smtClean="0"/>
              <a:t>F12</a:t>
            </a:r>
            <a:r>
              <a:rPr lang="zh-CN" altLang="en-US" dirty="0" smtClean="0"/>
              <a:t>）</a:t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smtClean="0"/>
              <a:t>ALT+F9</a:t>
            </a:r>
            <a:r>
              <a:rPr lang="zh-CN" altLang="en-US" dirty="0" smtClean="0"/>
              <a:t>：执行到用户代码。可用于从系统领空快速返回到我们调试的程序领空。（相当于 </a:t>
            </a:r>
            <a:r>
              <a:rPr lang="en-US" altLang="zh-CN" dirty="0" err="1" smtClean="0"/>
              <a:t>SoftICE</a:t>
            </a:r>
            <a:r>
              <a:rPr lang="en-US" altLang="zh-CN" dirty="0" smtClean="0"/>
              <a:t> </a:t>
            </a:r>
            <a:r>
              <a:rPr lang="zh-CN" altLang="en-US" dirty="0" smtClean="0"/>
              <a:t>中的 </a:t>
            </a:r>
            <a:r>
              <a:rPr lang="en-US" altLang="zh-CN" dirty="0" smtClean="0"/>
              <a:t>F11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函数参考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285860"/>
            <a:ext cx="6572296" cy="5259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744075" cy="702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字符串参考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357298"/>
            <a:ext cx="6286544" cy="5302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744075" cy="703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56</Words>
  <Application>Microsoft Office PowerPoint</Application>
  <PresentationFormat>全屏显示(4:3)</PresentationFormat>
  <Paragraphs>7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OllyDBG</vt:lpstr>
      <vt:lpstr>OllyDBG</vt:lpstr>
      <vt:lpstr>幻灯片 3</vt:lpstr>
      <vt:lpstr>幻灯片 4</vt:lpstr>
      <vt:lpstr>函数参考</vt:lpstr>
      <vt:lpstr>幻灯片 6</vt:lpstr>
      <vt:lpstr>字符串参考</vt:lpstr>
      <vt:lpstr>幻灯片 8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OllyDBG</dc:title>
  <dc:creator>likunkun</dc:creator>
  <cp:lastModifiedBy>likunkun</cp:lastModifiedBy>
  <cp:revision>10</cp:revision>
  <dcterms:created xsi:type="dcterms:W3CDTF">2008-03-29T15:43:46Z</dcterms:created>
  <dcterms:modified xsi:type="dcterms:W3CDTF">2008-03-29T16:17:32Z</dcterms:modified>
</cp:coreProperties>
</file>