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1E61-0861-4E8A-8E8E-2F9D5F94F654}" type="datetimeFigureOut">
              <a:rPr lang="zh-CN" altLang="en-US" smtClean="0"/>
              <a:t>2008-3-30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5A55-8BDA-4891-A733-88BD9A3EA4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使用资源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武汉科锐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</a:t>
            </a:r>
            <a:r>
              <a:rPr lang="zh-CN" altLang="en-US" dirty="0" smtClean="0"/>
              <a:t>资源编辑器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VC</a:t>
            </a:r>
            <a:r>
              <a:rPr lang="zh-CN" altLang="en-US" dirty="0" smtClean="0"/>
              <a:t>自带的资源编辑器，可编辑各种系统资源。</a:t>
            </a:r>
            <a:endParaRPr lang="en-US" altLang="zh-CN" dirty="0" smtClean="0"/>
          </a:p>
          <a:p>
            <a:r>
              <a:rPr lang="zh-CN" altLang="en-US" dirty="0" smtClean="0"/>
              <a:t>编译：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rc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会在当前目录生成　资源</a:t>
            </a:r>
            <a:r>
              <a:rPr lang="en-US" altLang="zh-CN" dirty="0" smtClean="0"/>
              <a:t>.res</a:t>
            </a:r>
          </a:p>
          <a:p>
            <a:r>
              <a:rPr lang="zh-CN" altLang="en-US" dirty="0" smtClean="0"/>
              <a:t>链接：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link /</a:t>
            </a:r>
            <a:r>
              <a:rPr lang="en-US" altLang="zh-CN" dirty="0" err="1" smtClean="0"/>
              <a:t>subsystem:windows</a:t>
            </a:r>
            <a:r>
              <a:rPr lang="en-US" altLang="zh-CN" dirty="0" smtClean="0"/>
              <a:t> hello.asm 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.res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invoke	</a:t>
            </a:r>
            <a:r>
              <a:rPr lang="en-US" b="1" dirty="0" err="1"/>
              <a:t>FindResource</a:t>
            </a:r>
            <a:r>
              <a:rPr lang="en-US" dirty="0" err="1"/>
              <a:t>,hInstance,ID_MYRES,RT_RCDATA</a:t>
            </a:r>
            <a:r>
              <a:rPr lang="en-US" dirty="0"/>
              <a:t>	；</a:t>
            </a:r>
            <a:r>
              <a:rPr lang="zh-CN" altLang="en-US" dirty="0"/>
              <a:t>寻找资源</a:t>
            </a:r>
          </a:p>
          <a:p>
            <a:pPr>
              <a:buNone/>
            </a:pPr>
            <a:r>
              <a:rPr lang="en-US" altLang="zh-CN" dirty="0"/>
              <a:t>.</a:t>
            </a:r>
            <a:r>
              <a:rPr lang="en-US" dirty="0"/>
              <a:t>if		</a:t>
            </a:r>
            <a:r>
              <a:rPr lang="en-US" dirty="0" err="1"/>
              <a:t>eax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mov</a:t>
            </a:r>
            <a:r>
              <a:rPr lang="en-US" dirty="0"/>
              <a:t>		</a:t>
            </a:r>
            <a:r>
              <a:rPr lang="en-US" dirty="0" err="1"/>
              <a:t>hResInfo,eax</a:t>
            </a:r>
            <a:endParaRPr lang="en-US" dirty="0"/>
          </a:p>
          <a:p>
            <a:pPr>
              <a:buNone/>
            </a:pPr>
            <a:r>
              <a:rPr lang="en-US" dirty="0"/>
              <a:t>			invoke	</a:t>
            </a:r>
            <a:r>
              <a:rPr lang="en-US" b="1" dirty="0" err="1"/>
              <a:t>SizeofResource</a:t>
            </a:r>
            <a:r>
              <a:rPr lang="en-US" dirty="0" err="1"/>
              <a:t>,hInstance,eax</a:t>
            </a:r>
            <a:r>
              <a:rPr lang="en-US" dirty="0"/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；</a:t>
            </a:r>
            <a:r>
              <a:rPr lang="zh-CN" altLang="en-US" dirty="0"/>
              <a:t>获取资源尺寸</a:t>
            </a:r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dirty="0" err="1"/>
              <a:t>mov</a:t>
            </a:r>
            <a:r>
              <a:rPr lang="en-US" dirty="0"/>
              <a:t>		</a:t>
            </a:r>
            <a:r>
              <a:rPr lang="en-US" dirty="0" err="1"/>
              <a:t>dwResSize,eax</a:t>
            </a:r>
            <a:endParaRPr lang="en-US" dirty="0"/>
          </a:p>
          <a:p>
            <a:pPr>
              <a:buNone/>
            </a:pPr>
            <a:r>
              <a:rPr lang="en-US" dirty="0"/>
              <a:t>			invoke	</a:t>
            </a:r>
            <a:r>
              <a:rPr lang="en-US" b="1" dirty="0" err="1"/>
              <a:t>LoadResource</a:t>
            </a:r>
            <a:r>
              <a:rPr lang="en-US" dirty="0" err="1"/>
              <a:t>,hInstance,hResInfo</a:t>
            </a:r>
            <a:r>
              <a:rPr lang="en-US" dirty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；</a:t>
            </a:r>
            <a:r>
              <a:rPr lang="zh-CN" altLang="en-US" dirty="0"/>
              <a:t>装入资源</a:t>
            </a:r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altLang="zh-CN" dirty="0"/>
              <a:t>.</a:t>
            </a:r>
            <a:r>
              <a:rPr lang="en-US" dirty="0"/>
              <a:t>if		</a:t>
            </a:r>
            <a:r>
              <a:rPr lang="en-US" dirty="0" err="1"/>
              <a:t>eax</a:t>
            </a:r>
            <a:endParaRPr lang="en-US" dirty="0"/>
          </a:p>
          <a:p>
            <a:pPr>
              <a:buNone/>
            </a:pPr>
            <a:r>
              <a:rPr lang="en-US" dirty="0"/>
              <a:t>					invoke	</a:t>
            </a:r>
            <a:r>
              <a:rPr lang="en-US" b="1" dirty="0" err="1"/>
              <a:t>LockResource</a:t>
            </a:r>
            <a:r>
              <a:rPr lang="en-US" dirty="0" err="1"/>
              <a:t>,eax</a:t>
            </a:r>
            <a:r>
              <a:rPr lang="en-US" dirty="0"/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；</a:t>
            </a:r>
            <a:r>
              <a:rPr lang="zh-CN" altLang="en-US" dirty="0"/>
              <a:t>锁定资源</a:t>
            </a:r>
          </a:p>
          <a:p>
            <a:pPr>
              <a:buNone/>
            </a:pPr>
            <a:r>
              <a:rPr lang="zh-CN" altLang="en-US" dirty="0"/>
              <a:t>					</a:t>
            </a:r>
            <a:r>
              <a:rPr lang="en-US" altLang="zh-CN" dirty="0"/>
              <a:t>.</a:t>
            </a:r>
            <a:r>
              <a:rPr lang="en-US" dirty="0"/>
              <a:t>if		</a:t>
            </a:r>
            <a:r>
              <a:rPr lang="en-US" dirty="0" err="1"/>
              <a:t>eax</a:t>
            </a:r>
            <a:endParaRPr lang="en-US" dirty="0"/>
          </a:p>
          <a:p>
            <a:pPr>
              <a:buNone/>
            </a:pPr>
            <a:r>
              <a:rPr lang="en-US" dirty="0"/>
              <a:t>							</a:t>
            </a:r>
            <a:r>
              <a:rPr lang="en-US" dirty="0" err="1"/>
              <a:t>mov</a:t>
            </a:r>
            <a:r>
              <a:rPr lang="en-US" dirty="0"/>
              <a:t>		</a:t>
            </a:r>
            <a:r>
              <a:rPr lang="en-US" dirty="0" err="1" smtClean="0"/>
              <a:t>lpRes,eax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；</a:t>
            </a:r>
            <a:r>
              <a:rPr lang="zh-CN" altLang="en-US" dirty="0"/>
              <a:t>处理</a:t>
            </a:r>
            <a:r>
              <a:rPr lang="en-US" dirty="0" err="1"/>
              <a:t>lpRes</a:t>
            </a:r>
            <a:r>
              <a:rPr lang="zh-CN" altLang="en-US" dirty="0"/>
              <a:t>指向的资源内容</a:t>
            </a:r>
          </a:p>
          <a:p>
            <a:pPr>
              <a:buNone/>
            </a:pPr>
            <a:r>
              <a:rPr lang="zh-CN" altLang="en-US" dirty="0"/>
              <a:t>					</a:t>
            </a:r>
            <a:r>
              <a:rPr lang="en-US" altLang="zh-CN" dirty="0"/>
              <a:t>.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			.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.</a:t>
            </a:r>
            <a:r>
              <a:rPr lang="en-US" dirty="0" err="1"/>
              <a:t>endif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使用资源</vt:lpstr>
      <vt:lpstr>VC资源编辑器</vt:lpstr>
      <vt:lpstr>自定义资源的使用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使用资源</dc:title>
  <dc:creator>likunkun</dc:creator>
  <cp:lastModifiedBy>likunkun</cp:lastModifiedBy>
  <cp:revision>8</cp:revision>
  <dcterms:created xsi:type="dcterms:W3CDTF">2008-03-29T16:18:09Z</dcterms:created>
  <dcterms:modified xsi:type="dcterms:W3CDTF">2008-03-29T16:41:45Z</dcterms:modified>
</cp:coreProperties>
</file>