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84" r:id="rId2"/>
    <p:sldId id="256" r:id="rId3"/>
    <p:sldId id="381" r:id="rId4"/>
    <p:sldId id="382" r:id="rId5"/>
    <p:sldId id="317" r:id="rId6"/>
    <p:sldId id="380" r:id="rId7"/>
    <p:sldId id="374" r:id="rId8"/>
    <p:sldId id="383" r:id="rId9"/>
    <p:sldId id="261" r:id="rId10"/>
    <p:sldId id="257" r:id="rId11"/>
    <p:sldId id="258" r:id="rId12"/>
    <p:sldId id="385" r:id="rId13"/>
    <p:sldId id="3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  <a:srgbClr val="FFE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DAF5DA-40A9-45F2-BCA5-C16E52A23E79}" v="252" dt="2024-11-11T17:25:46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ma Ibañez Sanchez" userId="8cd62f19-5668-489a-b7de-3f1d280cf0da" providerId="ADAL" clId="{D9DAF5DA-40A9-45F2-BCA5-C16E52A23E79}"/>
    <pc:docChg chg="undo custSel addSld delSld modSld sldOrd">
      <pc:chgData name="Gema Ibañez Sanchez" userId="8cd62f19-5668-489a-b7de-3f1d280cf0da" providerId="ADAL" clId="{D9DAF5DA-40A9-45F2-BCA5-C16E52A23E79}" dt="2024-11-11T17:25:56.655" v="2003" actId="47"/>
      <pc:docMkLst>
        <pc:docMk/>
      </pc:docMkLst>
      <pc:sldChg chg="addSp delSp modSp mod ord modClrScheme chgLayout">
        <pc:chgData name="Gema Ibañez Sanchez" userId="8cd62f19-5668-489a-b7de-3f1d280cf0da" providerId="ADAL" clId="{D9DAF5DA-40A9-45F2-BCA5-C16E52A23E79}" dt="2024-11-11T17:24:23.191" v="1974"/>
        <pc:sldMkLst>
          <pc:docMk/>
          <pc:sldMk cId="908984860" sldId="256"/>
        </pc:sldMkLst>
        <pc:spChg chg="del mod ord">
          <ac:chgData name="Gema Ibañez Sanchez" userId="8cd62f19-5668-489a-b7de-3f1d280cf0da" providerId="ADAL" clId="{D9DAF5DA-40A9-45F2-BCA5-C16E52A23E79}" dt="2024-11-11T15:40:27.955" v="0" actId="700"/>
          <ac:spMkLst>
            <pc:docMk/>
            <pc:sldMk cId="908984860" sldId="256"/>
            <ac:spMk id="2" creationId="{2D8EA825-15C0-590D-C1EB-DE73E4BC6C82}"/>
          </ac:spMkLst>
        </pc:spChg>
        <pc:spChg chg="del mod ord">
          <ac:chgData name="Gema Ibañez Sanchez" userId="8cd62f19-5668-489a-b7de-3f1d280cf0da" providerId="ADAL" clId="{D9DAF5DA-40A9-45F2-BCA5-C16E52A23E79}" dt="2024-11-11T15:40:27.955" v="0" actId="700"/>
          <ac:spMkLst>
            <pc:docMk/>
            <pc:sldMk cId="908984860" sldId="256"/>
            <ac:spMk id="3" creationId="{3E36037B-0712-C0BD-FDDD-88FBB4789FD4}"/>
          </ac:spMkLst>
        </pc:spChg>
        <pc:spChg chg="add del mod ord">
          <ac:chgData name="Gema Ibañez Sanchez" userId="8cd62f19-5668-489a-b7de-3f1d280cf0da" providerId="ADAL" clId="{D9DAF5DA-40A9-45F2-BCA5-C16E52A23E79}" dt="2024-11-11T15:40:34.107" v="2" actId="478"/>
          <ac:spMkLst>
            <pc:docMk/>
            <pc:sldMk cId="908984860" sldId="256"/>
            <ac:spMk id="4" creationId="{ADEEA49E-6DAF-0F85-4390-2547F5D2DBC7}"/>
          </ac:spMkLst>
        </pc:spChg>
        <pc:spChg chg="add del mod ord">
          <ac:chgData name="Gema Ibañez Sanchez" userId="8cd62f19-5668-489a-b7de-3f1d280cf0da" providerId="ADAL" clId="{D9DAF5DA-40A9-45F2-BCA5-C16E52A23E79}" dt="2024-11-11T15:40:32.676" v="1" actId="478"/>
          <ac:spMkLst>
            <pc:docMk/>
            <pc:sldMk cId="908984860" sldId="256"/>
            <ac:spMk id="5" creationId="{562A4E68-91A3-CFD1-EDDD-E64F393C6E4C}"/>
          </ac:spMkLst>
        </pc:spChg>
        <pc:spChg chg="add mod">
          <ac:chgData name="Gema Ibañez Sanchez" userId="8cd62f19-5668-489a-b7de-3f1d280cf0da" providerId="ADAL" clId="{D9DAF5DA-40A9-45F2-BCA5-C16E52A23E79}" dt="2024-11-11T15:46:52.913" v="87" actId="14100"/>
          <ac:spMkLst>
            <pc:docMk/>
            <pc:sldMk cId="908984860" sldId="256"/>
            <ac:spMk id="8" creationId="{40001834-1E2B-EFA2-53DA-26E31F76AF2A}"/>
          </ac:spMkLst>
        </pc:spChg>
        <pc:picChg chg="add mod modCrop">
          <ac:chgData name="Gema Ibañez Sanchez" userId="8cd62f19-5668-489a-b7de-3f1d280cf0da" providerId="ADAL" clId="{D9DAF5DA-40A9-45F2-BCA5-C16E52A23E79}" dt="2024-11-11T15:47:11.188" v="90" actId="1076"/>
          <ac:picMkLst>
            <pc:docMk/>
            <pc:sldMk cId="908984860" sldId="256"/>
            <ac:picMk id="7" creationId="{1AE884DD-9A4F-776F-B5B4-BF36F2C430EA}"/>
          </ac:picMkLst>
        </pc:picChg>
      </pc:sldChg>
      <pc:sldChg chg="addSp delSp modSp new mod ord">
        <pc:chgData name="Gema Ibañez Sanchez" userId="8cd62f19-5668-489a-b7de-3f1d280cf0da" providerId="ADAL" clId="{D9DAF5DA-40A9-45F2-BCA5-C16E52A23E79}" dt="2024-11-11T17:23:57.927" v="1970"/>
        <pc:sldMkLst>
          <pc:docMk/>
          <pc:sldMk cId="485577907" sldId="257"/>
        </pc:sldMkLst>
        <pc:spChg chg="del">
          <ac:chgData name="Gema Ibañez Sanchez" userId="8cd62f19-5668-489a-b7de-3f1d280cf0da" providerId="ADAL" clId="{D9DAF5DA-40A9-45F2-BCA5-C16E52A23E79}" dt="2024-11-11T15:44:36.806" v="14" actId="478"/>
          <ac:spMkLst>
            <pc:docMk/>
            <pc:sldMk cId="485577907" sldId="257"/>
            <ac:spMk id="2" creationId="{5B64926F-3B6F-B897-EF2C-0F9957F76CE3}"/>
          </ac:spMkLst>
        </pc:spChg>
        <pc:spChg chg="del">
          <ac:chgData name="Gema Ibañez Sanchez" userId="8cd62f19-5668-489a-b7de-3f1d280cf0da" providerId="ADAL" clId="{D9DAF5DA-40A9-45F2-BCA5-C16E52A23E79}" dt="2024-11-11T15:44:38.674" v="15" actId="478"/>
          <ac:spMkLst>
            <pc:docMk/>
            <pc:sldMk cId="485577907" sldId="257"/>
            <ac:spMk id="3" creationId="{9A55085F-58B5-1410-6B01-52F90830D0C5}"/>
          </ac:spMkLst>
        </pc:spChg>
        <pc:spChg chg="add mod">
          <ac:chgData name="Gema Ibañez Sanchez" userId="8cd62f19-5668-489a-b7de-3f1d280cf0da" providerId="ADAL" clId="{D9DAF5DA-40A9-45F2-BCA5-C16E52A23E79}" dt="2024-11-11T15:46:30.562" v="29"/>
          <ac:spMkLst>
            <pc:docMk/>
            <pc:sldMk cId="485577907" sldId="257"/>
            <ac:spMk id="6" creationId="{ECFDF1C4-1DC0-AD46-2793-0215FB2A3612}"/>
          </ac:spMkLst>
        </pc:spChg>
        <pc:picChg chg="add mod modCrop">
          <ac:chgData name="Gema Ibañez Sanchez" userId="8cd62f19-5668-489a-b7de-3f1d280cf0da" providerId="ADAL" clId="{D9DAF5DA-40A9-45F2-BCA5-C16E52A23E79}" dt="2024-11-11T15:46:08.994" v="26" actId="1076"/>
          <ac:picMkLst>
            <pc:docMk/>
            <pc:sldMk cId="485577907" sldId="257"/>
            <ac:picMk id="5" creationId="{138CBDE8-67DE-7012-2814-F74F762A54FF}"/>
          </ac:picMkLst>
        </pc:picChg>
      </pc:sldChg>
      <pc:sldChg chg="addSp delSp modSp new mod ord delAnim modAnim">
        <pc:chgData name="Gema Ibañez Sanchez" userId="8cd62f19-5668-489a-b7de-3f1d280cf0da" providerId="ADAL" clId="{D9DAF5DA-40A9-45F2-BCA5-C16E52A23E79}" dt="2024-11-11T17:22:17.237" v="1933" actId="208"/>
        <pc:sldMkLst>
          <pc:docMk/>
          <pc:sldMk cId="1130617111" sldId="258"/>
        </pc:sldMkLst>
        <pc:spChg chg="mod">
          <ac:chgData name="Gema Ibañez Sanchez" userId="8cd62f19-5668-489a-b7de-3f1d280cf0da" providerId="ADAL" clId="{D9DAF5DA-40A9-45F2-BCA5-C16E52A23E79}" dt="2024-11-11T16:03:41.438" v="191" actId="20577"/>
          <ac:spMkLst>
            <pc:docMk/>
            <pc:sldMk cId="1130617111" sldId="258"/>
            <ac:spMk id="2" creationId="{752E77A4-37C8-9D6A-B2B2-39814828D26F}"/>
          </ac:spMkLst>
        </pc:spChg>
        <pc:spChg chg="del">
          <ac:chgData name="Gema Ibañez Sanchez" userId="8cd62f19-5668-489a-b7de-3f1d280cf0da" providerId="ADAL" clId="{D9DAF5DA-40A9-45F2-BCA5-C16E52A23E79}" dt="2024-11-11T16:02:43.858" v="95" actId="478"/>
          <ac:spMkLst>
            <pc:docMk/>
            <pc:sldMk cId="1130617111" sldId="258"/>
            <ac:spMk id="3" creationId="{67871531-253E-2765-B5A2-61099ECFC340}"/>
          </ac:spMkLst>
        </pc:spChg>
        <pc:spChg chg="add del mod ord">
          <ac:chgData name="Gema Ibañez Sanchez" userId="8cd62f19-5668-489a-b7de-3f1d280cf0da" providerId="ADAL" clId="{D9DAF5DA-40A9-45F2-BCA5-C16E52A23E79}" dt="2024-11-11T16:10:22.891" v="229" actId="478"/>
          <ac:spMkLst>
            <pc:docMk/>
            <pc:sldMk cId="1130617111" sldId="258"/>
            <ac:spMk id="6" creationId="{FE4911FD-6FC1-771C-5A8A-C0591C2BEB2E}"/>
          </ac:spMkLst>
        </pc:spChg>
        <pc:spChg chg="add mod ord">
          <ac:chgData name="Gema Ibañez Sanchez" userId="8cd62f19-5668-489a-b7de-3f1d280cf0da" providerId="ADAL" clId="{D9DAF5DA-40A9-45F2-BCA5-C16E52A23E79}" dt="2024-11-11T17:22:17.237" v="1933" actId="208"/>
          <ac:spMkLst>
            <pc:docMk/>
            <pc:sldMk cId="1130617111" sldId="258"/>
            <ac:spMk id="7" creationId="{BB855534-5ABA-2E9C-25A8-E516464B3D8F}"/>
          </ac:spMkLst>
        </pc:spChg>
        <pc:spChg chg="add del mod ord">
          <ac:chgData name="Gema Ibañez Sanchez" userId="8cd62f19-5668-489a-b7de-3f1d280cf0da" providerId="ADAL" clId="{D9DAF5DA-40A9-45F2-BCA5-C16E52A23E79}" dt="2024-11-11T16:17:48.271" v="394" actId="478"/>
          <ac:spMkLst>
            <pc:docMk/>
            <pc:sldMk cId="1130617111" sldId="258"/>
            <ac:spMk id="8" creationId="{AC1A997E-FC4E-C28F-2189-84BA67891670}"/>
          </ac:spMkLst>
        </pc:spChg>
        <pc:spChg chg="add del mod">
          <ac:chgData name="Gema Ibañez Sanchez" userId="8cd62f19-5668-489a-b7de-3f1d280cf0da" providerId="ADAL" clId="{D9DAF5DA-40A9-45F2-BCA5-C16E52A23E79}" dt="2024-11-11T16:07:15.364" v="194" actId="478"/>
          <ac:spMkLst>
            <pc:docMk/>
            <pc:sldMk cId="1130617111" sldId="258"/>
            <ac:spMk id="9" creationId="{BAF1EDC6-DC02-F371-359A-D85521923E82}"/>
          </ac:spMkLst>
        </pc:spChg>
        <pc:spChg chg="add del mod">
          <ac:chgData name="Gema Ibañez Sanchez" userId="8cd62f19-5668-489a-b7de-3f1d280cf0da" providerId="ADAL" clId="{D9DAF5DA-40A9-45F2-BCA5-C16E52A23E79}" dt="2024-11-11T16:07:16.746" v="195" actId="478"/>
          <ac:spMkLst>
            <pc:docMk/>
            <pc:sldMk cId="1130617111" sldId="258"/>
            <ac:spMk id="10" creationId="{ED2EB856-8081-2246-2436-667FD6CF4F95}"/>
          </ac:spMkLst>
        </pc:spChg>
        <pc:spChg chg="add mod">
          <ac:chgData name="Gema Ibañez Sanchez" userId="8cd62f19-5668-489a-b7de-3f1d280cf0da" providerId="ADAL" clId="{D9DAF5DA-40A9-45F2-BCA5-C16E52A23E79}" dt="2024-11-11T16:25:38.925" v="632" actId="20577"/>
          <ac:spMkLst>
            <pc:docMk/>
            <pc:sldMk cId="1130617111" sldId="258"/>
            <ac:spMk id="14" creationId="{CAAA41FF-62F2-96FF-B745-A75A45E3F9D8}"/>
          </ac:spMkLst>
        </pc:spChg>
        <pc:spChg chg="add mod">
          <ac:chgData name="Gema Ibañez Sanchez" userId="8cd62f19-5668-489a-b7de-3f1d280cf0da" providerId="ADAL" clId="{D9DAF5DA-40A9-45F2-BCA5-C16E52A23E79}" dt="2024-11-11T16:21:40.537" v="500" actId="14100"/>
          <ac:spMkLst>
            <pc:docMk/>
            <pc:sldMk cId="1130617111" sldId="258"/>
            <ac:spMk id="15" creationId="{8AEF9AB5-762E-0261-B11D-9879FDFCDCCB}"/>
          </ac:spMkLst>
        </pc:spChg>
        <pc:spChg chg="add mod">
          <ac:chgData name="Gema Ibañez Sanchez" userId="8cd62f19-5668-489a-b7de-3f1d280cf0da" providerId="ADAL" clId="{D9DAF5DA-40A9-45F2-BCA5-C16E52A23E79}" dt="2024-11-11T16:21:40.537" v="500" actId="14100"/>
          <ac:spMkLst>
            <pc:docMk/>
            <pc:sldMk cId="1130617111" sldId="258"/>
            <ac:spMk id="16" creationId="{13271A71-7B08-7A33-494C-C366FE4166BF}"/>
          </ac:spMkLst>
        </pc:spChg>
        <pc:spChg chg="add mod">
          <ac:chgData name="Gema Ibañez Sanchez" userId="8cd62f19-5668-489a-b7de-3f1d280cf0da" providerId="ADAL" clId="{D9DAF5DA-40A9-45F2-BCA5-C16E52A23E79}" dt="2024-11-11T16:21:40.537" v="500" actId="14100"/>
          <ac:spMkLst>
            <pc:docMk/>
            <pc:sldMk cId="1130617111" sldId="258"/>
            <ac:spMk id="17" creationId="{B4140DD6-2C83-334C-FE50-5418B5ABB1BB}"/>
          </ac:spMkLst>
        </pc:spChg>
        <pc:spChg chg="add mod">
          <ac:chgData name="Gema Ibañez Sanchez" userId="8cd62f19-5668-489a-b7de-3f1d280cf0da" providerId="ADAL" clId="{D9DAF5DA-40A9-45F2-BCA5-C16E52A23E79}" dt="2024-11-11T16:24:09.987" v="598" actId="404"/>
          <ac:spMkLst>
            <pc:docMk/>
            <pc:sldMk cId="1130617111" sldId="258"/>
            <ac:spMk id="31" creationId="{E920D6D0-BF58-9A9B-7813-FFDBB5D381EA}"/>
          </ac:spMkLst>
        </pc:spChg>
        <pc:spChg chg="add mod">
          <ac:chgData name="Gema Ibañez Sanchez" userId="8cd62f19-5668-489a-b7de-3f1d280cf0da" providerId="ADAL" clId="{D9DAF5DA-40A9-45F2-BCA5-C16E52A23E79}" dt="2024-11-11T16:38:06.219" v="737" actId="207"/>
          <ac:spMkLst>
            <pc:docMk/>
            <pc:sldMk cId="1130617111" sldId="258"/>
            <ac:spMk id="32" creationId="{A12434D5-5AB1-42B0-5F60-AE1F941D07A7}"/>
          </ac:spMkLst>
        </pc:spChg>
        <pc:spChg chg="add mod">
          <ac:chgData name="Gema Ibañez Sanchez" userId="8cd62f19-5668-489a-b7de-3f1d280cf0da" providerId="ADAL" clId="{D9DAF5DA-40A9-45F2-BCA5-C16E52A23E79}" dt="2024-11-11T16:25:02.211" v="604" actId="14100"/>
          <ac:spMkLst>
            <pc:docMk/>
            <pc:sldMk cId="1130617111" sldId="258"/>
            <ac:spMk id="33" creationId="{3E1A4676-15C3-5FFC-9C2C-14FE863B90A5}"/>
          </ac:spMkLst>
        </pc:spChg>
        <pc:spChg chg="add mod">
          <ac:chgData name="Gema Ibañez Sanchez" userId="8cd62f19-5668-489a-b7de-3f1d280cf0da" providerId="ADAL" clId="{D9DAF5DA-40A9-45F2-BCA5-C16E52A23E79}" dt="2024-11-11T16:22:57.654" v="571" actId="404"/>
          <ac:spMkLst>
            <pc:docMk/>
            <pc:sldMk cId="1130617111" sldId="258"/>
            <ac:spMk id="34" creationId="{25F672FA-D068-A0AD-B018-89911A4CDBBA}"/>
          </ac:spMkLst>
        </pc:spChg>
        <pc:spChg chg="add mod ord">
          <ac:chgData name="Gema Ibañez Sanchez" userId="8cd62f19-5668-489a-b7de-3f1d280cf0da" providerId="ADAL" clId="{D9DAF5DA-40A9-45F2-BCA5-C16E52A23E79}" dt="2024-11-11T16:41:02.529" v="757" actId="166"/>
          <ac:spMkLst>
            <pc:docMk/>
            <pc:sldMk cId="1130617111" sldId="258"/>
            <ac:spMk id="35" creationId="{82573446-F1C7-2426-1092-11041F749215}"/>
          </ac:spMkLst>
        </pc:spChg>
        <pc:spChg chg="add mod">
          <ac:chgData name="Gema Ibañez Sanchez" userId="8cd62f19-5668-489a-b7de-3f1d280cf0da" providerId="ADAL" clId="{D9DAF5DA-40A9-45F2-BCA5-C16E52A23E79}" dt="2024-11-11T16:23:14.516" v="583" actId="1038"/>
          <ac:spMkLst>
            <pc:docMk/>
            <pc:sldMk cId="1130617111" sldId="258"/>
            <ac:spMk id="40" creationId="{14466D9A-B8D4-FED5-C927-DAFDB4B0F5F8}"/>
          </ac:spMkLst>
        </pc:spChg>
        <pc:spChg chg="add mod">
          <ac:chgData name="Gema Ibañez Sanchez" userId="8cd62f19-5668-489a-b7de-3f1d280cf0da" providerId="ADAL" clId="{D9DAF5DA-40A9-45F2-BCA5-C16E52A23E79}" dt="2024-11-11T16:38:06.219" v="737" actId="207"/>
          <ac:spMkLst>
            <pc:docMk/>
            <pc:sldMk cId="1130617111" sldId="258"/>
            <ac:spMk id="61" creationId="{4F5293B3-A01C-A00D-8587-46849580B748}"/>
          </ac:spMkLst>
        </pc:spChg>
        <pc:spChg chg="add mod">
          <ac:chgData name="Gema Ibañez Sanchez" userId="8cd62f19-5668-489a-b7de-3f1d280cf0da" providerId="ADAL" clId="{D9DAF5DA-40A9-45F2-BCA5-C16E52A23E79}" dt="2024-11-11T16:38:06.219" v="737" actId="207"/>
          <ac:spMkLst>
            <pc:docMk/>
            <pc:sldMk cId="1130617111" sldId="258"/>
            <ac:spMk id="62" creationId="{E6854B52-AE7E-F595-919C-5DD8431E4000}"/>
          </ac:spMkLst>
        </pc:spChg>
        <pc:spChg chg="add mod">
          <ac:chgData name="Gema Ibañez Sanchez" userId="8cd62f19-5668-489a-b7de-3f1d280cf0da" providerId="ADAL" clId="{D9DAF5DA-40A9-45F2-BCA5-C16E52A23E79}" dt="2024-11-11T17:09:34.352" v="1267" actId="1076"/>
          <ac:spMkLst>
            <pc:docMk/>
            <pc:sldMk cId="1130617111" sldId="258"/>
            <ac:spMk id="69" creationId="{29646751-BC20-F5B0-4AD3-EDBE99711AD3}"/>
          </ac:spMkLst>
        </pc:spChg>
        <pc:spChg chg="add del mod">
          <ac:chgData name="Gema Ibañez Sanchez" userId="8cd62f19-5668-489a-b7de-3f1d280cf0da" providerId="ADAL" clId="{D9DAF5DA-40A9-45F2-BCA5-C16E52A23E79}" dt="2024-11-11T17:06:01.077" v="1182"/>
          <ac:spMkLst>
            <pc:docMk/>
            <pc:sldMk cId="1130617111" sldId="258"/>
            <ac:spMk id="124" creationId="{EB5DBDDF-11EA-80D3-B666-D9E22A3BA6FF}"/>
          </ac:spMkLst>
        </pc:spChg>
        <pc:spChg chg="add del mod">
          <ac:chgData name="Gema Ibañez Sanchez" userId="8cd62f19-5668-489a-b7de-3f1d280cf0da" providerId="ADAL" clId="{D9DAF5DA-40A9-45F2-BCA5-C16E52A23E79}" dt="2024-11-11T17:06:44.407" v="1225"/>
          <ac:spMkLst>
            <pc:docMk/>
            <pc:sldMk cId="1130617111" sldId="258"/>
            <ac:spMk id="129" creationId="{A8617B28-6BB0-5710-A3E4-790075D93B72}"/>
          </ac:spMkLst>
        </pc:spChg>
        <pc:spChg chg="add del mod">
          <ac:chgData name="Gema Ibañez Sanchez" userId="8cd62f19-5668-489a-b7de-3f1d280cf0da" providerId="ADAL" clId="{D9DAF5DA-40A9-45F2-BCA5-C16E52A23E79}" dt="2024-11-11T17:08:08.563" v="1252"/>
          <ac:spMkLst>
            <pc:docMk/>
            <pc:sldMk cId="1130617111" sldId="258"/>
            <ac:spMk id="138" creationId="{EAEE1297-B97A-6BCD-84F2-0D1DA587C901}"/>
          </ac:spMkLst>
        </pc:spChg>
        <pc:spChg chg="add del mod">
          <ac:chgData name="Gema Ibañez Sanchez" userId="8cd62f19-5668-489a-b7de-3f1d280cf0da" providerId="ADAL" clId="{D9DAF5DA-40A9-45F2-BCA5-C16E52A23E79}" dt="2024-11-11T17:08:08.579" v="1254"/>
          <ac:spMkLst>
            <pc:docMk/>
            <pc:sldMk cId="1130617111" sldId="258"/>
            <ac:spMk id="140" creationId="{E9BF93EC-EC79-282E-CE91-935C0B5C1445}"/>
          </ac:spMkLst>
        </pc:spChg>
        <pc:picChg chg="add del mod modCrop">
          <ac:chgData name="Gema Ibañez Sanchez" userId="8cd62f19-5668-489a-b7de-3f1d280cf0da" providerId="ADAL" clId="{D9DAF5DA-40A9-45F2-BCA5-C16E52A23E79}" dt="2024-11-11T16:07:51.140" v="199" actId="478"/>
          <ac:picMkLst>
            <pc:docMk/>
            <pc:sldMk cId="1130617111" sldId="258"/>
            <ac:picMk id="5" creationId="{E232E4D4-103E-6153-9FA8-CEF49AEE5BCB}"/>
          </ac:picMkLst>
        </pc:picChg>
        <pc:picChg chg="add mod modCrop">
          <ac:chgData name="Gema Ibañez Sanchez" userId="8cd62f19-5668-489a-b7de-3f1d280cf0da" providerId="ADAL" clId="{D9DAF5DA-40A9-45F2-BCA5-C16E52A23E79}" dt="2024-11-11T16:31:10.285" v="685" actId="1076"/>
          <ac:picMkLst>
            <pc:docMk/>
            <pc:sldMk cId="1130617111" sldId="258"/>
            <ac:picMk id="13" creationId="{B2C5E1E3-E4C3-D6D6-16DF-18F1F9024065}"/>
          </ac:picMkLst>
        </pc:picChg>
        <pc:picChg chg="add mod">
          <ac:chgData name="Gema Ibañez Sanchez" userId="8cd62f19-5668-489a-b7de-3f1d280cf0da" providerId="ADAL" clId="{D9DAF5DA-40A9-45F2-BCA5-C16E52A23E79}" dt="2024-11-11T16:37:56.842" v="736" actId="1076"/>
          <ac:picMkLst>
            <pc:docMk/>
            <pc:sldMk cId="1130617111" sldId="258"/>
            <ac:picMk id="84" creationId="{5DEF5906-590F-DBC9-4047-083D683CF23F}"/>
          </ac:picMkLst>
        </pc:picChg>
        <pc:cxnChg chg="add del mod">
          <ac:chgData name="Gema Ibañez Sanchez" userId="8cd62f19-5668-489a-b7de-3f1d280cf0da" providerId="ADAL" clId="{D9DAF5DA-40A9-45F2-BCA5-C16E52A23E79}" dt="2024-11-11T16:07:18.578" v="196" actId="478"/>
          <ac:cxnSpMkLst>
            <pc:docMk/>
            <pc:sldMk cId="1130617111" sldId="258"/>
            <ac:cxnSpMk id="11" creationId="{A0E1E87A-9012-7130-F5AB-0C0401091DA1}"/>
          </ac:cxnSpMkLst>
        </pc:cxnChg>
        <pc:cxnChg chg="add mod">
          <ac:chgData name="Gema Ibañez Sanchez" userId="8cd62f19-5668-489a-b7de-3f1d280cf0da" providerId="ADAL" clId="{D9DAF5DA-40A9-45F2-BCA5-C16E52A23E79}" dt="2024-11-11T16:21:40.537" v="500" actId="14100"/>
          <ac:cxnSpMkLst>
            <pc:docMk/>
            <pc:sldMk cId="1130617111" sldId="258"/>
            <ac:cxnSpMk id="18" creationId="{2E14C8BB-A8E3-6A13-1F49-6677351B10DB}"/>
          </ac:cxnSpMkLst>
        </pc:cxnChg>
        <pc:cxnChg chg="add mod">
          <ac:chgData name="Gema Ibañez Sanchez" userId="8cd62f19-5668-489a-b7de-3f1d280cf0da" providerId="ADAL" clId="{D9DAF5DA-40A9-45F2-BCA5-C16E52A23E79}" dt="2024-11-11T16:21:40.537" v="500" actId="14100"/>
          <ac:cxnSpMkLst>
            <pc:docMk/>
            <pc:sldMk cId="1130617111" sldId="258"/>
            <ac:cxnSpMk id="19" creationId="{EE1C63CE-093E-3138-91AE-686881AE85D6}"/>
          </ac:cxnSpMkLst>
        </pc:cxnChg>
        <pc:cxnChg chg="add del mod">
          <ac:chgData name="Gema Ibañez Sanchez" userId="8cd62f19-5668-489a-b7de-3f1d280cf0da" providerId="ADAL" clId="{D9DAF5DA-40A9-45F2-BCA5-C16E52A23E79}" dt="2024-11-11T17:05:18.608" v="1166" actId="478"/>
          <ac:cxnSpMkLst>
            <pc:docMk/>
            <pc:sldMk cId="1130617111" sldId="258"/>
            <ac:cxnSpMk id="20" creationId="{57443382-24EA-4AB3-D73B-772E3B7BBA01}"/>
          </ac:cxnSpMkLst>
        </pc:cxnChg>
        <pc:cxnChg chg="add del mod">
          <ac:chgData name="Gema Ibañez Sanchez" userId="8cd62f19-5668-489a-b7de-3f1d280cf0da" providerId="ADAL" clId="{D9DAF5DA-40A9-45F2-BCA5-C16E52A23E79}" dt="2024-11-11T17:05:19.645" v="1167" actId="478"/>
          <ac:cxnSpMkLst>
            <pc:docMk/>
            <pc:sldMk cId="1130617111" sldId="258"/>
            <ac:cxnSpMk id="21" creationId="{D686805E-6441-C228-4B0B-3B023E922880}"/>
          </ac:cxnSpMkLst>
        </pc:cxnChg>
        <pc:cxnChg chg="add del mod">
          <ac:chgData name="Gema Ibañez Sanchez" userId="8cd62f19-5668-489a-b7de-3f1d280cf0da" providerId="ADAL" clId="{D9DAF5DA-40A9-45F2-BCA5-C16E52A23E79}" dt="2024-11-11T17:05:17.605" v="1165" actId="478"/>
          <ac:cxnSpMkLst>
            <pc:docMk/>
            <pc:sldMk cId="1130617111" sldId="258"/>
            <ac:cxnSpMk id="22" creationId="{6AEE92BE-3D1B-2B24-F1D3-6C0FBDD6A85D}"/>
          </ac:cxnSpMkLst>
        </pc:cxnChg>
        <pc:cxnChg chg="add mod">
          <ac:chgData name="Gema Ibañez Sanchez" userId="8cd62f19-5668-489a-b7de-3f1d280cf0da" providerId="ADAL" clId="{D9DAF5DA-40A9-45F2-BCA5-C16E52A23E79}" dt="2024-11-11T16:35:14.975" v="702" actId="208"/>
          <ac:cxnSpMkLst>
            <pc:docMk/>
            <pc:sldMk cId="1130617111" sldId="258"/>
            <ac:cxnSpMk id="36" creationId="{BB939B00-4F3E-ABB0-99F8-23E32099BDE8}"/>
          </ac:cxnSpMkLst>
        </pc:cxnChg>
        <pc:cxnChg chg="add mod">
          <ac:chgData name="Gema Ibañez Sanchez" userId="8cd62f19-5668-489a-b7de-3f1d280cf0da" providerId="ADAL" clId="{D9DAF5DA-40A9-45F2-BCA5-C16E52A23E79}" dt="2024-11-11T16:35:14.975" v="702" actId="208"/>
          <ac:cxnSpMkLst>
            <pc:docMk/>
            <pc:sldMk cId="1130617111" sldId="258"/>
            <ac:cxnSpMk id="52" creationId="{3383351A-DF97-52D0-A14E-F2DF61E2FAA7}"/>
          </ac:cxnSpMkLst>
        </pc:cxnChg>
        <pc:cxnChg chg="add del mod ord">
          <ac:chgData name="Gema Ibañez Sanchez" userId="8cd62f19-5668-489a-b7de-3f1d280cf0da" providerId="ADAL" clId="{D9DAF5DA-40A9-45F2-BCA5-C16E52A23E79}" dt="2024-11-11T16:38:35.107" v="742" actId="478"/>
          <ac:cxnSpMkLst>
            <pc:docMk/>
            <pc:sldMk cId="1130617111" sldId="258"/>
            <ac:cxnSpMk id="57" creationId="{7F2D9D95-35BB-F909-0356-729B333ADF39}"/>
          </ac:cxnSpMkLst>
        </pc:cxnChg>
        <pc:cxnChg chg="add del mod ord">
          <ac:chgData name="Gema Ibañez Sanchez" userId="8cd62f19-5668-489a-b7de-3f1d280cf0da" providerId="ADAL" clId="{D9DAF5DA-40A9-45F2-BCA5-C16E52A23E79}" dt="2024-11-11T16:38:54.524" v="747" actId="478"/>
          <ac:cxnSpMkLst>
            <pc:docMk/>
            <pc:sldMk cId="1130617111" sldId="258"/>
            <ac:cxnSpMk id="59" creationId="{CFCA3540-2236-96EF-30AF-685C2FF459EC}"/>
          </ac:cxnSpMkLst>
        </pc:cxnChg>
        <pc:cxnChg chg="add del mod ord">
          <ac:chgData name="Gema Ibañez Sanchez" userId="8cd62f19-5668-489a-b7de-3f1d280cf0da" providerId="ADAL" clId="{D9DAF5DA-40A9-45F2-BCA5-C16E52A23E79}" dt="2024-11-11T16:38:37.622" v="743" actId="478"/>
          <ac:cxnSpMkLst>
            <pc:docMk/>
            <pc:sldMk cId="1130617111" sldId="258"/>
            <ac:cxnSpMk id="60" creationId="{7386E1CC-4FE1-97C9-3105-40EB388A6453}"/>
          </ac:cxnSpMkLst>
        </pc:cxnChg>
        <pc:cxnChg chg="add del mod">
          <ac:chgData name="Gema Ibañez Sanchez" userId="8cd62f19-5668-489a-b7de-3f1d280cf0da" providerId="ADAL" clId="{D9DAF5DA-40A9-45F2-BCA5-C16E52A23E79}" dt="2024-11-11T16:42:07.102" v="759" actId="478"/>
          <ac:cxnSpMkLst>
            <pc:docMk/>
            <pc:sldMk cId="1130617111" sldId="258"/>
            <ac:cxnSpMk id="63" creationId="{6533FEC5-CCC0-B2E6-5B0B-6A95C4262941}"/>
          </ac:cxnSpMkLst>
        </pc:cxnChg>
        <pc:cxnChg chg="add del mod">
          <ac:chgData name="Gema Ibañez Sanchez" userId="8cd62f19-5668-489a-b7de-3f1d280cf0da" providerId="ADAL" clId="{D9DAF5DA-40A9-45F2-BCA5-C16E52A23E79}" dt="2024-11-11T16:38:39.394" v="744" actId="478"/>
          <ac:cxnSpMkLst>
            <pc:docMk/>
            <pc:sldMk cId="1130617111" sldId="258"/>
            <ac:cxnSpMk id="85" creationId="{E099D768-FEDB-0163-D4C7-C5AEF881B0F4}"/>
          </ac:cxnSpMkLst>
        </pc:cxnChg>
        <pc:cxnChg chg="add mod">
          <ac:chgData name="Gema Ibañez Sanchez" userId="8cd62f19-5668-489a-b7de-3f1d280cf0da" providerId="ADAL" clId="{D9DAF5DA-40A9-45F2-BCA5-C16E52A23E79}" dt="2024-11-11T16:39:00.108" v="748" actId="14100"/>
          <ac:cxnSpMkLst>
            <pc:docMk/>
            <pc:sldMk cId="1130617111" sldId="258"/>
            <ac:cxnSpMk id="90" creationId="{F37DB778-AD2A-BCAD-513B-DBFA6943AA38}"/>
          </ac:cxnSpMkLst>
        </pc:cxnChg>
        <pc:cxnChg chg="add mod">
          <ac:chgData name="Gema Ibañez Sanchez" userId="8cd62f19-5668-489a-b7de-3f1d280cf0da" providerId="ADAL" clId="{D9DAF5DA-40A9-45F2-BCA5-C16E52A23E79}" dt="2024-11-11T16:39:39.003" v="752" actId="14100"/>
          <ac:cxnSpMkLst>
            <pc:docMk/>
            <pc:sldMk cId="1130617111" sldId="258"/>
            <ac:cxnSpMk id="92" creationId="{99D17305-59DB-4108-FB31-147708BC7B58}"/>
          </ac:cxnSpMkLst>
        </pc:cxnChg>
        <pc:cxnChg chg="add mod">
          <ac:chgData name="Gema Ibañez Sanchez" userId="8cd62f19-5668-489a-b7de-3f1d280cf0da" providerId="ADAL" clId="{D9DAF5DA-40A9-45F2-BCA5-C16E52A23E79}" dt="2024-11-11T16:40:52.575" v="756" actId="14100"/>
          <ac:cxnSpMkLst>
            <pc:docMk/>
            <pc:sldMk cId="1130617111" sldId="258"/>
            <ac:cxnSpMk id="96" creationId="{08DCBCA7-241E-1E8E-8646-21766104C06C}"/>
          </ac:cxnSpMkLst>
        </pc:cxnChg>
        <pc:cxnChg chg="add mod">
          <ac:chgData name="Gema Ibañez Sanchez" userId="8cd62f19-5668-489a-b7de-3f1d280cf0da" providerId="ADAL" clId="{D9DAF5DA-40A9-45F2-BCA5-C16E52A23E79}" dt="2024-11-11T16:42:19.241" v="764" actId="14100"/>
          <ac:cxnSpMkLst>
            <pc:docMk/>
            <pc:sldMk cId="1130617111" sldId="258"/>
            <ac:cxnSpMk id="100" creationId="{03D77342-419E-4577-C6A5-D55E3AF19847}"/>
          </ac:cxnSpMkLst>
        </pc:cxnChg>
        <pc:cxnChg chg="add del mod">
          <ac:chgData name="Gema Ibañez Sanchez" userId="8cd62f19-5668-489a-b7de-3f1d280cf0da" providerId="ADAL" clId="{D9DAF5DA-40A9-45F2-BCA5-C16E52A23E79}" dt="2024-11-11T16:42:34.069" v="768" actId="478"/>
          <ac:cxnSpMkLst>
            <pc:docMk/>
            <pc:sldMk cId="1130617111" sldId="258"/>
            <ac:cxnSpMk id="105" creationId="{9E913CBF-F6EE-B412-577E-18A32CAA50E0}"/>
          </ac:cxnSpMkLst>
        </pc:cxnChg>
        <pc:cxnChg chg="add del mod">
          <ac:chgData name="Gema Ibañez Sanchez" userId="8cd62f19-5668-489a-b7de-3f1d280cf0da" providerId="ADAL" clId="{D9DAF5DA-40A9-45F2-BCA5-C16E52A23E79}" dt="2024-11-11T17:08:08.562" v="1250" actId="478"/>
          <ac:cxnSpMkLst>
            <pc:docMk/>
            <pc:sldMk cId="1130617111" sldId="258"/>
            <ac:cxnSpMk id="108" creationId="{68302DDE-CCC5-5608-38A3-B638388EC062}"/>
          </ac:cxnSpMkLst>
        </pc:cxnChg>
        <pc:cxnChg chg="add mod">
          <ac:chgData name="Gema Ibañez Sanchez" userId="8cd62f19-5668-489a-b7de-3f1d280cf0da" providerId="ADAL" clId="{D9DAF5DA-40A9-45F2-BCA5-C16E52A23E79}" dt="2024-11-11T17:07:32.225" v="1244" actId="1038"/>
          <ac:cxnSpMkLst>
            <pc:docMk/>
            <pc:sldMk cId="1130617111" sldId="258"/>
            <ac:cxnSpMk id="111" creationId="{D7F2F0B1-621B-406C-879D-33D8BB3225B0}"/>
          </ac:cxnSpMkLst>
        </pc:cxnChg>
        <pc:cxnChg chg="add del mod">
          <ac:chgData name="Gema Ibañez Sanchez" userId="8cd62f19-5668-489a-b7de-3f1d280cf0da" providerId="ADAL" clId="{D9DAF5DA-40A9-45F2-BCA5-C16E52A23E79}" dt="2024-11-11T17:06:02.060" v="1183" actId="478"/>
          <ac:cxnSpMkLst>
            <pc:docMk/>
            <pc:sldMk cId="1130617111" sldId="258"/>
            <ac:cxnSpMk id="112" creationId="{7BE70185-49FD-D141-BE2A-81BC6F173343}"/>
          </ac:cxnSpMkLst>
        </pc:cxnChg>
        <pc:cxnChg chg="add del mod">
          <ac:chgData name="Gema Ibañez Sanchez" userId="8cd62f19-5668-489a-b7de-3f1d280cf0da" providerId="ADAL" clId="{D9DAF5DA-40A9-45F2-BCA5-C16E52A23E79}" dt="2024-11-11T17:06:01.076" v="1180" actId="478"/>
          <ac:cxnSpMkLst>
            <pc:docMk/>
            <pc:sldMk cId="1130617111" sldId="258"/>
            <ac:cxnSpMk id="113" creationId="{B4EE75F9-3E36-6AC1-EBCF-B7645CA1ADF6}"/>
          </ac:cxnSpMkLst>
        </pc:cxnChg>
        <pc:cxnChg chg="add mod">
          <ac:chgData name="Gema Ibañez Sanchez" userId="8cd62f19-5668-489a-b7de-3f1d280cf0da" providerId="ADAL" clId="{D9DAF5DA-40A9-45F2-BCA5-C16E52A23E79}" dt="2024-11-11T17:07:56.670" v="1249" actId="14100"/>
          <ac:cxnSpMkLst>
            <pc:docMk/>
            <pc:sldMk cId="1130617111" sldId="258"/>
            <ac:cxnSpMk id="126" creationId="{3EEEE163-A01B-F4C2-D47C-3B2CD9E0E925}"/>
          </ac:cxnSpMkLst>
        </pc:cxnChg>
        <pc:cxnChg chg="add mod">
          <ac:chgData name="Gema Ibañez Sanchez" userId="8cd62f19-5668-489a-b7de-3f1d280cf0da" providerId="ADAL" clId="{D9DAF5DA-40A9-45F2-BCA5-C16E52A23E79}" dt="2024-11-11T17:08:08.579" v="1253" actId="47"/>
          <ac:cxnSpMkLst>
            <pc:docMk/>
            <pc:sldMk cId="1130617111" sldId="258"/>
            <ac:cxnSpMk id="131" creationId="{0ABE4F01-12AE-530E-5943-46BA2A3E77BC}"/>
          </ac:cxnSpMkLst>
        </pc:cxnChg>
        <pc:cxnChg chg="add mod">
          <ac:chgData name="Gema Ibañez Sanchez" userId="8cd62f19-5668-489a-b7de-3f1d280cf0da" providerId="ADAL" clId="{D9DAF5DA-40A9-45F2-BCA5-C16E52A23E79}" dt="2024-11-11T17:08:24.524" v="1259" actId="14100"/>
          <ac:cxnSpMkLst>
            <pc:docMk/>
            <pc:sldMk cId="1130617111" sldId="258"/>
            <ac:cxnSpMk id="144" creationId="{BF0757CD-0D44-D366-04D5-EAFADE955FAD}"/>
          </ac:cxnSpMkLst>
        </pc:cxnChg>
      </pc:sldChg>
      <pc:sldChg chg="modSp add del mod ord">
        <pc:chgData name="Gema Ibañez Sanchez" userId="8cd62f19-5668-489a-b7de-3f1d280cf0da" providerId="ADAL" clId="{D9DAF5DA-40A9-45F2-BCA5-C16E52A23E79}" dt="2024-11-11T17:04:57.944" v="1163" actId="47"/>
        <pc:sldMkLst>
          <pc:docMk/>
          <pc:sldMk cId="2605106693" sldId="259"/>
        </pc:sldMkLst>
        <pc:spChg chg="mod">
          <ac:chgData name="Gema Ibañez Sanchez" userId="8cd62f19-5668-489a-b7de-3f1d280cf0da" providerId="ADAL" clId="{D9DAF5DA-40A9-45F2-BCA5-C16E52A23E79}" dt="2024-11-11T16:44:45.755" v="797" actId="5793"/>
          <ac:spMkLst>
            <pc:docMk/>
            <pc:sldMk cId="2605106693" sldId="259"/>
            <ac:spMk id="2" creationId="{062EDFCB-0B92-F7DC-0C70-EC423E69BFC6}"/>
          </ac:spMkLst>
        </pc:spChg>
      </pc:sldChg>
      <pc:sldChg chg="addSp delSp modSp add del mod ord delAnim">
        <pc:chgData name="Gema Ibañez Sanchez" userId="8cd62f19-5668-489a-b7de-3f1d280cf0da" providerId="ADAL" clId="{D9DAF5DA-40A9-45F2-BCA5-C16E52A23E79}" dt="2024-11-11T16:59:42.650" v="1132" actId="47"/>
        <pc:sldMkLst>
          <pc:docMk/>
          <pc:sldMk cId="2569994544" sldId="260"/>
        </pc:sldMkLst>
        <pc:spChg chg="mod">
          <ac:chgData name="Gema Ibañez Sanchez" userId="8cd62f19-5668-489a-b7de-3f1d280cf0da" providerId="ADAL" clId="{D9DAF5DA-40A9-45F2-BCA5-C16E52A23E79}" dt="2024-11-11T16:45:29.890" v="821" actId="5793"/>
          <ac:spMkLst>
            <pc:docMk/>
            <pc:sldMk cId="2569994544" sldId="260"/>
            <ac:spMk id="2" creationId="{93B90FEE-20E3-95E0-026F-3FB678FD519A}"/>
          </ac:spMkLst>
        </pc:spChg>
        <pc:spChg chg="mod">
          <ac:chgData name="Gema Ibañez Sanchez" userId="8cd62f19-5668-489a-b7de-3f1d280cf0da" providerId="ADAL" clId="{D9DAF5DA-40A9-45F2-BCA5-C16E52A23E79}" dt="2024-11-11T16:50:39.320" v="1027" actId="1076"/>
          <ac:spMkLst>
            <pc:docMk/>
            <pc:sldMk cId="2569994544" sldId="260"/>
            <ac:spMk id="3" creationId="{DBB2FC80-7118-650E-F9D0-B3AA4F5CA4E9}"/>
          </ac:spMkLst>
        </pc:spChg>
        <pc:spChg chg="add mod">
          <ac:chgData name="Gema Ibañez Sanchez" userId="8cd62f19-5668-489a-b7de-3f1d280cf0da" providerId="ADAL" clId="{D9DAF5DA-40A9-45F2-BCA5-C16E52A23E79}" dt="2024-11-11T16:50:58.965" v="1030" actId="207"/>
          <ac:spMkLst>
            <pc:docMk/>
            <pc:sldMk cId="2569994544" sldId="260"/>
            <ac:spMk id="4" creationId="{57483C22-A1F8-9815-AF06-A7EB57C8AA26}"/>
          </ac:spMkLst>
        </pc:spChg>
        <pc:spChg chg="add mod">
          <ac:chgData name="Gema Ibañez Sanchez" userId="8cd62f19-5668-489a-b7de-3f1d280cf0da" providerId="ADAL" clId="{D9DAF5DA-40A9-45F2-BCA5-C16E52A23E79}" dt="2024-11-11T16:50:58.965" v="1030" actId="207"/>
          <ac:spMkLst>
            <pc:docMk/>
            <pc:sldMk cId="2569994544" sldId="260"/>
            <ac:spMk id="5" creationId="{F8CE87C6-3C47-7FB5-0FA0-1BBCB1248C34}"/>
          </ac:spMkLst>
        </pc:spChg>
        <pc:spChg chg="del">
          <ac:chgData name="Gema Ibañez Sanchez" userId="8cd62f19-5668-489a-b7de-3f1d280cf0da" providerId="ADAL" clId="{D9DAF5DA-40A9-45F2-BCA5-C16E52A23E79}" dt="2024-11-11T16:45:35.046" v="822" actId="478"/>
          <ac:spMkLst>
            <pc:docMk/>
            <pc:sldMk cId="2569994544" sldId="260"/>
            <ac:spMk id="6" creationId="{A5E7B0FA-0457-10FE-A44B-EF941775545D}"/>
          </ac:spMkLst>
        </pc:spChg>
        <pc:spChg chg="add mod">
          <ac:chgData name="Gema Ibañez Sanchez" userId="8cd62f19-5668-489a-b7de-3f1d280cf0da" providerId="ADAL" clId="{D9DAF5DA-40A9-45F2-BCA5-C16E52A23E79}" dt="2024-11-11T16:50:58.965" v="1030" actId="207"/>
          <ac:spMkLst>
            <pc:docMk/>
            <pc:sldMk cId="2569994544" sldId="260"/>
            <ac:spMk id="9" creationId="{6AC0E909-FFC3-D4F5-731E-BAC2186485CF}"/>
          </ac:spMkLst>
        </pc:spChg>
        <pc:spChg chg="mod">
          <ac:chgData name="Gema Ibañez Sanchez" userId="8cd62f19-5668-489a-b7de-3f1d280cf0da" providerId="ADAL" clId="{D9DAF5DA-40A9-45F2-BCA5-C16E52A23E79}" dt="2024-11-11T16:50:39.320" v="1027" actId="1076"/>
          <ac:spMkLst>
            <pc:docMk/>
            <pc:sldMk cId="2569994544" sldId="260"/>
            <ac:spMk id="14" creationId="{61B56633-58E9-1471-4485-D50C1F8EB1D5}"/>
          </ac:spMkLst>
        </pc:spChg>
        <pc:spChg chg="mod">
          <ac:chgData name="Gema Ibañez Sanchez" userId="8cd62f19-5668-489a-b7de-3f1d280cf0da" providerId="ADAL" clId="{D9DAF5DA-40A9-45F2-BCA5-C16E52A23E79}" dt="2024-11-11T16:50:39.320" v="1027" actId="1076"/>
          <ac:spMkLst>
            <pc:docMk/>
            <pc:sldMk cId="2569994544" sldId="260"/>
            <ac:spMk id="16" creationId="{3972AC95-FC04-D909-DFF2-023F26A124C1}"/>
          </ac:spMkLst>
        </pc:spChg>
        <pc:spChg chg="mod">
          <ac:chgData name="Gema Ibañez Sanchez" userId="8cd62f19-5668-489a-b7de-3f1d280cf0da" providerId="ADAL" clId="{D9DAF5DA-40A9-45F2-BCA5-C16E52A23E79}" dt="2024-11-11T16:50:39.320" v="1027" actId="1076"/>
          <ac:spMkLst>
            <pc:docMk/>
            <pc:sldMk cId="2569994544" sldId="260"/>
            <ac:spMk id="17" creationId="{D9E8B5CA-1297-C7C9-4AE0-95438CCBAC2B}"/>
          </ac:spMkLst>
        </pc:spChg>
        <pc:spChg chg="add del mod">
          <ac:chgData name="Gema Ibañez Sanchez" userId="8cd62f19-5668-489a-b7de-3f1d280cf0da" providerId="ADAL" clId="{D9DAF5DA-40A9-45F2-BCA5-C16E52A23E79}" dt="2024-11-11T16:57:58.970" v="1115"/>
          <ac:spMkLst>
            <pc:docMk/>
            <pc:sldMk cId="2569994544" sldId="260"/>
            <ac:spMk id="27" creationId="{7A577AA7-1C87-581E-F92D-6193930F759B}"/>
          </ac:spMkLst>
        </pc:spChg>
        <pc:spChg chg="mod">
          <ac:chgData name="Gema Ibañez Sanchez" userId="8cd62f19-5668-489a-b7de-3f1d280cf0da" providerId="ADAL" clId="{D9DAF5DA-40A9-45F2-BCA5-C16E52A23E79}" dt="2024-11-11T16:50:39.320" v="1027" actId="1076"/>
          <ac:spMkLst>
            <pc:docMk/>
            <pc:sldMk cId="2569994544" sldId="260"/>
            <ac:spMk id="37" creationId="{37B3F26E-1384-D054-6539-9F90F5046A5F}"/>
          </ac:spMkLst>
        </pc:spChg>
        <pc:spChg chg="mod">
          <ac:chgData name="Gema Ibañez Sanchez" userId="8cd62f19-5668-489a-b7de-3f1d280cf0da" providerId="ADAL" clId="{D9DAF5DA-40A9-45F2-BCA5-C16E52A23E79}" dt="2024-11-11T16:50:39.320" v="1027" actId="1076"/>
          <ac:spMkLst>
            <pc:docMk/>
            <pc:sldMk cId="2569994544" sldId="260"/>
            <ac:spMk id="38" creationId="{177E427E-6074-6290-412B-68B4651DF3B9}"/>
          </ac:spMkLst>
        </pc:spChg>
        <pc:spChg chg="mod">
          <ac:chgData name="Gema Ibañez Sanchez" userId="8cd62f19-5668-489a-b7de-3f1d280cf0da" providerId="ADAL" clId="{D9DAF5DA-40A9-45F2-BCA5-C16E52A23E79}" dt="2024-11-11T16:50:39.320" v="1027" actId="1076"/>
          <ac:spMkLst>
            <pc:docMk/>
            <pc:sldMk cId="2569994544" sldId="260"/>
            <ac:spMk id="39" creationId="{A8615AED-FAE6-80B9-F989-1C14628CF94A}"/>
          </ac:spMkLst>
        </pc:spChg>
        <pc:spChg chg="mod">
          <ac:chgData name="Gema Ibañez Sanchez" userId="8cd62f19-5668-489a-b7de-3f1d280cf0da" providerId="ADAL" clId="{D9DAF5DA-40A9-45F2-BCA5-C16E52A23E79}" dt="2024-11-11T16:50:39.320" v="1027" actId="1076"/>
          <ac:spMkLst>
            <pc:docMk/>
            <pc:sldMk cId="2569994544" sldId="260"/>
            <ac:spMk id="43" creationId="{10E060BF-636D-1BBA-3161-73C40BC0C4F7}"/>
          </ac:spMkLst>
        </pc:spChg>
        <pc:spChg chg="mod">
          <ac:chgData name="Gema Ibañez Sanchez" userId="8cd62f19-5668-489a-b7de-3f1d280cf0da" providerId="ADAL" clId="{D9DAF5DA-40A9-45F2-BCA5-C16E52A23E79}" dt="2024-11-11T16:50:39.320" v="1027" actId="1076"/>
          <ac:spMkLst>
            <pc:docMk/>
            <pc:sldMk cId="2569994544" sldId="260"/>
            <ac:spMk id="44" creationId="{C69F52CD-6EC5-695A-3CF3-52E5DFAF6851}"/>
          </ac:spMkLst>
        </pc:spChg>
        <pc:spChg chg="mod">
          <ac:chgData name="Gema Ibañez Sanchez" userId="8cd62f19-5668-489a-b7de-3f1d280cf0da" providerId="ADAL" clId="{D9DAF5DA-40A9-45F2-BCA5-C16E52A23E79}" dt="2024-11-11T16:50:39.320" v="1027" actId="1076"/>
          <ac:spMkLst>
            <pc:docMk/>
            <pc:sldMk cId="2569994544" sldId="260"/>
            <ac:spMk id="48" creationId="{A180A61C-3405-17D6-39F5-B115A56200C5}"/>
          </ac:spMkLst>
        </pc:spChg>
        <pc:spChg chg="mod">
          <ac:chgData name="Gema Ibañez Sanchez" userId="8cd62f19-5668-489a-b7de-3f1d280cf0da" providerId="ADAL" clId="{D9DAF5DA-40A9-45F2-BCA5-C16E52A23E79}" dt="2024-11-11T16:50:39.320" v="1027" actId="1076"/>
          <ac:spMkLst>
            <pc:docMk/>
            <pc:sldMk cId="2569994544" sldId="260"/>
            <ac:spMk id="49" creationId="{A20BE3F3-B195-FBF4-A248-226546DDB0DA}"/>
          </ac:spMkLst>
        </pc:spChg>
        <pc:spChg chg="mod">
          <ac:chgData name="Gema Ibañez Sanchez" userId="8cd62f19-5668-489a-b7de-3f1d280cf0da" providerId="ADAL" clId="{D9DAF5DA-40A9-45F2-BCA5-C16E52A23E79}" dt="2024-11-11T16:50:39.320" v="1027" actId="1076"/>
          <ac:spMkLst>
            <pc:docMk/>
            <pc:sldMk cId="2569994544" sldId="260"/>
            <ac:spMk id="50" creationId="{C5CF9C3C-736F-BB38-58EC-3D81DDACB02E}"/>
          </ac:spMkLst>
        </pc:spChg>
        <pc:spChg chg="del">
          <ac:chgData name="Gema Ibañez Sanchez" userId="8cd62f19-5668-489a-b7de-3f1d280cf0da" providerId="ADAL" clId="{D9DAF5DA-40A9-45F2-BCA5-C16E52A23E79}" dt="2024-11-11T16:45:37.447" v="823" actId="478"/>
          <ac:spMkLst>
            <pc:docMk/>
            <pc:sldMk cId="2569994544" sldId="260"/>
            <ac:spMk id="55" creationId="{A729BC93-5CA3-E463-8EB5-818E81E54215}"/>
          </ac:spMkLst>
        </pc:spChg>
        <pc:spChg chg="del">
          <ac:chgData name="Gema Ibañez Sanchez" userId="8cd62f19-5668-489a-b7de-3f1d280cf0da" providerId="ADAL" clId="{D9DAF5DA-40A9-45F2-BCA5-C16E52A23E79}" dt="2024-11-11T16:45:38.527" v="824" actId="478"/>
          <ac:spMkLst>
            <pc:docMk/>
            <pc:sldMk cId="2569994544" sldId="260"/>
            <ac:spMk id="58" creationId="{9C5AF616-9E77-8FF0-4255-018514D5E292}"/>
          </ac:spMkLst>
        </pc:spChg>
        <pc:spChg chg="del">
          <ac:chgData name="Gema Ibañez Sanchez" userId="8cd62f19-5668-489a-b7de-3f1d280cf0da" providerId="ADAL" clId="{D9DAF5DA-40A9-45F2-BCA5-C16E52A23E79}" dt="2024-11-11T16:45:39.586" v="825" actId="478"/>
          <ac:spMkLst>
            <pc:docMk/>
            <pc:sldMk cId="2569994544" sldId="260"/>
            <ac:spMk id="59" creationId="{E4C20D18-6318-2913-09A8-E349D736502E}"/>
          </ac:spMkLst>
        </pc:spChg>
        <pc:picChg chg="mod">
          <ac:chgData name="Gema Ibañez Sanchez" userId="8cd62f19-5668-489a-b7de-3f1d280cf0da" providerId="ADAL" clId="{D9DAF5DA-40A9-45F2-BCA5-C16E52A23E79}" dt="2024-11-11T16:50:39.320" v="1027" actId="1076"/>
          <ac:picMkLst>
            <pc:docMk/>
            <pc:sldMk cId="2569994544" sldId="260"/>
            <ac:picMk id="28" creationId="{A1C28F02-6DA6-16EC-64D9-060B505695E7}"/>
          </ac:picMkLst>
        </pc:picChg>
        <pc:cxnChg chg="add mod">
          <ac:chgData name="Gema Ibañez Sanchez" userId="8cd62f19-5668-489a-b7de-3f1d280cf0da" providerId="ADAL" clId="{D9DAF5DA-40A9-45F2-BCA5-C16E52A23E79}" dt="2024-11-11T16:57:58.970" v="1114" actId="47"/>
          <ac:cxnSpMkLst>
            <pc:docMk/>
            <pc:sldMk cId="2569994544" sldId="260"/>
            <ac:cxnSpMk id="19" creationId="{8D38E421-C790-2BC0-32D0-887C168FB5E1}"/>
          </ac:cxnSpMkLst>
        </pc:cxnChg>
        <pc:cxnChg chg="mod">
          <ac:chgData name="Gema Ibañez Sanchez" userId="8cd62f19-5668-489a-b7de-3f1d280cf0da" providerId="ADAL" clId="{D9DAF5DA-40A9-45F2-BCA5-C16E52A23E79}" dt="2024-11-11T16:50:39.320" v="1027" actId="1076"/>
          <ac:cxnSpMkLst>
            <pc:docMk/>
            <pc:sldMk cId="2569994544" sldId="260"/>
            <ac:cxnSpMk id="22" creationId="{73E6AD5C-E9F1-C5CA-9F32-794897471AC9}"/>
          </ac:cxnSpMkLst>
        </pc:cxnChg>
        <pc:cxnChg chg="mod">
          <ac:chgData name="Gema Ibañez Sanchez" userId="8cd62f19-5668-489a-b7de-3f1d280cf0da" providerId="ADAL" clId="{D9DAF5DA-40A9-45F2-BCA5-C16E52A23E79}" dt="2024-11-11T16:50:39.320" v="1027" actId="1076"/>
          <ac:cxnSpMkLst>
            <pc:docMk/>
            <pc:sldMk cId="2569994544" sldId="260"/>
            <ac:cxnSpMk id="24" creationId="{A974DFC3-B0E4-B0BD-1A86-60B39F7F0B5A}"/>
          </ac:cxnSpMkLst>
        </pc:cxnChg>
        <pc:cxnChg chg="del mod">
          <ac:chgData name="Gema Ibañez Sanchez" userId="8cd62f19-5668-489a-b7de-3f1d280cf0da" providerId="ADAL" clId="{D9DAF5DA-40A9-45F2-BCA5-C16E52A23E79}" dt="2024-11-11T16:56:50.627" v="1090" actId="478"/>
          <ac:cxnSpMkLst>
            <pc:docMk/>
            <pc:sldMk cId="2569994544" sldId="260"/>
            <ac:cxnSpMk id="30" creationId="{74B5C3D8-A06F-5B45-F8B1-0B5241CE5933}"/>
          </ac:cxnSpMkLst>
        </pc:cxnChg>
        <pc:cxnChg chg="del mod">
          <ac:chgData name="Gema Ibañez Sanchez" userId="8cd62f19-5668-489a-b7de-3f1d280cf0da" providerId="ADAL" clId="{D9DAF5DA-40A9-45F2-BCA5-C16E52A23E79}" dt="2024-11-11T16:56:51.797" v="1091" actId="478"/>
          <ac:cxnSpMkLst>
            <pc:docMk/>
            <pc:sldMk cId="2569994544" sldId="260"/>
            <ac:cxnSpMk id="31" creationId="{798033B8-94A6-F439-305D-00DBE2C24D07}"/>
          </ac:cxnSpMkLst>
        </pc:cxnChg>
        <pc:cxnChg chg="add mod">
          <ac:chgData name="Gema Ibañez Sanchez" userId="8cd62f19-5668-489a-b7de-3f1d280cf0da" providerId="ADAL" clId="{D9DAF5DA-40A9-45F2-BCA5-C16E52A23E79}" dt="2024-11-11T16:58:31.042" v="1121" actId="14100"/>
          <ac:cxnSpMkLst>
            <pc:docMk/>
            <pc:sldMk cId="2569994544" sldId="260"/>
            <ac:cxnSpMk id="32" creationId="{9FCB7699-4037-F233-0EC1-634CA960F780}"/>
          </ac:cxnSpMkLst>
        </pc:cxnChg>
        <pc:cxnChg chg="del mod">
          <ac:chgData name="Gema Ibañez Sanchez" userId="8cd62f19-5668-489a-b7de-3f1d280cf0da" providerId="ADAL" clId="{D9DAF5DA-40A9-45F2-BCA5-C16E52A23E79}" dt="2024-11-11T16:56:52.588" v="1092" actId="478"/>
          <ac:cxnSpMkLst>
            <pc:docMk/>
            <pc:sldMk cId="2569994544" sldId="260"/>
            <ac:cxnSpMk id="34" creationId="{F7E85DAB-78CC-3B79-887C-DDBCAF0C34B0}"/>
          </ac:cxnSpMkLst>
        </pc:cxnChg>
        <pc:cxnChg chg="add mod">
          <ac:chgData name="Gema Ibañez Sanchez" userId="8cd62f19-5668-489a-b7de-3f1d280cf0da" providerId="ADAL" clId="{D9DAF5DA-40A9-45F2-BCA5-C16E52A23E79}" dt="2024-11-11T16:58:45.526" v="1125" actId="14100"/>
          <ac:cxnSpMkLst>
            <pc:docMk/>
            <pc:sldMk cId="2569994544" sldId="260"/>
            <ac:cxnSpMk id="42" creationId="{BD0B8AE1-2822-71FA-0A73-049491CF1D64}"/>
          </ac:cxnSpMkLst>
        </pc:cxnChg>
        <pc:cxnChg chg="mod">
          <ac:chgData name="Gema Ibañez Sanchez" userId="8cd62f19-5668-489a-b7de-3f1d280cf0da" providerId="ADAL" clId="{D9DAF5DA-40A9-45F2-BCA5-C16E52A23E79}" dt="2024-11-11T16:50:39.320" v="1027" actId="1076"/>
          <ac:cxnSpMkLst>
            <pc:docMk/>
            <pc:sldMk cId="2569994544" sldId="260"/>
            <ac:cxnSpMk id="47" creationId="{275128F8-28F4-24DD-D45A-E5E3B22ED0A8}"/>
          </ac:cxnSpMkLst>
        </pc:cxnChg>
      </pc:sldChg>
      <pc:sldChg chg="addSp delSp modSp add mod delAnim modAnim">
        <pc:chgData name="Gema Ibañez Sanchez" userId="8cd62f19-5668-489a-b7de-3f1d280cf0da" providerId="ADAL" clId="{D9DAF5DA-40A9-45F2-BCA5-C16E52A23E79}" dt="2024-11-11T17:04:50.411" v="1162"/>
        <pc:sldMkLst>
          <pc:docMk/>
          <pc:sldMk cId="591309742" sldId="261"/>
        </pc:sldMkLst>
        <pc:spChg chg="del">
          <ac:chgData name="Gema Ibañez Sanchez" userId="8cd62f19-5668-489a-b7de-3f1d280cf0da" providerId="ADAL" clId="{D9DAF5DA-40A9-45F2-BCA5-C16E52A23E79}" dt="2024-11-11T16:53:10.086" v="1043" actId="478"/>
          <ac:spMkLst>
            <pc:docMk/>
            <pc:sldMk cId="591309742" sldId="261"/>
            <ac:spMk id="3" creationId="{1212CAFC-1022-9678-2DF4-0E6EDAE995BB}"/>
          </ac:spMkLst>
        </pc:spChg>
        <pc:spChg chg="del">
          <ac:chgData name="Gema Ibañez Sanchez" userId="8cd62f19-5668-489a-b7de-3f1d280cf0da" providerId="ADAL" clId="{D9DAF5DA-40A9-45F2-BCA5-C16E52A23E79}" dt="2024-11-11T16:52:42.351" v="1032" actId="478"/>
          <ac:spMkLst>
            <pc:docMk/>
            <pc:sldMk cId="591309742" sldId="261"/>
            <ac:spMk id="4" creationId="{B4D116B1-0445-1D93-BD33-52CC31C987CA}"/>
          </ac:spMkLst>
        </pc:spChg>
        <pc:spChg chg="del">
          <ac:chgData name="Gema Ibañez Sanchez" userId="8cd62f19-5668-489a-b7de-3f1d280cf0da" providerId="ADAL" clId="{D9DAF5DA-40A9-45F2-BCA5-C16E52A23E79}" dt="2024-11-11T16:52:42.351" v="1032" actId="478"/>
          <ac:spMkLst>
            <pc:docMk/>
            <pc:sldMk cId="591309742" sldId="261"/>
            <ac:spMk id="5" creationId="{A75306E2-CD6D-10AD-B455-D89E57183BD9}"/>
          </ac:spMkLst>
        </pc:spChg>
        <pc:spChg chg="add mod">
          <ac:chgData name="Gema Ibañez Sanchez" userId="8cd62f19-5668-489a-b7de-3f1d280cf0da" providerId="ADAL" clId="{D9DAF5DA-40A9-45F2-BCA5-C16E52A23E79}" dt="2024-11-11T16:53:15.250" v="1044" actId="1076"/>
          <ac:spMkLst>
            <pc:docMk/>
            <pc:sldMk cId="591309742" sldId="261"/>
            <ac:spMk id="6" creationId="{DD1521BD-E1AC-2FFC-CDA4-33A35549F34B}"/>
          </ac:spMkLst>
        </pc:spChg>
        <pc:spChg chg="add mod">
          <ac:chgData name="Gema Ibañez Sanchez" userId="8cd62f19-5668-489a-b7de-3f1d280cf0da" providerId="ADAL" clId="{D9DAF5DA-40A9-45F2-BCA5-C16E52A23E79}" dt="2024-11-11T16:53:15.250" v="1044" actId="1076"/>
          <ac:spMkLst>
            <pc:docMk/>
            <pc:sldMk cId="591309742" sldId="261"/>
            <ac:spMk id="7" creationId="{80205839-DB3E-5B3B-8854-CA7F35AC6D4F}"/>
          </ac:spMkLst>
        </pc:spChg>
        <pc:spChg chg="add del mod">
          <ac:chgData name="Gema Ibañez Sanchez" userId="8cd62f19-5668-489a-b7de-3f1d280cf0da" providerId="ADAL" clId="{D9DAF5DA-40A9-45F2-BCA5-C16E52A23E79}" dt="2024-11-11T17:00:23.254" v="1138" actId="478"/>
          <ac:spMkLst>
            <pc:docMk/>
            <pc:sldMk cId="591309742" sldId="261"/>
            <ac:spMk id="8" creationId="{E7AD67DB-C89E-2E68-12EE-4D8F5D37970C}"/>
          </ac:spMkLst>
        </pc:spChg>
        <pc:spChg chg="del">
          <ac:chgData name="Gema Ibañez Sanchez" userId="8cd62f19-5668-489a-b7de-3f1d280cf0da" providerId="ADAL" clId="{D9DAF5DA-40A9-45F2-BCA5-C16E52A23E79}" dt="2024-11-11T16:52:42.351" v="1032" actId="478"/>
          <ac:spMkLst>
            <pc:docMk/>
            <pc:sldMk cId="591309742" sldId="261"/>
            <ac:spMk id="9" creationId="{D149A056-4C33-70A3-F80C-8B62AC55FBCD}"/>
          </ac:spMkLst>
        </pc:spChg>
        <pc:spChg chg="add mod">
          <ac:chgData name="Gema Ibañez Sanchez" userId="8cd62f19-5668-489a-b7de-3f1d280cf0da" providerId="ADAL" clId="{D9DAF5DA-40A9-45F2-BCA5-C16E52A23E79}" dt="2024-11-11T16:56:13.993" v="1086" actId="14100"/>
          <ac:spMkLst>
            <pc:docMk/>
            <pc:sldMk cId="591309742" sldId="261"/>
            <ac:spMk id="10" creationId="{690D4275-AD83-178F-54B2-79BD7FB14D49}"/>
          </ac:spMkLst>
        </pc:spChg>
        <pc:spChg chg="add mod">
          <ac:chgData name="Gema Ibañez Sanchez" userId="8cd62f19-5668-489a-b7de-3f1d280cf0da" providerId="ADAL" clId="{D9DAF5DA-40A9-45F2-BCA5-C16E52A23E79}" dt="2024-11-11T16:53:15.250" v="1044" actId="1076"/>
          <ac:spMkLst>
            <pc:docMk/>
            <pc:sldMk cId="591309742" sldId="261"/>
            <ac:spMk id="11" creationId="{1A24F1FF-3843-D8AB-80A6-FB3F9CD588A9}"/>
          </ac:spMkLst>
        </pc:spChg>
        <pc:spChg chg="add del mod">
          <ac:chgData name="Gema Ibañez Sanchez" userId="8cd62f19-5668-489a-b7de-3f1d280cf0da" providerId="ADAL" clId="{D9DAF5DA-40A9-45F2-BCA5-C16E52A23E79}" dt="2024-11-11T17:00:25.986" v="1140" actId="478"/>
          <ac:spMkLst>
            <pc:docMk/>
            <pc:sldMk cId="591309742" sldId="261"/>
            <ac:spMk id="12" creationId="{6E0DDA47-6002-BA3A-18C1-9F36821157E1}"/>
          </ac:spMkLst>
        </pc:spChg>
        <pc:spChg chg="mod ord">
          <ac:chgData name="Gema Ibañez Sanchez" userId="8cd62f19-5668-489a-b7de-3f1d280cf0da" providerId="ADAL" clId="{D9DAF5DA-40A9-45F2-BCA5-C16E52A23E79}" dt="2024-11-11T16:59:30.239" v="1131" actId="166"/>
          <ac:spMkLst>
            <pc:docMk/>
            <pc:sldMk cId="591309742" sldId="261"/>
            <ac:spMk id="14" creationId="{11AE54D2-7BAC-53E5-E8A1-B3F6583A2EAB}"/>
          </ac:spMkLst>
        </pc:spChg>
        <pc:spChg chg="add del mod">
          <ac:chgData name="Gema Ibañez Sanchez" userId="8cd62f19-5668-489a-b7de-3f1d280cf0da" providerId="ADAL" clId="{D9DAF5DA-40A9-45F2-BCA5-C16E52A23E79}" dt="2024-11-11T17:00:30.957" v="1145" actId="478"/>
          <ac:spMkLst>
            <pc:docMk/>
            <pc:sldMk cId="591309742" sldId="261"/>
            <ac:spMk id="15" creationId="{717E7B81-A055-017E-2233-52743C500D0A}"/>
          </ac:spMkLst>
        </pc:spChg>
        <pc:spChg chg="mod ord">
          <ac:chgData name="Gema Ibañez Sanchez" userId="8cd62f19-5668-489a-b7de-3f1d280cf0da" providerId="ADAL" clId="{D9DAF5DA-40A9-45F2-BCA5-C16E52A23E79}" dt="2024-11-11T16:59:30.239" v="1131" actId="166"/>
          <ac:spMkLst>
            <pc:docMk/>
            <pc:sldMk cId="591309742" sldId="261"/>
            <ac:spMk id="16" creationId="{E8BF2A91-B2C4-F278-95B0-B80C81A853F3}"/>
          </ac:spMkLst>
        </pc:spChg>
        <pc:spChg chg="mod ord">
          <ac:chgData name="Gema Ibañez Sanchez" userId="8cd62f19-5668-489a-b7de-3f1d280cf0da" providerId="ADAL" clId="{D9DAF5DA-40A9-45F2-BCA5-C16E52A23E79}" dt="2024-11-11T16:59:30.239" v="1131" actId="166"/>
          <ac:spMkLst>
            <pc:docMk/>
            <pc:sldMk cId="591309742" sldId="261"/>
            <ac:spMk id="17" creationId="{E73F5F8F-FDF0-26F7-5C18-95A0FFFF8D31}"/>
          </ac:spMkLst>
        </pc:spChg>
        <pc:spChg chg="add mod">
          <ac:chgData name="Gema Ibañez Sanchez" userId="8cd62f19-5668-489a-b7de-3f1d280cf0da" providerId="ADAL" clId="{D9DAF5DA-40A9-45F2-BCA5-C16E52A23E79}" dt="2024-11-11T16:53:15.250" v="1044" actId="1076"/>
          <ac:spMkLst>
            <pc:docMk/>
            <pc:sldMk cId="591309742" sldId="261"/>
            <ac:spMk id="19" creationId="{DAD096F5-84D9-52A0-49DB-F77AAE470870}"/>
          </ac:spMkLst>
        </pc:spChg>
        <pc:spChg chg="add mod">
          <ac:chgData name="Gema Ibañez Sanchez" userId="8cd62f19-5668-489a-b7de-3f1d280cf0da" providerId="ADAL" clId="{D9DAF5DA-40A9-45F2-BCA5-C16E52A23E79}" dt="2024-11-11T16:53:15.250" v="1044" actId="1076"/>
          <ac:spMkLst>
            <pc:docMk/>
            <pc:sldMk cId="591309742" sldId="261"/>
            <ac:spMk id="20" creationId="{ACBA83BB-6CC0-22C3-19AB-98B58F745555}"/>
          </ac:spMkLst>
        </pc:spChg>
        <pc:spChg chg="add del mod">
          <ac:chgData name="Gema Ibañez Sanchez" userId="8cd62f19-5668-489a-b7de-3f1d280cf0da" providerId="ADAL" clId="{D9DAF5DA-40A9-45F2-BCA5-C16E52A23E79}" dt="2024-11-11T17:00:27.897" v="1142" actId="478"/>
          <ac:spMkLst>
            <pc:docMk/>
            <pc:sldMk cId="591309742" sldId="261"/>
            <ac:spMk id="27" creationId="{BCA56706-3F7F-37F4-9B0D-5796718FEC47}"/>
          </ac:spMkLst>
        </pc:spChg>
        <pc:spChg chg="del">
          <ac:chgData name="Gema Ibañez Sanchez" userId="8cd62f19-5668-489a-b7de-3f1d280cf0da" providerId="ADAL" clId="{D9DAF5DA-40A9-45F2-BCA5-C16E52A23E79}" dt="2024-11-11T16:52:42.351" v="1032" actId="478"/>
          <ac:spMkLst>
            <pc:docMk/>
            <pc:sldMk cId="591309742" sldId="261"/>
            <ac:spMk id="37" creationId="{C7FFFF35-6C68-0646-1527-1C1AFD2DE08B}"/>
          </ac:spMkLst>
        </pc:spChg>
        <pc:spChg chg="del">
          <ac:chgData name="Gema Ibañez Sanchez" userId="8cd62f19-5668-489a-b7de-3f1d280cf0da" providerId="ADAL" clId="{D9DAF5DA-40A9-45F2-BCA5-C16E52A23E79}" dt="2024-11-11T16:52:42.351" v="1032" actId="478"/>
          <ac:spMkLst>
            <pc:docMk/>
            <pc:sldMk cId="591309742" sldId="261"/>
            <ac:spMk id="38" creationId="{A1F128C6-F329-A057-0D10-788CAE5DA54D}"/>
          </ac:spMkLst>
        </pc:spChg>
        <pc:spChg chg="del">
          <ac:chgData name="Gema Ibañez Sanchez" userId="8cd62f19-5668-489a-b7de-3f1d280cf0da" providerId="ADAL" clId="{D9DAF5DA-40A9-45F2-BCA5-C16E52A23E79}" dt="2024-11-11T16:52:42.351" v="1032" actId="478"/>
          <ac:spMkLst>
            <pc:docMk/>
            <pc:sldMk cId="591309742" sldId="261"/>
            <ac:spMk id="39" creationId="{30ED5CAC-9103-7926-70B9-78FE863F61C8}"/>
          </ac:spMkLst>
        </pc:spChg>
        <pc:spChg chg="del">
          <ac:chgData name="Gema Ibañez Sanchez" userId="8cd62f19-5668-489a-b7de-3f1d280cf0da" providerId="ADAL" clId="{D9DAF5DA-40A9-45F2-BCA5-C16E52A23E79}" dt="2024-11-11T16:52:42.351" v="1032" actId="478"/>
          <ac:spMkLst>
            <pc:docMk/>
            <pc:sldMk cId="591309742" sldId="261"/>
            <ac:spMk id="43" creationId="{EF95FD29-23F7-2E71-8EE6-53A6AACD32AB}"/>
          </ac:spMkLst>
        </pc:spChg>
        <pc:spChg chg="del">
          <ac:chgData name="Gema Ibañez Sanchez" userId="8cd62f19-5668-489a-b7de-3f1d280cf0da" providerId="ADAL" clId="{D9DAF5DA-40A9-45F2-BCA5-C16E52A23E79}" dt="2024-11-11T16:52:42.351" v="1032" actId="478"/>
          <ac:spMkLst>
            <pc:docMk/>
            <pc:sldMk cId="591309742" sldId="261"/>
            <ac:spMk id="44" creationId="{40A42462-4581-D8CE-5A14-5CEC28551C1A}"/>
          </ac:spMkLst>
        </pc:spChg>
        <pc:spChg chg="del">
          <ac:chgData name="Gema Ibañez Sanchez" userId="8cd62f19-5668-489a-b7de-3f1d280cf0da" providerId="ADAL" clId="{D9DAF5DA-40A9-45F2-BCA5-C16E52A23E79}" dt="2024-11-11T16:53:08.966" v="1042" actId="478"/>
          <ac:spMkLst>
            <pc:docMk/>
            <pc:sldMk cId="591309742" sldId="261"/>
            <ac:spMk id="48" creationId="{F4D678CF-96F9-CA2E-E2E0-EC0680E802C2}"/>
          </ac:spMkLst>
        </pc:spChg>
        <pc:spChg chg="del">
          <ac:chgData name="Gema Ibañez Sanchez" userId="8cd62f19-5668-489a-b7de-3f1d280cf0da" providerId="ADAL" clId="{D9DAF5DA-40A9-45F2-BCA5-C16E52A23E79}" dt="2024-11-11T16:52:44.669" v="1033" actId="478"/>
          <ac:spMkLst>
            <pc:docMk/>
            <pc:sldMk cId="591309742" sldId="261"/>
            <ac:spMk id="49" creationId="{BB03B71D-69C5-55F2-7F9F-822628F921A3}"/>
          </ac:spMkLst>
        </pc:spChg>
        <pc:spChg chg="del">
          <ac:chgData name="Gema Ibañez Sanchez" userId="8cd62f19-5668-489a-b7de-3f1d280cf0da" providerId="ADAL" clId="{D9DAF5DA-40A9-45F2-BCA5-C16E52A23E79}" dt="2024-11-11T16:52:45.618" v="1034" actId="478"/>
          <ac:spMkLst>
            <pc:docMk/>
            <pc:sldMk cId="591309742" sldId="261"/>
            <ac:spMk id="50" creationId="{6D540284-9208-0060-89B5-A433FAB4539A}"/>
          </ac:spMkLst>
        </pc:spChg>
        <pc:spChg chg="add del mod">
          <ac:chgData name="Gema Ibañez Sanchez" userId="8cd62f19-5668-489a-b7de-3f1d280cf0da" providerId="ADAL" clId="{D9DAF5DA-40A9-45F2-BCA5-C16E52A23E79}" dt="2024-11-11T16:56:39.186" v="1089" actId="478"/>
          <ac:spMkLst>
            <pc:docMk/>
            <pc:sldMk cId="591309742" sldId="261"/>
            <ac:spMk id="52" creationId="{3583FFAF-DEC9-69B9-68D2-765074B3ACE3}"/>
          </ac:spMkLst>
        </pc:spChg>
        <pc:spChg chg="add mod">
          <ac:chgData name="Gema Ibañez Sanchez" userId="8cd62f19-5668-489a-b7de-3f1d280cf0da" providerId="ADAL" clId="{D9DAF5DA-40A9-45F2-BCA5-C16E52A23E79}" dt="2024-11-11T16:54:10.163" v="1050" actId="14100"/>
          <ac:spMkLst>
            <pc:docMk/>
            <pc:sldMk cId="591309742" sldId="261"/>
            <ac:spMk id="53" creationId="{D2E5D3F8-7F90-FC96-76E2-37A26F1531FF}"/>
          </ac:spMkLst>
        </pc:spChg>
        <pc:spChg chg="add mod">
          <ac:chgData name="Gema Ibañez Sanchez" userId="8cd62f19-5668-489a-b7de-3f1d280cf0da" providerId="ADAL" clId="{D9DAF5DA-40A9-45F2-BCA5-C16E52A23E79}" dt="2024-11-11T16:55:19.752" v="1070" actId="404"/>
          <ac:spMkLst>
            <pc:docMk/>
            <pc:sldMk cId="591309742" sldId="261"/>
            <ac:spMk id="54" creationId="{173AF2C0-867F-ABAC-09ED-69DC22D2D9CA}"/>
          </ac:spMkLst>
        </pc:spChg>
        <pc:spChg chg="add mod">
          <ac:chgData name="Gema Ibañez Sanchez" userId="8cd62f19-5668-489a-b7de-3f1d280cf0da" providerId="ADAL" clId="{D9DAF5DA-40A9-45F2-BCA5-C16E52A23E79}" dt="2024-11-11T16:56:18.828" v="1087" actId="14100"/>
          <ac:spMkLst>
            <pc:docMk/>
            <pc:sldMk cId="591309742" sldId="261"/>
            <ac:spMk id="55" creationId="{ECDD7010-3EEE-7906-973B-41F68EC5D113}"/>
          </ac:spMkLst>
        </pc:spChg>
        <pc:spChg chg="add mod">
          <ac:chgData name="Gema Ibañez Sanchez" userId="8cd62f19-5668-489a-b7de-3f1d280cf0da" providerId="ADAL" clId="{D9DAF5DA-40A9-45F2-BCA5-C16E52A23E79}" dt="2024-11-11T17:00:51.559" v="1150" actId="2085"/>
          <ac:spMkLst>
            <pc:docMk/>
            <pc:sldMk cId="591309742" sldId="261"/>
            <ac:spMk id="62" creationId="{980E402F-4C79-5F6D-BF7D-88AB02D70B56}"/>
          </ac:spMkLst>
        </pc:spChg>
        <pc:spChg chg="add mod">
          <ac:chgData name="Gema Ibañez Sanchez" userId="8cd62f19-5668-489a-b7de-3f1d280cf0da" providerId="ADAL" clId="{D9DAF5DA-40A9-45F2-BCA5-C16E52A23E79}" dt="2024-11-11T17:02:31.563" v="1154" actId="1076"/>
          <ac:spMkLst>
            <pc:docMk/>
            <pc:sldMk cId="591309742" sldId="261"/>
            <ac:spMk id="63" creationId="{406B157F-B908-AD3A-013A-395845A41ACD}"/>
          </ac:spMkLst>
        </pc:spChg>
        <pc:spChg chg="add mod">
          <ac:chgData name="Gema Ibañez Sanchez" userId="8cd62f19-5668-489a-b7de-3f1d280cf0da" providerId="ADAL" clId="{D9DAF5DA-40A9-45F2-BCA5-C16E52A23E79}" dt="2024-11-11T17:02:59.502" v="1158" actId="207"/>
          <ac:spMkLst>
            <pc:docMk/>
            <pc:sldMk cId="591309742" sldId="261"/>
            <ac:spMk id="64" creationId="{BA747D26-1CE9-BE3C-C162-0D9BFC182201}"/>
          </ac:spMkLst>
        </pc:spChg>
        <pc:picChg chg="add mod">
          <ac:chgData name="Gema Ibañez Sanchez" userId="8cd62f19-5668-489a-b7de-3f1d280cf0da" providerId="ADAL" clId="{D9DAF5DA-40A9-45F2-BCA5-C16E52A23E79}" dt="2024-11-11T16:53:15.250" v="1044" actId="1076"/>
          <ac:picMkLst>
            <pc:docMk/>
            <pc:sldMk cId="591309742" sldId="261"/>
            <ac:picMk id="21" creationId="{914E54BF-2E42-3035-3CBA-E354D195A863}"/>
          </ac:picMkLst>
        </pc:picChg>
        <pc:picChg chg="mod">
          <ac:chgData name="Gema Ibañez Sanchez" userId="8cd62f19-5668-489a-b7de-3f1d280cf0da" providerId="ADAL" clId="{D9DAF5DA-40A9-45F2-BCA5-C16E52A23E79}" dt="2024-11-11T16:52:57.834" v="1038" actId="1076"/>
          <ac:picMkLst>
            <pc:docMk/>
            <pc:sldMk cId="591309742" sldId="261"/>
            <ac:picMk id="28" creationId="{DA96A194-7484-B1EF-2236-F9F48A9B79AD}"/>
          </ac:picMkLst>
        </pc:picChg>
        <pc:cxnChg chg="add del mod">
          <ac:chgData name="Gema Ibañez Sanchez" userId="8cd62f19-5668-489a-b7de-3f1d280cf0da" providerId="ADAL" clId="{D9DAF5DA-40A9-45F2-BCA5-C16E52A23E79}" dt="2024-11-11T17:00:28.603" v="1143" actId="478"/>
          <ac:cxnSpMkLst>
            <pc:docMk/>
            <pc:sldMk cId="591309742" sldId="261"/>
            <ac:cxnSpMk id="13" creationId="{4BECAD04-8044-52E6-6A40-C7DEAA93B5AB}"/>
          </ac:cxnSpMkLst>
        </pc:cxnChg>
        <pc:cxnChg chg="add del mod">
          <ac:chgData name="Gema Ibañez Sanchez" userId="8cd62f19-5668-489a-b7de-3f1d280cf0da" providerId="ADAL" clId="{D9DAF5DA-40A9-45F2-BCA5-C16E52A23E79}" dt="2024-11-11T17:00:29.500" v="1144" actId="478"/>
          <ac:cxnSpMkLst>
            <pc:docMk/>
            <pc:sldMk cId="591309742" sldId="261"/>
            <ac:cxnSpMk id="18" creationId="{B52878AE-5185-3F66-22AD-70185CA2071F}"/>
          </ac:cxnSpMkLst>
        </pc:cxnChg>
        <pc:cxnChg chg="mod">
          <ac:chgData name="Gema Ibañez Sanchez" userId="8cd62f19-5668-489a-b7de-3f1d280cf0da" providerId="ADAL" clId="{D9DAF5DA-40A9-45F2-BCA5-C16E52A23E79}" dt="2024-11-11T16:52:55.354" v="1037" actId="1076"/>
          <ac:cxnSpMkLst>
            <pc:docMk/>
            <pc:sldMk cId="591309742" sldId="261"/>
            <ac:cxnSpMk id="22" creationId="{094F9891-B73B-102D-1215-6C90118AA154}"/>
          </ac:cxnSpMkLst>
        </pc:cxnChg>
        <pc:cxnChg chg="add del mod">
          <ac:chgData name="Gema Ibañez Sanchez" userId="8cd62f19-5668-489a-b7de-3f1d280cf0da" providerId="ADAL" clId="{D9DAF5DA-40A9-45F2-BCA5-C16E52A23E79}" dt="2024-11-11T17:00:34.412" v="1147" actId="478"/>
          <ac:cxnSpMkLst>
            <pc:docMk/>
            <pc:sldMk cId="591309742" sldId="261"/>
            <ac:cxnSpMk id="23" creationId="{64F417F3-3E87-5C0C-B7C3-92D0CA68FC1A}"/>
          </ac:cxnSpMkLst>
        </pc:cxnChg>
        <pc:cxnChg chg="mod">
          <ac:chgData name="Gema Ibañez Sanchez" userId="8cd62f19-5668-489a-b7de-3f1d280cf0da" providerId="ADAL" clId="{D9DAF5DA-40A9-45F2-BCA5-C16E52A23E79}" dt="2024-11-11T16:52:55.354" v="1037" actId="1076"/>
          <ac:cxnSpMkLst>
            <pc:docMk/>
            <pc:sldMk cId="591309742" sldId="261"/>
            <ac:cxnSpMk id="24" creationId="{6B2628B3-B94C-E588-EC15-A483822CF4EF}"/>
          </ac:cxnSpMkLst>
        </pc:cxnChg>
        <pc:cxnChg chg="add del mod">
          <ac:chgData name="Gema Ibañez Sanchez" userId="8cd62f19-5668-489a-b7de-3f1d280cf0da" providerId="ADAL" clId="{D9DAF5DA-40A9-45F2-BCA5-C16E52A23E79}" dt="2024-11-11T17:00:32.553" v="1146" actId="478"/>
          <ac:cxnSpMkLst>
            <pc:docMk/>
            <pc:sldMk cId="591309742" sldId="261"/>
            <ac:cxnSpMk id="25" creationId="{44903F4F-212A-C54F-529B-FD5C44490EE7}"/>
          </ac:cxnSpMkLst>
        </pc:cxnChg>
        <pc:cxnChg chg="add mod">
          <ac:chgData name="Gema Ibañez Sanchez" userId="8cd62f19-5668-489a-b7de-3f1d280cf0da" providerId="ADAL" clId="{D9DAF5DA-40A9-45F2-BCA5-C16E52A23E79}" dt="2024-11-11T16:53:15.250" v="1044" actId="1076"/>
          <ac:cxnSpMkLst>
            <pc:docMk/>
            <pc:sldMk cId="591309742" sldId="261"/>
            <ac:cxnSpMk id="26" creationId="{D2DF8D88-9E36-FAB8-E7BB-5354CFFF6F59}"/>
          </ac:cxnSpMkLst>
        </pc:cxnChg>
        <pc:cxnChg chg="add del mod">
          <ac:chgData name="Gema Ibañez Sanchez" userId="8cd62f19-5668-489a-b7de-3f1d280cf0da" providerId="ADAL" clId="{D9DAF5DA-40A9-45F2-BCA5-C16E52A23E79}" dt="2024-11-11T17:00:24.566" v="1139" actId="478"/>
          <ac:cxnSpMkLst>
            <pc:docMk/>
            <pc:sldMk cId="591309742" sldId="261"/>
            <ac:cxnSpMk id="29" creationId="{3DE10619-BE12-7FB1-90FA-59CB0BE79B50}"/>
          </ac:cxnSpMkLst>
        </pc:cxnChg>
        <pc:cxnChg chg="del mod">
          <ac:chgData name="Gema Ibañez Sanchez" userId="8cd62f19-5668-489a-b7de-3f1d280cf0da" providerId="ADAL" clId="{D9DAF5DA-40A9-45F2-BCA5-C16E52A23E79}" dt="2024-11-11T16:59:04.275" v="1126" actId="478"/>
          <ac:cxnSpMkLst>
            <pc:docMk/>
            <pc:sldMk cId="591309742" sldId="261"/>
            <ac:cxnSpMk id="30" creationId="{D723D32E-2F00-971E-08BE-0A93047C87DE}"/>
          </ac:cxnSpMkLst>
        </pc:cxnChg>
        <pc:cxnChg chg="del mod">
          <ac:chgData name="Gema Ibañez Sanchez" userId="8cd62f19-5668-489a-b7de-3f1d280cf0da" providerId="ADAL" clId="{D9DAF5DA-40A9-45F2-BCA5-C16E52A23E79}" dt="2024-11-11T16:59:05.704" v="1127" actId="478"/>
          <ac:cxnSpMkLst>
            <pc:docMk/>
            <pc:sldMk cId="591309742" sldId="261"/>
            <ac:cxnSpMk id="31" creationId="{8A3472E1-1CBE-A4F1-0FB5-A97091E8504C}"/>
          </ac:cxnSpMkLst>
        </pc:cxnChg>
        <pc:cxnChg chg="del mod">
          <ac:chgData name="Gema Ibañez Sanchez" userId="8cd62f19-5668-489a-b7de-3f1d280cf0da" providerId="ADAL" clId="{D9DAF5DA-40A9-45F2-BCA5-C16E52A23E79}" dt="2024-11-11T16:59:06.898" v="1128" actId="478"/>
          <ac:cxnSpMkLst>
            <pc:docMk/>
            <pc:sldMk cId="591309742" sldId="261"/>
            <ac:cxnSpMk id="34" creationId="{8FEBC90C-9C68-43AC-F79A-5199A68CFE66}"/>
          </ac:cxnSpMkLst>
        </pc:cxnChg>
        <pc:cxnChg chg="del mod">
          <ac:chgData name="Gema Ibañez Sanchez" userId="8cd62f19-5668-489a-b7de-3f1d280cf0da" providerId="ADAL" clId="{D9DAF5DA-40A9-45F2-BCA5-C16E52A23E79}" dt="2024-11-11T16:52:42.351" v="1032" actId="478"/>
          <ac:cxnSpMkLst>
            <pc:docMk/>
            <pc:sldMk cId="591309742" sldId="261"/>
            <ac:cxnSpMk id="47" creationId="{653A8E5F-3525-C3D1-6536-4983B2C29E09}"/>
          </ac:cxnSpMkLst>
        </pc:cxnChg>
        <pc:cxnChg chg="add mod">
          <ac:chgData name="Gema Ibañez Sanchez" userId="8cd62f19-5668-489a-b7de-3f1d280cf0da" providerId="ADAL" clId="{D9DAF5DA-40A9-45F2-BCA5-C16E52A23E79}" dt="2024-11-11T16:59:20.965" v="1130" actId="1076"/>
          <ac:cxnSpMkLst>
            <pc:docMk/>
            <pc:sldMk cId="591309742" sldId="261"/>
            <ac:cxnSpMk id="57" creationId="{672CDF4D-35B2-8FDC-0493-F1DFEA3D08B6}"/>
          </ac:cxnSpMkLst>
        </pc:cxnChg>
        <pc:cxnChg chg="add mod">
          <ac:chgData name="Gema Ibañez Sanchez" userId="8cd62f19-5668-489a-b7de-3f1d280cf0da" providerId="ADAL" clId="{D9DAF5DA-40A9-45F2-BCA5-C16E52A23E79}" dt="2024-11-11T16:59:20.965" v="1130" actId="1076"/>
          <ac:cxnSpMkLst>
            <pc:docMk/>
            <pc:sldMk cId="591309742" sldId="261"/>
            <ac:cxnSpMk id="58" creationId="{C9338E7C-E0D1-6086-B85F-92025E7BFF7D}"/>
          </ac:cxnSpMkLst>
        </pc:cxnChg>
        <pc:cxnChg chg="add mod">
          <ac:chgData name="Gema Ibañez Sanchez" userId="8cd62f19-5668-489a-b7de-3f1d280cf0da" providerId="ADAL" clId="{D9DAF5DA-40A9-45F2-BCA5-C16E52A23E79}" dt="2024-11-11T16:59:20.965" v="1130" actId="1076"/>
          <ac:cxnSpMkLst>
            <pc:docMk/>
            <pc:sldMk cId="591309742" sldId="261"/>
            <ac:cxnSpMk id="59" creationId="{4CD9F9D3-8A01-D1EB-CCD1-DF630A70AC54}"/>
          </ac:cxnSpMkLst>
        </pc:cxnChg>
        <pc:cxnChg chg="add del mod">
          <ac:chgData name="Gema Ibañez Sanchez" userId="8cd62f19-5668-489a-b7de-3f1d280cf0da" providerId="ADAL" clId="{D9DAF5DA-40A9-45F2-BCA5-C16E52A23E79}" dt="2024-11-11T17:00:01.028" v="1135" actId="478"/>
          <ac:cxnSpMkLst>
            <pc:docMk/>
            <pc:sldMk cId="591309742" sldId="261"/>
            <ac:cxnSpMk id="60" creationId="{501C271E-763C-4A85-E060-E10E10A00BF0}"/>
          </ac:cxnSpMkLst>
        </pc:cxnChg>
      </pc:sldChg>
      <pc:sldChg chg="addSp delSp modSp add mod">
        <pc:chgData name="Gema Ibañez Sanchez" userId="8cd62f19-5668-489a-b7de-3f1d280cf0da" providerId="ADAL" clId="{D9DAF5DA-40A9-45F2-BCA5-C16E52A23E79}" dt="2024-11-11T17:15:16.949" v="1377" actId="113"/>
        <pc:sldMkLst>
          <pc:docMk/>
          <pc:sldMk cId="0" sldId="317"/>
        </pc:sldMkLst>
        <pc:spChg chg="del mod">
          <ac:chgData name="Gema Ibañez Sanchez" userId="8cd62f19-5668-489a-b7de-3f1d280cf0da" providerId="ADAL" clId="{D9DAF5DA-40A9-45F2-BCA5-C16E52A23E79}" dt="2024-11-11T17:14:18.863" v="1345" actId="478"/>
          <ac:spMkLst>
            <pc:docMk/>
            <pc:sldMk cId="0" sldId="317"/>
            <ac:spMk id="2" creationId="{00000000-0000-0000-0000-000000000000}"/>
          </ac:spMkLst>
        </pc:spChg>
        <pc:spChg chg="del">
          <ac:chgData name="Gema Ibañez Sanchez" userId="8cd62f19-5668-489a-b7de-3f1d280cf0da" providerId="ADAL" clId="{D9DAF5DA-40A9-45F2-BCA5-C16E52A23E79}" dt="2024-11-11T17:12:39.690" v="1278" actId="478"/>
          <ac:spMkLst>
            <pc:docMk/>
            <pc:sldMk cId="0" sldId="317"/>
            <ac:spMk id="4" creationId="{00000000-0000-0000-0000-000000000000}"/>
          </ac:spMkLst>
        </pc:spChg>
        <pc:spChg chg="del">
          <ac:chgData name="Gema Ibañez Sanchez" userId="8cd62f19-5668-489a-b7de-3f1d280cf0da" providerId="ADAL" clId="{D9DAF5DA-40A9-45F2-BCA5-C16E52A23E79}" dt="2024-11-11T17:13:39.041" v="1287" actId="478"/>
          <ac:spMkLst>
            <pc:docMk/>
            <pc:sldMk cId="0" sldId="317"/>
            <ac:spMk id="5" creationId="{00000000-0000-0000-0000-000000000000}"/>
          </ac:spMkLst>
        </pc:spChg>
        <pc:spChg chg="del">
          <ac:chgData name="Gema Ibañez Sanchez" userId="8cd62f19-5668-489a-b7de-3f1d280cf0da" providerId="ADAL" clId="{D9DAF5DA-40A9-45F2-BCA5-C16E52A23E79}" dt="2024-11-11T17:13:12.562" v="1286" actId="478"/>
          <ac:spMkLst>
            <pc:docMk/>
            <pc:sldMk cId="0" sldId="317"/>
            <ac:spMk id="6" creationId="{00000000-0000-0000-0000-000000000000}"/>
          </ac:spMkLst>
        </pc:spChg>
        <pc:spChg chg="add del mod">
          <ac:chgData name="Gema Ibañez Sanchez" userId="8cd62f19-5668-489a-b7de-3f1d280cf0da" providerId="ADAL" clId="{D9DAF5DA-40A9-45F2-BCA5-C16E52A23E79}" dt="2024-11-11T17:14:21.093" v="1346" actId="478"/>
          <ac:spMkLst>
            <pc:docMk/>
            <pc:sldMk cId="0" sldId="317"/>
            <ac:spMk id="7" creationId="{D9354497-2272-7BB1-4032-67B0C92CB99A}"/>
          </ac:spMkLst>
        </pc:spChg>
        <pc:spChg chg="add mod">
          <ac:chgData name="Gema Ibañez Sanchez" userId="8cd62f19-5668-489a-b7de-3f1d280cf0da" providerId="ADAL" clId="{D9DAF5DA-40A9-45F2-BCA5-C16E52A23E79}" dt="2024-11-11T17:14:32.826" v="1369" actId="20577"/>
          <ac:spMkLst>
            <pc:docMk/>
            <pc:sldMk cId="0" sldId="317"/>
            <ac:spMk id="8" creationId="{27C2EE7C-F80D-B5C2-4307-864EE0F7CCE1}"/>
          </ac:spMkLst>
        </pc:spChg>
        <pc:spChg chg="del mod">
          <ac:chgData name="Gema Ibañez Sanchez" userId="8cd62f19-5668-489a-b7de-3f1d280cf0da" providerId="ADAL" clId="{D9DAF5DA-40A9-45F2-BCA5-C16E52A23E79}" dt="2024-11-11T17:12:18.533" v="1271" actId="478"/>
          <ac:spMkLst>
            <pc:docMk/>
            <pc:sldMk cId="0" sldId="317"/>
            <ac:spMk id="60" creationId="{00000000-0000-0000-0000-000000000000}"/>
          </ac:spMkLst>
        </pc:spChg>
        <pc:spChg chg="mod">
          <ac:chgData name="Gema Ibañez Sanchez" userId="8cd62f19-5668-489a-b7de-3f1d280cf0da" providerId="ADAL" clId="{D9DAF5DA-40A9-45F2-BCA5-C16E52A23E79}" dt="2024-11-11T17:15:16.949" v="1377" actId="113"/>
          <ac:spMkLst>
            <pc:docMk/>
            <pc:sldMk cId="0" sldId="317"/>
            <ac:spMk id="61" creationId="{00000000-0000-0000-0000-000000000000}"/>
          </ac:spMkLst>
        </pc:spChg>
        <pc:spChg chg="mod">
          <ac:chgData name="Gema Ibañez Sanchez" userId="8cd62f19-5668-489a-b7de-3f1d280cf0da" providerId="ADAL" clId="{D9DAF5DA-40A9-45F2-BCA5-C16E52A23E79}" dt="2024-11-11T17:12:29.383" v="1275" actId="1076"/>
          <ac:spMkLst>
            <pc:docMk/>
            <pc:sldMk cId="0" sldId="317"/>
            <ac:spMk id="62" creationId="{00000000-0000-0000-0000-000000000000}"/>
          </ac:spMkLst>
        </pc:spChg>
      </pc:sldChg>
      <pc:sldChg chg="addSp delSp modSp add mod">
        <pc:chgData name="Gema Ibañez Sanchez" userId="8cd62f19-5668-489a-b7de-3f1d280cf0da" providerId="ADAL" clId="{D9DAF5DA-40A9-45F2-BCA5-C16E52A23E79}" dt="2024-11-11T17:14:00.645" v="1317" actId="20577"/>
        <pc:sldMkLst>
          <pc:docMk/>
          <pc:sldMk cId="0" sldId="374"/>
        </pc:sldMkLst>
        <pc:spChg chg="del">
          <ac:chgData name="Gema Ibañez Sanchez" userId="8cd62f19-5668-489a-b7de-3f1d280cf0da" providerId="ADAL" clId="{D9DAF5DA-40A9-45F2-BCA5-C16E52A23E79}" dt="2024-11-11T17:13:51.784" v="1288" actId="478"/>
          <ac:spMkLst>
            <pc:docMk/>
            <pc:sldMk cId="0" sldId="374"/>
            <ac:spMk id="2" creationId="{00000000-0000-0000-0000-000000000000}"/>
          </ac:spMkLst>
        </pc:spChg>
        <pc:spChg chg="del">
          <ac:chgData name="Gema Ibañez Sanchez" userId="8cd62f19-5668-489a-b7de-3f1d280cf0da" providerId="ADAL" clId="{D9DAF5DA-40A9-45F2-BCA5-C16E52A23E79}" dt="2024-11-11T17:12:57.121" v="1284" actId="478"/>
          <ac:spMkLst>
            <pc:docMk/>
            <pc:sldMk cId="0" sldId="374"/>
            <ac:spMk id="4" creationId="{00000000-0000-0000-0000-000000000000}"/>
          </ac:spMkLst>
        </pc:spChg>
        <pc:spChg chg="del">
          <ac:chgData name="Gema Ibañez Sanchez" userId="8cd62f19-5668-489a-b7de-3f1d280cf0da" providerId="ADAL" clId="{D9DAF5DA-40A9-45F2-BCA5-C16E52A23E79}" dt="2024-11-11T17:12:52.404" v="1282" actId="478"/>
          <ac:spMkLst>
            <pc:docMk/>
            <pc:sldMk cId="0" sldId="374"/>
            <ac:spMk id="5" creationId="{00000000-0000-0000-0000-000000000000}"/>
          </ac:spMkLst>
        </pc:spChg>
        <pc:spChg chg="del">
          <ac:chgData name="Gema Ibañez Sanchez" userId="8cd62f19-5668-489a-b7de-3f1d280cf0da" providerId="ADAL" clId="{D9DAF5DA-40A9-45F2-BCA5-C16E52A23E79}" dt="2024-11-11T17:12:54.281" v="1283" actId="478"/>
          <ac:spMkLst>
            <pc:docMk/>
            <pc:sldMk cId="0" sldId="374"/>
            <ac:spMk id="6" creationId="{00000000-0000-0000-0000-000000000000}"/>
          </ac:spMkLst>
        </pc:spChg>
        <pc:spChg chg="add del mod">
          <ac:chgData name="Gema Ibañez Sanchez" userId="8cd62f19-5668-489a-b7de-3f1d280cf0da" providerId="ADAL" clId="{D9DAF5DA-40A9-45F2-BCA5-C16E52A23E79}" dt="2024-11-11T17:13:53.857" v="1289" actId="478"/>
          <ac:spMkLst>
            <pc:docMk/>
            <pc:sldMk cId="0" sldId="374"/>
            <ac:spMk id="7" creationId="{AD61248A-90DA-5DEF-8DD2-B3461DD32A1E}"/>
          </ac:spMkLst>
        </pc:spChg>
        <pc:spChg chg="add mod">
          <ac:chgData name="Gema Ibañez Sanchez" userId="8cd62f19-5668-489a-b7de-3f1d280cf0da" providerId="ADAL" clId="{D9DAF5DA-40A9-45F2-BCA5-C16E52A23E79}" dt="2024-11-11T17:14:00.645" v="1317" actId="20577"/>
          <ac:spMkLst>
            <pc:docMk/>
            <pc:sldMk cId="0" sldId="374"/>
            <ac:spMk id="8" creationId="{0AB16769-30A1-D8D1-70AD-A47D698F3F30}"/>
          </ac:spMkLst>
        </pc:spChg>
        <pc:spChg chg="mod">
          <ac:chgData name="Gema Ibañez Sanchez" userId="8cd62f19-5668-489a-b7de-3f1d280cf0da" providerId="ADAL" clId="{D9DAF5DA-40A9-45F2-BCA5-C16E52A23E79}" dt="2024-11-11T17:12:48.852" v="1281" actId="14100"/>
          <ac:spMkLst>
            <pc:docMk/>
            <pc:sldMk cId="0" sldId="374"/>
            <ac:spMk id="50" creationId="{00000000-0000-0000-0000-000000000000}"/>
          </ac:spMkLst>
        </pc:spChg>
        <pc:spChg chg="del">
          <ac:chgData name="Gema Ibañez Sanchez" userId="8cd62f19-5668-489a-b7de-3f1d280cf0da" providerId="ADAL" clId="{D9DAF5DA-40A9-45F2-BCA5-C16E52A23E79}" dt="2024-11-11T17:12:45.437" v="1280" actId="478"/>
          <ac:spMkLst>
            <pc:docMk/>
            <pc:sldMk cId="0" sldId="374"/>
            <ac:spMk id="60" creationId="{00000000-0000-0000-0000-000000000000}"/>
          </ac:spMkLst>
        </pc:spChg>
      </pc:sldChg>
      <pc:sldChg chg="addSp delSp modSp add mod">
        <pc:chgData name="Gema Ibañez Sanchez" userId="8cd62f19-5668-489a-b7de-3f1d280cf0da" providerId="ADAL" clId="{D9DAF5DA-40A9-45F2-BCA5-C16E52A23E79}" dt="2024-11-11T17:16:22.370" v="1435" actId="6549"/>
        <pc:sldMkLst>
          <pc:docMk/>
          <pc:sldMk cId="0" sldId="380"/>
        </pc:sldMkLst>
        <pc:spChg chg="del">
          <ac:chgData name="Gema Ibañez Sanchez" userId="8cd62f19-5668-489a-b7de-3f1d280cf0da" providerId="ADAL" clId="{D9DAF5DA-40A9-45F2-BCA5-C16E52A23E79}" dt="2024-11-11T17:14:13.364" v="1343" actId="478"/>
          <ac:spMkLst>
            <pc:docMk/>
            <pc:sldMk cId="0" sldId="380"/>
            <ac:spMk id="2" creationId="{00000000-0000-0000-0000-000000000000}"/>
          </ac:spMkLst>
        </pc:spChg>
        <pc:spChg chg="del">
          <ac:chgData name="Gema Ibañez Sanchez" userId="8cd62f19-5668-489a-b7de-3f1d280cf0da" providerId="ADAL" clId="{D9DAF5DA-40A9-45F2-BCA5-C16E52A23E79}" dt="2024-11-11T17:12:42.116" v="1279" actId="478"/>
          <ac:spMkLst>
            <pc:docMk/>
            <pc:sldMk cId="0" sldId="380"/>
            <ac:spMk id="4" creationId="{00000000-0000-0000-0000-000000000000}"/>
          </ac:spMkLst>
        </pc:spChg>
        <pc:spChg chg="del">
          <ac:chgData name="Gema Ibañez Sanchez" userId="8cd62f19-5668-489a-b7de-3f1d280cf0da" providerId="ADAL" clId="{D9DAF5DA-40A9-45F2-BCA5-C16E52A23E79}" dt="2024-11-11T17:13:07.951" v="1285" actId="478"/>
          <ac:spMkLst>
            <pc:docMk/>
            <pc:sldMk cId="0" sldId="380"/>
            <ac:spMk id="6" creationId="{00000000-0000-0000-0000-000000000000}"/>
          </ac:spMkLst>
        </pc:spChg>
        <pc:spChg chg="add mod">
          <ac:chgData name="Gema Ibañez Sanchez" userId="8cd62f19-5668-489a-b7de-3f1d280cf0da" providerId="ADAL" clId="{D9DAF5DA-40A9-45F2-BCA5-C16E52A23E79}" dt="2024-11-11T17:14:10.662" v="1342" actId="20577"/>
          <ac:spMkLst>
            <pc:docMk/>
            <pc:sldMk cId="0" sldId="380"/>
            <ac:spMk id="7" creationId="{F30A11E4-ED07-628A-DD18-504B49FD1290}"/>
          </ac:spMkLst>
        </pc:spChg>
        <pc:spChg chg="add del mod">
          <ac:chgData name="Gema Ibañez Sanchez" userId="8cd62f19-5668-489a-b7de-3f1d280cf0da" providerId="ADAL" clId="{D9DAF5DA-40A9-45F2-BCA5-C16E52A23E79}" dt="2024-11-11T17:14:14.789" v="1344" actId="478"/>
          <ac:spMkLst>
            <pc:docMk/>
            <pc:sldMk cId="0" sldId="380"/>
            <ac:spMk id="9" creationId="{5C04E49E-8183-7627-6A9A-8AC7C832A125}"/>
          </ac:spMkLst>
        </pc:spChg>
        <pc:spChg chg="del">
          <ac:chgData name="Gema Ibañez Sanchez" userId="8cd62f19-5668-489a-b7de-3f1d280cf0da" providerId="ADAL" clId="{D9DAF5DA-40A9-45F2-BCA5-C16E52A23E79}" dt="2024-11-11T17:12:32.741" v="1276" actId="478"/>
          <ac:spMkLst>
            <pc:docMk/>
            <pc:sldMk cId="0" sldId="380"/>
            <ac:spMk id="60" creationId="{00000000-0000-0000-0000-000000000000}"/>
          </ac:spMkLst>
        </pc:spChg>
        <pc:spChg chg="mod">
          <ac:chgData name="Gema Ibañez Sanchez" userId="8cd62f19-5668-489a-b7de-3f1d280cf0da" providerId="ADAL" clId="{D9DAF5DA-40A9-45F2-BCA5-C16E52A23E79}" dt="2024-11-11T17:16:22.370" v="1435" actId="6549"/>
          <ac:spMkLst>
            <pc:docMk/>
            <pc:sldMk cId="0" sldId="380"/>
            <ac:spMk id="63" creationId="{00000000-0000-0000-0000-000000000000}"/>
          </ac:spMkLst>
        </pc:spChg>
      </pc:sldChg>
      <pc:sldChg chg="modSp new mod ord">
        <pc:chgData name="Gema Ibañez Sanchez" userId="8cd62f19-5668-489a-b7de-3f1d280cf0da" providerId="ADAL" clId="{D9DAF5DA-40A9-45F2-BCA5-C16E52A23E79}" dt="2024-11-11T17:21:54.046" v="1932" actId="20577"/>
        <pc:sldMkLst>
          <pc:docMk/>
          <pc:sldMk cId="936615053" sldId="381"/>
        </pc:sldMkLst>
        <pc:spChg chg="mod">
          <ac:chgData name="Gema Ibañez Sanchez" userId="8cd62f19-5668-489a-b7de-3f1d280cf0da" providerId="ADAL" clId="{D9DAF5DA-40A9-45F2-BCA5-C16E52A23E79}" dt="2024-11-11T17:21:54.046" v="1932" actId="20577"/>
          <ac:spMkLst>
            <pc:docMk/>
            <pc:sldMk cId="936615053" sldId="381"/>
            <ac:spMk id="2" creationId="{8C561083-EEEE-C1AD-BF2C-65F8A2BAD2F0}"/>
          </ac:spMkLst>
        </pc:spChg>
        <pc:spChg chg="mod">
          <ac:chgData name="Gema Ibañez Sanchez" userId="8cd62f19-5668-489a-b7de-3f1d280cf0da" providerId="ADAL" clId="{D9DAF5DA-40A9-45F2-BCA5-C16E52A23E79}" dt="2024-11-11T17:20:02.733" v="1797" actId="113"/>
          <ac:spMkLst>
            <pc:docMk/>
            <pc:sldMk cId="936615053" sldId="381"/>
            <ac:spMk id="3" creationId="{05860448-C411-5A37-3887-43B1FEEF413F}"/>
          </ac:spMkLst>
        </pc:spChg>
      </pc:sldChg>
      <pc:sldChg chg="new del">
        <pc:chgData name="Gema Ibañez Sanchez" userId="8cd62f19-5668-489a-b7de-3f1d280cf0da" providerId="ADAL" clId="{D9DAF5DA-40A9-45F2-BCA5-C16E52A23E79}" dt="2024-11-11T17:20:19.022" v="1799" actId="47"/>
        <pc:sldMkLst>
          <pc:docMk/>
          <pc:sldMk cId="1652123845" sldId="382"/>
        </pc:sldMkLst>
      </pc:sldChg>
      <pc:sldChg chg="delSp modSp new add del mod ord">
        <pc:chgData name="Gema Ibañez Sanchez" userId="8cd62f19-5668-489a-b7de-3f1d280cf0da" providerId="ADAL" clId="{D9DAF5DA-40A9-45F2-BCA5-C16E52A23E79}" dt="2024-11-11T17:21:32.385" v="1902" actId="20577"/>
        <pc:sldMkLst>
          <pc:docMk/>
          <pc:sldMk cId="2202921447" sldId="382"/>
        </pc:sldMkLst>
        <pc:spChg chg="mod">
          <ac:chgData name="Gema Ibañez Sanchez" userId="8cd62f19-5668-489a-b7de-3f1d280cf0da" providerId="ADAL" clId="{D9DAF5DA-40A9-45F2-BCA5-C16E52A23E79}" dt="2024-11-11T17:21:32.385" v="1902" actId="20577"/>
          <ac:spMkLst>
            <pc:docMk/>
            <pc:sldMk cId="2202921447" sldId="382"/>
            <ac:spMk id="2" creationId="{2B574453-E241-6747-7619-562BED0BAB86}"/>
          </ac:spMkLst>
        </pc:spChg>
        <pc:spChg chg="del">
          <ac:chgData name="Gema Ibañez Sanchez" userId="8cd62f19-5668-489a-b7de-3f1d280cf0da" providerId="ADAL" clId="{D9DAF5DA-40A9-45F2-BCA5-C16E52A23E79}" dt="2024-11-11T17:20:34.325" v="1823" actId="478"/>
          <ac:spMkLst>
            <pc:docMk/>
            <pc:sldMk cId="2202921447" sldId="382"/>
            <ac:spMk id="3" creationId="{AB33FABE-9EA5-2AFD-ED47-21AF1DAC51B2}"/>
          </ac:spMkLst>
        </pc:spChg>
      </pc:sldChg>
      <pc:sldChg chg="modSp add mod">
        <pc:chgData name="Gema Ibañez Sanchez" userId="8cd62f19-5668-489a-b7de-3f1d280cf0da" providerId="ADAL" clId="{D9DAF5DA-40A9-45F2-BCA5-C16E52A23E79}" dt="2024-11-11T17:21:21.078" v="1869" actId="20577"/>
        <pc:sldMkLst>
          <pc:docMk/>
          <pc:sldMk cId="1992683707" sldId="383"/>
        </pc:sldMkLst>
        <pc:spChg chg="mod">
          <ac:chgData name="Gema Ibañez Sanchez" userId="8cd62f19-5668-489a-b7de-3f1d280cf0da" providerId="ADAL" clId="{D9DAF5DA-40A9-45F2-BCA5-C16E52A23E79}" dt="2024-11-11T17:21:21.078" v="1869" actId="20577"/>
          <ac:spMkLst>
            <pc:docMk/>
            <pc:sldMk cId="1992683707" sldId="383"/>
            <ac:spMk id="2" creationId="{07E8DAD5-7682-C693-AD1C-512BFC24B445}"/>
          </ac:spMkLst>
        </pc:spChg>
      </pc:sldChg>
      <pc:sldChg chg="modSp add mod">
        <pc:chgData name="Gema Ibañez Sanchez" userId="8cd62f19-5668-489a-b7de-3f1d280cf0da" providerId="ADAL" clId="{D9DAF5DA-40A9-45F2-BCA5-C16E52A23E79}" dt="2024-11-11T17:21:45.085" v="1920" actId="20577"/>
        <pc:sldMkLst>
          <pc:docMk/>
          <pc:sldMk cId="3551918150" sldId="384"/>
        </pc:sldMkLst>
        <pc:spChg chg="mod">
          <ac:chgData name="Gema Ibañez Sanchez" userId="8cd62f19-5668-489a-b7de-3f1d280cf0da" providerId="ADAL" clId="{D9DAF5DA-40A9-45F2-BCA5-C16E52A23E79}" dt="2024-11-11T17:21:45.085" v="1920" actId="20577"/>
          <ac:spMkLst>
            <pc:docMk/>
            <pc:sldMk cId="3551918150" sldId="384"/>
            <ac:spMk id="2" creationId="{5DA0CB1D-1DC6-BF1F-388F-7B1EDF608CA2}"/>
          </ac:spMkLst>
        </pc:spChg>
      </pc:sldChg>
      <pc:sldChg chg="addSp delSp modSp add mod modAnim">
        <pc:chgData name="Gema Ibañez Sanchez" userId="8cd62f19-5668-489a-b7de-3f1d280cf0da" providerId="ADAL" clId="{D9DAF5DA-40A9-45F2-BCA5-C16E52A23E79}" dt="2024-11-11T17:25:36.515" v="1999"/>
        <pc:sldMkLst>
          <pc:docMk/>
          <pc:sldMk cId="3190565845" sldId="385"/>
        </pc:sldMkLst>
        <pc:spChg chg="add mod">
          <ac:chgData name="Gema Ibañez Sanchez" userId="8cd62f19-5668-489a-b7de-3f1d280cf0da" providerId="ADAL" clId="{D9DAF5DA-40A9-45F2-BCA5-C16E52A23E79}" dt="2024-11-11T17:23:17.168" v="1966" actId="1076"/>
          <ac:spMkLst>
            <pc:docMk/>
            <pc:sldMk cId="3190565845" sldId="385"/>
            <ac:spMk id="3" creationId="{BBF9012E-F2C9-4D48-0231-55A5EE2B2EBB}"/>
          </ac:spMkLst>
        </pc:spChg>
        <pc:spChg chg="add del mod">
          <ac:chgData name="Gema Ibañez Sanchez" userId="8cd62f19-5668-489a-b7de-3f1d280cf0da" providerId="ADAL" clId="{D9DAF5DA-40A9-45F2-BCA5-C16E52A23E79}" dt="2024-11-11T17:23:31.339" v="1968" actId="478"/>
          <ac:spMkLst>
            <pc:docMk/>
            <pc:sldMk cId="3190565845" sldId="385"/>
            <ac:spMk id="4" creationId="{1E283188-5CF7-3E9C-2FC6-6B52AC1FA09A}"/>
          </ac:spMkLst>
        </pc:spChg>
      </pc:sldChg>
      <pc:sldChg chg="add modAnim">
        <pc:chgData name="Gema Ibañez Sanchez" userId="8cd62f19-5668-489a-b7de-3f1d280cf0da" providerId="ADAL" clId="{D9DAF5DA-40A9-45F2-BCA5-C16E52A23E79}" dt="2024-11-11T17:25:41.510" v="2000"/>
        <pc:sldMkLst>
          <pc:docMk/>
          <pc:sldMk cId="2702828191" sldId="386"/>
        </pc:sldMkLst>
      </pc:sldChg>
      <pc:sldChg chg="delSp modSp add del mod delAnim modAnim">
        <pc:chgData name="Gema Ibañez Sanchez" userId="8cd62f19-5668-489a-b7de-3f1d280cf0da" providerId="ADAL" clId="{D9DAF5DA-40A9-45F2-BCA5-C16E52A23E79}" dt="2024-11-11T17:25:56.655" v="2003" actId="47"/>
        <pc:sldMkLst>
          <pc:docMk/>
          <pc:sldMk cId="3029626760" sldId="387"/>
        </pc:sldMkLst>
        <pc:spChg chg="mod">
          <ac:chgData name="Gema Ibañez Sanchez" userId="8cd62f19-5668-489a-b7de-3f1d280cf0da" providerId="ADAL" clId="{D9DAF5DA-40A9-45F2-BCA5-C16E52A23E79}" dt="2024-11-11T17:25:10.164" v="1996" actId="20577"/>
          <ac:spMkLst>
            <pc:docMk/>
            <pc:sldMk cId="3029626760" sldId="387"/>
            <ac:spMk id="2" creationId="{2761A0D9-CB7C-B635-3114-47B2056EAC3C}"/>
          </ac:spMkLst>
        </pc:spChg>
        <pc:spChg chg="del">
          <ac:chgData name="Gema Ibañez Sanchez" userId="8cd62f19-5668-489a-b7de-3f1d280cf0da" providerId="ADAL" clId="{D9DAF5DA-40A9-45F2-BCA5-C16E52A23E79}" dt="2024-11-11T17:24:49.749" v="1977" actId="478"/>
          <ac:spMkLst>
            <pc:docMk/>
            <pc:sldMk cId="3029626760" sldId="387"/>
            <ac:spMk id="3" creationId="{00EB180A-839C-17ED-A7F2-D2EFD88BACDA}"/>
          </ac:spMkLst>
        </pc:spChg>
        <pc:spChg chg="del">
          <ac:chgData name="Gema Ibañez Sanchez" userId="8cd62f19-5668-489a-b7de-3f1d280cf0da" providerId="ADAL" clId="{D9DAF5DA-40A9-45F2-BCA5-C16E52A23E79}" dt="2024-11-11T17:24:48.450" v="1976" actId="478"/>
          <ac:spMkLst>
            <pc:docMk/>
            <pc:sldMk cId="3029626760" sldId="387"/>
            <ac:spMk id="4" creationId="{3181859E-4A01-ABA0-8948-DE19B88365C3}"/>
          </ac:spMkLst>
        </pc:spChg>
        <pc:spChg chg="mod">
          <ac:chgData name="Gema Ibañez Sanchez" userId="8cd62f19-5668-489a-b7de-3f1d280cf0da" providerId="ADAL" clId="{D9DAF5DA-40A9-45F2-BCA5-C16E52A23E79}" dt="2024-11-11T17:25:52.469" v="2002" actId="1076"/>
          <ac:spMkLst>
            <pc:docMk/>
            <pc:sldMk cId="3029626760" sldId="387"/>
            <ac:spMk id="7" creationId="{81D2049C-BA4E-B2CA-1526-D43AA53C1943}"/>
          </ac:spMkLst>
        </pc:spChg>
        <pc:spChg chg="mod">
          <ac:chgData name="Gema Ibañez Sanchez" userId="8cd62f19-5668-489a-b7de-3f1d280cf0da" providerId="ADAL" clId="{D9DAF5DA-40A9-45F2-BCA5-C16E52A23E79}" dt="2024-11-11T17:25:52.469" v="2002" actId="1076"/>
          <ac:spMkLst>
            <pc:docMk/>
            <pc:sldMk cId="3029626760" sldId="387"/>
            <ac:spMk id="14" creationId="{421E1E42-76F6-1825-8FC0-8337E6D4A8E1}"/>
          </ac:spMkLst>
        </pc:spChg>
        <pc:spChg chg="del">
          <ac:chgData name="Gema Ibañez Sanchez" userId="8cd62f19-5668-489a-b7de-3f1d280cf0da" providerId="ADAL" clId="{D9DAF5DA-40A9-45F2-BCA5-C16E52A23E79}" dt="2024-11-11T17:25:23.155" v="1997" actId="478"/>
          <ac:spMkLst>
            <pc:docMk/>
            <pc:sldMk cId="3029626760" sldId="387"/>
            <ac:spMk id="15" creationId="{0A502342-33F0-0D1D-024D-6C67A944F068}"/>
          </ac:spMkLst>
        </pc:spChg>
        <pc:spChg chg="del">
          <ac:chgData name="Gema Ibañez Sanchez" userId="8cd62f19-5668-489a-b7de-3f1d280cf0da" providerId="ADAL" clId="{D9DAF5DA-40A9-45F2-BCA5-C16E52A23E79}" dt="2024-11-11T17:25:23.155" v="1997" actId="478"/>
          <ac:spMkLst>
            <pc:docMk/>
            <pc:sldMk cId="3029626760" sldId="387"/>
            <ac:spMk id="16" creationId="{242AE7B0-AD57-FAE2-6FE3-1D38D350351F}"/>
          </ac:spMkLst>
        </pc:spChg>
        <pc:spChg chg="del">
          <ac:chgData name="Gema Ibañez Sanchez" userId="8cd62f19-5668-489a-b7de-3f1d280cf0da" providerId="ADAL" clId="{D9DAF5DA-40A9-45F2-BCA5-C16E52A23E79}" dt="2024-11-11T17:25:23.155" v="1997" actId="478"/>
          <ac:spMkLst>
            <pc:docMk/>
            <pc:sldMk cId="3029626760" sldId="387"/>
            <ac:spMk id="17" creationId="{CE32E0C1-4B49-F52B-68CA-52B1978CC87B}"/>
          </ac:spMkLst>
        </pc:spChg>
        <pc:spChg chg="mod">
          <ac:chgData name="Gema Ibañez Sanchez" userId="8cd62f19-5668-489a-b7de-3f1d280cf0da" providerId="ADAL" clId="{D9DAF5DA-40A9-45F2-BCA5-C16E52A23E79}" dt="2024-11-11T17:25:52.469" v="2002" actId="1076"/>
          <ac:spMkLst>
            <pc:docMk/>
            <pc:sldMk cId="3029626760" sldId="387"/>
            <ac:spMk id="31" creationId="{DA15DB40-B2B7-599C-52E6-F7562EEF169C}"/>
          </ac:spMkLst>
        </pc:spChg>
        <pc:spChg chg="mod">
          <ac:chgData name="Gema Ibañez Sanchez" userId="8cd62f19-5668-489a-b7de-3f1d280cf0da" providerId="ADAL" clId="{D9DAF5DA-40A9-45F2-BCA5-C16E52A23E79}" dt="2024-11-11T17:25:52.469" v="2002" actId="1076"/>
          <ac:spMkLst>
            <pc:docMk/>
            <pc:sldMk cId="3029626760" sldId="387"/>
            <ac:spMk id="32" creationId="{492931B3-3464-6EAE-8F1A-7CD9ED681AAD}"/>
          </ac:spMkLst>
        </pc:spChg>
        <pc:spChg chg="mod">
          <ac:chgData name="Gema Ibañez Sanchez" userId="8cd62f19-5668-489a-b7de-3f1d280cf0da" providerId="ADAL" clId="{D9DAF5DA-40A9-45F2-BCA5-C16E52A23E79}" dt="2024-11-11T17:25:52.469" v="2002" actId="1076"/>
          <ac:spMkLst>
            <pc:docMk/>
            <pc:sldMk cId="3029626760" sldId="387"/>
            <ac:spMk id="33" creationId="{E19839C9-1C97-8D56-B3DE-13568F7B2E9B}"/>
          </ac:spMkLst>
        </pc:spChg>
        <pc:spChg chg="mod">
          <ac:chgData name="Gema Ibañez Sanchez" userId="8cd62f19-5668-489a-b7de-3f1d280cf0da" providerId="ADAL" clId="{D9DAF5DA-40A9-45F2-BCA5-C16E52A23E79}" dt="2024-11-11T17:25:52.469" v="2002" actId="1076"/>
          <ac:spMkLst>
            <pc:docMk/>
            <pc:sldMk cId="3029626760" sldId="387"/>
            <ac:spMk id="34" creationId="{440D05CD-9B1F-1546-B478-BFBD83F869B9}"/>
          </ac:spMkLst>
        </pc:spChg>
        <pc:spChg chg="mod">
          <ac:chgData name="Gema Ibañez Sanchez" userId="8cd62f19-5668-489a-b7de-3f1d280cf0da" providerId="ADAL" clId="{D9DAF5DA-40A9-45F2-BCA5-C16E52A23E79}" dt="2024-11-11T17:25:52.469" v="2002" actId="1076"/>
          <ac:spMkLst>
            <pc:docMk/>
            <pc:sldMk cId="3029626760" sldId="387"/>
            <ac:spMk id="35" creationId="{0EE7ECF0-9ADB-6EDB-BCF2-0007BAC30E38}"/>
          </ac:spMkLst>
        </pc:spChg>
        <pc:spChg chg="mod">
          <ac:chgData name="Gema Ibañez Sanchez" userId="8cd62f19-5668-489a-b7de-3f1d280cf0da" providerId="ADAL" clId="{D9DAF5DA-40A9-45F2-BCA5-C16E52A23E79}" dt="2024-11-11T17:25:52.469" v="2002" actId="1076"/>
          <ac:spMkLst>
            <pc:docMk/>
            <pc:sldMk cId="3029626760" sldId="387"/>
            <ac:spMk id="40" creationId="{045F5711-5F96-D442-21C5-DF223BA1C26A}"/>
          </ac:spMkLst>
        </pc:spChg>
        <pc:spChg chg="mod">
          <ac:chgData name="Gema Ibañez Sanchez" userId="8cd62f19-5668-489a-b7de-3f1d280cf0da" providerId="ADAL" clId="{D9DAF5DA-40A9-45F2-BCA5-C16E52A23E79}" dt="2024-11-11T17:25:52.469" v="2002" actId="1076"/>
          <ac:spMkLst>
            <pc:docMk/>
            <pc:sldMk cId="3029626760" sldId="387"/>
            <ac:spMk id="61" creationId="{5BADEEAF-2027-D3A5-9F96-2787DAD19701}"/>
          </ac:spMkLst>
        </pc:spChg>
        <pc:spChg chg="mod">
          <ac:chgData name="Gema Ibañez Sanchez" userId="8cd62f19-5668-489a-b7de-3f1d280cf0da" providerId="ADAL" clId="{D9DAF5DA-40A9-45F2-BCA5-C16E52A23E79}" dt="2024-11-11T17:25:52.469" v="2002" actId="1076"/>
          <ac:spMkLst>
            <pc:docMk/>
            <pc:sldMk cId="3029626760" sldId="387"/>
            <ac:spMk id="62" creationId="{A8465493-09EC-DCF6-0A6F-AF3CBBE660BB}"/>
          </ac:spMkLst>
        </pc:spChg>
        <pc:spChg chg="del">
          <ac:chgData name="Gema Ibañez Sanchez" userId="8cd62f19-5668-489a-b7de-3f1d280cf0da" providerId="ADAL" clId="{D9DAF5DA-40A9-45F2-BCA5-C16E52A23E79}" dt="2024-11-11T17:24:52.441" v="1978" actId="478"/>
          <ac:spMkLst>
            <pc:docMk/>
            <pc:sldMk cId="3029626760" sldId="387"/>
            <ac:spMk id="69" creationId="{8A69490C-00E8-4B8F-9144-11FCC927691F}"/>
          </ac:spMkLst>
        </pc:spChg>
        <pc:picChg chg="del">
          <ac:chgData name="Gema Ibañez Sanchez" userId="8cd62f19-5668-489a-b7de-3f1d280cf0da" providerId="ADAL" clId="{D9DAF5DA-40A9-45F2-BCA5-C16E52A23E79}" dt="2024-11-11T17:25:23.155" v="1997" actId="478"/>
          <ac:picMkLst>
            <pc:docMk/>
            <pc:sldMk cId="3029626760" sldId="387"/>
            <ac:picMk id="13" creationId="{7333174E-28E2-9C9D-8B22-7614489D1CB9}"/>
          </ac:picMkLst>
        </pc:picChg>
        <pc:picChg chg="mod">
          <ac:chgData name="Gema Ibañez Sanchez" userId="8cd62f19-5668-489a-b7de-3f1d280cf0da" providerId="ADAL" clId="{D9DAF5DA-40A9-45F2-BCA5-C16E52A23E79}" dt="2024-11-11T17:25:52.469" v="2002" actId="1076"/>
          <ac:picMkLst>
            <pc:docMk/>
            <pc:sldMk cId="3029626760" sldId="387"/>
            <ac:picMk id="84" creationId="{062E32ED-300B-22CB-C653-EAA684D61EC5}"/>
          </ac:picMkLst>
        </pc:picChg>
        <pc:cxnChg chg="del mod">
          <ac:chgData name="Gema Ibañez Sanchez" userId="8cd62f19-5668-489a-b7de-3f1d280cf0da" providerId="ADAL" clId="{D9DAF5DA-40A9-45F2-BCA5-C16E52A23E79}" dt="2024-11-11T17:25:23.155" v="1997" actId="478"/>
          <ac:cxnSpMkLst>
            <pc:docMk/>
            <pc:sldMk cId="3029626760" sldId="387"/>
            <ac:cxnSpMk id="18" creationId="{F61F813A-6571-36F0-0E5C-8374EF0FA69B}"/>
          </ac:cxnSpMkLst>
        </pc:cxnChg>
        <pc:cxnChg chg="del mod">
          <ac:chgData name="Gema Ibañez Sanchez" userId="8cd62f19-5668-489a-b7de-3f1d280cf0da" providerId="ADAL" clId="{D9DAF5DA-40A9-45F2-BCA5-C16E52A23E79}" dt="2024-11-11T17:25:23.155" v="1997" actId="478"/>
          <ac:cxnSpMkLst>
            <pc:docMk/>
            <pc:sldMk cId="3029626760" sldId="387"/>
            <ac:cxnSpMk id="19" creationId="{F4B7F635-9CFF-0FA0-5132-6E50D84445A3}"/>
          </ac:cxnSpMkLst>
        </pc:cxnChg>
        <pc:cxnChg chg="mod">
          <ac:chgData name="Gema Ibañez Sanchez" userId="8cd62f19-5668-489a-b7de-3f1d280cf0da" providerId="ADAL" clId="{D9DAF5DA-40A9-45F2-BCA5-C16E52A23E79}" dt="2024-11-11T17:25:52.469" v="2002" actId="1076"/>
          <ac:cxnSpMkLst>
            <pc:docMk/>
            <pc:sldMk cId="3029626760" sldId="387"/>
            <ac:cxnSpMk id="36" creationId="{C5980B7F-F0EB-B556-D630-3FD0BA226EC0}"/>
          </ac:cxnSpMkLst>
        </pc:cxnChg>
        <pc:cxnChg chg="mod">
          <ac:chgData name="Gema Ibañez Sanchez" userId="8cd62f19-5668-489a-b7de-3f1d280cf0da" providerId="ADAL" clId="{D9DAF5DA-40A9-45F2-BCA5-C16E52A23E79}" dt="2024-11-11T17:25:52.469" v="2002" actId="1076"/>
          <ac:cxnSpMkLst>
            <pc:docMk/>
            <pc:sldMk cId="3029626760" sldId="387"/>
            <ac:cxnSpMk id="52" creationId="{E5341316-D1D4-C544-7FE2-53B2AC3AEFEB}"/>
          </ac:cxnSpMkLst>
        </pc:cxnChg>
        <pc:cxnChg chg="mod">
          <ac:chgData name="Gema Ibañez Sanchez" userId="8cd62f19-5668-489a-b7de-3f1d280cf0da" providerId="ADAL" clId="{D9DAF5DA-40A9-45F2-BCA5-C16E52A23E79}" dt="2024-11-11T17:25:52.469" v="2002" actId="1076"/>
          <ac:cxnSpMkLst>
            <pc:docMk/>
            <pc:sldMk cId="3029626760" sldId="387"/>
            <ac:cxnSpMk id="90" creationId="{14270015-B25C-873E-3E95-1BC4F71099FD}"/>
          </ac:cxnSpMkLst>
        </pc:cxnChg>
        <pc:cxnChg chg="mod">
          <ac:chgData name="Gema Ibañez Sanchez" userId="8cd62f19-5668-489a-b7de-3f1d280cf0da" providerId="ADAL" clId="{D9DAF5DA-40A9-45F2-BCA5-C16E52A23E79}" dt="2024-11-11T17:25:52.469" v="2002" actId="1076"/>
          <ac:cxnSpMkLst>
            <pc:docMk/>
            <pc:sldMk cId="3029626760" sldId="387"/>
            <ac:cxnSpMk id="92" creationId="{15989209-9125-BA34-A045-12C023307DDE}"/>
          </ac:cxnSpMkLst>
        </pc:cxnChg>
        <pc:cxnChg chg="mod">
          <ac:chgData name="Gema Ibañez Sanchez" userId="8cd62f19-5668-489a-b7de-3f1d280cf0da" providerId="ADAL" clId="{D9DAF5DA-40A9-45F2-BCA5-C16E52A23E79}" dt="2024-11-11T17:25:52.469" v="2002" actId="1076"/>
          <ac:cxnSpMkLst>
            <pc:docMk/>
            <pc:sldMk cId="3029626760" sldId="387"/>
            <ac:cxnSpMk id="96" creationId="{A3903FB7-A3B7-DFB4-FB44-6643310240CE}"/>
          </ac:cxnSpMkLst>
        </pc:cxnChg>
        <pc:cxnChg chg="mod">
          <ac:chgData name="Gema Ibañez Sanchez" userId="8cd62f19-5668-489a-b7de-3f1d280cf0da" providerId="ADAL" clId="{D9DAF5DA-40A9-45F2-BCA5-C16E52A23E79}" dt="2024-11-11T17:25:52.469" v="2002" actId="1076"/>
          <ac:cxnSpMkLst>
            <pc:docMk/>
            <pc:sldMk cId="3029626760" sldId="387"/>
            <ac:cxnSpMk id="100" creationId="{9EC3FD7C-8886-E292-CFEF-974DB4C2215F}"/>
          </ac:cxnSpMkLst>
        </pc:cxnChg>
        <pc:cxnChg chg="del">
          <ac:chgData name="Gema Ibañez Sanchez" userId="8cd62f19-5668-489a-b7de-3f1d280cf0da" providerId="ADAL" clId="{D9DAF5DA-40A9-45F2-BCA5-C16E52A23E79}" dt="2024-11-11T17:25:23.155" v="1997" actId="478"/>
          <ac:cxnSpMkLst>
            <pc:docMk/>
            <pc:sldMk cId="3029626760" sldId="387"/>
            <ac:cxnSpMk id="111" creationId="{2CACEA1C-0F39-B7BE-C4C1-CAE341E6BE34}"/>
          </ac:cxnSpMkLst>
        </pc:cxnChg>
        <pc:cxnChg chg="del mod">
          <ac:chgData name="Gema Ibañez Sanchez" userId="8cd62f19-5668-489a-b7de-3f1d280cf0da" providerId="ADAL" clId="{D9DAF5DA-40A9-45F2-BCA5-C16E52A23E79}" dt="2024-11-11T17:25:23.155" v="1997" actId="478"/>
          <ac:cxnSpMkLst>
            <pc:docMk/>
            <pc:sldMk cId="3029626760" sldId="387"/>
            <ac:cxnSpMk id="126" creationId="{433DC5A2-1BC3-98F7-F9C9-D2A6A23F70C8}"/>
          </ac:cxnSpMkLst>
        </pc:cxnChg>
        <pc:cxnChg chg="del mod">
          <ac:chgData name="Gema Ibañez Sanchez" userId="8cd62f19-5668-489a-b7de-3f1d280cf0da" providerId="ADAL" clId="{D9DAF5DA-40A9-45F2-BCA5-C16E52A23E79}" dt="2024-11-11T17:25:23.155" v="1997" actId="478"/>
          <ac:cxnSpMkLst>
            <pc:docMk/>
            <pc:sldMk cId="3029626760" sldId="387"/>
            <ac:cxnSpMk id="131" creationId="{FAF41081-225B-BBC5-F0F8-B68711E06476}"/>
          </ac:cxnSpMkLst>
        </pc:cxnChg>
        <pc:cxnChg chg="del mod">
          <ac:chgData name="Gema Ibañez Sanchez" userId="8cd62f19-5668-489a-b7de-3f1d280cf0da" providerId="ADAL" clId="{D9DAF5DA-40A9-45F2-BCA5-C16E52A23E79}" dt="2024-11-11T17:25:25.230" v="1998" actId="478"/>
          <ac:cxnSpMkLst>
            <pc:docMk/>
            <pc:sldMk cId="3029626760" sldId="387"/>
            <ac:cxnSpMk id="144" creationId="{7833DD49-E814-F948-1220-22BC05EFD26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DA08B-5970-46EF-A44D-AC64A793EACC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A0E07-9B3F-4E84-91D5-0DD6B142C4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4388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A0E07-9B3F-4E84-91D5-0DD6B142C4F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822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DC25C-BFA7-431E-A078-602004ED8A80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9999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DC25C-BFA7-431E-A078-602004ED8A80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4366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DC25C-BFA7-431E-A078-602004ED8A80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4072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66D7A-A9A2-3EC1-7155-4DA6C09E9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978881-DA7E-048B-0593-9AAF0AE23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E72BE5-7577-59E9-AECB-11EE5800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9729-D184-4787-B93D-44380292A6F7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A36D5A-4F00-B502-2D41-398B7362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5AAA44-165D-A661-64C6-02B92CE3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B67F-B8DC-4B2D-8A5F-579549272E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32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AAB20-333F-F933-D6F1-B11BDF55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8EBB41-83F0-B8EA-5A26-9F66763CC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35E422-43B6-DABD-1FE9-D0042BB6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9729-D184-4787-B93D-44380292A6F7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435536-C904-0C80-B8B0-AB9CA08F9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766846-5FC6-193A-455B-7FB89E66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B67F-B8DC-4B2D-8A5F-579549272E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83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AA8232-E007-092C-12B7-AE4838D17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2904D8-3C79-8D92-AB11-ACC46A228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B34B64-F72C-C58D-A7B4-F5D5C60B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9729-D184-4787-B93D-44380292A6F7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3956CA-87B8-8E87-603C-A77E85A3F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868F51-25DC-3FAE-FDC3-18138F9E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B67F-B8DC-4B2D-8A5F-579549272E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418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E5C50-86A0-EB85-EAC1-183632E9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90A911-54C4-EE59-BE09-F190050B3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9C6D73-CF27-E545-E9DF-15B8527F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9729-D184-4787-B93D-44380292A6F7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428330-2497-D15E-C95E-AD68DBFD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B45845-A70B-D1A3-BBE4-07E0CC95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B67F-B8DC-4B2D-8A5F-579549272E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045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FC0A9-623E-567A-A0D4-33BD1A22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EC96AD-0D9F-80FA-491B-F85CF5AA4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EE95D2-C649-BC1F-4E3A-76C39C2B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9729-D184-4787-B93D-44380292A6F7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DBAB7F-A5AB-7CF2-7D44-BA050DBC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3B6989-173D-6FCD-CA9D-BF133B29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B67F-B8DC-4B2D-8A5F-579549272E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923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D761B-F79F-D714-85E2-7029B7E2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8039F9-B386-6D74-E686-462466E21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4C5DED-C50B-5ADE-F796-2E811EEE1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715093-D0B8-F8C0-FCA7-A180DCCB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9729-D184-4787-B93D-44380292A6F7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911D92-8363-3883-ACB1-5323CFDC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9104D3-FF15-6FDC-C63F-510E9DD9C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B67F-B8DC-4B2D-8A5F-579549272E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036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040E8-9190-66FF-571C-26F2C0F59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2AA62E-9E7F-C8EB-3AA8-4D381B2E7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556742-2B1E-FCD3-B712-08239A7C2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5748F3F-DD4D-2DC8-BE81-058E0E26F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014A12D-F53D-5070-FBFB-FC6220E56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6E3ABD0-BDF7-C02B-1291-319D3B58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9729-D184-4787-B93D-44380292A6F7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9623663-ABF3-D560-CA68-D33C34061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E27731-9594-74FC-CFBF-DB9A19C9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B67F-B8DC-4B2D-8A5F-579549272E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251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E066D-46AC-7C46-AD28-58AA366A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8A3980-C4B3-7F91-4FAE-EC976E12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9729-D184-4787-B93D-44380292A6F7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93BD8E-0FEE-FD97-24B2-5F97B4E2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3485437-AE03-B35D-C40A-8E1D332D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B67F-B8DC-4B2D-8A5F-579549272E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308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86852D-7676-7F60-AEC3-3901BECC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9729-D184-4787-B93D-44380292A6F7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C6C0E90-DAFA-CF84-EA46-34DFEC8A5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0831A6-EAA3-597F-61B9-F5972761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B67F-B8DC-4B2D-8A5F-579549272E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930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8459E-6AF3-45C3-E790-0C50EA5BB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A1D5C1-61D9-C78A-53D9-E73673E29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5B6511-9999-39FE-151F-D8486D982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3871E4-1470-489C-9A12-B55773BE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9729-D184-4787-B93D-44380292A6F7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6C2680-B32E-C59B-E244-DC6EF05BF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0089B2-BCCC-71B4-DDF0-9389CD1E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B67F-B8DC-4B2D-8A5F-579549272E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431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5EDC4-B76D-384C-17F3-8752C8323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D1F4DAA-829C-AB0C-48A0-F4F20A577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EB3052-9EAF-C196-7F4D-EDA4D7E0B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36C1BD-D28F-E113-9793-9F040439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9729-D184-4787-B93D-44380292A6F7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B8E0C1-A89C-0817-D8D6-148C8CC1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F1F3E2-D609-9E71-43C5-F59267303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B67F-B8DC-4B2D-8A5F-579549272E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344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492F17-6646-5D04-638A-FFF0C5D1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3C426B-8383-0633-E6CE-1C7022A44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F53E21-15DC-06D8-F75A-FDFC9A49F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89729-D184-4787-B93D-44380292A6F7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CF319F-D098-0554-E8AF-F473681FF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A3FEC3-CC60-E3FB-5990-2AFF24C63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D0B67F-B8DC-4B2D-8A5F-579549272E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939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86234-9422-9CCB-D7E8-45B28006C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0CB1D-1DC6-BF1F-388F-7B1EDF60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284038"/>
          </a:xfrm>
        </p:spPr>
        <p:txBody>
          <a:bodyPr/>
          <a:lstStyle/>
          <a:p>
            <a:r>
              <a:rPr lang="es-ES" dirty="0"/>
              <a:t>Antes de comenzar</a:t>
            </a:r>
          </a:p>
        </p:txBody>
      </p:sp>
    </p:spTree>
    <p:extLst>
      <p:ext uri="{BB962C8B-B14F-4D97-AF65-F5344CB8AC3E}">
        <p14:creationId xmlns:p14="http://schemas.microsoft.com/office/powerpoint/2010/main" val="355191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38CBDE8-67DE-7012-2814-F74F762A54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956" t="29743" r="20453" b="17092"/>
          <a:stretch/>
        </p:blipFill>
        <p:spPr>
          <a:xfrm>
            <a:off x="668475" y="1274400"/>
            <a:ext cx="11062246" cy="527040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FDF1C4-1DC0-AD46-2793-0215FB2A3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Arquitectura de la capa de acceso a datos</a:t>
            </a:r>
          </a:p>
        </p:txBody>
      </p:sp>
    </p:spTree>
    <p:extLst>
      <p:ext uri="{BB962C8B-B14F-4D97-AF65-F5344CB8AC3E}">
        <p14:creationId xmlns:p14="http://schemas.microsoft.com/office/powerpoint/2010/main" val="485577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E77A4-37C8-9D6A-B2B2-39814828D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Controlador (o proveedor de servicios) de la capa lógica de negocio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2C5E1E3-E4C3-D6D6-16DF-18F1F90240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421" t="12450" b="15658"/>
          <a:stretch/>
        </p:blipFill>
        <p:spPr>
          <a:xfrm>
            <a:off x="3664568" y="1864327"/>
            <a:ext cx="2752800" cy="4759200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CAAA41FF-62F2-96FF-B745-A75A45E3F9D8}"/>
              </a:ext>
            </a:extLst>
          </p:cNvPr>
          <p:cNvSpPr/>
          <p:nvPr/>
        </p:nvSpPr>
        <p:spPr>
          <a:xfrm>
            <a:off x="6939888" y="1223629"/>
            <a:ext cx="5083790" cy="361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s-ES" sz="1400" dirty="0"/>
              <a:t>CAPA PRESENTACIÓN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AEF9AB5-762E-0261-B11D-9879FDFCDCCB}"/>
              </a:ext>
            </a:extLst>
          </p:cNvPr>
          <p:cNvSpPr/>
          <p:nvPr/>
        </p:nvSpPr>
        <p:spPr>
          <a:xfrm>
            <a:off x="321717" y="2844085"/>
            <a:ext cx="2448779" cy="689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CAPA PRESENTACIÓN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3271A71-7B08-7A33-494C-C366FE4166BF}"/>
              </a:ext>
            </a:extLst>
          </p:cNvPr>
          <p:cNvSpPr/>
          <p:nvPr/>
        </p:nvSpPr>
        <p:spPr>
          <a:xfrm>
            <a:off x="321717" y="3982322"/>
            <a:ext cx="2448779" cy="689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CAPA LÓGICA/NEGOCIO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4140DD6-2C83-334C-FE50-5418B5ABB1BB}"/>
              </a:ext>
            </a:extLst>
          </p:cNvPr>
          <p:cNvSpPr/>
          <p:nvPr/>
        </p:nvSpPr>
        <p:spPr>
          <a:xfrm>
            <a:off x="321717" y="5120559"/>
            <a:ext cx="2448779" cy="689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CAPA PERSISTENCIA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E14C8BB-A8E3-6A13-1F49-6677351B10DB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546107" y="3533297"/>
            <a:ext cx="0" cy="44902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E1C63CE-093E-3138-91AE-686881AE85D6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546107" y="4671534"/>
            <a:ext cx="0" cy="44902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E920D6D0-BF58-9A9B-7813-FFDBB5D381EA}"/>
              </a:ext>
            </a:extLst>
          </p:cNvPr>
          <p:cNvSpPr/>
          <p:nvPr/>
        </p:nvSpPr>
        <p:spPr>
          <a:xfrm>
            <a:off x="6939887" y="1864327"/>
            <a:ext cx="5083790" cy="28367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400" dirty="0"/>
              <a:t>CAPA LÓGICA/NEGOCIO</a:t>
            </a:r>
          </a:p>
          <a:p>
            <a:pPr algn="ctr"/>
            <a:endParaRPr lang="es-ES" sz="14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855534-5ABA-2E9C-25A8-E516464B3D8F}"/>
              </a:ext>
            </a:extLst>
          </p:cNvPr>
          <p:cNvSpPr/>
          <p:nvPr/>
        </p:nvSpPr>
        <p:spPr>
          <a:xfrm>
            <a:off x="7383436" y="2033189"/>
            <a:ext cx="4486847" cy="156325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Services</a:t>
            </a:r>
            <a:endParaRPr lang="es-ES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A12434D5-5AB1-42B0-5F60-AE1F941D07A7}"/>
              </a:ext>
            </a:extLst>
          </p:cNvPr>
          <p:cNvSpPr/>
          <p:nvPr/>
        </p:nvSpPr>
        <p:spPr>
          <a:xfrm>
            <a:off x="10811599" y="3688554"/>
            <a:ext cx="1058684" cy="931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ES" sz="1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Entities</a:t>
            </a:r>
            <a:endParaRPr lang="es-ES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E1A4676-15C3-5FFC-9C2C-14FE863B90A5}"/>
              </a:ext>
            </a:extLst>
          </p:cNvPr>
          <p:cNvSpPr/>
          <p:nvPr/>
        </p:nvSpPr>
        <p:spPr>
          <a:xfrm>
            <a:off x="6939887" y="4793209"/>
            <a:ext cx="5083790" cy="19078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400" dirty="0"/>
              <a:t>CAPA PERSISTENCIA</a:t>
            </a:r>
          </a:p>
          <a:p>
            <a:pPr algn="ctr"/>
            <a:endParaRPr lang="es-ES" sz="1400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5F672FA-D068-A0AD-B018-89911A4CDBBA}"/>
              </a:ext>
            </a:extLst>
          </p:cNvPr>
          <p:cNvSpPr/>
          <p:nvPr/>
        </p:nvSpPr>
        <p:spPr>
          <a:xfrm>
            <a:off x="7835596" y="2291715"/>
            <a:ext cx="1829938" cy="4162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/>
              <a:t>IGestAcaService</a:t>
            </a:r>
            <a:endParaRPr lang="es-ES" sz="1600" dirty="0"/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BB939B00-4F3E-ABB0-99F8-23E32099BDE8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8750565" y="2707972"/>
            <a:ext cx="0" cy="29339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4466D9A-B8D4-FED5-C927-DAFDB4B0F5F8}"/>
              </a:ext>
            </a:extLst>
          </p:cNvPr>
          <p:cNvSpPr/>
          <p:nvPr/>
        </p:nvSpPr>
        <p:spPr>
          <a:xfrm>
            <a:off x="9897495" y="3001367"/>
            <a:ext cx="1829939" cy="4162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/>
              <a:t>ServiceException</a:t>
            </a:r>
            <a:endParaRPr lang="es-ES" sz="1600" dirty="0"/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3383351A-DF97-52D0-A14E-F2DF61E2FAA7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9665534" y="3209496"/>
            <a:ext cx="231961" cy="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ángulo 60">
            <a:extLst>
              <a:ext uri="{FF2B5EF4-FFF2-40B4-BE49-F238E27FC236}">
                <a16:creationId xmlns:a16="http://schemas.microsoft.com/office/drawing/2014/main" id="{4F5293B3-A01C-A00D-8587-46849580B748}"/>
              </a:ext>
            </a:extLst>
          </p:cNvPr>
          <p:cNvSpPr/>
          <p:nvPr/>
        </p:nvSpPr>
        <p:spPr>
          <a:xfrm>
            <a:off x="10811599" y="4889804"/>
            <a:ext cx="1058684" cy="170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ES" sz="1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Entities</a:t>
            </a:r>
            <a:endParaRPr lang="es-ES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E6854B52-AE7E-F595-919C-5DD8431E4000}"/>
              </a:ext>
            </a:extLst>
          </p:cNvPr>
          <p:cNvSpPr/>
          <p:nvPr/>
        </p:nvSpPr>
        <p:spPr>
          <a:xfrm>
            <a:off x="7383436" y="4889805"/>
            <a:ext cx="3323230" cy="170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EntityFrameWorkImp</a:t>
            </a:r>
            <a:endParaRPr lang="es-ES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29646751-BC20-F5B0-4AD3-EDBE99711AD3}"/>
              </a:ext>
            </a:extLst>
          </p:cNvPr>
          <p:cNvSpPr txBox="1"/>
          <p:nvPr/>
        </p:nvSpPr>
        <p:spPr>
          <a:xfrm>
            <a:off x="5219275" y="3846906"/>
            <a:ext cx="1551579" cy="523220"/>
          </a:xfrm>
          <a:prstGeom prst="rect">
            <a:avLst/>
          </a:prstGeom>
          <a:solidFill>
            <a:srgbClr val="FFE389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400" dirty="0" err="1"/>
              <a:t>Namespace</a:t>
            </a:r>
            <a:r>
              <a:rPr lang="es-ES" sz="1400" dirty="0"/>
              <a:t> </a:t>
            </a:r>
          </a:p>
          <a:p>
            <a:r>
              <a:rPr lang="es-ES" sz="1400" dirty="0" err="1"/>
              <a:t>GestAca.Services</a:t>
            </a:r>
            <a:endParaRPr lang="es-ES" sz="1400" dirty="0"/>
          </a:p>
        </p:txBody>
      </p:sp>
      <p:pic>
        <p:nvPicPr>
          <p:cNvPr id="84" name="Imagen 83">
            <a:extLst>
              <a:ext uri="{FF2B5EF4-FFF2-40B4-BE49-F238E27FC236}">
                <a16:creationId xmlns:a16="http://schemas.microsoft.com/office/drawing/2014/main" id="{5DEF5906-590F-DBC9-4047-083D683CF2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956" t="29743" r="20453" b="17092"/>
          <a:stretch/>
        </p:blipFill>
        <p:spPr>
          <a:xfrm>
            <a:off x="8015495" y="5172594"/>
            <a:ext cx="2597811" cy="1237679"/>
          </a:xfrm>
          <a:prstGeom prst="rect">
            <a:avLst/>
          </a:prstGeom>
        </p:spPr>
      </p:pic>
      <p:cxnSp>
        <p:nvCxnSpPr>
          <p:cNvPr id="90" name="Conector: angular 89">
            <a:extLst>
              <a:ext uri="{FF2B5EF4-FFF2-40B4-BE49-F238E27FC236}">
                <a16:creationId xmlns:a16="http://schemas.microsoft.com/office/drawing/2014/main" id="{F37DB778-AD2A-BCAD-513B-DBFA6943AA38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7616056" y="4188118"/>
            <a:ext cx="1905002" cy="364016"/>
          </a:xfrm>
          <a:prstGeom prst="bentConnector3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ector: angular 91">
            <a:extLst>
              <a:ext uri="{FF2B5EF4-FFF2-40B4-BE49-F238E27FC236}">
                <a16:creationId xmlns:a16="http://schemas.microsoft.com/office/drawing/2014/main" id="{99D17305-59DB-4108-FB31-147708BC7B5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9219064" y="3417623"/>
            <a:ext cx="1592535" cy="736538"/>
          </a:xfrm>
          <a:prstGeom prst="bentConnector3">
            <a:avLst>
              <a:gd name="adj1" fmla="val -1419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08DCBCA7-241E-1E8E-8646-21766104C06C}"/>
              </a:ext>
            </a:extLst>
          </p:cNvPr>
          <p:cNvCxnSpPr>
            <a:cxnSpLocks/>
          </p:cNvCxnSpPr>
          <p:nvPr/>
        </p:nvCxnSpPr>
        <p:spPr>
          <a:xfrm>
            <a:off x="10010633" y="6086901"/>
            <a:ext cx="800966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2573446-F1C7-2426-1092-11041F749215}"/>
              </a:ext>
            </a:extLst>
          </p:cNvPr>
          <p:cNvSpPr/>
          <p:nvPr/>
        </p:nvSpPr>
        <p:spPr>
          <a:xfrm>
            <a:off x="7835596" y="3001368"/>
            <a:ext cx="1829938" cy="4162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/>
              <a:t>GestAcaService</a:t>
            </a:r>
            <a:endParaRPr lang="es-ES" sz="1600" dirty="0"/>
          </a:p>
        </p:txBody>
      </p:sp>
      <p:cxnSp>
        <p:nvCxnSpPr>
          <p:cNvPr id="100" name="Conector: angular 99">
            <a:extLst>
              <a:ext uri="{FF2B5EF4-FFF2-40B4-BE49-F238E27FC236}">
                <a16:creationId xmlns:a16="http://schemas.microsoft.com/office/drawing/2014/main" id="{03D77342-419E-4577-C6A5-D55E3AF19847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 rot="5400000">
            <a:off x="8763025" y="1572957"/>
            <a:ext cx="706298" cy="731218"/>
          </a:xfrm>
          <a:prstGeom prst="bentConnector3">
            <a:avLst>
              <a:gd name="adj1" fmla="val 23914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ector: angular 110">
            <a:extLst>
              <a:ext uri="{FF2B5EF4-FFF2-40B4-BE49-F238E27FC236}">
                <a16:creationId xmlns:a16="http://schemas.microsoft.com/office/drawing/2014/main" id="{D7F2F0B1-621B-406C-879D-33D8BB3225B0}"/>
              </a:ext>
            </a:extLst>
          </p:cNvPr>
          <p:cNvCxnSpPr>
            <a:cxnSpLocks/>
          </p:cNvCxnSpPr>
          <p:nvPr/>
        </p:nvCxnSpPr>
        <p:spPr>
          <a:xfrm flipV="1">
            <a:off x="2783944" y="2753603"/>
            <a:ext cx="1145311" cy="153298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ector: angular 125">
            <a:extLst>
              <a:ext uri="{FF2B5EF4-FFF2-40B4-BE49-F238E27FC236}">
                <a16:creationId xmlns:a16="http://schemas.microsoft.com/office/drawing/2014/main" id="{3EEEE163-A01B-F4C2-D47C-3B2CD9E0E925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770496" y="4457700"/>
            <a:ext cx="1195671" cy="1007465"/>
          </a:xfrm>
          <a:prstGeom prst="bentConnector3">
            <a:avLst>
              <a:gd name="adj1" fmla="val 4887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ector: angular 130">
            <a:extLst>
              <a:ext uri="{FF2B5EF4-FFF2-40B4-BE49-F238E27FC236}">
                <a16:creationId xmlns:a16="http://schemas.microsoft.com/office/drawing/2014/main" id="{0ABE4F01-12AE-530E-5943-46BA2A3E77BC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770496" y="3188691"/>
            <a:ext cx="1052945" cy="3200877"/>
          </a:xfrm>
          <a:prstGeom prst="bentConnector3">
            <a:avLst>
              <a:gd name="adj1" fmla="val 3148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ector: angular 143">
            <a:extLst>
              <a:ext uri="{FF2B5EF4-FFF2-40B4-BE49-F238E27FC236}">
                <a16:creationId xmlns:a16="http://schemas.microsoft.com/office/drawing/2014/main" id="{BF0757CD-0D44-D366-04D5-EAFADE955FAD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647311" y="2814819"/>
            <a:ext cx="2736125" cy="1086282"/>
          </a:xfrm>
          <a:prstGeom prst="bentConnector3">
            <a:avLst>
              <a:gd name="adj1" fmla="val 1240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61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4" grpId="0" animBg="1"/>
      <p:bldP spid="40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3FC9E-17C1-379F-7B8D-F066E9FAF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103B0-A16D-3B96-54C8-6A1B2FAD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Controlador (o proveedor de servicios) de la capa lógica de negocio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8C29A5F-AABC-24DC-7E8A-1B7CF4736B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421" t="12450" b="15658"/>
          <a:stretch/>
        </p:blipFill>
        <p:spPr>
          <a:xfrm>
            <a:off x="3664568" y="1864327"/>
            <a:ext cx="2752800" cy="4759200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78B2B064-A350-D22B-BBFF-49482E006B5E}"/>
              </a:ext>
            </a:extLst>
          </p:cNvPr>
          <p:cNvSpPr/>
          <p:nvPr/>
        </p:nvSpPr>
        <p:spPr>
          <a:xfrm>
            <a:off x="6939888" y="1223629"/>
            <a:ext cx="5083790" cy="361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s-ES" sz="1400" dirty="0"/>
              <a:t>CAPA PRESENTACIÓN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781CBCD-C966-BF27-4920-21F2527754FF}"/>
              </a:ext>
            </a:extLst>
          </p:cNvPr>
          <p:cNvSpPr/>
          <p:nvPr/>
        </p:nvSpPr>
        <p:spPr>
          <a:xfrm>
            <a:off x="321717" y="2844085"/>
            <a:ext cx="2448779" cy="689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CAPA PRESENTACIÓN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8FCCF3E-AA63-6722-3A8F-19501F4900C4}"/>
              </a:ext>
            </a:extLst>
          </p:cNvPr>
          <p:cNvSpPr/>
          <p:nvPr/>
        </p:nvSpPr>
        <p:spPr>
          <a:xfrm>
            <a:off x="321717" y="3982322"/>
            <a:ext cx="2448779" cy="689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CAPA LÓGICA/NEGOCIO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C229740-2A2D-57F6-D38A-B341D30EF5C2}"/>
              </a:ext>
            </a:extLst>
          </p:cNvPr>
          <p:cNvSpPr/>
          <p:nvPr/>
        </p:nvSpPr>
        <p:spPr>
          <a:xfrm>
            <a:off x="321717" y="5120559"/>
            <a:ext cx="2448779" cy="689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CAPA PERSISTENCIA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294F15D-52CE-4019-C3F0-B767E0D0AF80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546107" y="3533297"/>
            <a:ext cx="0" cy="44902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5B721FF-FAFB-7D65-349D-CD818EDA2EC3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546107" y="4671534"/>
            <a:ext cx="0" cy="44902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5915A4F7-3B8B-B3E0-2A42-B0DF426A3EA2}"/>
              </a:ext>
            </a:extLst>
          </p:cNvPr>
          <p:cNvSpPr/>
          <p:nvPr/>
        </p:nvSpPr>
        <p:spPr>
          <a:xfrm>
            <a:off x="6939887" y="1864327"/>
            <a:ext cx="5083790" cy="28367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400" dirty="0"/>
              <a:t>CAPA LÓGICA/NEGOCIO</a:t>
            </a:r>
          </a:p>
          <a:p>
            <a:pPr algn="ctr"/>
            <a:endParaRPr lang="es-ES" sz="14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EC84CD9-D34B-C231-E746-A66BB3CD5E24}"/>
              </a:ext>
            </a:extLst>
          </p:cNvPr>
          <p:cNvSpPr/>
          <p:nvPr/>
        </p:nvSpPr>
        <p:spPr>
          <a:xfrm>
            <a:off x="7383436" y="2033189"/>
            <a:ext cx="4486847" cy="156325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Services</a:t>
            </a:r>
            <a:endParaRPr lang="es-ES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0175580B-3858-B768-15A9-AFAD9C467427}"/>
              </a:ext>
            </a:extLst>
          </p:cNvPr>
          <p:cNvSpPr/>
          <p:nvPr/>
        </p:nvSpPr>
        <p:spPr>
          <a:xfrm>
            <a:off x="10811599" y="3688554"/>
            <a:ext cx="1058684" cy="931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ES" sz="1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Entities</a:t>
            </a:r>
            <a:endParaRPr lang="es-ES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CEE9C99-F699-A377-DB3A-3E3744EEA792}"/>
              </a:ext>
            </a:extLst>
          </p:cNvPr>
          <p:cNvSpPr/>
          <p:nvPr/>
        </p:nvSpPr>
        <p:spPr>
          <a:xfrm>
            <a:off x="6939887" y="4793209"/>
            <a:ext cx="5083790" cy="19078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400" dirty="0"/>
              <a:t>CAPA PERSISTENCIA</a:t>
            </a:r>
          </a:p>
          <a:p>
            <a:pPr algn="ctr"/>
            <a:endParaRPr lang="es-ES" sz="1400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B40177E-EA15-708C-6ABD-D9BA554C1406}"/>
              </a:ext>
            </a:extLst>
          </p:cNvPr>
          <p:cNvSpPr/>
          <p:nvPr/>
        </p:nvSpPr>
        <p:spPr>
          <a:xfrm>
            <a:off x="7835596" y="2291715"/>
            <a:ext cx="1829938" cy="4162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/>
              <a:t>IGestAcaService</a:t>
            </a:r>
            <a:endParaRPr lang="es-ES" sz="1600" dirty="0"/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4015C868-36F7-7D0C-D958-50254AD37974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8750565" y="2707972"/>
            <a:ext cx="0" cy="29339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3F6EC64A-FA17-D5FA-264C-CB2221A22A1E}"/>
              </a:ext>
            </a:extLst>
          </p:cNvPr>
          <p:cNvSpPr/>
          <p:nvPr/>
        </p:nvSpPr>
        <p:spPr>
          <a:xfrm>
            <a:off x="9897495" y="3001367"/>
            <a:ext cx="1829939" cy="4162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/>
              <a:t>ServiceException</a:t>
            </a:r>
            <a:endParaRPr lang="es-ES" sz="1600" dirty="0"/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9869C2C1-81B2-8F66-AC9D-5B1DB8C77D8B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9665534" y="3209496"/>
            <a:ext cx="231961" cy="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ángulo 60">
            <a:extLst>
              <a:ext uri="{FF2B5EF4-FFF2-40B4-BE49-F238E27FC236}">
                <a16:creationId xmlns:a16="http://schemas.microsoft.com/office/drawing/2014/main" id="{E99FFBC4-32AD-304B-3224-58934E2CBA5B}"/>
              </a:ext>
            </a:extLst>
          </p:cNvPr>
          <p:cNvSpPr/>
          <p:nvPr/>
        </p:nvSpPr>
        <p:spPr>
          <a:xfrm>
            <a:off x="10811599" y="4889804"/>
            <a:ext cx="1058684" cy="170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ES" sz="1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Entities</a:t>
            </a:r>
            <a:endParaRPr lang="es-ES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65E49630-8CA6-8D63-90D2-1392F4E332F9}"/>
              </a:ext>
            </a:extLst>
          </p:cNvPr>
          <p:cNvSpPr/>
          <p:nvPr/>
        </p:nvSpPr>
        <p:spPr>
          <a:xfrm>
            <a:off x="7383436" y="4889805"/>
            <a:ext cx="3323230" cy="170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EntityFrameWorkImp</a:t>
            </a:r>
            <a:endParaRPr lang="es-ES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AFEDD547-5A4E-09EA-B861-AD04C1D8CCFB}"/>
              </a:ext>
            </a:extLst>
          </p:cNvPr>
          <p:cNvSpPr txBox="1"/>
          <p:nvPr/>
        </p:nvSpPr>
        <p:spPr>
          <a:xfrm>
            <a:off x="5219275" y="3846906"/>
            <a:ext cx="1551579" cy="523220"/>
          </a:xfrm>
          <a:prstGeom prst="rect">
            <a:avLst/>
          </a:prstGeom>
          <a:solidFill>
            <a:srgbClr val="FFE389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400" dirty="0" err="1"/>
              <a:t>Namespace</a:t>
            </a:r>
            <a:r>
              <a:rPr lang="es-ES" sz="1400" dirty="0"/>
              <a:t> </a:t>
            </a:r>
          </a:p>
          <a:p>
            <a:r>
              <a:rPr lang="es-ES" sz="1400" dirty="0" err="1"/>
              <a:t>GestAca.Services</a:t>
            </a:r>
            <a:endParaRPr lang="es-ES" sz="1400" dirty="0"/>
          </a:p>
        </p:txBody>
      </p:sp>
      <p:pic>
        <p:nvPicPr>
          <p:cNvPr id="84" name="Imagen 83">
            <a:extLst>
              <a:ext uri="{FF2B5EF4-FFF2-40B4-BE49-F238E27FC236}">
                <a16:creationId xmlns:a16="http://schemas.microsoft.com/office/drawing/2014/main" id="{BB9BB251-3B80-9F80-6710-8875770999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956" t="29743" r="20453" b="17092"/>
          <a:stretch/>
        </p:blipFill>
        <p:spPr>
          <a:xfrm>
            <a:off x="8015495" y="5172594"/>
            <a:ext cx="2597811" cy="1237679"/>
          </a:xfrm>
          <a:prstGeom prst="rect">
            <a:avLst/>
          </a:prstGeom>
        </p:spPr>
      </p:pic>
      <p:cxnSp>
        <p:nvCxnSpPr>
          <p:cNvPr id="90" name="Conector: angular 89">
            <a:extLst>
              <a:ext uri="{FF2B5EF4-FFF2-40B4-BE49-F238E27FC236}">
                <a16:creationId xmlns:a16="http://schemas.microsoft.com/office/drawing/2014/main" id="{C03D7B09-B8DC-1AC9-5783-68A033985817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7616056" y="4188118"/>
            <a:ext cx="1905002" cy="364016"/>
          </a:xfrm>
          <a:prstGeom prst="bentConnector3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ector: angular 91">
            <a:extLst>
              <a:ext uri="{FF2B5EF4-FFF2-40B4-BE49-F238E27FC236}">
                <a16:creationId xmlns:a16="http://schemas.microsoft.com/office/drawing/2014/main" id="{919EE94E-E654-119E-4E2C-27800A528FD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9219064" y="3417623"/>
            <a:ext cx="1592535" cy="736538"/>
          </a:xfrm>
          <a:prstGeom prst="bentConnector3">
            <a:avLst>
              <a:gd name="adj1" fmla="val -1419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2416C15C-6D1C-E736-589E-FFE85AB6B889}"/>
              </a:ext>
            </a:extLst>
          </p:cNvPr>
          <p:cNvCxnSpPr>
            <a:cxnSpLocks/>
          </p:cNvCxnSpPr>
          <p:nvPr/>
        </p:nvCxnSpPr>
        <p:spPr>
          <a:xfrm>
            <a:off x="10010633" y="6086901"/>
            <a:ext cx="800966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B06CAF6-15AA-2961-31E9-54B774314D2B}"/>
              </a:ext>
            </a:extLst>
          </p:cNvPr>
          <p:cNvSpPr/>
          <p:nvPr/>
        </p:nvSpPr>
        <p:spPr>
          <a:xfrm>
            <a:off x="7835596" y="3001368"/>
            <a:ext cx="1829938" cy="4162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/>
              <a:t>GestAcaService</a:t>
            </a:r>
            <a:endParaRPr lang="es-ES" sz="1600" dirty="0"/>
          </a:p>
        </p:txBody>
      </p:sp>
      <p:cxnSp>
        <p:nvCxnSpPr>
          <p:cNvPr id="100" name="Conector: angular 99">
            <a:extLst>
              <a:ext uri="{FF2B5EF4-FFF2-40B4-BE49-F238E27FC236}">
                <a16:creationId xmlns:a16="http://schemas.microsoft.com/office/drawing/2014/main" id="{F6A1E44C-5D8A-11C5-5C92-F93459D4A67C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 rot="5400000">
            <a:off x="8763025" y="1572957"/>
            <a:ext cx="706298" cy="731218"/>
          </a:xfrm>
          <a:prstGeom prst="bentConnector3">
            <a:avLst>
              <a:gd name="adj1" fmla="val 23914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ector: angular 110">
            <a:extLst>
              <a:ext uri="{FF2B5EF4-FFF2-40B4-BE49-F238E27FC236}">
                <a16:creationId xmlns:a16="http://schemas.microsoft.com/office/drawing/2014/main" id="{F24072A7-433E-E3A4-DCED-97DA98C0B40D}"/>
              </a:ext>
            </a:extLst>
          </p:cNvPr>
          <p:cNvCxnSpPr>
            <a:cxnSpLocks/>
          </p:cNvCxnSpPr>
          <p:nvPr/>
        </p:nvCxnSpPr>
        <p:spPr>
          <a:xfrm flipV="1">
            <a:off x="2783944" y="2753603"/>
            <a:ext cx="1145311" cy="153298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ector: angular 125">
            <a:extLst>
              <a:ext uri="{FF2B5EF4-FFF2-40B4-BE49-F238E27FC236}">
                <a16:creationId xmlns:a16="http://schemas.microsoft.com/office/drawing/2014/main" id="{D23235A0-4013-4C7F-AE01-32931D76B9F9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770496" y="4457700"/>
            <a:ext cx="1195671" cy="1007465"/>
          </a:xfrm>
          <a:prstGeom prst="bentConnector3">
            <a:avLst>
              <a:gd name="adj1" fmla="val 4887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ector: angular 130">
            <a:extLst>
              <a:ext uri="{FF2B5EF4-FFF2-40B4-BE49-F238E27FC236}">
                <a16:creationId xmlns:a16="http://schemas.microsoft.com/office/drawing/2014/main" id="{A31F54E1-3A42-3EF4-7BAF-9D710C8E8292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770496" y="3188691"/>
            <a:ext cx="1052945" cy="3200877"/>
          </a:xfrm>
          <a:prstGeom prst="bentConnector3">
            <a:avLst>
              <a:gd name="adj1" fmla="val 3148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ector: angular 143">
            <a:extLst>
              <a:ext uri="{FF2B5EF4-FFF2-40B4-BE49-F238E27FC236}">
                <a16:creationId xmlns:a16="http://schemas.microsoft.com/office/drawing/2014/main" id="{6070391D-74D8-4AEA-DF06-CC914314A83A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647311" y="2814819"/>
            <a:ext cx="2736125" cy="1086282"/>
          </a:xfrm>
          <a:prstGeom prst="bentConnector3">
            <a:avLst>
              <a:gd name="adj1" fmla="val 1240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BBF9012E-F2C9-4D48-0231-55A5EE2B2EBB}"/>
              </a:ext>
            </a:extLst>
          </p:cNvPr>
          <p:cNvSpPr txBox="1"/>
          <p:nvPr/>
        </p:nvSpPr>
        <p:spPr>
          <a:xfrm>
            <a:off x="10613306" y="2289765"/>
            <a:ext cx="1189749" cy="307777"/>
          </a:xfrm>
          <a:prstGeom prst="rect">
            <a:avLst/>
          </a:prstGeom>
          <a:solidFill>
            <a:srgbClr val="FFE389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400" dirty="0"/>
              <a:t>SESIÓN 5 Y 6</a:t>
            </a:r>
          </a:p>
        </p:txBody>
      </p:sp>
    </p:spTree>
    <p:extLst>
      <p:ext uri="{BB962C8B-B14F-4D97-AF65-F5344CB8AC3E}">
        <p14:creationId xmlns:p14="http://schemas.microsoft.com/office/powerpoint/2010/main" val="3190565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C867A-CBB0-B42A-841B-21D753365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41C34-14DD-1A9E-9C45-6C683ED2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Controlador (o proveedor de servicios) de la capa lógica de negocio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6DDE1C3-1F4C-EEA0-1AFE-C3E514D79C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421" t="12450" b="15658"/>
          <a:stretch/>
        </p:blipFill>
        <p:spPr>
          <a:xfrm>
            <a:off x="3664568" y="1864327"/>
            <a:ext cx="2752800" cy="4759200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75B06CFB-C5B3-A74F-38ED-AB8EE7C7882C}"/>
              </a:ext>
            </a:extLst>
          </p:cNvPr>
          <p:cNvSpPr/>
          <p:nvPr/>
        </p:nvSpPr>
        <p:spPr>
          <a:xfrm>
            <a:off x="6939888" y="1223629"/>
            <a:ext cx="5083790" cy="361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s-ES" sz="1400" dirty="0"/>
              <a:t>CAPA PRESENTACIÓN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9FC3467-DE12-8FF1-97C6-A86904B9689E}"/>
              </a:ext>
            </a:extLst>
          </p:cNvPr>
          <p:cNvSpPr/>
          <p:nvPr/>
        </p:nvSpPr>
        <p:spPr>
          <a:xfrm>
            <a:off x="321717" y="2844085"/>
            <a:ext cx="2448779" cy="689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CAPA PRESENTACIÓN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6BC6614-7BD1-2A37-6FFA-30A1312902C6}"/>
              </a:ext>
            </a:extLst>
          </p:cNvPr>
          <p:cNvSpPr/>
          <p:nvPr/>
        </p:nvSpPr>
        <p:spPr>
          <a:xfrm>
            <a:off x="321717" y="3982322"/>
            <a:ext cx="2448779" cy="689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CAPA LÓGICA/NEGOCIO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7039B76-13D3-8A38-A73E-FD4F08FF3292}"/>
              </a:ext>
            </a:extLst>
          </p:cNvPr>
          <p:cNvSpPr/>
          <p:nvPr/>
        </p:nvSpPr>
        <p:spPr>
          <a:xfrm>
            <a:off x="321717" y="5120559"/>
            <a:ext cx="2448779" cy="689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CAPA PERSISTENCIA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3BC51BD-D4D5-E3BE-E398-23D293DE44B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546107" y="3533297"/>
            <a:ext cx="0" cy="44902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6D03AE17-4251-614E-DEB9-83DDB725154F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546107" y="4671534"/>
            <a:ext cx="0" cy="44902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C1E79C94-3076-CBB1-F532-6FFB130F3711}"/>
              </a:ext>
            </a:extLst>
          </p:cNvPr>
          <p:cNvSpPr/>
          <p:nvPr/>
        </p:nvSpPr>
        <p:spPr>
          <a:xfrm>
            <a:off x="6939887" y="1864327"/>
            <a:ext cx="5083790" cy="28367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400" dirty="0"/>
              <a:t>CAPA LÓGICA/NEGOCIO</a:t>
            </a:r>
          </a:p>
          <a:p>
            <a:pPr algn="ctr"/>
            <a:endParaRPr lang="es-ES" sz="14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EB9999B-8CAF-69C1-F991-3C1E19D0F61C}"/>
              </a:ext>
            </a:extLst>
          </p:cNvPr>
          <p:cNvSpPr/>
          <p:nvPr/>
        </p:nvSpPr>
        <p:spPr>
          <a:xfrm>
            <a:off x="7383436" y="2033189"/>
            <a:ext cx="4486847" cy="156325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Services</a:t>
            </a:r>
            <a:endParaRPr lang="es-ES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89A5FAB9-EBDD-D671-ED7E-D348CD67CFEF}"/>
              </a:ext>
            </a:extLst>
          </p:cNvPr>
          <p:cNvSpPr/>
          <p:nvPr/>
        </p:nvSpPr>
        <p:spPr>
          <a:xfrm>
            <a:off x="10811599" y="3688554"/>
            <a:ext cx="1058684" cy="931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ES" sz="1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Entities</a:t>
            </a:r>
            <a:endParaRPr lang="es-ES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65A50DF-94BF-5865-34CF-8F9116006088}"/>
              </a:ext>
            </a:extLst>
          </p:cNvPr>
          <p:cNvSpPr/>
          <p:nvPr/>
        </p:nvSpPr>
        <p:spPr>
          <a:xfrm>
            <a:off x="6939887" y="4793209"/>
            <a:ext cx="5083790" cy="19078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400" dirty="0"/>
              <a:t>CAPA PERSISTENCIA</a:t>
            </a:r>
          </a:p>
          <a:p>
            <a:pPr algn="ctr"/>
            <a:endParaRPr lang="es-ES" sz="1400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DEAAF3E2-8666-A31E-71C8-D219BFDAC412}"/>
              </a:ext>
            </a:extLst>
          </p:cNvPr>
          <p:cNvSpPr/>
          <p:nvPr/>
        </p:nvSpPr>
        <p:spPr>
          <a:xfrm>
            <a:off x="7835596" y="2291715"/>
            <a:ext cx="1829938" cy="4162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/>
              <a:t>IGestAcaService</a:t>
            </a:r>
            <a:endParaRPr lang="es-ES" sz="1600" dirty="0"/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CFDADBC0-2291-C346-DDD0-3119B623070F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8750565" y="2707972"/>
            <a:ext cx="0" cy="29339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4161F1EC-19A5-3599-2A22-1066A0F6D215}"/>
              </a:ext>
            </a:extLst>
          </p:cNvPr>
          <p:cNvSpPr/>
          <p:nvPr/>
        </p:nvSpPr>
        <p:spPr>
          <a:xfrm>
            <a:off x="9897495" y="3001367"/>
            <a:ext cx="1829939" cy="4162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/>
              <a:t>ServiceException</a:t>
            </a:r>
            <a:endParaRPr lang="es-ES" sz="1600" dirty="0"/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D84A9A7D-E573-9AC6-F17C-EEC953AA0898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9665534" y="3209496"/>
            <a:ext cx="231961" cy="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80182E3-A980-756C-7827-51CA80175BE6}"/>
              </a:ext>
            </a:extLst>
          </p:cNvPr>
          <p:cNvSpPr/>
          <p:nvPr/>
        </p:nvSpPr>
        <p:spPr>
          <a:xfrm>
            <a:off x="10811599" y="4889804"/>
            <a:ext cx="1058684" cy="170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ES" sz="1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Entities</a:t>
            </a:r>
            <a:endParaRPr lang="es-ES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B97A289B-A7D1-9E0A-075B-81E6FCCF21E5}"/>
              </a:ext>
            </a:extLst>
          </p:cNvPr>
          <p:cNvSpPr/>
          <p:nvPr/>
        </p:nvSpPr>
        <p:spPr>
          <a:xfrm>
            <a:off x="7383436" y="4889805"/>
            <a:ext cx="3323230" cy="170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EntityFrameWorkImp</a:t>
            </a:r>
            <a:endParaRPr lang="es-ES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D875F395-9963-55CA-271A-6A445CD0FE55}"/>
              </a:ext>
            </a:extLst>
          </p:cNvPr>
          <p:cNvSpPr txBox="1"/>
          <p:nvPr/>
        </p:nvSpPr>
        <p:spPr>
          <a:xfrm>
            <a:off x="5219275" y="3846906"/>
            <a:ext cx="1551579" cy="523220"/>
          </a:xfrm>
          <a:prstGeom prst="rect">
            <a:avLst/>
          </a:prstGeom>
          <a:solidFill>
            <a:srgbClr val="FFE389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400" dirty="0" err="1"/>
              <a:t>Namespace</a:t>
            </a:r>
            <a:r>
              <a:rPr lang="es-ES" sz="1400" dirty="0"/>
              <a:t> </a:t>
            </a:r>
          </a:p>
          <a:p>
            <a:r>
              <a:rPr lang="es-ES" sz="1400" dirty="0" err="1"/>
              <a:t>GestAca.Services</a:t>
            </a:r>
            <a:endParaRPr lang="es-ES" sz="1400" dirty="0"/>
          </a:p>
        </p:txBody>
      </p:sp>
      <p:pic>
        <p:nvPicPr>
          <p:cNvPr id="84" name="Imagen 83">
            <a:extLst>
              <a:ext uri="{FF2B5EF4-FFF2-40B4-BE49-F238E27FC236}">
                <a16:creationId xmlns:a16="http://schemas.microsoft.com/office/drawing/2014/main" id="{3B262367-9B2C-644C-6777-31421ED151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956" t="29743" r="20453" b="17092"/>
          <a:stretch/>
        </p:blipFill>
        <p:spPr>
          <a:xfrm>
            <a:off x="8015495" y="5172594"/>
            <a:ext cx="2597811" cy="1237679"/>
          </a:xfrm>
          <a:prstGeom prst="rect">
            <a:avLst/>
          </a:prstGeom>
        </p:spPr>
      </p:pic>
      <p:cxnSp>
        <p:nvCxnSpPr>
          <p:cNvPr id="90" name="Conector: angular 89">
            <a:extLst>
              <a:ext uri="{FF2B5EF4-FFF2-40B4-BE49-F238E27FC236}">
                <a16:creationId xmlns:a16="http://schemas.microsoft.com/office/drawing/2014/main" id="{C2422759-3892-B0DA-896E-59FF3496CB58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7616056" y="4188118"/>
            <a:ext cx="1905002" cy="364016"/>
          </a:xfrm>
          <a:prstGeom prst="bentConnector3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ector: angular 91">
            <a:extLst>
              <a:ext uri="{FF2B5EF4-FFF2-40B4-BE49-F238E27FC236}">
                <a16:creationId xmlns:a16="http://schemas.microsoft.com/office/drawing/2014/main" id="{71FFD190-DDE8-7D07-E7B3-F1C59649F08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9219064" y="3417623"/>
            <a:ext cx="1592535" cy="736538"/>
          </a:xfrm>
          <a:prstGeom prst="bentConnector3">
            <a:avLst>
              <a:gd name="adj1" fmla="val -1419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5A39D7FD-8A05-0645-2D09-AB77A6A5836D}"/>
              </a:ext>
            </a:extLst>
          </p:cNvPr>
          <p:cNvCxnSpPr>
            <a:cxnSpLocks/>
          </p:cNvCxnSpPr>
          <p:nvPr/>
        </p:nvCxnSpPr>
        <p:spPr>
          <a:xfrm>
            <a:off x="10010633" y="6086901"/>
            <a:ext cx="800966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51E5FC4D-3BDC-B064-A396-8C46273F640E}"/>
              </a:ext>
            </a:extLst>
          </p:cNvPr>
          <p:cNvSpPr/>
          <p:nvPr/>
        </p:nvSpPr>
        <p:spPr>
          <a:xfrm>
            <a:off x="7835596" y="3001368"/>
            <a:ext cx="1829938" cy="4162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/>
              <a:t>GestAcaService</a:t>
            </a:r>
            <a:endParaRPr lang="es-ES" sz="1600" dirty="0"/>
          </a:p>
        </p:txBody>
      </p:sp>
      <p:cxnSp>
        <p:nvCxnSpPr>
          <p:cNvPr id="100" name="Conector: angular 99">
            <a:extLst>
              <a:ext uri="{FF2B5EF4-FFF2-40B4-BE49-F238E27FC236}">
                <a16:creationId xmlns:a16="http://schemas.microsoft.com/office/drawing/2014/main" id="{2E9180DA-25D8-C965-99A0-27EF170EE3FE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 rot="5400000">
            <a:off x="8763025" y="1572957"/>
            <a:ext cx="706298" cy="731218"/>
          </a:xfrm>
          <a:prstGeom prst="bentConnector3">
            <a:avLst>
              <a:gd name="adj1" fmla="val 23914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ector: angular 110">
            <a:extLst>
              <a:ext uri="{FF2B5EF4-FFF2-40B4-BE49-F238E27FC236}">
                <a16:creationId xmlns:a16="http://schemas.microsoft.com/office/drawing/2014/main" id="{C92E08FE-DB21-E2DC-0E03-D13BD9C27987}"/>
              </a:ext>
            </a:extLst>
          </p:cNvPr>
          <p:cNvCxnSpPr>
            <a:cxnSpLocks/>
          </p:cNvCxnSpPr>
          <p:nvPr/>
        </p:nvCxnSpPr>
        <p:spPr>
          <a:xfrm flipV="1">
            <a:off x="2783944" y="2753603"/>
            <a:ext cx="1145311" cy="153298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ector: angular 125">
            <a:extLst>
              <a:ext uri="{FF2B5EF4-FFF2-40B4-BE49-F238E27FC236}">
                <a16:creationId xmlns:a16="http://schemas.microsoft.com/office/drawing/2014/main" id="{C7C8DBBC-7E27-1C4B-8CBA-B112070370A0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770496" y="4457700"/>
            <a:ext cx="1195671" cy="1007465"/>
          </a:xfrm>
          <a:prstGeom prst="bentConnector3">
            <a:avLst>
              <a:gd name="adj1" fmla="val 4887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ector: angular 130">
            <a:extLst>
              <a:ext uri="{FF2B5EF4-FFF2-40B4-BE49-F238E27FC236}">
                <a16:creationId xmlns:a16="http://schemas.microsoft.com/office/drawing/2014/main" id="{DF373564-2D81-5B54-BDCB-3AD4A2C6003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770496" y="3188691"/>
            <a:ext cx="1052945" cy="3200877"/>
          </a:xfrm>
          <a:prstGeom prst="bentConnector3">
            <a:avLst>
              <a:gd name="adj1" fmla="val 3148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ector: angular 143">
            <a:extLst>
              <a:ext uri="{FF2B5EF4-FFF2-40B4-BE49-F238E27FC236}">
                <a16:creationId xmlns:a16="http://schemas.microsoft.com/office/drawing/2014/main" id="{033E6519-C295-AE6A-6B72-01E3FA76C66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647311" y="2814819"/>
            <a:ext cx="2736125" cy="1086282"/>
          </a:xfrm>
          <a:prstGeom prst="bentConnector3">
            <a:avLst>
              <a:gd name="adj1" fmla="val 1240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C196EE3A-B9C8-41E7-82B6-0441CCF60B99}"/>
              </a:ext>
            </a:extLst>
          </p:cNvPr>
          <p:cNvSpPr txBox="1"/>
          <p:nvPr/>
        </p:nvSpPr>
        <p:spPr>
          <a:xfrm>
            <a:off x="10613306" y="2289765"/>
            <a:ext cx="1189749" cy="307777"/>
          </a:xfrm>
          <a:prstGeom prst="rect">
            <a:avLst/>
          </a:prstGeom>
          <a:solidFill>
            <a:srgbClr val="FFE389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400" dirty="0"/>
              <a:t>SESIÓN 5 Y 6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F44A74A-8530-4280-B85C-17E6CE9C584D}"/>
              </a:ext>
            </a:extLst>
          </p:cNvPr>
          <p:cNvSpPr txBox="1"/>
          <p:nvPr/>
        </p:nvSpPr>
        <p:spPr>
          <a:xfrm>
            <a:off x="10613306" y="1053765"/>
            <a:ext cx="1189749" cy="307777"/>
          </a:xfrm>
          <a:prstGeom prst="rect">
            <a:avLst/>
          </a:prstGeom>
          <a:solidFill>
            <a:srgbClr val="FFE389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400" dirty="0"/>
              <a:t>SESIÓN 7 Y 8</a:t>
            </a:r>
          </a:p>
        </p:txBody>
      </p:sp>
    </p:spTree>
    <p:extLst>
      <p:ext uri="{BB962C8B-B14F-4D97-AF65-F5344CB8AC3E}">
        <p14:creationId xmlns:p14="http://schemas.microsoft.com/office/powerpoint/2010/main" val="270282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AE884DD-9A4F-776F-B5B4-BF36F2C430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457" t="17986" r="13779" b="19158"/>
          <a:stretch/>
        </p:blipFill>
        <p:spPr>
          <a:xfrm>
            <a:off x="2785504" y="1324439"/>
            <a:ext cx="7614090" cy="5168436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40001834-1E2B-EFA2-53DA-26E31F76A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33245" cy="1325563"/>
          </a:xfrm>
        </p:spPr>
        <p:txBody>
          <a:bodyPr/>
          <a:lstStyle/>
          <a:p>
            <a:r>
              <a:rPr lang="es-ES" dirty="0"/>
              <a:t>Diagrama de clases de diseño del caso de estudio</a:t>
            </a:r>
          </a:p>
        </p:txBody>
      </p:sp>
    </p:spTree>
    <p:extLst>
      <p:ext uri="{BB962C8B-B14F-4D97-AF65-F5344CB8AC3E}">
        <p14:creationId xmlns:p14="http://schemas.microsoft.com/office/powerpoint/2010/main" val="908984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61083-EEEE-C1AD-BF2C-65F8A2BA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¡Importante!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860448-C411-5A37-3887-43B1FEEF4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Finalizar el trabajo de las sesiones previas</a:t>
            </a:r>
          </a:p>
          <a:p>
            <a:pPr lvl="1"/>
            <a:r>
              <a:rPr lang="es-ES" b="1" dirty="0"/>
              <a:t>Implementación</a:t>
            </a:r>
            <a:r>
              <a:rPr lang="es-ES" dirty="0"/>
              <a:t> del diseño de </a:t>
            </a:r>
            <a:r>
              <a:rPr lang="es-ES" b="1" dirty="0"/>
              <a:t>clases</a:t>
            </a:r>
            <a:r>
              <a:rPr lang="es-ES" dirty="0"/>
              <a:t> de la capa lógica y de la persistencia con </a:t>
            </a:r>
            <a:r>
              <a:rPr lang="es-ES" dirty="0" err="1"/>
              <a:t>Entity</a:t>
            </a:r>
            <a:r>
              <a:rPr lang="es-ES" dirty="0"/>
              <a:t> Framework</a:t>
            </a:r>
          </a:p>
          <a:p>
            <a:pPr lvl="1"/>
            <a:r>
              <a:rPr lang="es-ES" b="1" dirty="0"/>
              <a:t>Verificación</a:t>
            </a:r>
            <a:r>
              <a:rPr lang="es-ES" dirty="0"/>
              <a:t> de su correcto funcionamiento mediante los </a:t>
            </a:r>
            <a:r>
              <a:rPr lang="es-ES" b="1" dirty="0"/>
              <a:t>tests de prueba</a:t>
            </a:r>
          </a:p>
          <a:p>
            <a:pPr lvl="2"/>
            <a:r>
              <a:rPr lang="es-ES" dirty="0"/>
              <a:t>Objeto</a:t>
            </a:r>
          </a:p>
          <a:p>
            <a:pPr lvl="2"/>
            <a:r>
              <a:rPr lang="es-ES" dirty="0"/>
              <a:t>Persistencia</a:t>
            </a:r>
          </a:p>
        </p:txBody>
      </p:sp>
    </p:spTree>
    <p:extLst>
      <p:ext uri="{BB962C8B-B14F-4D97-AF65-F5344CB8AC3E}">
        <p14:creationId xmlns:p14="http://schemas.microsoft.com/office/powerpoint/2010/main" val="93661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74453-E241-6747-7619-562BED0BA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284038"/>
          </a:xfrm>
        </p:spPr>
        <p:txBody>
          <a:bodyPr/>
          <a:lstStyle/>
          <a:p>
            <a:r>
              <a:rPr lang="es-ES" dirty="0"/>
              <a:t>Mini intro de teoría</a:t>
            </a:r>
          </a:p>
        </p:txBody>
      </p:sp>
    </p:spTree>
    <p:extLst>
      <p:ext uri="{BB962C8B-B14F-4D97-AF65-F5344CB8AC3E}">
        <p14:creationId xmlns:p14="http://schemas.microsoft.com/office/powerpoint/2010/main" val="220292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4"/>
          <p:cNvGrpSpPr>
            <a:grpSpLocks/>
          </p:cNvGrpSpPr>
          <p:nvPr/>
        </p:nvGrpSpPr>
        <p:grpSpPr bwMode="auto">
          <a:xfrm>
            <a:off x="3647728" y="3212976"/>
            <a:ext cx="6079174" cy="3311624"/>
            <a:chOff x="975" y="1344"/>
            <a:chExt cx="4086" cy="1989"/>
          </a:xfrm>
        </p:grpSpPr>
        <p:sp>
          <p:nvSpPr>
            <p:cNvPr id="14" name="AutoShape 5"/>
            <p:cNvSpPr>
              <a:spLocks noChangeAspect="1" noChangeArrowheads="1" noTextEdit="1"/>
            </p:cNvSpPr>
            <p:nvPr/>
          </p:nvSpPr>
          <p:spPr bwMode="auto">
            <a:xfrm>
              <a:off x="975" y="1344"/>
              <a:ext cx="3992" cy="1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125" y="1890"/>
              <a:ext cx="82" cy="8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1" y="2"/>
                </a:cxn>
                <a:cxn ang="0">
                  <a:pos x="11" y="2"/>
                </a:cxn>
                <a:cxn ang="0">
                  <a:pos x="12" y="3"/>
                </a:cxn>
                <a:cxn ang="0">
                  <a:pos x="12" y="4"/>
                </a:cxn>
                <a:cxn ang="0">
                  <a:pos x="12" y="5"/>
                </a:cxn>
                <a:cxn ang="0">
                  <a:pos x="12" y="6"/>
                </a:cxn>
                <a:cxn ang="0">
                  <a:pos x="12" y="7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9"/>
                </a:cxn>
                <a:cxn ang="0">
                  <a:pos x="11" y="10"/>
                </a:cxn>
                <a:cxn ang="0">
                  <a:pos x="11" y="11"/>
                </a:cxn>
                <a:cxn ang="0">
                  <a:pos x="10" y="11"/>
                </a:cxn>
                <a:cxn ang="0">
                  <a:pos x="10" y="12"/>
                </a:cxn>
                <a:cxn ang="0">
                  <a:pos x="9" y="12"/>
                </a:cxn>
                <a:cxn ang="0">
                  <a:pos x="8" y="13"/>
                </a:cxn>
                <a:cxn ang="0">
                  <a:pos x="7" y="13"/>
                </a:cxn>
                <a:cxn ang="0">
                  <a:pos x="6" y="13"/>
                </a:cxn>
                <a:cxn ang="0">
                  <a:pos x="5" y="13"/>
                </a:cxn>
                <a:cxn ang="0">
                  <a:pos x="4" y="13"/>
                </a:cxn>
                <a:cxn ang="0">
                  <a:pos x="4" y="12"/>
                </a:cxn>
                <a:cxn ang="0">
                  <a:pos x="3" y="12"/>
                </a:cxn>
                <a:cxn ang="0">
                  <a:pos x="2" y="11"/>
                </a:cxn>
                <a:cxn ang="0">
                  <a:pos x="1" y="11"/>
                </a:cxn>
                <a:cxn ang="0">
                  <a:pos x="1" y="10"/>
                </a:cxn>
                <a:cxn ang="0">
                  <a:pos x="0" y="9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6" y="0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</a:path>
              </a:pathLst>
            </a:custGeom>
            <a:solidFill>
              <a:srgbClr val="FFFFFF"/>
            </a:solidFill>
            <a:ln w="0">
              <a:solidFill>
                <a:srgbClr val="24272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1166" y="1986"/>
              <a:ext cx="1" cy="136"/>
            </a:xfrm>
            <a:prstGeom prst="line">
              <a:avLst/>
            </a:prstGeom>
            <a:noFill/>
            <a:ln w="0">
              <a:solidFill>
                <a:srgbClr val="242729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 flipH="1">
              <a:off x="1064" y="2122"/>
              <a:ext cx="102" cy="96"/>
            </a:xfrm>
            <a:prstGeom prst="line">
              <a:avLst/>
            </a:prstGeom>
            <a:noFill/>
            <a:ln w="0">
              <a:solidFill>
                <a:srgbClr val="242729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>
              <a:off x="1166" y="2122"/>
              <a:ext cx="75" cy="96"/>
            </a:xfrm>
            <a:prstGeom prst="line">
              <a:avLst/>
            </a:prstGeom>
            <a:noFill/>
            <a:ln w="0">
              <a:solidFill>
                <a:srgbClr val="242729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>
              <a:off x="1057" y="2040"/>
              <a:ext cx="218" cy="1"/>
            </a:xfrm>
            <a:prstGeom prst="line">
              <a:avLst/>
            </a:prstGeom>
            <a:noFill/>
            <a:ln w="0">
              <a:solidFill>
                <a:srgbClr val="242729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975" y="2286"/>
              <a:ext cx="280" cy="11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200">
                  <a:solidFill>
                    <a:srgbClr val="242729"/>
                  </a:solidFill>
                  <a:latin typeface="Comic Sans MS" pitchFamily="66" charset="0"/>
                </a:rPr>
                <a:t>Actor</a:t>
              </a:r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4516" y="2013"/>
              <a:ext cx="89" cy="8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0"/>
                </a:cxn>
                <a:cxn ang="0">
                  <a:pos x="9" y="0"/>
                </a:cxn>
                <a:cxn ang="0">
                  <a:pos x="10" y="0"/>
                </a:cxn>
                <a:cxn ang="0">
                  <a:pos x="10" y="1"/>
                </a:cxn>
                <a:cxn ang="0">
                  <a:pos x="11" y="1"/>
                </a:cxn>
                <a:cxn ang="0">
                  <a:pos x="12" y="2"/>
                </a:cxn>
                <a:cxn ang="0">
                  <a:pos x="12" y="3"/>
                </a:cxn>
                <a:cxn ang="0">
                  <a:pos x="13" y="4"/>
                </a:cxn>
                <a:cxn ang="0">
                  <a:pos x="13" y="5"/>
                </a:cxn>
                <a:cxn ang="0">
                  <a:pos x="13" y="6"/>
                </a:cxn>
                <a:cxn ang="0">
                  <a:pos x="13" y="6"/>
                </a:cxn>
                <a:cxn ang="0">
                  <a:pos x="13" y="7"/>
                </a:cxn>
                <a:cxn ang="0">
                  <a:pos x="13" y="8"/>
                </a:cxn>
                <a:cxn ang="0">
                  <a:pos x="12" y="9"/>
                </a:cxn>
                <a:cxn ang="0">
                  <a:pos x="12" y="10"/>
                </a:cxn>
                <a:cxn ang="0">
                  <a:pos x="11" y="10"/>
                </a:cxn>
                <a:cxn ang="0">
                  <a:pos x="11" y="11"/>
                </a:cxn>
                <a:cxn ang="0">
                  <a:pos x="10" y="11"/>
                </a:cxn>
                <a:cxn ang="0">
                  <a:pos x="9" y="12"/>
                </a:cxn>
                <a:cxn ang="0">
                  <a:pos x="8" y="12"/>
                </a:cxn>
                <a:cxn ang="0">
                  <a:pos x="7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5" y="12"/>
                </a:cxn>
                <a:cxn ang="0">
                  <a:pos x="4" y="12"/>
                </a:cxn>
                <a:cxn ang="0">
                  <a:pos x="3" y="11"/>
                </a:cxn>
                <a:cxn ang="0">
                  <a:pos x="2" y="11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1" y="9"/>
                </a:cxn>
                <a:cxn ang="0">
                  <a:pos x="1" y="8"/>
                </a:cxn>
                <a:cxn ang="0">
                  <a:pos x="1" y="7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5"/>
                </a:cxn>
                <a:cxn ang="0">
                  <a:pos x="1" y="4"/>
                </a:cxn>
                <a:cxn ang="0">
                  <a:pos x="1" y="3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5" y="0"/>
                </a:cxn>
                <a:cxn ang="0">
                  <a:pos x="6" y="0"/>
                </a:cxn>
              </a:cxnLst>
              <a:rect l="0" t="0" r="r" b="b"/>
              <a:pathLst>
                <a:path w="13" h="12">
                  <a:moveTo>
                    <a:pt x="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2" y="8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</a:path>
              </a:pathLst>
            </a:custGeom>
            <a:solidFill>
              <a:srgbClr val="FFFFFF"/>
            </a:solidFill>
            <a:ln w="0">
              <a:solidFill>
                <a:srgbClr val="24272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4557" y="2102"/>
              <a:ext cx="1" cy="136"/>
            </a:xfrm>
            <a:prstGeom prst="line">
              <a:avLst/>
            </a:prstGeom>
            <a:noFill/>
            <a:ln w="0">
              <a:solidFill>
                <a:srgbClr val="242729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 flipH="1">
              <a:off x="4462" y="2238"/>
              <a:ext cx="95" cy="102"/>
            </a:xfrm>
            <a:prstGeom prst="line">
              <a:avLst/>
            </a:prstGeom>
            <a:noFill/>
            <a:ln w="0">
              <a:solidFill>
                <a:srgbClr val="242729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>
              <a:off x="4557" y="2238"/>
              <a:ext cx="82" cy="102"/>
            </a:xfrm>
            <a:prstGeom prst="line">
              <a:avLst/>
            </a:prstGeom>
            <a:noFill/>
            <a:ln w="0">
              <a:solidFill>
                <a:srgbClr val="242729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" name="Line 16"/>
            <p:cNvSpPr>
              <a:spLocks noChangeShapeType="1"/>
            </p:cNvSpPr>
            <p:nvPr/>
          </p:nvSpPr>
          <p:spPr bwMode="auto">
            <a:xfrm>
              <a:off x="4448" y="2163"/>
              <a:ext cx="225" cy="1"/>
            </a:xfrm>
            <a:prstGeom prst="line">
              <a:avLst/>
            </a:prstGeom>
            <a:noFill/>
            <a:ln w="0">
              <a:solidFill>
                <a:srgbClr val="242729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4437" y="2381"/>
              <a:ext cx="304" cy="11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200">
                  <a:solidFill>
                    <a:srgbClr val="242729"/>
                  </a:solidFill>
                  <a:latin typeface="Comic Sans MS" pitchFamily="66" charset="0"/>
                </a:rPr>
                <a:t>Actor</a:t>
              </a:r>
              <a:r>
                <a:rPr lang="es-ES" sz="900">
                  <a:solidFill>
                    <a:srgbClr val="242729"/>
                  </a:solidFill>
                  <a:latin typeface="Comic Sans MS" pitchFamily="66" charset="0"/>
                </a:rPr>
                <a:t> </a:t>
              </a:r>
              <a:endParaRPr lang="es-E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1739" y="1569"/>
              <a:ext cx="2163" cy="1761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24272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8" name="Rectangle 19"/>
            <p:cNvSpPr>
              <a:spLocks noChangeArrowheads="1"/>
            </p:cNvSpPr>
            <p:nvPr/>
          </p:nvSpPr>
          <p:spPr bwMode="auto">
            <a:xfrm>
              <a:off x="2592" y="1610"/>
              <a:ext cx="348" cy="1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9" name="Rectangle 20"/>
            <p:cNvSpPr>
              <a:spLocks noChangeArrowheads="1"/>
            </p:cNvSpPr>
            <p:nvPr/>
          </p:nvSpPr>
          <p:spPr bwMode="auto">
            <a:xfrm>
              <a:off x="2592" y="1615"/>
              <a:ext cx="391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200">
                  <a:solidFill>
                    <a:srgbClr val="242729"/>
                  </a:solidFill>
                  <a:latin typeface="Comic Sans MS" pitchFamily="66" charset="0"/>
                </a:rPr>
                <a:t>Sistema</a:t>
              </a:r>
              <a:endParaRPr lang="es-ES"/>
            </a:p>
          </p:txBody>
        </p:sp>
        <p:sp>
          <p:nvSpPr>
            <p:cNvPr id="30" name="Freeform 21"/>
            <p:cNvSpPr>
              <a:spLocks/>
            </p:cNvSpPr>
            <p:nvPr/>
          </p:nvSpPr>
          <p:spPr bwMode="auto">
            <a:xfrm>
              <a:off x="2333" y="1808"/>
              <a:ext cx="791" cy="403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90" y="0"/>
                </a:cxn>
                <a:cxn ang="0">
                  <a:pos x="95" y="2"/>
                </a:cxn>
                <a:cxn ang="0">
                  <a:pos x="101" y="4"/>
                </a:cxn>
                <a:cxn ang="0">
                  <a:pos x="105" y="8"/>
                </a:cxn>
                <a:cxn ang="0">
                  <a:pos x="110" y="12"/>
                </a:cxn>
                <a:cxn ang="0">
                  <a:pos x="113" y="17"/>
                </a:cxn>
                <a:cxn ang="0">
                  <a:pos x="115" y="22"/>
                </a:cxn>
                <a:cxn ang="0">
                  <a:pos x="116" y="28"/>
                </a:cxn>
                <a:cxn ang="0">
                  <a:pos x="116" y="31"/>
                </a:cxn>
                <a:cxn ang="0">
                  <a:pos x="115" y="37"/>
                </a:cxn>
                <a:cxn ang="0">
                  <a:pos x="113" y="42"/>
                </a:cxn>
                <a:cxn ang="0">
                  <a:pos x="110" y="47"/>
                </a:cxn>
                <a:cxn ang="0">
                  <a:pos x="105" y="51"/>
                </a:cxn>
                <a:cxn ang="0">
                  <a:pos x="101" y="55"/>
                </a:cxn>
                <a:cxn ang="0">
                  <a:pos x="95" y="57"/>
                </a:cxn>
                <a:cxn ang="0">
                  <a:pos x="90" y="59"/>
                </a:cxn>
                <a:cxn ang="0">
                  <a:pos x="86" y="59"/>
                </a:cxn>
                <a:cxn ang="0">
                  <a:pos x="28" y="59"/>
                </a:cxn>
                <a:cxn ang="0">
                  <a:pos x="22" y="58"/>
                </a:cxn>
                <a:cxn ang="0">
                  <a:pos x="17" y="56"/>
                </a:cxn>
                <a:cxn ang="0">
                  <a:pos x="12" y="53"/>
                </a:cxn>
                <a:cxn ang="0">
                  <a:pos x="8" y="48"/>
                </a:cxn>
                <a:cxn ang="0">
                  <a:pos x="5" y="44"/>
                </a:cxn>
                <a:cxn ang="0">
                  <a:pos x="2" y="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0" y="26"/>
                </a:cxn>
                <a:cxn ang="0">
                  <a:pos x="2" y="20"/>
                </a:cxn>
                <a:cxn ang="0">
                  <a:pos x="5" y="15"/>
                </a:cxn>
                <a:cxn ang="0">
                  <a:pos x="8" y="11"/>
                </a:cxn>
                <a:cxn ang="0">
                  <a:pos x="12" y="6"/>
                </a:cxn>
                <a:cxn ang="0">
                  <a:pos x="17" y="3"/>
                </a:cxn>
                <a:cxn ang="0">
                  <a:pos x="22" y="1"/>
                </a:cxn>
                <a:cxn ang="0">
                  <a:pos x="28" y="0"/>
                </a:cxn>
              </a:cxnLst>
              <a:rect l="0" t="0" r="r" b="b"/>
              <a:pathLst>
                <a:path w="116" h="59">
                  <a:moveTo>
                    <a:pt x="30" y="0"/>
                  </a:moveTo>
                  <a:lnTo>
                    <a:pt x="86" y="0"/>
                  </a:lnTo>
                  <a:lnTo>
                    <a:pt x="88" y="0"/>
                  </a:lnTo>
                  <a:lnTo>
                    <a:pt x="90" y="0"/>
                  </a:lnTo>
                  <a:lnTo>
                    <a:pt x="94" y="1"/>
                  </a:lnTo>
                  <a:lnTo>
                    <a:pt x="95" y="2"/>
                  </a:lnTo>
                  <a:lnTo>
                    <a:pt x="99" y="3"/>
                  </a:lnTo>
                  <a:lnTo>
                    <a:pt x="101" y="4"/>
                  </a:lnTo>
                  <a:lnTo>
                    <a:pt x="104" y="6"/>
                  </a:lnTo>
                  <a:lnTo>
                    <a:pt x="105" y="8"/>
                  </a:lnTo>
                  <a:lnTo>
                    <a:pt x="108" y="11"/>
                  </a:lnTo>
                  <a:lnTo>
                    <a:pt x="110" y="12"/>
                  </a:lnTo>
                  <a:lnTo>
                    <a:pt x="112" y="15"/>
                  </a:lnTo>
                  <a:lnTo>
                    <a:pt x="113" y="17"/>
                  </a:lnTo>
                  <a:lnTo>
                    <a:pt x="114" y="20"/>
                  </a:lnTo>
                  <a:lnTo>
                    <a:pt x="115" y="22"/>
                  </a:lnTo>
                  <a:lnTo>
                    <a:pt x="115" y="26"/>
                  </a:lnTo>
                  <a:lnTo>
                    <a:pt x="116" y="28"/>
                  </a:lnTo>
                  <a:lnTo>
                    <a:pt x="116" y="29"/>
                  </a:lnTo>
                  <a:lnTo>
                    <a:pt x="116" y="31"/>
                  </a:lnTo>
                  <a:lnTo>
                    <a:pt x="115" y="33"/>
                  </a:lnTo>
                  <a:lnTo>
                    <a:pt x="115" y="37"/>
                  </a:lnTo>
                  <a:lnTo>
                    <a:pt x="114" y="38"/>
                  </a:lnTo>
                  <a:lnTo>
                    <a:pt x="113" y="42"/>
                  </a:lnTo>
                  <a:lnTo>
                    <a:pt x="112" y="44"/>
                  </a:lnTo>
                  <a:lnTo>
                    <a:pt x="110" y="47"/>
                  </a:lnTo>
                  <a:lnTo>
                    <a:pt x="108" y="48"/>
                  </a:lnTo>
                  <a:lnTo>
                    <a:pt x="105" y="51"/>
                  </a:lnTo>
                  <a:lnTo>
                    <a:pt x="104" y="53"/>
                  </a:lnTo>
                  <a:lnTo>
                    <a:pt x="101" y="55"/>
                  </a:lnTo>
                  <a:lnTo>
                    <a:pt x="99" y="56"/>
                  </a:lnTo>
                  <a:lnTo>
                    <a:pt x="95" y="57"/>
                  </a:lnTo>
                  <a:lnTo>
                    <a:pt x="94" y="58"/>
                  </a:lnTo>
                  <a:lnTo>
                    <a:pt x="90" y="59"/>
                  </a:lnTo>
                  <a:lnTo>
                    <a:pt x="88" y="59"/>
                  </a:lnTo>
                  <a:lnTo>
                    <a:pt x="86" y="59"/>
                  </a:lnTo>
                  <a:lnTo>
                    <a:pt x="30" y="59"/>
                  </a:lnTo>
                  <a:lnTo>
                    <a:pt x="28" y="59"/>
                  </a:lnTo>
                  <a:lnTo>
                    <a:pt x="26" y="59"/>
                  </a:lnTo>
                  <a:lnTo>
                    <a:pt x="22" y="58"/>
                  </a:lnTo>
                  <a:lnTo>
                    <a:pt x="21" y="57"/>
                  </a:lnTo>
                  <a:lnTo>
                    <a:pt x="17" y="56"/>
                  </a:lnTo>
                  <a:lnTo>
                    <a:pt x="16" y="55"/>
                  </a:lnTo>
                  <a:lnTo>
                    <a:pt x="12" y="53"/>
                  </a:lnTo>
                  <a:lnTo>
                    <a:pt x="11" y="51"/>
                  </a:lnTo>
                  <a:lnTo>
                    <a:pt x="8" y="48"/>
                  </a:lnTo>
                  <a:lnTo>
                    <a:pt x="7" y="47"/>
                  </a:lnTo>
                  <a:lnTo>
                    <a:pt x="5" y="44"/>
                  </a:lnTo>
                  <a:lnTo>
                    <a:pt x="4" y="42"/>
                  </a:lnTo>
                  <a:lnTo>
                    <a:pt x="2" y="38"/>
                  </a:lnTo>
                  <a:lnTo>
                    <a:pt x="1" y="37"/>
                  </a:lnTo>
                  <a:lnTo>
                    <a:pt x="0" y="33"/>
                  </a:lnTo>
                  <a:lnTo>
                    <a:pt x="0" y="31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1" y="22"/>
                  </a:lnTo>
                  <a:lnTo>
                    <a:pt x="2" y="20"/>
                  </a:lnTo>
                  <a:lnTo>
                    <a:pt x="4" y="17"/>
                  </a:lnTo>
                  <a:lnTo>
                    <a:pt x="5" y="15"/>
                  </a:lnTo>
                  <a:lnTo>
                    <a:pt x="7" y="12"/>
                  </a:lnTo>
                  <a:lnTo>
                    <a:pt x="8" y="11"/>
                  </a:lnTo>
                  <a:lnTo>
                    <a:pt x="11" y="8"/>
                  </a:lnTo>
                  <a:lnTo>
                    <a:pt x="12" y="6"/>
                  </a:lnTo>
                  <a:lnTo>
                    <a:pt x="16" y="4"/>
                  </a:lnTo>
                  <a:lnTo>
                    <a:pt x="17" y="3"/>
                  </a:lnTo>
                  <a:lnTo>
                    <a:pt x="21" y="2"/>
                  </a:lnTo>
                  <a:lnTo>
                    <a:pt x="22" y="1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30" y="0"/>
                  </a:lnTo>
                </a:path>
              </a:pathLst>
            </a:custGeom>
            <a:solidFill>
              <a:srgbClr val="FFFFFF"/>
            </a:solidFill>
            <a:ln w="0">
              <a:solidFill>
                <a:srgbClr val="24272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1" name="Rectangle 22"/>
            <p:cNvSpPr>
              <a:spLocks noChangeArrowheads="1"/>
            </p:cNvSpPr>
            <p:nvPr/>
          </p:nvSpPr>
          <p:spPr bwMode="auto">
            <a:xfrm>
              <a:off x="2565" y="1870"/>
              <a:ext cx="355" cy="1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2" name="Rectangle 23"/>
            <p:cNvSpPr>
              <a:spLocks noChangeArrowheads="1"/>
            </p:cNvSpPr>
            <p:nvPr/>
          </p:nvSpPr>
          <p:spPr bwMode="auto">
            <a:xfrm>
              <a:off x="2565" y="1873"/>
              <a:ext cx="400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200">
                  <a:solidFill>
                    <a:srgbClr val="242729"/>
                  </a:solidFill>
                  <a:latin typeface="Comic Sans MS" pitchFamily="66" charset="0"/>
                </a:rPr>
                <a:t>Caso de </a:t>
              </a:r>
              <a:endParaRPr lang="es-ES"/>
            </a:p>
          </p:txBody>
        </p:sp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660" y="2006"/>
              <a:ext cx="144" cy="1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661" y="2010"/>
              <a:ext cx="158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200">
                  <a:solidFill>
                    <a:srgbClr val="242729"/>
                  </a:solidFill>
                  <a:latin typeface="Comic Sans MS" pitchFamily="66" charset="0"/>
                </a:rPr>
                <a:t>uso</a:t>
              </a:r>
              <a:endParaRPr lang="es-ES"/>
            </a:p>
          </p:txBody>
        </p:sp>
        <p:sp>
          <p:nvSpPr>
            <p:cNvPr id="35" name="Freeform 26"/>
            <p:cNvSpPr>
              <a:spLocks/>
            </p:cNvSpPr>
            <p:nvPr/>
          </p:nvSpPr>
          <p:spPr bwMode="auto">
            <a:xfrm>
              <a:off x="2435" y="2327"/>
              <a:ext cx="792" cy="402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90" y="0"/>
                </a:cxn>
                <a:cxn ang="0">
                  <a:pos x="95" y="2"/>
                </a:cxn>
                <a:cxn ang="0">
                  <a:pos x="100" y="5"/>
                </a:cxn>
                <a:cxn ang="0">
                  <a:pos x="105" y="8"/>
                </a:cxn>
                <a:cxn ang="0">
                  <a:pos x="109" y="12"/>
                </a:cxn>
                <a:cxn ang="0">
                  <a:pos x="112" y="17"/>
                </a:cxn>
                <a:cxn ang="0">
                  <a:pos x="115" y="22"/>
                </a:cxn>
                <a:cxn ang="0">
                  <a:pos x="116" y="28"/>
                </a:cxn>
                <a:cxn ang="0">
                  <a:pos x="116" y="31"/>
                </a:cxn>
                <a:cxn ang="0">
                  <a:pos x="115" y="37"/>
                </a:cxn>
                <a:cxn ang="0">
                  <a:pos x="112" y="42"/>
                </a:cxn>
                <a:cxn ang="0">
                  <a:pos x="109" y="47"/>
                </a:cxn>
                <a:cxn ang="0">
                  <a:pos x="105" y="52"/>
                </a:cxn>
                <a:cxn ang="0">
                  <a:pos x="100" y="55"/>
                </a:cxn>
                <a:cxn ang="0">
                  <a:pos x="95" y="57"/>
                </a:cxn>
                <a:cxn ang="0">
                  <a:pos x="90" y="59"/>
                </a:cxn>
                <a:cxn ang="0">
                  <a:pos x="86" y="59"/>
                </a:cxn>
                <a:cxn ang="0">
                  <a:pos x="28" y="59"/>
                </a:cxn>
                <a:cxn ang="0">
                  <a:pos x="22" y="58"/>
                </a:cxn>
                <a:cxn ang="0">
                  <a:pos x="17" y="56"/>
                </a:cxn>
                <a:cxn ang="0">
                  <a:pos x="12" y="53"/>
                </a:cxn>
                <a:cxn ang="0">
                  <a:pos x="8" y="49"/>
                </a:cxn>
                <a:cxn ang="0">
                  <a:pos x="5" y="44"/>
                </a:cxn>
                <a:cxn ang="0">
                  <a:pos x="2" y="39"/>
                </a:cxn>
                <a:cxn ang="0">
                  <a:pos x="0" y="33"/>
                </a:cxn>
                <a:cxn ang="0">
                  <a:pos x="0" y="30"/>
                </a:cxn>
                <a:cxn ang="0">
                  <a:pos x="0" y="26"/>
                </a:cxn>
                <a:cxn ang="0">
                  <a:pos x="2" y="21"/>
                </a:cxn>
                <a:cxn ang="0">
                  <a:pos x="5" y="15"/>
                </a:cxn>
                <a:cxn ang="0">
                  <a:pos x="8" y="11"/>
                </a:cxn>
                <a:cxn ang="0">
                  <a:pos x="12" y="7"/>
                </a:cxn>
                <a:cxn ang="0">
                  <a:pos x="17" y="4"/>
                </a:cxn>
                <a:cxn ang="0">
                  <a:pos x="22" y="1"/>
                </a:cxn>
                <a:cxn ang="0">
                  <a:pos x="28" y="0"/>
                </a:cxn>
              </a:cxnLst>
              <a:rect l="0" t="0" r="r" b="b"/>
              <a:pathLst>
                <a:path w="116" h="59">
                  <a:moveTo>
                    <a:pt x="29" y="0"/>
                  </a:moveTo>
                  <a:lnTo>
                    <a:pt x="86" y="0"/>
                  </a:lnTo>
                  <a:lnTo>
                    <a:pt x="88" y="0"/>
                  </a:lnTo>
                  <a:lnTo>
                    <a:pt x="90" y="0"/>
                  </a:lnTo>
                  <a:lnTo>
                    <a:pt x="94" y="1"/>
                  </a:lnTo>
                  <a:lnTo>
                    <a:pt x="95" y="2"/>
                  </a:lnTo>
                  <a:lnTo>
                    <a:pt x="99" y="4"/>
                  </a:lnTo>
                  <a:lnTo>
                    <a:pt x="100" y="5"/>
                  </a:lnTo>
                  <a:lnTo>
                    <a:pt x="104" y="7"/>
                  </a:lnTo>
                  <a:lnTo>
                    <a:pt x="105" y="8"/>
                  </a:lnTo>
                  <a:lnTo>
                    <a:pt x="108" y="11"/>
                  </a:lnTo>
                  <a:lnTo>
                    <a:pt x="109" y="12"/>
                  </a:lnTo>
                  <a:lnTo>
                    <a:pt x="111" y="15"/>
                  </a:lnTo>
                  <a:lnTo>
                    <a:pt x="112" y="17"/>
                  </a:lnTo>
                  <a:lnTo>
                    <a:pt x="114" y="21"/>
                  </a:lnTo>
                  <a:lnTo>
                    <a:pt x="115" y="22"/>
                  </a:lnTo>
                  <a:lnTo>
                    <a:pt x="115" y="26"/>
                  </a:lnTo>
                  <a:lnTo>
                    <a:pt x="116" y="28"/>
                  </a:lnTo>
                  <a:lnTo>
                    <a:pt x="116" y="30"/>
                  </a:lnTo>
                  <a:lnTo>
                    <a:pt x="116" y="31"/>
                  </a:lnTo>
                  <a:lnTo>
                    <a:pt x="115" y="33"/>
                  </a:lnTo>
                  <a:lnTo>
                    <a:pt x="115" y="37"/>
                  </a:lnTo>
                  <a:lnTo>
                    <a:pt x="114" y="39"/>
                  </a:lnTo>
                  <a:lnTo>
                    <a:pt x="112" y="42"/>
                  </a:lnTo>
                  <a:lnTo>
                    <a:pt x="111" y="44"/>
                  </a:lnTo>
                  <a:lnTo>
                    <a:pt x="109" y="47"/>
                  </a:lnTo>
                  <a:lnTo>
                    <a:pt x="108" y="49"/>
                  </a:lnTo>
                  <a:lnTo>
                    <a:pt x="105" y="52"/>
                  </a:lnTo>
                  <a:lnTo>
                    <a:pt x="104" y="53"/>
                  </a:lnTo>
                  <a:lnTo>
                    <a:pt x="100" y="55"/>
                  </a:lnTo>
                  <a:lnTo>
                    <a:pt x="99" y="56"/>
                  </a:lnTo>
                  <a:lnTo>
                    <a:pt x="95" y="57"/>
                  </a:lnTo>
                  <a:lnTo>
                    <a:pt x="94" y="58"/>
                  </a:lnTo>
                  <a:lnTo>
                    <a:pt x="90" y="59"/>
                  </a:lnTo>
                  <a:lnTo>
                    <a:pt x="88" y="59"/>
                  </a:lnTo>
                  <a:lnTo>
                    <a:pt x="86" y="59"/>
                  </a:lnTo>
                  <a:lnTo>
                    <a:pt x="29" y="59"/>
                  </a:lnTo>
                  <a:lnTo>
                    <a:pt x="28" y="59"/>
                  </a:lnTo>
                  <a:lnTo>
                    <a:pt x="26" y="59"/>
                  </a:lnTo>
                  <a:lnTo>
                    <a:pt x="22" y="58"/>
                  </a:lnTo>
                  <a:lnTo>
                    <a:pt x="21" y="57"/>
                  </a:lnTo>
                  <a:lnTo>
                    <a:pt x="17" y="56"/>
                  </a:lnTo>
                  <a:lnTo>
                    <a:pt x="15" y="55"/>
                  </a:lnTo>
                  <a:lnTo>
                    <a:pt x="12" y="53"/>
                  </a:lnTo>
                  <a:lnTo>
                    <a:pt x="11" y="52"/>
                  </a:lnTo>
                  <a:lnTo>
                    <a:pt x="8" y="49"/>
                  </a:lnTo>
                  <a:lnTo>
                    <a:pt x="6" y="47"/>
                  </a:lnTo>
                  <a:lnTo>
                    <a:pt x="5" y="44"/>
                  </a:lnTo>
                  <a:lnTo>
                    <a:pt x="4" y="42"/>
                  </a:lnTo>
                  <a:lnTo>
                    <a:pt x="2" y="39"/>
                  </a:lnTo>
                  <a:lnTo>
                    <a:pt x="1" y="37"/>
                  </a:lnTo>
                  <a:lnTo>
                    <a:pt x="0" y="33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1" y="22"/>
                  </a:lnTo>
                  <a:lnTo>
                    <a:pt x="2" y="21"/>
                  </a:lnTo>
                  <a:lnTo>
                    <a:pt x="4" y="17"/>
                  </a:lnTo>
                  <a:lnTo>
                    <a:pt x="5" y="15"/>
                  </a:lnTo>
                  <a:lnTo>
                    <a:pt x="6" y="12"/>
                  </a:lnTo>
                  <a:lnTo>
                    <a:pt x="8" y="11"/>
                  </a:lnTo>
                  <a:lnTo>
                    <a:pt x="11" y="8"/>
                  </a:lnTo>
                  <a:lnTo>
                    <a:pt x="12" y="7"/>
                  </a:lnTo>
                  <a:lnTo>
                    <a:pt x="15" y="5"/>
                  </a:lnTo>
                  <a:lnTo>
                    <a:pt x="17" y="4"/>
                  </a:lnTo>
                  <a:lnTo>
                    <a:pt x="21" y="2"/>
                  </a:lnTo>
                  <a:lnTo>
                    <a:pt x="22" y="1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29" y="0"/>
                  </a:lnTo>
                </a:path>
              </a:pathLst>
            </a:custGeom>
            <a:solidFill>
              <a:srgbClr val="FFFFFF"/>
            </a:solidFill>
            <a:ln w="0">
              <a:solidFill>
                <a:srgbClr val="24272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2667" y="2388"/>
              <a:ext cx="355" cy="1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7" name="Rectangle 28"/>
            <p:cNvSpPr>
              <a:spLocks noChangeArrowheads="1"/>
            </p:cNvSpPr>
            <p:nvPr/>
          </p:nvSpPr>
          <p:spPr bwMode="auto">
            <a:xfrm>
              <a:off x="2666" y="2393"/>
              <a:ext cx="400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200">
                  <a:solidFill>
                    <a:srgbClr val="242729"/>
                  </a:solidFill>
                  <a:latin typeface="Comic Sans MS" pitchFamily="66" charset="0"/>
                </a:rPr>
                <a:t>Caso de </a:t>
              </a:r>
              <a:endParaRPr lang="es-ES"/>
            </a:p>
          </p:txBody>
        </p:sp>
        <p:sp>
          <p:nvSpPr>
            <p:cNvPr id="38" name="Rectangle 29"/>
            <p:cNvSpPr>
              <a:spLocks noChangeArrowheads="1"/>
            </p:cNvSpPr>
            <p:nvPr/>
          </p:nvSpPr>
          <p:spPr bwMode="auto">
            <a:xfrm>
              <a:off x="2763" y="2525"/>
              <a:ext cx="143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9" name="Rectangle 30"/>
            <p:cNvSpPr>
              <a:spLocks noChangeArrowheads="1"/>
            </p:cNvSpPr>
            <p:nvPr/>
          </p:nvSpPr>
          <p:spPr bwMode="auto">
            <a:xfrm>
              <a:off x="2762" y="2523"/>
              <a:ext cx="158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200">
                  <a:solidFill>
                    <a:srgbClr val="242729"/>
                  </a:solidFill>
                  <a:latin typeface="Comic Sans MS" pitchFamily="66" charset="0"/>
                </a:rPr>
                <a:t>uso</a:t>
              </a:r>
              <a:endParaRPr lang="es-ES"/>
            </a:p>
          </p:txBody>
        </p:sp>
        <p:sp>
          <p:nvSpPr>
            <p:cNvPr id="40" name="Freeform 31"/>
            <p:cNvSpPr>
              <a:spLocks/>
            </p:cNvSpPr>
            <p:nvPr/>
          </p:nvSpPr>
          <p:spPr bwMode="auto">
            <a:xfrm>
              <a:off x="2087" y="2811"/>
              <a:ext cx="792" cy="403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90" y="0"/>
                </a:cxn>
                <a:cxn ang="0">
                  <a:pos x="95" y="2"/>
                </a:cxn>
                <a:cxn ang="0">
                  <a:pos x="101" y="5"/>
                </a:cxn>
                <a:cxn ang="0">
                  <a:pos x="105" y="8"/>
                </a:cxn>
                <a:cxn ang="0">
                  <a:pos x="109" y="12"/>
                </a:cxn>
                <a:cxn ang="0">
                  <a:pos x="112" y="17"/>
                </a:cxn>
                <a:cxn ang="0">
                  <a:pos x="115" y="22"/>
                </a:cxn>
                <a:cxn ang="0">
                  <a:pos x="116" y="28"/>
                </a:cxn>
                <a:cxn ang="0">
                  <a:pos x="116" y="31"/>
                </a:cxn>
                <a:cxn ang="0">
                  <a:pos x="115" y="37"/>
                </a:cxn>
                <a:cxn ang="0">
                  <a:pos x="112" y="42"/>
                </a:cxn>
                <a:cxn ang="0">
                  <a:pos x="109" y="47"/>
                </a:cxn>
                <a:cxn ang="0">
                  <a:pos x="105" y="51"/>
                </a:cxn>
                <a:cxn ang="0">
                  <a:pos x="101" y="55"/>
                </a:cxn>
                <a:cxn ang="0">
                  <a:pos x="95" y="57"/>
                </a:cxn>
                <a:cxn ang="0">
                  <a:pos x="90" y="59"/>
                </a:cxn>
                <a:cxn ang="0">
                  <a:pos x="86" y="59"/>
                </a:cxn>
                <a:cxn ang="0">
                  <a:pos x="28" y="59"/>
                </a:cxn>
                <a:cxn ang="0">
                  <a:pos x="22" y="58"/>
                </a:cxn>
                <a:cxn ang="0">
                  <a:pos x="17" y="56"/>
                </a:cxn>
                <a:cxn ang="0">
                  <a:pos x="12" y="53"/>
                </a:cxn>
                <a:cxn ang="0">
                  <a:pos x="8" y="49"/>
                </a:cxn>
                <a:cxn ang="0">
                  <a:pos x="5" y="44"/>
                </a:cxn>
                <a:cxn ang="0">
                  <a:pos x="2" y="39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0" y="26"/>
                </a:cxn>
                <a:cxn ang="0">
                  <a:pos x="2" y="21"/>
                </a:cxn>
                <a:cxn ang="0">
                  <a:pos x="5" y="15"/>
                </a:cxn>
                <a:cxn ang="0">
                  <a:pos x="8" y="11"/>
                </a:cxn>
                <a:cxn ang="0">
                  <a:pos x="12" y="6"/>
                </a:cxn>
                <a:cxn ang="0">
                  <a:pos x="17" y="4"/>
                </a:cxn>
                <a:cxn ang="0">
                  <a:pos x="22" y="1"/>
                </a:cxn>
                <a:cxn ang="0">
                  <a:pos x="28" y="0"/>
                </a:cxn>
              </a:cxnLst>
              <a:rect l="0" t="0" r="r" b="b"/>
              <a:pathLst>
                <a:path w="116" h="59">
                  <a:moveTo>
                    <a:pt x="30" y="0"/>
                  </a:moveTo>
                  <a:lnTo>
                    <a:pt x="86" y="0"/>
                  </a:lnTo>
                  <a:lnTo>
                    <a:pt x="88" y="0"/>
                  </a:lnTo>
                  <a:lnTo>
                    <a:pt x="90" y="0"/>
                  </a:lnTo>
                  <a:lnTo>
                    <a:pt x="94" y="1"/>
                  </a:lnTo>
                  <a:lnTo>
                    <a:pt x="95" y="2"/>
                  </a:lnTo>
                  <a:lnTo>
                    <a:pt x="99" y="4"/>
                  </a:lnTo>
                  <a:lnTo>
                    <a:pt x="101" y="5"/>
                  </a:lnTo>
                  <a:lnTo>
                    <a:pt x="104" y="6"/>
                  </a:lnTo>
                  <a:lnTo>
                    <a:pt x="105" y="8"/>
                  </a:lnTo>
                  <a:lnTo>
                    <a:pt x="108" y="11"/>
                  </a:lnTo>
                  <a:lnTo>
                    <a:pt x="109" y="12"/>
                  </a:lnTo>
                  <a:lnTo>
                    <a:pt x="111" y="15"/>
                  </a:lnTo>
                  <a:lnTo>
                    <a:pt x="112" y="17"/>
                  </a:lnTo>
                  <a:lnTo>
                    <a:pt x="114" y="21"/>
                  </a:lnTo>
                  <a:lnTo>
                    <a:pt x="115" y="22"/>
                  </a:lnTo>
                  <a:lnTo>
                    <a:pt x="115" y="26"/>
                  </a:lnTo>
                  <a:lnTo>
                    <a:pt x="116" y="28"/>
                  </a:lnTo>
                  <a:lnTo>
                    <a:pt x="116" y="29"/>
                  </a:lnTo>
                  <a:lnTo>
                    <a:pt x="116" y="31"/>
                  </a:lnTo>
                  <a:lnTo>
                    <a:pt x="115" y="33"/>
                  </a:lnTo>
                  <a:lnTo>
                    <a:pt x="115" y="37"/>
                  </a:lnTo>
                  <a:lnTo>
                    <a:pt x="114" y="39"/>
                  </a:lnTo>
                  <a:lnTo>
                    <a:pt x="112" y="42"/>
                  </a:lnTo>
                  <a:lnTo>
                    <a:pt x="111" y="44"/>
                  </a:lnTo>
                  <a:lnTo>
                    <a:pt x="109" y="47"/>
                  </a:lnTo>
                  <a:lnTo>
                    <a:pt x="108" y="49"/>
                  </a:lnTo>
                  <a:lnTo>
                    <a:pt x="105" y="51"/>
                  </a:lnTo>
                  <a:lnTo>
                    <a:pt x="104" y="53"/>
                  </a:lnTo>
                  <a:lnTo>
                    <a:pt x="101" y="55"/>
                  </a:lnTo>
                  <a:lnTo>
                    <a:pt x="99" y="56"/>
                  </a:lnTo>
                  <a:lnTo>
                    <a:pt x="95" y="57"/>
                  </a:lnTo>
                  <a:lnTo>
                    <a:pt x="94" y="58"/>
                  </a:lnTo>
                  <a:lnTo>
                    <a:pt x="90" y="59"/>
                  </a:lnTo>
                  <a:lnTo>
                    <a:pt x="88" y="59"/>
                  </a:lnTo>
                  <a:lnTo>
                    <a:pt x="86" y="59"/>
                  </a:lnTo>
                  <a:lnTo>
                    <a:pt x="30" y="59"/>
                  </a:lnTo>
                  <a:lnTo>
                    <a:pt x="28" y="59"/>
                  </a:lnTo>
                  <a:lnTo>
                    <a:pt x="26" y="59"/>
                  </a:lnTo>
                  <a:lnTo>
                    <a:pt x="22" y="58"/>
                  </a:lnTo>
                  <a:lnTo>
                    <a:pt x="21" y="57"/>
                  </a:lnTo>
                  <a:lnTo>
                    <a:pt x="17" y="56"/>
                  </a:lnTo>
                  <a:lnTo>
                    <a:pt x="15" y="55"/>
                  </a:lnTo>
                  <a:lnTo>
                    <a:pt x="12" y="53"/>
                  </a:lnTo>
                  <a:lnTo>
                    <a:pt x="11" y="51"/>
                  </a:lnTo>
                  <a:lnTo>
                    <a:pt x="8" y="49"/>
                  </a:lnTo>
                  <a:lnTo>
                    <a:pt x="7" y="47"/>
                  </a:lnTo>
                  <a:lnTo>
                    <a:pt x="5" y="44"/>
                  </a:lnTo>
                  <a:lnTo>
                    <a:pt x="4" y="42"/>
                  </a:lnTo>
                  <a:lnTo>
                    <a:pt x="2" y="39"/>
                  </a:lnTo>
                  <a:lnTo>
                    <a:pt x="1" y="37"/>
                  </a:lnTo>
                  <a:lnTo>
                    <a:pt x="0" y="33"/>
                  </a:lnTo>
                  <a:lnTo>
                    <a:pt x="0" y="31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1" y="22"/>
                  </a:lnTo>
                  <a:lnTo>
                    <a:pt x="2" y="21"/>
                  </a:lnTo>
                  <a:lnTo>
                    <a:pt x="4" y="17"/>
                  </a:lnTo>
                  <a:lnTo>
                    <a:pt x="5" y="15"/>
                  </a:lnTo>
                  <a:lnTo>
                    <a:pt x="7" y="12"/>
                  </a:lnTo>
                  <a:lnTo>
                    <a:pt x="8" y="11"/>
                  </a:lnTo>
                  <a:lnTo>
                    <a:pt x="11" y="8"/>
                  </a:lnTo>
                  <a:lnTo>
                    <a:pt x="12" y="6"/>
                  </a:lnTo>
                  <a:lnTo>
                    <a:pt x="15" y="5"/>
                  </a:lnTo>
                  <a:lnTo>
                    <a:pt x="17" y="4"/>
                  </a:lnTo>
                  <a:lnTo>
                    <a:pt x="21" y="2"/>
                  </a:lnTo>
                  <a:lnTo>
                    <a:pt x="22" y="1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30" y="0"/>
                  </a:lnTo>
                </a:path>
              </a:pathLst>
            </a:custGeom>
            <a:solidFill>
              <a:srgbClr val="FFFFFF"/>
            </a:solidFill>
            <a:ln w="0">
              <a:solidFill>
                <a:srgbClr val="24272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" name="Rectangle 32"/>
            <p:cNvSpPr>
              <a:spLocks noChangeArrowheads="1"/>
            </p:cNvSpPr>
            <p:nvPr/>
          </p:nvSpPr>
          <p:spPr bwMode="auto">
            <a:xfrm>
              <a:off x="2319" y="2873"/>
              <a:ext cx="355" cy="1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" name="Rectangle 33"/>
            <p:cNvSpPr>
              <a:spLocks noChangeArrowheads="1"/>
            </p:cNvSpPr>
            <p:nvPr/>
          </p:nvSpPr>
          <p:spPr bwMode="auto">
            <a:xfrm>
              <a:off x="2318" y="2878"/>
              <a:ext cx="400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200">
                  <a:solidFill>
                    <a:srgbClr val="242729"/>
                  </a:solidFill>
                  <a:latin typeface="Comic Sans MS" pitchFamily="66" charset="0"/>
                </a:rPr>
                <a:t>Caso de </a:t>
              </a:r>
              <a:endParaRPr lang="es-ES"/>
            </a:p>
          </p:txBody>
        </p:sp>
        <p:sp>
          <p:nvSpPr>
            <p:cNvPr id="43" name="Rectangle 34"/>
            <p:cNvSpPr>
              <a:spLocks noChangeArrowheads="1"/>
            </p:cNvSpPr>
            <p:nvPr/>
          </p:nvSpPr>
          <p:spPr bwMode="auto">
            <a:xfrm>
              <a:off x="2415" y="3009"/>
              <a:ext cx="143" cy="1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4" name="Rectangle 35"/>
            <p:cNvSpPr>
              <a:spLocks noChangeArrowheads="1"/>
            </p:cNvSpPr>
            <p:nvPr/>
          </p:nvSpPr>
          <p:spPr bwMode="auto">
            <a:xfrm>
              <a:off x="2415" y="3015"/>
              <a:ext cx="158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200">
                  <a:solidFill>
                    <a:srgbClr val="242729"/>
                  </a:solidFill>
                  <a:latin typeface="Comic Sans MS" pitchFamily="66" charset="0"/>
                </a:rPr>
                <a:t>uso</a:t>
              </a:r>
              <a:endParaRPr lang="es-ES"/>
            </a:p>
          </p:txBody>
        </p:sp>
        <p:sp>
          <p:nvSpPr>
            <p:cNvPr id="45" name="Line 36"/>
            <p:cNvSpPr>
              <a:spLocks noChangeShapeType="1"/>
            </p:cNvSpPr>
            <p:nvPr/>
          </p:nvSpPr>
          <p:spPr bwMode="auto">
            <a:xfrm>
              <a:off x="1357" y="2033"/>
              <a:ext cx="955" cy="1"/>
            </a:xfrm>
            <a:prstGeom prst="line">
              <a:avLst/>
            </a:prstGeom>
            <a:noFill/>
            <a:ln w="0">
              <a:solidFill>
                <a:srgbClr val="242729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6" name="Line 37"/>
            <p:cNvSpPr>
              <a:spLocks noChangeShapeType="1"/>
            </p:cNvSpPr>
            <p:nvPr/>
          </p:nvSpPr>
          <p:spPr bwMode="auto">
            <a:xfrm flipH="1">
              <a:off x="2940" y="2327"/>
              <a:ext cx="1406" cy="641"/>
            </a:xfrm>
            <a:prstGeom prst="line">
              <a:avLst/>
            </a:prstGeom>
            <a:noFill/>
            <a:ln w="0">
              <a:solidFill>
                <a:srgbClr val="242729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7" name="Line 38"/>
            <p:cNvSpPr>
              <a:spLocks noChangeShapeType="1"/>
            </p:cNvSpPr>
            <p:nvPr/>
          </p:nvSpPr>
          <p:spPr bwMode="auto">
            <a:xfrm>
              <a:off x="1371" y="2129"/>
              <a:ext cx="976" cy="409"/>
            </a:xfrm>
            <a:prstGeom prst="line">
              <a:avLst/>
            </a:prstGeom>
            <a:noFill/>
            <a:ln w="0">
              <a:solidFill>
                <a:srgbClr val="242729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8" name="Line 39"/>
            <p:cNvSpPr>
              <a:spLocks noChangeShapeType="1"/>
            </p:cNvSpPr>
            <p:nvPr/>
          </p:nvSpPr>
          <p:spPr bwMode="auto">
            <a:xfrm>
              <a:off x="1378" y="2306"/>
              <a:ext cx="696" cy="601"/>
            </a:xfrm>
            <a:prstGeom prst="line">
              <a:avLst/>
            </a:prstGeom>
            <a:noFill/>
            <a:ln w="0">
              <a:solidFill>
                <a:srgbClr val="242729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9" name="Line 40"/>
            <p:cNvSpPr>
              <a:spLocks noChangeShapeType="1"/>
            </p:cNvSpPr>
            <p:nvPr/>
          </p:nvSpPr>
          <p:spPr bwMode="auto">
            <a:xfrm flipH="1" flipV="1">
              <a:off x="3227" y="2027"/>
              <a:ext cx="1119" cy="191"/>
            </a:xfrm>
            <a:prstGeom prst="line">
              <a:avLst/>
            </a:prstGeom>
            <a:noFill/>
            <a:ln w="0">
              <a:solidFill>
                <a:srgbClr val="242729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0" name="Rectangle 41"/>
            <p:cNvSpPr>
              <a:spLocks noChangeArrowheads="1"/>
            </p:cNvSpPr>
            <p:nvPr/>
          </p:nvSpPr>
          <p:spPr bwMode="auto">
            <a:xfrm>
              <a:off x="4107" y="1344"/>
              <a:ext cx="846" cy="1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1" name="Rectangle 42"/>
            <p:cNvSpPr>
              <a:spLocks noChangeArrowheads="1"/>
            </p:cNvSpPr>
            <p:nvPr/>
          </p:nvSpPr>
          <p:spPr bwMode="auto">
            <a:xfrm>
              <a:off x="4105" y="1346"/>
              <a:ext cx="956" cy="111"/>
            </a:xfrm>
            <a:prstGeom prst="rect">
              <a:avLst/>
            </a:prstGeom>
            <a:noFill/>
            <a:ln w="9525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200" dirty="0">
                  <a:solidFill>
                    <a:schemeClr val="tx2">
                      <a:lumMod val="75000"/>
                    </a:schemeClr>
                  </a:solidFill>
                  <a:latin typeface="Comic Sans MS" pitchFamily="66" charset="0"/>
                </a:rPr>
                <a:t>Entorno del sistema</a:t>
              </a:r>
              <a:endParaRPr lang="es-E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2" name="Line 43"/>
            <p:cNvSpPr>
              <a:spLocks noChangeShapeType="1"/>
            </p:cNvSpPr>
            <p:nvPr/>
          </p:nvSpPr>
          <p:spPr bwMode="auto">
            <a:xfrm flipH="1">
              <a:off x="3957" y="1726"/>
              <a:ext cx="7" cy="1"/>
            </a:xfrm>
            <a:prstGeom prst="line">
              <a:avLst/>
            </a:prstGeom>
            <a:noFill/>
            <a:ln w="0">
              <a:solidFill>
                <a:srgbClr val="242729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3" name="Freeform 44"/>
            <p:cNvSpPr>
              <a:spLocks/>
            </p:cNvSpPr>
            <p:nvPr/>
          </p:nvSpPr>
          <p:spPr bwMode="auto">
            <a:xfrm>
              <a:off x="3916" y="1713"/>
              <a:ext cx="48" cy="34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7" y="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6" y="2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lnTo>
                    <a:pt x="7" y="4"/>
                  </a:lnTo>
                  <a:lnTo>
                    <a:pt x="0" y="5"/>
                  </a:lnTo>
                  <a:lnTo>
                    <a:pt x="5" y="0"/>
                  </a:lnTo>
                  <a:lnTo>
                    <a:pt x="6" y="2"/>
                  </a:lnTo>
                </a:path>
              </a:pathLst>
            </a:custGeom>
            <a:solidFill>
              <a:srgbClr val="242729"/>
            </a:solidFill>
            <a:ln w="0">
              <a:solidFill>
                <a:srgbClr val="24272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4" name="Line 45"/>
            <p:cNvSpPr>
              <a:spLocks noChangeShapeType="1"/>
            </p:cNvSpPr>
            <p:nvPr/>
          </p:nvSpPr>
          <p:spPr bwMode="auto">
            <a:xfrm flipH="1">
              <a:off x="3964" y="1501"/>
              <a:ext cx="423" cy="225"/>
            </a:xfrm>
            <a:prstGeom prst="line">
              <a:avLst/>
            </a:prstGeom>
            <a:noFill/>
            <a:ln w="0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s-E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" name="Rectangle 46"/>
            <p:cNvSpPr>
              <a:spLocks noChangeArrowheads="1"/>
            </p:cNvSpPr>
            <p:nvPr/>
          </p:nvSpPr>
          <p:spPr bwMode="auto">
            <a:xfrm>
              <a:off x="4052" y="2852"/>
              <a:ext cx="560" cy="1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6" name="Rectangle 47"/>
            <p:cNvSpPr>
              <a:spLocks noChangeArrowheads="1"/>
            </p:cNvSpPr>
            <p:nvPr/>
          </p:nvSpPr>
          <p:spPr bwMode="auto">
            <a:xfrm>
              <a:off x="4051" y="2860"/>
              <a:ext cx="629" cy="111"/>
            </a:xfrm>
            <a:prstGeom prst="rect">
              <a:avLst/>
            </a:prstGeom>
            <a:noFill/>
            <a:ln w="9525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200" dirty="0">
                  <a:solidFill>
                    <a:schemeClr val="tx2">
                      <a:lumMod val="75000"/>
                    </a:schemeClr>
                  </a:solidFill>
                  <a:latin typeface="Comic Sans MS" pitchFamily="66" charset="0"/>
                </a:rPr>
                <a:t>Comunicación</a:t>
              </a:r>
              <a:endParaRPr lang="es-E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7" name="Line 48"/>
            <p:cNvSpPr>
              <a:spLocks noChangeShapeType="1"/>
            </p:cNvSpPr>
            <p:nvPr/>
          </p:nvSpPr>
          <p:spPr bwMode="auto">
            <a:xfrm>
              <a:off x="4025" y="2566"/>
              <a:ext cx="1" cy="1"/>
            </a:xfrm>
            <a:prstGeom prst="line">
              <a:avLst/>
            </a:prstGeom>
            <a:noFill/>
            <a:ln w="0">
              <a:solidFill>
                <a:srgbClr val="242729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8" name="Freeform 49"/>
            <p:cNvSpPr>
              <a:spLocks/>
            </p:cNvSpPr>
            <p:nvPr/>
          </p:nvSpPr>
          <p:spPr bwMode="auto">
            <a:xfrm>
              <a:off x="3998" y="2532"/>
              <a:ext cx="34" cy="41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4" y="5"/>
                </a:cxn>
              </a:cxnLst>
              <a:rect l="0" t="0" r="r" b="b"/>
              <a:pathLst>
                <a:path w="5" h="6">
                  <a:moveTo>
                    <a:pt x="4" y="5"/>
                  </a:moveTo>
                  <a:lnTo>
                    <a:pt x="2" y="6"/>
                  </a:lnTo>
                  <a:lnTo>
                    <a:pt x="0" y="0"/>
                  </a:lnTo>
                  <a:lnTo>
                    <a:pt x="5" y="4"/>
                  </a:lnTo>
                  <a:lnTo>
                    <a:pt x="4" y="5"/>
                  </a:lnTo>
                </a:path>
              </a:pathLst>
            </a:custGeom>
            <a:solidFill>
              <a:srgbClr val="242729"/>
            </a:solidFill>
            <a:ln w="0">
              <a:solidFill>
                <a:srgbClr val="24272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9" name="Line 50"/>
            <p:cNvSpPr>
              <a:spLocks noChangeShapeType="1"/>
            </p:cNvSpPr>
            <p:nvPr/>
          </p:nvSpPr>
          <p:spPr bwMode="auto">
            <a:xfrm flipH="1" flipV="1">
              <a:off x="4025" y="2566"/>
              <a:ext cx="164" cy="259"/>
            </a:xfrm>
            <a:prstGeom prst="line">
              <a:avLst/>
            </a:prstGeom>
            <a:noFill/>
            <a:ln w="0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s-E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61" name="2 Marcador de contenido"/>
          <p:cNvSpPr>
            <a:spLocks noGrp="1"/>
          </p:cNvSpPr>
          <p:nvPr>
            <p:ph idx="1"/>
          </p:nvPr>
        </p:nvSpPr>
        <p:spPr>
          <a:xfrm>
            <a:off x="517712" y="1484784"/>
            <a:ext cx="9970776" cy="2044824"/>
          </a:xfrm>
        </p:spPr>
        <p:txBody>
          <a:bodyPr>
            <a:normAutofit/>
          </a:bodyPr>
          <a:lstStyle/>
          <a:p>
            <a:r>
              <a:rPr lang="es-ES" dirty="0"/>
              <a:t>Es una técnica para capturar información de cómo un sistema trabaja </a:t>
            </a:r>
            <a:r>
              <a:rPr lang="es-ES" b="1" dirty="0"/>
              <a:t>actualmente</a:t>
            </a:r>
            <a:r>
              <a:rPr lang="es-ES" dirty="0"/>
              <a:t>, o de cómo se desea </a:t>
            </a:r>
            <a:r>
              <a:rPr lang="es-ES" b="1" dirty="0"/>
              <a:t>que</a:t>
            </a:r>
            <a:r>
              <a:rPr lang="es-ES" dirty="0"/>
              <a:t> </a:t>
            </a:r>
            <a:r>
              <a:rPr lang="es-ES" b="1" dirty="0"/>
              <a:t>trabaje</a:t>
            </a:r>
          </a:p>
          <a:p>
            <a:r>
              <a:rPr lang="es-ES" dirty="0"/>
              <a:t>Se utiliza para capturar los </a:t>
            </a:r>
            <a:r>
              <a:rPr lang="es-ES" b="1" dirty="0"/>
              <a:t>requisitos funcionales </a:t>
            </a:r>
            <a:r>
              <a:rPr lang="es-ES" dirty="0"/>
              <a:t>del sistema a desarrollar</a:t>
            </a:r>
          </a:p>
        </p:txBody>
      </p:sp>
      <p:sp>
        <p:nvSpPr>
          <p:cNvPr id="62" name="Text Box 46"/>
          <p:cNvSpPr txBox="1">
            <a:spLocks noChangeArrowheads="1"/>
          </p:cNvSpPr>
          <p:nvPr/>
        </p:nvSpPr>
        <p:spPr bwMode="auto">
          <a:xfrm>
            <a:off x="2394554" y="3555327"/>
            <a:ext cx="1210460" cy="400110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s-ES" sz="2000" b="1" i="1" dirty="0">
                <a:solidFill>
                  <a:schemeClr val="tx2"/>
                </a:solidFill>
                <a:latin typeface="Cambria" panose="02040503050406030204" pitchFamily="18" charset="0"/>
              </a:rPr>
              <a:t>Notación</a:t>
            </a:r>
            <a:endParaRPr lang="es-ES" i="1" dirty="0">
              <a:solidFill>
                <a:schemeClr val="tx2"/>
              </a:solidFill>
              <a:latin typeface="Cambria" panose="02040503050406030204" pitchFamily="18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7C2EE7C-F80D-B5C2-4307-864EE0F7C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Casos de Uso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Ingeniería del Software   </a:t>
            </a:r>
            <a:endParaRPr lang="es-ES" dirty="0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2783632" y="2925688"/>
            <a:ext cx="6552728" cy="3815680"/>
            <a:chOff x="1020" y="1344"/>
            <a:chExt cx="3992" cy="1989"/>
          </a:xfrm>
        </p:grpSpPr>
        <p:sp>
          <p:nvSpPr>
            <p:cNvPr id="50" name="AutoShape 5"/>
            <p:cNvSpPr>
              <a:spLocks noChangeAspect="1" noChangeArrowheads="1" noTextEdit="1"/>
            </p:cNvSpPr>
            <p:nvPr/>
          </p:nvSpPr>
          <p:spPr bwMode="auto">
            <a:xfrm>
              <a:off x="1020" y="1344"/>
              <a:ext cx="3992" cy="1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1" name="Freeform 6"/>
            <p:cNvSpPr>
              <a:spLocks/>
            </p:cNvSpPr>
            <p:nvPr/>
          </p:nvSpPr>
          <p:spPr bwMode="auto">
            <a:xfrm>
              <a:off x="1170" y="1890"/>
              <a:ext cx="82" cy="8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1" y="2"/>
                </a:cxn>
                <a:cxn ang="0">
                  <a:pos x="11" y="2"/>
                </a:cxn>
                <a:cxn ang="0">
                  <a:pos x="12" y="3"/>
                </a:cxn>
                <a:cxn ang="0">
                  <a:pos x="12" y="4"/>
                </a:cxn>
                <a:cxn ang="0">
                  <a:pos x="12" y="5"/>
                </a:cxn>
                <a:cxn ang="0">
                  <a:pos x="12" y="6"/>
                </a:cxn>
                <a:cxn ang="0">
                  <a:pos x="12" y="7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9"/>
                </a:cxn>
                <a:cxn ang="0">
                  <a:pos x="11" y="10"/>
                </a:cxn>
                <a:cxn ang="0">
                  <a:pos x="11" y="11"/>
                </a:cxn>
                <a:cxn ang="0">
                  <a:pos x="10" y="11"/>
                </a:cxn>
                <a:cxn ang="0">
                  <a:pos x="10" y="12"/>
                </a:cxn>
                <a:cxn ang="0">
                  <a:pos x="9" y="12"/>
                </a:cxn>
                <a:cxn ang="0">
                  <a:pos x="8" y="13"/>
                </a:cxn>
                <a:cxn ang="0">
                  <a:pos x="7" y="13"/>
                </a:cxn>
                <a:cxn ang="0">
                  <a:pos x="6" y="13"/>
                </a:cxn>
                <a:cxn ang="0">
                  <a:pos x="5" y="13"/>
                </a:cxn>
                <a:cxn ang="0">
                  <a:pos x="4" y="13"/>
                </a:cxn>
                <a:cxn ang="0">
                  <a:pos x="4" y="12"/>
                </a:cxn>
                <a:cxn ang="0">
                  <a:pos x="3" y="12"/>
                </a:cxn>
                <a:cxn ang="0">
                  <a:pos x="2" y="11"/>
                </a:cxn>
                <a:cxn ang="0">
                  <a:pos x="1" y="11"/>
                </a:cxn>
                <a:cxn ang="0">
                  <a:pos x="1" y="10"/>
                </a:cxn>
                <a:cxn ang="0">
                  <a:pos x="0" y="9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6" y="0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</a:path>
              </a:pathLst>
            </a:custGeom>
            <a:solidFill>
              <a:srgbClr val="FFFFFF"/>
            </a:solidFill>
            <a:ln w="0">
              <a:solidFill>
                <a:srgbClr val="24272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2" name="Line 7"/>
            <p:cNvSpPr>
              <a:spLocks noChangeShapeType="1"/>
            </p:cNvSpPr>
            <p:nvPr/>
          </p:nvSpPr>
          <p:spPr bwMode="auto">
            <a:xfrm>
              <a:off x="1211" y="1986"/>
              <a:ext cx="1" cy="136"/>
            </a:xfrm>
            <a:prstGeom prst="line">
              <a:avLst/>
            </a:prstGeom>
            <a:noFill/>
            <a:ln w="0">
              <a:solidFill>
                <a:srgbClr val="242729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3" name="Line 8"/>
            <p:cNvSpPr>
              <a:spLocks noChangeShapeType="1"/>
            </p:cNvSpPr>
            <p:nvPr/>
          </p:nvSpPr>
          <p:spPr bwMode="auto">
            <a:xfrm flipH="1">
              <a:off x="1109" y="2122"/>
              <a:ext cx="102" cy="96"/>
            </a:xfrm>
            <a:prstGeom prst="line">
              <a:avLst/>
            </a:prstGeom>
            <a:noFill/>
            <a:ln w="0">
              <a:solidFill>
                <a:srgbClr val="242729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4" name="Line 9"/>
            <p:cNvSpPr>
              <a:spLocks noChangeShapeType="1"/>
            </p:cNvSpPr>
            <p:nvPr/>
          </p:nvSpPr>
          <p:spPr bwMode="auto">
            <a:xfrm>
              <a:off x="1211" y="2122"/>
              <a:ext cx="75" cy="96"/>
            </a:xfrm>
            <a:prstGeom prst="line">
              <a:avLst/>
            </a:prstGeom>
            <a:noFill/>
            <a:ln w="0">
              <a:solidFill>
                <a:srgbClr val="242729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>
              <a:off x="1102" y="2040"/>
              <a:ext cx="218" cy="1"/>
            </a:xfrm>
            <a:prstGeom prst="line">
              <a:avLst/>
            </a:prstGeom>
            <a:noFill/>
            <a:ln w="0">
              <a:solidFill>
                <a:srgbClr val="242729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1020" y="2286"/>
              <a:ext cx="179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900">
                  <a:solidFill>
                    <a:srgbClr val="242729"/>
                  </a:solidFill>
                  <a:latin typeface="Comic Sans MS" pitchFamily="66" charset="0"/>
                </a:rPr>
                <a:t>Socio</a:t>
              </a:r>
              <a:endParaRPr lang="es-ES"/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auto">
            <a:xfrm>
              <a:off x="4561" y="2013"/>
              <a:ext cx="89" cy="8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0"/>
                </a:cxn>
                <a:cxn ang="0">
                  <a:pos x="9" y="0"/>
                </a:cxn>
                <a:cxn ang="0">
                  <a:pos x="10" y="0"/>
                </a:cxn>
                <a:cxn ang="0">
                  <a:pos x="10" y="1"/>
                </a:cxn>
                <a:cxn ang="0">
                  <a:pos x="11" y="1"/>
                </a:cxn>
                <a:cxn ang="0">
                  <a:pos x="12" y="2"/>
                </a:cxn>
                <a:cxn ang="0">
                  <a:pos x="12" y="3"/>
                </a:cxn>
                <a:cxn ang="0">
                  <a:pos x="13" y="4"/>
                </a:cxn>
                <a:cxn ang="0">
                  <a:pos x="13" y="5"/>
                </a:cxn>
                <a:cxn ang="0">
                  <a:pos x="13" y="6"/>
                </a:cxn>
                <a:cxn ang="0">
                  <a:pos x="13" y="6"/>
                </a:cxn>
                <a:cxn ang="0">
                  <a:pos x="13" y="7"/>
                </a:cxn>
                <a:cxn ang="0">
                  <a:pos x="13" y="8"/>
                </a:cxn>
                <a:cxn ang="0">
                  <a:pos x="12" y="9"/>
                </a:cxn>
                <a:cxn ang="0">
                  <a:pos x="12" y="10"/>
                </a:cxn>
                <a:cxn ang="0">
                  <a:pos x="11" y="10"/>
                </a:cxn>
                <a:cxn ang="0">
                  <a:pos x="11" y="11"/>
                </a:cxn>
                <a:cxn ang="0">
                  <a:pos x="10" y="11"/>
                </a:cxn>
                <a:cxn ang="0">
                  <a:pos x="9" y="12"/>
                </a:cxn>
                <a:cxn ang="0">
                  <a:pos x="8" y="12"/>
                </a:cxn>
                <a:cxn ang="0">
                  <a:pos x="7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5" y="12"/>
                </a:cxn>
                <a:cxn ang="0">
                  <a:pos x="4" y="12"/>
                </a:cxn>
                <a:cxn ang="0">
                  <a:pos x="3" y="11"/>
                </a:cxn>
                <a:cxn ang="0">
                  <a:pos x="2" y="11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1" y="9"/>
                </a:cxn>
                <a:cxn ang="0">
                  <a:pos x="1" y="8"/>
                </a:cxn>
                <a:cxn ang="0">
                  <a:pos x="1" y="7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5"/>
                </a:cxn>
                <a:cxn ang="0">
                  <a:pos x="1" y="4"/>
                </a:cxn>
                <a:cxn ang="0">
                  <a:pos x="1" y="3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5" y="0"/>
                </a:cxn>
                <a:cxn ang="0">
                  <a:pos x="6" y="0"/>
                </a:cxn>
              </a:cxnLst>
              <a:rect l="0" t="0" r="r" b="b"/>
              <a:pathLst>
                <a:path w="13" h="12">
                  <a:moveTo>
                    <a:pt x="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2" y="8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</a:path>
              </a:pathLst>
            </a:custGeom>
            <a:solidFill>
              <a:srgbClr val="FFFFFF"/>
            </a:solidFill>
            <a:ln w="0">
              <a:solidFill>
                <a:srgbClr val="24272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602" y="2102"/>
              <a:ext cx="1" cy="136"/>
            </a:xfrm>
            <a:prstGeom prst="line">
              <a:avLst/>
            </a:prstGeom>
            <a:noFill/>
            <a:ln w="0">
              <a:solidFill>
                <a:srgbClr val="242729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9" name="Line 14"/>
            <p:cNvSpPr>
              <a:spLocks noChangeShapeType="1"/>
            </p:cNvSpPr>
            <p:nvPr/>
          </p:nvSpPr>
          <p:spPr bwMode="auto">
            <a:xfrm flipH="1">
              <a:off x="4507" y="2238"/>
              <a:ext cx="95" cy="102"/>
            </a:xfrm>
            <a:prstGeom prst="line">
              <a:avLst/>
            </a:prstGeom>
            <a:noFill/>
            <a:ln w="0">
              <a:solidFill>
                <a:srgbClr val="242729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3" name="Line 15"/>
            <p:cNvSpPr>
              <a:spLocks noChangeShapeType="1"/>
            </p:cNvSpPr>
            <p:nvPr/>
          </p:nvSpPr>
          <p:spPr bwMode="auto">
            <a:xfrm>
              <a:off x="4602" y="2238"/>
              <a:ext cx="82" cy="102"/>
            </a:xfrm>
            <a:prstGeom prst="line">
              <a:avLst/>
            </a:prstGeom>
            <a:noFill/>
            <a:ln w="0">
              <a:solidFill>
                <a:srgbClr val="242729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4" name="Line 16"/>
            <p:cNvSpPr>
              <a:spLocks noChangeShapeType="1"/>
            </p:cNvSpPr>
            <p:nvPr/>
          </p:nvSpPr>
          <p:spPr bwMode="auto">
            <a:xfrm>
              <a:off x="4493" y="2163"/>
              <a:ext cx="225" cy="1"/>
            </a:xfrm>
            <a:prstGeom prst="line">
              <a:avLst/>
            </a:prstGeom>
            <a:noFill/>
            <a:ln w="0">
              <a:solidFill>
                <a:srgbClr val="242729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5" name="Rectangle 17"/>
            <p:cNvSpPr>
              <a:spLocks noChangeArrowheads="1"/>
            </p:cNvSpPr>
            <p:nvPr/>
          </p:nvSpPr>
          <p:spPr bwMode="auto">
            <a:xfrm>
              <a:off x="4482" y="2381"/>
              <a:ext cx="416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900">
                  <a:solidFill>
                    <a:srgbClr val="242729"/>
                  </a:solidFill>
                  <a:latin typeface="Comic Sans MS" pitchFamily="66" charset="0"/>
                </a:rPr>
                <a:t>Bibliotecario</a:t>
              </a:r>
              <a:endParaRPr lang="es-ES"/>
            </a:p>
          </p:txBody>
        </p:sp>
        <p:sp>
          <p:nvSpPr>
            <p:cNvPr id="106" name="Rectangle 18"/>
            <p:cNvSpPr>
              <a:spLocks noChangeArrowheads="1"/>
            </p:cNvSpPr>
            <p:nvPr/>
          </p:nvSpPr>
          <p:spPr bwMode="auto">
            <a:xfrm>
              <a:off x="1784" y="1569"/>
              <a:ext cx="2163" cy="1761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24272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7" name="Rectangle 19"/>
            <p:cNvSpPr>
              <a:spLocks noChangeArrowheads="1"/>
            </p:cNvSpPr>
            <p:nvPr/>
          </p:nvSpPr>
          <p:spPr bwMode="auto">
            <a:xfrm>
              <a:off x="2637" y="1610"/>
              <a:ext cx="348" cy="1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8" name="Rectangle 20"/>
            <p:cNvSpPr>
              <a:spLocks noChangeArrowheads="1"/>
            </p:cNvSpPr>
            <p:nvPr/>
          </p:nvSpPr>
          <p:spPr bwMode="auto">
            <a:xfrm>
              <a:off x="2637" y="1615"/>
              <a:ext cx="43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200">
                  <a:solidFill>
                    <a:srgbClr val="242729"/>
                  </a:solidFill>
                  <a:latin typeface="Comic Sans MS" pitchFamily="66" charset="0"/>
                </a:rPr>
                <a:t>Biblioteca</a:t>
              </a:r>
              <a:endParaRPr lang="es-ES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2378" y="1808"/>
              <a:ext cx="791" cy="403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90" y="0"/>
                </a:cxn>
                <a:cxn ang="0">
                  <a:pos x="95" y="2"/>
                </a:cxn>
                <a:cxn ang="0">
                  <a:pos x="101" y="4"/>
                </a:cxn>
                <a:cxn ang="0">
                  <a:pos x="105" y="8"/>
                </a:cxn>
                <a:cxn ang="0">
                  <a:pos x="110" y="12"/>
                </a:cxn>
                <a:cxn ang="0">
                  <a:pos x="113" y="17"/>
                </a:cxn>
                <a:cxn ang="0">
                  <a:pos x="115" y="22"/>
                </a:cxn>
                <a:cxn ang="0">
                  <a:pos x="116" y="28"/>
                </a:cxn>
                <a:cxn ang="0">
                  <a:pos x="116" y="31"/>
                </a:cxn>
                <a:cxn ang="0">
                  <a:pos x="115" y="37"/>
                </a:cxn>
                <a:cxn ang="0">
                  <a:pos x="113" y="42"/>
                </a:cxn>
                <a:cxn ang="0">
                  <a:pos x="110" y="47"/>
                </a:cxn>
                <a:cxn ang="0">
                  <a:pos x="105" y="51"/>
                </a:cxn>
                <a:cxn ang="0">
                  <a:pos x="101" y="55"/>
                </a:cxn>
                <a:cxn ang="0">
                  <a:pos x="95" y="57"/>
                </a:cxn>
                <a:cxn ang="0">
                  <a:pos x="90" y="59"/>
                </a:cxn>
                <a:cxn ang="0">
                  <a:pos x="86" y="59"/>
                </a:cxn>
                <a:cxn ang="0">
                  <a:pos x="28" y="59"/>
                </a:cxn>
                <a:cxn ang="0">
                  <a:pos x="22" y="58"/>
                </a:cxn>
                <a:cxn ang="0">
                  <a:pos x="17" y="56"/>
                </a:cxn>
                <a:cxn ang="0">
                  <a:pos x="12" y="53"/>
                </a:cxn>
                <a:cxn ang="0">
                  <a:pos x="8" y="48"/>
                </a:cxn>
                <a:cxn ang="0">
                  <a:pos x="5" y="44"/>
                </a:cxn>
                <a:cxn ang="0">
                  <a:pos x="2" y="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0" y="26"/>
                </a:cxn>
                <a:cxn ang="0">
                  <a:pos x="2" y="20"/>
                </a:cxn>
                <a:cxn ang="0">
                  <a:pos x="5" y="15"/>
                </a:cxn>
                <a:cxn ang="0">
                  <a:pos x="8" y="11"/>
                </a:cxn>
                <a:cxn ang="0">
                  <a:pos x="12" y="6"/>
                </a:cxn>
                <a:cxn ang="0">
                  <a:pos x="17" y="3"/>
                </a:cxn>
                <a:cxn ang="0">
                  <a:pos x="22" y="1"/>
                </a:cxn>
                <a:cxn ang="0">
                  <a:pos x="28" y="0"/>
                </a:cxn>
              </a:cxnLst>
              <a:rect l="0" t="0" r="r" b="b"/>
              <a:pathLst>
                <a:path w="116" h="59">
                  <a:moveTo>
                    <a:pt x="30" y="0"/>
                  </a:moveTo>
                  <a:lnTo>
                    <a:pt x="86" y="0"/>
                  </a:lnTo>
                  <a:lnTo>
                    <a:pt x="88" y="0"/>
                  </a:lnTo>
                  <a:lnTo>
                    <a:pt x="90" y="0"/>
                  </a:lnTo>
                  <a:lnTo>
                    <a:pt x="94" y="1"/>
                  </a:lnTo>
                  <a:lnTo>
                    <a:pt x="95" y="2"/>
                  </a:lnTo>
                  <a:lnTo>
                    <a:pt x="99" y="3"/>
                  </a:lnTo>
                  <a:lnTo>
                    <a:pt x="101" y="4"/>
                  </a:lnTo>
                  <a:lnTo>
                    <a:pt x="104" y="6"/>
                  </a:lnTo>
                  <a:lnTo>
                    <a:pt x="105" y="8"/>
                  </a:lnTo>
                  <a:lnTo>
                    <a:pt x="108" y="11"/>
                  </a:lnTo>
                  <a:lnTo>
                    <a:pt x="110" y="12"/>
                  </a:lnTo>
                  <a:lnTo>
                    <a:pt x="112" y="15"/>
                  </a:lnTo>
                  <a:lnTo>
                    <a:pt x="113" y="17"/>
                  </a:lnTo>
                  <a:lnTo>
                    <a:pt x="114" y="20"/>
                  </a:lnTo>
                  <a:lnTo>
                    <a:pt x="115" y="22"/>
                  </a:lnTo>
                  <a:lnTo>
                    <a:pt x="115" y="26"/>
                  </a:lnTo>
                  <a:lnTo>
                    <a:pt x="116" y="28"/>
                  </a:lnTo>
                  <a:lnTo>
                    <a:pt x="116" y="29"/>
                  </a:lnTo>
                  <a:lnTo>
                    <a:pt x="116" y="31"/>
                  </a:lnTo>
                  <a:lnTo>
                    <a:pt x="115" y="33"/>
                  </a:lnTo>
                  <a:lnTo>
                    <a:pt x="115" y="37"/>
                  </a:lnTo>
                  <a:lnTo>
                    <a:pt x="114" y="38"/>
                  </a:lnTo>
                  <a:lnTo>
                    <a:pt x="113" y="42"/>
                  </a:lnTo>
                  <a:lnTo>
                    <a:pt x="112" y="44"/>
                  </a:lnTo>
                  <a:lnTo>
                    <a:pt x="110" y="47"/>
                  </a:lnTo>
                  <a:lnTo>
                    <a:pt x="108" y="48"/>
                  </a:lnTo>
                  <a:lnTo>
                    <a:pt x="105" y="51"/>
                  </a:lnTo>
                  <a:lnTo>
                    <a:pt x="104" y="53"/>
                  </a:lnTo>
                  <a:lnTo>
                    <a:pt x="101" y="55"/>
                  </a:lnTo>
                  <a:lnTo>
                    <a:pt x="99" y="56"/>
                  </a:lnTo>
                  <a:lnTo>
                    <a:pt x="95" y="57"/>
                  </a:lnTo>
                  <a:lnTo>
                    <a:pt x="94" y="58"/>
                  </a:lnTo>
                  <a:lnTo>
                    <a:pt x="90" y="59"/>
                  </a:lnTo>
                  <a:lnTo>
                    <a:pt x="88" y="59"/>
                  </a:lnTo>
                  <a:lnTo>
                    <a:pt x="86" y="59"/>
                  </a:lnTo>
                  <a:lnTo>
                    <a:pt x="30" y="59"/>
                  </a:lnTo>
                  <a:lnTo>
                    <a:pt x="28" y="59"/>
                  </a:lnTo>
                  <a:lnTo>
                    <a:pt x="26" y="59"/>
                  </a:lnTo>
                  <a:lnTo>
                    <a:pt x="22" y="58"/>
                  </a:lnTo>
                  <a:lnTo>
                    <a:pt x="21" y="57"/>
                  </a:lnTo>
                  <a:lnTo>
                    <a:pt x="17" y="56"/>
                  </a:lnTo>
                  <a:lnTo>
                    <a:pt x="16" y="55"/>
                  </a:lnTo>
                  <a:lnTo>
                    <a:pt x="12" y="53"/>
                  </a:lnTo>
                  <a:lnTo>
                    <a:pt x="11" y="51"/>
                  </a:lnTo>
                  <a:lnTo>
                    <a:pt x="8" y="48"/>
                  </a:lnTo>
                  <a:lnTo>
                    <a:pt x="7" y="47"/>
                  </a:lnTo>
                  <a:lnTo>
                    <a:pt x="5" y="44"/>
                  </a:lnTo>
                  <a:lnTo>
                    <a:pt x="4" y="42"/>
                  </a:lnTo>
                  <a:lnTo>
                    <a:pt x="2" y="38"/>
                  </a:lnTo>
                  <a:lnTo>
                    <a:pt x="1" y="37"/>
                  </a:lnTo>
                  <a:lnTo>
                    <a:pt x="0" y="33"/>
                  </a:lnTo>
                  <a:lnTo>
                    <a:pt x="0" y="31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1" y="22"/>
                  </a:lnTo>
                  <a:lnTo>
                    <a:pt x="2" y="20"/>
                  </a:lnTo>
                  <a:lnTo>
                    <a:pt x="4" y="17"/>
                  </a:lnTo>
                  <a:lnTo>
                    <a:pt x="5" y="15"/>
                  </a:lnTo>
                  <a:lnTo>
                    <a:pt x="7" y="12"/>
                  </a:lnTo>
                  <a:lnTo>
                    <a:pt x="8" y="11"/>
                  </a:lnTo>
                  <a:lnTo>
                    <a:pt x="11" y="8"/>
                  </a:lnTo>
                  <a:lnTo>
                    <a:pt x="12" y="6"/>
                  </a:lnTo>
                  <a:lnTo>
                    <a:pt x="16" y="4"/>
                  </a:lnTo>
                  <a:lnTo>
                    <a:pt x="17" y="3"/>
                  </a:lnTo>
                  <a:lnTo>
                    <a:pt x="21" y="2"/>
                  </a:lnTo>
                  <a:lnTo>
                    <a:pt x="22" y="1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30" y="0"/>
                  </a:lnTo>
                </a:path>
              </a:pathLst>
            </a:custGeom>
            <a:solidFill>
              <a:srgbClr val="FFFFFF"/>
            </a:solidFill>
            <a:ln w="0">
              <a:solidFill>
                <a:srgbClr val="24272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0" name="Rectangle 22"/>
            <p:cNvSpPr>
              <a:spLocks noChangeArrowheads="1"/>
            </p:cNvSpPr>
            <p:nvPr/>
          </p:nvSpPr>
          <p:spPr bwMode="auto">
            <a:xfrm>
              <a:off x="2610" y="1870"/>
              <a:ext cx="355" cy="1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1" name="Rectangle 23"/>
            <p:cNvSpPr>
              <a:spLocks noChangeArrowheads="1"/>
            </p:cNvSpPr>
            <p:nvPr/>
          </p:nvSpPr>
          <p:spPr bwMode="auto">
            <a:xfrm>
              <a:off x="2610" y="1873"/>
              <a:ext cx="39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200">
                  <a:solidFill>
                    <a:srgbClr val="242729"/>
                  </a:solidFill>
                  <a:latin typeface="Comic Sans MS" pitchFamily="66" charset="0"/>
                </a:rPr>
                <a:t>Reservar</a:t>
              </a:r>
              <a:endParaRPr lang="es-ES"/>
            </a:p>
          </p:txBody>
        </p:sp>
        <p:sp>
          <p:nvSpPr>
            <p:cNvPr id="112" name="Rectangle 24"/>
            <p:cNvSpPr>
              <a:spLocks noChangeArrowheads="1"/>
            </p:cNvSpPr>
            <p:nvPr/>
          </p:nvSpPr>
          <p:spPr bwMode="auto">
            <a:xfrm>
              <a:off x="2705" y="2006"/>
              <a:ext cx="144" cy="1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3" name="Rectangle 25"/>
            <p:cNvSpPr>
              <a:spLocks noChangeArrowheads="1"/>
            </p:cNvSpPr>
            <p:nvPr/>
          </p:nvSpPr>
          <p:spPr bwMode="auto">
            <a:xfrm>
              <a:off x="2706" y="2010"/>
              <a:ext cx="22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200">
                  <a:solidFill>
                    <a:srgbClr val="242729"/>
                  </a:solidFill>
                  <a:latin typeface="Comic Sans MS" pitchFamily="66" charset="0"/>
                </a:rPr>
                <a:t>Libro</a:t>
              </a:r>
              <a:endParaRPr lang="es-ES"/>
            </a:p>
          </p:txBody>
        </p:sp>
        <p:sp>
          <p:nvSpPr>
            <p:cNvPr id="114" name="Freeform 26"/>
            <p:cNvSpPr>
              <a:spLocks/>
            </p:cNvSpPr>
            <p:nvPr/>
          </p:nvSpPr>
          <p:spPr bwMode="auto">
            <a:xfrm>
              <a:off x="2480" y="2327"/>
              <a:ext cx="792" cy="402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90" y="0"/>
                </a:cxn>
                <a:cxn ang="0">
                  <a:pos x="95" y="2"/>
                </a:cxn>
                <a:cxn ang="0">
                  <a:pos x="100" y="5"/>
                </a:cxn>
                <a:cxn ang="0">
                  <a:pos x="105" y="8"/>
                </a:cxn>
                <a:cxn ang="0">
                  <a:pos x="109" y="12"/>
                </a:cxn>
                <a:cxn ang="0">
                  <a:pos x="112" y="17"/>
                </a:cxn>
                <a:cxn ang="0">
                  <a:pos x="115" y="22"/>
                </a:cxn>
                <a:cxn ang="0">
                  <a:pos x="116" y="28"/>
                </a:cxn>
                <a:cxn ang="0">
                  <a:pos x="116" y="31"/>
                </a:cxn>
                <a:cxn ang="0">
                  <a:pos x="115" y="37"/>
                </a:cxn>
                <a:cxn ang="0">
                  <a:pos x="112" y="42"/>
                </a:cxn>
                <a:cxn ang="0">
                  <a:pos x="109" y="47"/>
                </a:cxn>
                <a:cxn ang="0">
                  <a:pos x="105" y="52"/>
                </a:cxn>
                <a:cxn ang="0">
                  <a:pos x="100" y="55"/>
                </a:cxn>
                <a:cxn ang="0">
                  <a:pos x="95" y="57"/>
                </a:cxn>
                <a:cxn ang="0">
                  <a:pos x="90" y="59"/>
                </a:cxn>
                <a:cxn ang="0">
                  <a:pos x="86" y="59"/>
                </a:cxn>
                <a:cxn ang="0">
                  <a:pos x="28" y="59"/>
                </a:cxn>
                <a:cxn ang="0">
                  <a:pos x="22" y="58"/>
                </a:cxn>
                <a:cxn ang="0">
                  <a:pos x="17" y="56"/>
                </a:cxn>
                <a:cxn ang="0">
                  <a:pos x="12" y="53"/>
                </a:cxn>
                <a:cxn ang="0">
                  <a:pos x="8" y="49"/>
                </a:cxn>
                <a:cxn ang="0">
                  <a:pos x="5" y="44"/>
                </a:cxn>
                <a:cxn ang="0">
                  <a:pos x="2" y="39"/>
                </a:cxn>
                <a:cxn ang="0">
                  <a:pos x="0" y="33"/>
                </a:cxn>
                <a:cxn ang="0">
                  <a:pos x="0" y="30"/>
                </a:cxn>
                <a:cxn ang="0">
                  <a:pos x="0" y="26"/>
                </a:cxn>
                <a:cxn ang="0">
                  <a:pos x="2" y="21"/>
                </a:cxn>
                <a:cxn ang="0">
                  <a:pos x="5" y="15"/>
                </a:cxn>
                <a:cxn ang="0">
                  <a:pos x="8" y="11"/>
                </a:cxn>
                <a:cxn ang="0">
                  <a:pos x="12" y="7"/>
                </a:cxn>
                <a:cxn ang="0">
                  <a:pos x="17" y="4"/>
                </a:cxn>
                <a:cxn ang="0">
                  <a:pos x="22" y="1"/>
                </a:cxn>
                <a:cxn ang="0">
                  <a:pos x="28" y="0"/>
                </a:cxn>
              </a:cxnLst>
              <a:rect l="0" t="0" r="r" b="b"/>
              <a:pathLst>
                <a:path w="116" h="59">
                  <a:moveTo>
                    <a:pt x="29" y="0"/>
                  </a:moveTo>
                  <a:lnTo>
                    <a:pt x="86" y="0"/>
                  </a:lnTo>
                  <a:lnTo>
                    <a:pt x="88" y="0"/>
                  </a:lnTo>
                  <a:lnTo>
                    <a:pt x="90" y="0"/>
                  </a:lnTo>
                  <a:lnTo>
                    <a:pt x="94" y="1"/>
                  </a:lnTo>
                  <a:lnTo>
                    <a:pt x="95" y="2"/>
                  </a:lnTo>
                  <a:lnTo>
                    <a:pt x="99" y="4"/>
                  </a:lnTo>
                  <a:lnTo>
                    <a:pt x="100" y="5"/>
                  </a:lnTo>
                  <a:lnTo>
                    <a:pt x="104" y="7"/>
                  </a:lnTo>
                  <a:lnTo>
                    <a:pt x="105" y="8"/>
                  </a:lnTo>
                  <a:lnTo>
                    <a:pt x="108" y="11"/>
                  </a:lnTo>
                  <a:lnTo>
                    <a:pt x="109" y="12"/>
                  </a:lnTo>
                  <a:lnTo>
                    <a:pt x="111" y="15"/>
                  </a:lnTo>
                  <a:lnTo>
                    <a:pt x="112" y="17"/>
                  </a:lnTo>
                  <a:lnTo>
                    <a:pt x="114" y="21"/>
                  </a:lnTo>
                  <a:lnTo>
                    <a:pt x="115" y="22"/>
                  </a:lnTo>
                  <a:lnTo>
                    <a:pt x="115" y="26"/>
                  </a:lnTo>
                  <a:lnTo>
                    <a:pt x="116" y="28"/>
                  </a:lnTo>
                  <a:lnTo>
                    <a:pt x="116" y="30"/>
                  </a:lnTo>
                  <a:lnTo>
                    <a:pt x="116" y="31"/>
                  </a:lnTo>
                  <a:lnTo>
                    <a:pt x="115" y="33"/>
                  </a:lnTo>
                  <a:lnTo>
                    <a:pt x="115" y="37"/>
                  </a:lnTo>
                  <a:lnTo>
                    <a:pt x="114" y="39"/>
                  </a:lnTo>
                  <a:lnTo>
                    <a:pt x="112" y="42"/>
                  </a:lnTo>
                  <a:lnTo>
                    <a:pt x="111" y="44"/>
                  </a:lnTo>
                  <a:lnTo>
                    <a:pt x="109" y="47"/>
                  </a:lnTo>
                  <a:lnTo>
                    <a:pt x="108" y="49"/>
                  </a:lnTo>
                  <a:lnTo>
                    <a:pt x="105" y="52"/>
                  </a:lnTo>
                  <a:lnTo>
                    <a:pt x="104" y="53"/>
                  </a:lnTo>
                  <a:lnTo>
                    <a:pt x="100" y="55"/>
                  </a:lnTo>
                  <a:lnTo>
                    <a:pt x="99" y="56"/>
                  </a:lnTo>
                  <a:lnTo>
                    <a:pt x="95" y="57"/>
                  </a:lnTo>
                  <a:lnTo>
                    <a:pt x="94" y="58"/>
                  </a:lnTo>
                  <a:lnTo>
                    <a:pt x="90" y="59"/>
                  </a:lnTo>
                  <a:lnTo>
                    <a:pt x="88" y="59"/>
                  </a:lnTo>
                  <a:lnTo>
                    <a:pt x="86" y="59"/>
                  </a:lnTo>
                  <a:lnTo>
                    <a:pt x="29" y="59"/>
                  </a:lnTo>
                  <a:lnTo>
                    <a:pt x="28" y="59"/>
                  </a:lnTo>
                  <a:lnTo>
                    <a:pt x="26" y="59"/>
                  </a:lnTo>
                  <a:lnTo>
                    <a:pt x="22" y="58"/>
                  </a:lnTo>
                  <a:lnTo>
                    <a:pt x="21" y="57"/>
                  </a:lnTo>
                  <a:lnTo>
                    <a:pt x="17" y="56"/>
                  </a:lnTo>
                  <a:lnTo>
                    <a:pt x="15" y="55"/>
                  </a:lnTo>
                  <a:lnTo>
                    <a:pt x="12" y="53"/>
                  </a:lnTo>
                  <a:lnTo>
                    <a:pt x="11" y="52"/>
                  </a:lnTo>
                  <a:lnTo>
                    <a:pt x="8" y="49"/>
                  </a:lnTo>
                  <a:lnTo>
                    <a:pt x="6" y="47"/>
                  </a:lnTo>
                  <a:lnTo>
                    <a:pt x="5" y="44"/>
                  </a:lnTo>
                  <a:lnTo>
                    <a:pt x="4" y="42"/>
                  </a:lnTo>
                  <a:lnTo>
                    <a:pt x="2" y="39"/>
                  </a:lnTo>
                  <a:lnTo>
                    <a:pt x="1" y="37"/>
                  </a:lnTo>
                  <a:lnTo>
                    <a:pt x="0" y="33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1" y="22"/>
                  </a:lnTo>
                  <a:lnTo>
                    <a:pt x="2" y="21"/>
                  </a:lnTo>
                  <a:lnTo>
                    <a:pt x="4" y="17"/>
                  </a:lnTo>
                  <a:lnTo>
                    <a:pt x="5" y="15"/>
                  </a:lnTo>
                  <a:lnTo>
                    <a:pt x="6" y="12"/>
                  </a:lnTo>
                  <a:lnTo>
                    <a:pt x="8" y="11"/>
                  </a:lnTo>
                  <a:lnTo>
                    <a:pt x="11" y="8"/>
                  </a:lnTo>
                  <a:lnTo>
                    <a:pt x="12" y="7"/>
                  </a:lnTo>
                  <a:lnTo>
                    <a:pt x="15" y="5"/>
                  </a:lnTo>
                  <a:lnTo>
                    <a:pt x="17" y="4"/>
                  </a:lnTo>
                  <a:lnTo>
                    <a:pt x="21" y="2"/>
                  </a:lnTo>
                  <a:lnTo>
                    <a:pt x="22" y="1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29" y="0"/>
                  </a:lnTo>
                </a:path>
              </a:pathLst>
            </a:custGeom>
            <a:solidFill>
              <a:srgbClr val="FFFFFF"/>
            </a:solidFill>
            <a:ln w="0">
              <a:solidFill>
                <a:srgbClr val="24272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5" name="Rectangle 27"/>
            <p:cNvSpPr>
              <a:spLocks noChangeArrowheads="1"/>
            </p:cNvSpPr>
            <p:nvPr/>
          </p:nvSpPr>
          <p:spPr bwMode="auto">
            <a:xfrm>
              <a:off x="2712" y="2388"/>
              <a:ext cx="355" cy="1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6" name="Rectangle 28"/>
            <p:cNvSpPr>
              <a:spLocks noChangeArrowheads="1"/>
            </p:cNvSpPr>
            <p:nvPr/>
          </p:nvSpPr>
          <p:spPr bwMode="auto">
            <a:xfrm>
              <a:off x="2711" y="2393"/>
              <a:ext cx="35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200">
                  <a:solidFill>
                    <a:srgbClr val="242729"/>
                  </a:solidFill>
                  <a:latin typeface="Comic Sans MS" pitchFamily="66" charset="0"/>
                </a:rPr>
                <a:t>Prestar </a:t>
              </a:r>
              <a:endParaRPr lang="es-ES"/>
            </a:p>
          </p:txBody>
        </p:sp>
        <p:sp>
          <p:nvSpPr>
            <p:cNvPr id="117" name="Rectangle 29"/>
            <p:cNvSpPr>
              <a:spLocks noChangeArrowheads="1"/>
            </p:cNvSpPr>
            <p:nvPr/>
          </p:nvSpPr>
          <p:spPr bwMode="auto">
            <a:xfrm>
              <a:off x="2808" y="2525"/>
              <a:ext cx="143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8" name="Rectangle 30"/>
            <p:cNvSpPr>
              <a:spLocks noChangeArrowheads="1"/>
            </p:cNvSpPr>
            <p:nvPr/>
          </p:nvSpPr>
          <p:spPr bwMode="auto">
            <a:xfrm>
              <a:off x="2807" y="2523"/>
              <a:ext cx="22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200">
                  <a:solidFill>
                    <a:srgbClr val="242729"/>
                  </a:solidFill>
                  <a:latin typeface="Comic Sans MS" pitchFamily="66" charset="0"/>
                </a:rPr>
                <a:t>Libro</a:t>
              </a:r>
              <a:endParaRPr lang="es-ES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2132" y="2811"/>
              <a:ext cx="792" cy="403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90" y="0"/>
                </a:cxn>
                <a:cxn ang="0">
                  <a:pos x="95" y="2"/>
                </a:cxn>
                <a:cxn ang="0">
                  <a:pos x="101" y="5"/>
                </a:cxn>
                <a:cxn ang="0">
                  <a:pos x="105" y="8"/>
                </a:cxn>
                <a:cxn ang="0">
                  <a:pos x="109" y="12"/>
                </a:cxn>
                <a:cxn ang="0">
                  <a:pos x="112" y="17"/>
                </a:cxn>
                <a:cxn ang="0">
                  <a:pos x="115" y="22"/>
                </a:cxn>
                <a:cxn ang="0">
                  <a:pos x="116" y="28"/>
                </a:cxn>
                <a:cxn ang="0">
                  <a:pos x="116" y="31"/>
                </a:cxn>
                <a:cxn ang="0">
                  <a:pos x="115" y="37"/>
                </a:cxn>
                <a:cxn ang="0">
                  <a:pos x="112" y="42"/>
                </a:cxn>
                <a:cxn ang="0">
                  <a:pos x="109" y="47"/>
                </a:cxn>
                <a:cxn ang="0">
                  <a:pos x="105" y="51"/>
                </a:cxn>
                <a:cxn ang="0">
                  <a:pos x="101" y="55"/>
                </a:cxn>
                <a:cxn ang="0">
                  <a:pos x="95" y="57"/>
                </a:cxn>
                <a:cxn ang="0">
                  <a:pos x="90" y="59"/>
                </a:cxn>
                <a:cxn ang="0">
                  <a:pos x="86" y="59"/>
                </a:cxn>
                <a:cxn ang="0">
                  <a:pos x="28" y="59"/>
                </a:cxn>
                <a:cxn ang="0">
                  <a:pos x="22" y="58"/>
                </a:cxn>
                <a:cxn ang="0">
                  <a:pos x="17" y="56"/>
                </a:cxn>
                <a:cxn ang="0">
                  <a:pos x="12" y="53"/>
                </a:cxn>
                <a:cxn ang="0">
                  <a:pos x="8" y="49"/>
                </a:cxn>
                <a:cxn ang="0">
                  <a:pos x="5" y="44"/>
                </a:cxn>
                <a:cxn ang="0">
                  <a:pos x="2" y="39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0" y="26"/>
                </a:cxn>
                <a:cxn ang="0">
                  <a:pos x="2" y="21"/>
                </a:cxn>
                <a:cxn ang="0">
                  <a:pos x="5" y="15"/>
                </a:cxn>
                <a:cxn ang="0">
                  <a:pos x="8" y="11"/>
                </a:cxn>
                <a:cxn ang="0">
                  <a:pos x="12" y="6"/>
                </a:cxn>
                <a:cxn ang="0">
                  <a:pos x="17" y="4"/>
                </a:cxn>
                <a:cxn ang="0">
                  <a:pos x="22" y="1"/>
                </a:cxn>
                <a:cxn ang="0">
                  <a:pos x="28" y="0"/>
                </a:cxn>
              </a:cxnLst>
              <a:rect l="0" t="0" r="r" b="b"/>
              <a:pathLst>
                <a:path w="116" h="59">
                  <a:moveTo>
                    <a:pt x="30" y="0"/>
                  </a:moveTo>
                  <a:lnTo>
                    <a:pt x="86" y="0"/>
                  </a:lnTo>
                  <a:lnTo>
                    <a:pt x="88" y="0"/>
                  </a:lnTo>
                  <a:lnTo>
                    <a:pt x="90" y="0"/>
                  </a:lnTo>
                  <a:lnTo>
                    <a:pt x="94" y="1"/>
                  </a:lnTo>
                  <a:lnTo>
                    <a:pt x="95" y="2"/>
                  </a:lnTo>
                  <a:lnTo>
                    <a:pt x="99" y="4"/>
                  </a:lnTo>
                  <a:lnTo>
                    <a:pt x="101" y="5"/>
                  </a:lnTo>
                  <a:lnTo>
                    <a:pt x="104" y="6"/>
                  </a:lnTo>
                  <a:lnTo>
                    <a:pt x="105" y="8"/>
                  </a:lnTo>
                  <a:lnTo>
                    <a:pt x="108" y="11"/>
                  </a:lnTo>
                  <a:lnTo>
                    <a:pt x="109" y="12"/>
                  </a:lnTo>
                  <a:lnTo>
                    <a:pt x="111" y="15"/>
                  </a:lnTo>
                  <a:lnTo>
                    <a:pt x="112" y="17"/>
                  </a:lnTo>
                  <a:lnTo>
                    <a:pt x="114" y="21"/>
                  </a:lnTo>
                  <a:lnTo>
                    <a:pt x="115" y="22"/>
                  </a:lnTo>
                  <a:lnTo>
                    <a:pt x="115" y="26"/>
                  </a:lnTo>
                  <a:lnTo>
                    <a:pt x="116" y="28"/>
                  </a:lnTo>
                  <a:lnTo>
                    <a:pt x="116" y="29"/>
                  </a:lnTo>
                  <a:lnTo>
                    <a:pt x="116" y="31"/>
                  </a:lnTo>
                  <a:lnTo>
                    <a:pt x="115" y="33"/>
                  </a:lnTo>
                  <a:lnTo>
                    <a:pt x="115" y="37"/>
                  </a:lnTo>
                  <a:lnTo>
                    <a:pt x="114" y="39"/>
                  </a:lnTo>
                  <a:lnTo>
                    <a:pt x="112" y="42"/>
                  </a:lnTo>
                  <a:lnTo>
                    <a:pt x="111" y="44"/>
                  </a:lnTo>
                  <a:lnTo>
                    <a:pt x="109" y="47"/>
                  </a:lnTo>
                  <a:lnTo>
                    <a:pt x="108" y="49"/>
                  </a:lnTo>
                  <a:lnTo>
                    <a:pt x="105" y="51"/>
                  </a:lnTo>
                  <a:lnTo>
                    <a:pt x="104" y="53"/>
                  </a:lnTo>
                  <a:lnTo>
                    <a:pt x="101" y="55"/>
                  </a:lnTo>
                  <a:lnTo>
                    <a:pt x="99" y="56"/>
                  </a:lnTo>
                  <a:lnTo>
                    <a:pt x="95" y="57"/>
                  </a:lnTo>
                  <a:lnTo>
                    <a:pt x="94" y="58"/>
                  </a:lnTo>
                  <a:lnTo>
                    <a:pt x="90" y="59"/>
                  </a:lnTo>
                  <a:lnTo>
                    <a:pt x="88" y="59"/>
                  </a:lnTo>
                  <a:lnTo>
                    <a:pt x="86" y="59"/>
                  </a:lnTo>
                  <a:lnTo>
                    <a:pt x="30" y="59"/>
                  </a:lnTo>
                  <a:lnTo>
                    <a:pt x="28" y="59"/>
                  </a:lnTo>
                  <a:lnTo>
                    <a:pt x="26" y="59"/>
                  </a:lnTo>
                  <a:lnTo>
                    <a:pt x="22" y="58"/>
                  </a:lnTo>
                  <a:lnTo>
                    <a:pt x="21" y="57"/>
                  </a:lnTo>
                  <a:lnTo>
                    <a:pt x="17" y="56"/>
                  </a:lnTo>
                  <a:lnTo>
                    <a:pt x="15" y="55"/>
                  </a:lnTo>
                  <a:lnTo>
                    <a:pt x="12" y="53"/>
                  </a:lnTo>
                  <a:lnTo>
                    <a:pt x="11" y="51"/>
                  </a:lnTo>
                  <a:lnTo>
                    <a:pt x="8" y="49"/>
                  </a:lnTo>
                  <a:lnTo>
                    <a:pt x="7" y="47"/>
                  </a:lnTo>
                  <a:lnTo>
                    <a:pt x="5" y="44"/>
                  </a:lnTo>
                  <a:lnTo>
                    <a:pt x="4" y="42"/>
                  </a:lnTo>
                  <a:lnTo>
                    <a:pt x="2" y="39"/>
                  </a:lnTo>
                  <a:lnTo>
                    <a:pt x="1" y="37"/>
                  </a:lnTo>
                  <a:lnTo>
                    <a:pt x="0" y="33"/>
                  </a:lnTo>
                  <a:lnTo>
                    <a:pt x="0" y="31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1" y="22"/>
                  </a:lnTo>
                  <a:lnTo>
                    <a:pt x="2" y="21"/>
                  </a:lnTo>
                  <a:lnTo>
                    <a:pt x="4" y="17"/>
                  </a:lnTo>
                  <a:lnTo>
                    <a:pt x="5" y="15"/>
                  </a:lnTo>
                  <a:lnTo>
                    <a:pt x="7" y="12"/>
                  </a:lnTo>
                  <a:lnTo>
                    <a:pt x="8" y="11"/>
                  </a:lnTo>
                  <a:lnTo>
                    <a:pt x="11" y="8"/>
                  </a:lnTo>
                  <a:lnTo>
                    <a:pt x="12" y="6"/>
                  </a:lnTo>
                  <a:lnTo>
                    <a:pt x="15" y="5"/>
                  </a:lnTo>
                  <a:lnTo>
                    <a:pt x="17" y="4"/>
                  </a:lnTo>
                  <a:lnTo>
                    <a:pt x="21" y="2"/>
                  </a:lnTo>
                  <a:lnTo>
                    <a:pt x="22" y="1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30" y="0"/>
                  </a:lnTo>
                </a:path>
              </a:pathLst>
            </a:custGeom>
            <a:solidFill>
              <a:srgbClr val="FFFFFF"/>
            </a:solidFill>
            <a:ln w="0">
              <a:solidFill>
                <a:srgbClr val="24272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0" name="Rectangle 32"/>
            <p:cNvSpPr>
              <a:spLocks noChangeArrowheads="1"/>
            </p:cNvSpPr>
            <p:nvPr/>
          </p:nvSpPr>
          <p:spPr bwMode="auto">
            <a:xfrm>
              <a:off x="2364" y="2873"/>
              <a:ext cx="355" cy="1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1" name="Rectangle 33"/>
            <p:cNvSpPr>
              <a:spLocks noChangeArrowheads="1"/>
            </p:cNvSpPr>
            <p:nvPr/>
          </p:nvSpPr>
          <p:spPr bwMode="auto">
            <a:xfrm>
              <a:off x="2363" y="2878"/>
              <a:ext cx="38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200">
                  <a:solidFill>
                    <a:srgbClr val="242729"/>
                  </a:solidFill>
                  <a:latin typeface="Comic Sans MS" pitchFamily="66" charset="0"/>
                </a:rPr>
                <a:t>Devolver</a:t>
              </a:r>
              <a:endParaRPr lang="es-ES"/>
            </a:p>
          </p:txBody>
        </p:sp>
        <p:sp>
          <p:nvSpPr>
            <p:cNvPr id="122" name="Rectangle 34"/>
            <p:cNvSpPr>
              <a:spLocks noChangeArrowheads="1"/>
            </p:cNvSpPr>
            <p:nvPr/>
          </p:nvSpPr>
          <p:spPr bwMode="auto">
            <a:xfrm>
              <a:off x="2460" y="3009"/>
              <a:ext cx="143" cy="1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3" name="Rectangle 35"/>
            <p:cNvSpPr>
              <a:spLocks noChangeArrowheads="1"/>
            </p:cNvSpPr>
            <p:nvPr/>
          </p:nvSpPr>
          <p:spPr bwMode="auto">
            <a:xfrm>
              <a:off x="2460" y="3015"/>
              <a:ext cx="22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200">
                  <a:solidFill>
                    <a:srgbClr val="242729"/>
                  </a:solidFill>
                  <a:latin typeface="Comic Sans MS" pitchFamily="66" charset="0"/>
                </a:rPr>
                <a:t>Libro</a:t>
              </a:r>
              <a:endParaRPr lang="es-ES"/>
            </a:p>
          </p:txBody>
        </p:sp>
        <p:sp>
          <p:nvSpPr>
            <p:cNvPr id="124" name="Line 36"/>
            <p:cNvSpPr>
              <a:spLocks noChangeShapeType="1"/>
            </p:cNvSpPr>
            <p:nvPr/>
          </p:nvSpPr>
          <p:spPr bwMode="auto">
            <a:xfrm>
              <a:off x="1402" y="2033"/>
              <a:ext cx="955" cy="1"/>
            </a:xfrm>
            <a:prstGeom prst="line">
              <a:avLst/>
            </a:prstGeom>
            <a:noFill/>
            <a:ln w="0">
              <a:solidFill>
                <a:srgbClr val="242729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5" name="Line 37"/>
            <p:cNvSpPr>
              <a:spLocks noChangeShapeType="1"/>
            </p:cNvSpPr>
            <p:nvPr/>
          </p:nvSpPr>
          <p:spPr bwMode="auto">
            <a:xfrm flipH="1">
              <a:off x="3560" y="2327"/>
              <a:ext cx="831" cy="513"/>
            </a:xfrm>
            <a:prstGeom prst="line">
              <a:avLst/>
            </a:prstGeom>
            <a:noFill/>
            <a:ln w="0">
              <a:solidFill>
                <a:srgbClr val="242729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6" name="Line 38"/>
            <p:cNvSpPr>
              <a:spLocks noChangeShapeType="1"/>
            </p:cNvSpPr>
            <p:nvPr/>
          </p:nvSpPr>
          <p:spPr bwMode="auto">
            <a:xfrm>
              <a:off x="1416" y="2129"/>
              <a:ext cx="976" cy="409"/>
            </a:xfrm>
            <a:prstGeom prst="line">
              <a:avLst/>
            </a:prstGeom>
            <a:noFill/>
            <a:ln w="0">
              <a:solidFill>
                <a:srgbClr val="242729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7" name="Line 39"/>
            <p:cNvSpPr>
              <a:spLocks noChangeShapeType="1"/>
            </p:cNvSpPr>
            <p:nvPr/>
          </p:nvSpPr>
          <p:spPr bwMode="auto">
            <a:xfrm>
              <a:off x="1423" y="2306"/>
              <a:ext cx="696" cy="601"/>
            </a:xfrm>
            <a:prstGeom prst="line">
              <a:avLst/>
            </a:prstGeom>
            <a:noFill/>
            <a:ln w="0">
              <a:solidFill>
                <a:srgbClr val="242729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8" name="Line 40"/>
            <p:cNvSpPr>
              <a:spLocks noChangeShapeType="1"/>
            </p:cNvSpPr>
            <p:nvPr/>
          </p:nvSpPr>
          <p:spPr bwMode="auto">
            <a:xfrm flipH="1">
              <a:off x="3288" y="2218"/>
              <a:ext cx="1103" cy="260"/>
            </a:xfrm>
            <a:prstGeom prst="line">
              <a:avLst/>
            </a:prstGeom>
            <a:noFill/>
            <a:ln w="0">
              <a:solidFill>
                <a:srgbClr val="242729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9" name="Line 41"/>
            <p:cNvSpPr>
              <a:spLocks noChangeShapeType="1"/>
            </p:cNvSpPr>
            <p:nvPr/>
          </p:nvSpPr>
          <p:spPr bwMode="auto">
            <a:xfrm flipH="1">
              <a:off x="4002" y="1726"/>
              <a:ext cx="7" cy="1"/>
            </a:xfrm>
            <a:prstGeom prst="line">
              <a:avLst/>
            </a:prstGeom>
            <a:noFill/>
            <a:ln w="0">
              <a:solidFill>
                <a:srgbClr val="242729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0" name="Line 42"/>
            <p:cNvSpPr>
              <a:spLocks noChangeShapeType="1"/>
            </p:cNvSpPr>
            <p:nvPr/>
          </p:nvSpPr>
          <p:spPr bwMode="auto">
            <a:xfrm>
              <a:off x="4070" y="2566"/>
              <a:ext cx="1" cy="1"/>
            </a:xfrm>
            <a:prstGeom prst="line">
              <a:avLst/>
            </a:prstGeom>
            <a:noFill/>
            <a:ln w="0">
              <a:solidFill>
                <a:srgbClr val="242729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1" name="Freeform 43"/>
            <p:cNvSpPr>
              <a:spLocks/>
            </p:cNvSpPr>
            <p:nvPr/>
          </p:nvSpPr>
          <p:spPr bwMode="auto">
            <a:xfrm>
              <a:off x="3107" y="2840"/>
              <a:ext cx="792" cy="403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90" y="0"/>
                </a:cxn>
                <a:cxn ang="0">
                  <a:pos x="95" y="2"/>
                </a:cxn>
                <a:cxn ang="0">
                  <a:pos x="101" y="5"/>
                </a:cxn>
                <a:cxn ang="0">
                  <a:pos x="105" y="8"/>
                </a:cxn>
                <a:cxn ang="0">
                  <a:pos x="109" y="12"/>
                </a:cxn>
                <a:cxn ang="0">
                  <a:pos x="112" y="17"/>
                </a:cxn>
                <a:cxn ang="0">
                  <a:pos x="115" y="22"/>
                </a:cxn>
                <a:cxn ang="0">
                  <a:pos x="116" y="28"/>
                </a:cxn>
                <a:cxn ang="0">
                  <a:pos x="116" y="31"/>
                </a:cxn>
                <a:cxn ang="0">
                  <a:pos x="115" y="37"/>
                </a:cxn>
                <a:cxn ang="0">
                  <a:pos x="112" y="42"/>
                </a:cxn>
                <a:cxn ang="0">
                  <a:pos x="109" y="47"/>
                </a:cxn>
                <a:cxn ang="0">
                  <a:pos x="105" y="51"/>
                </a:cxn>
                <a:cxn ang="0">
                  <a:pos x="101" y="55"/>
                </a:cxn>
                <a:cxn ang="0">
                  <a:pos x="95" y="57"/>
                </a:cxn>
                <a:cxn ang="0">
                  <a:pos x="90" y="59"/>
                </a:cxn>
                <a:cxn ang="0">
                  <a:pos x="86" y="59"/>
                </a:cxn>
                <a:cxn ang="0">
                  <a:pos x="28" y="59"/>
                </a:cxn>
                <a:cxn ang="0">
                  <a:pos x="22" y="58"/>
                </a:cxn>
                <a:cxn ang="0">
                  <a:pos x="17" y="56"/>
                </a:cxn>
                <a:cxn ang="0">
                  <a:pos x="12" y="53"/>
                </a:cxn>
                <a:cxn ang="0">
                  <a:pos x="8" y="49"/>
                </a:cxn>
                <a:cxn ang="0">
                  <a:pos x="5" y="44"/>
                </a:cxn>
                <a:cxn ang="0">
                  <a:pos x="2" y="39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0" y="26"/>
                </a:cxn>
                <a:cxn ang="0">
                  <a:pos x="2" y="21"/>
                </a:cxn>
                <a:cxn ang="0">
                  <a:pos x="5" y="15"/>
                </a:cxn>
                <a:cxn ang="0">
                  <a:pos x="8" y="11"/>
                </a:cxn>
                <a:cxn ang="0">
                  <a:pos x="12" y="6"/>
                </a:cxn>
                <a:cxn ang="0">
                  <a:pos x="17" y="4"/>
                </a:cxn>
                <a:cxn ang="0">
                  <a:pos x="22" y="1"/>
                </a:cxn>
                <a:cxn ang="0">
                  <a:pos x="28" y="0"/>
                </a:cxn>
              </a:cxnLst>
              <a:rect l="0" t="0" r="r" b="b"/>
              <a:pathLst>
                <a:path w="116" h="59">
                  <a:moveTo>
                    <a:pt x="30" y="0"/>
                  </a:moveTo>
                  <a:lnTo>
                    <a:pt x="86" y="0"/>
                  </a:lnTo>
                  <a:lnTo>
                    <a:pt x="88" y="0"/>
                  </a:lnTo>
                  <a:lnTo>
                    <a:pt x="90" y="0"/>
                  </a:lnTo>
                  <a:lnTo>
                    <a:pt x="94" y="1"/>
                  </a:lnTo>
                  <a:lnTo>
                    <a:pt x="95" y="2"/>
                  </a:lnTo>
                  <a:lnTo>
                    <a:pt x="99" y="4"/>
                  </a:lnTo>
                  <a:lnTo>
                    <a:pt x="101" y="5"/>
                  </a:lnTo>
                  <a:lnTo>
                    <a:pt x="104" y="6"/>
                  </a:lnTo>
                  <a:lnTo>
                    <a:pt x="105" y="8"/>
                  </a:lnTo>
                  <a:lnTo>
                    <a:pt x="108" y="11"/>
                  </a:lnTo>
                  <a:lnTo>
                    <a:pt x="109" y="12"/>
                  </a:lnTo>
                  <a:lnTo>
                    <a:pt x="111" y="15"/>
                  </a:lnTo>
                  <a:lnTo>
                    <a:pt x="112" y="17"/>
                  </a:lnTo>
                  <a:lnTo>
                    <a:pt x="114" y="21"/>
                  </a:lnTo>
                  <a:lnTo>
                    <a:pt x="115" y="22"/>
                  </a:lnTo>
                  <a:lnTo>
                    <a:pt x="115" y="26"/>
                  </a:lnTo>
                  <a:lnTo>
                    <a:pt x="116" y="28"/>
                  </a:lnTo>
                  <a:lnTo>
                    <a:pt x="116" y="29"/>
                  </a:lnTo>
                  <a:lnTo>
                    <a:pt x="116" y="31"/>
                  </a:lnTo>
                  <a:lnTo>
                    <a:pt x="115" y="33"/>
                  </a:lnTo>
                  <a:lnTo>
                    <a:pt x="115" y="37"/>
                  </a:lnTo>
                  <a:lnTo>
                    <a:pt x="114" y="39"/>
                  </a:lnTo>
                  <a:lnTo>
                    <a:pt x="112" y="42"/>
                  </a:lnTo>
                  <a:lnTo>
                    <a:pt x="111" y="44"/>
                  </a:lnTo>
                  <a:lnTo>
                    <a:pt x="109" y="47"/>
                  </a:lnTo>
                  <a:lnTo>
                    <a:pt x="108" y="49"/>
                  </a:lnTo>
                  <a:lnTo>
                    <a:pt x="105" y="51"/>
                  </a:lnTo>
                  <a:lnTo>
                    <a:pt x="104" y="53"/>
                  </a:lnTo>
                  <a:lnTo>
                    <a:pt x="101" y="55"/>
                  </a:lnTo>
                  <a:lnTo>
                    <a:pt x="99" y="56"/>
                  </a:lnTo>
                  <a:lnTo>
                    <a:pt x="95" y="57"/>
                  </a:lnTo>
                  <a:lnTo>
                    <a:pt x="94" y="58"/>
                  </a:lnTo>
                  <a:lnTo>
                    <a:pt x="90" y="59"/>
                  </a:lnTo>
                  <a:lnTo>
                    <a:pt x="88" y="59"/>
                  </a:lnTo>
                  <a:lnTo>
                    <a:pt x="86" y="59"/>
                  </a:lnTo>
                  <a:lnTo>
                    <a:pt x="30" y="59"/>
                  </a:lnTo>
                  <a:lnTo>
                    <a:pt x="28" y="59"/>
                  </a:lnTo>
                  <a:lnTo>
                    <a:pt x="26" y="59"/>
                  </a:lnTo>
                  <a:lnTo>
                    <a:pt x="22" y="58"/>
                  </a:lnTo>
                  <a:lnTo>
                    <a:pt x="21" y="57"/>
                  </a:lnTo>
                  <a:lnTo>
                    <a:pt x="17" y="56"/>
                  </a:lnTo>
                  <a:lnTo>
                    <a:pt x="15" y="55"/>
                  </a:lnTo>
                  <a:lnTo>
                    <a:pt x="12" y="53"/>
                  </a:lnTo>
                  <a:lnTo>
                    <a:pt x="11" y="51"/>
                  </a:lnTo>
                  <a:lnTo>
                    <a:pt x="8" y="49"/>
                  </a:lnTo>
                  <a:lnTo>
                    <a:pt x="7" y="47"/>
                  </a:lnTo>
                  <a:lnTo>
                    <a:pt x="5" y="44"/>
                  </a:lnTo>
                  <a:lnTo>
                    <a:pt x="4" y="42"/>
                  </a:lnTo>
                  <a:lnTo>
                    <a:pt x="2" y="39"/>
                  </a:lnTo>
                  <a:lnTo>
                    <a:pt x="1" y="37"/>
                  </a:lnTo>
                  <a:lnTo>
                    <a:pt x="0" y="33"/>
                  </a:lnTo>
                  <a:lnTo>
                    <a:pt x="0" y="31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1" y="22"/>
                  </a:lnTo>
                  <a:lnTo>
                    <a:pt x="2" y="21"/>
                  </a:lnTo>
                  <a:lnTo>
                    <a:pt x="4" y="17"/>
                  </a:lnTo>
                  <a:lnTo>
                    <a:pt x="5" y="15"/>
                  </a:lnTo>
                  <a:lnTo>
                    <a:pt x="7" y="12"/>
                  </a:lnTo>
                  <a:lnTo>
                    <a:pt x="8" y="11"/>
                  </a:lnTo>
                  <a:lnTo>
                    <a:pt x="11" y="8"/>
                  </a:lnTo>
                  <a:lnTo>
                    <a:pt x="12" y="6"/>
                  </a:lnTo>
                  <a:lnTo>
                    <a:pt x="15" y="5"/>
                  </a:lnTo>
                  <a:lnTo>
                    <a:pt x="17" y="4"/>
                  </a:lnTo>
                  <a:lnTo>
                    <a:pt x="21" y="2"/>
                  </a:lnTo>
                  <a:lnTo>
                    <a:pt x="22" y="1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30" y="0"/>
                  </a:lnTo>
                </a:path>
              </a:pathLst>
            </a:custGeom>
            <a:solidFill>
              <a:srgbClr val="FFFFFF"/>
            </a:solidFill>
            <a:ln w="0">
              <a:solidFill>
                <a:srgbClr val="24272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2" name="Rectangle 44"/>
            <p:cNvSpPr>
              <a:spLocks noChangeArrowheads="1"/>
            </p:cNvSpPr>
            <p:nvPr/>
          </p:nvSpPr>
          <p:spPr bwMode="auto">
            <a:xfrm>
              <a:off x="3334" y="2931"/>
              <a:ext cx="45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200">
                  <a:solidFill>
                    <a:srgbClr val="242729"/>
                  </a:solidFill>
                  <a:latin typeface="Comic Sans MS" pitchFamily="66" charset="0"/>
                </a:rPr>
                <a:t>Actualizar</a:t>
              </a:r>
              <a:endParaRPr lang="es-ES"/>
            </a:p>
          </p:txBody>
        </p:sp>
        <p:sp>
          <p:nvSpPr>
            <p:cNvPr id="133" name="Rectangle 45"/>
            <p:cNvSpPr>
              <a:spLocks noChangeArrowheads="1"/>
            </p:cNvSpPr>
            <p:nvPr/>
          </p:nvSpPr>
          <p:spPr bwMode="auto">
            <a:xfrm>
              <a:off x="3288" y="3067"/>
              <a:ext cx="36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200">
                  <a:solidFill>
                    <a:srgbClr val="242729"/>
                  </a:solidFill>
                  <a:latin typeface="Comic Sans MS" pitchFamily="66" charset="0"/>
                </a:rPr>
                <a:t>Catálogo</a:t>
              </a:r>
              <a:endParaRPr lang="es-ES"/>
            </a:p>
          </p:txBody>
        </p:sp>
      </p:grpSp>
      <p:sp>
        <p:nvSpPr>
          <p:cNvPr id="134" name="Text Box 46"/>
          <p:cNvSpPr txBox="1">
            <a:spLocks noChangeArrowheads="1"/>
          </p:cNvSpPr>
          <p:nvPr/>
        </p:nvSpPr>
        <p:spPr bwMode="auto">
          <a:xfrm>
            <a:off x="2567609" y="3028890"/>
            <a:ext cx="1115755" cy="400110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s-ES" sz="2000" b="1" i="1" dirty="0">
                <a:solidFill>
                  <a:schemeClr val="tx2"/>
                </a:solidFill>
                <a:latin typeface="Cambria" panose="02040503050406030204" pitchFamily="18" charset="0"/>
              </a:rPr>
              <a:t>Ejemplo</a:t>
            </a:r>
            <a:endParaRPr lang="es-ES" i="1" dirty="0">
              <a:solidFill>
                <a:schemeClr val="tx2"/>
              </a:solidFill>
              <a:latin typeface="Cambria" panose="02040503050406030204" pitchFamily="18" charset="0"/>
            </a:endParaRPr>
          </a:p>
        </p:txBody>
      </p:sp>
      <p:sp>
        <p:nvSpPr>
          <p:cNvPr id="63" name="62 CuadroTexto"/>
          <p:cNvSpPr txBox="1"/>
          <p:nvPr/>
        </p:nvSpPr>
        <p:spPr>
          <a:xfrm>
            <a:off x="1042147" y="1663641"/>
            <a:ext cx="92328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b="1" i="1" dirty="0">
                <a:solidFill>
                  <a:schemeClr val="tx2"/>
                </a:solidFill>
                <a:latin typeface="Cambria" panose="02040503050406030204" pitchFamily="18" charset="0"/>
              </a:rPr>
              <a:t>Actor</a:t>
            </a:r>
            <a:r>
              <a:rPr lang="es-ES" sz="1600" dirty="0">
                <a:latin typeface="Cambria" panose="02040503050406030204" pitchFamily="18" charset="0"/>
              </a:rPr>
              <a:t>:  Entidad (Humana, Dispositivo u Otro Sistemas Software) que intercambia información (INTERACTUA) con el sistema</a:t>
            </a:r>
          </a:p>
          <a:p>
            <a:pPr algn="just"/>
            <a:r>
              <a:rPr lang="es-ES" sz="1600" dirty="0">
                <a:latin typeface="Cambria" panose="02040503050406030204" pitchFamily="18" charset="0"/>
              </a:rPr>
              <a:t> </a:t>
            </a:r>
          </a:p>
          <a:p>
            <a:pPr algn="just"/>
            <a:r>
              <a:rPr lang="es-ES" sz="1600" b="1" i="1" dirty="0">
                <a:solidFill>
                  <a:schemeClr val="tx2"/>
                </a:solidFill>
                <a:latin typeface="Cambria" panose="02040503050406030204" pitchFamily="18" charset="0"/>
              </a:rPr>
              <a:t>Caso de Uso:  </a:t>
            </a:r>
            <a:r>
              <a:rPr lang="es-ES" sz="1600" dirty="0"/>
              <a:t> </a:t>
            </a:r>
            <a:r>
              <a:rPr lang="es-ES" sz="1600" dirty="0">
                <a:latin typeface="Cambria" panose="02040503050406030204" pitchFamily="18" charset="0"/>
              </a:rPr>
              <a:t>Contiene una secuencia de transacciones (ACCIONES) que intercambian los </a:t>
            </a:r>
            <a:r>
              <a:rPr lang="es-ES" sz="1600" b="1" dirty="0">
                <a:latin typeface="Cambria" panose="02040503050406030204" pitchFamily="18" charset="0"/>
              </a:rPr>
              <a:t>actores</a:t>
            </a:r>
            <a:r>
              <a:rPr lang="es-ES" sz="1600" dirty="0">
                <a:latin typeface="Cambria" panose="02040503050406030204" pitchFamily="18" charset="0"/>
              </a:rPr>
              <a:t> y el </a:t>
            </a:r>
            <a:r>
              <a:rPr lang="es-ES" sz="1600" b="1" dirty="0">
                <a:latin typeface="Cambria" panose="02040503050406030204" pitchFamily="18" charset="0"/>
              </a:rPr>
              <a:t>sistema</a:t>
            </a:r>
            <a:r>
              <a:rPr lang="es-ES" sz="1600" dirty="0">
                <a:latin typeface="Cambria" panose="02040503050406030204" pitchFamily="18" charset="0"/>
              </a:rPr>
              <a:t> cuando se desea ejecutar cierta funcionalidad del mismo</a:t>
            </a:r>
          </a:p>
          <a:p>
            <a:pPr algn="just"/>
            <a:endParaRPr lang="es-ES" sz="1600" dirty="0">
              <a:latin typeface="Cambria" panose="02040503050406030204" pitchFamily="18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30A11E4-ED07-628A-DD18-504B49FD129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Actores y Casos de uso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Group 12"/>
          <p:cNvGraphicFramePr>
            <a:graphicFrameLocks/>
          </p:cNvGraphicFramePr>
          <p:nvPr/>
        </p:nvGraphicFramePr>
        <p:xfrm>
          <a:off x="2782888" y="2389332"/>
          <a:ext cx="7345362" cy="4064004"/>
        </p:xfrm>
        <a:graphic>
          <a:graphicData uri="http://schemas.openxmlformats.org/drawingml/2006/table">
            <a:tbl>
              <a:tblPr/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1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1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Caso de Uso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Actores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Resumen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Precondiciones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Postcondiciones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Incluye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Extiende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Hereda 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Flujo de Eventos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Usuario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Sistema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0" name="Rectangle 50"/>
          <p:cNvSpPr>
            <a:spLocks noChangeArrowheads="1"/>
          </p:cNvSpPr>
          <p:nvPr/>
        </p:nvSpPr>
        <p:spPr bwMode="auto">
          <a:xfrm>
            <a:off x="1075765" y="1630066"/>
            <a:ext cx="919218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ES" sz="2000" dirty="0">
                <a:latin typeface="Cambria" panose="02040503050406030204" pitchFamily="18" charset="0"/>
              </a:rPr>
              <a:t>Los casos de uso se describen utilizando plantillas en lenguaje natural.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s-ES" sz="2000" dirty="0">
              <a:latin typeface="Cambria" panose="02040503050406030204" pitchFamily="18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AB16769-30A1-D8D1-70AD-A47D698F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Plantillas de descripción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AA811-4E7F-B4A0-82F8-5E3006B6D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8DAD5-7682-C693-AD1C-512BFC24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284038"/>
          </a:xfrm>
        </p:spPr>
        <p:txBody>
          <a:bodyPr/>
          <a:lstStyle/>
          <a:p>
            <a:r>
              <a:rPr lang="es-ES" dirty="0"/>
              <a:t>Empezamos la sesión 5 </a:t>
            </a:r>
          </a:p>
        </p:txBody>
      </p:sp>
    </p:spTree>
    <p:extLst>
      <p:ext uri="{BB962C8B-B14F-4D97-AF65-F5344CB8AC3E}">
        <p14:creationId xmlns:p14="http://schemas.microsoft.com/office/powerpoint/2010/main" val="1992683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E3CBA-125C-175B-4CD8-D67E9CDCF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5C5AB-A70B-3C26-3367-B2EE56E7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Hasta ahora…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094F9891-B73B-102D-1215-6C90118AA154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1636632" y="3015924"/>
            <a:ext cx="0" cy="44902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B2628B3-B94C-E588-EC15-A483822CF4EF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636632" y="4154161"/>
            <a:ext cx="0" cy="44902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Imagen 27">
            <a:extLst>
              <a:ext uri="{FF2B5EF4-FFF2-40B4-BE49-F238E27FC236}">
                <a16:creationId xmlns:a16="http://schemas.microsoft.com/office/drawing/2014/main" id="{DA96A194-7484-B1EF-2236-F9F48A9B7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38" y="1595099"/>
            <a:ext cx="2029516" cy="471456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D1521BD-E1AC-2FFC-CDA4-33A35549F34B}"/>
              </a:ext>
            </a:extLst>
          </p:cNvPr>
          <p:cNvSpPr/>
          <p:nvPr/>
        </p:nvSpPr>
        <p:spPr>
          <a:xfrm>
            <a:off x="6727387" y="1261463"/>
            <a:ext cx="5083790" cy="361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s-ES" sz="1400" dirty="0"/>
              <a:t>CAPA PRESENTACIÓN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0205839-DB3E-5B3B-8854-CA7F35AC6D4F}"/>
              </a:ext>
            </a:extLst>
          </p:cNvPr>
          <p:cNvSpPr/>
          <p:nvPr/>
        </p:nvSpPr>
        <p:spPr>
          <a:xfrm>
            <a:off x="6727386" y="1902161"/>
            <a:ext cx="5083790" cy="28367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400" dirty="0"/>
              <a:t>CAPA LÓGICA/NEGOCIO</a:t>
            </a:r>
          </a:p>
          <a:p>
            <a:pPr algn="ctr"/>
            <a:endParaRPr lang="es-ES" sz="14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90D4275-AD83-178F-54B2-79BD7FB14D49}"/>
              </a:ext>
            </a:extLst>
          </p:cNvPr>
          <p:cNvSpPr/>
          <p:nvPr/>
        </p:nvSpPr>
        <p:spPr>
          <a:xfrm>
            <a:off x="10064839" y="3726388"/>
            <a:ext cx="1592943" cy="931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ES" sz="1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Entities</a:t>
            </a:r>
            <a:endParaRPr lang="es-ES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A24F1FF-3843-D8AB-80A6-FB3F9CD588A9}"/>
              </a:ext>
            </a:extLst>
          </p:cNvPr>
          <p:cNvSpPr/>
          <p:nvPr/>
        </p:nvSpPr>
        <p:spPr>
          <a:xfrm>
            <a:off x="6727386" y="4831043"/>
            <a:ext cx="5083790" cy="19078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400" dirty="0"/>
              <a:t>CAPA PERSISTENCIA</a:t>
            </a:r>
          </a:p>
          <a:p>
            <a:pPr algn="ctr"/>
            <a:endParaRPr lang="es-ES" sz="14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AD096F5-84D9-52A0-49DB-F77AAE470870}"/>
              </a:ext>
            </a:extLst>
          </p:cNvPr>
          <p:cNvSpPr/>
          <p:nvPr/>
        </p:nvSpPr>
        <p:spPr>
          <a:xfrm>
            <a:off x="10599098" y="4927638"/>
            <a:ext cx="1058684" cy="170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ES" sz="1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Entities</a:t>
            </a:r>
            <a:endParaRPr lang="es-ES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CBA83BB-6CC0-22C3-19AB-98B58F745555}"/>
              </a:ext>
            </a:extLst>
          </p:cNvPr>
          <p:cNvSpPr/>
          <p:nvPr/>
        </p:nvSpPr>
        <p:spPr>
          <a:xfrm>
            <a:off x="7170935" y="4927639"/>
            <a:ext cx="3323230" cy="170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EntityFrameWorkImp</a:t>
            </a:r>
            <a:endParaRPr lang="es-ES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914E54BF-2E42-3035-3CBA-E354D195A8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956" t="29743" r="20453" b="17092"/>
          <a:stretch/>
        </p:blipFill>
        <p:spPr>
          <a:xfrm>
            <a:off x="7802994" y="5210428"/>
            <a:ext cx="2597811" cy="1237679"/>
          </a:xfrm>
          <a:prstGeom prst="rect">
            <a:avLst/>
          </a:prstGeom>
        </p:spPr>
      </p:pic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D2DF8D88-9E36-FAB8-E7BB-5354CFFF6F59}"/>
              </a:ext>
            </a:extLst>
          </p:cNvPr>
          <p:cNvCxnSpPr>
            <a:cxnSpLocks/>
          </p:cNvCxnSpPr>
          <p:nvPr/>
        </p:nvCxnSpPr>
        <p:spPr>
          <a:xfrm>
            <a:off x="9798132" y="6124735"/>
            <a:ext cx="800966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D2E5D3F8-7F90-FC96-76E2-37A26F1531FF}"/>
              </a:ext>
            </a:extLst>
          </p:cNvPr>
          <p:cNvSpPr txBox="1"/>
          <p:nvPr/>
        </p:nvSpPr>
        <p:spPr>
          <a:xfrm>
            <a:off x="7623095" y="6265913"/>
            <a:ext cx="2306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(Gestión BD)</a:t>
            </a:r>
          </a:p>
          <a:p>
            <a:endParaRPr lang="es-ES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173AF2C0-867F-ABAC-09ED-69DC22D2D9CA}"/>
              </a:ext>
            </a:extLst>
          </p:cNvPr>
          <p:cNvSpPr txBox="1"/>
          <p:nvPr/>
        </p:nvSpPr>
        <p:spPr>
          <a:xfrm>
            <a:off x="10599098" y="5986493"/>
            <a:ext cx="1058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(Atributos)</a:t>
            </a:r>
          </a:p>
          <a:p>
            <a:pPr algn="ctr"/>
            <a:endParaRPr lang="es-ES" sz="1400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ECDD7010-3EEE-7906-973B-41F68EC5D113}"/>
              </a:ext>
            </a:extLst>
          </p:cNvPr>
          <p:cNvSpPr txBox="1"/>
          <p:nvPr/>
        </p:nvSpPr>
        <p:spPr>
          <a:xfrm>
            <a:off x="10064839" y="4292463"/>
            <a:ext cx="1592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(Constructores)</a:t>
            </a:r>
          </a:p>
          <a:p>
            <a:pPr algn="ctr"/>
            <a:endParaRPr lang="es-ES" sz="1400" dirty="0"/>
          </a:p>
        </p:txBody>
      </p:sp>
      <p:cxnSp>
        <p:nvCxnSpPr>
          <p:cNvPr id="57" name="Conector: angular 56">
            <a:extLst>
              <a:ext uri="{FF2B5EF4-FFF2-40B4-BE49-F238E27FC236}">
                <a16:creationId xmlns:a16="http://schemas.microsoft.com/office/drawing/2014/main" id="{672CDF4D-35B2-8FDC-0493-F1DFEA3D08B6}"/>
              </a:ext>
            </a:extLst>
          </p:cNvPr>
          <p:cNvCxnSpPr>
            <a:cxnSpLocks/>
          </p:cNvCxnSpPr>
          <p:nvPr/>
        </p:nvCxnSpPr>
        <p:spPr>
          <a:xfrm>
            <a:off x="2875970" y="2745806"/>
            <a:ext cx="1107290" cy="332365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r 57">
            <a:extLst>
              <a:ext uri="{FF2B5EF4-FFF2-40B4-BE49-F238E27FC236}">
                <a16:creationId xmlns:a16="http://schemas.microsoft.com/office/drawing/2014/main" id="{C9338E7C-E0D1-6086-B85F-92025E7BFF7D}"/>
              </a:ext>
            </a:extLst>
          </p:cNvPr>
          <p:cNvCxnSpPr>
            <a:cxnSpLocks/>
          </p:cNvCxnSpPr>
          <p:nvPr/>
        </p:nvCxnSpPr>
        <p:spPr>
          <a:xfrm flipV="1">
            <a:off x="2875970" y="2925467"/>
            <a:ext cx="1335371" cy="958576"/>
          </a:xfrm>
          <a:prstGeom prst="bentConnector3">
            <a:avLst>
              <a:gd name="adj1" fmla="val 5675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: angular 58">
            <a:extLst>
              <a:ext uri="{FF2B5EF4-FFF2-40B4-BE49-F238E27FC236}">
                <a16:creationId xmlns:a16="http://schemas.microsoft.com/office/drawing/2014/main" id="{4CD9F9D3-8A01-D1EB-CCD1-DF630A70AC54}"/>
              </a:ext>
            </a:extLst>
          </p:cNvPr>
          <p:cNvCxnSpPr>
            <a:cxnSpLocks/>
          </p:cNvCxnSpPr>
          <p:nvPr/>
        </p:nvCxnSpPr>
        <p:spPr>
          <a:xfrm flipV="1">
            <a:off x="2875970" y="4453161"/>
            <a:ext cx="1277017" cy="569119"/>
          </a:xfrm>
          <a:prstGeom prst="bentConnector3">
            <a:avLst>
              <a:gd name="adj1" fmla="val 6008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1AE54D2-7BAC-53E5-E8A1-B3F6583A2EAB}"/>
              </a:ext>
            </a:extLst>
          </p:cNvPr>
          <p:cNvSpPr/>
          <p:nvPr/>
        </p:nvSpPr>
        <p:spPr>
          <a:xfrm>
            <a:off x="252990" y="2326712"/>
            <a:ext cx="2767284" cy="689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CAPA PRESENTACIÓN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8BF2A91-B2C4-F278-95B0-B80C81A853F3}"/>
              </a:ext>
            </a:extLst>
          </p:cNvPr>
          <p:cNvSpPr/>
          <p:nvPr/>
        </p:nvSpPr>
        <p:spPr>
          <a:xfrm>
            <a:off x="252990" y="3464949"/>
            <a:ext cx="2767284" cy="689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CAPA LÓGICA/NEGOCIO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73F5F8F-FDF0-26F7-5C18-95A0FFFF8D31}"/>
              </a:ext>
            </a:extLst>
          </p:cNvPr>
          <p:cNvSpPr/>
          <p:nvPr/>
        </p:nvSpPr>
        <p:spPr>
          <a:xfrm>
            <a:off x="252990" y="4603186"/>
            <a:ext cx="2767284" cy="689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CAPA PERSISTENCIA</a:t>
            </a:r>
          </a:p>
        </p:txBody>
      </p:sp>
      <p:sp>
        <p:nvSpPr>
          <p:cNvPr id="62" name="Flecha: a la derecha 61">
            <a:extLst>
              <a:ext uri="{FF2B5EF4-FFF2-40B4-BE49-F238E27FC236}">
                <a16:creationId xmlns:a16="http://schemas.microsoft.com/office/drawing/2014/main" id="{980E402F-4C79-5F6D-BF7D-88AB02D70B56}"/>
              </a:ext>
            </a:extLst>
          </p:cNvPr>
          <p:cNvSpPr/>
          <p:nvPr/>
        </p:nvSpPr>
        <p:spPr>
          <a:xfrm>
            <a:off x="5362957" y="3757857"/>
            <a:ext cx="4701882" cy="48463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Flecha: a la derecha 62">
            <a:extLst>
              <a:ext uri="{FF2B5EF4-FFF2-40B4-BE49-F238E27FC236}">
                <a16:creationId xmlns:a16="http://schemas.microsoft.com/office/drawing/2014/main" id="{406B157F-B908-AD3A-013A-395845A41ACD}"/>
              </a:ext>
            </a:extLst>
          </p:cNvPr>
          <p:cNvSpPr/>
          <p:nvPr/>
        </p:nvSpPr>
        <p:spPr>
          <a:xfrm>
            <a:off x="5362957" y="4964238"/>
            <a:ext cx="5435978" cy="48463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Flecha: a la derecha 63">
            <a:extLst>
              <a:ext uri="{FF2B5EF4-FFF2-40B4-BE49-F238E27FC236}">
                <a16:creationId xmlns:a16="http://schemas.microsoft.com/office/drawing/2014/main" id="{BA747D26-1CE9-BE3C-C162-0D9BFC182201}"/>
              </a:ext>
            </a:extLst>
          </p:cNvPr>
          <p:cNvSpPr/>
          <p:nvPr/>
        </p:nvSpPr>
        <p:spPr>
          <a:xfrm>
            <a:off x="5362104" y="5486481"/>
            <a:ext cx="1920899" cy="484632"/>
          </a:xfrm>
          <a:prstGeom prst="rightArrow">
            <a:avLst/>
          </a:prstGeom>
          <a:solidFill>
            <a:srgbClr val="FF5D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130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62" grpId="0" animBg="1"/>
      <p:bldP spid="63" grpId="0" animBg="1"/>
      <p:bldP spid="64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385</Words>
  <Application>Microsoft Office PowerPoint</Application>
  <PresentationFormat>Panorámica</PresentationFormat>
  <Paragraphs>124</Paragraphs>
  <Slides>13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Cambria</vt:lpstr>
      <vt:lpstr>Comic Sans MS</vt:lpstr>
      <vt:lpstr>Wingdings</vt:lpstr>
      <vt:lpstr>Tema de Office</vt:lpstr>
      <vt:lpstr>Antes de comenzar</vt:lpstr>
      <vt:lpstr>Diagrama de clases de diseño del caso de estudio</vt:lpstr>
      <vt:lpstr>¡Importante!</vt:lpstr>
      <vt:lpstr>Mini intro de teoría</vt:lpstr>
      <vt:lpstr>Casos de Uso</vt:lpstr>
      <vt:lpstr>Presentación de PowerPoint</vt:lpstr>
      <vt:lpstr>Plantillas de descripción</vt:lpstr>
      <vt:lpstr>Empezamos la sesión 5 </vt:lpstr>
      <vt:lpstr>Hasta ahora…</vt:lpstr>
      <vt:lpstr>Arquitectura de la capa de acceso a datos</vt:lpstr>
      <vt:lpstr>Controlador (o proveedor de servicios) de la capa lógica de negocio</vt:lpstr>
      <vt:lpstr>Controlador (o proveedor de servicios) de la capa lógica de negocio</vt:lpstr>
      <vt:lpstr>Controlador (o proveedor de servicios) de la capa lógica de negocio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Gema Ibañez Sanchez</dc:creator>
  <cp:lastModifiedBy>Gema Ibañez Sanchez</cp:lastModifiedBy>
  <cp:revision>1</cp:revision>
  <dcterms:created xsi:type="dcterms:W3CDTF">2024-11-11T15:39:55Z</dcterms:created>
  <dcterms:modified xsi:type="dcterms:W3CDTF">2024-11-11T17:26:01Z</dcterms:modified>
</cp:coreProperties>
</file>