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ECA5A5-AB38-7C11-F61A-69C4EDF76321}" v="181" dt="2025-05-09T22:42:21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F443390-9A52-4BC8-B6A7-82DB7EAA1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DEAC42B-9B58-402E-9A8B-1C28BFF091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C8C16-475A-4026-8EBF-119E719DCF1D}" type="datetimeFigureOut">
              <a:rPr lang="es-ES" smtClean="0"/>
              <a:t>09/05/2025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9B24C4-BD90-4F73-9826-45025A06AA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632CA6-A3BB-4025-9604-0F1189A1AC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3FE33-77FB-40B2-A5A1-CCD8EFB329A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90739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BC163-38E5-48C0-A1A8-F3A58B029681}" type="datetimeFigureOut">
              <a:rPr lang="es-ES" noProof="0" smtClean="0"/>
              <a:t>09/05/2025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37387-4AF9-4EAE-AF9A-69F1D3CB9660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791484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637387-4AF9-4EAE-AF9A-69F1D3CB966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94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ángulo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ángulo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upo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Elipse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Elipse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rtlCol="0"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 rtlCol="0"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FF59D3-27F4-4715-9121-EA2569F67140}" type="datetime1">
              <a:rPr lang="es-ES" noProof="0" smtClean="0"/>
              <a:t>09/05/2025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FA95D5-853A-4EB9-ADC5-5765990A4E9E}" type="datetime1">
              <a:rPr lang="es-ES" noProof="0" smtClean="0"/>
              <a:t>09/05/2025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FA9007-7BDA-4694-BCC4-0F24D366B9ED}" type="datetime1">
              <a:rPr lang="es-ES" noProof="0" smtClean="0"/>
              <a:t>09/05/2025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67A2EA-9E38-4981-9FD1-A8A1D1571E31}" type="datetime1">
              <a:rPr lang="es-ES" noProof="0" smtClean="0"/>
              <a:t>09/05/2025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rtlCol="0"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pPr rtl="0"/>
            <a:r>
              <a:rPr lang="es"/>
              <a:t>Haga clic para modificar el estilo de título del patrón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rtlCol="0"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 rtlCol="0"/>
          <a:lstStyle/>
          <a:p>
            <a:pPr rtl="0"/>
            <a:fld id="{9EA3C03F-1002-4BF1-8996-CC092909E310}" type="datetime1">
              <a:rPr lang="es-ES" smtClean="0"/>
              <a:t>09/05/2025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grpSp>
        <p:nvGrpSpPr>
          <p:cNvPr id="8" name="Grupo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Elipse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Elipse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 rtlCol="0"/>
          <a:lstStyle>
            <a:lvl1pPr>
              <a:defRPr sz="2800"/>
            </a:lvl1pPr>
          </a:lstStyle>
          <a:p>
            <a:pPr rtl="0"/>
            <a:fld id="{4FAB73BC-B049-4115-A692-8D63A059BFB8}" type="slidenum">
              <a:rPr lang="en-US" dirty="0"/>
              <a:pPr rtl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2784E0-B77D-45AD-A48A-F41861AB1450}" type="datetime1">
              <a:rPr lang="es-ES" noProof="0" smtClean="0"/>
              <a:t>09/05/2025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9EF8F-99FD-4A04-934F-1C53E9FB446D}" type="datetime1">
              <a:rPr lang="es-ES" noProof="0" smtClean="0"/>
              <a:t>09/05/2025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37134-70D5-49B6-8D51-E5D3097E5BC0}" type="datetime1">
              <a:rPr lang="es-ES" noProof="0" smtClean="0"/>
              <a:t>09/05/2025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FC6ACE-F3E8-4176-AA6C-BAA47C5EA56C}" type="datetime1">
              <a:rPr lang="es-ES" noProof="0" smtClean="0"/>
              <a:t>09/05/2025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3BD84B-5F64-4E00-8C43-837446FD3692}" type="datetime1">
              <a:rPr lang="es-ES" noProof="0" smtClean="0"/>
              <a:t>09/05/2025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grpSp>
        <p:nvGrpSpPr>
          <p:cNvPr id="9" name="Grupo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Elipse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Elipse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rtlCol="0" anchor="b">
            <a:normAutofit/>
          </a:bodyPr>
          <a:lstStyle>
            <a:lvl1pPr>
              <a:defRPr sz="3200" b="1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660543-CBD3-4438-AA6C-81CCA877D348}" type="datetime1">
              <a:rPr lang="es-ES" noProof="0" smtClean="0"/>
              <a:t>09/05/2025</a:t>
            </a:fld>
            <a:endParaRPr lang="es-ES" noProof="0"/>
          </a:p>
        </p:txBody>
      </p:sp>
      <p:grpSp>
        <p:nvGrpSpPr>
          <p:cNvPr id="8" name="Grupo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Elipse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Elipse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‹Nº›</a:t>
            </a:fld>
            <a:endParaRPr lang="es-E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pPr rtl="0"/>
            <a:fld id="{0796F978-BA0F-4B4E-B90A-E3603F3FCEA4}" type="datetime1">
              <a:rPr lang="es-ES" noProof="0" smtClean="0"/>
              <a:t>09/05/2025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pPr rtl="0"/>
            <a:endParaRPr lang="es-ES" noProof="0"/>
          </a:p>
        </p:txBody>
      </p:sp>
      <p:grpSp>
        <p:nvGrpSpPr>
          <p:cNvPr id="7" name="Grupo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Elipse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Elipse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s-ES" dirty="0"/>
              <a:t>Hotel </a:t>
            </a:r>
            <a:r>
              <a:rPr lang="es-ES" dirty="0" err="1"/>
              <a:t>Reef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App para gestión hotelera</a:t>
            </a: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7">
            <a:extLst>
              <a:ext uri="{FF2B5EF4-FFF2-40B4-BE49-F238E27FC236}">
                <a16:creationId xmlns:a16="http://schemas.microsoft.com/office/drawing/2014/main" id="{463E2FE9-FAF3-450E-861A-54D0A8CFB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68F21E-F861-8B96-6FEE-E052F0AD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88335"/>
            <a:ext cx="10058400" cy="1609344"/>
          </a:xfrm>
        </p:spPr>
        <p:txBody>
          <a:bodyPr>
            <a:normAutofit/>
          </a:bodyPr>
          <a:lstStyle/>
          <a:p>
            <a:r>
              <a:rPr lang="es-ES" dirty="0" err="1"/>
              <a:t>Login</a:t>
            </a:r>
          </a:p>
        </p:txBody>
      </p:sp>
      <p:pic>
        <p:nvPicPr>
          <p:cNvPr id="6" name="Marcador de contenido 5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1D0C103B-DF68-1C93-4EC0-0BEF36D8D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161" y="694953"/>
            <a:ext cx="6740395" cy="3463351"/>
          </a:xfrm>
        </p:spPr>
      </p:pic>
      <p:sp>
        <p:nvSpPr>
          <p:cNvPr id="9" name="Rectangle 9">
            <a:extLst>
              <a:ext uri="{FF2B5EF4-FFF2-40B4-BE49-F238E27FC236}">
                <a16:creationId xmlns:a16="http://schemas.microsoft.com/office/drawing/2014/main" id="{B4CD5EDE-D3EC-49C1-9A9B-88C47606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3E4ED5-D66B-4F39-9509-117636F0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1" name="Oval 13">
            <a:extLst>
              <a:ext uri="{FF2B5EF4-FFF2-40B4-BE49-F238E27FC236}">
                <a16:creationId xmlns:a16="http://schemas.microsoft.com/office/drawing/2014/main" id="{8573AAF9-111A-4C2F-A36D-746158924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9019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3E2FE9-FAF3-450E-861A-54D0A8CFB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E7D36A-6632-968B-837D-D66FB469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88335"/>
            <a:ext cx="10058400" cy="1609344"/>
          </a:xfrm>
        </p:spPr>
        <p:txBody>
          <a:bodyPr>
            <a:normAutofit/>
          </a:bodyPr>
          <a:lstStyle/>
          <a:p>
            <a:r>
              <a:rPr lang="es-ES" dirty="0"/>
              <a:t>Pantalla usuario</a:t>
            </a:r>
          </a:p>
        </p:txBody>
      </p:sp>
      <p:pic>
        <p:nvPicPr>
          <p:cNvPr id="4" name="Marcador de contenido 3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1CA96159-F0D7-6986-39F3-17BB76BEB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640" y="643467"/>
            <a:ext cx="8492817" cy="346335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CD5EDE-D3EC-49C1-9A9B-88C47606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3E4ED5-D66B-4F39-9509-117636F0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73AAF9-111A-4C2F-A36D-746158924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121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3E2FE9-FAF3-450E-861A-54D0A8CFB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90A453-F20B-6CCF-5B0F-8A8B493DA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88335"/>
            <a:ext cx="10058400" cy="1609344"/>
          </a:xfrm>
        </p:spPr>
        <p:txBody>
          <a:bodyPr>
            <a:normAutofit/>
          </a:bodyPr>
          <a:lstStyle/>
          <a:p>
            <a:r>
              <a:rPr lang="es-ES" dirty="0"/>
              <a:t>Página de reservas</a:t>
            </a:r>
          </a:p>
        </p:txBody>
      </p:sp>
      <p:pic>
        <p:nvPicPr>
          <p:cNvPr id="4" name="Marcador de contenido 3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1AA43A97-C19D-14BA-1494-0421CD7B4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2652" y="643467"/>
            <a:ext cx="7972792" cy="346335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CD5EDE-D3EC-49C1-9A9B-88C47606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3E4ED5-D66B-4F39-9509-117636F0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73AAF9-111A-4C2F-A36D-746158924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471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3E2FE9-FAF3-450E-861A-54D0A8CFB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E80884-CC31-1A65-9901-CE4825EF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88335"/>
            <a:ext cx="10058400" cy="1609344"/>
          </a:xfrm>
        </p:spPr>
        <p:txBody>
          <a:bodyPr>
            <a:normAutofit/>
          </a:bodyPr>
          <a:lstStyle/>
          <a:p>
            <a:r>
              <a:rPr lang="es-ES" dirty="0"/>
              <a:t>Generando Reserva</a:t>
            </a:r>
          </a:p>
        </p:txBody>
      </p:sp>
      <p:pic>
        <p:nvPicPr>
          <p:cNvPr id="5" name="Marcador de contenido 4" descr="Interfaz de usuario gráfica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FACD593F-0BFE-78A8-EA79-E92B762E9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4902" y="643467"/>
            <a:ext cx="4648291" cy="346335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CD5EDE-D3EC-49C1-9A9B-88C47606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3E4ED5-D66B-4F39-9509-117636F0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73AAF9-111A-4C2F-A36D-746158924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4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3E2FE9-FAF3-450E-861A-54D0A8CFB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0D5AE3-90A1-5B70-E642-E417D14D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88335"/>
            <a:ext cx="10058400" cy="1609344"/>
          </a:xfrm>
        </p:spPr>
        <p:txBody>
          <a:bodyPr>
            <a:normAutofit/>
          </a:bodyPr>
          <a:lstStyle/>
          <a:p>
            <a:r>
              <a:rPr lang="es-ES" dirty="0"/>
              <a:t>Reserva generada</a:t>
            </a:r>
          </a:p>
        </p:txBody>
      </p:sp>
      <p:pic>
        <p:nvPicPr>
          <p:cNvPr id="4" name="Marcador de contenido 3" descr="Interfaz de usuario gráfica, Texto, Aplicación, Sitio web&#10;&#10;El contenido generado por IA puede ser incorrecto.">
            <a:extLst>
              <a:ext uri="{FF2B5EF4-FFF2-40B4-BE49-F238E27FC236}">
                <a16:creationId xmlns:a16="http://schemas.microsoft.com/office/drawing/2014/main" id="{785EACE6-462C-F2C4-4BC8-027BCF41F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834" y="643467"/>
            <a:ext cx="7144427" cy="346335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CD5EDE-D3EC-49C1-9A9B-88C47606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3E4ED5-D66B-4F39-9509-117636F0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73AAF9-111A-4C2F-A36D-746158924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300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3E2FE9-FAF3-450E-861A-54D0A8CFB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848099-85E9-DDED-0A69-167E0B7A1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88335"/>
            <a:ext cx="10058400" cy="1609344"/>
          </a:xfrm>
        </p:spPr>
        <p:txBody>
          <a:bodyPr>
            <a:normAutofit/>
          </a:bodyPr>
          <a:lstStyle/>
          <a:p>
            <a:r>
              <a:rPr lang="es-ES" dirty="0"/>
              <a:t>Reserva eliminada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1E003B1-C2B3-FD70-230E-33A6BDD8EE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6311" y="643467"/>
            <a:ext cx="4925473" cy="346335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CD5EDE-D3EC-49C1-9A9B-88C47606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3E4ED5-D66B-4F39-9509-117636F0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73AAF9-111A-4C2F-A36D-746158924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69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3E2FE9-FAF3-450E-861A-54D0A8CFB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69FE54-AB73-AFA2-D6BE-3FEB2D23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88335"/>
            <a:ext cx="10058400" cy="1609344"/>
          </a:xfrm>
        </p:spPr>
        <p:txBody>
          <a:bodyPr>
            <a:normAutofit/>
          </a:bodyPr>
          <a:lstStyle/>
          <a:p>
            <a:r>
              <a:rPr lang="es-ES" dirty="0"/>
              <a:t>Visibilidad acorde a la disponibilidad</a:t>
            </a:r>
          </a:p>
        </p:txBody>
      </p:sp>
      <p:pic>
        <p:nvPicPr>
          <p:cNvPr id="4" name="Marcador de contenido 3" descr="Interfaz de usuario gráfica, Texto, Aplicación, Sitio web&#10;&#10;El contenido generado por IA puede ser incorrecto.">
            <a:extLst>
              <a:ext uri="{FF2B5EF4-FFF2-40B4-BE49-F238E27FC236}">
                <a16:creationId xmlns:a16="http://schemas.microsoft.com/office/drawing/2014/main" id="{4F93A227-C12B-B5C3-51FC-21BEA8214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092" y="664062"/>
            <a:ext cx="5325265" cy="3463351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4CD5EDE-D3EC-49C1-9A9B-88C47606D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3E4ED5-D66B-4F39-9509-117636F0B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73AAF9-111A-4C2F-A36D-746158924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agen 4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525F1BF5-F7C4-29EE-42D3-6DEB4A3409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4591" y="82379"/>
            <a:ext cx="2416033" cy="463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12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</Words>
  <Application>Microsoft Office PowerPoint</Application>
  <PresentationFormat>Panorámica</PresentationFormat>
  <Paragraphs>1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Letras en madera</vt:lpstr>
      <vt:lpstr>Hotel Reef</vt:lpstr>
      <vt:lpstr>Login</vt:lpstr>
      <vt:lpstr>Pantalla usuario</vt:lpstr>
      <vt:lpstr>Página de reservas</vt:lpstr>
      <vt:lpstr>Generando Reserva</vt:lpstr>
      <vt:lpstr>Reserva generada</vt:lpstr>
      <vt:lpstr>Reserva eliminada</vt:lpstr>
      <vt:lpstr>Visibilidad acorde a la disponibilidad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55</cp:revision>
  <dcterms:created xsi:type="dcterms:W3CDTF">2025-05-09T22:33:04Z</dcterms:created>
  <dcterms:modified xsi:type="dcterms:W3CDTF">2025-05-09T22:43:55Z</dcterms:modified>
</cp:coreProperties>
</file>