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734A-8AF7-4653-9675-D67457D34B42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9BF3-AF66-4735-A675-EC1CFADADF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734A-8AF7-4653-9675-D67457D34B42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9BF3-AF66-4735-A675-EC1CFADADF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734A-8AF7-4653-9675-D67457D34B42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9BF3-AF66-4735-A675-EC1CFADADF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734A-8AF7-4653-9675-D67457D34B42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9BF3-AF66-4735-A675-EC1CFADADF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734A-8AF7-4653-9675-D67457D34B42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9BF3-AF66-4735-A675-EC1CFADADF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734A-8AF7-4653-9675-D67457D34B42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9BF3-AF66-4735-A675-EC1CFADADF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734A-8AF7-4653-9675-D67457D34B42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9BF3-AF66-4735-A675-EC1CFADADF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734A-8AF7-4653-9675-D67457D34B42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9BF3-AF66-4735-A675-EC1CFADADF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734A-8AF7-4653-9675-D67457D34B42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9BF3-AF66-4735-A675-EC1CFADADF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734A-8AF7-4653-9675-D67457D34B42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9BF3-AF66-4735-A675-EC1CFADADF2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734A-8AF7-4653-9675-D67457D34B42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369BF3-AF66-4735-A675-EC1CFADADF2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F369BF3-AF66-4735-A675-EC1CFADADF2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7A5734A-8AF7-4653-9675-D67457D34B42}" type="datetimeFigureOut">
              <a:rPr lang="en-US" smtClean="0"/>
              <a:t>12/4/2014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MA:TG</a:t>
            </a:r>
            <a:br>
              <a:rPr lang="en-US" dirty="0" smtClean="0"/>
            </a:br>
            <a:r>
              <a:rPr lang="en-US" sz="1600" dirty="0" smtClean="0"/>
              <a:t>(Mouse Accuracy: The Game)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Abhijith</a:t>
            </a:r>
            <a:r>
              <a:rPr lang="en-US" dirty="0" smtClean="0"/>
              <a:t> </a:t>
            </a:r>
            <a:r>
              <a:rPr lang="en-US" dirty="0" err="1" smtClean="0"/>
              <a:t>Settipalli</a:t>
            </a:r>
            <a:endParaRPr lang="en-US" dirty="0" smtClean="0"/>
          </a:p>
          <a:p>
            <a:r>
              <a:rPr lang="en-US" dirty="0" smtClean="0"/>
              <a:t>Andrew Morris</a:t>
            </a:r>
          </a:p>
          <a:p>
            <a:r>
              <a:rPr lang="en-US" dirty="0" smtClean="0"/>
              <a:t>Dustin </a:t>
            </a:r>
            <a:r>
              <a:rPr lang="en-US" dirty="0" err="1" smtClean="0"/>
              <a:t>Tsui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1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 of the game</a:t>
            </a:r>
          </a:p>
          <a:p>
            <a:r>
              <a:rPr lang="en-US" dirty="0" smtClean="0"/>
              <a:t>Reach the blue box, which is the end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How to play</a:t>
            </a:r>
            <a:endParaRPr lang="en-US" dirty="0" smtClean="0"/>
          </a:p>
          <a:p>
            <a:r>
              <a:rPr lang="en-US" dirty="0" smtClean="0"/>
              <a:t>Use mouse to play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8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jump4r.com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8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Phong</a:t>
            </a:r>
            <a:r>
              <a:rPr lang="en-US" dirty="0" smtClean="0"/>
              <a:t>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Dustin\Documents\ThreeGraphics\phong-OF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1405261"/>
            <a:ext cx="1657350" cy="493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ustin\Documents\ThreeGraphics\phong-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05261"/>
            <a:ext cx="1752600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01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Antialising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 descr="C:\Users\Dustin\Documents\ThreeGraphics\antialias-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061" y="1828800"/>
            <a:ext cx="3021157" cy="302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ustin\Documents\ThreeGraphics\antialias-OF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28800"/>
            <a:ext cx="3036339" cy="302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80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Dustin\Downloads\ThreeRaycastPho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6621463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114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57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34</TotalTime>
  <Words>40</Words>
  <Application>Microsoft Office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MA:TG (Mouse Accuracy: The Game)</vt:lpstr>
      <vt:lpstr>3D Game</vt:lpstr>
      <vt:lpstr>Live Demo</vt:lpstr>
      <vt:lpstr>Phong Shading</vt:lpstr>
      <vt:lpstr>Antialising</vt:lpstr>
      <vt:lpstr>Ray Casting</vt:lpstr>
      <vt:lpstr>Closing Thoughts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Pending</dc:title>
  <dc:creator>Dustin</dc:creator>
  <cp:lastModifiedBy>Dustin</cp:lastModifiedBy>
  <cp:revision>6</cp:revision>
  <dcterms:created xsi:type="dcterms:W3CDTF">2014-12-04T18:59:39Z</dcterms:created>
  <dcterms:modified xsi:type="dcterms:W3CDTF">2014-12-04T20:01:14Z</dcterms:modified>
</cp:coreProperties>
</file>