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59" r:id="rId4"/>
    <p:sldId id="267" r:id="rId5"/>
    <p:sldId id="268" r:id="rId6"/>
    <p:sldId id="269" r:id="rId7"/>
    <p:sldId id="263" r:id="rId8"/>
    <p:sldId id="270" r:id="rId9"/>
    <p:sldId id="271" r:id="rId10"/>
    <p:sldId id="264" r:id="rId11"/>
    <p:sldId id="272" r:id="rId12"/>
    <p:sldId id="273" r:id="rId13"/>
    <p:sldId id="274" r:id="rId14"/>
    <p:sldId id="276" r:id="rId15"/>
  </p:sldIdLst>
  <p:sldSz cx="9601200" cy="12801600" type="A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9FD6"/>
    <a:srgbClr val="B7D3F9"/>
    <a:srgbClr val="C8E8FF"/>
    <a:srgbClr val="114F8D"/>
    <a:srgbClr val="EDB8CF"/>
    <a:srgbClr val="C0CFCA"/>
    <a:srgbClr val="141925"/>
    <a:srgbClr val="181616"/>
    <a:srgbClr val="CB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5BACC7-73B2-BE7C-34A5-0EFCCFA1E598}" v="13" dt="2024-05-10T05:52:25.813"/>
    <p1510:client id="{1CDA8395-40C4-5AA9-8F7D-8B3199AE0CE5}" v="5" dt="2024-05-08T18:54:40.662"/>
    <p1510:client id="{20D4FBCB-4775-CC9D-1278-8C65F6D84518}" v="144" dt="2024-05-10T04:47:16.086"/>
    <p1510:client id="{335EC6BE-737C-13A2-BE1E-37CFE22B631F}" v="156" dt="2024-05-08T17:49:33.056"/>
    <p1510:client id="{45E92073-F352-2B56-0A56-5645319B333C}" v="9" dt="2024-05-09T12:30:03.480"/>
    <p1510:client id="{79EF38CD-33CC-3BED-6E9C-AC02B644ED37}" v="334" dt="2024-05-09T13:26:04.493"/>
    <p1510:client id="{9B4C667F-61D3-FF87-B3AF-B6F90E1C4976}" v="4" dt="2024-05-08T17:51:00.791"/>
    <p1510:client id="{ACF87E7D-781A-A980-8538-0BB78E836C60}" v="88" dt="2024-05-08T18:48:50.129"/>
    <p1510:client id="{DD1A06AD-0285-BC78-6F2B-2704BBDEBA21}" v="661" dt="2024-05-10T05:47:24.878"/>
    <p1510:client id="{DDA34728-9558-0825-1B1A-2FECE544D308}" v="482" dt="2024-05-09T20:31:31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2095078"/>
            <a:ext cx="7200900" cy="4456853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MESTRE DO GIT E GITHUB - CRISLEI JENUINO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MESTRE DO GIT E GITHUB - CRISLEI JENUINO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MESTRE DO GIT E GITHUB - CRISLEI JENUINO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MESTRE DO GIT E GITHUB - CRISLEI JENUINO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2"/>
            <a:ext cx="8281035" cy="5325109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6999"/>
            <a:ext cx="8281035" cy="28003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82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MESTRE DO GIT E GITHUB - CRISLEI JENUINO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MESTRE DO GIT E GITHUB - CRISLEI JENUINO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68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7" y="3138171"/>
            <a:ext cx="4081761" cy="153796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7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MESTRE DO GIT E GITHUB - CRISLEI JENUINO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MESTRE DO GIT E GITHUB - CRISLEI JENUINO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MESTRE DO GIT E GITHUB - CRISLEI JENUINO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MESTRE DO GIT E GITHUB - CRISLEI JENUINO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4"/>
            <a:ext cx="4860608" cy="9097433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MESTRE DO GIT E GITHUB - CRISLEI JENUINO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68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7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MESTRE DO GIT E GITHUB - CRISLEI JENUINO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9E23E-2986-7191-C202-3ADC445F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26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B5F370A-4EE3-B443-F43B-D39A3D78708C}"/>
              </a:ext>
            </a:extLst>
          </p:cNvPr>
          <p:cNvSpPr txBox="1"/>
          <p:nvPr/>
        </p:nvSpPr>
        <p:spPr>
          <a:xfrm>
            <a:off x="2528846" y="2920912"/>
            <a:ext cx="478439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>
                <a:latin typeface="Impact"/>
              </a:rPr>
              <a:t>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2CE7C5-43DD-D04E-A748-C418C40C283C}"/>
              </a:ext>
            </a:extLst>
          </p:cNvPr>
          <p:cNvSpPr txBox="1"/>
          <p:nvPr/>
        </p:nvSpPr>
        <p:spPr>
          <a:xfrm>
            <a:off x="580852" y="6411760"/>
            <a:ext cx="870558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>
                <a:latin typeface="Impact"/>
                <a:ea typeface="+mn-lt"/>
                <a:cs typeface="+mn-lt"/>
              </a:rPr>
              <a:t>PRINCIPAIS SELETORES DO GITHUB</a:t>
            </a:r>
            <a:endParaRPr lang="en-US" sz="7200">
              <a:latin typeface="Impac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F504E1-DE61-C85E-31E5-C957EA30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993BF-C306-9C4D-2D3E-E5540EEC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MESTRE DO GIT E GITHUB - CRISLEI JENUINO</a:t>
            </a:r>
          </a:p>
        </p:txBody>
      </p:sp>
      <p:pic>
        <p:nvPicPr>
          <p:cNvPr id="6" name="Picture 5" descr="A silhouette of a person holding a sword&#10;&#10;Description automatically generated">
            <a:extLst>
              <a:ext uri="{FF2B5EF4-FFF2-40B4-BE49-F238E27FC236}">
                <a16:creationId xmlns:a16="http://schemas.microsoft.com/office/drawing/2014/main" id="{F5D0E8E5-9B7C-E724-7417-5AAB8773C5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481001" y="1173600"/>
            <a:ext cx="20853000" cy="116388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19964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ED43E7-AD2E-9071-E008-63EB208E02A8}"/>
              </a:ext>
            </a:extLst>
          </p:cNvPr>
          <p:cNvSpPr txBox="1"/>
          <p:nvPr/>
        </p:nvSpPr>
        <p:spPr>
          <a:xfrm>
            <a:off x="963900" y="1764000"/>
            <a:ext cx="76167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solidFill>
                  <a:srgbClr val="000000"/>
                </a:solidFill>
                <a:latin typeface="Impact"/>
                <a:ea typeface="+mn-lt"/>
                <a:cs typeface="+mn-lt"/>
              </a:rPr>
              <a:t>3.1. Fork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1907F-EE65-3FE1-C0DA-8A4B5482E0E3}"/>
              </a:ext>
            </a:extLst>
          </p:cNvPr>
          <p:cNvSpPr txBox="1"/>
          <p:nvPr/>
        </p:nvSpPr>
        <p:spPr>
          <a:xfrm>
            <a:off x="950070" y="3196404"/>
            <a:ext cx="761670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 fork é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usado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criar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cópia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de um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repositório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sua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própria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conta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no GitHub.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pode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contribuir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para o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projeto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sem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modificar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repositório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original.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F9467F-1607-17F3-8BA3-15E89916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0A2D2-9103-1B74-BE85-CF9C90CC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MESTRE DO GIT E GITHUB - CRISLEI JENUINO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8FD55DD4-9E89-7A18-2414-4501B5562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8" y="10128623"/>
            <a:ext cx="2757557" cy="731896"/>
          </a:xfrm>
          <a:prstGeom prst="rect">
            <a:avLst/>
          </a:prstGeom>
        </p:spPr>
      </p:pic>
      <p:pic>
        <p:nvPicPr>
          <p:cNvPr id="11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8228723C-F66D-DD92-DBC5-2F58C6A19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40" y="10862911"/>
            <a:ext cx="2461508" cy="699716"/>
          </a:xfrm>
          <a:prstGeom prst="rect">
            <a:avLst/>
          </a:prstGeom>
        </p:spPr>
      </p:pic>
      <p:pic>
        <p:nvPicPr>
          <p:cNvPr id="13" name="Picture 12" descr="A silhouette of a person holding a sword&#10;&#10;Description automatically generated">
            <a:extLst>
              <a:ext uri="{FF2B5EF4-FFF2-40B4-BE49-F238E27FC236}">
                <a16:creationId xmlns:a16="http://schemas.microsoft.com/office/drawing/2014/main" id="{A7C40F75-EBA4-0DF3-B7F1-5B566C1FC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84199" y="9136800"/>
            <a:ext cx="4800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7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ED43E7-AD2E-9071-E008-63EB208E02A8}"/>
              </a:ext>
            </a:extLst>
          </p:cNvPr>
          <p:cNvSpPr txBox="1"/>
          <p:nvPr/>
        </p:nvSpPr>
        <p:spPr>
          <a:xfrm>
            <a:off x="963900" y="1764000"/>
            <a:ext cx="76167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solidFill>
                  <a:srgbClr val="000000"/>
                </a:solidFill>
                <a:latin typeface="Impact"/>
                <a:ea typeface="+mn-lt"/>
                <a:cs typeface="+mn-lt"/>
              </a:rPr>
              <a:t>3.2. Pull Request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1907F-EE65-3FE1-C0DA-8A4B5482E0E3}"/>
              </a:ext>
            </a:extLst>
          </p:cNvPr>
          <p:cNvSpPr txBox="1"/>
          <p:nvPr/>
        </p:nvSpPr>
        <p:spPr>
          <a:xfrm>
            <a:off x="950070" y="3196404"/>
            <a:ext cx="7616700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Um pull request é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solicitação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mesclar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as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alterações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feitas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um branch para outro branch. </a:t>
            </a:r>
            <a:endParaRPr lang="en-US" dirty="0">
              <a:solidFill>
                <a:srgbClr val="000000"/>
              </a:solidFill>
              <a:latin typeface="Aptos" panose="020B0004020202020204"/>
              <a:ea typeface="Calibri"/>
              <a:cs typeface="Calibri"/>
            </a:endParaRPr>
          </a:p>
          <a:p>
            <a:pPr algn="just"/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Isso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permite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colaboradores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revisem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discutam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as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alterações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antes de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serem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mescladas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no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repositório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principal.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64599-2ABD-04AD-2E7F-DD30691D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54693-E0E6-1501-FB5D-1266D393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MESTRE DO GIT E GITHUB - CRISLEI JENUINO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7ED97D5-8D6A-C0D8-5BC5-A1FA5FF1B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8" y="10128623"/>
            <a:ext cx="2757557" cy="731896"/>
          </a:xfrm>
          <a:prstGeom prst="rect">
            <a:avLst/>
          </a:prstGeom>
        </p:spPr>
      </p:pic>
      <p:pic>
        <p:nvPicPr>
          <p:cNvPr id="11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EF17B530-E927-5441-7867-556602697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40" y="10862911"/>
            <a:ext cx="2461508" cy="699716"/>
          </a:xfrm>
          <a:prstGeom prst="rect">
            <a:avLst/>
          </a:prstGeom>
        </p:spPr>
      </p:pic>
      <p:pic>
        <p:nvPicPr>
          <p:cNvPr id="13" name="Picture 12" descr="A silhouette of a person holding a sword&#10;&#10;Description automatically generated">
            <a:extLst>
              <a:ext uri="{FF2B5EF4-FFF2-40B4-BE49-F238E27FC236}">
                <a16:creationId xmlns:a16="http://schemas.microsoft.com/office/drawing/2014/main" id="{721858BE-71A8-A67A-0FBC-F8DD61401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84199" y="9136800"/>
            <a:ext cx="4800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3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ED43E7-AD2E-9071-E008-63EB208E02A8}"/>
              </a:ext>
            </a:extLst>
          </p:cNvPr>
          <p:cNvSpPr txBox="1"/>
          <p:nvPr/>
        </p:nvSpPr>
        <p:spPr>
          <a:xfrm>
            <a:off x="963900" y="1764000"/>
            <a:ext cx="76167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err="1">
                <a:solidFill>
                  <a:srgbClr val="000000"/>
                </a:solidFill>
                <a:latin typeface="Impact"/>
                <a:ea typeface="+mn-lt"/>
                <a:cs typeface="+mn-lt"/>
              </a:rPr>
              <a:t>Conclusão</a:t>
            </a:r>
            <a:r>
              <a:rPr lang="en-US" sz="4000" b="1" dirty="0">
                <a:solidFill>
                  <a:srgbClr val="000000"/>
                </a:solidFill>
                <a:latin typeface="Impact"/>
                <a:ea typeface="+mn-lt"/>
                <a:cs typeface="+mn-lt"/>
              </a:rPr>
              <a:t>: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1907F-EE65-3FE1-C0DA-8A4B5482E0E3}"/>
              </a:ext>
            </a:extLst>
          </p:cNvPr>
          <p:cNvSpPr txBox="1"/>
          <p:nvPr/>
        </p:nvSpPr>
        <p:spPr>
          <a:xfrm>
            <a:off x="950070" y="3196404"/>
            <a:ext cx="7616700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Dominar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esses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seletores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essenciais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no Git e GitHub é crucial para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trabalhar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de forma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eficiente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projetos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desenvolvimento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de software. </a:t>
            </a:r>
            <a:endParaRPr lang="en-US" dirty="0">
              <a:solidFill>
                <a:srgbClr val="000000"/>
              </a:solidFill>
              <a:latin typeface="Aptos" panose="020B0004020202020204"/>
              <a:ea typeface="Calibri"/>
              <a:cs typeface="Calibri"/>
            </a:endParaRPr>
          </a:p>
          <a:p>
            <a:pPr algn="just"/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exemplos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práticos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compreensão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clara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eles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funcionam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estará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bem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equipado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colaborar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contribuir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projetos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Git e GitHub com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confiança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552BDF-AD8B-3539-32AA-BDAE11BC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ED1B0-C0D1-64A5-1340-336976D5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MESTRE DO GIT E GITHUB - CRISLEI JENUINO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6DD3581-CBE9-4463-56DF-0154657E7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8" y="10128623"/>
            <a:ext cx="2757557" cy="731896"/>
          </a:xfrm>
          <a:prstGeom prst="rect">
            <a:avLst/>
          </a:prstGeom>
        </p:spPr>
      </p:pic>
      <p:pic>
        <p:nvPicPr>
          <p:cNvPr id="11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20156F51-B3DB-3CF5-E9FA-3F2CB9006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40" y="10862911"/>
            <a:ext cx="2461508" cy="699716"/>
          </a:xfrm>
          <a:prstGeom prst="rect">
            <a:avLst/>
          </a:prstGeom>
        </p:spPr>
      </p:pic>
      <p:pic>
        <p:nvPicPr>
          <p:cNvPr id="13" name="Picture 12" descr="A silhouette of a person holding a sword&#10;&#10;Description automatically generated">
            <a:extLst>
              <a:ext uri="{FF2B5EF4-FFF2-40B4-BE49-F238E27FC236}">
                <a16:creationId xmlns:a16="http://schemas.microsoft.com/office/drawing/2014/main" id="{31DE33E2-C847-A5A5-BFAC-23EDC23A8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84199" y="9136800"/>
            <a:ext cx="4800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30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ilhouette of a person holding a sword&#10;&#10;Description automatically generated">
            <a:extLst>
              <a:ext uri="{FF2B5EF4-FFF2-40B4-BE49-F238E27FC236}">
                <a16:creationId xmlns:a16="http://schemas.microsoft.com/office/drawing/2014/main" id="{F5D0E8E5-9B7C-E724-7417-5AAB8773C5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481001" y="1173600"/>
            <a:ext cx="20853000" cy="11638800"/>
          </a:xfrm>
          <a:prstGeom prst="rect">
            <a:avLst/>
          </a:prstGeom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B5F370A-4EE3-B443-F43B-D39A3D78708C}"/>
              </a:ext>
            </a:extLst>
          </p:cNvPr>
          <p:cNvSpPr txBox="1"/>
          <p:nvPr/>
        </p:nvSpPr>
        <p:spPr>
          <a:xfrm>
            <a:off x="629422" y="1720531"/>
            <a:ext cx="837509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Impact"/>
              </a:rPr>
              <a:t>OBRIGADA POR LER ATÉ AQUI</a:t>
            </a:r>
            <a:endParaRPr lang="en-US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F504E1-DE61-C85E-31E5-C957EA30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993BF-C306-9C4D-2D3E-E5540EEC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MESTRE DO GIT E GITHUB - CRISLEI JENUINO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F7D5AC-B7A9-A2E0-CDFA-805CDD21C5AA}"/>
              </a:ext>
            </a:extLst>
          </p:cNvPr>
          <p:cNvSpPr txBox="1"/>
          <p:nvPr/>
        </p:nvSpPr>
        <p:spPr>
          <a:xfrm>
            <a:off x="1002929" y="3209925"/>
            <a:ext cx="7616700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Gostaria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de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expressar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minha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sincera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gratidão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à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plataforma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Dio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por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nos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proporcionar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  á 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oportunidade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de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participar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deste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BootcampSantander2024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em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Fundamentos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de IA. </a:t>
            </a:r>
            <a:endParaRPr lang="en-US" sz="2400">
              <a:solidFill>
                <a:srgbClr val="000000"/>
              </a:solidFill>
              <a:latin typeface="Aptos" panose="020B0004020202020204"/>
              <a:ea typeface="+mn-lt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Este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conteúdo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,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gerado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por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IA,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tem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sido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inestimável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para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nossa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jornada de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aprendizado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. </a:t>
            </a:r>
            <a:endParaRPr lang="en-US" sz="2400">
              <a:solidFill>
                <a:srgbClr val="000000"/>
              </a:solidFill>
              <a:latin typeface="Aptos" panose="020B0004020202020204"/>
              <a:ea typeface="+mn-lt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+mn-lt"/>
              <a:cs typeface="Calibri"/>
            </a:endParaRPr>
          </a:p>
          <a:p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Agradeço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especialmente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ao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Professor Felipe Aguiar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por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seu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comprometimento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e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dedicação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em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compartilhar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seu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conhecimento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conosco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. </a:t>
            </a:r>
            <a:endParaRPr lang="en-US" sz="2400">
              <a:solidFill>
                <a:srgbClr val="000000"/>
              </a:solidFill>
              <a:latin typeface="Aptos" panose="020B0004020202020204"/>
              <a:ea typeface="+mn-lt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Estamos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verdadeiramente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enriquecendo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nossas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habilidades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e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conhecimentos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graças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 á 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essa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experiência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única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.</a:t>
            </a:r>
            <a:endParaRPr lang="en-US" sz="2400">
              <a:solidFill>
                <a:srgbClr val="000000"/>
              </a:solidFill>
              <a:latin typeface="Aptos" panose="020B0004020202020204"/>
              <a:ea typeface="+mn-lt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+mn-lt"/>
              <a:cs typeface="Calibri"/>
            </a:endParaRPr>
          </a:p>
          <a:p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Obrigado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a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todos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os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envolvidos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por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tornarem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isso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possível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.</a:t>
            </a:r>
            <a:endParaRPr lang="en-US" sz="240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1E58A81-631C-B5BA-7E2B-97BCB41A3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67920" y="9717586"/>
            <a:ext cx="6816600" cy="2155388"/>
          </a:xfrm>
          <a:prstGeom prst="rect">
            <a:avLst/>
          </a:prstGeom>
        </p:spPr>
      </p:pic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7DC4BA91-0890-883C-E53D-D044139EF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1399" y="9696338"/>
            <a:ext cx="5329800" cy="215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8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ED43E7-AD2E-9071-E008-63EB208E02A8}"/>
              </a:ext>
            </a:extLst>
          </p:cNvPr>
          <p:cNvSpPr txBox="1"/>
          <p:nvPr/>
        </p:nvSpPr>
        <p:spPr>
          <a:xfrm>
            <a:off x="963900" y="1764000"/>
            <a:ext cx="76167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err="1">
                <a:latin typeface="Impact"/>
                <a:ea typeface="+mn-lt"/>
                <a:cs typeface="+mn-lt"/>
              </a:rPr>
              <a:t>Principais</a:t>
            </a:r>
            <a:r>
              <a:rPr lang="en-US" sz="4000" b="1" dirty="0">
                <a:latin typeface="Impact"/>
                <a:ea typeface="+mn-lt"/>
                <a:cs typeface="+mn-lt"/>
              </a:rPr>
              <a:t> </a:t>
            </a:r>
            <a:r>
              <a:rPr lang="en-US" sz="4000" b="1" dirty="0" err="1">
                <a:latin typeface="Impact"/>
                <a:ea typeface="+mn-lt"/>
                <a:cs typeface="+mn-lt"/>
              </a:rPr>
              <a:t>Seletores</a:t>
            </a:r>
            <a:r>
              <a:rPr lang="en-US" sz="4000" b="1" dirty="0">
                <a:latin typeface="Impact"/>
                <a:ea typeface="+mn-lt"/>
                <a:cs typeface="+mn-lt"/>
              </a:rPr>
              <a:t> no Git e GitHub</a:t>
            </a:r>
            <a:endParaRPr lang="en-US" sz="4000" dirty="0">
              <a:latin typeface="Impac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1907F-EE65-3FE1-C0DA-8A4B5482E0E3}"/>
              </a:ext>
            </a:extLst>
          </p:cNvPr>
          <p:cNvSpPr txBox="1"/>
          <p:nvPr/>
        </p:nvSpPr>
        <p:spPr>
          <a:xfrm>
            <a:off x="989099" y="2923199"/>
            <a:ext cx="76167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err="1">
                <a:latin typeface="Calibri"/>
                <a:ea typeface="+mn-lt"/>
                <a:cs typeface="+mn-lt"/>
              </a:rPr>
              <a:t>Seletores</a:t>
            </a:r>
            <a:r>
              <a:rPr lang="en-US" sz="3200">
                <a:latin typeface="Calibri"/>
                <a:ea typeface="+mn-lt"/>
                <a:cs typeface="+mn-lt"/>
              </a:rPr>
              <a:t> no Git e GitHub</a:t>
            </a:r>
            <a:endParaRPr lang="en-US" sz="3200">
              <a:latin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E0B092-48C5-6BFB-28BB-15F0A537028E}"/>
              </a:ext>
            </a:extLst>
          </p:cNvPr>
          <p:cNvSpPr txBox="1"/>
          <p:nvPr/>
        </p:nvSpPr>
        <p:spPr>
          <a:xfrm>
            <a:off x="989098" y="3754798"/>
            <a:ext cx="76167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Quando se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trata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trabalhar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com Git e GitHub,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entender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seletores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básicos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é fundamental. Esses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comandos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permitem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navegue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modifique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colabore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eficientemente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projetos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desenvolvimento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de software. </a:t>
            </a:r>
            <a:endParaRPr lang="en-US" dirty="0">
              <a:solidFill>
                <a:srgbClr val="000000"/>
              </a:solidFill>
              <a:latin typeface="Aptos" panose="020B0004020202020204"/>
              <a:ea typeface="Calibri"/>
              <a:cs typeface="Calibri"/>
            </a:endParaRP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Vamos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explorar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seletores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fornecer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exemplos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práticos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consolidar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seu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conhecimento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  <a:endParaRPr lang="en-US" dirty="0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8DDEA4F9-E16A-9253-A912-79BB72CB1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20" y="6391186"/>
            <a:ext cx="6816600" cy="2155388"/>
          </a:xfrm>
          <a:prstGeom prst="rect">
            <a:avLst/>
          </a:prstGeom>
        </p:spPr>
      </p:pic>
      <p:pic>
        <p:nvPicPr>
          <p:cNvPr id="13" name="Picture 12" descr="A black and white logo&#10;&#10;Description automatically generated">
            <a:extLst>
              <a:ext uri="{FF2B5EF4-FFF2-40B4-BE49-F238E27FC236}">
                <a16:creationId xmlns:a16="http://schemas.microsoft.com/office/drawing/2014/main" id="{F35F7C0D-CB01-9E77-F9EC-D7AE08DFC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99" y="8537138"/>
            <a:ext cx="5833800" cy="23086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A96522-EDD0-3AE0-B56D-D981C261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0ABE0-44C8-86E9-8CD3-B1B195BC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MESTRE DO GIT E GITHUB - </a:t>
            </a:r>
            <a:r>
              <a:rPr lang="en-US" sz="900" dirty="0" err="1"/>
              <a:t>CRISLEI</a:t>
            </a:r>
            <a:r>
              <a:rPr lang="en-US" sz="900" dirty="0"/>
              <a:t> </a:t>
            </a:r>
            <a:r>
              <a:rPr lang="en-US" sz="900" dirty="0" err="1"/>
              <a:t>JENUINO</a:t>
            </a:r>
            <a:endParaRPr lang="en-US" sz="900" dirty="0"/>
          </a:p>
        </p:txBody>
      </p:sp>
      <p:pic>
        <p:nvPicPr>
          <p:cNvPr id="4" name="Picture 3" descr="A silhouette of a person holding a sword&#10;&#10;Description automatically generated">
            <a:extLst>
              <a:ext uri="{FF2B5EF4-FFF2-40B4-BE49-F238E27FC236}">
                <a16:creationId xmlns:a16="http://schemas.microsoft.com/office/drawing/2014/main" id="{3EC4F32A-3CBE-BCC1-EC6F-167BA2EAA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27399" y="7246800"/>
            <a:ext cx="6363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9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B5F370A-4EE3-B443-F43B-D39A3D78708C}"/>
              </a:ext>
            </a:extLst>
          </p:cNvPr>
          <p:cNvSpPr txBox="1"/>
          <p:nvPr/>
        </p:nvSpPr>
        <p:spPr>
          <a:xfrm>
            <a:off x="2528846" y="2920912"/>
            <a:ext cx="478439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>
                <a:latin typeface="Impact"/>
              </a:rPr>
              <a:t>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2CE7C5-43DD-D04E-A748-C418C40C283C}"/>
              </a:ext>
            </a:extLst>
          </p:cNvPr>
          <p:cNvSpPr txBox="1"/>
          <p:nvPr/>
        </p:nvSpPr>
        <p:spPr>
          <a:xfrm>
            <a:off x="580852" y="6411760"/>
            <a:ext cx="870558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err="1">
                <a:latin typeface="Impact"/>
                <a:ea typeface="+mn-lt"/>
                <a:cs typeface="+mn-lt"/>
              </a:rPr>
              <a:t>PRINCIPAIS</a:t>
            </a:r>
            <a:r>
              <a:rPr lang="en-US" sz="7200">
                <a:latin typeface="Impact"/>
                <a:ea typeface="+mn-lt"/>
                <a:cs typeface="+mn-lt"/>
              </a:rPr>
              <a:t> </a:t>
            </a:r>
            <a:r>
              <a:rPr lang="en-US" sz="7200" err="1">
                <a:latin typeface="Impact"/>
                <a:ea typeface="+mn-lt"/>
                <a:cs typeface="+mn-lt"/>
              </a:rPr>
              <a:t>SELETORES</a:t>
            </a:r>
            <a:r>
              <a:rPr lang="en-US" sz="7200">
                <a:latin typeface="Impact"/>
                <a:ea typeface="+mn-lt"/>
                <a:cs typeface="+mn-lt"/>
              </a:rPr>
              <a:t> NO GIT E GITHUB</a:t>
            </a:r>
            <a:endParaRPr lang="en-US" sz="7200">
              <a:latin typeface="Impac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38BBDC-A733-F1A4-BCB3-80EB3B10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32E9B-F2CF-47A6-8739-46BD2A9D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MESTRE DO GIT E GITHUB - CRISLEI JENUINO</a:t>
            </a:r>
          </a:p>
        </p:txBody>
      </p:sp>
      <p:pic>
        <p:nvPicPr>
          <p:cNvPr id="6" name="Picture 5" descr="A silhouette of a person holding a sword&#10;&#10;Description automatically generated">
            <a:extLst>
              <a:ext uri="{FF2B5EF4-FFF2-40B4-BE49-F238E27FC236}">
                <a16:creationId xmlns:a16="http://schemas.microsoft.com/office/drawing/2014/main" id="{A212419C-FBD1-3061-ACDA-173AFF8B163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54201" y="1173600"/>
            <a:ext cx="20853000" cy="116388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1861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ED43E7-AD2E-9071-E008-63EB208E02A8}"/>
              </a:ext>
            </a:extLst>
          </p:cNvPr>
          <p:cNvSpPr txBox="1"/>
          <p:nvPr/>
        </p:nvSpPr>
        <p:spPr>
          <a:xfrm>
            <a:off x="963900" y="1764000"/>
            <a:ext cx="76167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solidFill>
                  <a:srgbClr val="000000"/>
                </a:solidFill>
                <a:latin typeface="Impact"/>
                <a:ea typeface="+mn-lt"/>
                <a:cs typeface="+mn-lt"/>
              </a:rPr>
              <a:t>1.1. git </a:t>
            </a:r>
            <a:r>
              <a:rPr lang="en-US" sz="4000" b="1" err="1">
                <a:solidFill>
                  <a:srgbClr val="000000"/>
                </a:solidFill>
                <a:latin typeface="Impact"/>
                <a:ea typeface="+mn-lt"/>
                <a:cs typeface="+mn-lt"/>
              </a:rPr>
              <a:t>init</a:t>
            </a:r>
            <a:endParaRPr lang="en-US" sz="4000">
              <a:latin typeface="Impac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1907F-EE65-3FE1-C0DA-8A4B5482E0E3}"/>
              </a:ext>
            </a:extLst>
          </p:cNvPr>
          <p:cNvSpPr txBox="1"/>
          <p:nvPr/>
        </p:nvSpPr>
        <p:spPr>
          <a:xfrm>
            <a:off x="950070" y="3196404"/>
            <a:ext cx="76167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O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comando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git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init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é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usado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para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inicializar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um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repositório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Git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em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um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diretório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local. </a:t>
            </a:r>
            <a:endParaRPr lang="en-US" dirty="0">
              <a:solidFill>
                <a:srgbClr val="000000"/>
              </a:solidFill>
              <a:latin typeface="Aptos" panose="020B0004020202020204"/>
              <a:ea typeface="+mn-lt"/>
              <a:cs typeface="Calibri"/>
            </a:endParaRPr>
          </a:p>
          <a:p>
            <a:pPr algn="just"/>
            <a:r>
              <a:rPr lang="en-US" sz="32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Por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exemplo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: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E0B092-48C5-6BFB-28BB-15F0A537028E}"/>
              </a:ext>
            </a:extLst>
          </p:cNvPr>
          <p:cNvSpPr txBox="1"/>
          <p:nvPr/>
        </p:nvSpPr>
        <p:spPr>
          <a:xfrm>
            <a:off x="950068" y="8604835"/>
            <a:ext cx="76167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Isso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cria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um novo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repositório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Git no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diretório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atual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.</a:t>
            </a:r>
            <a:endParaRPr lang="en-US" sz="3200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1A55E60-C3F9-177E-FF8B-10D549315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8" y="10128623"/>
            <a:ext cx="2757557" cy="731896"/>
          </a:xfrm>
          <a:prstGeom prst="rect">
            <a:avLst/>
          </a:prstGeom>
        </p:spPr>
      </p:pic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B200B404-2177-916D-AC43-AB968D632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40" y="10862911"/>
            <a:ext cx="2461508" cy="699716"/>
          </a:xfrm>
          <a:prstGeom prst="rect">
            <a:avLst/>
          </a:prstGeom>
        </p:spPr>
      </p:pic>
      <p:pic>
        <p:nvPicPr>
          <p:cNvPr id="13" name="Picture 12" descr="A black rectangle with a black background&#10;&#10;Description automatically generated">
            <a:extLst>
              <a:ext uri="{FF2B5EF4-FFF2-40B4-BE49-F238E27FC236}">
                <a16:creationId xmlns:a16="http://schemas.microsoft.com/office/drawing/2014/main" id="{FA72F50F-4B92-4F92-4013-83390716E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740" y="5392229"/>
            <a:ext cx="7636726" cy="200413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52F631-5675-39EC-4B5C-FC117C2F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F97E8-6FEC-2835-B38B-FF8D744A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MESTRE DO GIT E GITHUB - CRISLEI JENUINO</a:t>
            </a:r>
          </a:p>
        </p:txBody>
      </p:sp>
      <p:pic>
        <p:nvPicPr>
          <p:cNvPr id="9" name="Picture 8" descr="A silhouette of a person holding a sword&#10;&#10;Description automatically generated">
            <a:extLst>
              <a:ext uri="{FF2B5EF4-FFF2-40B4-BE49-F238E27FC236}">
                <a16:creationId xmlns:a16="http://schemas.microsoft.com/office/drawing/2014/main" id="{7F22433B-B482-9B48-C4BF-015EC012D0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84199" y="9136800"/>
            <a:ext cx="4800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8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ED43E7-AD2E-9071-E008-63EB208E02A8}"/>
              </a:ext>
            </a:extLst>
          </p:cNvPr>
          <p:cNvSpPr txBox="1"/>
          <p:nvPr/>
        </p:nvSpPr>
        <p:spPr>
          <a:xfrm>
            <a:off x="963900" y="1764000"/>
            <a:ext cx="76167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solidFill>
                  <a:srgbClr val="000000"/>
                </a:solidFill>
                <a:latin typeface="Impact"/>
                <a:ea typeface="+mn-lt"/>
                <a:cs typeface="+mn-lt"/>
              </a:rPr>
              <a:t>1.2. git add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1907F-EE65-3FE1-C0DA-8A4B5482E0E3}"/>
              </a:ext>
            </a:extLst>
          </p:cNvPr>
          <p:cNvSpPr txBox="1"/>
          <p:nvPr/>
        </p:nvSpPr>
        <p:spPr>
          <a:xfrm>
            <a:off x="950070" y="3196404"/>
            <a:ext cx="7980973" cy="21141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 o git add,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adiciona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arquivos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índice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prepará-los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para o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próximo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commit. </a:t>
            </a:r>
            <a:endParaRPr lang="en-US"/>
          </a:p>
          <a:p>
            <a:pPr algn="just"/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Por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exemplo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E0B092-48C5-6BFB-28BB-15F0A537028E}"/>
              </a:ext>
            </a:extLst>
          </p:cNvPr>
          <p:cNvSpPr txBox="1"/>
          <p:nvPr/>
        </p:nvSpPr>
        <p:spPr>
          <a:xfrm>
            <a:off x="950068" y="8604835"/>
            <a:ext cx="79809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Isso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adiciona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arquivo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"arquivo.txt"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índice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  <a:endParaRPr lang="en-US" dirty="0"/>
          </a:p>
        </p:txBody>
      </p:sp>
      <p:pic>
        <p:nvPicPr>
          <p:cNvPr id="2" name="Picture 1" descr="A black rectangle with a black border&#10;&#10;Description automatically generated">
            <a:extLst>
              <a:ext uri="{FF2B5EF4-FFF2-40B4-BE49-F238E27FC236}">
                <a16:creationId xmlns:a16="http://schemas.microsoft.com/office/drawing/2014/main" id="{9F0BABB5-9D15-5EC6-F3F7-6E8A9C4D3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27" y="5300808"/>
            <a:ext cx="7948959" cy="21739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1D1543-71D5-68BE-F558-7841F4F7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D6C84-6DE9-9CF9-4520-27BC745A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MESTRE DO GIT E GITHUB - CRISLEI JENUINO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75ADCCAF-57EC-3EAD-F275-62A48451E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8" y="10128623"/>
            <a:ext cx="2757557" cy="731896"/>
          </a:xfrm>
          <a:prstGeom prst="rect">
            <a:avLst/>
          </a:prstGeom>
        </p:spPr>
      </p:pic>
      <p:pic>
        <p:nvPicPr>
          <p:cNvPr id="13" name="Picture 12" descr="A black and white logo&#10;&#10;Description automatically generated">
            <a:extLst>
              <a:ext uri="{FF2B5EF4-FFF2-40B4-BE49-F238E27FC236}">
                <a16:creationId xmlns:a16="http://schemas.microsoft.com/office/drawing/2014/main" id="{F56B9867-BA5B-970E-C3C7-B61629FD4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40" y="10862911"/>
            <a:ext cx="2461508" cy="699716"/>
          </a:xfrm>
          <a:prstGeom prst="rect">
            <a:avLst/>
          </a:prstGeom>
        </p:spPr>
      </p:pic>
      <p:pic>
        <p:nvPicPr>
          <p:cNvPr id="15" name="Picture 14" descr="A silhouette of a person holding a sword&#10;&#10;Description automatically generated">
            <a:extLst>
              <a:ext uri="{FF2B5EF4-FFF2-40B4-BE49-F238E27FC236}">
                <a16:creationId xmlns:a16="http://schemas.microsoft.com/office/drawing/2014/main" id="{30CD4096-B614-9C57-CC9B-30B88F6411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84199" y="9136800"/>
            <a:ext cx="4800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5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ED43E7-AD2E-9071-E008-63EB208E02A8}"/>
              </a:ext>
            </a:extLst>
          </p:cNvPr>
          <p:cNvSpPr txBox="1"/>
          <p:nvPr/>
        </p:nvSpPr>
        <p:spPr>
          <a:xfrm>
            <a:off x="963900" y="1764000"/>
            <a:ext cx="76167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solidFill>
                  <a:srgbClr val="000000"/>
                </a:solidFill>
                <a:latin typeface="Impact"/>
                <a:ea typeface="+mn-lt"/>
                <a:cs typeface="+mn-lt"/>
              </a:rPr>
              <a:t>1.3. git commit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1907F-EE65-3FE1-C0DA-8A4B5482E0E3}"/>
              </a:ext>
            </a:extLst>
          </p:cNvPr>
          <p:cNvSpPr txBox="1"/>
          <p:nvPr/>
        </p:nvSpPr>
        <p:spPr>
          <a:xfrm>
            <a:off x="950070" y="3196404"/>
            <a:ext cx="76167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comando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git commit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registra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as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alterações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feitas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nos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arquivos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no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repositório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 </a:t>
            </a:r>
            <a:endParaRPr lang="en-US" dirty="0">
              <a:solidFill>
                <a:srgbClr val="000000"/>
              </a:solidFill>
              <a:latin typeface="Aptos" panose="020B0004020202020204"/>
              <a:ea typeface="Calibri"/>
              <a:cs typeface="Calibri"/>
            </a:endParaRPr>
          </a:p>
          <a:p>
            <a:pPr algn="just"/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Por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exemplo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E0B092-48C5-6BFB-28BB-15F0A537028E}"/>
              </a:ext>
            </a:extLst>
          </p:cNvPr>
          <p:cNvSpPr txBox="1"/>
          <p:nvPr/>
        </p:nvSpPr>
        <p:spPr>
          <a:xfrm>
            <a:off x="950068" y="8604835"/>
            <a:ext cx="76167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Isso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cria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um novo commit com a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mensagem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"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Adicionado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novo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recurso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".</a:t>
            </a:r>
            <a:endParaRPr lang="en-US" dirty="0"/>
          </a:p>
        </p:txBody>
      </p:sp>
      <p:pic>
        <p:nvPicPr>
          <p:cNvPr id="3" name="Picture 2" descr="A black rectangle with yellow text&#10;&#10;Description automatically generated">
            <a:extLst>
              <a:ext uri="{FF2B5EF4-FFF2-40B4-BE49-F238E27FC236}">
                <a16:creationId xmlns:a16="http://schemas.microsoft.com/office/drawing/2014/main" id="{F0E1C373-98F0-8F2B-1FCA-9F6BEA2CE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740" y="5215890"/>
            <a:ext cx="7610707" cy="2343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63CA31-C474-C6F2-590A-A7671CE1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1FB79-4AB2-EB30-0BA8-BC19F35F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MESTRE DO GIT E GITHUB - CRISLEI JENUINO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C39E8F2-1798-E407-51F9-4E9CEC8B8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8" y="10128623"/>
            <a:ext cx="2757557" cy="731896"/>
          </a:xfrm>
          <a:prstGeom prst="rect">
            <a:avLst/>
          </a:prstGeom>
        </p:spPr>
      </p:pic>
      <p:pic>
        <p:nvPicPr>
          <p:cNvPr id="13" name="Picture 12" descr="A black and white logo&#10;&#10;Description automatically generated">
            <a:extLst>
              <a:ext uri="{FF2B5EF4-FFF2-40B4-BE49-F238E27FC236}">
                <a16:creationId xmlns:a16="http://schemas.microsoft.com/office/drawing/2014/main" id="{01CC5852-9DE5-2B3E-057F-2BE5E2CB8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40" y="10862911"/>
            <a:ext cx="2461508" cy="699716"/>
          </a:xfrm>
          <a:prstGeom prst="rect">
            <a:avLst/>
          </a:prstGeom>
        </p:spPr>
      </p:pic>
      <p:pic>
        <p:nvPicPr>
          <p:cNvPr id="15" name="Picture 14" descr="A silhouette of a person holding a sword&#10;&#10;Description automatically generated">
            <a:extLst>
              <a:ext uri="{FF2B5EF4-FFF2-40B4-BE49-F238E27FC236}">
                <a16:creationId xmlns:a16="http://schemas.microsoft.com/office/drawing/2014/main" id="{85B64205-09AD-F0E9-A292-92DE51E03F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84199" y="9136800"/>
            <a:ext cx="4800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B5F370A-4EE3-B443-F43B-D39A3D78708C}"/>
              </a:ext>
            </a:extLst>
          </p:cNvPr>
          <p:cNvSpPr txBox="1"/>
          <p:nvPr/>
        </p:nvSpPr>
        <p:spPr>
          <a:xfrm>
            <a:off x="2528846" y="2920912"/>
            <a:ext cx="478439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>
                <a:latin typeface="Impact"/>
              </a:rPr>
              <a:t>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2CE7C5-43DD-D04E-A748-C418C40C283C}"/>
              </a:ext>
            </a:extLst>
          </p:cNvPr>
          <p:cNvSpPr txBox="1"/>
          <p:nvPr/>
        </p:nvSpPr>
        <p:spPr>
          <a:xfrm>
            <a:off x="580852" y="6411760"/>
            <a:ext cx="870558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err="1">
                <a:solidFill>
                  <a:srgbClr val="000000"/>
                </a:solidFill>
                <a:latin typeface="Impact"/>
                <a:ea typeface="+mn-lt"/>
                <a:cs typeface="+mn-lt"/>
              </a:rPr>
              <a:t>SELETORES</a:t>
            </a:r>
            <a:r>
              <a:rPr lang="en-US" sz="7200">
                <a:solidFill>
                  <a:srgbClr val="000000"/>
                </a:solidFill>
                <a:latin typeface="Impact"/>
                <a:ea typeface="+mn-lt"/>
                <a:cs typeface="+mn-lt"/>
              </a:rPr>
              <a:t> </a:t>
            </a:r>
            <a:r>
              <a:rPr lang="en-US" sz="7200" err="1">
                <a:solidFill>
                  <a:srgbClr val="000000"/>
                </a:solidFill>
                <a:latin typeface="Impact"/>
                <a:ea typeface="+mn-lt"/>
                <a:cs typeface="+mn-lt"/>
              </a:rPr>
              <a:t>AVANÇADOS</a:t>
            </a:r>
            <a:r>
              <a:rPr lang="en-US" sz="7200">
                <a:solidFill>
                  <a:srgbClr val="000000"/>
                </a:solidFill>
                <a:latin typeface="Impact"/>
                <a:ea typeface="+mn-lt"/>
                <a:cs typeface="+mn-lt"/>
              </a:rPr>
              <a:t> DO GIT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ADD60-59BD-9C51-53BF-5FE95985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96D52-3E53-233F-85DE-06757BD2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MESTRE DO GIT E GITHUB - CRISLEI JENUINO</a:t>
            </a:r>
          </a:p>
        </p:txBody>
      </p:sp>
      <p:pic>
        <p:nvPicPr>
          <p:cNvPr id="6" name="Picture 5" descr="A silhouette of a person holding a sword&#10;&#10;Description automatically generated">
            <a:extLst>
              <a:ext uri="{FF2B5EF4-FFF2-40B4-BE49-F238E27FC236}">
                <a16:creationId xmlns:a16="http://schemas.microsoft.com/office/drawing/2014/main" id="{CC0956B1-B6EC-5EA9-6353-14B42EA2CE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54201" y="1173600"/>
            <a:ext cx="20853000" cy="116388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7910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ED43E7-AD2E-9071-E008-63EB208E02A8}"/>
              </a:ext>
            </a:extLst>
          </p:cNvPr>
          <p:cNvSpPr txBox="1"/>
          <p:nvPr/>
        </p:nvSpPr>
        <p:spPr>
          <a:xfrm>
            <a:off x="963900" y="1764000"/>
            <a:ext cx="76167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solidFill>
                  <a:srgbClr val="000000"/>
                </a:solidFill>
                <a:latin typeface="Impact"/>
                <a:ea typeface="+mn-lt"/>
                <a:cs typeface="+mn-lt"/>
              </a:rPr>
              <a:t>2.1. git clone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1907F-EE65-3FE1-C0DA-8A4B5482E0E3}"/>
              </a:ext>
            </a:extLst>
          </p:cNvPr>
          <p:cNvSpPr txBox="1"/>
          <p:nvPr/>
        </p:nvSpPr>
        <p:spPr>
          <a:xfrm>
            <a:off x="950070" y="3196404"/>
            <a:ext cx="761670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 git clone é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usado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clonar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um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repositório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Git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existente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seu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computador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local. </a:t>
            </a:r>
            <a:endParaRPr lang="en-US" dirty="0">
              <a:solidFill>
                <a:srgbClr val="000000"/>
              </a:solidFill>
              <a:latin typeface="Aptos" panose="020B0004020202020204"/>
              <a:ea typeface="Calibri"/>
              <a:cs typeface="Calibri"/>
            </a:endParaRPr>
          </a:p>
          <a:p>
            <a:pPr algn="just"/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Por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exemplo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E0B092-48C5-6BFB-28BB-15F0A537028E}"/>
              </a:ext>
            </a:extLst>
          </p:cNvPr>
          <p:cNvSpPr txBox="1"/>
          <p:nvPr/>
        </p:nvSpPr>
        <p:spPr>
          <a:xfrm>
            <a:off x="950068" y="8604835"/>
            <a:ext cx="76167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Isso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clona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repositório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"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projeto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" do GitHub para o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seu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computador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  <a:endParaRPr lang="en-US" dirty="0"/>
          </a:p>
        </p:txBody>
      </p:sp>
      <p:pic>
        <p:nvPicPr>
          <p:cNvPr id="2" name="Picture 1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B046E211-D784-73B2-F3EC-747BF208D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21" y="5645212"/>
            <a:ext cx="7610707" cy="23438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DA0C45-9345-A019-AEA0-30D16AA7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D9CAB-F898-09DB-4C3C-B0D4D1A2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MESTRE DO GIT E GITHUB - CRISLEI JENUINO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3D65849-80DE-99CB-B2F7-6E41AF6D4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8" y="10128623"/>
            <a:ext cx="2757557" cy="731896"/>
          </a:xfrm>
          <a:prstGeom prst="rect">
            <a:avLst/>
          </a:prstGeom>
        </p:spPr>
      </p:pic>
      <p:pic>
        <p:nvPicPr>
          <p:cNvPr id="13" name="Picture 12" descr="A black and white logo&#10;&#10;Description automatically generated">
            <a:extLst>
              <a:ext uri="{FF2B5EF4-FFF2-40B4-BE49-F238E27FC236}">
                <a16:creationId xmlns:a16="http://schemas.microsoft.com/office/drawing/2014/main" id="{54387C40-8E06-25E4-3549-BD0150701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40" y="10862911"/>
            <a:ext cx="2461508" cy="699716"/>
          </a:xfrm>
          <a:prstGeom prst="rect">
            <a:avLst/>
          </a:prstGeom>
        </p:spPr>
      </p:pic>
      <p:pic>
        <p:nvPicPr>
          <p:cNvPr id="15" name="Picture 14" descr="A silhouette of a person holding a sword&#10;&#10;Description automatically generated">
            <a:extLst>
              <a:ext uri="{FF2B5EF4-FFF2-40B4-BE49-F238E27FC236}">
                <a16:creationId xmlns:a16="http://schemas.microsoft.com/office/drawing/2014/main" id="{C9045C88-17BA-DEDF-4BCC-29EFD149C3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84199" y="9136800"/>
            <a:ext cx="4800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27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ED43E7-AD2E-9071-E008-63EB208E02A8}"/>
              </a:ext>
            </a:extLst>
          </p:cNvPr>
          <p:cNvSpPr txBox="1"/>
          <p:nvPr/>
        </p:nvSpPr>
        <p:spPr>
          <a:xfrm>
            <a:off x="963900" y="1764000"/>
            <a:ext cx="76167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solidFill>
                  <a:srgbClr val="000000"/>
                </a:solidFill>
                <a:latin typeface="Impact"/>
                <a:ea typeface="+mn-lt"/>
                <a:cs typeface="+mn-lt"/>
              </a:rPr>
              <a:t>2.2. git pull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1907F-EE65-3FE1-C0DA-8A4B5482E0E3}"/>
              </a:ext>
            </a:extLst>
          </p:cNvPr>
          <p:cNvSpPr txBox="1"/>
          <p:nvPr/>
        </p:nvSpPr>
        <p:spPr>
          <a:xfrm>
            <a:off x="950070" y="3196404"/>
            <a:ext cx="761670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comando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git pull é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usado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buscar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mesclar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alterações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repositório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remoto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para o </a:t>
            </a:r>
            <a:r>
              <a:rPr lang="en-US" sz="3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repositório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local. </a:t>
            </a:r>
            <a:endParaRPr lang="en-US" dirty="0">
              <a:solidFill>
                <a:srgbClr val="000000"/>
              </a:solidFill>
              <a:latin typeface="Aptos" panose="020B0004020202020204"/>
              <a:ea typeface="Calibri"/>
              <a:cs typeface="Calibri"/>
            </a:endParaRPr>
          </a:p>
          <a:p>
            <a:pPr algn="just"/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Por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exemplo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E0B092-48C5-6BFB-28BB-15F0A537028E}"/>
              </a:ext>
            </a:extLst>
          </p:cNvPr>
          <p:cNvSpPr txBox="1"/>
          <p:nvPr/>
        </p:nvSpPr>
        <p:spPr>
          <a:xfrm>
            <a:off x="950068" y="8604835"/>
            <a:ext cx="76167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Isso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traz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as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alterações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do branch "master" do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repositório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remoto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para o branch local.</a:t>
            </a:r>
            <a:endParaRPr lang="en-US" dirty="0"/>
          </a:p>
        </p:txBody>
      </p:sp>
      <p:pic>
        <p:nvPicPr>
          <p:cNvPr id="6" name="Picture 5" descr="A black rectangle with red text&#10;&#10;Description automatically generated">
            <a:extLst>
              <a:ext uri="{FF2B5EF4-FFF2-40B4-BE49-F238E27FC236}">
                <a16:creationId xmlns:a16="http://schemas.microsoft.com/office/drawing/2014/main" id="{A1DF5136-F283-3CC8-0ACF-32891E606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41" y="5577237"/>
            <a:ext cx="7603737" cy="240169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2DD2C3-5298-651E-80AA-1B58C443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AE3DA-A16C-BD6B-DFE6-1558F8B2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MESTRE DO GIT E GITHUB - CRISLEI JENUINO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6A9B3DA-25A3-B8F9-F65D-2096C49D5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8" y="10128623"/>
            <a:ext cx="2757557" cy="731896"/>
          </a:xfrm>
          <a:prstGeom prst="rect">
            <a:avLst/>
          </a:prstGeom>
        </p:spPr>
      </p:pic>
      <p:pic>
        <p:nvPicPr>
          <p:cNvPr id="13" name="Picture 12" descr="A black and white logo&#10;&#10;Description automatically generated">
            <a:extLst>
              <a:ext uri="{FF2B5EF4-FFF2-40B4-BE49-F238E27FC236}">
                <a16:creationId xmlns:a16="http://schemas.microsoft.com/office/drawing/2014/main" id="{1498D66B-9639-37B1-AE5A-7818DE89E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40" y="10862911"/>
            <a:ext cx="2461508" cy="699716"/>
          </a:xfrm>
          <a:prstGeom prst="rect">
            <a:avLst/>
          </a:prstGeom>
        </p:spPr>
      </p:pic>
      <p:pic>
        <p:nvPicPr>
          <p:cNvPr id="15" name="Picture 14" descr="A silhouette of a person holding a sword&#10;&#10;Description automatically generated">
            <a:extLst>
              <a:ext uri="{FF2B5EF4-FFF2-40B4-BE49-F238E27FC236}">
                <a16:creationId xmlns:a16="http://schemas.microsoft.com/office/drawing/2014/main" id="{132BE9C6-C4EC-8F53-A391-91063F49A0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84199" y="9136800"/>
            <a:ext cx="4800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0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A3 Paper (297x420 mm)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419</cp:revision>
  <dcterms:created xsi:type="dcterms:W3CDTF">2024-05-08T17:11:56Z</dcterms:created>
  <dcterms:modified xsi:type="dcterms:W3CDTF">2024-05-10T05:54:33Z</dcterms:modified>
</cp:coreProperties>
</file>