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57" r:id="rId3"/>
    <p:sldId id="263" r:id="rId4"/>
    <p:sldId id="259" r:id="rId5"/>
    <p:sldId id="260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59" d="100"/>
          <a:sy n="59" d="100"/>
        </p:scale>
        <p:origin x="102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2022-05-05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2022-05-05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95" y="130810"/>
            <a:ext cx="11966575" cy="7059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 Rust 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9232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技术角度</a:t>
            </a:r>
          </a:p>
          <a:p>
            <a:pPr marL="0" indent="0">
              <a:buNone/>
            </a:pPr>
            <a:endParaRPr lang="zh-CN" altLang="en-US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250" dirty="0">
                <a:solidFill>
                  <a:schemeClr val="tx1"/>
                </a:solidFill>
              </a:rPr>
              <a:t>从技术上说，Rust语言拥有非常显著的和引人注目的优势，这不仅仅体现在它追求替代c++方面，还表现在它在工业界实际的优秀表现：出色的性能、高度控制、内存安全。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50" dirty="0">
                <a:solidFill>
                  <a:schemeClr val="tx1"/>
                </a:solidFill>
              </a:rPr>
              <a:t>微软一项调查显示，在微软的系统中，有70%的漏洞是因为使用c/c++语言而造成的。但是这些漏洞又无法通过使用c#来避免，因为无法具有与c/c++相媲美的性能。Rust被微软认为是替换c/c++唯一的候选人，因为它性能出色、安全，如果加以利用则能解决微软系统中70%的漏洞。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50" dirty="0">
                <a:solidFill>
                  <a:schemeClr val="tx1"/>
                </a:solidFill>
              </a:rPr>
              <a:t>除了内存安全、高性能和高度控制外，Rust还在其它方面具有强大的吸引力，如强大的类型安全保证等。实际上很多人都将Rust和C++比较，但是只从这一点上，其实是很难抉择的。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zh-CN" altLang="en-US"/>
              <a:t>为什么选择</a:t>
            </a:r>
            <a:r>
              <a:rPr lang="en-US" altLang="zh-CN"/>
              <a:t> Rust 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92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经济收益角度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这一点我想说明的是选择Rust对个人成长和个人收益上的好处。Rust作为一门新兴语言，目前国内的熟手人群相对于其它语言来说要少的多，而且相对于go语言来说，它相对更难上手。但是由于其出色的性能和安全性，又在逐渐成为业界的宠儿，前面提到两大巨头微软和谷歌都在其项目中使用Rust，还有前段时间满城风雨的facebook使用Rust来构建其区块链系统libra。种种的种种，都表明，这是一门很有钱途的语言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选择某种语言，其实也就选择相关的技术栈。Rust语言天然适合区块链这种要求高度安全的系统的开发，学习Rust，再进一步进军区块链相关的技术，对个人来说是比较不错的选择。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altLang="zh-CN"/>
              <a:t>Rust </a:t>
            </a:r>
            <a:r>
              <a:rPr lang="zh-CN" altLang="en-US"/>
              <a:t>学习大纲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http://naotu.baidu.com/file/efb48668c4e8ab186ebf2681288f9f9c?token=acdfd933f616a9ba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2765425"/>
            <a:ext cx="10382764" cy="3834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zh-CN" altLang="en-US" dirty="0"/>
              <a:t>下节课程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Rust </a:t>
            </a:r>
            <a:r>
              <a:rPr lang="zh-CN" altLang="en-US" dirty="0"/>
              <a:t>环境搭建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418</Words>
  <Application>Microsoft Office PowerPoint</Application>
  <PresentationFormat>宽屏</PresentationFormat>
  <Paragraphs>15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主题​​</vt:lpstr>
      <vt:lpstr>PowerPoint 演示文稿</vt:lpstr>
      <vt:lpstr>为什么选择 Rust 语言</vt:lpstr>
      <vt:lpstr>为什么选择 Rust 语言</vt:lpstr>
      <vt:lpstr>Rust 学习大纲</vt:lpstr>
      <vt:lpstr>下节课程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xulei</dc:creator>
  <cp:lastModifiedBy>liu sc</cp:lastModifiedBy>
  <cp:revision>18</cp:revision>
  <dcterms:created xsi:type="dcterms:W3CDTF">2022-05-05T15:19:54Z</dcterms:created>
  <dcterms:modified xsi:type="dcterms:W3CDTF">2022-05-05T16:47:06Z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2052-4.2.1.6777</vt:lpwstr>
  </property>
  <property fmtid="{D5CDD505-2E9C-101B-9397-08002B2CF9AE}" pid="3" name="ICV">
    <vt:lpwstr>B4931DD1FB8833F71AEB7362181FA4F6</vt:lpwstr>
  </property>
</Properties>
</file>