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57" r:id="rId3"/>
    <p:sldId id="265" r:id="rId4"/>
    <p:sldId id="263" r:id="rId5"/>
    <p:sldId id="264" r:id="rId6"/>
    <p:sldId id="260" r:id="rId7"/>
    <p:sldId id="259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59" d="100"/>
          <a:sy n="59" d="100"/>
        </p:scale>
        <p:origin x="23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~\.cargo\config</a:t>
            </a:r>
            <a:r>
              <a:rPr lang="zh-CN" altLang="en-US" dirty="0"/>
              <a:t>：镜像配置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3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~\.cargo\config</a:t>
            </a:r>
            <a:r>
              <a:rPr lang="zh-CN" altLang="en-US" dirty="0"/>
              <a:t>：镜像配置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3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1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2022-05-06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2022-05-06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tools/insta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rust/rust-setup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95" y="130810"/>
            <a:ext cx="11966575" cy="7059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868045"/>
            <a:ext cx="10515600" cy="1325563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Rust</a:t>
            </a:r>
            <a:r>
              <a:rPr lang="zh-CN" altLang="en-US" dirty="0"/>
              <a:t>环境搭建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EB5D915-001D-F5A3-286B-DD9DD53EBE93}"/>
              </a:ext>
            </a:extLst>
          </p:cNvPr>
          <p:cNvSpPr txBox="1">
            <a:spLocks/>
          </p:cNvSpPr>
          <p:nvPr/>
        </p:nvSpPr>
        <p:spPr>
          <a:xfrm>
            <a:off x="723900" y="2348503"/>
            <a:ext cx="10515600" cy="132556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、开发工具的选择与配置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D74C215-13B9-7FB8-BF9B-A6F93AFDB0EA}"/>
              </a:ext>
            </a:extLst>
          </p:cNvPr>
          <p:cNvSpPr txBox="1">
            <a:spLocks/>
          </p:cNvSpPr>
          <p:nvPr/>
        </p:nvSpPr>
        <p:spPr>
          <a:xfrm>
            <a:off x="723900" y="3916046"/>
            <a:ext cx="10515600" cy="132556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、代码实战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923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250" dirty="0">
                <a:solidFill>
                  <a:schemeClr val="tx1"/>
                </a:solidFill>
              </a:rPr>
              <a:t>官方安装地址：</a:t>
            </a:r>
            <a:r>
              <a:rPr lang="en-US" altLang="zh-CN" sz="2250" dirty="0">
                <a:solidFill>
                  <a:schemeClr val="tx1"/>
                </a:solidFill>
                <a:hlinkClick r:id="rId3"/>
              </a:rPr>
              <a:t>https://www.rust-lang.org/tools/install</a:t>
            </a: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250" dirty="0">
                <a:solidFill>
                  <a:schemeClr val="tx1"/>
                </a:solidFill>
              </a:rPr>
              <a:t>1</a:t>
            </a:r>
            <a:r>
              <a:rPr lang="zh-CN" altLang="en-US" sz="2250" dirty="0">
                <a:solidFill>
                  <a:schemeClr val="tx1"/>
                </a:solidFill>
              </a:rPr>
              <a:t>、</a:t>
            </a:r>
            <a:r>
              <a:rPr lang="en-US" altLang="zh-CN" sz="2250" dirty="0">
                <a:solidFill>
                  <a:schemeClr val="tx1"/>
                </a:solidFill>
              </a:rPr>
              <a:t>Windows</a:t>
            </a:r>
            <a:r>
              <a:rPr lang="zh-CN" altLang="en-US" sz="2250" dirty="0">
                <a:solidFill>
                  <a:schemeClr val="tx1"/>
                </a:solidFill>
              </a:rPr>
              <a:t>环境安装</a:t>
            </a: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250" dirty="0">
                <a:solidFill>
                  <a:schemeClr val="tx1"/>
                </a:solidFill>
              </a:rPr>
              <a:t>参考网址：</a:t>
            </a:r>
            <a:r>
              <a:rPr lang="en-US" altLang="zh-CN" sz="1600" dirty="0">
                <a:hlinkClick r:id="rId4"/>
              </a:rPr>
              <a:t>Rust </a:t>
            </a:r>
            <a:r>
              <a:rPr lang="zh-CN" altLang="en-US" sz="1600" dirty="0">
                <a:hlinkClick r:id="rId4"/>
              </a:rPr>
              <a:t>环境搭建 </a:t>
            </a:r>
            <a:r>
              <a:rPr lang="en-US" altLang="zh-CN" sz="1600" dirty="0">
                <a:hlinkClick r:id="rId4"/>
              </a:rPr>
              <a:t>| </a:t>
            </a:r>
            <a:r>
              <a:rPr lang="zh-CN" altLang="en-US" sz="1600" dirty="0">
                <a:hlinkClick r:id="rId4"/>
              </a:rPr>
              <a:t>菜鸟教程 </a:t>
            </a:r>
            <a:r>
              <a:rPr lang="en-US" altLang="zh-CN" sz="1600" dirty="0">
                <a:hlinkClick r:id="rId4"/>
              </a:rPr>
              <a:t>(runoob.com)</a:t>
            </a: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250" dirty="0">
                <a:solidFill>
                  <a:schemeClr val="tx1"/>
                </a:solidFill>
              </a:rPr>
              <a:t>2</a:t>
            </a:r>
            <a:r>
              <a:rPr lang="zh-CN" altLang="en-US" sz="2250" dirty="0">
                <a:solidFill>
                  <a:schemeClr val="tx1"/>
                </a:solidFill>
              </a:rPr>
              <a:t>、</a:t>
            </a:r>
            <a:r>
              <a:rPr lang="en-US" altLang="zh-CN" sz="2250" dirty="0">
                <a:solidFill>
                  <a:schemeClr val="tx1"/>
                </a:solidFill>
              </a:rPr>
              <a:t>Linux</a:t>
            </a:r>
            <a:r>
              <a:rPr lang="zh-CN" altLang="en-US" sz="2250" dirty="0">
                <a:solidFill>
                  <a:schemeClr val="tx1"/>
                </a:solidFill>
              </a:rPr>
              <a:t>环境安装</a:t>
            </a: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250" dirty="0">
                <a:solidFill>
                  <a:schemeClr val="tx1"/>
                </a:solidFill>
              </a:rPr>
              <a:t>3</a:t>
            </a:r>
            <a:r>
              <a:rPr lang="zh-CN" altLang="en-US" sz="2250" dirty="0">
                <a:solidFill>
                  <a:schemeClr val="tx1"/>
                </a:solidFill>
              </a:rPr>
              <a:t>、验证是否安装成功：</a:t>
            </a: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250" dirty="0">
                <a:solidFill>
                  <a:schemeClr val="tx1"/>
                </a:solidFill>
              </a:rPr>
              <a:t>	</a:t>
            </a:r>
            <a:r>
              <a:rPr lang="en-US" altLang="zh-CN" sz="2250" dirty="0" err="1">
                <a:solidFill>
                  <a:schemeClr val="tx1"/>
                </a:solidFill>
              </a:rPr>
              <a:t>rustup</a:t>
            </a:r>
            <a:r>
              <a:rPr lang="en-US" altLang="zh-CN" sz="2250" dirty="0">
                <a:solidFill>
                  <a:schemeClr val="tx1"/>
                </a:solidFill>
              </a:rPr>
              <a:t> –V</a:t>
            </a:r>
          </a:p>
          <a:p>
            <a:pPr marL="0" indent="0">
              <a:buNone/>
            </a:pPr>
            <a:r>
              <a:rPr lang="en-US" altLang="zh-CN" sz="2250" dirty="0">
                <a:solidFill>
                  <a:schemeClr val="tx1"/>
                </a:solidFill>
              </a:rPr>
              <a:t>	</a:t>
            </a:r>
            <a:r>
              <a:rPr lang="en-US" altLang="zh-CN" sz="2250" dirty="0" err="1">
                <a:solidFill>
                  <a:schemeClr val="tx1"/>
                </a:solidFill>
              </a:rPr>
              <a:t>rustc</a:t>
            </a:r>
            <a:r>
              <a:rPr lang="en-US" altLang="zh-CN" sz="2250" dirty="0">
                <a:solidFill>
                  <a:schemeClr val="tx1"/>
                </a:solidFill>
              </a:rPr>
              <a:t> -V</a:t>
            </a:r>
            <a:endParaRPr lang="zh-CN" altLang="en-US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250" dirty="0">
                <a:solidFill>
                  <a:schemeClr val="tx1"/>
                </a:solidFill>
              </a:rPr>
              <a:t>	cargo -V</a:t>
            </a:r>
            <a:endParaRPr lang="zh-CN" altLang="en-US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3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zh-CN" altLang="en-US" dirty="0"/>
              <a:t>开发工具的选择及配置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92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 Visual Studio Code</a:t>
            </a:r>
          </a:p>
          <a:p>
            <a:pPr marL="0" indent="0">
              <a:buNone/>
            </a:pPr>
            <a:r>
              <a:rPr lang="en-US" altLang="zh-CN" sz="1400" b="1" i="0" dirty="0">
                <a:solidFill>
                  <a:srgbClr val="FF3300"/>
                </a:solidFill>
                <a:effectLst/>
                <a:latin typeface="Segoe WPC"/>
              </a:rPr>
              <a:t>	</a:t>
            </a:r>
            <a:r>
              <a:rPr lang="zh-CN" altLang="en-US" sz="1400" b="1" i="0" dirty="0">
                <a:solidFill>
                  <a:schemeClr val="tx1"/>
                </a:solidFill>
                <a:effectLst/>
                <a:latin typeface="Segoe WPC"/>
              </a:rPr>
              <a:t>插件：</a:t>
            </a:r>
            <a:r>
              <a:rPr lang="en-US" altLang="zh-CN" sz="1400" b="1" i="0" dirty="0">
                <a:solidFill>
                  <a:srgbClr val="FF3300"/>
                </a:solidFill>
                <a:effectLst/>
                <a:latin typeface="Segoe WPC"/>
              </a:rPr>
              <a:t>rust-analyzer</a:t>
            </a:r>
            <a:r>
              <a:rPr lang="zh-CN" altLang="en-US" sz="1400" b="1" i="0" dirty="0">
                <a:solidFill>
                  <a:srgbClr val="FF3300"/>
                </a:solidFill>
                <a:effectLst/>
                <a:latin typeface="Segoe WPC"/>
              </a:rPr>
              <a:t>或者</a:t>
            </a:r>
            <a:r>
              <a:rPr lang="en-US" altLang="zh-CN" sz="1400" b="1" i="0" dirty="0">
                <a:solidFill>
                  <a:srgbClr val="FF3300"/>
                </a:solidFill>
                <a:effectLst/>
                <a:latin typeface="Segoe WPC"/>
              </a:rPr>
              <a:t>Rust</a:t>
            </a:r>
            <a:br>
              <a:rPr lang="en-US" altLang="zh-CN" sz="1400" dirty="0"/>
            </a:b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Clion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IDEA</a:t>
            </a:r>
            <a:r>
              <a:rPr lang="zh-CN" altLang="en-US" sz="2000" dirty="0"/>
              <a:t>（</a:t>
            </a:r>
            <a:r>
              <a:rPr lang="en-US" altLang="zh-CN" sz="2000" dirty="0"/>
              <a:t>java</a:t>
            </a:r>
            <a:r>
              <a:rPr lang="zh-CN" altLang="en-US" sz="2000" dirty="0"/>
              <a:t>常用）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zh-CN" altLang="en-US" dirty="0"/>
              <a:t>代码实战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92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、创建文件 </a:t>
            </a:r>
            <a:r>
              <a:rPr lang="en-US" altLang="zh-CN" sz="2000" dirty="0"/>
              <a:t>hello.rs</a:t>
            </a:r>
            <a:r>
              <a:rPr lang="zh-CN" altLang="en-US" sz="2000" dirty="0"/>
              <a:t>，输入如下内容：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fn</a:t>
            </a:r>
            <a:r>
              <a:rPr lang="en-US" altLang="zh-CN" sz="2000" dirty="0"/>
              <a:t> main() 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println</a:t>
            </a:r>
            <a:r>
              <a:rPr lang="en-US" altLang="zh-CN" sz="2000" dirty="0"/>
              <a:t>!(“hello world”);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、编译：</a:t>
            </a:r>
            <a:r>
              <a:rPr lang="en-US" altLang="zh-CN" sz="2000" dirty="0" err="1"/>
              <a:t>rustc</a:t>
            </a:r>
            <a:r>
              <a:rPr lang="en-US" altLang="zh-CN" sz="2000" dirty="0"/>
              <a:t> hello.rs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、运行：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Windows</a:t>
            </a:r>
            <a:r>
              <a:rPr lang="zh-CN" altLang="en-US" sz="2000" dirty="0"/>
              <a:t>系统：</a:t>
            </a:r>
            <a:r>
              <a:rPr lang="en-US" altLang="zh-CN" sz="2000" dirty="0"/>
              <a:t>hello.exe</a:t>
            </a:r>
          </a:p>
          <a:p>
            <a:pPr marL="0" indent="0">
              <a:buNone/>
            </a:pPr>
            <a:r>
              <a:rPr lang="en-US" altLang="zh-CN" sz="2000" dirty="0"/>
              <a:t>Linux/MacOS</a:t>
            </a:r>
            <a:r>
              <a:rPr lang="zh-CN" altLang="en-US" sz="2000" dirty="0"/>
              <a:t>：</a:t>
            </a:r>
            <a:r>
              <a:rPr lang="en-US" altLang="zh-CN" sz="2000" dirty="0"/>
              <a:t>./hello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105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zh-CN" altLang="en-US" dirty="0"/>
              <a:t>下节课程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Cargo </a:t>
            </a:r>
            <a:r>
              <a:rPr lang="zh-CN" altLang="en-US" dirty="0"/>
              <a:t>的使用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学习大纲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http://naotu.baidu.com/file/efb48668c4e8ab186ebf2681288f9f9c?token=acdfd933f616a9ba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219</Words>
  <Application>Microsoft Office PowerPoint</Application>
  <PresentationFormat>宽屏</PresentationFormat>
  <Paragraphs>41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Segoe WPC</vt:lpstr>
      <vt:lpstr>宋体</vt:lpstr>
      <vt:lpstr>Arial</vt:lpstr>
      <vt:lpstr>Calibri</vt:lpstr>
      <vt:lpstr>Office 主题​​</vt:lpstr>
      <vt:lpstr>PowerPoint 演示文稿</vt:lpstr>
      <vt:lpstr>1、Rust环境搭建</vt:lpstr>
      <vt:lpstr>Rust环境搭建</vt:lpstr>
      <vt:lpstr>开发工具的选择及配置</vt:lpstr>
      <vt:lpstr>代码实战</vt:lpstr>
      <vt:lpstr>下节课程</vt:lpstr>
      <vt:lpstr>Rust 学习大纲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xulei</dc:creator>
  <cp:lastModifiedBy>liu sc</cp:lastModifiedBy>
  <cp:revision>51</cp:revision>
  <dcterms:created xsi:type="dcterms:W3CDTF">2022-05-05T15:19:54Z</dcterms:created>
  <dcterms:modified xsi:type="dcterms:W3CDTF">2022-05-06T16:22:42Z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2052-4.2.1.6777</vt:lpwstr>
  </property>
  <property fmtid="{D5CDD505-2E9C-101B-9397-08002B2CF9AE}" pid="3" name="ICV">
    <vt:lpwstr>B4931DD1FB8833F71AEB7362181FA4F6</vt:lpwstr>
  </property>
</Properties>
</file>