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2" r:id="rId2"/>
    <p:sldId id="265" r:id="rId3"/>
    <p:sldId id="260" r:id="rId4"/>
    <p:sldId id="259" r:id="rId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B2B2B2"/>
    <a:srgbClr val="202020"/>
    <a:srgbClr val="323232"/>
    <a:srgbClr val="CC3300"/>
    <a:srgbClr val="CC00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59" d="100"/>
          <a:sy n="59" d="100"/>
        </p:scale>
        <p:origin x="1020" y="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3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2022-05-07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2022-05-07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stable/cargo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395" y="130810"/>
            <a:ext cx="11966575" cy="7059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altLang="zh-CN" dirty="0"/>
              <a:t>Cargo </a:t>
            </a:r>
            <a:r>
              <a:rPr lang="zh-CN" altLang="en-US" dirty="0"/>
              <a:t>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59232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2250" dirty="0">
                <a:solidFill>
                  <a:schemeClr val="tx1"/>
                </a:solidFill>
              </a:rPr>
              <a:t>官方地址：</a:t>
            </a:r>
            <a:r>
              <a:rPr lang="en-US" altLang="zh-CN" sz="2250" dirty="0">
                <a:solidFill>
                  <a:schemeClr val="tx1"/>
                </a:solidFill>
                <a:hlinkClick r:id="rId3"/>
              </a:rPr>
              <a:t>https://doc.rust-lang.org/stable/cargo/index.html</a:t>
            </a:r>
            <a:endParaRPr lang="en-US" altLang="zh-CN" sz="225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25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250" dirty="0">
                <a:solidFill>
                  <a:schemeClr val="tx1"/>
                </a:solidFill>
              </a:rPr>
              <a:t>1</a:t>
            </a:r>
            <a:r>
              <a:rPr lang="zh-CN" altLang="en-US" sz="2250" dirty="0">
                <a:solidFill>
                  <a:schemeClr val="tx1"/>
                </a:solidFill>
              </a:rPr>
              <a:t>、</a:t>
            </a:r>
            <a:r>
              <a:rPr lang="en-US" altLang="zh-CN" sz="2250" dirty="0">
                <a:solidFill>
                  <a:schemeClr val="tx1"/>
                </a:solidFill>
              </a:rPr>
              <a:t>Cargo</a:t>
            </a:r>
            <a:r>
              <a:rPr lang="zh-CN" altLang="en-US" sz="2250" dirty="0">
                <a:solidFill>
                  <a:schemeClr val="tx1"/>
                </a:solidFill>
              </a:rPr>
              <a:t>的作用</a:t>
            </a:r>
            <a:endParaRPr lang="en-US" altLang="zh-CN" sz="225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25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250" dirty="0">
                <a:solidFill>
                  <a:schemeClr val="tx1"/>
                </a:solidFill>
              </a:rPr>
              <a:t>2</a:t>
            </a:r>
            <a:r>
              <a:rPr lang="zh-CN" altLang="en-US" sz="2250" dirty="0">
                <a:solidFill>
                  <a:schemeClr val="tx1"/>
                </a:solidFill>
              </a:rPr>
              <a:t>、</a:t>
            </a:r>
            <a:r>
              <a:rPr lang="en-US" altLang="zh-CN" sz="2250" dirty="0">
                <a:solidFill>
                  <a:schemeClr val="tx1"/>
                </a:solidFill>
              </a:rPr>
              <a:t>Cargo</a:t>
            </a:r>
            <a:r>
              <a:rPr lang="zh-CN" altLang="en-US" sz="2250" dirty="0">
                <a:solidFill>
                  <a:schemeClr val="tx1"/>
                </a:solidFill>
              </a:rPr>
              <a:t>常用命令</a:t>
            </a:r>
            <a:endParaRPr lang="en-US" altLang="zh-CN" sz="225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25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250" dirty="0">
                <a:solidFill>
                  <a:schemeClr val="tx1"/>
                </a:solidFill>
              </a:rPr>
              <a:t>3</a:t>
            </a:r>
            <a:r>
              <a:rPr lang="zh-CN" altLang="en-US" sz="2250" dirty="0">
                <a:solidFill>
                  <a:schemeClr val="tx1"/>
                </a:solidFill>
              </a:rPr>
              <a:t>、</a:t>
            </a:r>
            <a:r>
              <a:rPr lang="en-US" altLang="zh-CN" sz="2250" dirty="0">
                <a:solidFill>
                  <a:schemeClr val="tx1"/>
                </a:solidFill>
              </a:rPr>
              <a:t>Cargo</a:t>
            </a:r>
            <a:r>
              <a:rPr lang="zh-CN" altLang="en-US" sz="2250" dirty="0">
                <a:solidFill>
                  <a:schemeClr val="tx1"/>
                </a:solidFill>
              </a:rPr>
              <a:t>实战</a:t>
            </a:r>
          </a:p>
        </p:txBody>
      </p:sp>
    </p:spTree>
    <p:extLst>
      <p:ext uri="{BB962C8B-B14F-4D97-AF65-F5344CB8AC3E}">
        <p14:creationId xmlns:p14="http://schemas.microsoft.com/office/powerpoint/2010/main" val="247043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zh-CN" altLang="en-US" dirty="0"/>
              <a:t>下节课程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Cargo </a:t>
            </a:r>
            <a:r>
              <a:rPr lang="zh-CN" altLang="en-US" dirty="0"/>
              <a:t>的使用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学习大纲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http://naotu.baidu.com/file/efb48668c4e8ab186ebf2681288f9f9c?token=acdfd933f616a9ba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81</Words>
  <Application>Microsoft Office PowerPoint</Application>
  <PresentationFormat>宽屏</PresentationFormat>
  <Paragraphs>14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Calibri</vt:lpstr>
      <vt:lpstr>Office 主题​​</vt:lpstr>
      <vt:lpstr>PowerPoint 演示文稿</vt:lpstr>
      <vt:lpstr>Cargo 学习</vt:lpstr>
      <vt:lpstr>下节课程</vt:lpstr>
      <vt:lpstr>Rust 学习大纲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xulei</dc:creator>
  <cp:lastModifiedBy>liu sc</cp:lastModifiedBy>
  <cp:revision>59</cp:revision>
  <dcterms:created xsi:type="dcterms:W3CDTF">2022-05-05T15:19:54Z</dcterms:created>
  <dcterms:modified xsi:type="dcterms:W3CDTF">2022-05-07T15:27:10Z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2052-4.2.1.6777</vt:lpwstr>
  </property>
  <property fmtid="{D5CDD505-2E9C-101B-9397-08002B2CF9AE}" pid="3" name="ICV">
    <vt:lpwstr>B4931DD1FB8833F71AEB7362181FA4F6</vt:lpwstr>
  </property>
</Properties>
</file>