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2" r:id="rId2"/>
    <p:sldId id="265" r:id="rId3"/>
    <p:sldId id="266" r:id="rId4"/>
    <p:sldId id="259" r:id="rId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B2B2B2"/>
    <a:srgbClr val="202020"/>
    <a:srgbClr val="323232"/>
    <a:srgbClr val="CC3300"/>
    <a:srgbClr val="CC00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314" autoAdjust="0"/>
    <p:restoredTop sz="87220" autoAdjust="0"/>
  </p:normalViewPr>
  <p:slideViewPr>
    <p:cSldViewPr snapToGrid="0" showGuides="1">
      <p:cViewPr varScale="1">
        <p:scale>
          <a:sx n="59" d="100"/>
          <a:sy n="59" d="100"/>
        </p:scale>
        <p:origin x="1424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12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2022-05-08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2022-05-08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dirty="0"/>
              <a:t>注意：</a:t>
            </a:r>
            <a:endParaRPr lang="en-US" altLang="zh-CN" sz="900" dirty="0"/>
          </a:p>
          <a:p>
            <a:r>
              <a:rPr lang="en-US" altLang="zh-CN" sz="900" dirty="0"/>
              <a:t>1</a:t>
            </a:r>
            <a:r>
              <a:rPr lang="zh-CN" altLang="en-US" sz="900" dirty="0"/>
              <a:t>、这些命令都会在编译时检查其正确性。</a:t>
            </a:r>
            <a:endParaRPr lang="en-US" altLang="zh-CN" sz="900" dirty="0"/>
          </a:p>
          <a:p>
            <a:r>
              <a:rPr lang="en-US" altLang="zh-CN" sz="900" dirty="0"/>
              <a:t>2</a:t>
            </a:r>
            <a:r>
              <a:rPr lang="zh-CN" altLang="en-US" sz="900" dirty="0"/>
              <a:t>、</a:t>
            </a:r>
            <a:r>
              <a:rPr lang="en-US" altLang="zh-CN" sz="900" dirty="0"/>
              <a:t>print!</a:t>
            </a:r>
            <a:r>
              <a:rPr lang="zh-CN" altLang="en-US" sz="900" dirty="0"/>
              <a:t>与</a:t>
            </a:r>
            <a:r>
              <a:rPr lang="en-US" altLang="zh-CN" sz="900" dirty="0" err="1"/>
              <a:t>eprint</a:t>
            </a:r>
            <a:r>
              <a:rPr lang="en-US" altLang="zh-CN" sz="900" dirty="0"/>
              <a:t>!</a:t>
            </a:r>
            <a:r>
              <a:rPr lang="zh-CN" altLang="en-US" sz="900" dirty="0"/>
              <a:t>：结果都是输出到一行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631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294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2022-05-08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2022-05-08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2022-05-08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2022-05-08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2022-05-08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2022-05-08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2022-05-08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2022-05-08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2022-05-08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2022-05-08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2022-05-08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std/fmt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.rust-lang.org/rust-by-example/hello/print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395" y="130810"/>
            <a:ext cx="11966575" cy="70592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171358"/>
            <a:ext cx="10515600" cy="1178472"/>
          </a:xfrm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altLang="zh-CN" dirty="0"/>
              <a:t>Rust</a:t>
            </a:r>
            <a:r>
              <a:rPr lang="zh-CN" altLang="en-US" dirty="0"/>
              <a:t>的格式化输出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84324"/>
            <a:ext cx="10515600" cy="5132162"/>
          </a:xfrm>
        </p:spPr>
        <p:txBody>
          <a:bodyPr>
            <a:normAutofit fontScale="82500" lnSpcReduction="20000"/>
          </a:bodyPr>
          <a:lstStyle/>
          <a:p>
            <a:pPr marL="0" indent="0">
              <a:buNone/>
            </a:pPr>
            <a:r>
              <a:rPr lang="zh-CN" altLang="en-US" sz="2300" dirty="0">
                <a:solidFill>
                  <a:schemeClr val="tx1"/>
                </a:solidFill>
              </a:rPr>
              <a:t>标准库：</a:t>
            </a:r>
            <a:r>
              <a:rPr lang="en-US" altLang="zh-CN" sz="23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https://doc.rust-lang.org/std/fmt/index.html</a:t>
            </a:r>
            <a:endParaRPr lang="en-US" altLang="zh-CN" sz="23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250" dirty="0">
                <a:solidFill>
                  <a:schemeClr val="tx1"/>
                </a:solidFill>
              </a:rPr>
              <a:t>官方示例</a:t>
            </a:r>
            <a:r>
              <a:rPr lang="zh-CN" altLang="en-US" sz="2300" dirty="0">
                <a:solidFill>
                  <a:schemeClr val="tx1"/>
                </a:solidFill>
              </a:rPr>
              <a:t>网址：</a:t>
            </a:r>
            <a:r>
              <a:rPr lang="en-US" altLang="zh-CN" sz="23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https://doc.rust-lang.org/rust-by-example/hello/print.html</a:t>
            </a:r>
            <a:endParaRPr lang="en-US" altLang="zh-CN" sz="23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3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300" dirty="0">
                <a:solidFill>
                  <a:schemeClr val="tx1"/>
                </a:solidFill>
              </a:rPr>
              <a:t>打印操作是在</a:t>
            </a:r>
            <a:r>
              <a:rPr lang="en-US" altLang="zh-CN" sz="2300" b="1" u="sng" dirty="0">
                <a:solidFill>
                  <a:schemeClr val="tx1"/>
                </a:solidFill>
              </a:rPr>
              <a:t>std::</a:t>
            </a:r>
            <a:r>
              <a:rPr lang="en-US" altLang="zh-CN" sz="2300" b="1" u="sng" dirty="0" err="1">
                <a:solidFill>
                  <a:schemeClr val="tx1"/>
                </a:solidFill>
              </a:rPr>
              <a:t>fmt</a:t>
            </a:r>
            <a:r>
              <a:rPr lang="zh-CN" altLang="en-US" sz="2300" dirty="0">
                <a:solidFill>
                  <a:schemeClr val="tx1"/>
                </a:solidFill>
              </a:rPr>
              <a:t>里边定义的一系列宏来处理的，包括如下：</a:t>
            </a:r>
            <a:endParaRPr lang="en-US" altLang="zh-CN" sz="23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altLang="zh-CN" sz="25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500" b="0" i="0" dirty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print!</a:t>
            </a:r>
            <a:r>
              <a:rPr lang="zh-CN" altLang="en-US" sz="2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：与</a:t>
            </a:r>
            <a:r>
              <a:rPr lang="en-US" altLang="zh-CN" sz="2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format!</a:t>
            </a:r>
            <a:r>
              <a:rPr lang="zh-CN" altLang="en-US" sz="2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宏类似，但是文本输出到控制台（</a:t>
            </a:r>
            <a:r>
              <a:rPr lang="en-US" altLang="zh-CN" sz="2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io::</a:t>
            </a:r>
            <a:r>
              <a:rPr lang="en-US" altLang="zh-CN" sz="2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stdout</a:t>
            </a:r>
            <a:r>
              <a:rPr lang="zh-CN" altLang="en-US" sz="2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）；</a:t>
            </a:r>
            <a:endParaRPr lang="en-US" altLang="zh-CN" sz="25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sz="25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500" dirty="0" err="1">
                <a:solidFill>
                  <a:srgbClr val="FFC000"/>
                </a:solidFill>
                <a:latin typeface="Open Sans" panose="020B0606030504020204" pitchFamily="34" charset="0"/>
              </a:rPr>
              <a:t>println</a:t>
            </a:r>
            <a:r>
              <a:rPr lang="en-US" altLang="zh-CN" sz="2500" dirty="0">
                <a:solidFill>
                  <a:srgbClr val="FFC000"/>
                </a:solidFill>
                <a:latin typeface="Open Sans" panose="020B0606030504020204" pitchFamily="34" charset="0"/>
              </a:rPr>
              <a:t>!</a:t>
            </a:r>
            <a:r>
              <a:rPr lang="zh-CN" altLang="en-US" sz="2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：与</a:t>
            </a:r>
            <a:r>
              <a:rPr lang="en-US" altLang="zh-CN" sz="2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print!</a:t>
            </a:r>
            <a:r>
              <a:rPr lang="zh-CN" altLang="en-US" sz="2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宏类似，输出结果追加一个换行符；</a:t>
            </a:r>
            <a:endParaRPr lang="en-US" altLang="zh-CN" sz="25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sz="25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altLang="zh-CN" sz="2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format!</a:t>
            </a:r>
            <a:r>
              <a:rPr lang="zh-CN" altLang="en-US" sz="2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：将格式化的文本写到字符串，并没有输出；</a:t>
            </a:r>
            <a:endParaRPr lang="en-US" altLang="zh-CN" sz="25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sz="25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500" b="0" i="0" dirty="0" err="1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eprint</a:t>
            </a:r>
            <a:r>
              <a:rPr lang="en-US" altLang="zh-CN" sz="2500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!</a:t>
            </a:r>
            <a:r>
              <a:rPr lang="zh-CN" altLang="en-US" sz="2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：与</a:t>
            </a:r>
            <a:r>
              <a:rPr lang="en-US" altLang="zh-CN" sz="2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format!</a:t>
            </a:r>
            <a:r>
              <a:rPr lang="zh-CN" altLang="en-US" sz="2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宏类似，但是它将文本输出到标准错误（</a:t>
            </a:r>
            <a:r>
              <a:rPr lang="en-US" altLang="zh-CN" sz="2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io::stderr </a:t>
            </a:r>
            <a:r>
              <a:rPr lang="zh-CN" altLang="en-US" sz="2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）</a:t>
            </a:r>
            <a:r>
              <a:rPr lang="zh-CN" altLang="en-US" sz="2500" dirty="0">
                <a:solidFill>
                  <a:srgbClr val="000000"/>
                </a:solidFill>
                <a:latin typeface="Open Sans" panose="020B0606030504020204" pitchFamily="34" charset="0"/>
              </a:rPr>
              <a:t>；</a:t>
            </a:r>
            <a:endParaRPr lang="en-US" altLang="zh-CN" sz="25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sz="25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500" dirty="0" err="1">
                <a:solidFill>
                  <a:srgbClr val="00B0F0"/>
                </a:solidFill>
                <a:latin typeface="Open Sans" panose="020B0606030504020204" pitchFamily="34" charset="0"/>
              </a:rPr>
              <a:t>eprintln</a:t>
            </a:r>
            <a:r>
              <a:rPr lang="en-US" altLang="zh-CN" sz="2500" dirty="0">
                <a:solidFill>
                  <a:srgbClr val="00B0F0"/>
                </a:solidFill>
                <a:latin typeface="Open Sans" panose="020B0606030504020204" pitchFamily="34" charset="0"/>
              </a:rPr>
              <a:t>!</a:t>
            </a:r>
            <a:r>
              <a:rPr lang="zh-CN" altLang="en-US" sz="2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：与</a:t>
            </a:r>
            <a:r>
              <a:rPr lang="en-US" altLang="zh-CN" sz="2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eprint</a:t>
            </a:r>
            <a:r>
              <a:rPr lang="en-US" altLang="zh-CN" sz="2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!</a:t>
            </a:r>
            <a:r>
              <a:rPr lang="zh-CN" altLang="en-US" sz="2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宏类似，但结果追加一个换行符；</a:t>
            </a:r>
            <a:endParaRPr lang="zh-CN" altLang="en-US" sz="1100" dirty="0"/>
          </a:p>
          <a:p>
            <a:pPr marL="0" indent="0">
              <a:buNone/>
            </a:pPr>
            <a:endParaRPr lang="zh-CN" altLang="en-US" sz="22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43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zh-CN" altLang="en-US" dirty="0"/>
              <a:t>下节课程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Rust </a:t>
            </a:r>
            <a:r>
              <a:rPr lang="zh-CN" altLang="en-US" dirty="0"/>
              <a:t>基础语法</a:t>
            </a:r>
          </a:p>
        </p:txBody>
      </p:sp>
    </p:spTree>
    <p:extLst>
      <p:ext uri="{BB962C8B-B14F-4D97-AF65-F5344CB8AC3E}">
        <p14:creationId xmlns:p14="http://schemas.microsoft.com/office/powerpoint/2010/main" val="268974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altLang="zh-CN" dirty="0"/>
              <a:t>Rust </a:t>
            </a:r>
            <a:r>
              <a:rPr lang="zh-CN" altLang="en-US" dirty="0"/>
              <a:t>学习大纲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http://naotu.baidu.com/file/efb48668c4e8ab186ebf2681288f9f9c?token=acdfd933f616a9ba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223</Words>
  <Application>Microsoft Office PowerPoint</Application>
  <PresentationFormat>宽屏</PresentationFormat>
  <Paragraphs>24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Open Sans</vt:lpstr>
      <vt:lpstr>Office 主题​​</vt:lpstr>
      <vt:lpstr>PowerPoint 演示文稿</vt:lpstr>
      <vt:lpstr>Rust的格式化输出</vt:lpstr>
      <vt:lpstr>下节课程</vt:lpstr>
      <vt:lpstr>Rust 学习大纲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xulei</dc:creator>
  <cp:lastModifiedBy>liu sc</cp:lastModifiedBy>
  <cp:revision>89</cp:revision>
  <dcterms:created xsi:type="dcterms:W3CDTF">2022-05-05T15:19:54Z</dcterms:created>
  <dcterms:modified xsi:type="dcterms:W3CDTF">2022-05-08T14:42:16Z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2052-4.2.1.6777</vt:lpwstr>
  </property>
  <property fmtid="{D5CDD505-2E9C-101B-9397-08002B2CF9AE}" pid="3" name="ICV">
    <vt:lpwstr>B4931DD1FB8833F71AEB7362181FA4F6</vt:lpwstr>
  </property>
</Properties>
</file>