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7FF"/>
    <a:srgbClr val="000095"/>
    <a:srgbClr val="0000C4"/>
    <a:srgbClr val="0000A5"/>
    <a:srgbClr val="0000A0"/>
    <a:srgbClr val="0000A4"/>
    <a:srgbClr val="0000BC"/>
    <a:srgbClr val="000092"/>
    <a:srgbClr val="0000A8"/>
    <a:srgbClr val="000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5" autoAdjust="0"/>
    <p:restoredTop sz="84121" autoAdjust="0"/>
  </p:normalViewPr>
  <p:slideViewPr>
    <p:cSldViewPr snapToGrid="0">
      <p:cViewPr>
        <p:scale>
          <a:sx n="66" d="100"/>
          <a:sy n="66" d="100"/>
        </p:scale>
        <p:origin x="4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태윤" userId="aad55bb7-efb2-403e-9d39-62c048d9927e" providerId="ADAL" clId="{080FFAA6-305C-4AE6-BCB4-72B90F7198C9}"/>
    <pc:docChg chg="modSld">
      <pc:chgData name="안태윤" userId="aad55bb7-efb2-403e-9d39-62c048d9927e" providerId="ADAL" clId="{080FFAA6-305C-4AE6-BCB4-72B90F7198C9}" dt="2023-03-22T13:05:55.586" v="2" actId="20577"/>
      <pc:docMkLst>
        <pc:docMk/>
      </pc:docMkLst>
      <pc:sldChg chg="modSp mod">
        <pc:chgData name="안태윤" userId="aad55bb7-efb2-403e-9d39-62c048d9927e" providerId="ADAL" clId="{080FFAA6-305C-4AE6-BCB4-72B90F7198C9}" dt="2023-03-22T13:05:55.586" v="2" actId="20577"/>
        <pc:sldMkLst>
          <pc:docMk/>
          <pc:sldMk cId="75081785" sldId="256"/>
        </pc:sldMkLst>
        <pc:spChg chg="mod">
          <ac:chgData name="안태윤" userId="aad55bb7-efb2-403e-9d39-62c048d9927e" providerId="ADAL" clId="{080FFAA6-305C-4AE6-BCB4-72B90F7198C9}" dt="2023-03-22T13:05:55.586" v="2" actId="20577"/>
          <ac:spMkLst>
            <pc:docMk/>
            <pc:sldMk cId="75081785" sldId="256"/>
            <ac:spMk id="5" creationId="{487D7104-B627-D1DB-C912-F4DA3AF4D9F9}"/>
          </ac:spMkLst>
        </pc:spChg>
      </pc:sldChg>
    </pc:docChg>
  </pc:docChgLst>
  <pc:docChgLst>
    <pc:chgData name="wintiger0222@uos.ac.kr" userId="aad55bb7-efb2-403e-9d39-62c048d9927e" providerId="ADAL" clId="{9F438C94-61AC-462B-80AA-173087E174C8}"/>
    <pc:docChg chg="undo custSel modSld">
      <pc:chgData name="wintiger0222@uos.ac.kr" userId="aad55bb7-efb2-403e-9d39-62c048d9927e" providerId="ADAL" clId="{9F438C94-61AC-462B-80AA-173087E174C8}" dt="2023-03-05T00:32:39.092" v="129" actId="2711"/>
      <pc:docMkLst>
        <pc:docMk/>
      </pc:docMkLst>
      <pc:sldChg chg="addSp modSp mod">
        <pc:chgData name="wintiger0222@uos.ac.kr" userId="aad55bb7-efb2-403e-9d39-62c048d9927e" providerId="ADAL" clId="{9F438C94-61AC-462B-80AA-173087E174C8}" dt="2023-03-05T00:32:39.092" v="129" actId="2711"/>
        <pc:sldMkLst>
          <pc:docMk/>
          <pc:sldMk cId="75081785" sldId="256"/>
        </pc:sldMkLst>
        <pc:spChg chg="mod">
          <ac:chgData name="wintiger0222@uos.ac.kr" userId="aad55bb7-efb2-403e-9d39-62c048d9927e" providerId="ADAL" clId="{9F438C94-61AC-462B-80AA-173087E174C8}" dt="2023-03-05T00:32:39.092" v="129" actId="2711"/>
          <ac:spMkLst>
            <pc:docMk/>
            <pc:sldMk cId="75081785" sldId="256"/>
            <ac:spMk id="4" creationId="{0F568948-518E-FBA4-1F10-2156388CD3DC}"/>
          </ac:spMkLst>
        </pc:spChg>
        <pc:spChg chg="mod">
          <ac:chgData name="wintiger0222@uos.ac.kr" userId="aad55bb7-efb2-403e-9d39-62c048d9927e" providerId="ADAL" clId="{9F438C94-61AC-462B-80AA-173087E174C8}" dt="2023-03-05T00:32:39.092" v="129" actId="2711"/>
          <ac:spMkLst>
            <pc:docMk/>
            <pc:sldMk cId="75081785" sldId="256"/>
            <ac:spMk id="5" creationId="{487D7104-B627-D1DB-C912-F4DA3AF4D9F9}"/>
          </ac:spMkLst>
        </pc:spChg>
        <pc:spChg chg="mod">
          <ac:chgData name="wintiger0222@uos.ac.kr" userId="aad55bb7-efb2-403e-9d39-62c048d9927e" providerId="ADAL" clId="{9F438C94-61AC-462B-80AA-173087E174C8}" dt="2023-03-05T00:32:39.092" v="129" actId="2711"/>
          <ac:spMkLst>
            <pc:docMk/>
            <pc:sldMk cId="75081785" sldId="256"/>
            <ac:spMk id="9" creationId="{8B49C31F-57B1-7808-7C6D-38AF5A1E77E9}"/>
          </ac:spMkLst>
        </pc:spChg>
        <pc:spChg chg="mod">
          <ac:chgData name="wintiger0222@uos.ac.kr" userId="aad55bb7-efb2-403e-9d39-62c048d9927e" providerId="ADAL" clId="{9F438C94-61AC-462B-80AA-173087E174C8}" dt="2023-03-05T00:32:39.092" v="129" actId="2711"/>
          <ac:spMkLst>
            <pc:docMk/>
            <pc:sldMk cId="75081785" sldId="256"/>
            <ac:spMk id="11" creationId="{5909B081-C799-32DA-B2AE-CEBE141B68DC}"/>
          </ac:spMkLst>
        </pc:spChg>
        <pc:spChg chg="mod">
          <ac:chgData name="wintiger0222@uos.ac.kr" userId="aad55bb7-efb2-403e-9d39-62c048d9927e" providerId="ADAL" clId="{9F438C94-61AC-462B-80AA-173087E174C8}" dt="2023-03-05T00:32:39.092" v="129" actId="2711"/>
          <ac:spMkLst>
            <pc:docMk/>
            <pc:sldMk cId="75081785" sldId="256"/>
            <ac:spMk id="12" creationId="{EBC86AC3-FF7E-0C31-2CAB-48FEE0CD6F23}"/>
          </ac:spMkLst>
        </pc:spChg>
        <pc:spChg chg="add mod">
          <ac:chgData name="wintiger0222@uos.ac.kr" userId="aad55bb7-efb2-403e-9d39-62c048d9927e" providerId="ADAL" clId="{9F438C94-61AC-462B-80AA-173087E174C8}" dt="2023-03-05T00:32:39.092" v="129" actId="2711"/>
          <ac:spMkLst>
            <pc:docMk/>
            <pc:sldMk cId="75081785" sldId="256"/>
            <ac:spMk id="18" creationId="{3127BD08-54A2-5719-69C0-D3D8A104A600}"/>
          </ac:spMkLst>
        </pc:spChg>
        <pc:cxnChg chg="mod">
          <ac:chgData name="wintiger0222@uos.ac.kr" userId="aad55bb7-efb2-403e-9d39-62c048d9927e" providerId="ADAL" clId="{9F438C94-61AC-462B-80AA-173087E174C8}" dt="2023-03-05T00:32:10.188" v="122" actId="1035"/>
          <ac:cxnSpMkLst>
            <pc:docMk/>
            <pc:sldMk cId="75081785" sldId="256"/>
            <ac:cxnSpMk id="14" creationId="{5F095FDE-0F1F-762D-398B-AD7560A03907}"/>
          </ac:cxnSpMkLst>
        </pc:cxnChg>
        <pc:cxnChg chg="mod">
          <ac:chgData name="wintiger0222@uos.ac.kr" userId="aad55bb7-efb2-403e-9d39-62c048d9927e" providerId="ADAL" clId="{9F438C94-61AC-462B-80AA-173087E174C8}" dt="2023-03-05T00:30:57.357" v="39" actId="1035"/>
          <ac:cxnSpMkLst>
            <pc:docMk/>
            <pc:sldMk cId="75081785" sldId="256"/>
            <ac:cxnSpMk id="16" creationId="{4FB67FBC-2344-5122-4BA1-64F5A0BE61A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4B9AB-B32E-4D80-9B2A-DDECA9B1FE37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CCADC-188B-4D56-8D48-89CA344ED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CCADC-188B-4D56-8D48-89CA344ED7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8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CCADC-188B-4D56-8D48-89CA344ED7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2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1425E-E9EE-E481-2EEC-D9A5A8F45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235FF4-C839-FAA9-0F2F-8E0831A32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61F76-521D-D3B2-3EA3-9D7012DD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7EC9-0F14-4E9A-968E-5B5426A53DF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1CD35-4871-0E9C-27A5-C6AC7C58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7E1FF-197C-8E37-5FA4-4AEC1D6A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65CD-C37C-43C8-852D-8BDD879FD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9DCEA-48CC-EE7E-F4F8-A957D6B9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9AEBAC-046B-E353-E3CA-F7E56B2EE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08549-60BF-3985-CEAC-75109DDC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7EC9-0F14-4E9A-968E-5B5426A53DF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3251E-EC8A-4105-FF8A-F51FB161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78E16-72F4-1B07-AD3D-067CD548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65CD-C37C-43C8-852D-8BDD879FD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9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CE4A63-1B4D-1D7D-1A56-3FBE481EF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798AD7-A702-9582-4F39-CB90D0A18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8FB76-8550-2041-AE73-93613BB0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7EC9-0F14-4E9A-968E-5B5426A53DF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0B3CB-8B23-9BDF-B055-7E0832AA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874DF-3D4A-3D50-B46C-06F8B9D2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65CD-C37C-43C8-852D-8BDD879FD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25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C1283-8E9E-B8BF-7AC4-9954CE30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7E0FC-6AC4-B9C2-5489-4AF812EB9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DD0E3-71D2-B67F-0E63-B5185410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7EC9-0F14-4E9A-968E-5B5426A53DF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123A1-85FB-0DFC-2935-FA83EA89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AF628-BEF2-B152-7AA0-60EE05E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65CD-C37C-43C8-852D-8BDD879FD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0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0A485-527E-EF06-FF4A-60DA19A0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2882A-0E99-51E3-6E54-58A366A7C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57777-9865-8A1B-C134-30C61480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7EC9-0F14-4E9A-968E-5B5426A53DF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B1719-E31F-39E9-46B2-DFF410A8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969ED-1C62-176A-B598-20064E2D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65CD-C37C-43C8-852D-8BDD879FD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6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CEEE0-28AB-5D0A-5367-BED1D337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0DC7C-8BA2-7C11-D6C0-97587DD72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4ADB94-8861-C81D-E417-B747A3D20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D77AE-E9CB-14A3-A6D0-683A8ED7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7EC9-0F14-4E9A-968E-5B5426A53DF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DBD0DF-BAFD-584E-2AD9-84DB666B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3A67B8-11F4-D9E8-37D4-54443FA3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65CD-C37C-43C8-852D-8BDD879FD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1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D1F02-10E6-F499-93FD-13D10B17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18182F-D744-0357-CA15-2E4F11AFD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988C1-70A7-C7D2-67CF-B7224221B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788BF0-EE28-1C92-306B-8502573BB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3D484-F8DB-BDD4-E436-C1C271F72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5751AA-E486-7E2A-1201-7723BAF0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7EC9-0F14-4E9A-968E-5B5426A53DF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FEF0C5-538F-CDAA-C8EC-5C084FD3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A59521-9659-6425-8897-9512385D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65CD-C37C-43C8-852D-8BDD879FD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9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09BE7-DFB0-9E2B-CACC-CFBB6988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E15D4F-C883-0B01-FFE2-C7986EEF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7EC9-0F14-4E9A-968E-5B5426A53DF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E3E92A-C375-FA80-814A-195D56B0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732B83-A247-67FB-722C-C8442A1D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65CD-C37C-43C8-852D-8BDD879FD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1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3AB95C-343B-7D7F-DAED-1CA0A35F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7EC9-0F14-4E9A-968E-5B5426A53DF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A854A0-71E4-8E66-CC5D-16B0F868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4B4DB-7B95-268C-7B98-BE1C8409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65CD-C37C-43C8-852D-8BDD879FD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0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844F6-E7F1-B4E6-F435-FA913C10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EDD5F-3A39-7652-4EA3-4AA91FBC1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BD91A3-55C7-4893-3300-BB201F7DA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31066-3CAA-0D77-1002-1022D0F4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7EC9-0F14-4E9A-968E-5B5426A53DF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A3ECDB-BC99-A0AD-7FA7-6940DD26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E747D4-4AAD-C94F-8B23-A85A1B66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65CD-C37C-43C8-852D-8BDD879FD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3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5ACF7-A793-612A-6947-BF8A0A64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EB22E4-82E0-AAA9-1B47-1A8AF5AE2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B7607-98E1-FD2F-E796-6C5A59B43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F0F4BE-16B6-F7E6-774B-44FC1830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7EC9-0F14-4E9A-968E-5B5426A53DF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E8A102-6C37-A544-6D1A-19BEC676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C54C93-5051-A9FE-0132-BDE799E6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65CD-C37C-43C8-852D-8BDD879FD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71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FE8B3D-B7B4-952F-0E28-F59E7CD0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9DF5B8-4239-0BAD-ECE5-FD76C09F8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447EA-D6FF-4821-3285-8B9E0549F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7EC9-0F14-4E9A-968E-5B5426A53DF9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87C67-51EC-3636-10E6-97BAFAD1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05638-6E9F-879C-B3E1-C6B54BA1A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65CD-C37C-43C8-852D-8BDD879FD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7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568948-518E-FBA4-1F10-2156388CD3DC}"/>
              </a:ext>
            </a:extLst>
          </p:cNvPr>
          <p:cNvSpPr/>
          <p:nvPr/>
        </p:nvSpPr>
        <p:spPr>
          <a:xfrm>
            <a:off x="1205345" y="-1407968"/>
            <a:ext cx="9216000" cy="8064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A029둥근고딕M" panose="02010504000101010101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D7104-B627-D1DB-C912-F4DA3AF4D9F9}"/>
              </a:ext>
            </a:extLst>
          </p:cNvPr>
          <p:cNvSpPr txBox="1"/>
          <p:nvPr/>
        </p:nvSpPr>
        <p:spPr>
          <a:xfrm>
            <a:off x="1330036" y="-1288991"/>
            <a:ext cx="89098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파이어 </a:t>
            </a:r>
            <a:r>
              <a:rPr lang="ko-KR" altLang="en-US" sz="32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엠블렘</a:t>
            </a:r>
            <a:r>
              <a:rPr lang="ko-KR" altLang="en-US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트라키아</a:t>
            </a:r>
            <a:r>
              <a:rPr lang="ko-KR" altLang="en-US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776 </a:t>
            </a:r>
            <a:r>
              <a:rPr lang="ko-KR" altLang="en-US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한글패치</a:t>
            </a:r>
            <a:endParaRPr lang="en-US" altLang="ko-KR" sz="3200" dirty="0">
              <a:solidFill>
                <a:schemeClr val="bg1"/>
              </a:solidFill>
              <a:latin typeface="나눔스퀘어라운드 Regular" panose="020B0600000101010101" pitchFamily="50" charset="-127"/>
              <a:ea typeface="A029둥근고딕M" panose="02010504000101010101" pitchFamily="2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한글패치 </a:t>
            </a:r>
            <a:r>
              <a:rPr lang="en-US" altLang="ko-KR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23</a:t>
            </a:r>
            <a:r>
              <a:rPr lang="ko-KR" altLang="en-US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년</a:t>
            </a:r>
            <a:r>
              <a:rPr lang="en-US" altLang="ko-KR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03</a:t>
            </a:r>
            <a:r>
              <a:rPr lang="ko-KR" altLang="en-US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월</a:t>
            </a:r>
            <a:r>
              <a:rPr lang="en-US" altLang="ko-KR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22</a:t>
            </a:r>
            <a:r>
              <a:rPr lang="ko-KR" altLang="en-US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일 버전 </a:t>
            </a:r>
            <a:r>
              <a:rPr lang="en-US" altLang="ko-KR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0.2V</a:t>
            </a:r>
          </a:p>
          <a:p>
            <a:endParaRPr lang="en-US" altLang="ko-KR" sz="3200" dirty="0">
              <a:solidFill>
                <a:schemeClr val="bg1"/>
              </a:solidFill>
              <a:latin typeface="나눔스퀘어라운드 Regular" panose="020B0600000101010101" pitchFamily="50" charset="-127"/>
              <a:ea typeface="A029둥근고딕M" panose="02010504000101010101" pitchFamily="2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나눔스퀘어라운드 Regular" panose="020B0600000101010101" pitchFamily="50" charset="-127"/>
              <a:ea typeface="A029둥근고딕M" panose="02010504000101010101" pitchFamily="2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나눔스퀘어라운드 Regular" panose="020B0600000101010101" pitchFamily="50" charset="-127"/>
              <a:ea typeface="A029둥근고딕M" panose="02010504000101010101" pitchFamily="2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나눔스퀘어라운드 Regular" panose="020B0600000101010101" pitchFamily="50" charset="-127"/>
              <a:ea typeface="A029둥근고딕M" panose="02010504000101010101" pitchFamily="2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나눔스퀘어라운드 Regular" panose="020B0600000101010101" pitchFamily="50" charset="-127"/>
              <a:ea typeface="A029둥근고딕M" panose="02010504000101010101" pitchFamily="2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나눔스퀘어라운드 Regular" panose="020B0600000101010101" pitchFamily="50" charset="-127"/>
              <a:ea typeface="A029둥근고딕M" panose="02010504000101010101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9C31F-57B1-7808-7C6D-38AF5A1E77E9}"/>
              </a:ext>
            </a:extLst>
          </p:cNvPr>
          <p:cNvSpPr txBox="1"/>
          <p:nvPr/>
        </p:nvSpPr>
        <p:spPr>
          <a:xfrm>
            <a:off x="1330036" y="-110430"/>
            <a:ext cx="81378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해당 패치의 무단전재 및 재배포화 상업화를</a:t>
            </a:r>
            <a:br>
              <a:rPr lang="en-US" altLang="ko-KR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</a:br>
            <a:r>
              <a:rPr lang="ko-KR" altLang="en-US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금지합니다</a:t>
            </a:r>
            <a:r>
              <a:rPr lang="en-US" altLang="ko-KR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09B081-C799-32DA-B2AE-CEBE141B68DC}"/>
              </a:ext>
            </a:extLst>
          </p:cNvPr>
          <p:cNvSpPr txBox="1"/>
          <p:nvPr/>
        </p:nvSpPr>
        <p:spPr>
          <a:xfrm>
            <a:off x="1330036" y="5525160"/>
            <a:ext cx="89098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Windowstiger.tistory.com</a:t>
            </a:r>
          </a:p>
          <a:p>
            <a:r>
              <a:rPr lang="ko-KR" altLang="en-US" sz="32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혜음우리말화연구소</a:t>
            </a:r>
            <a:endParaRPr lang="ko-KR" altLang="en-US" sz="3200" dirty="0">
              <a:solidFill>
                <a:schemeClr val="bg1"/>
              </a:solidFill>
              <a:latin typeface="나눔스퀘어라운드 Regular" panose="020B0600000101010101" pitchFamily="50" charset="-127"/>
              <a:ea typeface="A029둥근고딕M" panose="02010504000101010101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86AC3-FF7E-0C31-2CAB-48FEE0CD6F23}"/>
              </a:ext>
            </a:extLst>
          </p:cNvPr>
          <p:cNvSpPr txBox="1"/>
          <p:nvPr/>
        </p:nvSpPr>
        <p:spPr>
          <a:xfrm>
            <a:off x="1330036" y="4505871"/>
            <a:ext cx="8909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다들 제 나이에 맞는 품위를 지키면서 건전한</a:t>
            </a:r>
            <a:r>
              <a:rPr lang="en-US" altLang="ko-KR" sz="28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인터넷</a:t>
            </a:r>
            <a:endParaRPr lang="en-US" altLang="ko-KR" sz="2800" dirty="0">
              <a:solidFill>
                <a:schemeClr val="bg1"/>
              </a:solidFill>
              <a:latin typeface="나눔스퀘어라운드 Regular" panose="020B0600000101010101" pitchFamily="50" charset="-127"/>
              <a:ea typeface="A029둥근고딕M" panose="02010504000101010101" pitchFamily="2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문화를 만들어 갈 수 있도록 노력해</a:t>
            </a:r>
            <a:r>
              <a:rPr lang="en-US" altLang="ko-KR" sz="28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주시기 바랍니다</a:t>
            </a:r>
            <a:r>
              <a:rPr lang="en-US" altLang="ko-KR" sz="28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.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F095FDE-0F1F-762D-398B-AD7560A03907}"/>
              </a:ext>
            </a:extLst>
          </p:cNvPr>
          <p:cNvCxnSpPr>
            <a:cxnSpLocks/>
          </p:cNvCxnSpPr>
          <p:nvPr/>
        </p:nvCxnSpPr>
        <p:spPr>
          <a:xfrm>
            <a:off x="1358427" y="5542131"/>
            <a:ext cx="890983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FB67FBC-2344-5122-4BA1-64F5A0BE61A5}"/>
              </a:ext>
            </a:extLst>
          </p:cNvPr>
          <p:cNvCxnSpPr>
            <a:cxnSpLocks/>
          </p:cNvCxnSpPr>
          <p:nvPr/>
        </p:nvCxnSpPr>
        <p:spPr>
          <a:xfrm>
            <a:off x="1358427" y="-207099"/>
            <a:ext cx="890983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27BD08-54A2-5719-69C0-D3D8A104A600}"/>
              </a:ext>
            </a:extLst>
          </p:cNvPr>
          <p:cNvSpPr txBox="1"/>
          <p:nvPr/>
        </p:nvSpPr>
        <p:spPr>
          <a:xfrm>
            <a:off x="1358427" y="1144995"/>
            <a:ext cx="89240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해당 파일이 아래의 사이트 이외에서 배포되거나</a:t>
            </a:r>
            <a:endParaRPr lang="en-US" altLang="ko-KR" sz="2800" dirty="0">
              <a:solidFill>
                <a:schemeClr val="bg1"/>
              </a:solidFill>
              <a:latin typeface="나눔스퀘어라운드 Regular" panose="020B0600000101010101" pitchFamily="50" charset="-127"/>
              <a:ea typeface="A029둥근고딕M" panose="02010504000101010101" pitchFamily="2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카트리지로 유통이 될 경우에는 무조건 무단 전재되고 있는</a:t>
            </a:r>
            <a:r>
              <a:rPr lang="en-US" altLang="ko-KR" sz="28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경우이며</a:t>
            </a:r>
            <a:r>
              <a:rPr lang="en-US" altLang="ko-KR" sz="28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이 경우 최신 한글패치의 이익을 누릴 수</a:t>
            </a:r>
            <a:endParaRPr lang="en-US" altLang="ko-KR" sz="2800" dirty="0">
              <a:solidFill>
                <a:schemeClr val="bg1"/>
              </a:solidFill>
              <a:latin typeface="나눔스퀘어라운드 Regular" panose="020B0600000101010101" pitchFamily="50" charset="-127"/>
              <a:ea typeface="A029둥근고딕M" panose="02010504000101010101" pitchFamily="2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없습니다</a:t>
            </a:r>
            <a:r>
              <a:rPr lang="en-US" altLang="ko-KR" sz="28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.</a:t>
            </a:r>
          </a:p>
          <a:p>
            <a:r>
              <a:rPr lang="ko-KR" altLang="en-US" sz="28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또한 해당 상품과 관련된 버그 제보는 받지 않으며</a:t>
            </a:r>
            <a:r>
              <a:rPr lang="en-US" altLang="ko-KR" sz="28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한글패치 제작자는 배포 및 추가 패치를 중단할 수도</a:t>
            </a:r>
            <a:endParaRPr lang="en-US" altLang="ko-KR" sz="2800" dirty="0">
              <a:solidFill>
                <a:schemeClr val="bg1"/>
              </a:solidFill>
              <a:latin typeface="나눔스퀘어라운드 Regular" panose="020B0600000101010101" pitchFamily="50" charset="-127"/>
              <a:ea typeface="A029둥근고딕M" panose="02010504000101010101" pitchFamily="2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있습니다</a:t>
            </a:r>
            <a:r>
              <a:rPr lang="en-US" altLang="ko-KR" sz="28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8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23B89BE0-AFFC-1667-1BE0-DDF9E1D76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568948-518E-FBA4-1F10-2156388CD3DC}"/>
              </a:ext>
            </a:extLst>
          </p:cNvPr>
          <p:cNvSpPr/>
          <p:nvPr/>
        </p:nvSpPr>
        <p:spPr>
          <a:xfrm>
            <a:off x="1488000" y="-603000"/>
            <a:ext cx="9216000" cy="8064000"/>
          </a:xfrm>
          <a:prstGeom prst="rect">
            <a:avLst/>
          </a:prstGeom>
          <a:solidFill>
            <a:srgbClr val="000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나눔스퀘어라운드 Regular" panose="020B0600000101010101" pitchFamily="50" charset="-127"/>
              <a:ea typeface="A029둥근고딕M" panose="02010504000101010101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B67FBC-2344-5122-4BA1-64F5A0BE61A5}"/>
              </a:ext>
            </a:extLst>
          </p:cNvPr>
          <p:cNvCxnSpPr>
            <a:cxnSpLocks/>
          </p:cNvCxnSpPr>
          <p:nvPr/>
        </p:nvCxnSpPr>
        <p:spPr>
          <a:xfrm>
            <a:off x="1641082" y="597869"/>
            <a:ext cx="890983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AF8CE7A5-AB48-298D-C512-D0B0724EB697}"/>
              </a:ext>
            </a:extLst>
          </p:cNvPr>
          <p:cNvSpPr/>
          <p:nvPr/>
        </p:nvSpPr>
        <p:spPr>
          <a:xfrm>
            <a:off x="3875284" y="1210553"/>
            <a:ext cx="4286250" cy="4286250"/>
          </a:xfrm>
          <a:custGeom>
            <a:avLst/>
            <a:gdLst>
              <a:gd name="connsiteX0" fmla="*/ 2143125 w 4286250"/>
              <a:gd name="connsiteY0" fmla="*/ 0 h 4286250"/>
              <a:gd name="connsiteX1" fmla="*/ 1071563 w 4286250"/>
              <a:gd name="connsiteY1" fmla="*/ 3999128 h 4286250"/>
              <a:gd name="connsiteX2" fmla="*/ 3999129 w 4286250"/>
              <a:gd name="connsiteY2" fmla="*/ 1071563 h 4286250"/>
              <a:gd name="connsiteX3" fmla="*/ 0 w 4286250"/>
              <a:gd name="connsiteY3" fmla="*/ 2143125 h 4286250"/>
              <a:gd name="connsiteX4" fmla="*/ 3999129 w 4286250"/>
              <a:gd name="connsiteY4" fmla="*/ 3214688 h 4286250"/>
              <a:gd name="connsiteX5" fmla="*/ 1071563 w 4286250"/>
              <a:gd name="connsiteY5" fmla="*/ 287122 h 4286250"/>
              <a:gd name="connsiteX6" fmla="*/ 2143125 w 4286250"/>
              <a:gd name="connsiteY6" fmla="*/ 4286250 h 4286250"/>
              <a:gd name="connsiteX7" fmla="*/ 3214688 w 4286250"/>
              <a:gd name="connsiteY7" fmla="*/ 287122 h 4286250"/>
              <a:gd name="connsiteX8" fmla="*/ 287122 w 4286250"/>
              <a:gd name="connsiteY8" fmla="*/ 3214688 h 4286250"/>
              <a:gd name="connsiteX9" fmla="*/ 4286250 w 4286250"/>
              <a:gd name="connsiteY9" fmla="*/ 2143125 h 4286250"/>
              <a:gd name="connsiteX10" fmla="*/ 287122 w 4286250"/>
              <a:gd name="connsiteY10" fmla="*/ 1071563 h 4286250"/>
              <a:gd name="connsiteX11" fmla="*/ 3214688 w 4286250"/>
              <a:gd name="connsiteY11" fmla="*/ 3999128 h 4286250"/>
              <a:gd name="connsiteX12" fmla="*/ 2143125 w 4286250"/>
              <a:gd name="connsiteY12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86250" h="4286250">
                <a:moveTo>
                  <a:pt x="2143125" y="0"/>
                </a:moveTo>
                <a:lnTo>
                  <a:pt x="1071563" y="3999128"/>
                </a:lnTo>
                <a:lnTo>
                  <a:pt x="3999129" y="1071563"/>
                </a:lnTo>
                <a:lnTo>
                  <a:pt x="0" y="2143125"/>
                </a:lnTo>
                <a:lnTo>
                  <a:pt x="3999129" y="3214688"/>
                </a:lnTo>
                <a:lnTo>
                  <a:pt x="1071563" y="287122"/>
                </a:lnTo>
                <a:lnTo>
                  <a:pt x="2143125" y="4286250"/>
                </a:lnTo>
                <a:lnTo>
                  <a:pt x="3214688" y="287122"/>
                </a:lnTo>
                <a:lnTo>
                  <a:pt x="287122" y="3214688"/>
                </a:lnTo>
                <a:lnTo>
                  <a:pt x="4286250" y="2143125"/>
                </a:lnTo>
                <a:lnTo>
                  <a:pt x="287122" y="1071563"/>
                </a:lnTo>
                <a:lnTo>
                  <a:pt x="3214688" y="3999128"/>
                </a:lnTo>
                <a:lnTo>
                  <a:pt x="2143125" y="0"/>
                </a:lnTo>
              </a:path>
            </a:pathLst>
          </a:custGeom>
          <a:solidFill>
            <a:srgbClr val="9797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7AD545DB-6BEB-B00A-8F70-56E39D2E6F20}"/>
              </a:ext>
            </a:extLst>
          </p:cNvPr>
          <p:cNvSpPr/>
          <p:nvPr/>
        </p:nvSpPr>
        <p:spPr>
          <a:xfrm>
            <a:off x="4875409" y="2210678"/>
            <a:ext cx="2286000" cy="2286000"/>
          </a:xfrm>
          <a:custGeom>
            <a:avLst/>
            <a:gdLst>
              <a:gd name="connsiteX0" fmla="*/ 2286000 w 2286000"/>
              <a:gd name="connsiteY0" fmla="*/ 1143000 h 2286000"/>
              <a:gd name="connsiteX1" fmla="*/ 1143000 w 2286000"/>
              <a:gd name="connsiteY1" fmla="*/ 2286000 h 2286000"/>
              <a:gd name="connsiteX2" fmla="*/ 0 w 2286000"/>
              <a:gd name="connsiteY2" fmla="*/ 1143000 h 2286000"/>
              <a:gd name="connsiteX3" fmla="*/ 1143000 w 2286000"/>
              <a:gd name="connsiteY3" fmla="*/ 0 h 2286000"/>
              <a:gd name="connsiteX4" fmla="*/ 2286000 w 2286000"/>
              <a:gd name="connsiteY4" fmla="*/ 1143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2286000">
                <a:moveTo>
                  <a:pt x="2286000" y="1143000"/>
                </a:moveTo>
                <a:cubicBezTo>
                  <a:pt x="2286000" y="1774262"/>
                  <a:pt x="1774262" y="2286000"/>
                  <a:pt x="1143000" y="2286000"/>
                </a:cubicBezTo>
                <a:cubicBezTo>
                  <a:pt x="511739" y="2286000"/>
                  <a:pt x="0" y="1774262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ubicBezTo>
                  <a:pt x="1774262" y="0"/>
                  <a:pt x="2286000" y="511739"/>
                  <a:pt x="2286000" y="1143000"/>
                </a:cubicBezTo>
                <a:close/>
              </a:path>
            </a:pathLst>
          </a:custGeom>
          <a:solidFill>
            <a:srgbClr val="9797FF"/>
          </a:solidFill>
          <a:ln w="142875" cap="flat">
            <a:solidFill>
              <a:srgbClr val="00009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D7104-B627-D1DB-C912-F4DA3AF4D9F9}"/>
              </a:ext>
            </a:extLst>
          </p:cNvPr>
          <p:cNvSpPr txBox="1"/>
          <p:nvPr/>
        </p:nvSpPr>
        <p:spPr>
          <a:xfrm>
            <a:off x="1612691" y="-542079"/>
            <a:ext cx="8909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파이어 </a:t>
            </a:r>
            <a:r>
              <a:rPr lang="ko-KR" altLang="en-US" sz="3200" dirty="0" err="1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엠블렘</a:t>
            </a:r>
            <a:r>
              <a:rPr lang="ko-KR" altLang="en-US" sz="32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트라키아</a:t>
            </a:r>
            <a:r>
              <a:rPr lang="ko-KR" altLang="en-US" sz="32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776 </a:t>
            </a:r>
            <a:r>
              <a:rPr lang="ko-KR" altLang="en-US" sz="32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한글패치</a:t>
            </a:r>
            <a:endParaRPr lang="en-US" altLang="ko-KR" sz="32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ko-KR" altLang="en-US" sz="3200" dirty="0" err="1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리틀먼스터패치</a:t>
            </a:r>
            <a:r>
              <a:rPr lang="ko-KR" altLang="en-US" sz="32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23</a:t>
            </a:r>
            <a:r>
              <a:rPr lang="ko-KR" altLang="en-US" sz="32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년</a:t>
            </a:r>
            <a:r>
              <a:rPr lang="en-US" altLang="ko-KR" sz="32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8</a:t>
            </a:r>
            <a:r>
              <a:rPr lang="ko-KR" altLang="en-US" sz="32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월</a:t>
            </a:r>
            <a:r>
              <a:rPr lang="en-US" altLang="ko-KR" sz="32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5</a:t>
            </a:r>
            <a:r>
              <a:rPr lang="ko-KR" altLang="en-US" sz="32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일 판 </a:t>
            </a:r>
            <a:r>
              <a:rPr lang="en-US" altLang="ko-KR" sz="32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0.4V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B49C31F-57B1-7808-7C6D-38AF5A1E77E9}"/>
              </a:ext>
            </a:extLst>
          </p:cNvPr>
          <p:cNvSpPr txBox="1"/>
          <p:nvPr/>
        </p:nvSpPr>
        <p:spPr>
          <a:xfrm>
            <a:off x="1612690" y="665510"/>
            <a:ext cx="89098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해당 패치의 무단전재 및 재배포화 상업화를</a:t>
            </a:r>
            <a:br>
              <a:rPr lang="en-US" altLang="ko-KR" sz="32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ko-KR" altLang="en-US" sz="32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금지합니다</a:t>
            </a:r>
            <a:r>
              <a:rPr lang="en-US" altLang="ko-KR" sz="32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5909B081-C799-32DA-B2AE-CEBE141B68DC}"/>
              </a:ext>
            </a:extLst>
          </p:cNvPr>
          <p:cNvSpPr txBox="1"/>
          <p:nvPr/>
        </p:nvSpPr>
        <p:spPr>
          <a:xfrm>
            <a:off x="1650518" y="5204960"/>
            <a:ext cx="681909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བོད་ལྗོངས་དེ་རང་བཙན་གྱི་རྒྱལ་ཁབ་ཏུ་འགྱུར་རོགས</a:t>
            </a:r>
            <a:r>
              <a:rPr lang="en-US" altLang="ko-KR" sz="3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། </a:t>
            </a:r>
          </a:p>
          <a:p>
            <a:r>
              <a:rPr lang="en-US" altLang="ko-KR" sz="36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ᠦᠪᠦᠷ</a:t>
            </a:r>
            <a:r>
              <a:rPr lang="en-US" altLang="ko-KR" sz="3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36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ᠮᠤᠨᠭᠭᠤᠯ</a:t>
            </a:r>
            <a:r>
              <a:rPr lang="en-US" altLang="ko-KR" sz="3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36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ᠵᠢᠨ</a:t>
            </a:r>
            <a:r>
              <a:rPr lang="en-US" altLang="ko-KR" sz="3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36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ᠲᠤᠰᠠᠭᠠᠷ</a:t>
            </a:r>
            <a:r>
              <a:rPr lang="en-US" altLang="ko-KR" sz="3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3600" dirty="0" err="1">
                <a:solidFill>
                  <a:schemeClr val="bg1"/>
                </a:solidFill>
                <a:latin typeface="KP PusKul" panose="00000400000000000000" pitchFamily="2" charset="-120"/>
                <a:ea typeface="KP PusKul" panose="00000400000000000000" pitchFamily="2" charset="-120"/>
              </a:rPr>
              <a:t>ᠲᠣᠭᠲᠠᠨᠢᠯ</a:t>
            </a:r>
            <a:r>
              <a:rPr lang="en-US" altLang="ko-KR" sz="3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ᠢ </a:t>
            </a:r>
            <a:r>
              <a:rPr lang="en-US" altLang="ko-KR" sz="36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ᠲᠡᠮᠵᠢᠨ᠎ᠠ</a:t>
            </a:r>
            <a:r>
              <a:rPr lang="en-US" altLang="ko-KR" sz="3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᠃</a:t>
            </a:r>
            <a:br>
              <a:rPr lang="en-US" altLang="ko-KR" sz="3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36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مەن</a:t>
            </a:r>
            <a:r>
              <a:rPr lang="en-US" altLang="ko-KR" sz="3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36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ئۇيغۇر</a:t>
            </a:r>
            <a:r>
              <a:rPr lang="en-US" altLang="ko-KR" sz="3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36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مۇستەقىللىقىنى</a:t>
            </a:r>
            <a:r>
              <a:rPr lang="en-US" altLang="ko-KR" sz="3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36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قوللايمەن</a:t>
            </a:r>
            <a:endParaRPr lang="en-US" altLang="ko-KR" sz="36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https://han.gl/yXPNeW</a:t>
            </a:r>
            <a:endParaRPr lang="ko-KR" altLang="en-US" sz="28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EBC86AC3-FF7E-0C31-2CAB-48FEE0CD6F23}"/>
              </a:ext>
            </a:extLst>
          </p:cNvPr>
          <p:cNvSpPr txBox="1"/>
          <p:nvPr/>
        </p:nvSpPr>
        <p:spPr>
          <a:xfrm>
            <a:off x="1612691" y="4636224"/>
            <a:ext cx="8909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err="1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실물카트리지</a:t>
            </a:r>
            <a:r>
              <a:rPr lang="ko-KR" altLang="en-US" sz="28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상업적판매업소 이용 금지</a:t>
            </a:r>
            <a:endParaRPr lang="en-US" altLang="ko-KR" sz="28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3127BD08-54A2-5719-69C0-D3D8A104A600}"/>
              </a:ext>
            </a:extLst>
          </p:cNvPr>
          <p:cNvSpPr txBox="1"/>
          <p:nvPr/>
        </p:nvSpPr>
        <p:spPr>
          <a:xfrm>
            <a:off x="1598494" y="1866380"/>
            <a:ext cx="89240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해당 파일이 카트리지로 유통이 될 경우에는 무조건 무단 전재되고 있는</a:t>
            </a:r>
            <a:r>
              <a:rPr lang="en-US" altLang="ko-KR" sz="28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경우이며</a:t>
            </a:r>
            <a:r>
              <a:rPr lang="en-US" altLang="ko-KR" sz="28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 경우 최신 한글패치의 이익을 누릴 수 없습니다</a:t>
            </a:r>
            <a:r>
              <a:rPr lang="en-US" altLang="ko-KR" sz="28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r>
              <a:rPr lang="ko-KR" altLang="en-US" sz="28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또한 해당 상품과 관련된 버그 제보는 받지 않으며</a:t>
            </a:r>
            <a:r>
              <a:rPr lang="en-US" altLang="ko-KR" sz="28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</a:t>
            </a:r>
            <a:br>
              <a:rPr lang="en-US" altLang="ko-KR" sz="28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ko-KR" altLang="en-US" sz="28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한글패치 제작자는 배포 및 추가 패치를 중단할 수도</a:t>
            </a:r>
            <a:endParaRPr lang="en-US" altLang="ko-KR" sz="28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있습니다</a:t>
            </a:r>
            <a:r>
              <a:rPr lang="en-US" altLang="ko-KR" sz="2800" dirty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095FDE-0F1F-762D-398B-AD7560A03907}"/>
              </a:ext>
            </a:extLst>
          </p:cNvPr>
          <p:cNvCxnSpPr>
            <a:cxnSpLocks/>
          </p:cNvCxnSpPr>
          <p:nvPr/>
        </p:nvCxnSpPr>
        <p:spPr>
          <a:xfrm>
            <a:off x="1641081" y="5189320"/>
            <a:ext cx="890983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02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E13ED-860D-4D21-8945-91654B30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E22C0-6EA7-0FF0-8A16-1712AA1E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568948-518E-FBA4-1F10-2156388CD3DC}"/>
              </a:ext>
            </a:extLst>
          </p:cNvPr>
          <p:cNvSpPr/>
          <p:nvPr/>
        </p:nvSpPr>
        <p:spPr>
          <a:xfrm>
            <a:off x="1488000" y="-603000"/>
            <a:ext cx="9216000" cy="806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나눔스퀘어라운드 Regular" panose="020B0600000101010101" pitchFamily="50" charset="-127"/>
              <a:ea typeface="A029둥근고딕M" panose="02010504000101010101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D7104-B627-D1DB-C912-F4DA3AF4D9F9}"/>
              </a:ext>
            </a:extLst>
          </p:cNvPr>
          <p:cNvSpPr txBox="1"/>
          <p:nvPr/>
        </p:nvSpPr>
        <p:spPr>
          <a:xfrm>
            <a:off x="6404348" y="6858000"/>
            <a:ext cx="890983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문체부 궁체 정자체" panose="02030609000101010101" pitchFamily="17" charset="-127"/>
              </a:rPr>
              <a:t>112</a:t>
            </a:r>
            <a:r>
              <a:rPr lang="ko-KR" altLang="en-US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문체부 궁체 정자체" panose="02030609000101010101" pitchFamily="17" charset="-127"/>
              </a:rPr>
              <a:t>년</a:t>
            </a:r>
            <a:r>
              <a:rPr lang="en-US" altLang="ko-KR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문체부 궁체 정자체" panose="02030609000101010101" pitchFamily="17" charset="-127"/>
              </a:rPr>
              <a:t>6</a:t>
            </a:r>
            <a:r>
              <a:rPr lang="ko-KR" altLang="en-US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문체부 궁체 정자체" panose="02030609000101010101" pitchFamily="17" charset="-127"/>
              </a:rPr>
              <a:t>월</a:t>
            </a:r>
            <a:r>
              <a:rPr lang="en-US" altLang="ko-KR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문체부 궁체 정자체" panose="02030609000101010101" pitchFamily="17" charset="-127"/>
              </a:rPr>
              <a:t>6</a:t>
            </a:r>
            <a:r>
              <a:rPr lang="ko-KR" altLang="en-US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문체부 궁체 정자체" panose="02030609000101010101" pitchFamily="17" charset="-127"/>
              </a:rPr>
              <a:t>일 </a:t>
            </a:r>
            <a:r>
              <a:rPr lang="en-US" altLang="ko-KR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문체부 궁체 정자체" panose="02030609000101010101" pitchFamily="17" charset="-127"/>
              </a:rPr>
              <a:t>0</a:t>
            </a:r>
            <a:r>
              <a:rPr lang="ko-KR" altLang="en-US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문체부 궁체 정자체" panose="02030609000101010101" pitchFamily="17" charset="-127"/>
              </a:rPr>
              <a:t>판</a:t>
            </a:r>
            <a:r>
              <a:rPr lang="en-US" altLang="ko-KR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문체부 궁체 정자체" panose="02030609000101010101" pitchFamily="17" charset="-127"/>
              </a:rPr>
              <a:t>3</a:t>
            </a:r>
            <a:r>
              <a:rPr lang="ko-KR" altLang="en-US" sz="3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문체부 궁체 정자체" panose="02030609000101010101" pitchFamily="17" charset="-127"/>
              </a:rPr>
              <a:t>째</a:t>
            </a:r>
            <a:endParaRPr lang="en-US" altLang="ko-KR" sz="3200" dirty="0">
              <a:solidFill>
                <a:schemeClr val="bg1"/>
              </a:solidFill>
              <a:latin typeface="나눔스퀘어라운드 Regular" panose="020B0600000101010101" pitchFamily="50" charset="-127"/>
              <a:ea typeface="문체부 궁체 정자체" panose="02030609000101010101" pitchFamily="17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나눔스퀘어라운드 Regular" panose="020B0600000101010101" pitchFamily="50" charset="-127"/>
              <a:ea typeface="문체부 궁체 정자체" panose="02030609000101010101" pitchFamily="17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나눔스퀘어라운드 Regular" panose="020B0600000101010101" pitchFamily="50" charset="-127"/>
              <a:ea typeface="문체부 궁체 정자체" panose="02030609000101010101" pitchFamily="17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나눔스퀘어라운드 Regular" panose="020B0600000101010101" pitchFamily="50" charset="-127"/>
              <a:ea typeface="문체부 궁체 정자체" panose="02030609000101010101" pitchFamily="17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나눔스퀘어라운드 Regular" panose="020B0600000101010101" pitchFamily="50" charset="-127"/>
              <a:ea typeface="문체부 궁체 정자체" panose="02030609000101010101" pitchFamily="17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나눔스퀘어라운드 Regular" panose="020B0600000101010101" pitchFamily="50" charset="-127"/>
              <a:ea typeface="문체부 궁체 정자체" panose="02030609000101010101" pitchFamily="17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나눔스퀘어라운드 Regular" panose="020B0600000101010101" pitchFamily="50" charset="-127"/>
              <a:ea typeface="문체부 궁체 정자체" panose="02030609000101010101" pitchFamily="17" charset="-127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5909B081-C799-32DA-B2AE-CEBE141B68DC}"/>
              </a:ext>
            </a:extLst>
          </p:cNvPr>
          <p:cNvSpPr txBox="1"/>
          <p:nvPr/>
        </p:nvSpPr>
        <p:spPr>
          <a:xfrm>
            <a:off x="1935235" y="4695324"/>
            <a:ext cx="892403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བོད་ལྗོངས་དེ་རང་བཙན་གྱི་རྒྱལ་ཁབ་ཏུ་འགྱུར་རོགས</a:t>
            </a:r>
            <a:r>
              <a:rPr lang="en-US" altLang="ko-KR" sz="44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། </a:t>
            </a:r>
          </a:p>
          <a:p>
            <a:r>
              <a:rPr lang="en-US" altLang="ko-KR" sz="44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ᠦᠪᠦᠷ</a:t>
            </a:r>
            <a:r>
              <a:rPr lang="en-US" altLang="ko-KR" sz="44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 </a:t>
            </a:r>
            <a:r>
              <a:rPr lang="en-US" altLang="ko-KR" sz="44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ᠮᠤᠨᠭᠭᠤᠯ</a:t>
            </a:r>
            <a:r>
              <a:rPr lang="en-US" altLang="ko-KR" sz="44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 </a:t>
            </a:r>
            <a:r>
              <a:rPr lang="en-US" altLang="ko-KR" sz="44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ᠵᠢᠨ</a:t>
            </a:r>
            <a:r>
              <a:rPr lang="en-US" altLang="ko-KR" sz="44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 </a:t>
            </a:r>
            <a:r>
              <a:rPr lang="en-US" altLang="ko-KR" sz="44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ᠲᠤᠰᠠᠭᠠᠷ</a:t>
            </a:r>
            <a:r>
              <a:rPr lang="en-US" altLang="ko-KR" sz="44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 </a:t>
            </a:r>
            <a:r>
              <a:rPr lang="en-US" altLang="ko-KR" sz="44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ᠲᠣᠭᠲᠠᠨᠢᠯ</a:t>
            </a:r>
            <a:r>
              <a:rPr lang="en-US" altLang="ko-KR" sz="44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 ᠢ </a:t>
            </a:r>
            <a:r>
              <a:rPr lang="en-US" altLang="ko-KR" sz="44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ᠲᠡᠮᠵᠢᠨ᠎ᠠ</a:t>
            </a:r>
            <a:r>
              <a:rPr lang="en-US" altLang="ko-KR" sz="44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᠃</a:t>
            </a:r>
          </a:p>
          <a:p>
            <a:r>
              <a:rPr lang="en-US" altLang="ko-KR" sz="44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مەن</a:t>
            </a:r>
            <a:r>
              <a:rPr lang="en-US" altLang="ko-KR" sz="44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 </a:t>
            </a:r>
            <a:r>
              <a:rPr lang="en-US" altLang="ko-KR" sz="44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ئۇيغۇر</a:t>
            </a:r>
            <a:r>
              <a:rPr lang="en-US" altLang="ko-KR" sz="44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 </a:t>
            </a:r>
            <a:r>
              <a:rPr lang="en-US" altLang="ko-KR" sz="44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مۇستەقىللىقىنى</a:t>
            </a:r>
            <a:r>
              <a:rPr lang="en-US" altLang="ko-KR" sz="44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 </a:t>
            </a:r>
            <a:r>
              <a:rPr lang="en-US" altLang="ko-KR" sz="44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A029둥근고딕M" panose="02010504000101010101" pitchFamily="2" charset="-127"/>
              </a:rPr>
              <a:t>قوللايمەن</a:t>
            </a:r>
            <a:endParaRPr lang="ko-KR" altLang="en-US" sz="4400" dirty="0">
              <a:solidFill>
                <a:schemeClr val="bg1"/>
              </a:solidFill>
              <a:latin typeface="나눔스퀘어라운드 Regular" panose="020B0600000101010101" pitchFamily="50" charset="-127"/>
              <a:ea typeface="A029둥근고딕M" panose="02010504000101010101" pitchFamily="2" charset="-127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43583DC-DA09-B374-7233-B312EBE3C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853" y="98529"/>
            <a:ext cx="4128293" cy="412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94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4278D-CD25-899A-8523-09D31EE2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D43AC-6EB8-C559-DD29-DD2119AB0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17">
            <a:extLst>
              <a:ext uri="{FF2B5EF4-FFF2-40B4-BE49-F238E27FC236}">
                <a16:creationId xmlns:a16="http://schemas.microsoft.com/office/drawing/2014/main" id="{62912D4F-705E-6145-DD1F-592A90017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2B7B38-C358-28CB-5A7C-FF0F29678358}"/>
              </a:ext>
            </a:extLst>
          </p:cNvPr>
          <p:cNvSpPr/>
          <p:nvPr/>
        </p:nvSpPr>
        <p:spPr>
          <a:xfrm>
            <a:off x="1488000" y="1210553"/>
            <a:ext cx="9216000" cy="4436894"/>
          </a:xfrm>
          <a:prstGeom prst="rect">
            <a:avLst/>
          </a:prstGeom>
          <a:solidFill>
            <a:srgbClr val="000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나눔스퀘어라운드 Regular" panose="020B0600000101010101" pitchFamily="50" charset="-127"/>
              <a:ea typeface="A029둥근고딕M" panose="02010504000101010101" pitchFamily="2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1FDD947A-220C-5508-B4AA-EF8585777B21}"/>
              </a:ext>
            </a:extLst>
          </p:cNvPr>
          <p:cNvSpPr/>
          <p:nvPr/>
        </p:nvSpPr>
        <p:spPr>
          <a:xfrm>
            <a:off x="3875284" y="1210553"/>
            <a:ext cx="4286250" cy="4286250"/>
          </a:xfrm>
          <a:custGeom>
            <a:avLst/>
            <a:gdLst>
              <a:gd name="connsiteX0" fmla="*/ 2143125 w 4286250"/>
              <a:gd name="connsiteY0" fmla="*/ 0 h 4286250"/>
              <a:gd name="connsiteX1" fmla="*/ 1071563 w 4286250"/>
              <a:gd name="connsiteY1" fmla="*/ 3999128 h 4286250"/>
              <a:gd name="connsiteX2" fmla="*/ 3999129 w 4286250"/>
              <a:gd name="connsiteY2" fmla="*/ 1071563 h 4286250"/>
              <a:gd name="connsiteX3" fmla="*/ 0 w 4286250"/>
              <a:gd name="connsiteY3" fmla="*/ 2143125 h 4286250"/>
              <a:gd name="connsiteX4" fmla="*/ 3999129 w 4286250"/>
              <a:gd name="connsiteY4" fmla="*/ 3214688 h 4286250"/>
              <a:gd name="connsiteX5" fmla="*/ 1071563 w 4286250"/>
              <a:gd name="connsiteY5" fmla="*/ 287122 h 4286250"/>
              <a:gd name="connsiteX6" fmla="*/ 2143125 w 4286250"/>
              <a:gd name="connsiteY6" fmla="*/ 4286250 h 4286250"/>
              <a:gd name="connsiteX7" fmla="*/ 3214688 w 4286250"/>
              <a:gd name="connsiteY7" fmla="*/ 287122 h 4286250"/>
              <a:gd name="connsiteX8" fmla="*/ 287122 w 4286250"/>
              <a:gd name="connsiteY8" fmla="*/ 3214688 h 4286250"/>
              <a:gd name="connsiteX9" fmla="*/ 4286250 w 4286250"/>
              <a:gd name="connsiteY9" fmla="*/ 2143125 h 4286250"/>
              <a:gd name="connsiteX10" fmla="*/ 287122 w 4286250"/>
              <a:gd name="connsiteY10" fmla="*/ 1071563 h 4286250"/>
              <a:gd name="connsiteX11" fmla="*/ 3214688 w 4286250"/>
              <a:gd name="connsiteY11" fmla="*/ 3999128 h 4286250"/>
              <a:gd name="connsiteX12" fmla="*/ 2143125 w 4286250"/>
              <a:gd name="connsiteY12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86250" h="4286250">
                <a:moveTo>
                  <a:pt x="2143125" y="0"/>
                </a:moveTo>
                <a:lnTo>
                  <a:pt x="1071563" y="3999128"/>
                </a:lnTo>
                <a:lnTo>
                  <a:pt x="3999129" y="1071563"/>
                </a:lnTo>
                <a:lnTo>
                  <a:pt x="0" y="2143125"/>
                </a:lnTo>
                <a:lnTo>
                  <a:pt x="3999129" y="3214688"/>
                </a:lnTo>
                <a:lnTo>
                  <a:pt x="1071563" y="287122"/>
                </a:lnTo>
                <a:lnTo>
                  <a:pt x="2143125" y="4286250"/>
                </a:lnTo>
                <a:lnTo>
                  <a:pt x="3214688" y="287122"/>
                </a:lnTo>
                <a:lnTo>
                  <a:pt x="287122" y="3214688"/>
                </a:lnTo>
                <a:lnTo>
                  <a:pt x="4286250" y="2143125"/>
                </a:lnTo>
                <a:lnTo>
                  <a:pt x="287122" y="1071563"/>
                </a:lnTo>
                <a:lnTo>
                  <a:pt x="3214688" y="3999128"/>
                </a:lnTo>
                <a:lnTo>
                  <a:pt x="2143125" y="0"/>
                </a:lnTo>
              </a:path>
            </a:pathLst>
          </a:custGeom>
          <a:solidFill>
            <a:srgbClr val="9797F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81F0006F-DE1A-7CB2-F3CF-6E7C0ED2E43F}"/>
              </a:ext>
            </a:extLst>
          </p:cNvPr>
          <p:cNvSpPr/>
          <p:nvPr/>
        </p:nvSpPr>
        <p:spPr>
          <a:xfrm>
            <a:off x="4875409" y="2210678"/>
            <a:ext cx="2286000" cy="2286000"/>
          </a:xfrm>
          <a:custGeom>
            <a:avLst/>
            <a:gdLst>
              <a:gd name="connsiteX0" fmla="*/ 2286000 w 2286000"/>
              <a:gd name="connsiteY0" fmla="*/ 1143000 h 2286000"/>
              <a:gd name="connsiteX1" fmla="*/ 1143000 w 2286000"/>
              <a:gd name="connsiteY1" fmla="*/ 2286000 h 2286000"/>
              <a:gd name="connsiteX2" fmla="*/ 0 w 2286000"/>
              <a:gd name="connsiteY2" fmla="*/ 1143000 h 2286000"/>
              <a:gd name="connsiteX3" fmla="*/ 1143000 w 2286000"/>
              <a:gd name="connsiteY3" fmla="*/ 0 h 2286000"/>
              <a:gd name="connsiteX4" fmla="*/ 2286000 w 2286000"/>
              <a:gd name="connsiteY4" fmla="*/ 1143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2286000">
                <a:moveTo>
                  <a:pt x="2286000" y="1143000"/>
                </a:moveTo>
                <a:cubicBezTo>
                  <a:pt x="2286000" y="1774262"/>
                  <a:pt x="1774262" y="2286000"/>
                  <a:pt x="1143000" y="2286000"/>
                </a:cubicBezTo>
                <a:cubicBezTo>
                  <a:pt x="511739" y="2286000"/>
                  <a:pt x="0" y="1774262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ubicBezTo>
                  <a:pt x="1774262" y="0"/>
                  <a:pt x="2286000" y="511739"/>
                  <a:pt x="2286000" y="1143000"/>
                </a:cubicBezTo>
                <a:close/>
              </a:path>
            </a:pathLst>
          </a:custGeom>
          <a:solidFill>
            <a:srgbClr val="9797FF"/>
          </a:solidFill>
          <a:ln w="142875" cap="flat">
            <a:solidFill>
              <a:srgbClr val="00009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1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230</Words>
  <Application>Microsoft Office PowerPoint</Application>
  <PresentationFormat>와이드스크린</PresentationFormat>
  <Paragraphs>36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KBIZ한마음고딕 B</vt:lpstr>
      <vt:lpstr>KP PusKul</vt:lpstr>
      <vt:lpstr>굴림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태윤</dc:creator>
  <cp:lastModifiedBy>안태윤</cp:lastModifiedBy>
  <cp:revision>6</cp:revision>
  <dcterms:created xsi:type="dcterms:W3CDTF">2023-03-05T00:28:47Z</dcterms:created>
  <dcterms:modified xsi:type="dcterms:W3CDTF">2023-08-05T03:15:14Z</dcterms:modified>
</cp:coreProperties>
</file>