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A2C6-F5F5-8286-8A1F-B258AA808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59EC1-86C3-5CA4-8459-ECA1BE27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779D-F515-E2AF-B15A-389F2A5A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DFB74-E684-F6D3-5120-E9FE5FF8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BEF81-1C6B-47F1-0D64-E03F61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6D98E-55C7-39A2-A7CF-8CBCD1E6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CED9E-7B38-2D0F-0B4E-51B1795F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34859-A6B7-55DD-1C06-614389EB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53413-E747-A337-4C60-8ABBAB9B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26FE9-BB98-31C9-EA41-A216D9B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8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4C1A5A-EE78-BAA5-508F-E25594BFD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3FDF0-80BE-367D-32E5-B1833F51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379B1-83A4-DAAC-D577-F19B8421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F7163-A6D9-DA00-6464-2B2D006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6B2D-F4DA-76F6-245E-C0CD849D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4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A46D-7444-10FA-F64B-F030E69F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E4808-3BA9-E423-D1BD-609F8DA7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7A9ED-9DB1-81F5-8595-024C262C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255E1-5040-9156-5819-4841388B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059A3-2C75-D29C-CEC2-45319FA2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5EF7-1D38-937F-1489-C1CEFDB6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565BB-3D7C-BFB1-89BF-2AAF36E8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C4086-F876-8911-08FA-BDB6BF00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C1040-DDAF-4499-09B1-EB05BCC2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205EB-0C23-E357-B2C5-5C1C3685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82C25-A669-4141-799E-5F28928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A6740-749A-4278-97DF-672590FBA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34CC0-0AD3-3938-2BCF-66D4B335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E0100-2B04-3782-D7CD-8060707F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EAA98-0A0C-D3AF-3FD7-9607C481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0DB27-17EA-5B70-E6EB-A811535B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0277-5B7A-B8F1-FB07-F3C84213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DE1CA-7690-B46A-5260-6C7A25F3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AB7B5-1A19-A808-321E-7FCF8EC5C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2484D-2AE1-5973-FCB1-8AEA9632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A6FE94-30D3-B32D-04D8-F745B474D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81295-3D58-FC86-4D76-9274D63B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67DC7-9593-0D01-D5C4-9ACA9298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8AB83-2C62-531F-D749-4C7A073F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FBEF-501B-FC76-1D60-4619843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E6D73-A301-9DF1-189F-4DE7071C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7D4A6D-AF9E-96F3-8C62-55BC66ED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B2D1F7-815D-5A07-8741-2D8DC77B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6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2FAB29-3D31-80D7-C88D-9FB59A93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680E20-5BB7-05C0-DBCE-30111A48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E4888-DDF3-4404-10C1-C969A0C9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503E6-8875-8966-E5CF-984100FD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505E8-0C09-1302-08B9-DE7F90F4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660FC-108F-98DE-14DA-2BD1FD3B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53607-0EFE-DDCE-DB11-19CEDD2C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1DEAD-31E4-564E-71B4-27DBB201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B721A-FFA7-76B5-C561-C3F55464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5A44-DCA6-E821-1138-8E9C48BE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214D47-3F90-AB27-8543-6254FE8D9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26660-8074-F485-EA95-1E1EE47D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8E4BA-6BE4-C0D8-018F-341B442E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8FE4D-46C3-F50E-2EA6-65145012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BD058-ABE8-F363-0538-9365DC4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8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98D78-86E5-EF52-C6DB-4672BF2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6A7D0-4F09-9891-B869-1D98D335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4DD66-0511-8A30-77D2-3FAAED752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770D-660F-43C1-8A27-78AD163DDFB1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3FD9D-32D0-4303-AC6B-14DA44B76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E848B-68C1-CE45-1559-3992F4FA9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AF96-8D4F-4494-889F-289C4248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308218-908D-B884-1A1F-E5EE289B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B06B45-3894-A6EB-10E7-3FAAC5A21AF3}"/>
              </a:ext>
            </a:extLst>
          </p:cNvPr>
          <p:cNvSpPr/>
          <p:nvPr/>
        </p:nvSpPr>
        <p:spPr>
          <a:xfrm>
            <a:off x="0" y="-9704"/>
            <a:ext cx="4876800" cy="549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02EE-EABE-C875-4FDF-4A816B9F26C4}"/>
              </a:ext>
            </a:extLst>
          </p:cNvPr>
          <p:cNvSpPr txBox="1"/>
          <p:nvPr/>
        </p:nvSpPr>
        <p:spPr>
          <a:xfrm>
            <a:off x="1912938" y="-59367"/>
            <a:ext cx="215956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성기사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 탄생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A2567-1CEB-46B4-FD83-5F8041048629}"/>
              </a:ext>
            </a:extLst>
          </p:cNvPr>
          <p:cNvSpPr txBox="1"/>
          <p:nvPr/>
        </p:nvSpPr>
        <p:spPr>
          <a:xfrm>
            <a:off x="1046729" y="-593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서장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DBE7-F0FD-9599-2D2E-0C6222E84352}"/>
              </a:ext>
            </a:extLst>
          </p:cNvPr>
          <p:cNvSpPr txBox="1"/>
          <p:nvPr/>
        </p:nvSpPr>
        <p:spPr>
          <a:xfrm>
            <a:off x="1049635" y="39783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D9325-2519-C034-E5F8-29893D00F93D}"/>
              </a:ext>
            </a:extLst>
          </p:cNvPr>
          <p:cNvSpPr txBox="1"/>
          <p:nvPr/>
        </p:nvSpPr>
        <p:spPr>
          <a:xfrm>
            <a:off x="1842677" y="396906"/>
            <a:ext cx="305724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정령의 숲의 소녀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622FF-A6CD-F243-D278-7DFCB97F8D73}"/>
              </a:ext>
            </a:extLst>
          </p:cNvPr>
          <p:cNvSpPr txBox="1"/>
          <p:nvPr/>
        </p:nvSpPr>
        <p:spPr>
          <a:xfrm>
            <a:off x="1835428" y="858346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어</a:t>
            </a:r>
            <a:r>
              <a:rPr lang="ko-KR" altLang="en-US" sz="280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그스트리아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 동란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D2FE9-3999-95E3-3CCE-B921364DE4BC}"/>
              </a:ext>
            </a:extLst>
          </p:cNvPr>
          <p:cNvSpPr txBox="1"/>
          <p:nvPr/>
        </p:nvSpPr>
        <p:spPr>
          <a:xfrm>
            <a:off x="1896271" y="1310785"/>
            <a:ext cx="281691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사자왕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엘트샨</a:t>
            </a:r>
            <a:endParaRPr lang="ko-KR" altLang="en-US" sz="2800" dirty="0">
              <a:solidFill>
                <a:schemeClr val="bg1"/>
              </a:solidFill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15E21-C2F5-92CC-2481-A89629A84999}"/>
              </a:ext>
            </a:extLst>
          </p:cNvPr>
          <p:cNvSpPr txBox="1"/>
          <p:nvPr/>
        </p:nvSpPr>
        <p:spPr>
          <a:xfrm>
            <a:off x="1896599" y="1769769"/>
            <a:ext cx="305724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하늘에 춤추다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6C332-B844-3236-B8A5-78605252F2B8}"/>
              </a:ext>
            </a:extLst>
          </p:cNvPr>
          <p:cNvSpPr txBox="1"/>
          <p:nvPr/>
        </p:nvSpPr>
        <p:spPr>
          <a:xfrm>
            <a:off x="1963827" y="2229101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운명의 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AF15A-D0DC-5513-35B0-4D0308415F3E}"/>
              </a:ext>
            </a:extLst>
          </p:cNvPr>
          <p:cNvSpPr txBox="1"/>
          <p:nvPr/>
        </p:nvSpPr>
        <p:spPr>
          <a:xfrm>
            <a:off x="1835319" y="2684390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빛을 계승하는 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D68E3-2853-0250-BA47-6F7BEF7C18CF}"/>
              </a:ext>
            </a:extLst>
          </p:cNvPr>
          <p:cNvSpPr txBox="1"/>
          <p:nvPr/>
        </p:nvSpPr>
        <p:spPr>
          <a:xfrm>
            <a:off x="1901032" y="3144587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사막을 넘어서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5FF5F-2F21-8331-F0FD-58F175FF1396}"/>
              </a:ext>
            </a:extLst>
          </p:cNvPr>
          <p:cNvSpPr txBox="1"/>
          <p:nvPr/>
        </p:nvSpPr>
        <p:spPr>
          <a:xfrm>
            <a:off x="1816760" y="3601794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트라키아의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용기사</a:t>
            </a:r>
            <a:endParaRPr lang="ko-KR" altLang="en-US" sz="2800" dirty="0">
              <a:solidFill>
                <a:schemeClr val="bg1"/>
              </a:solidFill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97D47-B90F-AA5E-193D-100C671DCB84}"/>
              </a:ext>
            </a:extLst>
          </p:cNvPr>
          <p:cNvSpPr txBox="1"/>
          <p:nvPr/>
        </p:nvSpPr>
        <p:spPr>
          <a:xfrm>
            <a:off x="1889617" y="4054367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누구를 위하여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79CA1-7DB5-3B5A-A3A9-F159F3A3B025}"/>
              </a:ext>
            </a:extLst>
          </p:cNvPr>
          <p:cNvSpPr txBox="1"/>
          <p:nvPr/>
        </p:nvSpPr>
        <p:spPr>
          <a:xfrm>
            <a:off x="1912157" y="4513921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빛과 어둠과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747ED-9A1B-16E9-A438-4397E1AA7FE6}"/>
              </a:ext>
            </a:extLst>
          </p:cNvPr>
          <p:cNvSpPr txBox="1"/>
          <p:nvPr/>
        </p:nvSpPr>
        <p:spPr>
          <a:xfrm>
            <a:off x="1917700" y="4961138"/>
            <a:ext cx="33117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최후의 성전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D2E35-0E84-6EDB-FB4C-8DD55274A888}"/>
              </a:ext>
            </a:extLst>
          </p:cNvPr>
          <p:cNvSpPr txBox="1"/>
          <p:nvPr/>
        </p:nvSpPr>
        <p:spPr>
          <a:xfrm>
            <a:off x="1049635" y="85806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1D99F1-1289-B154-0D19-8B079098F9BB}"/>
              </a:ext>
            </a:extLst>
          </p:cNvPr>
          <p:cNvSpPr txBox="1"/>
          <p:nvPr/>
        </p:nvSpPr>
        <p:spPr>
          <a:xfrm>
            <a:off x="1049635" y="131078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3A6D5-E7C2-1DC7-A739-C77432795CD5}"/>
              </a:ext>
            </a:extLst>
          </p:cNvPr>
          <p:cNvSpPr txBox="1"/>
          <p:nvPr/>
        </p:nvSpPr>
        <p:spPr>
          <a:xfrm>
            <a:off x="1049635" y="176976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9D1D7-126C-2E4F-6001-A73CC2A84918}"/>
              </a:ext>
            </a:extLst>
          </p:cNvPr>
          <p:cNvSpPr txBox="1"/>
          <p:nvPr/>
        </p:nvSpPr>
        <p:spPr>
          <a:xfrm>
            <a:off x="1049635" y="222910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5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E1DBD-7BBA-81C7-4D4C-852C96503D87}"/>
              </a:ext>
            </a:extLst>
          </p:cNvPr>
          <p:cNvSpPr txBox="1"/>
          <p:nvPr/>
        </p:nvSpPr>
        <p:spPr>
          <a:xfrm>
            <a:off x="1049635" y="268439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21572-878D-4AD5-4A81-ED6E71BE8F34}"/>
              </a:ext>
            </a:extLst>
          </p:cNvPr>
          <p:cNvSpPr txBox="1"/>
          <p:nvPr/>
        </p:nvSpPr>
        <p:spPr>
          <a:xfrm>
            <a:off x="1049635" y="314458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FFC85-5ADE-3709-7C70-05EB69DC3314}"/>
              </a:ext>
            </a:extLst>
          </p:cNvPr>
          <p:cNvSpPr txBox="1"/>
          <p:nvPr/>
        </p:nvSpPr>
        <p:spPr>
          <a:xfrm>
            <a:off x="1049635" y="360179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8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61C33C-D0CB-E3E5-61D5-E1143AF56C0E}"/>
              </a:ext>
            </a:extLst>
          </p:cNvPr>
          <p:cNvSpPr txBox="1"/>
          <p:nvPr/>
        </p:nvSpPr>
        <p:spPr>
          <a:xfrm>
            <a:off x="1049635" y="405436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9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B4666-F340-1DAB-9147-8B5EED1F2FAD}"/>
              </a:ext>
            </a:extLst>
          </p:cNvPr>
          <p:cNvSpPr txBox="1"/>
          <p:nvPr/>
        </p:nvSpPr>
        <p:spPr>
          <a:xfrm>
            <a:off x="1030587" y="45139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10</a:t>
            </a:r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76711-FC18-E1AE-1430-FC7F0D5190DD}"/>
              </a:ext>
            </a:extLst>
          </p:cNvPr>
          <p:cNvSpPr txBox="1"/>
          <p:nvPr/>
        </p:nvSpPr>
        <p:spPr>
          <a:xfrm>
            <a:off x="1046729" y="49611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040000" rev="0"/>
              </a:camera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종</a:t>
            </a:r>
            <a:r>
              <a:rPr lang="ko-KR" altLang="en-US" sz="2800">
                <a:solidFill>
                  <a:schemeClr val="bg1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장</a:t>
            </a:r>
            <a:endParaRPr lang="ko-KR" altLang="en-US" sz="2800" dirty="0">
              <a:solidFill>
                <a:schemeClr val="bg1"/>
              </a:solidFill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3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휴먼명조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안태윤</dc:creator>
  <cp:lastModifiedBy>안태윤</cp:lastModifiedBy>
  <cp:revision>1</cp:revision>
  <dcterms:created xsi:type="dcterms:W3CDTF">2023-09-16T00:07:54Z</dcterms:created>
  <dcterms:modified xsi:type="dcterms:W3CDTF">2023-09-16T02:50:33Z</dcterms:modified>
</cp:coreProperties>
</file>