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M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MSans-regular.fntdata"/><Relationship Id="rId8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1ee1c7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11ee1c7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BUnK71e0I00hSFXv7pIezjwX6Z3ufVp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7346" y="468198"/>
            <a:ext cx="431100" cy="43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 title="ícono de desafío entregabl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06" y="558677"/>
            <a:ext cx="250116" cy="25011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10800" y="2005100"/>
            <a:ext cx="43167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Crearás un notebook que complemente el trabajo realizado en los siguientes apartados: 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i) elegir un método de feature selection para reducir la dimensionalidad del dataset, 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ii) elegir un algoritmo de regresión o clasificación para entrenar con los datos elegidos,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iii) cálculo de métricas bás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icas 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para validar el modelo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iv) generar conclusiones con base en los resultados obtenidos.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01450" y="1081750"/>
            <a:ext cx="7310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Estructurando un proyecto de DS-parte III</a:t>
            </a:r>
            <a:endParaRPr b="1" i="0" sz="33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PRÁCTICA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27575" y="1603375"/>
            <a:ext cx="4145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código debe estar hecho en un notebook y debe estar probado.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Toda la entrega debe estar en su GitHub (notebook y base de datos).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Entregar un archivo con formato .ipynb. Debe tener el nombre “Proyecto_ParteIII_+Apellido.ipynb”  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Preparar el código y probar los resultados con subconjuntos del conjunto original.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sng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explicativo</a:t>
            </a:r>
            <a:endParaRPr b="0" i="0" sz="1350" u="none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