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Kumar" userId="73b870ab-df2a-4cbe-86d3-3b0524c69a82" providerId="ADAL" clId="{EBBDB61C-78AA-4BA1-9B59-6458362BBCB5}"/>
    <pc:docChg chg="undo custSel addSld modSld">
      <pc:chgData name="Saurav Kumar" userId="73b870ab-df2a-4cbe-86d3-3b0524c69a82" providerId="ADAL" clId="{EBBDB61C-78AA-4BA1-9B59-6458362BBCB5}" dt="2023-09-28T18:07:05.031" v="1123" actId="164"/>
      <pc:docMkLst>
        <pc:docMk/>
      </pc:docMkLst>
      <pc:sldChg chg="add">
        <pc:chgData name="Saurav Kumar" userId="73b870ab-df2a-4cbe-86d3-3b0524c69a82" providerId="ADAL" clId="{EBBDB61C-78AA-4BA1-9B59-6458362BBCB5}" dt="2023-09-28T16:53:59.435" v="1"/>
        <pc:sldMkLst>
          <pc:docMk/>
          <pc:sldMk cId="3841021392" sldId="256"/>
        </pc:sldMkLst>
      </pc:sldChg>
      <pc:sldChg chg="add">
        <pc:chgData name="Saurav Kumar" userId="73b870ab-df2a-4cbe-86d3-3b0524c69a82" providerId="ADAL" clId="{EBBDB61C-78AA-4BA1-9B59-6458362BBCB5}" dt="2023-09-28T16:53:54.068" v="0"/>
        <pc:sldMkLst>
          <pc:docMk/>
          <pc:sldMk cId="3679554468" sldId="257"/>
        </pc:sldMkLst>
      </pc:sldChg>
      <pc:sldChg chg="add">
        <pc:chgData name="Saurav Kumar" userId="73b870ab-df2a-4cbe-86d3-3b0524c69a82" providerId="ADAL" clId="{EBBDB61C-78AA-4BA1-9B59-6458362BBCB5}" dt="2023-09-28T16:54:06.194" v="2"/>
        <pc:sldMkLst>
          <pc:docMk/>
          <pc:sldMk cId="3273925555" sldId="262"/>
        </pc:sldMkLst>
      </pc:sldChg>
      <pc:sldChg chg="addSp delSp modSp add">
        <pc:chgData name="Saurav Kumar" userId="73b870ab-df2a-4cbe-86d3-3b0524c69a82" providerId="ADAL" clId="{EBBDB61C-78AA-4BA1-9B59-6458362BBCB5}" dt="2023-09-28T18:07:05.031" v="1123" actId="164"/>
        <pc:sldMkLst>
          <pc:docMk/>
          <pc:sldMk cId="612704534" sldId="263"/>
        </pc:sldMkLst>
        <pc:spChg chg="del">
          <ac:chgData name="Saurav Kumar" userId="73b870ab-df2a-4cbe-86d3-3b0524c69a82" providerId="ADAL" clId="{EBBDB61C-78AA-4BA1-9B59-6458362BBCB5}" dt="2023-09-28T16:54:17.144" v="4" actId="478"/>
          <ac:spMkLst>
            <pc:docMk/>
            <pc:sldMk cId="612704534" sldId="263"/>
            <ac:spMk id="2" creationId="{FF14C635-97FB-4EB0-9389-83718882A372}"/>
          </ac:spMkLst>
        </pc:spChg>
        <pc:spChg chg="del mod">
          <ac:chgData name="Saurav Kumar" userId="73b870ab-df2a-4cbe-86d3-3b0524c69a82" providerId="ADAL" clId="{EBBDB61C-78AA-4BA1-9B59-6458362BBCB5}" dt="2023-09-28T16:54:23.671" v="6" actId="478"/>
          <ac:spMkLst>
            <pc:docMk/>
            <pc:sldMk cId="612704534" sldId="263"/>
            <ac:spMk id="3" creationId="{624CE84F-8AD0-4375-A97D-07E9529A27BC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4" creationId="{FB793365-0D64-4670-A8B7-EEC968CF84A2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5" creationId="{19B0FEDE-ADA7-4290-8473-797FF19ACD9A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0" creationId="{159C1001-8EA9-4D41-BE48-6B5567913866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1" creationId="{212F066E-A05D-4A59-8CEA-DA534BC6C08F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2" creationId="{98D0CCCA-FD8F-4979-85F2-4C21457C3FCE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3" creationId="{8FA5D7EF-91DB-4695-828F-9DF25AB49B12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8" creationId="{6B8DFD1F-AB52-452B-9219-3C95DAB59068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20" creationId="{3CC54468-483A-4532-AB28-D2685B5BBB5D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21" creationId="{0FA24B6A-969F-46C7-9BC4-366398071474}"/>
          </ac:spMkLst>
        </pc:spChg>
        <pc:spChg chg="add del mod">
          <ac:chgData name="Saurav Kumar" userId="73b870ab-df2a-4cbe-86d3-3b0524c69a82" providerId="ADAL" clId="{EBBDB61C-78AA-4BA1-9B59-6458362BBCB5}" dt="2023-09-28T17:07:24.031" v="190" actId="478"/>
          <ac:spMkLst>
            <pc:docMk/>
            <pc:sldMk cId="612704534" sldId="263"/>
            <ac:spMk id="24" creationId="{EF6257A1-81F0-44E8-A660-D0CB1267EFFC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25" creationId="{2DF6009F-B938-455F-99DC-2874ECA286CB}"/>
          </ac:spMkLst>
        </pc:spChg>
        <pc:spChg chg="add mod or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26" creationId="{CF8B77A0-71F4-4CBD-BF1D-1D28C10E1CBB}"/>
          </ac:spMkLst>
        </pc:spChg>
        <pc:spChg chg="add mod">
          <ac:chgData name="Saurav Kumar" userId="73b870ab-df2a-4cbe-86d3-3b0524c69a82" providerId="ADAL" clId="{EBBDB61C-78AA-4BA1-9B59-6458362BBCB5}" dt="2023-09-28T17:13:15.546" v="286" actId="164"/>
          <ac:spMkLst>
            <pc:docMk/>
            <pc:sldMk cId="612704534" sldId="263"/>
            <ac:spMk id="27" creationId="{8DC5F7C6-7FB6-4DA0-AF23-8923A84F16EC}"/>
          </ac:spMkLst>
        </pc:spChg>
        <pc:spChg chg="add mod">
          <ac:chgData name="Saurav Kumar" userId="73b870ab-df2a-4cbe-86d3-3b0524c69a82" providerId="ADAL" clId="{EBBDB61C-78AA-4BA1-9B59-6458362BBCB5}" dt="2023-09-28T17:13:15.546" v="286" actId="164"/>
          <ac:spMkLst>
            <pc:docMk/>
            <pc:sldMk cId="612704534" sldId="263"/>
            <ac:spMk id="28" creationId="{29C57629-101C-4FAA-ACAC-15FF16C18C1D}"/>
          </ac:spMkLst>
        </pc:spChg>
        <pc:spChg chg="add mod">
          <ac:chgData name="Saurav Kumar" userId="73b870ab-df2a-4cbe-86d3-3b0524c69a82" providerId="ADAL" clId="{EBBDB61C-78AA-4BA1-9B59-6458362BBCB5}" dt="2023-09-28T17:13:15.546" v="286" actId="164"/>
          <ac:spMkLst>
            <pc:docMk/>
            <pc:sldMk cId="612704534" sldId="263"/>
            <ac:spMk id="29" creationId="{794937E9-5C57-458F-BD31-23EA4A1E77A4}"/>
          </ac:spMkLst>
        </pc:spChg>
        <pc:spChg chg="add mod">
          <ac:chgData name="Saurav Kumar" userId="73b870ab-df2a-4cbe-86d3-3b0524c69a82" providerId="ADAL" clId="{EBBDB61C-78AA-4BA1-9B59-6458362BBCB5}" dt="2023-09-28T17:13:15.546" v="286" actId="164"/>
          <ac:spMkLst>
            <pc:docMk/>
            <pc:sldMk cId="612704534" sldId="263"/>
            <ac:spMk id="30" creationId="{16C3F018-760A-4F05-9F85-DEF5B78EA207}"/>
          </ac:spMkLst>
        </pc:spChg>
        <pc:spChg chg="add mod">
          <ac:chgData name="Saurav Kumar" userId="73b870ab-df2a-4cbe-86d3-3b0524c69a82" providerId="ADAL" clId="{EBBDB61C-78AA-4BA1-9B59-6458362BBCB5}" dt="2023-09-28T17:13:15.546" v="286" actId="164"/>
          <ac:spMkLst>
            <pc:docMk/>
            <pc:sldMk cId="612704534" sldId="263"/>
            <ac:spMk id="31" creationId="{2D2FDA38-4018-455B-B626-090AC6AFFB32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50" creationId="{FDA45550-AC11-4E44-9A88-32D699F1EE42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51" creationId="{B1B43E00-E94E-472A-BF58-722D110B4169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52" creationId="{24F84834-2AAA-499F-8B88-3378A8DB69F0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53" creationId="{FD139509-57DB-44D6-9002-31A72E82727C}"/>
          </ac:spMkLst>
        </pc:spChg>
        <pc:spChg chg="add del mod">
          <ac:chgData name="Saurav Kumar" userId="73b870ab-df2a-4cbe-86d3-3b0524c69a82" providerId="ADAL" clId="{EBBDB61C-78AA-4BA1-9B59-6458362BBCB5}" dt="2023-09-28T17:21:32.675" v="398" actId="478"/>
          <ac:spMkLst>
            <pc:docMk/>
            <pc:sldMk cId="612704534" sldId="263"/>
            <ac:spMk id="54" creationId="{3C0199F8-FB45-4041-8A33-37042466142F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55" creationId="{326E807C-1087-41B3-A039-8D79316AB295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56" creationId="{612B0EC8-72D0-4510-9D42-96F27EF0C4BA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61" creationId="{F99530E3-FB50-45DA-BFB8-02A716D158BE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63" creationId="{C6A814E4-99F7-438A-8A37-150B11423EDD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64" creationId="{A97A3F1F-77D3-49F3-A2DE-FD19532BE134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65" creationId="{5CBDC73E-24CA-4010-AA6C-64B2E8BD82B5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66" creationId="{E52C4B2B-B52A-43A1-8942-ED6B1ECDA5A7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67" creationId="{FE6B1738-859B-4E3A-A450-83A3103904C5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68" creationId="{B89151FB-96BF-4C6F-B5B1-09665A2867C8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73" creationId="{80DE1CEB-4A81-461E-B7D9-40DA50E9FA81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75" creationId="{0F06DACC-2F34-442B-8C9D-341C4560AE91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76" creationId="{5CA0B1B0-A4BC-48A8-8553-A2C267679415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77" creationId="{DBC9A206-1B56-40B2-97A5-E26884586898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78" creationId="{CF6999A6-7701-4F9B-812D-192A125B1A9A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79" creationId="{54564841-6E45-459F-A344-B2BE6840F1CB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82" creationId="{86A3DFDB-1C1C-4EC0-895E-0438242FAB27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83" creationId="{E0C3CB8A-5664-4F52-8E28-18EE62D0CE02}"/>
          </ac:spMkLst>
        </pc:spChg>
        <pc:spChg chg="add del mod">
          <ac:chgData name="Saurav Kumar" userId="73b870ab-df2a-4cbe-86d3-3b0524c69a82" providerId="ADAL" clId="{EBBDB61C-78AA-4BA1-9B59-6458362BBCB5}" dt="2023-09-28T17:37:34.860" v="668" actId="478"/>
          <ac:spMkLst>
            <pc:docMk/>
            <pc:sldMk cId="612704534" sldId="263"/>
            <ac:spMk id="89" creationId="{3313C792-76C9-4FBA-94F5-B8A391A83E72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94" creationId="{0CACE0BD-85FB-42B6-A261-E3A369FDF700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99" creationId="{0CD2DE94-254F-4301-B72A-E8F00742E67C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00" creationId="{83963072-5CFD-4E41-92AF-7BF1BB9CAB7A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04" creationId="{362068B5-4C74-4822-A20E-6D2749BCF6F3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10" creationId="{3090533D-B69B-4EBD-AF31-C9924A456E6A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11" creationId="{C1321EA4-E267-429B-87BC-85259B5203A6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26" creationId="{5D4A4BF6-3BD4-4700-8CBC-1BD1B1F93C15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27" creationId="{7C31C4B5-E9E9-4CE0-85E9-CABFAF396C0A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28" creationId="{A19417AE-642E-4AD0-94CF-AADB4377FB1E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29" creationId="{19D33519-D13B-40E7-85DE-4C0F8DC66EC3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32" creationId="{D346C028-DD09-4E5B-BA03-94023A1D7C31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33" creationId="{E95CA89D-BD37-44DA-A511-585ACF6D27F0}"/>
          </ac:spMkLst>
        </pc:spChg>
        <pc:spChg chg="add del">
          <ac:chgData name="Saurav Kumar" userId="73b870ab-df2a-4cbe-86d3-3b0524c69a82" providerId="ADAL" clId="{EBBDB61C-78AA-4BA1-9B59-6458362BBCB5}" dt="2023-09-28T18:03:10.885" v="1027"/>
          <ac:spMkLst>
            <pc:docMk/>
            <pc:sldMk cId="612704534" sldId="263"/>
            <ac:spMk id="141" creationId="{EA8F7561-66F7-48BB-BB0A-51BD1CAC2DA5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42" creationId="{14797608-C3BF-40DB-8993-DE0F83DF451F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46" creationId="{DE6E7DB6-BD9A-4321-A0CA-A04813D38199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49" creationId="{E98C6BC6-1A92-48BE-A212-751AEB6C1BBE}"/>
          </ac:spMkLst>
        </pc:spChg>
        <pc:spChg chg="add mod">
          <ac:chgData name="Saurav Kumar" userId="73b870ab-df2a-4cbe-86d3-3b0524c69a82" providerId="ADAL" clId="{EBBDB61C-78AA-4BA1-9B59-6458362BBCB5}" dt="2023-09-28T18:07:05.031" v="1123" actId="164"/>
          <ac:spMkLst>
            <pc:docMk/>
            <pc:sldMk cId="612704534" sldId="263"/>
            <ac:spMk id="153" creationId="{C0BA2753-11F7-45BC-BC0C-2CCE849DA297}"/>
          </ac:spMkLst>
        </pc:spChg>
        <pc:grpChg chg="add mod ord">
          <ac:chgData name="Saurav Kumar" userId="73b870ab-df2a-4cbe-86d3-3b0524c69a82" providerId="ADAL" clId="{EBBDB61C-78AA-4BA1-9B59-6458362BBCB5}" dt="2023-09-28T18:07:05.031" v="1123" actId="164"/>
          <ac:grpSpMkLst>
            <pc:docMk/>
            <pc:sldMk cId="612704534" sldId="263"/>
            <ac:grpSpMk id="49" creationId="{0808B2D0-EB2C-4ACB-9A8A-1C9D35CAE733}"/>
          </ac:grpSpMkLst>
        </pc:grpChg>
        <pc:grpChg chg="add mod">
          <ac:chgData name="Saurav Kumar" userId="73b870ab-df2a-4cbe-86d3-3b0524c69a82" providerId="ADAL" clId="{EBBDB61C-78AA-4BA1-9B59-6458362BBCB5}" dt="2023-09-28T18:07:05.031" v="1123" actId="164"/>
          <ac:grpSpMkLst>
            <pc:docMk/>
            <pc:sldMk cId="612704534" sldId="263"/>
            <ac:grpSpMk id="154" creationId="{4ED31EBA-0A94-463F-B63B-2678ED53FBBD}"/>
          </ac:grpSpMkLst>
        </pc:grpChg>
        <pc:picChg chg="add mod">
          <ac:chgData name="Saurav Kumar" userId="73b870ab-df2a-4cbe-86d3-3b0524c69a82" providerId="ADAL" clId="{EBBDB61C-78AA-4BA1-9B59-6458362BBCB5}" dt="2023-09-28T18:07:05.031" v="1123" actId="164"/>
          <ac:picMkLst>
            <pc:docMk/>
            <pc:sldMk cId="612704534" sldId="263"/>
            <ac:picMk id="7" creationId="{E39FA998-A67E-45FB-9F59-0F2950E1ACF0}"/>
          </ac:picMkLst>
        </pc:picChg>
        <pc:picChg chg="add mod">
          <ac:chgData name="Saurav Kumar" userId="73b870ab-df2a-4cbe-86d3-3b0524c69a82" providerId="ADAL" clId="{EBBDB61C-78AA-4BA1-9B59-6458362BBCB5}" dt="2023-09-28T18:07:05.031" v="1123" actId="164"/>
          <ac:picMkLst>
            <pc:docMk/>
            <pc:sldMk cId="612704534" sldId="263"/>
            <ac:picMk id="14" creationId="{92656977-9201-4865-AEB9-E0941796029D}"/>
          </ac:picMkLst>
        </pc:picChg>
        <pc:picChg chg="add mod">
          <ac:chgData name="Saurav Kumar" userId="73b870ab-df2a-4cbe-86d3-3b0524c69a82" providerId="ADAL" clId="{EBBDB61C-78AA-4BA1-9B59-6458362BBCB5}" dt="2023-09-28T18:07:05.031" v="1123" actId="164"/>
          <ac:picMkLst>
            <pc:docMk/>
            <pc:sldMk cId="612704534" sldId="263"/>
            <ac:picMk id="17" creationId="{52ADCDB6-7B23-40CB-B18F-ECBF3231CAF2}"/>
          </ac:picMkLst>
        </pc:picChg>
        <pc:picChg chg="add mod ord modCrop">
          <ac:chgData name="Saurav Kumar" userId="73b870ab-df2a-4cbe-86d3-3b0524c69a82" providerId="ADAL" clId="{EBBDB61C-78AA-4BA1-9B59-6458362BBCB5}" dt="2023-09-28T18:07:05.031" v="1123" actId="164"/>
          <ac:picMkLst>
            <pc:docMk/>
            <pc:sldMk cId="612704534" sldId="263"/>
            <ac:picMk id="32" creationId="{062C6B57-A267-4DBB-965C-0F718782355E}"/>
          </ac:picMkLst>
        </pc:picChg>
        <pc:picChg chg="add del mod">
          <ac:chgData name="Saurav Kumar" userId="73b870ab-df2a-4cbe-86d3-3b0524c69a82" providerId="ADAL" clId="{EBBDB61C-78AA-4BA1-9B59-6458362BBCB5}" dt="2023-09-28T17:11:40.413" v="262"/>
          <ac:picMkLst>
            <pc:docMk/>
            <pc:sldMk cId="612704534" sldId="263"/>
            <ac:picMk id="36" creationId="{7BE77C27-B986-4430-8854-AA38BED8461D}"/>
          </ac:picMkLst>
        </pc:picChg>
        <pc:picChg chg="add del mod">
          <ac:chgData name="Saurav Kumar" userId="73b870ab-df2a-4cbe-86d3-3b0524c69a82" providerId="ADAL" clId="{EBBDB61C-78AA-4BA1-9B59-6458362BBCB5}" dt="2023-09-28T17:24:35.202" v="432" actId="478"/>
          <ac:picMkLst>
            <pc:docMk/>
            <pc:sldMk cId="612704534" sldId="263"/>
            <ac:picMk id="58" creationId="{69B6CC39-AF55-4510-8720-24B6F7D6E5DA}"/>
          </ac:picMkLst>
        </pc:picChg>
        <pc:picChg chg="add mod">
          <ac:chgData name="Saurav Kumar" userId="73b870ab-df2a-4cbe-86d3-3b0524c69a82" providerId="ADAL" clId="{EBBDB61C-78AA-4BA1-9B59-6458362BBCB5}" dt="2023-09-28T18:07:05.031" v="1123" actId="164"/>
          <ac:picMkLst>
            <pc:docMk/>
            <pc:sldMk cId="612704534" sldId="263"/>
            <ac:picMk id="60" creationId="{40EC2606-C5BC-4FC1-BBE2-FE95CE3929C4}"/>
          </ac:picMkLst>
        </pc:picChg>
        <pc:picChg chg="add mod">
          <ac:chgData name="Saurav Kumar" userId="73b870ab-df2a-4cbe-86d3-3b0524c69a82" providerId="ADAL" clId="{EBBDB61C-78AA-4BA1-9B59-6458362BBCB5}" dt="2023-09-28T18:07:05.031" v="1123" actId="164"/>
          <ac:picMkLst>
            <pc:docMk/>
            <pc:sldMk cId="612704534" sldId="263"/>
            <ac:picMk id="72" creationId="{D05ED70D-EBBD-458A-8150-90BCF0CFBB0D}"/>
          </ac:picMkLst>
        </pc:picChg>
        <pc:picChg chg="add mod">
          <ac:chgData name="Saurav Kumar" userId="73b870ab-df2a-4cbe-86d3-3b0524c69a82" providerId="ADAL" clId="{EBBDB61C-78AA-4BA1-9B59-6458362BBCB5}" dt="2023-09-28T18:07:05.031" v="1123" actId="164"/>
          <ac:picMkLst>
            <pc:docMk/>
            <pc:sldMk cId="612704534" sldId="263"/>
            <ac:picMk id="101" creationId="{21F38A34-2309-4F89-AC6A-09B4207923E1}"/>
          </ac:picMkLst>
        </pc:pic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9" creationId="{B48865CD-F746-478D-BC8D-2E42542038B3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5" creationId="{EFFC0453-B9C9-409B-BC80-D304D3480453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9" creationId="{BD78F3FD-5255-468D-A004-F53557F3BB48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23" creationId="{01BF6109-DCD1-4B95-96A0-6A6742664DA3}"/>
          </ac:cxnSpMkLst>
        </pc:cxnChg>
        <pc:cxnChg chg="add mod">
          <ac:chgData name="Saurav Kumar" userId="73b870ab-df2a-4cbe-86d3-3b0524c69a82" providerId="ADAL" clId="{EBBDB61C-78AA-4BA1-9B59-6458362BBCB5}" dt="2023-09-28T17:13:15.546" v="286" actId="164"/>
          <ac:cxnSpMkLst>
            <pc:docMk/>
            <pc:sldMk cId="612704534" sldId="263"/>
            <ac:cxnSpMk id="34" creationId="{9C176938-CB9E-4EEF-B1E1-7A70230D8E8B}"/>
          </ac:cxnSpMkLst>
        </pc:cxnChg>
        <pc:cxnChg chg="add mod">
          <ac:chgData name="Saurav Kumar" userId="73b870ab-df2a-4cbe-86d3-3b0524c69a82" providerId="ADAL" clId="{EBBDB61C-78AA-4BA1-9B59-6458362BBCB5}" dt="2023-09-28T17:13:15.546" v="286" actId="164"/>
          <ac:cxnSpMkLst>
            <pc:docMk/>
            <pc:sldMk cId="612704534" sldId="263"/>
            <ac:cxnSpMk id="37" creationId="{5E4243D2-B7F4-415C-B46D-9A67A0D74482}"/>
          </ac:cxnSpMkLst>
        </pc:cxnChg>
        <pc:cxnChg chg="add mod">
          <ac:chgData name="Saurav Kumar" userId="73b870ab-df2a-4cbe-86d3-3b0524c69a82" providerId="ADAL" clId="{EBBDB61C-78AA-4BA1-9B59-6458362BBCB5}" dt="2023-09-28T17:13:15.546" v="286" actId="164"/>
          <ac:cxnSpMkLst>
            <pc:docMk/>
            <pc:sldMk cId="612704534" sldId="263"/>
            <ac:cxnSpMk id="40" creationId="{5A59C690-34CA-41AA-8DA3-DDF5B11E0CD1}"/>
          </ac:cxnSpMkLst>
        </pc:cxnChg>
        <pc:cxnChg chg="add mod">
          <ac:chgData name="Saurav Kumar" userId="73b870ab-df2a-4cbe-86d3-3b0524c69a82" providerId="ADAL" clId="{EBBDB61C-78AA-4BA1-9B59-6458362BBCB5}" dt="2023-09-28T17:13:15.546" v="286" actId="164"/>
          <ac:cxnSpMkLst>
            <pc:docMk/>
            <pc:sldMk cId="612704534" sldId="263"/>
            <ac:cxnSpMk id="41" creationId="{5D542CD2-B200-4CED-B3F7-525F38027439}"/>
          </ac:cxnSpMkLst>
        </pc:cxnChg>
        <pc:cxnChg chg="add mod">
          <ac:chgData name="Saurav Kumar" userId="73b870ab-df2a-4cbe-86d3-3b0524c69a82" providerId="ADAL" clId="{EBBDB61C-78AA-4BA1-9B59-6458362BBCB5}" dt="2023-09-28T17:13:15.546" v="286" actId="164"/>
          <ac:cxnSpMkLst>
            <pc:docMk/>
            <pc:sldMk cId="612704534" sldId="263"/>
            <ac:cxnSpMk id="44" creationId="{BC0C0330-715E-4832-9074-2772BFDB896D}"/>
          </ac:cxnSpMkLst>
        </pc:cxnChg>
        <pc:cxnChg chg="add mod">
          <ac:chgData name="Saurav Kumar" userId="73b870ab-df2a-4cbe-86d3-3b0524c69a82" providerId="ADAL" clId="{EBBDB61C-78AA-4BA1-9B59-6458362BBCB5}" dt="2023-09-28T17:13:15.546" v="286" actId="164"/>
          <ac:cxnSpMkLst>
            <pc:docMk/>
            <pc:sldMk cId="612704534" sldId="263"/>
            <ac:cxnSpMk id="47" creationId="{4B04C245-8F3A-4562-AF44-9883C66012B7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62" creationId="{5FAD85E1-E506-43E3-A785-9972002E75AC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74" creationId="{AD66F98D-1407-47E5-B602-5BE85B2289C4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80" creationId="{55411F00-9DED-453F-A719-96D75B9FB363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85" creationId="{98D4176F-60E3-4E94-88E0-EF256C9D202F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86" creationId="{CD98F971-EBB3-4C1B-8D8B-451DE2EFD3EB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87" creationId="{28399AA1-44E4-479C-A85E-3BC3A2927E56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88" creationId="{F8600136-25DF-49F2-842A-3E56A41A119E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90" creationId="{5A0C457D-CB3E-4518-A57E-D37E08F12E06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91" creationId="{8C95BCED-5CEA-46F2-B4D8-FEE33B4DA83F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92" creationId="{C1625CCD-5B0A-4790-BE24-822AA936FE28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93" creationId="{2D5AC5B0-D482-43BF-90F8-92CC8D4559CE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95" creationId="{E807AB57-091D-4444-8CD6-23ED41DA704B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96" creationId="{FD40D6F7-0E46-4DEF-B6A3-1210178183F7}"/>
          </ac:cxnSpMkLst>
        </pc:cxnChg>
        <pc:cxnChg chg="add del mod">
          <ac:chgData name="Saurav Kumar" userId="73b870ab-df2a-4cbe-86d3-3b0524c69a82" providerId="ADAL" clId="{EBBDB61C-78AA-4BA1-9B59-6458362BBCB5}" dt="2023-09-28T17:40:05.564" v="702" actId="478"/>
          <ac:cxnSpMkLst>
            <pc:docMk/>
            <pc:sldMk cId="612704534" sldId="263"/>
            <ac:cxnSpMk id="97" creationId="{04D17D07-CE61-46D7-B360-8227578B6B10}"/>
          </ac:cxnSpMkLst>
        </pc:cxnChg>
        <pc:cxnChg chg="add del mod">
          <ac:chgData name="Saurav Kumar" userId="73b870ab-df2a-4cbe-86d3-3b0524c69a82" providerId="ADAL" clId="{EBBDB61C-78AA-4BA1-9B59-6458362BBCB5}" dt="2023-09-28T17:40:04.569" v="701" actId="478"/>
          <ac:cxnSpMkLst>
            <pc:docMk/>
            <pc:sldMk cId="612704534" sldId="263"/>
            <ac:cxnSpMk id="98" creationId="{616DFA95-E7E2-4155-9672-CD327A42CA21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03" creationId="{4C382B9E-340A-40E8-8016-F0E7E34E3AAE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06" creationId="{70CA7750-66AC-4EF1-9FA5-F79DA6864BC4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13" creationId="{CB797F92-7964-462D-9145-79E06C73FCB3}"/>
          </ac:cxnSpMkLst>
        </pc:cxnChg>
        <pc:cxnChg chg="add del mod">
          <ac:chgData name="Saurav Kumar" userId="73b870ab-df2a-4cbe-86d3-3b0524c69a82" providerId="ADAL" clId="{EBBDB61C-78AA-4BA1-9B59-6458362BBCB5}" dt="2023-09-28T17:51:30.564" v="852" actId="478"/>
          <ac:cxnSpMkLst>
            <pc:docMk/>
            <pc:sldMk cId="612704534" sldId="263"/>
            <ac:cxnSpMk id="115" creationId="{606B54BF-2037-449D-B517-EDBB0679D2BE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19" creationId="{D72DE2C7-E9DA-47DE-B56C-CD33D72DCA5C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23" creationId="{E7AB2F6E-DFB0-4F93-B8C3-56111B9D90B9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31" creationId="{978D5A7A-A7E6-421E-91E4-1B972E182F05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35" creationId="{4513B7B0-9DE5-4D42-AFD1-1653A7CC63D4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37" creationId="{7154E4EF-B79B-4148-B629-957AB4D75B31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44" creationId="{99FF7F31-A998-4355-9A59-095BBB278296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45" creationId="{9A1C3488-8E0D-4E3D-A45C-0E6303DE2658}"/>
          </ac:cxnSpMkLst>
        </pc:cxnChg>
        <pc:cxnChg chg="add mod">
          <ac:chgData name="Saurav Kumar" userId="73b870ab-df2a-4cbe-86d3-3b0524c69a82" providerId="ADAL" clId="{EBBDB61C-78AA-4BA1-9B59-6458362BBCB5}" dt="2023-09-28T18:07:05.031" v="1123" actId="164"/>
          <ac:cxnSpMkLst>
            <pc:docMk/>
            <pc:sldMk cId="612704534" sldId="263"/>
            <ac:cxnSpMk id="150" creationId="{CB685712-9B8B-440F-8811-E622320B61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83DCB-00D9-4727-9EB8-C0F83A308F8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31FC6-27CA-4DB2-8F89-6BBC3BC1E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FB1-B673-45F3-9C94-F84741AF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5C308-8AFA-45E1-B000-C4B1E710A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4BA9-69E1-4588-BDE8-14172677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D5C4-1E8A-4B75-9BC7-7F780207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712E-04EC-4448-BE39-144AF35F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5291-0A30-4B4D-BD64-EF42D9AA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62B23-E15F-447B-8EAE-E307E4F31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C83A-6AE4-41C8-85C6-77C2F49D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6B91-08DC-4A64-AC2A-1D0FD733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4337-975D-4D34-9110-335438C1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5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CA153-1DD7-465C-8BBA-EFB04EAA7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1E46B-A8D1-4503-B83C-567D160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0681-ED65-4186-8E27-4866C8F9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C34C-0C56-45A6-BBF4-C48076CC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44A5-C16D-4D53-BB13-5C724BBC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7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1360-A52D-4909-A190-D7EBE3CC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5A2C-FB43-448B-993E-2496C7A3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91D4-EFAF-4CE6-A3F6-DE747D8F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436C-FE2E-4180-90FF-7BDDC171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6134-8EE2-43D3-8933-90ECFDA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7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295B-864E-4564-AD3A-89F45002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041-0897-4859-A092-08964B02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C0092-719B-4702-A963-5E19C559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A819-5D29-434A-AC3D-07C3451B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5C0E-AEBE-4996-AE74-2C70717C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AEEF-F38F-4075-97F6-64BDE2EA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7E64-3C91-44EA-B676-91DA40B67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5E1F6-09B5-4867-A895-0BCD3216F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035E-4423-4203-BEB7-32DE17B5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B7D6A-526B-41B4-A879-06B3C466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C57F-F679-4D21-AC66-5C306DD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382D-C0AE-4F36-89A9-9F3A4550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FE7B-57D3-422E-9FDD-70CB31DC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4307F-912C-451A-8459-CB1CA6A9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F7FA3-DCFE-40D2-9F2A-0FC64AF36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FA95D-2A3F-4A84-BCA7-C412573CB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9138A-1670-46BB-A987-20C8A3DA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5AF79-DF32-4D1A-B06E-DCBC919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136BE-7F37-48E4-BB2E-ADBBD4E8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672D-2CEC-40BD-893E-E42826EB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C6A54-8594-46BA-BD2F-9371A0E6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97F3-3135-4081-BBAD-139E33E4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A8A29-1EB0-48ED-B2A5-773C6DAE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C94BA-99DC-429F-84E4-954872CD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FE047-FE73-49F2-8FA0-C23A1255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423C9-90DD-44C1-94A1-30C3F450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83EF-EB70-4A22-B297-7167A734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7611-10A7-49BB-9648-1C13465B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CFBD-89B2-44C9-BCE6-386452729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F39E5-357E-407E-A73F-44C40C68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6E9B-430C-435A-A3C3-8F70BDB6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4769C-A21C-4F5C-9FD3-8A5CC275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67A4-690D-41F8-926B-F0EE81D3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D3E73-FB08-4FE0-9D3D-EC5190B8D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B6D5-869B-4345-B933-089315E43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6806B-74F2-4ED3-898E-94534C46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F17D-3895-4AB6-8AA4-9914DCCB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8FC1-5C30-4C5B-866D-9EC6D3B4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9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9FBDF-453C-4582-81A5-3A620DDD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AAA6-EFED-4D48-BA2C-B8C493DC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32DB-719E-4489-BA33-1A9E60C94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B677-12AB-4051-BF29-69F95465CE4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5F17-D1DB-4665-B949-0D0A4A31A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CC4B-3FDD-4225-931D-12C38BF63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4707-EB36-4CBF-912C-13B3D5009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9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45510D-4A02-42F4-8239-AF38F9755084}"/>
              </a:ext>
            </a:extLst>
          </p:cNvPr>
          <p:cNvGrpSpPr/>
          <p:nvPr/>
        </p:nvGrpSpPr>
        <p:grpSpPr>
          <a:xfrm>
            <a:off x="132165" y="173413"/>
            <a:ext cx="10083496" cy="6056532"/>
            <a:chOff x="132165" y="173413"/>
            <a:chExt cx="10083496" cy="60565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96F06E-C914-F4A8-22FE-7F98B1394F7E}"/>
                </a:ext>
              </a:extLst>
            </p:cNvPr>
            <p:cNvSpPr/>
            <p:nvPr/>
          </p:nvSpPr>
          <p:spPr>
            <a:xfrm>
              <a:off x="4640036" y="2739701"/>
              <a:ext cx="874356" cy="689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AOP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7889E3-451E-4445-7326-6A4CB1E08DEB}"/>
                </a:ext>
              </a:extLst>
            </p:cNvPr>
            <p:cNvSpPr/>
            <p:nvPr/>
          </p:nvSpPr>
          <p:spPr>
            <a:xfrm>
              <a:off x="3307428" y="173413"/>
              <a:ext cx="1204038" cy="68929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chemicals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AC4648-429F-43C2-0414-640CC82F3247}"/>
                </a:ext>
              </a:extLst>
            </p:cNvPr>
            <p:cNvSpPr/>
            <p:nvPr/>
          </p:nvSpPr>
          <p:spPr>
            <a:xfrm>
              <a:off x="5030861" y="570701"/>
              <a:ext cx="1029867" cy="5586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stressors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9D3A88-8264-D2F0-9080-23E528C38063}"/>
                </a:ext>
              </a:extLst>
            </p:cNvPr>
            <p:cNvSpPr/>
            <p:nvPr/>
          </p:nvSpPr>
          <p:spPr>
            <a:xfrm>
              <a:off x="7151719" y="1980422"/>
              <a:ext cx="1564434" cy="75927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applicability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6A03BA-8F40-71B0-419E-63C48842FE87}"/>
                </a:ext>
              </a:extLst>
            </p:cNvPr>
            <p:cNvSpPr/>
            <p:nvPr/>
          </p:nvSpPr>
          <p:spPr>
            <a:xfrm>
              <a:off x="8849893" y="2543764"/>
              <a:ext cx="1365768" cy="5831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Essentiality</a:t>
              </a:r>
            </a:p>
            <a:p>
              <a:pPr algn="ctr"/>
              <a:r>
                <a:rPr lang="en-GB" sz="1200" dirty="0"/>
                <a:t>support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DCDA23-3E35-80E4-B0F0-48017E79A2C2}"/>
                </a:ext>
              </a:extLst>
            </p:cNvPr>
            <p:cNvSpPr/>
            <p:nvPr/>
          </p:nvSpPr>
          <p:spPr>
            <a:xfrm rot="18990510">
              <a:off x="5818615" y="685790"/>
              <a:ext cx="1763875" cy="68929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References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E007B3-A294-EF6F-4EB9-480CDBD4B73B}"/>
                </a:ext>
              </a:extLst>
            </p:cNvPr>
            <p:cNvCxnSpPr>
              <a:stCxn id="4" idx="0"/>
              <a:endCxn id="6" idx="4"/>
            </p:cNvCxnSpPr>
            <p:nvPr/>
          </p:nvCxnSpPr>
          <p:spPr>
            <a:xfrm flipV="1">
              <a:off x="5077214" y="1129372"/>
              <a:ext cx="468581" cy="161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92B0FB-9101-814C-59F5-17256E3E0E9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 flipV="1">
              <a:off x="4511466" y="518063"/>
              <a:ext cx="519395" cy="331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07D31F-3201-89E3-0B1B-DA7A9BE1DDD1}"/>
                </a:ext>
              </a:extLst>
            </p:cNvPr>
            <p:cNvSpPr/>
            <p:nvPr/>
          </p:nvSpPr>
          <p:spPr>
            <a:xfrm>
              <a:off x="6320858" y="4531773"/>
              <a:ext cx="1367130" cy="8490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Overall</a:t>
              </a:r>
            </a:p>
            <a:p>
              <a:pPr algn="ctr"/>
              <a:r>
                <a:rPr lang="en-GB" sz="1200" dirty="0"/>
                <a:t>assessment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6CCDE2-2722-864F-2614-159F7E3771E0}"/>
                </a:ext>
              </a:extLst>
            </p:cNvPr>
            <p:cNvSpPr/>
            <p:nvPr/>
          </p:nvSpPr>
          <p:spPr>
            <a:xfrm>
              <a:off x="7482763" y="3055390"/>
              <a:ext cx="1367130" cy="8490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Potential application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98B8ED-0ADE-6713-55EB-E0391B041E70}"/>
                </a:ext>
              </a:extLst>
            </p:cNvPr>
            <p:cNvSpPr/>
            <p:nvPr/>
          </p:nvSpPr>
          <p:spPr>
            <a:xfrm>
              <a:off x="7182142" y="945422"/>
              <a:ext cx="1367130" cy="8490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Life-stage applicability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5E820D-6858-0376-6DF4-AAD0E76FBCE5}"/>
                </a:ext>
              </a:extLst>
            </p:cNvPr>
            <p:cNvSpPr/>
            <p:nvPr/>
          </p:nvSpPr>
          <p:spPr>
            <a:xfrm>
              <a:off x="8125166" y="4187123"/>
              <a:ext cx="1367130" cy="8490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sex applicability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159850-769A-355B-D2D3-89A45598A80D}"/>
                </a:ext>
              </a:extLst>
            </p:cNvPr>
            <p:cNvCxnSpPr>
              <a:stCxn id="4" idx="7"/>
              <a:endCxn id="9" idx="2"/>
            </p:cNvCxnSpPr>
            <p:nvPr/>
          </p:nvCxnSpPr>
          <p:spPr>
            <a:xfrm flipV="1">
              <a:off x="5386346" y="1637431"/>
              <a:ext cx="674382" cy="120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8B3C05-E4C6-A194-0A3E-69E6C6CBD60F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5514392" y="2360062"/>
              <a:ext cx="1637327" cy="72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711D4D-0D15-7754-7186-97B5B8910A29}"/>
                </a:ext>
              </a:extLst>
            </p:cNvPr>
            <p:cNvCxnSpPr>
              <a:stCxn id="4" idx="6"/>
              <a:endCxn id="15" idx="2"/>
            </p:cNvCxnSpPr>
            <p:nvPr/>
          </p:nvCxnSpPr>
          <p:spPr>
            <a:xfrm>
              <a:off x="5514392" y="3084351"/>
              <a:ext cx="1968371" cy="395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9A8A3EF-2DA3-30AC-D0A0-BC550F61DD40}"/>
                </a:ext>
              </a:extLst>
            </p:cNvPr>
            <p:cNvCxnSpPr>
              <a:stCxn id="4" idx="6"/>
              <a:endCxn id="17" idx="2"/>
            </p:cNvCxnSpPr>
            <p:nvPr/>
          </p:nvCxnSpPr>
          <p:spPr>
            <a:xfrm>
              <a:off x="5514392" y="3084351"/>
              <a:ext cx="2610774" cy="152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E5A0D3-B66A-BD2A-204B-F671731A16BC}"/>
                </a:ext>
              </a:extLst>
            </p:cNvPr>
            <p:cNvCxnSpPr>
              <a:stCxn id="4" idx="5"/>
              <a:endCxn id="14" idx="0"/>
            </p:cNvCxnSpPr>
            <p:nvPr/>
          </p:nvCxnSpPr>
          <p:spPr>
            <a:xfrm>
              <a:off x="5386346" y="3328054"/>
              <a:ext cx="1618077" cy="1203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C08D05-6984-F866-EC2E-FED2C2D18E3C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5514392" y="2835346"/>
              <a:ext cx="3335501" cy="249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60F823-23CC-FB11-0385-75BA3ABBCC6C}"/>
                </a:ext>
              </a:extLst>
            </p:cNvPr>
            <p:cNvCxnSpPr>
              <a:stCxn id="4" idx="7"/>
              <a:endCxn id="16" idx="3"/>
            </p:cNvCxnSpPr>
            <p:nvPr/>
          </p:nvCxnSpPr>
          <p:spPr>
            <a:xfrm flipV="1">
              <a:off x="5386346" y="1670162"/>
              <a:ext cx="1996008" cy="117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DE6914-6B24-044A-DAFD-D40F217FF3E3}"/>
                </a:ext>
              </a:extLst>
            </p:cNvPr>
            <p:cNvSpPr/>
            <p:nvPr/>
          </p:nvSpPr>
          <p:spPr>
            <a:xfrm>
              <a:off x="2096472" y="2865185"/>
              <a:ext cx="1150385" cy="974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Key-event</a:t>
              </a:r>
            </a:p>
          </p:txBody>
        </p: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893CCDFA-D408-F196-700B-674FCEA48171}"/>
                </a:ext>
              </a:extLst>
            </p:cNvPr>
            <p:cNvCxnSpPr>
              <a:stCxn id="4" idx="1"/>
              <a:endCxn id="44" idx="7"/>
            </p:cNvCxnSpPr>
            <p:nvPr/>
          </p:nvCxnSpPr>
          <p:spPr>
            <a:xfrm rot="16200000" flipH="1" flipV="1">
              <a:off x="3839598" y="2079436"/>
              <a:ext cx="167274" cy="1689695"/>
            </a:xfrm>
            <a:prstGeom prst="curvedConnector3">
              <a:avLst>
                <a:gd name="adj1" fmla="val -19701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C0C84BC1-6248-3E8C-F468-626A5D022FF0}"/>
                </a:ext>
              </a:extLst>
            </p:cNvPr>
            <p:cNvCxnSpPr>
              <a:stCxn id="4" idx="4"/>
              <a:endCxn id="44" idx="5"/>
            </p:cNvCxnSpPr>
            <p:nvPr/>
          </p:nvCxnSpPr>
          <p:spPr>
            <a:xfrm rot="5400000">
              <a:off x="3943745" y="2563643"/>
              <a:ext cx="268113" cy="1998827"/>
            </a:xfrm>
            <a:prstGeom prst="curvedConnector3">
              <a:avLst>
                <a:gd name="adj1" fmla="val 2385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3E9FBF3-A8F3-27FD-FD84-1231D8AD96CA}"/>
                </a:ext>
              </a:extLst>
            </p:cNvPr>
            <p:cNvCxnSpPr>
              <a:stCxn id="4" idx="2"/>
              <a:endCxn id="44" idx="6"/>
            </p:cNvCxnSpPr>
            <p:nvPr/>
          </p:nvCxnSpPr>
          <p:spPr>
            <a:xfrm rot="10800000" flipV="1">
              <a:off x="3246858" y="3084351"/>
              <a:ext cx="1393179" cy="268166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20D476-9F2B-E543-1126-EFCF2DF9FE5D}"/>
                </a:ext>
              </a:extLst>
            </p:cNvPr>
            <p:cNvSpPr txBox="1"/>
            <p:nvPr/>
          </p:nvSpPr>
          <p:spPr>
            <a:xfrm>
              <a:off x="3554963" y="2192786"/>
              <a:ext cx="431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MIE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031E3F-07B3-AFB9-A327-0C375A98E872}"/>
                </a:ext>
              </a:extLst>
            </p:cNvPr>
            <p:cNvSpPr txBox="1"/>
            <p:nvPr/>
          </p:nvSpPr>
          <p:spPr>
            <a:xfrm rot="20443343">
              <a:off x="3523265" y="2916891"/>
              <a:ext cx="947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Key Event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CDA6B5-A735-5ECC-7DE0-7DDE2930012C}"/>
                </a:ext>
              </a:extLst>
            </p:cNvPr>
            <p:cNvSpPr txBox="1"/>
            <p:nvPr/>
          </p:nvSpPr>
          <p:spPr>
            <a:xfrm>
              <a:off x="3673358" y="4118192"/>
              <a:ext cx="473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AO</a:t>
              </a: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1A2B378D-FF5B-23EC-CE1A-EA33BDA2CDB8}"/>
                </a:ext>
              </a:extLst>
            </p:cNvPr>
            <p:cNvCxnSpPr>
              <a:stCxn id="44" idx="1"/>
              <a:endCxn id="44" idx="0"/>
            </p:cNvCxnSpPr>
            <p:nvPr/>
          </p:nvCxnSpPr>
          <p:spPr>
            <a:xfrm rot="5400000" flipH="1" flipV="1">
              <a:off x="2396935" y="2733192"/>
              <a:ext cx="142736" cy="406723"/>
            </a:xfrm>
            <a:prstGeom prst="curvedConnector3">
              <a:avLst>
                <a:gd name="adj1" fmla="val 88770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CB4AF-FBBB-C0B1-E280-F25083F19752}"/>
                </a:ext>
              </a:extLst>
            </p:cNvPr>
            <p:cNvSpPr txBox="1"/>
            <p:nvPr/>
          </p:nvSpPr>
          <p:spPr>
            <a:xfrm>
              <a:off x="1789904" y="2192785"/>
              <a:ext cx="431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KER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FA1D200-126F-8A15-A696-365687CCA9A3}"/>
                </a:ext>
              </a:extLst>
            </p:cNvPr>
            <p:cNvSpPr/>
            <p:nvPr/>
          </p:nvSpPr>
          <p:spPr>
            <a:xfrm>
              <a:off x="132165" y="4137641"/>
              <a:ext cx="1790999" cy="56916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Bio-Process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18132EF-2AA5-142C-DD03-CEB40A419BED}"/>
                </a:ext>
              </a:extLst>
            </p:cNvPr>
            <p:cNvSpPr/>
            <p:nvPr/>
          </p:nvSpPr>
          <p:spPr>
            <a:xfrm>
              <a:off x="1189105" y="5380859"/>
              <a:ext cx="1632857" cy="56916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Bio-object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E4EA8B-204E-E41F-35E4-9F00184504A9}"/>
                </a:ext>
              </a:extLst>
            </p:cNvPr>
            <p:cNvSpPr/>
            <p:nvPr/>
          </p:nvSpPr>
          <p:spPr>
            <a:xfrm>
              <a:off x="132165" y="1298399"/>
              <a:ext cx="1632857" cy="56916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Bio-action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B5947CE-76F9-16CB-0B43-6A44C2DEBA95}"/>
                </a:ext>
              </a:extLst>
            </p:cNvPr>
            <p:cNvCxnSpPr>
              <a:stCxn id="44" idx="2"/>
              <a:endCxn id="61" idx="4"/>
            </p:cNvCxnSpPr>
            <p:nvPr/>
          </p:nvCxnSpPr>
          <p:spPr>
            <a:xfrm flipH="1" flipV="1">
              <a:off x="948594" y="1867567"/>
              <a:ext cx="1147878" cy="148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40FF7E0-945E-384E-D2F3-540592604368}"/>
                </a:ext>
              </a:extLst>
            </p:cNvPr>
            <p:cNvCxnSpPr>
              <a:stCxn id="44" idx="2"/>
              <a:endCxn id="58" idx="7"/>
            </p:cNvCxnSpPr>
            <p:nvPr/>
          </p:nvCxnSpPr>
          <p:spPr>
            <a:xfrm flipH="1">
              <a:off x="1660878" y="3352517"/>
              <a:ext cx="435594" cy="868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FE1B128-C1A2-BECA-B112-FF04D5BDB416}"/>
                </a:ext>
              </a:extLst>
            </p:cNvPr>
            <p:cNvCxnSpPr>
              <a:cxnSpLocks/>
              <a:stCxn id="44" idx="2"/>
              <a:endCxn id="60" idx="0"/>
            </p:cNvCxnSpPr>
            <p:nvPr/>
          </p:nvCxnSpPr>
          <p:spPr>
            <a:xfrm flipH="1">
              <a:off x="2005534" y="3352517"/>
              <a:ext cx="90938" cy="202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79E0E41-CFBE-2B9E-DAE3-B80008FE2EA8}"/>
                </a:ext>
              </a:extLst>
            </p:cNvPr>
            <p:cNvSpPr/>
            <p:nvPr/>
          </p:nvSpPr>
          <p:spPr>
            <a:xfrm>
              <a:off x="4830827" y="5380859"/>
              <a:ext cx="1367130" cy="8490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Taxonomy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2A8DCD7-951F-0FC8-7F3B-82E5142D0F68}"/>
                </a:ext>
              </a:extLst>
            </p:cNvPr>
            <p:cNvCxnSpPr>
              <a:stCxn id="4" idx="5"/>
              <a:endCxn id="69" idx="0"/>
            </p:cNvCxnSpPr>
            <p:nvPr/>
          </p:nvCxnSpPr>
          <p:spPr>
            <a:xfrm>
              <a:off x="5386346" y="3328054"/>
              <a:ext cx="128046" cy="2052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9E50A239-69F8-7AB2-FE2C-1C0D736ADF6F}"/>
                </a:ext>
              </a:extLst>
            </p:cNvPr>
            <p:cNvCxnSpPr>
              <a:stCxn id="44" idx="4"/>
              <a:endCxn id="69" idx="2"/>
            </p:cNvCxnSpPr>
            <p:nvPr/>
          </p:nvCxnSpPr>
          <p:spPr>
            <a:xfrm rot="16200000" flipH="1">
              <a:off x="2768470" y="3743044"/>
              <a:ext cx="1965553" cy="215916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55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499ECF-02CE-41BD-BD1F-B2A73C41AA49}"/>
              </a:ext>
            </a:extLst>
          </p:cNvPr>
          <p:cNvGrpSpPr/>
          <p:nvPr/>
        </p:nvGrpSpPr>
        <p:grpSpPr>
          <a:xfrm>
            <a:off x="-38181" y="57835"/>
            <a:ext cx="11634300" cy="6172110"/>
            <a:chOff x="-38181" y="57835"/>
            <a:chExt cx="11634300" cy="61721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96F06E-C914-F4A8-22FE-7F98B1394F7E}"/>
                </a:ext>
              </a:extLst>
            </p:cNvPr>
            <p:cNvSpPr/>
            <p:nvPr/>
          </p:nvSpPr>
          <p:spPr>
            <a:xfrm>
              <a:off x="4640036" y="2739701"/>
              <a:ext cx="874356" cy="689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AOP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7889E3-451E-4445-7326-6A4CB1E08DEB}"/>
                </a:ext>
              </a:extLst>
            </p:cNvPr>
            <p:cNvSpPr/>
            <p:nvPr/>
          </p:nvSpPr>
          <p:spPr>
            <a:xfrm>
              <a:off x="3564044" y="57835"/>
              <a:ext cx="1204038" cy="68929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chemicals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AC4648-429F-43C2-0414-640CC82F3247}"/>
                </a:ext>
              </a:extLst>
            </p:cNvPr>
            <p:cNvSpPr/>
            <p:nvPr/>
          </p:nvSpPr>
          <p:spPr>
            <a:xfrm>
              <a:off x="5030861" y="570701"/>
              <a:ext cx="1029867" cy="5586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stressors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9D3A88-8264-D2F0-9080-23E528C38063}"/>
                </a:ext>
              </a:extLst>
            </p:cNvPr>
            <p:cNvSpPr/>
            <p:nvPr/>
          </p:nvSpPr>
          <p:spPr>
            <a:xfrm>
              <a:off x="7151719" y="1980422"/>
              <a:ext cx="1564434" cy="75927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applicability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6A03BA-8F40-71B0-419E-63C48842FE87}"/>
                </a:ext>
              </a:extLst>
            </p:cNvPr>
            <p:cNvSpPr/>
            <p:nvPr/>
          </p:nvSpPr>
          <p:spPr>
            <a:xfrm>
              <a:off x="8849893" y="2543764"/>
              <a:ext cx="1365768" cy="5831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Essentiality</a:t>
              </a:r>
            </a:p>
            <a:p>
              <a:pPr algn="ctr"/>
              <a:r>
                <a:rPr lang="en-GB" sz="1200" dirty="0"/>
                <a:t>support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DCDA23-3E35-80E4-B0F0-48017E79A2C2}"/>
                </a:ext>
              </a:extLst>
            </p:cNvPr>
            <p:cNvSpPr/>
            <p:nvPr/>
          </p:nvSpPr>
          <p:spPr>
            <a:xfrm rot="18990510">
              <a:off x="5818615" y="685790"/>
              <a:ext cx="1763875" cy="68929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References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E007B3-A294-EF6F-4EB9-480CDBD4B73B}"/>
                </a:ext>
              </a:extLst>
            </p:cNvPr>
            <p:cNvCxnSpPr>
              <a:stCxn id="4" idx="0"/>
              <a:endCxn id="6" idx="4"/>
            </p:cNvCxnSpPr>
            <p:nvPr/>
          </p:nvCxnSpPr>
          <p:spPr>
            <a:xfrm flipV="1">
              <a:off x="5077214" y="1129372"/>
              <a:ext cx="468581" cy="161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92B0FB-9101-814C-59F5-17256E3E0E9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 flipV="1">
              <a:off x="4768082" y="402485"/>
              <a:ext cx="262779" cy="44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07D31F-3201-89E3-0B1B-DA7A9BE1DDD1}"/>
                </a:ext>
              </a:extLst>
            </p:cNvPr>
            <p:cNvSpPr/>
            <p:nvPr/>
          </p:nvSpPr>
          <p:spPr>
            <a:xfrm>
              <a:off x="6320858" y="4531773"/>
              <a:ext cx="1367130" cy="8490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Overall</a:t>
              </a:r>
            </a:p>
            <a:p>
              <a:pPr algn="ctr"/>
              <a:r>
                <a:rPr lang="en-GB" sz="1200" dirty="0"/>
                <a:t>assessment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6CCDE2-2722-864F-2614-159F7E3771E0}"/>
                </a:ext>
              </a:extLst>
            </p:cNvPr>
            <p:cNvSpPr/>
            <p:nvPr/>
          </p:nvSpPr>
          <p:spPr>
            <a:xfrm>
              <a:off x="7482763" y="3055390"/>
              <a:ext cx="1367130" cy="8490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Potential application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98B8ED-0ADE-6713-55EB-E0391B041E70}"/>
                </a:ext>
              </a:extLst>
            </p:cNvPr>
            <p:cNvSpPr/>
            <p:nvPr/>
          </p:nvSpPr>
          <p:spPr>
            <a:xfrm>
              <a:off x="7182142" y="945422"/>
              <a:ext cx="1367130" cy="8490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Life-stage applicability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5E820D-6858-0376-6DF4-AAD0E76FBCE5}"/>
                </a:ext>
              </a:extLst>
            </p:cNvPr>
            <p:cNvSpPr/>
            <p:nvPr/>
          </p:nvSpPr>
          <p:spPr>
            <a:xfrm>
              <a:off x="8125166" y="4187123"/>
              <a:ext cx="1367130" cy="8490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sex applicability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159850-769A-355B-D2D3-89A45598A80D}"/>
                </a:ext>
              </a:extLst>
            </p:cNvPr>
            <p:cNvCxnSpPr>
              <a:stCxn id="4" idx="7"/>
              <a:endCxn id="9" idx="2"/>
            </p:cNvCxnSpPr>
            <p:nvPr/>
          </p:nvCxnSpPr>
          <p:spPr>
            <a:xfrm flipV="1">
              <a:off x="5386346" y="1637431"/>
              <a:ext cx="674382" cy="120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8B3C05-E4C6-A194-0A3E-69E6C6CBD60F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5514392" y="2360062"/>
              <a:ext cx="1637327" cy="72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711D4D-0D15-7754-7186-97B5B8910A29}"/>
                </a:ext>
              </a:extLst>
            </p:cNvPr>
            <p:cNvCxnSpPr>
              <a:stCxn id="4" idx="6"/>
              <a:endCxn id="15" idx="2"/>
            </p:cNvCxnSpPr>
            <p:nvPr/>
          </p:nvCxnSpPr>
          <p:spPr>
            <a:xfrm>
              <a:off x="5514392" y="3084351"/>
              <a:ext cx="1968371" cy="395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9A8A3EF-2DA3-30AC-D0A0-BC550F61DD40}"/>
                </a:ext>
              </a:extLst>
            </p:cNvPr>
            <p:cNvCxnSpPr>
              <a:stCxn id="4" idx="6"/>
              <a:endCxn id="17" idx="2"/>
            </p:cNvCxnSpPr>
            <p:nvPr/>
          </p:nvCxnSpPr>
          <p:spPr>
            <a:xfrm>
              <a:off x="5514392" y="3084351"/>
              <a:ext cx="2610774" cy="152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E5A0D3-B66A-BD2A-204B-F671731A16BC}"/>
                </a:ext>
              </a:extLst>
            </p:cNvPr>
            <p:cNvCxnSpPr>
              <a:stCxn id="4" idx="5"/>
              <a:endCxn id="14" idx="0"/>
            </p:cNvCxnSpPr>
            <p:nvPr/>
          </p:nvCxnSpPr>
          <p:spPr>
            <a:xfrm>
              <a:off x="5386346" y="3328054"/>
              <a:ext cx="1618077" cy="1203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C08D05-6984-F866-EC2E-FED2C2D18E3C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 flipV="1">
              <a:off x="5514392" y="2835346"/>
              <a:ext cx="3335501" cy="249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60F823-23CC-FB11-0385-75BA3ABBCC6C}"/>
                </a:ext>
              </a:extLst>
            </p:cNvPr>
            <p:cNvCxnSpPr>
              <a:stCxn id="4" idx="7"/>
              <a:endCxn id="16" idx="3"/>
            </p:cNvCxnSpPr>
            <p:nvPr/>
          </p:nvCxnSpPr>
          <p:spPr>
            <a:xfrm flipV="1">
              <a:off x="5386346" y="1670162"/>
              <a:ext cx="1996008" cy="117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DE6914-6B24-044A-DAFD-D40F217FF3E3}"/>
                </a:ext>
              </a:extLst>
            </p:cNvPr>
            <p:cNvSpPr/>
            <p:nvPr/>
          </p:nvSpPr>
          <p:spPr>
            <a:xfrm>
              <a:off x="2157043" y="3331140"/>
              <a:ext cx="1150385" cy="974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Key-event</a:t>
              </a:r>
            </a:p>
          </p:txBody>
        </p: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893CCDFA-D408-F196-700B-674FCEA48171}"/>
                </a:ext>
              </a:extLst>
            </p:cNvPr>
            <p:cNvCxnSpPr>
              <a:stCxn id="4" idx="1"/>
              <a:endCxn id="44" idx="7"/>
            </p:cNvCxnSpPr>
            <p:nvPr/>
          </p:nvCxnSpPr>
          <p:spPr>
            <a:xfrm rot="16200000" flipH="1" flipV="1">
              <a:off x="3636905" y="2342699"/>
              <a:ext cx="633229" cy="1629124"/>
            </a:xfrm>
            <a:prstGeom prst="curvedConnector3">
              <a:avLst>
                <a:gd name="adj1" fmla="val -52042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C0C84BC1-6248-3E8C-F468-626A5D022FF0}"/>
                </a:ext>
              </a:extLst>
            </p:cNvPr>
            <p:cNvCxnSpPr>
              <a:stCxn id="4" idx="4"/>
              <a:endCxn id="44" idx="5"/>
            </p:cNvCxnSpPr>
            <p:nvPr/>
          </p:nvCxnSpPr>
          <p:spPr>
            <a:xfrm rot="5400000">
              <a:off x="3741052" y="2826906"/>
              <a:ext cx="734068" cy="1938256"/>
            </a:xfrm>
            <a:prstGeom prst="curvedConnector3">
              <a:avLst>
                <a:gd name="adj1" fmla="val 150586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3E9FBF3-A8F3-27FD-FD84-1231D8AD96CA}"/>
                </a:ext>
              </a:extLst>
            </p:cNvPr>
            <p:cNvCxnSpPr>
              <a:stCxn id="4" idx="2"/>
              <a:endCxn id="44" idx="6"/>
            </p:cNvCxnSpPr>
            <p:nvPr/>
          </p:nvCxnSpPr>
          <p:spPr>
            <a:xfrm rot="10800000" flipV="1">
              <a:off x="3307428" y="3084350"/>
              <a:ext cx="1332608" cy="734121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20D476-9F2B-E543-1126-EFCF2DF9FE5D}"/>
                </a:ext>
              </a:extLst>
            </p:cNvPr>
            <p:cNvSpPr txBox="1"/>
            <p:nvPr/>
          </p:nvSpPr>
          <p:spPr>
            <a:xfrm>
              <a:off x="3554963" y="2192786"/>
              <a:ext cx="431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MIE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031E3F-07B3-AFB9-A327-0C375A98E872}"/>
                </a:ext>
              </a:extLst>
            </p:cNvPr>
            <p:cNvSpPr txBox="1"/>
            <p:nvPr/>
          </p:nvSpPr>
          <p:spPr>
            <a:xfrm rot="20443343">
              <a:off x="3523265" y="2916891"/>
              <a:ext cx="947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Key Event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CDA6B5-A735-5ECC-7DE0-7DDE2930012C}"/>
                </a:ext>
              </a:extLst>
            </p:cNvPr>
            <p:cNvSpPr txBox="1"/>
            <p:nvPr/>
          </p:nvSpPr>
          <p:spPr>
            <a:xfrm>
              <a:off x="3673358" y="4118192"/>
              <a:ext cx="473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AO</a:t>
              </a: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1A2B378D-FF5B-23EC-CE1A-EA33BDA2CDB8}"/>
                </a:ext>
              </a:extLst>
            </p:cNvPr>
            <p:cNvCxnSpPr>
              <a:stCxn id="44" idx="1"/>
              <a:endCxn id="44" idx="0"/>
            </p:cNvCxnSpPr>
            <p:nvPr/>
          </p:nvCxnSpPr>
          <p:spPr>
            <a:xfrm rot="5400000" flipH="1" flipV="1">
              <a:off x="2457506" y="3199147"/>
              <a:ext cx="142736" cy="406723"/>
            </a:xfrm>
            <a:prstGeom prst="curvedConnector3">
              <a:avLst>
                <a:gd name="adj1" fmla="val 26015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CB4AF-FBBB-C0B1-E280-F25083F19752}"/>
                </a:ext>
              </a:extLst>
            </p:cNvPr>
            <p:cNvSpPr txBox="1"/>
            <p:nvPr/>
          </p:nvSpPr>
          <p:spPr>
            <a:xfrm>
              <a:off x="1789904" y="2192785"/>
              <a:ext cx="431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KER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FA1D200-126F-8A15-A696-365687CCA9A3}"/>
                </a:ext>
              </a:extLst>
            </p:cNvPr>
            <p:cNvSpPr/>
            <p:nvPr/>
          </p:nvSpPr>
          <p:spPr>
            <a:xfrm>
              <a:off x="132165" y="4137641"/>
              <a:ext cx="1790999" cy="56916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Bio-Process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18132EF-2AA5-142C-DD03-CEB40A419BED}"/>
                </a:ext>
              </a:extLst>
            </p:cNvPr>
            <p:cNvSpPr/>
            <p:nvPr/>
          </p:nvSpPr>
          <p:spPr>
            <a:xfrm>
              <a:off x="1189105" y="5380859"/>
              <a:ext cx="1632857" cy="56916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Bio-object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E4EA8B-204E-E41F-35E4-9F00184504A9}"/>
                </a:ext>
              </a:extLst>
            </p:cNvPr>
            <p:cNvSpPr/>
            <p:nvPr/>
          </p:nvSpPr>
          <p:spPr>
            <a:xfrm>
              <a:off x="-38181" y="2207210"/>
              <a:ext cx="1632857" cy="56916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Bio-action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B5947CE-76F9-16CB-0B43-6A44C2DEBA95}"/>
                </a:ext>
              </a:extLst>
            </p:cNvPr>
            <p:cNvCxnSpPr>
              <a:stCxn id="44" idx="2"/>
              <a:endCxn id="61" idx="4"/>
            </p:cNvCxnSpPr>
            <p:nvPr/>
          </p:nvCxnSpPr>
          <p:spPr>
            <a:xfrm flipH="1" flipV="1">
              <a:off x="778248" y="2776378"/>
              <a:ext cx="1378795" cy="104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40FF7E0-945E-384E-D2F3-540592604368}"/>
                </a:ext>
              </a:extLst>
            </p:cNvPr>
            <p:cNvCxnSpPr>
              <a:stCxn id="44" idx="2"/>
              <a:endCxn id="58" idx="7"/>
            </p:cNvCxnSpPr>
            <p:nvPr/>
          </p:nvCxnSpPr>
          <p:spPr>
            <a:xfrm flipH="1">
              <a:off x="1660878" y="3818472"/>
              <a:ext cx="496165" cy="402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FE1B128-C1A2-BECA-B112-FF04D5BDB416}"/>
                </a:ext>
              </a:extLst>
            </p:cNvPr>
            <p:cNvCxnSpPr>
              <a:cxnSpLocks/>
              <a:stCxn id="44" idx="2"/>
              <a:endCxn id="60" idx="0"/>
            </p:cNvCxnSpPr>
            <p:nvPr/>
          </p:nvCxnSpPr>
          <p:spPr>
            <a:xfrm flipH="1">
              <a:off x="2005534" y="3818472"/>
              <a:ext cx="151509" cy="1562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79E0E41-CFBE-2B9E-DAE3-B80008FE2EA8}"/>
                </a:ext>
              </a:extLst>
            </p:cNvPr>
            <p:cNvSpPr/>
            <p:nvPr/>
          </p:nvSpPr>
          <p:spPr>
            <a:xfrm>
              <a:off x="4830827" y="5380859"/>
              <a:ext cx="1367130" cy="84908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Taxonomy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2A8DCD7-951F-0FC8-7F3B-82E5142D0F68}"/>
                </a:ext>
              </a:extLst>
            </p:cNvPr>
            <p:cNvCxnSpPr>
              <a:stCxn id="4" idx="5"/>
              <a:endCxn id="69" idx="0"/>
            </p:cNvCxnSpPr>
            <p:nvPr/>
          </p:nvCxnSpPr>
          <p:spPr>
            <a:xfrm>
              <a:off x="5386346" y="3328054"/>
              <a:ext cx="128046" cy="2052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9E50A239-69F8-7AB2-FE2C-1C0D736ADF6F}"/>
                </a:ext>
              </a:extLst>
            </p:cNvPr>
            <p:cNvCxnSpPr>
              <a:stCxn id="44" idx="4"/>
              <a:endCxn id="69" idx="2"/>
            </p:cNvCxnSpPr>
            <p:nvPr/>
          </p:nvCxnSpPr>
          <p:spPr>
            <a:xfrm rot="16200000" flipH="1">
              <a:off x="3031732" y="4006307"/>
              <a:ext cx="1499598" cy="209859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F5466CA-0E99-74EE-EA49-7561A75B0A0E}"/>
                </a:ext>
              </a:extLst>
            </p:cNvPr>
            <p:cNvSpPr/>
            <p:nvPr/>
          </p:nvSpPr>
          <p:spPr>
            <a:xfrm>
              <a:off x="4276338" y="1373403"/>
              <a:ext cx="1621579" cy="60103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chemicals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E0E80C1-7EDE-4269-3956-C582F4DA6339}"/>
                </a:ext>
              </a:extLst>
            </p:cNvPr>
            <p:cNvSpPr/>
            <p:nvPr/>
          </p:nvSpPr>
          <p:spPr>
            <a:xfrm>
              <a:off x="425704" y="741547"/>
              <a:ext cx="1011656" cy="6450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Gene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FA25D17-E34A-D98E-5D7F-33D58C7940F4}"/>
                </a:ext>
              </a:extLst>
            </p:cNvPr>
            <p:cNvSpPr/>
            <p:nvPr/>
          </p:nvSpPr>
          <p:spPr>
            <a:xfrm>
              <a:off x="1745758" y="711552"/>
              <a:ext cx="1269553" cy="6010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Protein</a:t>
              </a:r>
            </a:p>
          </p:txBody>
        </p: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5E7C3E6B-7892-2B09-3093-14CF6DED578C}"/>
                </a:ext>
              </a:extLst>
            </p:cNvPr>
            <p:cNvCxnSpPr>
              <a:stCxn id="4" idx="0"/>
              <a:endCxn id="76" idx="5"/>
            </p:cNvCxnSpPr>
            <p:nvPr/>
          </p:nvCxnSpPr>
          <p:spPr>
            <a:xfrm rot="16200000" flipV="1">
              <a:off x="2459414" y="121901"/>
              <a:ext cx="1447593" cy="378800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659A3DDC-15A7-D23D-A65C-C53D8546A4E3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10800000">
              <a:off x="1931680" y="799572"/>
              <a:ext cx="3096620" cy="2149161"/>
            </a:xfrm>
            <a:prstGeom prst="curvedConnector4">
              <a:avLst>
                <a:gd name="adj1" fmla="val 32503"/>
                <a:gd name="adj2" fmla="val 1161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EBE716B9-D7BE-0919-C83F-6627D37F9C66}"/>
                </a:ext>
              </a:extLst>
            </p:cNvPr>
            <p:cNvCxnSpPr>
              <a:stCxn id="4" idx="0"/>
              <a:endCxn id="75" idx="5"/>
            </p:cNvCxnSpPr>
            <p:nvPr/>
          </p:nvCxnSpPr>
          <p:spPr>
            <a:xfrm rot="5400000" flipH="1" flipV="1">
              <a:off x="4942186" y="2021445"/>
              <a:ext cx="853284" cy="58322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CA9BE49-358F-2724-0F4B-A5C671B0007F}"/>
                </a:ext>
              </a:extLst>
            </p:cNvPr>
            <p:cNvSpPr/>
            <p:nvPr/>
          </p:nvSpPr>
          <p:spPr>
            <a:xfrm>
              <a:off x="9702800" y="4531773"/>
              <a:ext cx="787400" cy="302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Done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7E7E7B3-1B57-F70D-CF96-1D4D88C17785}"/>
                </a:ext>
              </a:extLst>
            </p:cNvPr>
            <p:cNvSpPr/>
            <p:nvPr/>
          </p:nvSpPr>
          <p:spPr>
            <a:xfrm>
              <a:off x="6437075" y="5830802"/>
              <a:ext cx="787400" cy="302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Done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1FF9354-420A-A110-F246-99DCDDBDA021}"/>
                </a:ext>
              </a:extLst>
            </p:cNvPr>
            <p:cNvSpPr/>
            <p:nvPr/>
          </p:nvSpPr>
          <p:spPr>
            <a:xfrm>
              <a:off x="8716153" y="1129372"/>
              <a:ext cx="787400" cy="302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Done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29748E1-F82F-DDB1-AFDA-7AC4DBF68897}"/>
                </a:ext>
              </a:extLst>
            </p:cNvPr>
            <p:cNvSpPr/>
            <p:nvPr/>
          </p:nvSpPr>
          <p:spPr>
            <a:xfrm>
              <a:off x="7731466" y="5318856"/>
              <a:ext cx="787400" cy="302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Done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5F1C594-3B53-EA40-3E3C-E519AA459E10}"/>
                </a:ext>
              </a:extLst>
            </p:cNvPr>
            <p:cNvSpPr/>
            <p:nvPr/>
          </p:nvSpPr>
          <p:spPr>
            <a:xfrm>
              <a:off x="9057434" y="3446367"/>
              <a:ext cx="1129032" cy="30269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property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3CC7DDE-93FD-F5D0-C743-01169CBA2143}"/>
                </a:ext>
              </a:extLst>
            </p:cNvPr>
            <p:cNvSpPr/>
            <p:nvPr/>
          </p:nvSpPr>
          <p:spPr>
            <a:xfrm>
              <a:off x="10467087" y="2588354"/>
              <a:ext cx="1129032" cy="30269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property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F9E20140-9B66-E659-ACAF-CB3065620E50}"/>
                </a:ext>
              </a:extLst>
            </p:cNvPr>
            <p:cNvSpPr/>
            <p:nvPr/>
          </p:nvSpPr>
          <p:spPr>
            <a:xfrm>
              <a:off x="8915400" y="2043395"/>
              <a:ext cx="787400" cy="3026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02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96F06E-C914-F4A8-22FE-7F98B1394F7E}"/>
              </a:ext>
            </a:extLst>
          </p:cNvPr>
          <p:cNvSpPr/>
          <p:nvPr/>
        </p:nvSpPr>
        <p:spPr>
          <a:xfrm>
            <a:off x="4640036" y="2739701"/>
            <a:ext cx="874356" cy="689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AOP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AC4648-429F-43C2-0414-640CC82F3247}"/>
              </a:ext>
            </a:extLst>
          </p:cNvPr>
          <p:cNvSpPr/>
          <p:nvPr/>
        </p:nvSpPr>
        <p:spPr>
          <a:xfrm>
            <a:off x="5030861" y="570701"/>
            <a:ext cx="1029867" cy="5586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stressors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9D3A88-8264-D2F0-9080-23E528C38063}"/>
              </a:ext>
            </a:extLst>
          </p:cNvPr>
          <p:cNvSpPr/>
          <p:nvPr/>
        </p:nvSpPr>
        <p:spPr>
          <a:xfrm>
            <a:off x="7151719" y="1980422"/>
            <a:ext cx="1564434" cy="7592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applicability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6A03BA-8F40-71B0-419E-63C48842FE87}"/>
              </a:ext>
            </a:extLst>
          </p:cNvPr>
          <p:cNvSpPr/>
          <p:nvPr/>
        </p:nvSpPr>
        <p:spPr>
          <a:xfrm>
            <a:off x="8849893" y="2543764"/>
            <a:ext cx="1365768" cy="5831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Essentiality</a:t>
            </a:r>
          </a:p>
          <a:p>
            <a:pPr algn="ctr"/>
            <a:r>
              <a:rPr lang="en-GB" sz="1200" dirty="0"/>
              <a:t>support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CDA23-3E35-80E4-B0F0-48017E79A2C2}"/>
              </a:ext>
            </a:extLst>
          </p:cNvPr>
          <p:cNvSpPr/>
          <p:nvPr/>
        </p:nvSpPr>
        <p:spPr>
          <a:xfrm rot="18990510">
            <a:off x="5818615" y="685790"/>
            <a:ext cx="1763875" cy="6892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References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E007B3-A294-EF6F-4EB9-480CDBD4B73B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5077214" y="1129372"/>
            <a:ext cx="468581" cy="16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2B0FB-9101-814C-59F5-17256E3E0E9C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4511466" y="518063"/>
            <a:ext cx="519395" cy="3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07D31F-3201-89E3-0B1B-DA7A9BE1DDD1}"/>
              </a:ext>
            </a:extLst>
          </p:cNvPr>
          <p:cNvSpPr/>
          <p:nvPr/>
        </p:nvSpPr>
        <p:spPr>
          <a:xfrm>
            <a:off x="6320858" y="4531773"/>
            <a:ext cx="1367130" cy="8490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Overall</a:t>
            </a:r>
          </a:p>
          <a:p>
            <a:pPr algn="ctr"/>
            <a:r>
              <a:rPr lang="en-GB" sz="1200" dirty="0"/>
              <a:t>assessment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6CCDE2-2722-864F-2614-159F7E3771E0}"/>
              </a:ext>
            </a:extLst>
          </p:cNvPr>
          <p:cNvSpPr/>
          <p:nvPr/>
        </p:nvSpPr>
        <p:spPr>
          <a:xfrm>
            <a:off x="7482763" y="3055390"/>
            <a:ext cx="1367130" cy="8490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Potential application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98B8ED-0ADE-6713-55EB-E0391B041E70}"/>
              </a:ext>
            </a:extLst>
          </p:cNvPr>
          <p:cNvSpPr/>
          <p:nvPr/>
        </p:nvSpPr>
        <p:spPr>
          <a:xfrm>
            <a:off x="7182142" y="945422"/>
            <a:ext cx="1367130" cy="8490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Life-stage applicability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5E820D-6858-0376-6DF4-AAD0E76FBCE5}"/>
              </a:ext>
            </a:extLst>
          </p:cNvPr>
          <p:cNvSpPr/>
          <p:nvPr/>
        </p:nvSpPr>
        <p:spPr>
          <a:xfrm>
            <a:off x="8125166" y="4187123"/>
            <a:ext cx="1367130" cy="8490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sex applicability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159850-769A-355B-D2D3-89A45598A80D}"/>
              </a:ext>
            </a:extLst>
          </p:cNvPr>
          <p:cNvCxnSpPr>
            <a:stCxn id="4" idx="7"/>
            <a:endCxn id="9" idx="2"/>
          </p:cNvCxnSpPr>
          <p:nvPr/>
        </p:nvCxnSpPr>
        <p:spPr>
          <a:xfrm flipV="1">
            <a:off x="5386346" y="1637431"/>
            <a:ext cx="674382" cy="120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8B3C05-E4C6-A194-0A3E-69E6C6CBD60F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5514392" y="2360062"/>
            <a:ext cx="1637327" cy="72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711D4D-0D15-7754-7186-97B5B8910A29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5514392" y="3084351"/>
            <a:ext cx="1968371" cy="39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A8A3EF-2DA3-30AC-D0A0-BC550F61DD40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5514392" y="3084351"/>
            <a:ext cx="2610774" cy="15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E5A0D3-B66A-BD2A-204B-F671731A16BC}"/>
              </a:ext>
            </a:extLst>
          </p:cNvPr>
          <p:cNvCxnSpPr>
            <a:stCxn id="4" idx="5"/>
            <a:endCxn id="14" idx="0"/>
          </p:cNvCxnSpPr>
          <p:nvPr/>
        </p:nvCxnSpPr>
        <p:spPr>
          <a:xfrm>
            <a:off x="5386346" y="3328054"/>
            <a:ext cx="1618077" cy="120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08D05-6984-F866-EC2E-FED2C2D18E3C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5514392" y="2835346"/>
            <a:ext cx="3335501" cy="24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60F823-23CC-FB11-0385-75BA3ABBCC6C}"/>
              </a:ext>
            </a:extLst>
          </p:cNvPr>
          <p:cNvCxnSpPr>
            <a:stCxn id="4" idx="7"/>
            <a:endCxn id="16" idx="3"/>
          </p:cNvCxnSpPr>
          <p:nvPr/>
        </p:nvCxnSpPr>
        <p:spPr>
          <a:xfrm flipV="1">
            <a:off x="5386346" y="1670162"/>
            <a:ext cx="1996008" cy="117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6DE6914-6B24-044A-DAFD-D40F217FF3E3}"/>
              </a:ext>
            </a:extLst>
          </p:cNvPr>
          <p:cNvSpPr/>
          <p:nvPr/>
        </p:nvSpPr>
        <p:spPr>
          <a:xfrm>
            <a:off x="2096472" y="2865185"/>
            <a:ext cx="1150385" cy="97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Key-event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893CCDFA-D408-F196-700B-674FCEA48171}"/>
              </a:ext>
            </a:extLst>
          </p:cNvPr>
          <p:cNvCxnSpPr>
            <a:stCxn id="4" idx="1"/>
            <a:endCxn id="44" idx="7"/>
          </p:cNvCxnSpPr>
          <p:nvPr/>
        </p:nvCxnSpPr>
        <p:spPr>
          <a:xfrm rot="16200000" flipH="1" flipV="1">
            <a:off x="3839598" y="2079436"/>
            <a:ext cx="167274" cy="1689695"/>
          </a:xfrm>
          <a:prstGeom prst="curvedConnector3">
            <a:avLst>
              <a:gd name="adj1" fmla="val -19701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0C84BC1-6248-3E8C-F468-626A5D022FF0}"/>
              </a:ext>
            </a:extLst>
          </p:cNvPr>
          <p:cNvCxnSpPr>
            <a:stCxn id="4" idx="4"/>
            <a:endCxn id="44" idx="5"/>
          </p:cNvCxnSpPr>
          <p:nvPr/>
        </p:nvCxnSpPr>
        <p:spPr>
          <a:xfrm rot="5400000">
            <a:off x="3943745" y="2563643"/>
            <a:ext cx="268113" cy="1998827"/>
          </a:xfrm>
          <a:prstGeom prst="curvedConnector3">
            <a:avLst>
              <a:gd name="adj1" fmla="val 2385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3E9FBF3-A8F3-27FD-FD84-1231D8AD96CA}"/>
              </a:ext>
            </a:extLst>
          </p:cNvPr>
          <p:cNvCxnSpPr>
            <a:stCxn id="4" idx="2"/>
            <a:endCxn id="44" idx="6"/>
          </p:cNvCxnSpPr>
          <p:nvPr/>
        </p:nvCxnSpPr>
        <p:spPr>
          <a:xfrm rot="10800000" flipV="1">
            <a:off x="3246858" y="3084351"/>
            <a:ext cx="1393179" cy="26816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320D476-9F2B-E543-1126-EFCF2DF9FE5D}"/>
              </a:ext>
            </a:extLst>
          </p:cNvPr>
          <p:cNvSpPr txBox="1"/>
          <p:nvPr/>
        </p:nvSpPr>
        <p:spPr>
          <a:xfrm>
            <a:off x="3554963" y="2192786"/>
            <a:ext cx="43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031E3F-07B3-AFB9-A327-0C375A98E872}"/>
              </a:ext>
            </a:extLst>
          </p:cNvPr>
          <p:cNvSpPr txBox="1"/>
          <p:nvPr/>
        </p:nvSpPr>
        <p:spPr>
          <a:xfrm rot="20443343">
            <a:off x="3523265" y="2916891"/>
            <a:ext cx="94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Key Event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CDA6B5-A735-5ECC-7DE0-7DDE2930012C}"/>
              </a:ext>
            </a:extLst>
          </p:cNvPr>
          <p:cNvSpPr txBox="1"/>
          <p:nvPr/>
        </p:nvSpPr>
        <p:spPr>
          <a:xfrm>
            <a:off x="3673358" y="4118192"/>
            <a:ext cx="47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FCB4AF-FBBB-C0B1-E280-F25083F19752}"/>
              </a:ext>
            </a:extLst>
          </p:cNvPr>
          <p:cNvSpPr txBox="1"/>
          <p:nvPr/>
        </p:nvSpPr>
        <p:spPr>
          <a:xfrm>
            <a:off x="1789904" y="2192785"/>
            <a:ext cx="43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KER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FA1D200-126F-8A15-A696-365687CCA9A3}"/>
              </a:ext>
            </a:extLst>
          </p:cNvPr>
          <p:cNvSpPr/>
          <p:nvPr/>
        </p:nvSpPr>
        <p:spPr>
          <a:xfrm>
            <a:off x="132165" y="4137641"/>
            <a:ext cx="1790999" cy="56916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Bio-Process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18132EF-2AA5-142C-DD03-CEB40A419BED}"/>
              </a:ext>
            </a:extLst>
          </p:cNvPr>
          <p:cNvSpPr/>
          <p:nvPr/>
        </p:nvSpPr>
        <p:spPr>
          <a:xfrm>
            <a:off x="1189105" y="5380859"/>
            <a:ext cx="1632857" cy="5691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Bio-object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E4EA8B-204E-E41F-35E4-9F00184504A9}"/>
              </a:ext>
            </a:extLst>
          </p:cNvPr>
          <p:cNvSpPr/>
          <p:nvPr/>
        </p:nvSpPr>
        <p:spPr>
          <a:xfrm>
            <a:off x="-38181" y="2207210"/>
            <a:ext cx="1632857" cy="56916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Bio-action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B5947CE-76F9-16CB-0B43-6A44C2DEBA95}"/>
              </a:ext>
            </a:extLst>
          </p:cNvPr>
          <p:cNvCxnSpPr>
            <a:stCxn id="44" idx="2"/>
            <a:endCxn id="61" idx="4"/>
          </p:cNvCxnSpPr>
          <p:nvPr/>
        </p:nvCxnSpPr>
        <p:spPr>
          <a:xfrm flipH="1" flipV="1">
            <a:off x="778248" y="2776378"/>
            <a:ext cx="1318224" cy="57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0FF7E0-945E-384E-D2F3-540592604368}"/>
              </a:ext>
            </a:extLst>
          </p:cNvPr>
          <p:cNvCxnSpPr>
            <a:stCxn id="44" idx="2"/>
            <a:endCxn id="58" idx="7"/>
          </p:cNvCxnSpPr>
          <p:nvPr/>
        </p:nvCxnSpPr>
        <p:spPr>
          <a:xfrm flipH="1">
            <a:off x="1660878" y="3352517"/>
            <a:ext cx="435594" cy="86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E1B128-C1A2-BECA-B112-FF04D5BDB416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 flipH="1">
            <a:off x="2005534" y="3352517"/>
            <a:ext cx="90938" cy="202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79E0E41-CFBE-2B9E-DAE3-B80008FE2EA8}"/>
              </a:ext>
            </a:extLst>
          </p:cNvPr>
          <p:cNvSpPr/>
          <p:nvPr/>
        </p:nvSpPr>
        <p:spPr>
          <a:xfrm>
            <a:off x="4830827" y="5380859"/>
            <a:ext cx="1367130" cy="8490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Taxonomy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A8DCD7-951F-0FC8-7F3B-82E5142D0F68}"/>
              </a:ext>
            </a:extLst>
          </p:cNvPr>
          <p:cNvCxnSpPr>
            <a:stCxn id="4" idx="5"/>
            <a:endCxn id="69" idx="0"/>
          </p:cNvCxnSpPr>
          <p:nvPr/>
        </p:nvCxnSpPr>
        <p:spPr>
          <a:xfrm>
            <a:off x="5386346" y="3328054"/>
            <a:ext cx="128046" cy="205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9E50A239-69F8-7AB2-FE2C-1C0D736ADF6F}"/>
              </a:ext>
            </a:extLst>
          </p:cNvPr>
          <p:cNvCxnSpPr>
            <a:stCxn id="44" idx="4"/>
            <a:endCxn id="69" idx="2"/>
          </p:cNvCxnSpPr>
          <p:nvPr/>
        </p:nvCxnSpPr>
        <p:spPr>
          <a:xfrm rot="16200000" flipH="1">
            <a:off x="2768470" y="3743044"/>
            <a:ext cx="1965553" cy="21591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0A128F8-6F12-7E3F-D2B3-EFC46D86D724}"/>
              </a:ext>
            </a:extLst>
          </p:cNvPr>
          <p:cNvSpPr/>
          <p:nvPr/>
        </p:nvSpPr>
        <p:spPr>
          <a:xfrm>
            <a:off x="2621373" y="617949"/>
            <a:ext cx="1232521" cy="82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4C32F29-6938-16C1-1F63-1761544ED22B}"/>
              </a:ext>
            </a:extLst>
          </p:cNvPr>
          <p:cNvCxnSpPr>
            <a:stCxn id="44" idx="0"/>
            <a:endCxn id="2" idx="4"/>
          </p:cNvCxnSpPr>
          <p:nvPr/>
        </p:nvCxnSpPr>
        <p:spPr>
          <a:xfrm rot="5400000" flipH="1" flipV="1">
            <a:off x="2241094" y="1868646"/>
            <a:ext cx="1427111" cy="565969"/>
          </a:xfrm>
          <a:prstGeom prst="curvedConnector3">
            <a:avLst>
              <a:gd name="adj1" fmla="val 55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6C578C-AEFB-404C-AC1A-922588F9228D}"/>
              </a:ext>
            </a:extLst>
          </p:cNvPr>
          <p:cNvCxnSpPr>
            <a:stCxn id="2" idx="5"/>
            <a:endCxn id="4" idx="0"/>
          </p:cNvCxnSpPr>
          <p:nvPr/>
        </p:nvCxnSpPr>
        <p:spPr>
          <a:xfrm rot="16200000" flipH="1">
            <a:off x="3664438" y="1326925"/>
            <a:ext cx="1421732" cy="14038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2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ED31EBA-0A94-463F-B63B-2678ED53FBBD}"/>
              </a:ext>
            </a:extLst>
          </p:cNvPr>
          <p:cNvGrpSpPr/>
          <p:nvPr/>
        </p:nvGrpSpPr>
        <p:grpSpPr>
          <a:xfrm>
            <a:off x="304803" y="590245"/>
            <a:ext cx="10979147" cy="5079040"/>
            <a:chOff x="304803" y="590245"/>
            <a:chExt cx="10979147" cy="50790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793365-0D64-4670-A8B7-EEC968CF84A2}"/>
                </a:ext>
              </a:extLst>
            </p:cNvPr>
            <p:cNvSpPr/>
            <p:nvPr/>
          </p:nvSpPr>
          <p:spPr>
            <a:xfrm>
              <a:off x="555413" y="616375"/>
              <a:ext cx="4781974" cy="1964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B0FEDE-ADA7-4290-8473-797FF19ACD9A}"/>
                </a:ext>
              </a:extLst>
            </p:cNvPr>
            <p:cNvSpPr txBox="1"/>
            <p:nvPr/>
          </p:nvSpPr>
          <p:spPr>
            <a:xfrm>
              <a:off x="304803" y="590245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XML to Network</a:t>
              </a:r>
            </a:p>
          </p:txBody>
        </p:sp>
        <p:pic>
          <p:nvPicPr>
            <p:cNvPr id="7" name="Graphic 6" descr="Paper">
              <a:extLst>
                <a:ext uri="{FF2B5EF4-FFF2-40B4-BE49-F238E27FC236}">
                  <a16:creationId xmlns:a16="http://schemas.microsoft.com/office/drawing/2014/main" id="{E39FA998-A67E-45FB-9F59-0F2950E1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6533" y="1112612"/>
              <a:ext cx="538480" cy="53848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8865CD-F746-478D-BC8D-2E42542038B3}"/>
                </a:ext>
              </a:extLst>
            </p:cNvPr>
            <p:cNvCxnSpPr/>
            <p:nvPr/>
          </p:nvCxnSpPr>
          <p:spPr>
            <a:xfrm>
              <a:off x="1266613" y="1381852"/>
              <a:ext cx="460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159C1001-8EA9-4D41-BE48-6B5567913866}"/>
                </a:ext>
              </a:extLst>
            </p:cNvPr>
            <p:cNvSpPr/>
            <p:nvPr/>
          </p:nvSpPr>
          <p:spPr>
            <a:xfrm>
              <a:off x="1876213" y="1246293"/>
              <a:ext cx="155787" cy="3183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212F066E-A05D-4A59-8CEA-DA534BC6C08F}"/>
                </a:ext>
              </a:extLst>
            </p:cNvPr>
            <p:cNvSpPr/>
            <p:nvPr/>
          </p:nvSpPr>
          <p:spPr>
            <a:xfrm>
              <a:off x="2147147" y="1246293"/>
              <a:ext cx="142240" cy="3183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D0CCCA-FD8F-4979-85F2-4C21457C3FCE}"/>
                </a:ext>
              </a:extLst>
            </p:cNvPr>
            <p:cNvSpPr txBox="1"/>
            <p:nvPr/>
          </p:nvSpPr>
          <p:spPr>
            <a:xfrm>
              <a:off x="626534" y="1698917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AOP xml document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A5D7EF-91DB-4695-828F-9DF25AB49B12}"/>
                </a:ext>
              </a:extLst>
            </p:cNvPr>
            <p:cNvSpPr txBox="1"/>
            <p:nvPr/>
          </p:nvSpPr>
          <p:spPr>
            <a:xfrm>
              <a:off x="1646767" y="1777999"/>
              <a:ext cx="1014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Searlized JSON</a:t>
              </a:r>
            </a:p>
          </p:txBody>
        </p:sp>
        <p:pic>
          <p:nvPicPr>
            <p:cNvPr id="14" name="Graphic 13" descr="Paper">
              <a:extLst>
                <a:ext uri="{FF2B5EF4-FFF2-40B4-BE49-F238E27FC236}">
                  <a16:creationId xmlns:a16="http://schemas.microsoft.com/office/drawing/2014/main" id="{92656977-9201-4865-AEB9-E0941796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9787" y="1160437"/>
              <a:ext cx="538480" cy="53848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FC0453-B9C9-409B-BC80-D304D3480453}"/>
                </a:ext>
              </a:extLst>
            </p:cNvPr>
            <p:cNvCxnSpPr/>
            <p:nvPr/>
          </p:nvCxnSpPr>
          <p:spPr>
            <a:xfrm>
              <a:off x="2430780" y="1412836"/>
              <a:ext cx="460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Graphic 16" descr="Large paint brush">
              <a:extLst>
                <a:ext uri="{FF2B5EF4-FFF2-40B4-BE49-F238E27FC236}">
                  <a16:creationId xmlns:a16="http://schemas.microsoft.com/office/drawing/2014/main" id="{52ADCDB6-7B23-40CB-B18F-ECBF3231C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9140" y="1341943"/>
              <a:ext cx="356974" cy="35697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DFD1F-AB52-452B-9219-3C95DAB59068}"/>
                </a:ext>
              </a:extLst>
            </p:cNvPr>
            <p:cNvSpPr txBox="1"/>
            <p:nvPr/>
          </p:nvSpPr>
          <p:spPr>
            <a:xfrm>
              <a:off x="2891366" y="1757312"/>
              <a:ext cx="126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Term normalization and tag cleaning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D78F3FD-5255-468D-A004-F53557F3BB48}"/>
                </a:ext>
              </a:extLst>
            </p:cNvPr>
            <p:cNvCxnSpPr/>
            <p:nvPr/>
          </p:nvCxnSpPr>
          <p:spPr>
            <a:xfrm>
              <a:off x="3768514" y="1412836"/>
              <a:ext cx="460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C54468-483A-4532-AB28-D2685B5BBB5D}"/>
                </a:ext>
              </a:extLst>
            </p:cNvPr>
            <p:cNvSpPr/>
            <p:nvPr/>
          </p:nvSpPr>
          <p:spPr>
            <a:xfrm>
              <a:off x="4338320" y="1355903"/>
              <a:ext cx="135467" cy="168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A24B6A-969F-46C7-9BC4-366398071474}"/>
                </a:ext>
              </a:extLst>
            </p:cNvPr>
            <p:cNvSpPr/>
            <p:nvPr/>
          </p:nvSpPr>
          <p:spPr>
            <a:xfrm>
              <a:off x="4883573" y="1361514"/>
              <a:ext cx="135467" cy="168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BF6109-DCD1-4B95-96A0-6A6742664DA3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4473787" y="1440158"/>
              <a:ext cx="409786" cy="56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6009F-B938-455F-99DC-2874ECA286CB}"/>
                </a:ext>
              </a:extLst>
            </p:cNvPr>
            <p:cNvSpPr txBox="1"/>
            <p:nvPr/>
          </p:nvSpPr>
          <p:spPr>
            <a:xfrm>
              <a:off x="4338320" y="1606443"/>
              <a:ext cx="8576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Nodes and relationship generation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DA45550-AC11-4E44-9A88-32D699F1EE42}"/>
                </a:ext>
              </a:extLst>
            </p:cNvPr>
            <p:cNvSpPr/>
            <p:nvPr/>
          </p:nvSpPr>
          <p:spPr>
            <a:xfrm>
              <a:off x="531340" y="3239964"/>
              <a:ext cx="4781974" cy="15882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B43E00-E94E-472A-BF58-722D110B4169}"/>
                </a:ext>
              </a:extLst>
            </p:cNvPr>
            <p:cNvSpPr txBox="1"/>
            <p:nvPr/>
          </p:nvSpPr>
          <p:spPr>
            <a:xfrm>
              <a:off x="477309" y="3239964"/>
              <a:ext cx="1822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Network visualization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F84834-2AAA-499F-8B88-3378A8DB69F0}"/>
                </a:ext>
              </a:extLst>
            </p:cNvPr>
            <p:cNvSpPr/>
            <p:nvPr/>
          </p:nvSpPr>
          <p:spPr>
            <a:xfrm>
              <a:off x="2228427" y="3706384"/>
              <a:ext cx="432646" cy="746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Info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139509-57DB-44D6-9002-31A72E82727C}"/>
                </a:ext>
              </a:extLst>
            </p:cNvPr>
            <p:cNvSpPr/>
            <p:nvPr/>
          </p:nvSpPr>
          <p:spPr>
            <a:xfrm>
              <a:off x="2705523" y="3706384"/>
              <a:ext cx="782744" cy="746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Visualization</a:t>
              </a:r>
              <a:endParaRPr lang="en-US" sz="8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26E807C-1087-41B3-A039-8D79316AB295}"/>
                </a:ext>
              </a:extLst>
            </p:cNvPr>
            <p:cNvSpPr/>
            <p:nvPr/>
          </p:nvSpPr>
          <p:spPr>
            <a:xfrm>
              <a:off x="2215303" y="4517555"/>
              <a:ext cx="1326727" cy="177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History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12B0EC8-72D0-4510-9D42-96F27EF0C4BA}"/>
                </a:ext>
              </a:extLst>
            </p:cNvPr>
            <p:cNvSpPr/>
            <p:nvPr/>
          </p:nvSpPr>
          <p:spPr>
            <a:xfrm>
              <a:off x="6508412" y="616374"/>
              <a:ext cx="4775538" cy="4706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Graphic 59" descr="Help">
              <a:extLst>
                <a:ext uri="{FF2B5EF4-FFF2-40B4-BE49-F238E27FC236}">
                  <a16:creationId xmlns:a16="http://schemas.microsoft.com/office/drawing/2014/main" id="{40EC2606-C5BC-4FC1-BBE2-FE95CE392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6488" y="1140564"/>
              <a:ext cx="616748" cy="61674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9530E3-FB50-45DA-BFB8-02A716D158BE}"/>
                </a:ext>
              </a:extLst>
            </p:cNvPr>
            <p:cNvSpPr txBox="1"/>
            <p:nvPr/>
          </p:nvSpPr>
          <p:spPr>
            <a:xfrm>
              <a:off x="6577325" y="1727747"/>
              <a:ext cx="14499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Natural Language query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AD85E1-E506-43E3-A785-9972002E75AC}"/>
                </a:ext>
              </a:extLst>
            </p:cNvPr>
            <p:cNvCxnSpPr/>
            <p:nvPr/>
          </p:nvCxnSpPr>
          <p:spPr>
            <a:xfrm>
              <a:off x="7678648" y="1488072"/>
              <a:ext cx="460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A814E4-99F7-438A-8A37-150B11423EDD}"/>
                </a:ext>
              </a:extLst>
            </p:cNvPr>
            <p:cNvSpPr/>
            <p:nvPr/>
          </p:nvSpPr>
          <p:spPr>
            <a:xfrm>
              <a:off x="8359368" y="1448938"/>
              <a:ext cx="209973" cy="172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7A3F1F-77D3-49F3-A2DE-FD19532BE134}"/>
                </a:ext>
              </a:extLst>
            </p:cNvPr>
            <p:cNvSpPr/>
            <p:nvPr/>
          </p:nvSpPr>
          <p:spPr>
            <a:xfrm>
              <a:off x="8564264" y="1448938"/>
              <a:ext cx="209973" cy="172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BDC73E-24CA-4010-AA6C-64B2E8BD82B5}"/>
                </a:ext>
              </a:extLst>
            </p:cNvPr>
            <p:cNvSpPr/>
            <p:nvPr/>
          </p:nvSpPr>
          <p:spPr>
            <a:xfrm>
              <a:off x="8772546" y="1448938"/>
              <a:ext cx="209973" cy="172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52C4B2B-B52A-43A1-8942-ED6B1ECDA5A7}"/>
                </a:ext>
              </a:extLst>
            </p:cNvPr>
            <p:cNvSpPr/>
            <p:nvPr/>
          </p:nvSpPr>
          <p:spPr>
            <a:xfrm>
              <a:off x="8986423" y="1448938"/>
              <a:ext cx="209973" cy="172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6B1738-859B-4E3A-A450-83A3103904C5}"/>
                </a:ext>
              </a:extLst>
            </p:cNvPr>
            <p:cNvSpPr/>
            <p:nvPr/>
          </p:nvSpPr>
          <p:spPr>
            <a:xfrm>
              <a:off x="9196396" y="1448937"/>
              <a:ext cx="209973" cy="172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9151FB-96BF-4C6F-B5B1-09665A2867C8}"/>
                </a:ext>
              </a:extLst>
            </p:cNvPr>
            <p:cNvSpPr txBox="1"/>
            <p:nvPr/>
          </p:nvSpPr>
          <p:spPr>
            <a:xfrm>
              <a:off x="8182090" y="1717644"/>
              <a:ext cx="15217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Query vector embedding</a:t>
              </a:r>
            </a:p>
          </p:txBody>
        </p:sp>
        <p:pic>
          <p:nvPicPr>
            <p:cNvPr id="72" name="Graphic 71" descr="Database">
              <a:extLst>
                <a:ext uri="{FF2B5EF4-FFF2-40B4-BE49-F238E27FC236}">
                  <a16:creationId xmlns:a16="http://schemas.microsoft.com/office/drawing/2014/main" id="{D05ED70D-EBBD-458A-8150-90BCF0CF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04988" y="1233488"/>
              <a:ext cx="511136" cy="51113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0DE1CEB-4A81-461E-B7D9-40DA50E9FA81}"/>
                </a:ext>
              </a:extLst>
            </p:cNvPr>
            <p:cNvSpPr txBox="1"/>
            <p:nvPr/>
          </p:nvSpPr>
          <p:spPr>
            <a:xfrm>
              <a:off x="10157127" y="1695835"/>
              <a:ext cx="98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Query example embedding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D66F98D-1407-47E5-B602-5BE85B2289C4}"/>
                </a:ext>
              </a:extLst>
            </p:cNvPr>
            <p:cNvCxnSpPr/>
            <p:nvPr/>
          </p:nvCxnSpPr>
          <p:spPr>
            <a:xfrm>
              <a:off x="9597810" y="1535337"/>
              <a:ext cx="460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F06DACC-2F34-442B-8C9D-341C4560AE91}"/>
                </a:ext>
              </a:extLst>
            </p:cNvPr>
            <p:cNvSpPr/>
            <p:nvPr/>
          </p:nvSpPr>
          <p:spPr>
            <a:xfrm>
              <a:off x="10157127" y="2551942"/>
              <a:ext cx="821511" cy="101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CA0B1B0-A4BC-48A8-8553-A2C267679415}"/>
                </a:ext>
              </a:extLst>
            </p:cNvPr>
            <p:cNvSpPr/>
            <p:nvPr/>
          </p:nvSpPr>
          <p:spPr>
            <a:xfrm>
              <a:off x="10157127" y="2698345"/>
              <a:ext cx="821511" cy="101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BC9A206-1B56-40B2-97A5-E26884586898}"/>
                </a:ext>
              </a:extLst>
            </p:cNvPr>
            <p:cNvSpPr/>
            <p:nvPr/>
          </p:nvSpPr>
          <p:spPr>
            <a:xfrm>
              <a:off x="10157127" y="2844748"/>
              <a:ext cx="821511" cy="101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F6999A6-7701-4F9B-812D-192A125B1A9A}"/>
                </a:ext>
              </a:extLst>
            </p:cNvPr>
            <p:cNvSpPr/>
            <p:nvPr/>
          </p:nvSpPr>
          <p:spPr>
            <a:xfrm>
              <a:off x="10149800" y="2996166"/>
              <a:ext cx="821511" cy="101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4564841-6E45-459F-A344-B2BE6840F1CB}"/>
                </a:ext>
              </a:extLst>
            </p:cNvPr>
            <p:cNvSpPr txBox="1"/>
            <p:nvPr/>
          </p:nvSpPr>
          <p:spPr>
            <a:xfrm>
              <a:off x="9958919" y="3137443"/>
              <a:ext cx="1217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Top-k query-cypher examples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5411F00-9DED-453F-A719-96D75B9FB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882" y="2103463"/>
              <a:ext cx="14663" cy="341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A3DFDB-1C1C-4EC0-895E-0438242FAB27}"/>
                </a:ext>
              </a:extLst>
            </p:cNvPr>
            <p:cNvSpPr/>
            <p:nvPr/>
          </p:nvSpPr>
          <p:spPr>
            <a:xfrm>
              <a:off x="8469118" y="2356405"/>
              <a:ext cx="869821" cy="12590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0C3CB8A-5664-4F52-8E28-18EE62D0CE02}"/>
                </a:ext>
              </a:extLst>
            </p:cNvPr>
            <p:cNvSpPr txBox="1"/>
            <p:nvPr/>
          </p:nvSpPr>
          <p:spPr>
            <a:xfrm>
              <a:off x="8453234" y="2347548"/>
              <a:ext cx="616064" cy="1692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Neo4j schema: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8D4176F-60E3-4E94-88E0-EF256C9D202F}"/>
                </a:ext>
              </a:extLst>
            </p:cNvPr>
            <p:cNvCxnSpPr/>
            <p:nvPr/>
          </p:nvCxnSpPr>
          <p:spPr>
            <a:xfrm>
              <a:off x="8563418" y="2516824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98F971-EBB3-4C1B-8D8B-451DE2EFD3EB}"/>
                </a:ext>
              </a:extLst>
            </p:cNvPr>
            <p:cNvCxnSpPr/>
            <p:nvPr/>
          </p:nvCxnSpPr>
          <p:spPr>
            <a:xfrm>
              <a:off x="8565116" y="2574222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399AA1-44E4-479C-A85E-3BC3A2927E56}"/>
                </a:ext>
              </a:extLst>
            </p:cNvPr>
            <p:cNvCxnSpPr/>
            <p:nvPr/>
          </p:nvCxnSpPr>
          <p:spPr>
            <a:xfrm>
              <a:off x="8563418" y="2642504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600136-25DF-49F2-842A-3E56A41A119E}"/>
                </a:ext>
              </a:extLst>
            </p:cNvPr>
            <p:cNvCxnSpPr/>
            <p:nvPr/>
          </p:nvCxnSpPr>
          <p:spPr>
            <a:xfrm>
              <a:off x="8563418" y="2698345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A0C457D-CB3E-4518-A57E-D37E08F12E06}"/>
                </a:ext>
              </a:extLst>
            </p:cNvPr>
            <p:cNvCxnSpPr/>
            <p:nvPr/>
          </p:nvCxnSpPr>
          <p:spPr>
            <a:xfrm>
              <a:off x="8588648" y="2946348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C95BCED-5CEA-46F2-B4D8-FEE33B4DA83F}"/>
                </a:ext>
              </a:extLst>
            </p:cNvPr>
            <p:cNvCxnSpPr/>
            <p:nvPr/>
          </p:nvCxnSpPr>
          <p:spPr>
            <a:xfrm>
              <a:off x="8590346" y="3003746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25CCD-5B0A-4790-BE24-822AA936FE28}"/>
                </a:ext>
              </a:extLst>
            </p:cNvPr>
            <p:cNvCxnSpPr/>
            <p:nvPr/>
          </p:nvCxnSpPr>
          <p:spPr>
            <a:xfrm>
              <a:off x="8588648" y="3072028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D5AC5B0-D482-43BF-90F8-92CC8D4559CE}"/>
                </a:ext>
              </a:extLst>
            </p:cNvPr>
            <p:cNvCxnSpPr/>
            <p:nvPr/>
          </p:nvCxnSpPr>
          <p:spPr>
            <a:xfrm>
              <a:off x="8588648" y="3127869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CACE0BD-85FB-42B6-A261-E3A369FDF700}"/>
                </a:ext>
              </a:extLst>
            </p:cNvPr>
            <p:cNvSpPr txBox="1"/>
            <p:nvPr/>
          </p:nvSpPr>
          <p:spPr>
            <a:xfrm>
              <a:off x="8489743" y="2766189"/>
              <a:ext cx="616064" cy="1692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Examples: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807AB57-091D-4444-8CD6-23ED41DA704B}"/>
                </a:ext>
              </a:extLst>
            </p:cNvPr>
            <p:cNvCxnSpPr/>
            <p:nvPr/>
          </p:nvCxnSpPr>
          <p:spPr>
            <a:xfrm>
              <a:off x="8561720" y="3392252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0D6F7-0E46-4DEF-B6A3-1210178183F7}"/>
                </a:ext>
              </a:extLst>
            </p:cNvPr>
            <p:cNvCxnSpPr/>
            <p:nvPr/>
          </p:nvCxnSpPr>
          <p:spPr>
            <a:xfrm>
              <a:off x="8563418" y="3449650"/>
              <a:ext cx="41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CD2DE94-254F-4301-B72A-E8F00742E67C}"/>
                </a:ext>
              </a:extLst>
            </p:cNvPr>
            <p:cNvSpPr txBox="1"/>
            <p:nvPr/>
          </p:nvSpPr>
          <p:spPr>
            <a:xfrm>
              <a:off x="8473837" y="3197708"/>
              <a:ext cx="616064" cy="1692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Query: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963072-5CFD-4E41-92AF-7BF1BB9CAB7A}"/>
                </a:ext>
              </a:extLst>
            </p:cNvPr>
            <p:cNvSpPr txBox="1"/>
            <p:nvPr/>
          </p:nvSpPr>
          <p:spPr>
            <a:xfrm>
              <a:off x="6454940" y="608417"/>
              <a:ext cx="265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Natural language to cypher query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1F38A34-2309-4F89-AC6A-09B42079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22519" y="4071422"/>
              <a:ext cx="364937" cy="369846"/>
            </a:xfrm>
            <a:prstGeom prst="rect">
              <a:avLst/>
            </a:prstGeom>
          </p:spPr>
        </p:pic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4C382B9E-340A-40E8-8016-F0E7E34E3AAE}"/>
                </a:ext>
              </a:extLst>
            </p:cNvPr>
            <p:cNvCxnSpPr>
              <a:cxnSpLocks/>
            </p:cNvCxnSpPr>
            <p:nvPr/>
          </p:nvCxnSpPr>
          <p:spPr>
            <a:xfrm>
              <a:off x="9365409" y="3484587"/>
              <a:ext cx="966049" cy="5794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62068B5-4C74-4822-A20E-6D2749BCF6F3}"/>
                </a:ext>
              </a:extLst>
            </p:cNvPr>
            <p:cNvSpPr/>
            <p:nvPr/>
          </p:nvSpPr>
          <p:spPr>
            <a:xfrm>
              <a:off x="8695051" y="4735395"/>
              <a:ext cx="821511" cy="101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70CA7750-66AC-4EF1-9FA5-F79DA6864B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05807" y="4214006"/>
              <a:ext cx="921767" cy="4784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90533D-B69B-4EBD-AF31-C9924A456E6A}"/>
                </a:ext>
              </a:extLst>
            </p:cNvPr>
            <p:cNvSpPr txBox="1"/>
            <p:nvPr/>
          </p:nvSpPr>
          <p:spPr>
            <a:xfrm>
              <a:off x="9956444" y="4464353"/>
              <a:ext cx="8561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OpenAI model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1321EA4-E267-429B-87BC-85259B5203A6}"/>
                </a:ext>
              </a:extLst>
            </p:cNvPr>
            <p:cNvSpPr txBox="1"/>
            <p:nvPr/>
          </p:nvSpPr>
          <p:spPr>
            <a:xfrm>
              <a:off x="8654462" y="4823248"/>
              <a:ext cx="9652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Generated Cypher</a:t>
              </a: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CB797F92-7964-462D-9145-79E06C73FCB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18407" y="3362797"/>
              <a:ext cx="1871336" cy="142339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72DE2C7-E9DA-47DE-B56C-CD33D72DCA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511" y="3477971"/>
              <a:ext cx="1312844" cy="6018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E7AB2F6E-DFB0-4F93-B8C3-56111B9D9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244" y="2432186"/>
              <a:ext cx="1764942" cy="4832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D4A4BF6-3BD4-4700-8CBC-1BD1B1F93C15}"/>
                </a:ext>
              </a:extLst>
            </p:cNvPr>
            <p:cNvSpPr txBox="1"/>
            <p:nvPr/>
          </p:nvSpPr>
          <p:spPr>
            <a:xfrm rot="20085706">
              <a:off x="3785353" y="3565043"/>
              <a:ext cx="9968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Network Rendering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C31C4B5-E9E9-4CE0-85E9-CABFAF396C0A}"/>
                </a:ext>
              </a:extLst>
            </p:cNvPr>
            <p:cNvSpPr txBox="1"/>
            <p:nvPr/>
          </p:nvSpPr>
          <p:spPr>
            <a:xfrm rot="5400000">
              <a:off x="7222055" y="4053016"/>
              <a:ext cx="9968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Querying Cypher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19417AE-642E-4AD0-94CF-AADB4377FB1E}"/>
                </a:ext>
              </a:extLst>
            </p:cNvPr>
            <p:cNvSpPr txBox="1"/>
            <p:nvPr/>
          </p:nvSpPr>
          <p:spPr>
            <a:xfrm>
              <a:off x="8663464" y="3616925"/>
              <a:ext cx="6160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Prompt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9D33519-D13B-40E7-85DE-4C0F8DC66EC3}"/>
                </a:ext>
              </a:extLst>
            </p:cNvPr>
            <p:cNvSpPr txBox="1"/>
            <p:nvPr/>
          </p:nvSpPr>
          <p:spPr>
            <a:xfrm rot="16200000">
              <a:off x="6819404" y="2368088"/>
              <a:ext cx="648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 query</a:t>
              </a:r>
            </a:p>
          </p:txBody>
        </p: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978D5A7A-A7E6-421E-91E4-1B972E182F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77908" y="2030025"/>
              <a:ext cx="1308378" cy="1171530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46C028-DD09-4E5B-BA03-94023A1D7C31}"/>
                </a:ext>
              </a:extLst>
            </p:cNvPr>
            <p:cNvSpPr txBox="1"/>
            <p:nvPr/>
          </p:nvSpPr>
          <p:spPr>
            <a:xfrm>
              <a:off x="9293394" y="2732009"/>
              <a:ext cx="9379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Cypher Examples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95CA89D-BD37-44DA-A511-585ACF6D27F0}"/>
                </a:ext>
              </a:extLst>
            </p:cNvPr>
            <p:cNvSpPr txBox="1"/>
            <p:nvPr/>
          </p:nvSpPr>
          <p:spPr>
            <a:xfrm>
              <a:off x="7639651" y="2206537"/>
              <a:ext cx="810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Graph Schema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513B7B0-9DE5-4D42-AFD1-1653A7CC63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5782" y="2952544"/>
              <a:ext cx="903053" cy="7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8B77A0-71F4-4CBD-BF1D-1D28C10E1CBB}"/>
                </a:ext>
              </a:extLst>
            </p:cNvPr>
            <p:cNvSpPr/>
            <p:nvPr/>
          </p:nvSpPr>
          <p:spPr>
            <a:xfrm>
              <a:off x="5007752" y="2198762"/>
              <a:ext cx="1606033" cy="15882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62C6B57-A267-4DBB-965C-0F7187823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522" t="23043" r="23673" b="17911"/>
            <a:stretch/>
          </p:blipFill>
          <p:spPr>
            <a:xfrm>
              <a:off x="6031189" y="3563164"/>
              <a:ext cx="271915" cy="240338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808B2D0-EB2C-4ACB-9A8A-1C9D35CAE733}"/>
                </a:ext>
              </a:extLst>
            </p:cNvPr>
            <p:cNvGrpSpPr/>
            <p:nvPr/>
          </p:nvGrpSpPr>
          <p:grpSpPr>
            <a:xfrm>
              <a:off x="5246097" y="2516824"/>
              <a:ext cx="1241024" cy="861924"/>
              <a:chOff x="1165013" y="3185844"/>
              <a:chExt cx="1241024" cy="861924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DC5F7C6-7FB6-4DA0-AF23-8923A84F16EC}"/>
                  </a:ext>
                </a:extLst>
              </p:cNvPr>
              <p:cNvSpPr/>
              <p:nvPr/>
            </p:nvSpPr>
            <p:spPr>
              <a:xfrm>
                <a:off x="1165013" y="3569547"/>
                <a:ext cx="149014" cy="128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9C57629-101C-4FAA-ACAC-15FF16C18C1D}"/>
                  </a:ext>
                </a:extLst>
              </p:cNvPr>
              <p:cNvSpPr/>
              <p:nvPr/>
            </p:nvSpPr>
            <p:spPr>
              <a:xfrm>
                <a:off x="1578186" y="3185844"/>
                <a:ext cx="149014" cy="128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4937E9-5C57-458F-BD31-23EA4A1E77A4}"/>
                  </a:ext>
                </a:extLst>
              </p:cNvPr>
              <p:cNvSpPr/>
              <p:nvPr/>
            </p:nvSpPr>
            <p:spPr>
              <a:xfrm>
                <a:off x="1429172" y="3919075"/>
                <a:ext cx="149014" cy="128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6C3F018-760A-4F05-9F85-DEF5B78EA207}"/>
                  </a:ext>
                </a:extLst>
              </p:cNvPr>
              <p:cNvSpPr/>
              <p:nvPr/>
            </p:nvSpPr>
            <p:spPr>
              <a:xfrm>
                <a:off x="1801706" y="3456272"/>
                <a:ext cx="149014" cy="128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D2FDA38-4018-455B-B626-090AC6AFFB32}"/>
                  </a:ext>
                </a:extLst>
              </p:cNvPr>
              <p:cNvSpPr/>
              <p:nvPr/>
            </p:nvSpPr>
            <p:spPr>
              <a:xfrm>
                <a:off x="2257023" y="3903653"/>
                <a:ext cx="149014" cy="1286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C176938-CB9E-4EEF-B1E1-7A70230D8E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2204" y="3259898"/>
                <a:ext cx="285982" cy="3382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E4243D2-B7F4-415C-B46D-9A67A0D74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063" y="3565455"/>
                <a:ext cx="323618" cy="353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A59C690-34CA-41AA-8DA3-DDF5B11E0CD1}"/>
                  </a:ext>
                </a:extLst>
              </p:cNvPr>
              <p:cNvCxnSpPr/>
              <p:nvPr/>
            </p:nvCxnSpPr>
            <p:spPr>
              <a:xfrm flipV="1">
                <a:off x="1528519" y="3573163"/>
                <a:ext cx="285982" cy="3382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D542CD2-B200-4CED-B3F7-525F38027439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V="1">
                <a:off x="1503679" y="3314537"/>
                <a:ext cx="149014" cy="6045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C0C0330-715E-4832-9074-2772BFDB896D}"/>
                  </a:ext>
                </a:extLst>
              </p:cNvPr>
              <p:cNvCxnSpPr>
                <a:cxnSpLocks/>
                <a:endCxn id="27" idx="5"/>
              </p:cNvCxnSpPr>
              <p:nvPr/>
            </p:nvCxnSpPr>
            <p:spPr>
              <a:xfrm flipH="1" flipV="1">
                <a:off x="1292204" y="3679393"/>
                <a:ext cx="149016" cy="254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B04C245-8F3A-4562-AF44-9883C66012B7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 flipV="1">
                <a:off x="1562757" y="3968000"/>
                <a:ext cx="694266" cy="31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7154E4EF-B79B-4148-B629-957AB4D75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6171" y="3615425"/>
              <a:ext cx="1318635" cy="5780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4797608-C3BF-40DB-8993-DE0F83DF451F}"/>
                </a:ext>
              </a:extLst>
            </p:cNvPr>
            <p:cNvSpPr txBox="1"/>
            <p:nvPr/>
          </p:nvSpPr>
          <p:spPr>
            <a:xfrm rot="20085706">
              <a:off x="4001876" y="3939255"/>
              <a:ext cx="9968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Querying Cypher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9FF7F31-A998-4355-9A59-095BBB278296}"/>
                </a:ext>
              </a:extLst>
            </p:cNvPr>
            <p:cNvCxnSpPr>
              <a:cxnSpLocks/>
            </p:cNvCxnSpPr>
            <p:nvPr/>
          </p:nvCxnSpPr>
          <p:spPr>
            <a:xfrm>
              <a:off x="696384" y="5322663"/>
              <a:ext cx="4686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A1C3488-8E0D-4E3D-A45C-0E6303DE2658}"/>
                </a:ext>
              </a:extLst>
            </p:cNvPr>
            <p:cNvCxnSpPr>
              <a:cxnSpLocks/>
            </p:cNvCxnSpPr>
            <p:nvPr/>
          </p:nvCxnSpPr>
          <p:spPr>
            <a:xfrm>
              <a:off x="696384" y="5538563"/>
              <a:ext cx="4686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E6E7DB6-BD9A-4321-A0CA-A04813D38199}"/>
                </a:ext>
              </a:extLst>
            </p:cNvPr>
            <p:cNvSpPr txBox="1"/>
            <p:nvPr/>
          </p:nvSpPr>
          <p:spPr>
            <a:xfrm>
              <a:off x="1213137" y="5206610"/>
              <a:ext cx="1740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Integration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98C6BC6-1A92-48BE-A212-751AEB6C1BBE}"/>
                </a:ext>
              </a:extLst>
            </p:cNvPr>
            <p:cNvSpPr txBox="1"/>
            <p:nvPr/>
          </p:nvSpPr>
          <p:spPr>
            <a:xfrm>
              <a:off x="1213137" y="5423064"/>
              <a:ext cx="1740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Flow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B685712-9B8B-440F-8811-E622320B6111}"/>
                </a:ext>
              </a:extLst>
            </p:cNvPr>
            <p:cNvCxnSpPr>
              <a:cxnSpLocks/>
            </p:cNvCxnSpPr>
            <p:nvPr/>
          </p:nvCxnSpPr>
          <p:spPr>
            <a:xfrm>
              <a:off x="4883573" y="2160441"/>
              <a:ext cx="263684" cy="284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0BA2753-11F7-45BC-BC0C-2CCE849DA297}"/>
                </a:ext>
              </a:extLst>
            </p:cNvPr>
            <p:cNvSpPr txBox="1"/>
            <p:nvPr/>
          </p:nvSpPr>
          <p:spPr>
            <a:xfrm>
              <a:off x="5408152" y="3894486"/>
              <a:ext cx="1014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AOP-wiki graph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70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153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Kumar</dc:creator>
  <cp:lastModifiedBy>Saurav Kumar</cp:lastModifiedBy>
  <cp:revision>5</cp:revision>
  <dcterms:created xsi:type="dcterms:W3CDTF">2023-09-28T16:44:14Z</dcterms:created>
  <dcterms:modified xsi:type="dcterms:W3CDTF">2023-09-28T18:07:07Z</dcterms:modified>
</cp:coreProperties>
</file>