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8" r:id="rId4"/>
    <p:sldId id="258" r:id="rId5"/>
    <p:sldId id="256" r:id="rId6"/>
    <p:sldId id="270" r:id="rId7"/>
    <p:sldId id="269" r:id="rId8"/>
    <p:sldId id="257" r:id="rId9"/>
    <p:sldId id="268" r:id="rId10"/>
    <p:sldId id="271" r:id="rId11"/>
    <p:sldId id="260" r:id="rId12"/>
    <p:sldId id="261" r:id="rId13"/>
    <p:sldId id="273" r:id="rId14"/>
    <p:sldId id="272" r:id="rId15"/>
    <p:sldId id="259" r:id="rId16"/>
    <p:sldId id="275" r:id="rId17"/>
    <p:sldId id="274" r:id="rId18"/>
    <p:sldId id="262" r:id="rId19"/>
    <p:sldId id="263" r:id="rId20"/>
    <p:sldId id="264" r:id="rId21"/>
    <p:sldId id="26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94C7F-3592-44AE-96AF-6F19FA2C7A87}" v="38" dt="2023-07-05T15:03:21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Kumar" userId="73b870ab-df2a-4cbe-86d3-3b0524c69a82" providerId="ADAL" clId="{9F122725-A77A-4318-B912-313812751E0F}"/>
    <pc:docChg chg="addSld delSld modSld sldOrd">
      <pc:chgData name="Saurav Kumar" userId="73b870ab-df2a-4cbe-86d3-3b0524c69a82" providerId="ADAL" clId="{9F122725-A77A-4318-B912-313812751E0F}" dt="2023-05-27T09:15:47.712" v="7" actId="2696"/>
      <pc:docMkLst>
        <pc:docMk/>
      </pc:docMkLst>
      <pc:sldChg chg="ord">
        <pc:chgData name="Saurav Kumar" userId="73b870ab-df2a-4cbe-86d3-3b0524c69a82" providerId="ADAL" clId="{9F122725-A77A-4318-B912-313812751E0F}" dt="2023-05-27T09:00:10.234" v="1"/>
        <pc:sldMkLst>
          <pc:docMk/>
          <pc:sldMk cId="926982687" sldId="258"/>
        </pc:sldMkLst>
      </pc:sldChg>
      <pc:sldChg chg="ord">
        <pc:chgData name="Saurav Kumar" userId="73b870ab-df2a-4cbe-86d3-3b0524c69a82" providerId="ADAL" clId="{9F122725-A77A-4318-B912-313812751E0F}" dt="2023-05-27T09:15:41.830" v="5"/>
        <pc:sldMkLst>
          <pc:docMk/>
          <pc:sldMk cId="1847401034" sldId="263"/>
        </pc:sldMkLst>
      </pc:sldChg>
      <pc:sldChg chg="modSp">
        <pc:chgData name="Saurav Kumar" userId="73b870ab-df2a-4cbe-86d3-3b0524c69a82" providerId="ADAL" clId="{9F122725-A77A-4318-B912-313812751E0F}" dt="2023-05-27T09:15:39.946" v="4" actId="1076"/>
        <pc:sldMkLst>
          <pc:docMk/>
          <pc:sldMk cId="3423200239" sldId="264"/>
        </pc:sldMkLst>
        <pc:spChg chg="mod">
          <ac:chgData name="Saurav Kumar" userId="73b870ab-df2a-4cbe-86d3-3b0524c69a82" providerId="ADAL" clId="{9F122725-A77A-4318-B912-313812751E0F}" dt="2023-05-27T09:15:39.946" v="4" actId="1076"/>
          <ac:spMkLst>
            <pc:docMk/>
            <pc:sldMk cId="3423200239" sldId="264"/>
            <ac:spMk id="13" creationId="{370EA8D6-DAEA-CE1F-BCD2-DA8635215800}"/>
          </ac:spMkLst>
        </pc:spChg>
        <pc:picChg chg="mod">
          <ac:chgData name="Saurav Kumar" userId="73b870ab-df2a-4cbe-86d3-3b0524c69a82" providerId="ADAL" clId="{9F122725-A77A-4318-B912-313812751E0F}" dt="2023-05-27T09:15:37.417" v="3" actId="14100"/>
          <ac:picMkLst>
            <pc:docMk/>
            <pc:sldMk cId="3423200239" sldId="264"/>
            <ac:picMk id="5" creationId="{DBCC6EF0-1015-8224-9329-7BD62581C20B}"/>
          </ac:picMkLst>
        </pc:picChg>
      </pc:sldChg>
      <pc:sldChg chg="ord">
        <pc:chgData name="Saurav Kumar" userId="73b870ab-df2a-4cbe-86d3-3b0524c69a82" providerId="ADAL" clId="{9F122725-A77A-4318-B912-313812751E0F}" dt="2023-05-27T09:15:46.103" v="6"/>
        <pc:sldMkLst>
          <pc:docMk/>
          <pc:sldMk cId="214268852" sldId="265"/>
        </pc:sldMkLst>
      </pc:sldChg>
      <pc:sldChg chg="ord">
        <pc:chgData name="Saurav Kumar" userId="73b870ab-df2a-4cbe-86d3-3b0524c69a82" providerId="ADAL" clId="{9F122725-A77A-4318-B912-313812751E0F}" dt="2023-05-27T09:00:06.974" v="0"/>
        <pc:sldMkLst>
          <pc:docMk/>
          <pc:sldMk cId="2613499223" sldId="266"/>
        </pc:sldMkLst>
      </pc:sldChg>
      <pc:sldChg chg="add del">
        <pc:chgData name="Saurav Kumar" userId="73b870ab-df2a-4cbe-86d3-3b0524c69a82" providerId="ADAL" clId="{9F122725-A77A-4318-B912-313812751E0F}" dt="2023-05-27T09:15:47.712" v="7" actId="2696"/>
        <pc:sldMkLst>
          <pc:docMk/>
          <pc:sldMk cId="3872200264" sldId="268"/>
        </pc:sldMkLst>
      </pc:sldChg>
    </pc:docChg>
  </pc:docChgLst>
  <pc:docChgLst>
    <pc:chgData name="Saurav Kumar" userId="73b870ab-df2a-4cbe-86d3-3b0524c69a82" providerId="ADAL" clId="{F9F94C7F-3592-44AE-96AF-6F19FA2C7A87}"/>
    <pc:docChg chg="undo custSel addSld delSld modSld sldOrd">
      <pc:chgData name="Saurav Kumar" userId="73b870ab-df2a-4cbe-86d3-3b0524c69a82" providerId="ADAL" clId="{F9F94C7F-3592-44AE-96AF-6F19FA2C7A87}" dt="2023-07-05T15:03:21.773" v="521" actId="478"/>
      <pc:docMkLst>
        <pc:docMk/>
      </pc:docMkLst>
      <pc:sldChg chg="addSp modSp mod">
        <pc:chgData name="Saurav Kumar" userId="73b870ab-df2a-4cbe-86d3-3b0524c69a82" providerId="ADAL" clId="{F9F94C7F-3592-44AE-96AF-6F19FA2C7A87}" dt="2023-07-05T14:27:56.164" v="211" actId="14100"/>
        <pc:sldMkLst>
          <pc:docMk/>
          <pc:sldMk cId="3423200239" sldId="264"/>
        </pc:sldMkLst>
        <pc:spChg chg="add mod">
          <ac:chgData name="Saurav Kumar" userId="73b870ab-df2a-4cbe-86d3-3b0524c69a82" providerId="ADAL" clId="{F9F94C7F-3592-44AE-96AF-6F19FA2C7A87}" dt="2023-07-05T14:27:56.164" v="211" actId="14100"/>
          <ac:spMkLst>
            <pc:docMk/>
            <pc:sldMk cId="3423200239" sldId="264"/>
            <ac:spMk id="2" creationId="{7BC4E9CD-F828-60EF-F7CC-DE5632E23134}"/>
          </ac:spMkLst>
        </pc:spChg>
      </pc:sldChg>
      <pc:sldChg chg="addSp delSp modSp new mod ord">
        <pc:chgData name="Saurav Kumar" userId="73b870ab-df2a-4cbe-86d3-3b0524c69a82" providerId="ADAL" clId="{F9F94C7F-3592-44AE-96AF-6F19FA2C7A87}" dt="2023-07-05T14:41:18.140" v="228" actId="1076"/>
        <pc:sldMkLst>
          <pc:docMk/>
          <pc:sldMk cId="687959325" sldId="268"/>
        </pc:sldMkLst>
        <pc:spChg chg="mod">
          <ac:chgData name="Saurav Kumar" userId="73b870ab-df2a-4cbe-86d3-3b0524c69a82" providerId="ADAL" clId="{F9F94C7F-3592-44AE-96AF-6F19FA2C7A87}" dt="2023-07-05T14:07:52.214" v="67" actId="20577"/>
          <ac:spMkLst>
            <pc:docMk/>
            <pc:sldMk cId="687959325" sldId="268"/>
            <ac:spMk id="2" creationId="{50214DB3-FFFC-25C1-36FE-D123522FB8AF}"/>
          </ac:spMkLst>
        </pc:spChg>
        <pc:spChg chg="del">
          <ac:chgData name="Saurav Kumar" userId="73b870ab-df2a-4cbe-86d3-3b0524c69a82" providerId="ADAL" clId="{F9F94C7F-3592-44AE-96AF-6F19FA2C7A87}" dt="2023-07-05T13:58:16.984" v="47" actId="478"/>
          <ac:spMkLst>
            <pc:docMk/>
            <pc:sldMk cId="687959325" sldId="268"/>
            <ac:spMk id="3" creationId="{91F1C9ED-1E9F-F823-832F-98BF75A6BFD3}"/>
          </ac:spMkLst>
        </pc:spChg>
        <pc:picChg chg="add del mod">
          <ac:chgData name="Saurav Kumar" userId="73b870ab-df2a-4cbe-86d3-3b0524c69a82" providerId="ADAL" clId="{F9F94C7F-3592-44AE-96AF-6F19FA2C7A87}" dt="2023-07-05T14:08:55.524" v="68" actId="478"/>
          <ac:picMkLst>
            <pc:docMk/>
            <pc:sldMk cId="687959325" sldId="268"/>
            <ac:picMk id="5" creationId="{3E83E12C-CDA0-8DE4-171A-33C3694CC127}"/>
          </ac:picMkLst>
        </pc:picChg>
        <pc:picChg chg="add del mod">
          <ac:chgData name="Saurav Kumar" userId="73b870ab-df2a-4cbe-86d3-3b0524c69a82" providerId="ADAL" clId="{F9F94C7F-3592-44AE-96AF-6F19FA2C7A87}" dt="2023-07-05T14:40:56.406" v="222" actId="478"/>
          <ac:picMkLst>
            <pc:docMk/>
            <pc:sldMk cId="687959325" sldId="268"/>
            <ac:picMk id="7" creationId="{442E1B78-8023-F3EB-E19B-5903F3597039}"/>
          </ac:picMkLst>
        </pc:picChg>
        <pc:picChg chg="add mod">
          <ac:chgData name="Saurav Kumar" userId="73b870ab-df2a-4cbe-86d3-3b0524c69a82" providerId="ADAL" clId="{F9F94C7F-3592-44AE-96AF-6F19FA2C7A87}" dt="2023-07-05T14:41:18.140" v="228" actId="1076"/>
          <ac:picMkLst>
            <pc:docMk/>
            <pc:sldMk cId="687959325" sldId="268"/>
            <ac:picMk id="9" creationId="{35952872-2F0A-D4B3-22A7-3EA43A26027D}"/>
          </ac:picMkLst>
        </pc:picChg>
      </pc:sldChg>
      <pc:sldChg chg="addSp delSp modSp add mod">
        <pc:chgData name="Saurav Kumar" userId="73b870ab-df2a-4cbe-86d3-3b0524c69a82" providerId="ADAL" clId="{F9F94C7F-3592-44AE-96AF-6F19FA2C7A87}" dt="2023-07-05T15:01:28.861" v="477" actId="14100"/>
        <pc:sldMkLst>
          <pc:docMk/>
          <pc:sldMk cId="2260787503" sldId="269"/>
        </pc:sldMkLst>
        <pc:spChg chg="add mod">
          <ac:chgData name="Saurav Kumar" userId="73b870ab-df2a-4cbe-86d3-3b0524c69a82" providerId="ADAL" clId="{F9F94C7F-3592-44AE-96AF-6F19FA2C7A87}" dt="2023-07-05T15:01:28.861" v="477" actId="14100"/>
          <ac:spMkLst>
            <pc:docMk/>
            <pc:sldMk cId="2260787503" sldId="269"/>
            <ac:spMk id="8" creationId="{53A8B9CE-3FFF-2B7C-941B-4E3B5A20FBFC}"/>
          </ac:spMkLst>
        </pc:spChg>
        <pc:picChg chg="add del mod">
          <ac:chgData name="Saurav Kumar" userId="73b870ab-df2a-4cbe-86d3-3b0524c69a82" providerId="ADAL" clId="{F9F94C7F-3592-44AE-96AF-6F19FA2C7A87}" dt="2023-07-05T14:36:49.415" v="217" actId="478"/>
          <ac:picMkLst>
            <pc:docMk/>
            <pc:sldMk cId="2260787503" sldId="269"/>
            <ac:picMk id="4" creationId="{904A5217-E6AD-0923-875E-6BDCB44CCE41}"/>
          </ac:picMkLst>
        </pc:picChg>
        <pc:picChg chg="del">
          <ac:chgData name="Saurav Kumar" userId="73b870ab-df2a-4cbe-86d3-3b0524c69a82" providerId="ADAL" clId="{F9F94C7F-3592-44AE-96AF-6F19FA2C7A87}" dt="2023-07-05T13:59:14.219" v="55" actId="478"/>
          <ac:picMkLst>
            <pc:docMk/>
            <pc:sldMk cId="2260787503" sldId="269"/>
            <ac:picMk id="5" creationId="{3E83E12C-CDA0-8DE4-171A-33C3694CC127}"/>
          </ac:picMkLst>
        </pc:picChg>
        <pc:picChg chg="add mod">
          <ac:chgData name="Saurav Kumar" userId="73b870ab-df2a-4cbe-86d3-3b0524c69a82" providerId="ADAL" clId="{F9F94C7F-3592-44AE-96AF-6F19FA2C7A87}" dt="2023-07-05T14:37:26.724" v="221" actId="14100"/>
          <ac:picMkLst>
            <pc:docMk/>
            <pc:sldMk cId="2260787503" sldId="269"/>
            <ac:picMk id="7" creationId="{7E9C4DC5-1C10-EA56-A098-DDD143154AE8}"/>
          </ac:picMkLst>
        </pc:picChg>
      </pc:sldChg>
      <pc:sldChg chg="addSp delSp modSp add mod">
        <pc:chgData name="Saurav Kumar" userId="73b870ab-df2a-4cbe-86d3-3b0524c69a82" providerId="ADAL" clId="{F9F94C7F-3592-44AE-96AF-6F19FA2C7A87}" dt="2023-07-05T14:36:45.644" v="216" actId="14100"/>
        <pc:sldMkLst>
          <pc:docMk/>
          <pc:sldMk cId="2755410588" sldId="270"/>
        </pc:sldMkLst>
        <pc:spChg chg="mod">
          <ac:chgData name="Saurav Kumar" userId="73b870ab-df2a-4cbe-86d3-3b0524c69a82" providerId="ADAL" clId="{F9F94C7F-3592-44AE-96AF-6F19FA2C7A87}" dt="2023-07-05T14:24:35.772" v="204" actId="1076"/>
          <ac:spMkLst>
            <pc:docMk/>
            <pc:sldMk cId="2755410588" sldId="270"/>
            <ac:spMk id="2" creationId="{50214DB3-FFFC-25C1-36FE-D123522FB8AF}"/>
          </ac:spMkLst>
        </pc:spChg>
        <pc:picChg chg="add mod">
          <ac:chgData name="Saurav Kumar" userId="73b870ab-df2a-4cbe-86d3-3b0524c69a82" providerId="ADAL" clId="{F9F94C7F-3592-44AE-96AF-6F19FA2C7A87}" dt="2023-07-05T14:36:45.644" v="216" actId="14100"/>
          <ac:picMkLst>
            <pc:docMk/>
            <pc:sldMk cId="2755410588" sldId="270"/>
            <ac:picMk id="4" creationId="{5AFA8725-F6C2-DA1D-82DC-9BBD45A90AB5}"/>
          </ac:picMkLst>
        </pc:picChg>
        <pc:picChg chg="del">
          <ac:chgData name="Saurav Kumar" userId="73b870ab-df2a-4cbe-86d3-3b0524c69a82" providerId="ADAL" clId="{F9F94C7F-3592-44AE-96AF-6F19FA2C7A87}" dt="2023-07-05T14:35:40.084" v="212" actId="478"/>
          <ac:picMkLst>
            <pc:docMk/>
            <pc:sldMk cId="2755410588" sldId="270"/>
            <ac:picMk id="5" creationId="{3E83E12C-CDA0-8DE4-171A-33C3694CC127}"/>
          </ac:picMkLst>
        </pc:picChg>
      </pc:sldChg>
      <pc:sldChg chg="addSp delSp modSp add mod">
        <pc:chgData name="Saurav Kumar" userId="73b870ab-df2a-4cbe-86d3-3b0524c69a82" providerId="ADAL" clId="{F9F94C7F-3592-44AE-96AF-6F19FA2C7A87}" dt="2023-07-05T15:01:03.806" v="443" actId="14100"/>
        <pc:sldMkLst>
          <pc:docMk/>
          <pc:sldMk cId="4014545302" sldId="271"/>
        </pc:sldMkLst>
        <pc:spChg chg="mod">
          <ac:chgData name="Saurav Kumar" userId="73b870ab-df2a-4cbe-86d3-3b0524c69a82" providerId="ADAL" clId="{F9F94C7F-3592-44AE-96AF-6F19FA2C7A87}" dt="2023-07-05T14:10:09.453" v="86" actId="20577"/>
          <ac:spMkLst>
            <pc:docMk/>
            <pc:sldMk cId="4014545302" sldId="271"/>
            <ac:spMk id="2" creationId="{50214DB3-FFFC-25C1-36FE-D123522FB8AF}"/>
          </ac:spMkLst>
        </pc:spChg>
        <pc:spChg chg="add mod">
          <ac:chgData name="Saurav Kumar" userId="73b870ab-df2a-4cbe-86d3-3b0524c69a82" providerId="ADAL" clId="{F9F94C7F-3592-44AE-96AF-6F19FA2C7A87}" dt="2023-07-05T15:01:03.806" v="443" actId="14100"/>
          <ac:spMkLst>
            <pc:docMk/>
            <pc:sldMk cId="4014545302" sldId="271"/>
            <ac:spMk id="8" creationId="{506611DB-0C68-5FC8-C08E-697D4ECB1D83}"/>
          </ac:spMkLst>
        </pc:spChg>
        <pc:picChg chg="add del mod">
          <ac:chgData name="Saurav Kumar" userId="73b870ab-df2a-4cbe-86d3-3b0524c69a82" providerId="ADAL" clId="{F9F94C7F-3592-44AE-96AF-6F19FA2C7A87}" dt="2023-07-05T14:41:00.131" v="223" actId="478"/>
          <ac:picMkLst>
            <pc:docMk/>
            <pc:sldMk cId="4014545302" sldId="271"/>
            <ac:picMk id="4" creationId="{9CB88D56-B51A-8C60-0EE3-9564E8BD6A58}"/>
          </ac:picMkLst>
        </pc:picChg>
        <pc:picChg chg="add mod">
          <ac:chgData name="Saurav Kumar" userId="73b870ab-df2a-4cbe-86d3-3b0524c69a82" providerId="ADAL" clId="{F9F94C7F-3592-44AE-96AF-6F19FA2C7A87}" dt="2023-07-05T14:44:29.900" v="233" actId="1076"/>
          <ac:picMkLst>
            <pc:docMk/>
            <pc:sldMk cId="4014545302" sldId="271"/>
            <ac:picMk id="6" creationId="{2CC23ECA-3CD3-A776-34F1-DB3D72F3E5C2}"/>
          </ac:picMkLst>
        </pc:picChg>
        <pc:picChg chg="del">
          <ac:chgData name="Saurav Kumar" userId="73b870ab-df2a-4cbe-86d3-3b0524c69a82" providerId="ADAL" clId="{F9F94C7F-3592-44AE-96AF-6F19FA2C7A87}" dt="2023-07-05T14:10:51.022" v="87" actId="478"/>
          <ac:picMkLst>
            <pc:docMk/>
            <pc:sldMk cId="4014545302" sldId="271"/>
            <ac:picMk id="7" creationId="{442E1B78-8023-F3EB-E19B-5903F3597039}"/>
          </ac:picMkLst>
        </pc:picChg>
      </pc:sldChg>
      <pc:sldChg chg="addSp delSp modSp add mod ord">
        <pc:chgData name="Saurav Kumar" userId="73b870ab-df2a-4cbe-86d3-3b0524c69a82" providerId="ADAL" clId="{F9F94C7F-3592-44AE-96AF-6F19FA2C7A87}" dt="2023-07-05T15:02:12.101" v="497" actId="14100"/>
        <pc:sldMkLst>
          <pc:docMk/>
          <pc:sldMk cId="2762346989" sldId="272"/>
        </pc:sldMkLst>
        <pc:spChg chg="mod">
          <ac:chgData name="Saurav Kumar" userId="73b870ab-df2a-4cbe-86d3-3b0524c69a82" providerId="ADAL" clId="{F9F94C7F-3592-44AE-96AF-6F19FA2C7A87}" dt="2023-07-05T14:12:15.496" v="122" actId="20577"/>
          <ac:spMkLst>
            <pc:docMk/>
            <pc:sldMk cId="2762346989" sldId="272"/>
            <ac:spMk id="2" creationId="{50214DB3-FFFC-25C1-36FE-D123522FB8AF}"/>
          </ac:spMkLst>
        </pc:spChg>
        <pc:spChg chg="add mod">
          <ac:chgData name="Saurav Kumar" userId="73b870ab-df2a-4cbe-86d3-3b0524c69a82" providerId="ADAL" clId="{F9F94C7F-3592-44AE-96AF-6F19FA2C7A87}" dt="2023-07-05T15:02:12.101" v="497" actId="14100"/>
          <ac:spMkLst>
            <pc:docMk/>
            <pc:sldMk cId="2762346989" sldId="272"/>
            <ac:spMk id="8" creationId="{81C49731-F0C2-C518-CA85-F023E303044F}"/>
          </ac:spMkLst>
        </pc:spChg>
        <pc:picChg chg="del mod">
          <ac:chgData name="Saurav Kumar" userId="73b870ab-df2a-4cbe-86d3-3b0524c69a82" providerId="ADAL" clId="{F9F94C7F-3592-44AE-96AF-6F19FA2C7A87}" dt="2023-07-05T14:12:20.320" v="124" actId="478"/>
          <ac:picMkLst>
            <pc:docMk/>
            <pc:sldMk cId="2762346989" sldId="272"/>
            <ac:picMk id="4" creationId="{9CB88D56-B51A-8C60-0EE3-9564E8BD6A58}"/>
          </ac:picMkLst>
        </pc:picChg>
        <pc:picChg chg="add del mod">
          <ac:chgData name="Saurav Kumar" userId="73b870ab-df2a-4cbe-86d3-3b0524c69a82" providerId="ADAL" clId="{F9F94C7F-3592-44AE-96AF-6F19FA2C7A87}" dt="2023-07-05T14:45:58.474" v="234" actId="478"/>
          <ac:picMkLst>
            <pc:docMk/>
            <pc:sldMk cId="2762346989" sldId="272"/>
            <ac:picMk id="5" creationId="{29DD1040-55C1-AE34-185B-A3C00B7F0EA2}"/>
          </ac:picMkLst>
        </pc:picChg>
        <pc:picChg chg="add mod">
          <ac:chgData name="Saurav Kumar" userId="73b870ab-df2a-4cbe-86d3-3b0524c69a82" providerId="ADAL" clId="{F9F94C7F-3592-44AE-96AF-6F19FA2C7A87}" dt="2023-07-05T14:49:03.445" v="249" actId="1076"/>
          <ac:picMkLst>
            <pc:docMk/>
            <pc:sldMk cId="2762346989" sldId="272"/>
            <ac:picMk id="7" creationId="{B7DFAD10-5654-C035-86BC-49FB2C6F955A}"/>
          </ac:picMkLst>
        </pc:picChg>
      </pc:sldChg>
      <pc:sldChg chg="addSp delSp modSp add mod ord">
        <pc:chgData name="Saurav Kumar" userId="73b870ab-df2a-4cbe-86d3-3b0524c69a82" providerId="ADAL" clId="{F9F94C7F-3592-44AE-96AF-6F19FA2C7A87}" dt="2023-07-05T14:47:37.265" v="242"/>
        <pc:sldMkLst>
          <pc:docMk/>
          <pc:sldMk cId="74622774" sldId="273"/>
        </pc:sldMkLst>
        <pc:spChg chg="mod">
          <ac:chgData name="Saurav Kumar" userId="73b870ab-df2a-4cbe-86d3-3b0524c69a82" providerId="ADAL" clId="{F9F94C7F-3592-44AE-96AF-6F19FA2C7A87}" dt="2023-07-05T14:14:17.924" v="143" actId="1076"/>
          <ac:spMkLst>
            <pc:docMk/>
            <pc:sldMk cId="74622774" sldId="273"/>
            <ac:spMk id="2" creationId="{50214DB3-FFFC-25C1-36FE-D123522FB8AF}"/>
          </ac:spMkLst>
        </pc:spChg>
        <pc:picChg chg="add del mod">
          <ac:chgData name="Saurav Kumar" userId="73b870ab-df2a-4cbe-86d3-3b0524c69a82" providerId="ADAL" clId="{F9F94C7F-3592-44AE-96AF-6F19FA2C7A87}" dt="2023-07-05T14:46:00.340" v="235" actId="478"/>
          <ac:picMkLst>
            <pc:docMk/>
            <pc:sldMk cId="74622774" sldId="273"/>
            <ac:picMk id="4" creationId="{E26A0C7D-5223-7285-0014-1E7B0E498266}"/>
          </ac:picMkLst>
        </pc:picChg>
        <pc:picChg chg="del">
          <ac:chgData name="Saurav Kumar" userId="73b870ab-df2a-4cbe-86d3-3b0524c69a82" providerId="ADAL" clId="{F9F94C7F-3592-44AE-96AF-6F19FA2C7A87}" dt="2023-07-05T14:13:49.942" v="131" actId="478"/>
          <ac:picMkLst>
            <pc:docMk/>
            <pc:sldMk cId="74622774" sldId="273"/>
            <ac:picMk id="5" creationId="{29DD1040-55C1-AE34-185B-A3C00B7F0EA2}"/>
          </ac:picMkLst>
        </pc:picChg>
        <pc:picChg chg="add mod">
          <ac:chgData name="Saurav Kumar" userId="73b870ab-df2a-4cbe-86d3-3b0524c69a82" providerId="ADAL" clId="{F9F94C7F-3592-44AE-96AF-6F19FA2C7A87}" dt="2023-07-05T14:47:23.668" v="240" actId="1076"/>
          <ac:picMkLst>
            <pc:docMk/>
            <pc:sldMk cId="74622774" sldId="273"/>
            <ac:picMk id="7" creationId="{CD576EEB-88FE-2850-355D-2557BEE01DAB}"/>
          </ac:picMkLst>
        </pc:picChg>
      </pc:sldChg>
      <pc:sldChg chg="addSp delSp modSp add mod ord">
        <pc:chgData name="Saurav Kumar" userId="73b870ab-df2a-4cbe-86d3-3b0524c69a82" providerId="ADAL" clId="{F9F94C7F-3592-44AE-96AF-6F19FA2C7A87}" dt="2023-07-05T15:02:21.976" v="500" actId="478"/>
        <pc:sldMkLst>
          <pc:docMk/>
          <pc:sldMk cId="2590502413" sldId="274"/>
        </pc:sldMkLst>
        <pc:spChg chg="mod">
          <ac:chgData name="Saurav Kumar" userId="73b870ab-df2a-4cbe-86d3-3b0524c69a82" providerId="ADAL" clId="{F9F94C7F-3592-44AE-96AF-6F19FA2C7A87}" dt="2023-07-05T14:14:57.258" v="158" actId="20577"/>
          <ac:spMkLst>
            <pc:docMk/>
            <pc:sldMk cId="2590502413" sldId="274"/>
            <ac:spMk id="2" creationId="{50214DB3-FFFC-25C1-36FE-D123522FB8AF}"/>
          </ac:spMkLst>
        </pc:spChg>
        <pc:spChg chg="add del mod">
          <ac:chgData name="Saurav Kumar" userId="73b870ab-df2a-4cbe-86d3-3b0524c69a82" providerId="ADAL" clId="{F9F94C7F-3592-44AE-96AF-6F19FA2C7A87}" dt="2023-07-05T15:02:21.976" v="500" actId="478"/>
          <ac:spMkLst>
            <pc:docMk/>
            <pc:sldMk cId="2590502413" sldId="274"/>
            <ac:spMk id="8" creationId="{E7A8B96F-0EB5-46DE-CA82-40C3C0B084A1}"/>
          </ac:spMkLst>
        </pc:spChg>
        <pc:spChg chg="add mod">
          <ac:chgData name="Saurav Kumar" userId="73b870ab-df2a-4cbe-86d3-3b0524c69a82" providerId="ADAL" clId="{F9F94C7F-3592-44AE-96AF-6F19FA2C7A87}" dt="2023-07-05T15:02:20.446" v="499" actId="1076"/>
          <ac:spMkLst>
            <pc:docMk/>
            <pc:sldMk cId="2590502413" sldId="274"/>
            <ac:spMk id="9" creationId="{FD537C15-6232-5D89-A51B-33426EFA8121}"/>
          </ac:spMkLst>
        </pc:spChg>
        <pc:picChg chg="add del mod">
          <ac:chgData name="Saurav Kumar" userId="73b870ab-df2a-4cbe-86d3-3b0524c69a82" providerId="ADAL" clId="{F9F94C7F-3592-44AE-96AF-6F19FA2C7A87}" dt="2023-07-05T14:50:13.120" v="250" actId="478"/>
          <ac:picMkLst>
            <pc:docMk/>
            <pc:sldMk cId="2590502413" sldId="274"/>
            <ac:picMk id="4" creationId="{7AC97780-331B-F6A3-FE8B-D5EEC91CB0CD}"/>
          </ac:picMkLst>
        </pc:picChg>
        <pc:picChg chg="del">
          <ac:chgData name="Saurav Kumar" userId="73b870ab-df2a-4cbe-86d3-3b0524c69a82" providerId="ADAL" clId="{F9F94C7F-3592-44AE-96AF-6F19FA2C7A87}" dt="2023-07-05T14:14:59.692" v="159" actId="478"/>
          <ac:picMkLst>
            <pc:docMk/>
            <pc:sldMk cId="2590502413" sldId="274"/>
            <ac:picMk id="5" creationId="{29DD1040-55C1-AE34-185B-A3C00B7F0EA2}"/>
          </ac:picMkLst>
        </pc:picChg>
        <pc:picChg chg="add mod">
          <ac:chgData name="Saurav Kumar" userId="73b870ab-df2a-4cbe-86d3-3b0524c69a82" providerId="ADAL" clId="{F9F94C7F-3592-44AE-96AF-6F19FA2C7A87}" dt="2023-07-05T14:53:09.029" v="267" actId="14100"/>
          <ac:picMkLst>
            <pc:docMk/>
            <pc:sldMk cId="2590502413" sldId="274"/>
            <ac:picMk id="7" creationId="{1AE80077-77B4-56CD-EF35-F2C16CB78B32}"/>
          </ac:picMkLst>
        </pc:picChg>
      </pc:sldChg>
      <pc:sldChg chg="addSp delSp modSp add mod ord">
        <pc:chgData name="Saurav Kumar" userId="73b870ab-df2a-4cbe-86d3-3b0524c69a82" providerId="ADAL" clId="{F9F94C7F-3592-44AE-96AF-6F19FA2C7A87}" dt="2023-07-05T14:51:22.208" v="260"/>
        <pc:sldMkLst>
          <pc:docMk/>
          <pc:sldMk cId="803460390" sldId="275"/>
        </pc:sldMkLst>
        <pc:picChg chg="del">
          <ac:chgData name="Saurav Kumar" userId="73b870ab-df2a-4cbe-86d3-3b0524c69a82" providerId="ADAL" clId="{F9F94C7F-3592-44AE-96AF-6F19FA2C7A87}" dt="2023-07-05T14:21:28.883" v="168" actId="478"/>
          <ac:picMkLst>
            <pc:docMk/>
            <pc:sldMk cId="803460390" sldId="275"/>
            <ac:picMk id="4" creationId="{7AC97780-331B-F6A3-FE8B-D5EEC91CB0CD}"/>
          </ac:picMkLst>
        </pc:picChg>
        <pc:picChg chg="add del mod">
          <ac:chgData name="Saurav Kumar" userId="73b870ab-df2a-4cbe-86d3-3b0524c69a82" providerId="ADAL" clId="{F9F94C7F-3592-44AE-96AF-6F19FA2C7A87}" dt="2023-07-05T14:50:14.865" v="251" actId="478"/>
          <ac:picMkLst>
            <pc:docMk/>
            <pc:sldMk cId="803460390" sldId="275"/>
            <ac:picMk id="5" creationId="{8A0FD953-6AAC-7D06-5430-3212928FA629}"/>
          </ac:picMkLst>
        </pc:picChg>
        <pc:picChg chg="add mod">
          <ac:chgData name="Saurav Kumar" userId="73b870ab-df2a-4cbe-86d3-3b0524c69a82" providerId="ADAL" clId="{F9F94C7F-3592-44AE-96AF-6F19FA2C7A87}" dt="2023-07-05T14:51:14.956" v="256" actId="14100"/>
          <ac:picMkLst>
            <pc:docMk/>
            <pc:sldMk cId="803460390" sldId="275"/>
            <ac:picMk id="7" creationId="{64D45D17-0F8E-D6CA-5BF6-B17E0E2FC5DA}"/>
          </ac:picMkLst>
        </pc:picChg>
      </pc:sldChg>
      <pc:sldChg chg="addSp delSp modSp add mod ord">
        <pc:chgData name="Saurav Kumar" userId="73b870ab-df2a-4cbe-86d3-3b0524c69a82" providerId="ADAL" clId="{F9F94C7F-3592-44AE-96AF-6F19FA2C7A87}" dt="2023-07-05T14:55:08.326" v="270" actId="1076"/>
        <pc:sldMkLst>
          <pc:docMk/>
          <pc:sldMk cId="967963474" sldId="276"/>
        </pc:sldMkLst>
        <pc:spChg chg="mod">
          <ac:chgData name="Saurav Kumar" userId="73b870ab-df2a-4cbe-86d3-3b0524c69a82" providerId="ADAL" clId="{F9F94C7F-3592-44AE-96AF-6F19FA2C7A87}" dt="2023-07-05T14:23:29.036" v="193" actId="1076"/>
          <ac:spMkLst>
            <pc:docMk/>
            <pc:sldMk cId="967963474" sldId="276"/>
            <ac:spMk id="2" creationId="{50214DB3-FFFC-25C1-36FE-D123522FB8AF}"/>
          </ac:spMkLst>
        </pc:spChg>
        <pc:picChg chg="del">
          <ac:chgData name="Saurav Kumar" userId="73b870ab-df2a-4cbe-86d3-3b0524c69a82" providerId="ADAL" clId="{F9F94C7F-3592-44AE-96AF-6F19FA2C7A87}" dt="2023-07-05T14:22:28.361" v="187" actId="478"/>
          <ac:picMkLst>
            <pc:docMk/>
            <pc:sldMk cId="967963474" sldId="276"/>
            <ac:picMk id="4" creationId="{E26A0C7D-5223-7285-0014-1E7B0E498266}"/>
          </ac:picMkLst>
        </pc:picChg>
        <pc:picChg chg="add del mod">
          <ac:chgData name="Saurav Kumar" userId="73b870ab-df2a-4cbe-86d3-3b0524c69a82" providerId="ADAL" clId="{F9F94C7F-3592-44AE-96AF-6F19FA2C7A87}" dt="2023-07-05T14:55:02.814" v="268" actId="478"/>
          <ac:picMkLst>
            <pc:docMk/>
            <pc:sldMk cId="967963474" sldId="276"/>
            <ac:picMk id="5" creationId="{D2ACB4AB-46EE-4EB6-0D27-F71390AE70E0}"/>
          </ac:picMkLst>
        </pc:picChg>
        <pc:picChg chg="add mod">
          <ac:chgData name="Saurav Kumar" userId="73b870ab-df2a-4cbe-86d3-3b0524c69a82" providerId="ADAL" clId="{F9F94C7F-3592-44AE-96AF-6F19FA2C7A87}" dt="2023-07-05T14:55:08.326" v="270" actId="1076"/>
          <ac:picMkLst>
            <pc:docMk/>
            <pc:sldMk cId="967963474" sldId="276"/>
            <ac:picMk id="7" creationId="{87EAC165-2BE2-E294-6A4B-300535E1DB23}"/>
          </ac:picMkLst>
        </pc:picChg>
      </pc:sldChg>
      <pc:sldChg chg="addSp delSp modSp add mod">
        <pc:chgData name="Saurav Kumar" userId="73b870ab-df2a-4cbe-86d3-3b0524c69a82" providerId="ADAL" clId="{F9F94C7F-3592-44AE-96AF-6F19FA2C7A87}" dt="2023-07-05T15:02:33.930" v="501"/>
        <pc:sldMkLst>
          <pc:docMk/>
          <pc:sldMk cId="601654064" sldId="277"/>
        </pc:sldMkLst>
        <pc:spChg chg="add mod">
          <ac:chgData name="Saurav Kumar" userId="73b870ab-df2a-4cbe-86d3-3b0524c69a82" providerId="ADAL" clId="{F9F94C7F-3592-44AE-96AF-6F19FA2C7A87}" dt="2023-07-05T15:02:33.930" v="501"/>
          <ac:spMkLst>
            <pc:docMk/>
            <pc:sldMk cId="601654064" sldId="277"/>
            <ac:spMk id="8" creationId="{962A898C-1A6E-BD00-2290-84D5776717A0}"/>
          </ac:spMkLst>
        </pc:spChg>
        <pc:picChg chg="add del mod">
          <ac:chgData name="Saurav Kumar" userId="73b870ab-df2a-4cbe-86d3-3b0524c69a82" providerId="ADAL" clId="{F9F94C7F-3592-44AE-96AF-6F19FA2C7A87}" dt="2023-07-05T14:56:58.271" v="273" actId="478"/>
          <ac:picMkLst>
            <pc:docMk/>
            <pc:sldMk cId="601654064" sldId="277"/>
            <ac:picMk id="4" creationId="{BBC3EBE4-227F-ADC7-BE00-D31BFD7BC405}"/>
          </ac:picMkLst>
        </pc:picChg>
        <pc:picChg chg="del">
          <ac:chgData name="Saurav Kumar" userId="73b870ab-df2a-4cbe-86d3-3b0524c69a82" providerId="ADAL" clId="{F9F94C7F-3592-44AE-96AF-6F19FA2C7A87}" dt="2023-07-05T14:23:44.415" v="197" actId="478"/>
          <ac:picMkLst>
            <pc:docMk/>
            <pc:sldMk cId="601654064" sldId="277"/>
            <ac:picMk id="5" creationId="{D2ACB4AB-46EE-4EB6-0D27-F71390AE70E0}"/>
          </ac:picMkLst>
        </pc:picChg>
        <pc:picChg chg="add mod">
          <ac:chgData name="Saurav Kumar" userId="73b870ab-df2a-4cbe-86d3-3b0524c69a82" providerId="ADAL" clId="{F9F94C7F-3592-44AE-96AF-6F19FA2C7A87}" dt="2023-07-05T14:57:05.101" v="277" actId="14100"/>
          <ac:picMkLst>
            <pc:docMk/>
            <pc:sldMk cId="601654064" sldId="277"/>
            <ac:picMk id="7" creationId="{3D3734B2-212B-5A5A-6264-2F94D3DFD803}"/>
          </ac:picMkLst>
        </pc:picChg>
      </pc:sldChg>
      <pc:sldChg chg="new del">
        <pc:chgData name="Saurav Kumar" userId="73b870ab-df2a-4cbe-86d3-3b0524c69a82" providerId="ADAL" clId="{F9F94C7F-3592-44AE-96AF-6F19FA2C7A87}" dt="2023-07-05T14:23:38.223" v="195" actId="47"/>
        <pc:sldMkLst>
          <pc:docMk/>
          <pc:sldMk cId="4116897514" sldId="277"/>
        </pc:sldMkLst>
      </pc:sldChg>
      <pc:sldChg chg="addSp delSp modSp new mod">
        <pc:chgData name="Saurav Kumar" userId="73b870ab-df2a-4cbe-86d3-3b0524c69a82" providerId="ADAL" clId="{F9F94C7F-3592-44AE-96AF-6F19FA2C7A87}" dt="2023-07-05T15:03:21.773" v="521" actId="478"/>
        <pc:sldMkLst>
          <pc:docMk/>
          <pc:sldMk cId="821891926" sldId="278"/>
        </pc:sldMkLst>
        <pc:spChg chg="mod">
          <ac:chgData name="Saurav Kumar" userId="73b870ab-df2a-4cbe-86d3-3b0524c69a82" providerId="ADAL" clId="{F9F94C7F-3592-44AE-96AF-6F19FA2C7A87}" dt="2023-07-05T14:59:01.338" v="394" actId="1076"/>
          <ac:spMkLst>
            <pc:docMk/>
            <pc:sldMk cId="821891926" sldId="278"/>
            <ac:spMk id="2" creationId="{2A2800FD-EAA0-6206-4EC4-46D198004374}"/>
          </ac:spMkLst>
        </pc:spChg>
        <pc:spChg chg="mod">
          <ac:chgData name="Saurav Kumar" userId="73b870ab-df2a-4cbe-86d3-3b0524c69a82" providerId="ADAL" clId="{F9F94C7F-3592-44AE-96AF-6F19FA2C7A87}" dt="2023-07-05T15:03:09.309" v="517" actId="1076"/>
          <ac:spMkLst>
            <pc:docMk/>
            <pc:sldMk cId="821891926" sldId="278"/>
            <ac:spMk id="3" creationId="{BCFEE5FC-67E8-C70A-D7A4-D6778BA1B818}"/>
          </ac:spMkLst>
        </pc:spChg>
        <pc:spChg chg="add del mod">
          <ac:chgData name="Saurav Kumar" userId="73b870ab-df2a-4cbe-86d3-3b0524c69a82" providerId="ADAL" clId="{F9F94C7F-3592-44AE-96AF-6F19FA2C7A87}" dt="2023-07-05T15:03:19.314" v="520" actId="478"/>
          <ac:spMkLst>
            <pc:docMk/>
            <pc:sldMk cId="821891926" sldId="278"/>
            <ac:spMk id="4" creationId="{0A5B6E57-BD84-D60B-BF58-98A0E11B2EE7}"/>
          </ac:spMkLst>
        </pc:spChg>
        <pc:spChg chg="add del mod">
          <ac:chgData name="Saurav Kumar" userId="73b870ab-df2a-4cbe-86d3-3b0524c69a82" providerId="ADAL" clId="{F9F94C7F-3592-44AE-96AF-6F19FA2C7A87}" dt="2023-07-05T15:03:21.773" v="521" actId="478"/>
          <ac:spMkLst>
            <pc:docMk/>
            <pc:sldMk cId="821891926" sldId="278"/>
            <ac:spMk id="5" creationId="{DB3F62D6-D8AB-D99B-0816-499E1FFBC9A5}"/>
          </ac:spMkLst>
        </pc:spChg>
        <pc:spChg chg="add del mod">
          <ac:chgData name="Saurav Kumar" userId="73b870ab-df2a-4cbe-86d3-3b0524c69a82" providerId="ADAL" clId="{F9F94C7F-3592-44AE-96AF-6F19FA2C7A87}" dt="2023-07-05T15:03:16.450" v="518" actId="478"/>
          <ac:spMkLst>
            <pc:docMk/>
            <pc:sldMk cId="821891926" sldId="278"/>
            <ac:spMk id="6" creationId="{D531BA99-683F-5AF8-C0F7-3FB2F9CFA331}"/>
          </ac:spMkLst>
        </pc:spChg>
      </pc:sldChg>
    </pc:docChg>
  </pc:docChgLst>
  <pc:docChgLst>
    <pc:chgData name="Saurav Kumar" userId="73b870ab-df2a-4cbe-86d3-3b0524c69a82" providerId="ADAL" clId="{93854073-F8DD-4C05-B23D-D48F5A6160A9}"/>
    <pc:docChg chg="undo custSel addSld modSld sldOrd">
      <pc:chgData name="Saurav Kumar" userId="73b870ab-df2a-4cbe-86d3-3b0524c69a82" providerId="ADAL" clId="{93854073-F8DD-4C05-B23D-D48F5A6160A9}" dt="2023-05-27T07:05:57.512" v="1412" actId="14100"/>
      <pc:docMkLst>
        <pc:docMk/>
      </pc:docMkLst>
      <pc:sldChg chg="addSp modSp mod">
        <pc:chgData name="Saurav Kumar" userId="73b870ab-df2a-4cbe-86d3-3b0524c69a82" providerId="ADAL" clId="{93854073-F8DD-4C05-B23D-D48F5A6160A9}" dt="2023-05-27T05:45:03.835" v="248" actId="1076"/>
        <pc:sldMkLst>
          <pc:docMk/>
          <pc:sldMk cId="929473914" sldId="259"/>
        </pc:sldMkLst>
        <pc:spChg chg="add mod">
          <ac:chgData name="Saurav Kumar" userId="73b870ab-df2a-4cbe-86d3-3b0524c69a82" providerId="ADAL" clId="{93854073-F8DD-4C05-B23D-D48F5A6160A9}" dt="2023-05-27T05:45:03.835" v="248" actId="1076"/>
          <ac:spMkLst>
            <pc:docMk/>
            <pc:sldMk cId="929473914" sldId="259"/>
            <ac:spMk id="10" creationId="{B9AB2822-9926-17DB-5598-1B02536489EE}"/>
          </ac:spMkLst>
        </pc:spChg>
      </pc:sldChg>
      <pc:sldChg chg="addSp modSp mod">
        <pc:chgData name="Saurav Kumar" userId="73b870ab-df2a-4cbe-86d3-3b0524c69a82" providerId="ADAL" clId="{93854073-F8DD-4C05-B23D-D48F5A6160A9}" dt="2023-05-27T05:44:58.561" v="246" actId="1076"/>
        <pc:sldMkLst>
          <pc:docMk/>
          <pc:sldMk cId="2753204257" sldId="261"/>
        </pc:sldMkLst>
        <pc:spChg chg="add mod">
          <ac:chgData name="Saurav Kumar" userId="73b870ab-df2a-4cbe-86d3-3b0524c69a82" providerId="ADAL" clId="{93854073-F8DD-4C05-B23D-D48F5A6160A9}" dt="2023-05-27T05:44:58.561" v="246" actId="1076"/>
          <ac:spMkLst>
            <pc:docMk/>
            <pc:sldMk cId="2753204257" sldId="261"/>
            <ac:spMk id="5" creationId="{78FB385F-ABDD-6778-5507-61BABE57B8C2}"/>
          </ac:spMkLst>
        </pc:spChg>
      </pc:sldChg>
      <pc:sldChg chg="addSp delSp modSp new mod">
        <pc:chgData name="Saurav Kumar" userId="73b870ab-df2a-4cbe-86d3-3b0524c69a82" providerId="ADAL" clId="{93854073-F8DD-4C05-B23D-D48F5A6160A9}" dt="2023-05-27T05:37:40.406" v="206" actId="20577"/>
        <pc:sldMkLst>
          <pc:docMk/>
          <pc:sldMk cId="1847401034" sldId="263"/>
        </pc:sldMkLst>
        <pc:spChg chg="del">
          <ac:chgData name="Saurav Kumar" userId="73b870ab-df2a-4cbe-86d3-3b0524c69a82" providerId="ADAL" clId="{93854073-F8DD-4C05-B23D-D48F5A6160A9}" dt="2023-05-27T05:31:17.390" v="1" actId="478"/>
          <ac:spMkLst>
            <pc:docMk/>
            <pc:sldMk cId="1847401034" sldId="263"/>
            <ac:spMk id="2" creationId="{3CDD22A0-CB67-9E81-AC61-B356101A95A4}"/>
          </ac:spMkLst>
        </pc:spChg>
        <pc:spChg chg="del mod">
          <ac:chgData name="Saurav Kumar" userId="73b870ab-df2a-4cbe-86d3-3b0524c69a82" providerId="ADAL" clId="{93854073-F8DD-4C05-B23D-D48F5A6160A9}" dt="2023-05-27T05:31:29.546" v="3"/>
          <ac:spMkLst>
            <pc:docMk/>
            <pc:sldMk cId="1847401034" sldId="263"/>
            <ac:spMk id="3" creationId="{C5E0B5FB-2D25-719C-208E-B5CF833DD185}"/>
          </ac:spMkLst>
        </pc:spChg>
        <pc:spChg chg="add del mod">
          <ac:chgData name="Saurav Kumar" userId="73b870ab-df2a-4cbe-86d3-3b0524c69a82" providerId="ADAL" clId="{93854073-F8DD-4C05-B23D-D48F5A6160A9}" dt="2023-05-27T05:31:40.890" v="8" actId="478"/>
          <ac:spMkLst>
            <pc:docMk/>
            <pc:sldMk cId="1847401034" sldId="263"/>
            <ac:spMk id="4" creationId="{D8C44768-E5E3-A2C0-903B-153DBF51465F}"/>
          </ac:spMkLst>
        </pc:spChg>
        <pc:spChg chg="add del mod">
          <ac:chgData name="Saurav Kumar" userId="73b870ab-df2a-4cbe-86d3-3b0524c69a82" providerId="ADAL" clId="{93854073-F8DD-4C05-B23D-D48F5A6160A9}" dt="2023-05-27T05:31:44.858" v="9" actId="478"/>
          <ac:spMkLst>
            <pc:docMk/>
            <pc:sldMk cId="1847401034" sldId="263"/>
            <ac:spMk id="6" creationId="{5AFF0BBA-39A7-7C3B-069F-6E66F60DDAF5}"/>
          </ac:spMkLst>
        </pc:spChg>
        <pc:spChg chg="add mod">
          <ac:chgData name="Saurav Kumar" userId="73b870ab-df2a-4cbe-86d3-3b0524c69a82" providerId="ADAL" clId="{93854073-F8DD-4C05-B23D-D48F5A6160A9}" dt="2023-05-27T05:32:46.041" v="59" actId="1076"/>
          <ac:spMkLst>
            <pc:docMk/>
            <pc:sldMk cId="1847401034" sldId="263"/>
            <ac:spMk id="7" creationId="{4088882C-F0AC-880F-4719-881157AD1C17}"/>
          </ac:spMkLst>
        </pc:spChg>
        <pc:spChg chg="add del mod">
          <ac:chgData name="Saurav Kumar" userId="73b870ab-df2a-4cbe-86d3-3b0524c69a82" providerId="ADAL" clId="{93854073-F8DD-4C05-B23D-D48F5A6160A9}" dt="2023-05-27T05:32:50.676" v="61" actId="478"/>
          <ac:spMkLst>
            <pc:docMk/>
            <pc:sldMk cId="1847401034" sldId="263"/>
            <ac:spMk id="8" creationId="{98DA879C-1BB9-491B-DE4B-F4B152D1B6B4}"/>
          </ac:spMkLst>
        </pc:spChg>
        <pc:spChg chg="add mod">
          <ac:chgData name="Saurav Kumar" userId="73b870ab-df2a-4cbe-86d3-3b0524c69a82" providerId="ADAL" clId="{93854073-F8DD-4C05-B23D-D48F5A6160A9}" dt="2023-05-27T05:36:08.487" v="187" actId="20577"/>
          <ac:spMkLst>
            <pc:docMk/>
            <pc:sldMk cId="1847401034" sldId="263"/>
            <ac:spMk id="9" creationId="{9CC60020-420E-2604-C0A8-812A2E38AA20}"/>
          </ac:spMkLst>
        </pc:spChg>
        <pc:spChg chg="add mod">
          <ac:chgData name="Saurav Kumar" userId="73b870ab-df2a-4cbe-86d3-3b0524c69a82" providerId="ADAL" clId="{93854073-F8DD-4C05-B23D-D48F5A6160A9}" dt="2023-05-27T05:33:57.449" v="87" actId="20577"/>
          <ac:spMkLst>
            <pc:docMk/>
            <pc:sldMk cId="1847401034" sldId="263"/>
            <ac:spMk id="10" creationId="{0A6DF0B3-82B6-01EA-E19E-D9565FE36368}"/>
          </ac:spMkLst>
        </pc:spChg>
        <pc:spChg chg="add mod">
          <ac:chgData name="Saurav Kumar" userId="73b870ab-df2a-4cbe-86d3-3b0524c69a82" providerId="ADAL" clId="{93854073-F8DD-4C05-B23D-D48F5A6160A9}" dt="2023-05-27T05:34:05.134" v="91" actId="20577"/>
          <ac:spMkLst>
            <pc:docMk/>
            <pc:sldMk cId="1847401034" sldId="263"/>
            <ac:spMk id="11" creationId="{C7E1925F-7285-E865-DD8F-F090DCDF8F84}"/>
          </ac:spMkLst>
        </pc:spChg>
        <pc:spChg chg="add mod">
          <ac:chgData name="Saurav Kumar" userId="73b870ab-df2a-4cbe-86d3-3b0524c69a82" providerId="ADAL" clId="{93854073-F8DD-4C05-B23D-D48F5A6160A9}" dt="2023-05-27T05:34:52.189" v="126" actId="20577"/>
          <ac:spMkLst>
            <pc:docMk/>
            <pc:sldMk cId="1847401034" sldId="263"/>
            <ac:spMk id="12" creationId="{3C24C24E-594C-C66D-E78A-F9E9EAB7AFCC}"/>
          </ac:spMkLst>
        </pc:spChg>
        <pc:spChg chg="add mod">
          <ac:chgData name="Saurav Kumar" userId="73b870ab-df2a-4cbe-86d3-3b0524c69a82" providerId="ADAL" clId="{93854073-F8DD-4C05-B23D-D48F5A6160A9}" dt="2023-05-27T05:37:40.406" v="206" actId="20577"/>
          <ac:spMkLst>
            <pc:docMk/>
            <pc:sldMk cId="1847401034" sldId="263"/>
            <ac:spMk id="13" creationId="{78D624D6-AB4D-1196-12DB-48A9ADA6379B}"/>
          </ac:spMkLst>
        </pc:spChg>
        <pc:cxnChg chg="add mod">
          <ac:chgData name="Saurav Kumar" userId="73b870ab-df2a-4cbe-86d3-3b0524c69a82" providerId="ADAL" clId="{93854073-F8DD-4C05-B23D-D48F5A6160A9}" dt="2023-05-27T05:33:49.077" v="68" actId="1076"/>
          <ac:cxnSpMkLst>
            <pc:docMk/>
            <pc:sldMk cId="1847401034" sldId="263"/>
            <ac:cxnSpMk id="15" creationId="{9827EE0F-DC2E-17E1-C73E-601FB923BE9B}"/>
          </ac:cxnSpMkLst>
        </pc:cxnChg>
        <pc:cxnChg chg="add">
          <ac:chgData name="Saurav Kumar" userId="73b870ab-df2a-4cbe-86d3-3b0524c69a82" providerId="ADAL" clId="{93854073-F8DD-4C05-B23D-D48F5A6160A9}" dt="2023-05-27T05:33:09.343" v="63" actId="11529"/>
          <ac:cxnSpMkLst>
            <pc:docMk/>
            <pc:sldMk cId="1847401034" sldId="263"/>
            <ac:cxnSpMk id="17" creationId="{FEE2162F-F42E-65B2-3DB8-477DF22FE7A6}"/>
          </ac:cxnSpMkLst>
        </pc:cxnChg>
        <pc:cxnChg chg="add mod">
          <ac:chgData name="Saurav Kumar" userId="73b870ab-df2a-4cbe-86d3-3b0524c69a82" providerId="ADAL" clId="{93854073-F8DD-4C05-B23D-D48F5A6160A9}" dt="2023-05-27T05:34:42.775" v="116" actId="14100"/>
          <ac:cxnSpMkLst>
            <pc:docMk/>
            <pc:sldMk cId="1847401034" sldId="263"/>
            <ac:cxnSpMk id="19" creationId="{30D955BB-8846-6340-856F-47BAED4BBBB7}"/>
          </ac:cxnSpMkLst>
        </pc:cxnChg>
        <pc:cxnChg chg="add mod">
          <ac:chgData name="Saurav Kumar" userId="73b870ab-df2a-4cbe-86d3-3b0524c69a82" providerId="ADAL" clId="{93854073-F8DD-4C05-B23D-D48F5A6160A9}" dt="2023-05-27T05:35:19.446" v="141" actId="14100"/>
          <ac:cxnSpMkLst>
            <pc:docMk/>
            <pc:sldMk cId="1847401034" sldId="263"/>
            <ac:cxnSpMk id="21" creationId="{83491FD3-74C0-1934-B660-5CAD269D749C}"/>
          </ac:cxnSpMkLst>
        </pc:cxnChg>
        <pc:cxnChg chg="add mod">
          <ac:chgData name="Saurav Kumar" userId="73b870ab-df2a-4cbe-86d3-3b0524c69a82" providerId="ADAL" clId="{93854073-F8DD-4C05-B23D-D48F5A6160A9}" dt="2023-05-27T05:35:51.075" v="163" actId="14100"/>
          <ac:cxnSpMkLst>
            <pc:docMk/>
            <pc:sldMk cId="1847401034" sldId="263"/>
            <ac:cxnSpMk id="23" creationId="{1FBAFF45-0880-F958-4113-57CC95C22733}"/>
          </ac:cxnSpMkLst>
        </pc:cxnChg>
      </pc:sldChg>
      <pc:sldChg chg="addSp delSp modSp new mod setBg">
        <pc:chgData name="Saurav Kumar" userId="73b870ab-df2a-4cbe-86d3-3b0524c69a82" providerId="ADAL" clId="{93854073-F8DD-4C05-B23D-D48F5A6160A9}" dt="2023-05-27T05:45:49.743" v="308" actId="20577"/>
        <pc:sldMkLst>
          <pc:docMk/>
          <pc:sldMk cId="3423200239" sldId="264"/>
        </pc:sldMkLst>
        <pc:spChg chg="del mod">
          <ac:chgData name="Saurav Kumar" userId="73b870ab-df2a-4cbe-86d3-3b0524c69a82" providerId="ADAL" clId="{93854073-F8DD-4C05-B23D-D48F5A6160A9}" dt="2023-05-27T05:36:21.615" v="190" actId="478"/>
          <ac:spMkLst>
            <pc:docMk/>
            <pc:sldMk cId="3423200239" sldId="264"/>
            <ac:spMk id="2" creationId="{8DE42235-C4F4-72D3-FF85-9592F66EF8C8}"/>
          </ac:spMkLst>
        </pc:spChg>
        <pc:spChg chg="del">
          <ac:chgData name="Saurav Kumar" userId="73b870ab-df2a-4cbe-86d3-3b0524c69a82" providerId="ADAL" clId="{93854073-F8DD-4C05-B23D-D48F5A6160A9}" dt="2023-05-27T05:36:22.597" v="191" actId="478"/>
          <ac:spMkLst>
            <pc:docMk/>
            <pc:sldMk cId="3423200239" sldId="264"/>
            <ac:spMk id="3" creationId="{5F2B9319-E0DD-8055-683B-CB3098B1F9BB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0" creationId="{F3060C83-F051-4F0E-ABAD-AA0DFC48B218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2" creationId="{83C98ABE-055B-441F-B07E-44F97F083C39}"/>
          </ac:spMkLst>
        </pc:spChg>
        <pc:spChg chg="add mod">
          <ac:chgData name="Saurav Kumar" userId="73b870ab-df2a-4cbe-86d3-3b0524c69a82" providerId="ADAL" clId="{93854073-F8DD-4C05-B23D-D48F5A6160A9}" dt="2023-05-27T05:45:49.743" v="308" actId="20577"/>
          <ac:spMkLst>
            <pc:docMk/>
            <pc:sldMk cId="3423200239" sldId="264"/>
            <ac:spMk id="13" creationId="{370EA8D6-DAEA-CE1F-BCD2-DA8635215800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4" creationId="{29FDB030-9B49-4CED-8CCD-4D99382388AC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6" creationId="{3783CA14-24A1-485C-8B30-D6A5D87987AD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8" creationId="{9A97C86A-04D6-40F7-AE84-31AB43E6A846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20" creationId="{FF9F2414-84E8-453E-B1F3-389FDE8192D9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22" creationId="{3ECA69A1-7536-43AC-85EF-C7106179F5ED}"/>
          </ac:spMkLst>
        </pc:spChg>
        <pc:picChg chg="add mod">
          <ac:chgData name="Saurav Kumar" userId="73b870ab-df2a-4cbe-86d3-3b0524c69a82" providerId="ADAL" clId="{93854073-F8DD-4C05-B23D-D48F5A6160A9}" dt="2023-05-27T05:45:12.196" v="250" actId="1076"/>
          <ac:picMkLst>
            <pc:docMk/>
            <pc:sldMk cId="3423200239" sldId="264"/>
            <ac:picMk id="5" creationId="{DBCC6EF0-1015-8224-9329-7BD62581C20B}"/>
          </ac:picMkLst>
        </pc:picChg>
      </pc:sldChg>
      <pc:sldChg chg="addSp delSp modSp new mod">
        <pc:chgData name="Saurav Kumar" userId="73b870ab-df2a-4cbe-86d3-3b0524c69a82" providerId="ADAL" clId="{93854073-F8DD-4C05-B23D-D48F5A6160A9}" dt="2023-05-27T05:45:18.718" v="252" actId="1076"/>
        <pc:sldMkLst>
          <pc:docMk/>
          <pc:sldMk cId="214268852" sldId="265"/>
        </pc:sldMkLst>
        <pc:spChg chg="del">
          <ac:chgData name="Saurav Kumar" userId="73b870ab-df2a-4cbe-86d3-3b0524c69a82" providerId="ADAL" clId="{93854073-F8DD-4C05-B23D-D48F5A6160A9}" dt="2023-05-27T05:43:07.980" v="208" actId="478"/>
          <ac:spMkLst>
            <pc:docMk/>
            <pc:sldMk cId="214268852" sldId="265"/>
            <ac:spMk id="2" creationId="{B1791BD5-1A04-56A8-6D4C-DF6B05F85FBC}"/>
          </ac:spMkLst>
        </pc:spChg>
        <pc:spChg chg="del">
          <ac:chgData name="Saurav Kumar" userId="73b870ab-df2a-4cbe-86d3-3b0524c69a82" providerId="ADAL" clId="{93854073-F8DD-4C05-B23D-D48F5A6160A9}" dt="2023-05-27T05:43:09.355" v="209" actId="478"/>
          <ac:spMkLst>
            <pc:docMk/>
            <pc:sldMk cId="214268852" sldId="265"/>
            <ac:spMk id="3" creationId="{D5C11026-1397-676B-BEAC-D50E1F0070A4}"/>
          </ac:spMkLst>
        </pc:spChg>
        <pc:spChg chg="add mod">
          <ac:chgData name="Saurav Kumar" userId="73b870ab-df2a-4cbe-86d3-3b0524c69a82" providerId="ADAL" clId="{93854073-F8DD-4C05-B23D-D48F5A6160A9}" dt="2023-05-27T05:45:18.718" v="252" actId="1076"/>
          <ac:spMkLst>
            <pc:docMk/>
            <pc:sldMk cId="214268852" sldId="265"/>
            <ac:spMk id="7" creationId="{45312153-C8DF-9700-F86D-1384476853D6}"/>
          </ac:spMkLst>
        </pc:spChg>
        <pc:graphicFrameChg chg="add mod modGraphic">
          <ac:chgData name="Saurav Kumar" userId="73b870ab-df2a-4cbe-86d3-3b0524c69a82" providerId="ADAL" clId="{93854073-F8DD-4C05-B23D-D48F5A6160A9}" dt="2023-05-27T05:44:37.286" v="244" actId="20577"/>
          <ac:graphicFrameMkLst>
            <pc:docMk/>
            <pc:sldMk cId="214268852" sldId="265"/>
            <ac:graphicFrameMk id="6" creationId="{5F2A08BA-D4EA-6CB5-FA13-BA9B83D4B6ED}"/>
          </ac:graphicFrameMkLst>
        </pc:graphicFrameChg>
        <pc:picChg chg="add mod">
          <ac:chgData name="Saurav Kumar" userId="73b870ab-df2a-4cbe-86d3-3b0524c69a82" providerId="ADAL" clId="{93854073-F8DD-4C05-B23D-D48F5A6160A9}" dt="2023-05-27T05:43:26.295" v="214" actId="14100"/>
          <ac:picMkLst>
            <pc:docMk/>
            <pc:sldMk cId="214268852" sldId="265"/>
            <ac:picMk id="5" creationId="{820EAFB8-F405-416C-3B68-FCA724D80E83}"/>
          </ac:picMkLst>
        </pc:picChg>
      </pc:sldChg>
      <pc:sldChg chg="addSp delSp modSp new mod ord">
        <pc:chgData name="Saurav Kumar" userId="73b870ab-df2a-4cbe-86d3-3b0524c69a82" providerId="ADAL" clId="{93854073-F8DD-4C05-B23D-D48F5A6160A9}" dt="2023-05-27T07:02:05.627" v="1355" actId="1076"/>
        <pc:sldMkLst>
          <pc:docMk/>
          <pc:sldMk cId="2613499223" sldId="266"/>
        </pc:sldMkLst>
        <pc:spChg chg="mod">
          <ac:chgData name="Saurav Kumar" userId="73b870ab-df2a-4cbe-86d3-3b0524c69a82" providerId="ADAL" clId="{93854073-F8DD-4C05-B23D-D48F5A6160A9}" dt="2023-05-27T05:48:44.500" v="462" actId="27636"/>
          <ac:spMkLst>
            <pc:docMk/>
            <pc:sldMk cId="2613499223" sldId="266"/>
            <ac:spMk id="2" creationId="{7C8D4FAE-61AD-B786-C139-AA543795008B}"/>
          </ac:spMkLst>
        </pc:spChg>
        <pc:spChg chg="del">
          <ac:chgData name="Saurav Kumar" userId="73b870ab-df2a-4cbe-86d3-3b0524c69a82" providerId="ADAL" clId="{93854073-F8DD-4C05-B23D-D48F5A6160A9}" dt="2023-05-27T05:48:51.565" v="463" actId="478"/>
          <ac:spMkLst>
            <pc:docMk/>
            <pc:sldMk cId="2613499223" sldId="266"/>
            <ac:spMk id="3" creationId="{422F3ED4-EDBC-4BC0-FE56-83D036A69DEF}"/>
          </ac:spMkLst>
        </pc:spChg>
        <pc:spChg chg="add mod">
          <ac:chgData name="Saurav Kumar" userId="73b870ab-df2a-4cbe-86d3-3b0524c69a82" providerId="ADAL" clId="{93854073-F8DD-4C05-B23D-D48F5A6160A9}" dt="2023-05-27T07:02:05.627" v="1355" actId="1076"/>
          <ac:spMkLst>
            <pc:docMk/>
            <pc:sldMk cId="2613499223" sldId="266"/>
            <ac:spMk id="6" creationId="{33916888-8A52-6209-D389-37B8D2F66E6B}"/>
          </ac:spMkLst>
        </pc:spChg>
        <pc:picChg chg="add mod modCrop">
          <ac:chgData name="Saurav Kumar" userId="73b870ab-df2a-4cbe-86d3-3b0524c69a82" providerId="ADAL" clId="{93854073-F8DD-4C05-B23D-D48F5A6160A9}" dt="2023-05-27T05:49:23.455" v="471" actId="732"/>
          <ac:picMkLst>
            <pc:docMk/>
            <pc:sldMk cId="2613499223" sldId="266"/>
            <ac:picMk id="5" creationId="{7AFE5CEA-4B9C-E32B-5A16-6C3A54BF4B7A}"/>
          </ac:picMkLst>
        </pc:picChg>
      </pc:sldChg>
      <pc:sldChg chg="addSp delSp modSp new mod setBg">
        <pc:chgData name="Saurav Kumar" userId="73b870ab-df2a-4cbe-86d3-3b0524c69a82" providerId="ADAL" clId="{93854073-F8DD-4C05-B23D-D48F5A6160A9}" dt="2023-05-27T07:05:57.512" v="1412" actId="14100"/>
        <pc:sldMkLst>
          <pc:docMk/>
          <pc:sldMk cId="1542791737" sldId="267"/>
        </pc:sldMkLst>
        <pc:spChg chg="del">
          <ac:chgData name="Saurav Kumar" userId="73b870ab-df2a-4cbe-86d3-3b0524c69a82" providerId="ADAL" clId="{93854073-F8DD-4C05-B23D-D48F5A6160A9}" dt="2023-05-27T07:04:52.907" v="1357" actId="478"/>
          <ac:spMkLst>
            <pc:docMk/>
            <pc:sldMk cId="1542791737" sldId="267"/>
            <ac:spMk id="2" creationId="{846D3FDD-0118-A2C4-0260-686E04299B7D}"/>
          </ac:spMkLst>
        </pc:spChg>
        <pc:spChg chg="del">
          <ac:chgData name="Saurav Kumar" userId="73b870ab-df2a-4cbe-86d3-3b0524c69a82" providerId="ADAL" clId="{93854073-F8DD-4C05-B23D-D48F5A6160A9}" dt="2023-05-27T07:04:54.213" v="1358" actId="478"/>
          <ac:spMkLst>
            <pc:docMk/>
            <pc:sldMk cId="1542791737" sldId="267"/>
            <ac:spMk id="3" creationId="{C7D05B2B-4F1C-F44D-F581-6078B498D720}"/>
          </ac:spMkLst>
        </pc:spChg>
        <pc:spChg chg="add mod">
          <ac:chgData name="Saurav Kumar" userId="73b870ab-df2a-4cbe-86d3-3b0524c69a82" providerId="ADAL" clId="{93854073-F8DD-4C05-B23D-D48F5A6160A9}" dt="2023-05-27T07:05:57.512" v="1412" actId="14100"/>
          <ac:spMkLst>
            <pc:docMk/>
            <pc:sldMk cId="1542791737" sldId="267"/>
            <ac:spMk id="6" creationId="{72BFB496-87FD-F5ED-F5B5-5AD7C82E9B63}"/>
          </ac:spMkLst>
        </pc:spChg>
        <pc:spChg chg="add del">
          <ac:chgData name="Saurav Kumar" userId="73b870ab-df2a-4cbe-86d3-3b0524c69a82" providerId="ADAL" clId="{93854073-F8DD-4C05-B23D-D48F5A6160A9}" dt="2023-05-27T07:05:05.258" v="1362" actId="26606"/>
          <ac:spMkLst>
            <pc:docMk/>
            <pc:sldMk cId="1542791737" sldId="267"/>
            <ac:spMk id="10" creationId="{42A4FC2C-047E-45A5-965D-8E1E3BF09BC6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2" creationId="{83C98ABE-055B-441F-B07E-44F97F083C39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3" creationId="{F3060C83-F051-4F0E-ABAD-AA0DFC48B218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4" creationId="{29FDB030-9B49-4CED-8CCD-4D99382388AC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6" creationId="{3783CA14-24A1-485C-8B30-D6A5D87987AD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8" creationId="{9A97C86A-04D6-40F7-AE84-31AB43E6A846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20" creationId="{FF9F2414-84E8-453E-B1F3-389FDE8192D9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22" creationId="{3ECA69A1-7536-43AC-85EF-C7106179F5ED}"/>
          </ac:spMkLst>
        </pc:spChg>
        <pc:picChg chg="add mod">
          <ac:chgData name="Saurav Kumar" userId="73b870ab-df2a-4cbe-86d3-3b0524c69a82" providerId="ADAL" clId="{93854073-F8DD-4C05-B23D-D48F5A6160A9}" dt="2023-05-27T07:05:07.293" v="1365" actId="26606"/>
          <ac:picMkLst>
            <pc:docMk/>
            <pc:sldMk cId="1542791737" sldId="267"/>
            <ac:picMk id="5" creationId="{B5B5691C-F745-4169-B481-9386E4B8F2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EC8D-8FC9-482E-A446-3F9FED4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6503-FD25-B311-B4BB-D9E9774D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00B3-6D8D-277B-EBF1-B78D143C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9987-604E-01B5-E30E-E3C00053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4BB9-DC14-E2F5-1953-25C00AFF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9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A31-3094-A64F-9408-CA7FA00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0748A-7F77-63F7-82A6-E698BFDD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5251-FEB8-9485-DABA-A4437FF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71DF-DF6D-EECA-5421-0BCD2FC5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C4E6-95D4-988F-E40F-D498EE07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2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08DAD-0051-0698-4CEB-D5B81503F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5925-F98E-C4DF-612D-BDD8EC4FF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A65A-C8BB-B991-5662-F97AE0D3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E0B7-2B86-B04E-3F6D-9A68E110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3F4A-AE34-7C46-669B-72D34DEF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EF88-326B-2D5D-ADB8-CC11B3B5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B6B0-A9F1-84FD-1564-85B585AF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3A51-404C-6B4D-95FF-7066EAB5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0B22-AC8D-A8FD-75AD-D21DE27D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C105-25D9-54FD-2D45-6E65235D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2BB4-7792-7732-9890-9BF03977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72DA-4A5F-9B07-10D5-89CE54C8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9BDA-7698-0741-3AD9-B7FE88A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5836-72FB-B6DE-0BF5-A5A4D75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3AEA-CAAF-C3EE-178F-C1AC100F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1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7A40-2947-FC8B-61A6-0FEF7F64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95B6-BDB5-6521-4193-A19BBD188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212CB-7D2F-33C3-9885-72CE177E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2CD98-7491-A278-D410-066F9DA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C794-7A69-E6FC-B942-AD2D18E9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96EB2-CCC8-C577-D5F5-C0A28A03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55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D73F-A87F-F209-7009-FC98F358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99EF-0C15-E731-56C7-E8A90A35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26DA7-9B60-8B7D-E983-459A286A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FF9EC-DC0F-98A4-9C5E-D04931345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3FB7C-0071-1150-F2AC-378095C6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4BA49-FFF6-AAFB-100A-EF378FE1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42935-9AF2-4FC1-F8EE-98EFB066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693FD-878A-9E4D-20A0-3718B424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499C-CDF6-D76C-6F9B-2F1A854C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20C6-F435-55C3-33D3-6F33AAA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AD0F9-C838-B0F6-2B1A-196035E9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3E9E-EB9C-EE34-AF58-F3B7A0D1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8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BFB41-FCFB-70FB-155B-BE0E439A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DAA01-16D9-4708-8735-8AE6091A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A6A21-E026-70C4-F9CF-DE471339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35DF-0DB7-BD5E-985D-28D3EEC8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78DC-08BA-A86C-B094-9F1A848A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B4DAE-2482-B0AE-6A88-CC495443B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9276-ABC1-77C1-CB4C-1FAA66A3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B7ED-14B3-1A1D-1D16-9F6DB29C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259-989C-454F-0914-BC0D5B7B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57EB-E8BF-0554-EA6B-7D91A481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1BAF7-81D3-5F5D-2EE1-7612ECA04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0985-B9CD-91F8-10B5-4184B2200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6D811-BB0F-26FC-E83C-9CE4ECD8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5121A-F786-0796-6891-7F9E9A5D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DBDC8-FF42-4B75-5355-5E786AED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11243-3A87-7342-828E-FDB09C6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65438-CBD1-6391-894E-D7B2AF2B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D6CF-3A91-A1E2-FB2F-15148A48D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DCC9-8CB6-4D34-B4A4-149C647BC6C0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5188-54C0-6CB6-411A-4241787B5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5F34-6995-E42C-3ECC-9BB507B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0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4FAE-61AD-B786-C139-AA54379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07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VIF analysis</a:t>
            </a:r>
            <a:br>
              <a:rPr lang="en-GB" dirty="0"/>
            </a:br>
            <a:r>
              <a:rPr lang="en-GB" sz="1600" dirty="0"/>
              <a:t>Checking multi collinearity among independent variable</a:t>
            </a:r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AFE5CEA-4B9C-E32B-5A16-6C3A54BF4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/>
          <a:stretch/>
        </p:blipFill>
        <p:spPr>
          <a:xfrm>
            <a:off x="1081377" y="1904577"/>
            <a:ext cx="4266866" cy="3632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16888-8A52-6209-D389-37B8D2F66E6B}"/>
              </a:ext>
            </a:extLst>
          </p:cNvPr>
          <p:cNvSpPr txBox="1"/>
          <p:nvPr/>
        </p:nvSpPr>
        <p:spPr>
          <a:xfrm>
            <a:off x="7349657" y="474345"/>
            <a:ext cx="3646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Collinearity among the variables are high. Variables with high VIF means that variables can be predicted by other variables in the in the frame as well.</a:t>
            </a:r>
          </a:p>
          <a:p>
            <a:endParaRPr lang="en-GB" dirty="0"/>
          </a:p>
          <a:p>
            <a:r>
              <a:rPr lang="en-GB" dirty="0"/>
              <a:t>We should drop the variable with high VIF, so that model can generalize the coefficient better. 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Heart Mass and CMR are highly corelated because CMR is a derived feature from heart mass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Abdominal perimeter and thorax perimeter. During breathing the perimeter of thorax and abdomen kind of depends of diaphragm contraction and relaxation.</a:t>
            </a:r>
          </a:p>
          <a:p>
            <a:pPr marL="342900" indent="-342900">
              <a:buAutoNum type="arabicPeriod"/>
            </a:pPr>
            <a:r>
              <a:rPr lang="en-GB" dirty="0"/>
              <a:t>BMI depends on the age as well</a:t>
            </a:r>
          </a:p>
        </p:txBody>
      </p:sp>
    </p:spTree>
    <p:extLst>
      <p:ext uri="{BB962C8B-B14F-4D97-AF65-F5344CB8AC3E}">
        <p14:creationId xmlns:p14="http://schemas.microsoft.com/office/powerpoint/2010/main" val="26134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relevant with CMR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CC23ECA-3CD3-A776-34F1-DB3D72F3E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73" y="1413567"/>
            <a:ext cx="4405582" cy="5079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611DB-0C68-5FC8-C08E-697D4ECB1D83}"/>
              </a:ext>
            </a:extLst>
          </p:cNvPr>
          <p:cNvSpPr txBox="1"/>
          <p:nvPr/>
        </p:nvSpPr>
        <p:spPr>
          <a:xfrm>
            <a:off x="8220269" y="2948473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Wrong Prediction</a:t>
            </a:r>
          </a:p>
        </p:txBody>
      </p:sp>
    </p:spTree>
    <p:extLst>
      <p:ext uri="{BB962C8B-B14F-4D97-AF65-F5344CB8AC3E}">
        <p14:creationId xmlns:p14="http://schemas.microsoft.com/office/powerpoint/2010/main" val="401454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5E8E4E-BDFB-C8B6-F698-A72D81C7C0BB}"/>
              </a:ext>
            </a:extLst>
          </p:cNvPr>
          <p:cNvSpPr txBox="1">
            <a:spLocks/>
          </p:cNvSpPr>
          <p:nvPr/>
        </p:nvSpPr>
        <p:spPr>
          <a:xfrm>
            <a:off x="3064565" y="2617334"/>
            <a:ext cx="4751568" cy="81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Significant variable</a:t>
            </a:r>
          </a:p>
        </p:txBody>
      </p:sp>
    </p:spTree>
    <p:extLst>
      <p:ext uri="{BB962C8B-B14F-4D97-AF65-F5344CB8AC3E}">
        <p14:creationId xmlns:p14="http://schemas.microsoft.com/office/powerpoint/2010/main" val="115583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24DF-E69B-622D-B39E-3A28E66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1120932"/>
            <a:ext cx="1240403" cy="644056"/>
          </a:xfrm>
        </p:spPr>
        <p:txBody>
          <a:bodyPr>
            <a:normAutofit fontScale="90000"/>
          </a:bodyPr>
          <a:lstStyle/>
          <a:p>
            <a:r>
              <a:rPr lang="en-GB" dirty="0"/>
              <a:t>CMR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47C2782-5447-BFC5-CF2C-E2AA3F08A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183686"/>
            <a:ext cx="4605320" cy="345399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15B6EE4-FB67-3D06-7439-73150A4D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79134"/>
              </p:ext>
            </p:extLst>
          </p:nvPr>
        </p:nvGraphicFramePr>
        <p:xfrm>
          <a:off x="6500465" y="3429000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160929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B385F-ABDD-6778-5507-61BABE57B8C2}"/>
              </a:ext>
            </a:extLst>
          </p:cNvPr>
          <p:cNvSpPr txBox="1"/>
          <p:nvPr/>
        </p:nvSpPr>
        <p:spPr>
          <a:xfrm>
            <a:off x="6285800" y="2923161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75320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520"/>
            <a:ext cx="8529403" cy="955334"/>
          </a:xfrm>
        </p:spPr>
        <p:txBody>
          <a:bodyPr/>
          <a:lstStyle/>
          <a:p>
            <a:r>
              <a:rPr lang="en-GB" dirty="0"/>
              <a:t>Significant variable with CMR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CD576EEB-88FE-2850-355D-2557BEE0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43" y="1264461"/>
            <a:ext cx="4723591" cy="50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Significant variable with CMR</a:t>
            </a: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B7DFAD10-5654-C035-86BC-49FB2C6F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38" y="1803763"/>
            <a:ext cx="5350213" cy="4604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49731-F0C2-C518-CA85-F023E303044F}"/>
              </a:ext>
            </a:extLst>
          </p:cNvPr>
          <p:cNvSpPr txBox="1"/>
          <p:nvPr/>
        </p:nvSpPr>
        <p:spPr>
          <a:xfrm>
            <a:off x="8220269" y="29484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Prediction</a:t>
            </a:r>
          </a:p>
        </p:txBody>
      </p:sp>
    </p:spTree>
    <p:extLst>
      <p:ext uri="{BB962C8B-B14F-4D97-AF65-F5344CB8AC3E}">
        <p14:creationId xmlns:p14="http://schemas.microsoft.com/office/powerpoint/2010/main" val="276234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24DF-E69B-622D-B39E-3A28E66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1120932"/>
            <a:ext cx="2886324" cy="644056"/>
          </a:xfrm>
        </p:spPr>
        <p:txBody>
          <a:bodyPr>
            <a:normAutofit fontScale="90000"/>
          </a:bodyPr>
          <a:lstStyle/>
          <a:p>
            <a:r>
              <a:rPr lang="en-GB" dirty="0"/>
              <a:t>Heart Mass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15B6EE4-FB67-3D06-7439-73150A4D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49859"/>
              </p:ext>
            </p:extLst>
          </p:nvPr>
        </p:nvGraphicFramePr>
        <p:xfrm>
          <a:off x="6500465" y="3448963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345797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pic>
        <p:nvPicPr>
          <p:cNvPr id="9" name="Picture 8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EEC6D7F-32B0-2351-1B37-C3F2FA8D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1" y="2262147"/>
            <a:ext cx="4633228" cy="3474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B2822-9926-17DB-5598-1B02536489EE}"/>
              </a:ext>
            </a:extLst>
          </p:cNvPr>
          <p:cNvSpPr txBox="1"/>
          <p:nvPr/>
        </p:nvSpPr>
        <p:spPr>
          <a:xfrm>
            <a:off x="6393843" y="3039705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9294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Significant variable with Heart Mass</a:t>
            </a:r>
          </a:p>
        </p:txBody>
      </p:sp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64D45D17-0F8E-D6CA-5BF6-B17E0E2FC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19" y="1669096"/>
            <a:ext cx="3744815" cy="4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6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Significant variable with Heart Mass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80077-77B4-56CD-EF35-F2C16CB7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0" y="1862320"/>
            <a:ext cx="5233481" cy="4450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37C15-6232-5D89-A51B-33426EFA8121}"/>
              </a:ext>
            </a:extLst>
          </p:cNvPr>
          <p:cNvSpPr txBox="1"/>
          <p:nvPr/>
        </p:nvSpPr>
        <p:spPr>
          <a:xfrm>
            <a:off x="8397550" y="371822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Prediction</a:t>
            </a:r>
          </a:p>
        </p:txBody>
      </p:sp>
    </p:spTree>
    <p:extLst>
      <p:ext uri="{BB962C8B-B14F-4D97-AF65-F5344CB8AC3E}">
        <p14:creationId xmlns:p14="http://schemas.microsoft.com/office/powerpoint/2010/main" val="259050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5E8E4E-BDFB-C8B6-F698-A72D81C7C0BB}"/>
              </a:ext>
            </a:extLst>
          </p:cNvPr>
          <p:cNvSpPr txBox="1">
            <a:spLocks/>
          </p:cNvSpPr>
          <p:nvPr/>
        </p:nvSpPr>
        <p:spPr>
          <a:xfrm>
            <a:off x="3064565" y="2617334"/>
            <a:ext cx="4751568" cy="81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Automatically selected</a:t>
            </a:r>
          </a:p>
        </p:txBody>
      </p:sp>
    </p:spTree>
    <p:extLst>
      <p:ext uri="{BB962C8B-B14F-4D97-AF65-F5344CB8AC3E}">
        <p14:creationId xmlns:p14="http://schemas.microsoft.com/office/powerpoint/2010/main" val="310347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88882C-F0AC-880F-4719-881157AD1C17}"/>
              </a:ext>
            </a:extLst>
          </p:cNvPr>
          <p:cNvSpPr/>
          <p:nvPr/>
        </p:nvSpPr>
        <p:spPr>
          <a:xfrm>
            <a:off x="3221603" y="1232452"/>
            <a:ext cx="4230094" cy="421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Feature selection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C60020-420E-2604-C0A8-812A2E38AA20}"/>
              </a:ext>
            </a:extLst>
          </p:cNvPr>
          <p:cNvSpPr/>
          <p:nvPr/>
        </p:nvSpPr>
        <p:spPr>
          <a:xfrm>
            <a:off x="9454101" y="2743201"/>
            <a:ext cx="148689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Forest Regressor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6DF0B3-82B6-01EA-E19E-D9565FE36368}"/>
              </a:ext>
            </a:extLst>
          </p:cNvPr>
          <p:cNvSpPr/>
          <p:nvPr/>
        </p:nvSpPr>
        <p:spPr>
          <a:xfrm>
            <a:off x="1709530" y="2743201"/>
            <a:ext cx="15120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Pearson correlation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E1925F-7285-E865-DD8F-F090DCDF8F84}"/>
              </a:ext>
            </a:extLst>
          </p:cNvPr>
          <p:cNvSpPr/>
          <p:nvPr/>
        </p:nvSpPr>
        <p:spPr>
          <a:xfrm>
            <a:off x="3887525" y="2771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4C24E-594C-C66D-E78A-F9E9EAB7AFCC}"/>
              </a:ext>
            </a:extLst>
          </p:cNvPr>
          <p:cNvSpPr/>
          <p:nvPr/>
        </p:nvSpPr>
        <p:spPr>
          <a:xfrm>
            <a:off x="5467846" y="2778982"/>
            <a:ext cx="15452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 feature elimination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D624D6-AB4D-1196-12DB-48A9ADA6379B}"/>
              </a:ext>
            </a:extLst>
          </p:cNvPr>
          <p:cNvSpPr/>
          <p:nvPr/>
        </p:nvSpPr>
        <p:spPr>
          <a:xfrm>
            <a:off x="7331102" y="2778982"/>
            <a:ext cx="17015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Lasso logistic Regressor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27EE0F-DC2E-17E1-C73E-601FB923BE9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356444" y="762995"/>
            <a:ext cx="1089330" cy="2871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E2162F-F42E-65B2-3DB8-477DF22FE7A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4282108" y="1716489"/>
            <a:ext cx="1117160" cy="99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D955BB-8846-6340-856F-47BAED4BBBB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5225994" y="1764527"/>
            <a:ext cx="1125111" cy="903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3491FD3-74C0-1934-B660-5CAD269D749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6196716" y="793805"/>
            <a:ext cx="1125111" cy="2845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BAFF45-0880-F958-4113-57CC95C2273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7222434" y="-231913"/>
            <a:ext cx="1089330" cy="486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0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5B5691C-F745-4169-B481-9386E4B8F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70" y="643466"/>
            <a:ext cx="687786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FB496-87FD-F5ED-F5B5-5AD7C82E9B63}"/>
              </a:ext>
            </a:extLst>
          </p:cNvPr>
          <p:cNvSpPr txBox="1"/>
          <p:nvPr/>
        </p:nvSpPr>
        <p:spPr>
          <a:xfrm>
            <a:off x="1558456" y="5748793"/>
            <a:ext cx="36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among variables</a:t>
            </a:r>
          </a:p>
        </p:txBody>
      </p:sp>
    </p:spTree>
    <p:extLst>
      <p:ext uri="{BB962C8B-B14F-4D97-AF65-F5344CB8AC3E}">
        <p14:creationId xmlns:p14="http://schemas.microsoft.com/office/powerpoint/2010/main" val="154279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BCC6EF0-1015-8224-9329-7BD62581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33" y="756302"/>
            <a:ext cx="8049361" cy="4017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EA8D6-DAEA-CE1F-BCD2-DA8635215800}"/>
              </a:ext>
            </a:extLst>
          </p:cNvPr>
          <p:cNvSpPr txBox="1"/>
          <p:nvPr/>
        </p:nvSpPr>
        <p:spPr>
          <a:xfrm>
            <a:off x="3854376" y="4946858"/>
            <a:ext cx="37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Automated selected feature table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C4E9CD-F828-60EF-F7CC-DE5632E23134}"/>
              </a:ext>
            </a:extLst>
          </p:cNvPr>
          <p:cNvSpPr/>
          <p:nvPr/>
        </p:nvSpPr>
        <p:spPr>
          <a:xfrm>
            <a:off x="1615313" y="1235412"/>
            <a:ext cx="7865977" cy="2319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0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820EAFB8-F405-416C-3B68-FCA724D8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8" y="487012"/>
            <a:ext cx="4646726" cy="3485045"/>
          </a:xfrm>
          <a:prstGeom prst="rect">
            <a:avLst/>
          </a:prstGeom>
        </p:spPr>
      </p:pic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5F2A08BA-D4EA-6CB5-FA13-BA9B83D4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19230"/>
              </p:ext>
            </p:extLst>
          </p:nvPr>
        </p:nvGraphicFramePr>
        <p:xfrm>
          <a:off x="6500465" y="3448963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345797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312153-C8DF-9700-F86D-1384476853D6}"/>
              </a:ext>
            </a:extLst>
          </p:cNvPr>
          <p:cNvSpPr txBox="1"/>
          <p:nvPr/>
        </p:nvSpPr>
        <p:spPr>
          <a:xfrm>
            <a:off x="6284943" y="2845341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426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7" y="232110"/>
            <a:ext cx="3199518" cy="955334"/>
          </a:xfrm>
        </p:spPr>
        <p:txBody>
          <a:bodyPr/>
          <a:lstStyle/>
          <a:p>
            <a:r>
              <a:rPr lang="en-GB" dirty="0"/>
              <a:t>Automated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AC165-2BE2-E294-6A4B-300535E1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2" y="593041"/>
            <a:ext cx="4519052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63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7" y="232110"/>
            <a:ext cx="3199518" cy="955334"/>
          </a:xfrm>
        </p:spPr>
        <p:txBody>
          <a:bodyPr/>
          <a:lstStyle/>
          <a:p>
            <a:r>
              <a:rPr lang="en-GB" dirty="0"/>
              <a:t>Automated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734B2-212B-5A5A-6264-2F94D3DF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51" y="1050245"/>
            <a:ext cx="4490264" cy="4951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2A898C-1A6E-BD00-2290-84D5776717A0}"/>
              </a:ext>
            </a:extLst>
          </p:cNvPr>
          <p:cNvSpPr txBox="1"/>
          <p:nvPr/>
        </p:nvSpPr>
        <p:spPr>
          <a:xfrm>
            <a:off x="8220269" y="29484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Prediction</a:t>
            </a:r>
          </a:p>
        </p:txBody>
      </p:sp>
    </p:spTree>
    <p:extLst>
      <p:ext uri="{BB962C8B-B14F-4D97-AF65-F5344CB8AC3E}">
        <p14:creationId xmlns:p14="http://schemas.microsoft.com/office/powerpoint/2010/main" val="6016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00FD-EAA0-6206-4EC4-46D19800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E5FC-67E8-C70A-D7A4-D6778BA1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CMR is not considered in decision tree for prediction as by the splitting criteria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8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24DF-E69B-622D-B39E-3A28E66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93" y="1462405"/>
            <a:ext cx="4361953" cy="1325563"/>
          </a:xfrm>
        </p:spPr>
        <p:txBody>
          <a:bodyPr/>
          <a:lstStyle/>
          <a:p>
            <a:r>
              <a:rPr lang="en-GB" dirty="0"/>
              <a:t>Clinically Relevant</a:t>
            </a:r>
          </a:p>
        </p:txBody>
      </p:sp>
    </p:spTree>
    <p:extLst>
      <p:ext uri="{BB962C8B-B14F-4D97-AF65-F5344CB8AC3E}">
        <p14:creationId xmlns:p14="http://schemas.microsoft.com/office/powerpoint/2010/main" val="9269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5A33-CEBD-6EBF-E331-80A23425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1" y="635135"/>
            <a:ext cx="3572701" cy="50190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With Heart mass</a:t>
            </a:r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E3A629D-864E-7A1B-7B6C-1B95E904A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" y="1575881"/>
            <a:ext cx="4708187" cy="3531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59618-810E-12FB-9D53-34E12B3F0B19}"/>
              </a:ext>
            </a:extLst>
          </p:cNvPr>
          <p:cNvSpPr txBox="1"/>
          <p:nvPr/>
        </p:nvSpPr>
        <p:spPr>
          <a:xfrm>
            <a:off x="5664269" y="3341451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A366F0C-1ACF-D4E3-727B-1B20C5407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56987"/>
              </p:ext>
            </p:extLst>
          </p:nvPr>
        </p:nvGraphicFramePr>
        <p:xfrm>
          <a:off x="5761162" y="3715587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160929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60435"/>
            <a:ext cx="10515600" cy="1115446"/>
          </a:xfrm>
        </p:spPr>
        <p:txBody>
          <a:bodyPr/>
          <a:lstStyle/>
          <a:p>
            <a:r>
              <a:rPr lang="en-GB" dirty="0"/>
              <a:t>Clinical relevant with Heart Mass</a:t>
            </a:r>
          </a:p>
        </p:txBody>
      </p:sp>
      <p:pic>
        <p:nvPicPr>
          <p:cNvPr id="4" name="Picture 3" descr="A diagram of a number of samples&#10;&#10;Description automatically generated">
            <a:extLst>
              <a:ext uri="{FF2B5EF4-FFF2-40B4-BE49-F238E27FC236}">
                <a16:creationId xmlns:a16="http://schemas.microsoft.com/office/drawing/2014/main" id="{5AFA8725-F6C2-DA1D-82DC-9BBD45A90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79" y="1866729"/>
            <a:ext cx="4200939" cy="45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1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relevant with Heart Mass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E9C4DC5-1C10-EA56-A098-DDD14315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1780600"/>
            <a:ext cx="4785837" cy="491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A8B9CE-3FFF-2B7C-941B-4E3B5A20FBFC}"/>
              </a:ext>
            </a:extLst>
          </p:cNvPr>
          <p:cNvSpPr txBox="1"/>
          <p:nvPr/>
        </p:nvSpPr>
        <p:spPr>
          <a:xfrm>
            <a:off x="8220269" y="2948473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prediction</a:t>
            </a:r>
          </a:p>
        </p:txBody>
      </p:sp>
    </p:spTree>
    <p:extLst>
      <p:ext uri="{BB962C8B-B14F-4D97-AF65-F5344CB8AC3E}">
        <p14:creationId xmlns:p14="http://schemas.microsoft.com/office/powerpoint/2010/main" val="226078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5A33-CEBD-6EBF-E331-80A23425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1" y="542342"/>
            <a:ext cx="3572701" cy="50190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With CMR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59618-810E-12FB-9D53-34E12B3F0B19}"/>
              </a:ext>
            </a:extLst>
          </p:cNvPr>
          <p:cNvSpPr txBox="1"/>
          <p:nvPr/>
        </p:nvSpPr>
        <p:spPr>
          <a:xfrm>
            <a:off x="7725135" y="2773081"/>
            <a:ext cx="24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A366F0C-1ACF-D4E3-727B-1B20C5407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271"/>
              </p:ext>
            </p:extLst>
          </p:nvPr>
        </p:nvGraphicFramePr>
        <p:xfrm>
          <a:off x="5761162" y="3715587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160929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A903577-94B4-8FF7-120B-EFF653D5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1" y="1285630"/>
            <a:ext cx="4572657" cy="34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6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DB3-FFFC-25C1-36FE-D123522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relevant with CMR</a:t>
            </a:r>
          </a:p>
        </p:txBody>
      </p:sp>
      <p:pic>
        <p:nvPicPr>
          <p:cNvPr id="9" name="Picture 8" descr="A diagram of a number of samples&#10;&#10;Description automatically generated">
            <a:extLst>
              <a:ext uri="{FF2B5EF4-FFF2-40B4-BE49-F238E27FC236}">
                <a16:creationId xmlns:a16="http://schemas.microsoft.com/office/drawing/2014/main" id="{35952872-2F0A-D4B3-22A7-3EA43A26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48" y="1387151"/>
            <a:ext cx="4438499" cy="48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5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333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VIF analysis Checking multi collinearity among independent variable</vt:lpstr>
      <vt:lpstr>PowerPoint Presentation</vt:lpstr>
      <vt:lpstr>With Decision Tree</vt:lpstr>
      <vt:lpstr>Clinically Relevant</vt:lpstr>
      <vt:lpstr>With Heart mass</vt:lpstr>
      <vt:lpstr>Clinical relevant with Heart Mass</vt:lpstr>
      <vt:lpstr>Clinical relevant with Heart Mass</vt:lpstr>
      <vt:lpstr>With CMR</vt:lpstr>
      <vt:lpstr>Clinical relevant with CMR</vt:lpstr>
      <vt:lpstr>Clinical relevant with CMR</vt:lpstr>
      <vt:lpstr>PowerPoint Presentation</vt:lpstr>
      <vt:lpstr>CMR</vt:lpstr>
      <vt:lpstr>Significant variable with CMR</vt:lpstr>
      <vt:lpstr>Significant variable with CMR</vt:lpstr>
      <vt:lpstr>Heart Mass</vt:lpstr>
      <vt:lpstr>Significant variable with Heart Mass</vt:lpstr>
      <vt:lpstr>Significant variable with Heart Mass</vt:lpstr>
      <vt:lpstr>PowerPoint Presentation</vt:lpstr>
      <vt:lpstr>PowerPoint Presentation</vt:lpstr>
      <vt:lpstr>PowerPoint Presentation</vt:lpstr>
      <vt:lpstr>PowerPoint Presentation</vt:lpstr>
      <vt:lpstr>Automated</vt:lpstr>
      <vt:lpstr>Automated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Clinically Relevant</dc:title>
  <dc:creator>Saurav Kumar</dc:creator>
  <cp:lastModifiedBy>Saurav Kumar</cp:lastModifiedBy>
  <cp:revision>2</cp:revision>
  <dcterms:created xsi:type="dcterms:W3CDTF">2023-05-26T21:14:44Z</dcterms:created>
  <dcterms:modified xsi:type="dcterms:W3CDTF">2023-07-05T15:03:23Z</dcterms:modified>
</cp:coreProperties>
</file>