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5" r:id="rId3"/>
    <p:sldId id="264" r:id="rId4"/>
    <p:sldId id="258" r:id="rId5"/>
    <p:sldId id="259" r:id="rId6"/>
    <p:sldId id="266"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72"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3D906-A15C-59F1-6CF9-ACA4F2B16F2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ZA"/>
          </a:p>
        </p:txBody>
      </p:sp>
      <p:sp>
        <p:nvSpPr>
          <p:cNvPr id="3" name="Subtitle 2">
            <a:extLst>
              <a:ext uri="{FF2B5EF4-FFF2-40B4-BE49-F238E27FC236}">
                <a16:creationId xmlns:a16="http://schemas.microsoft.com/office/drawing/2014/main" id="{DA3CD106-BB9E-CFCE-6D48-4B2E977C01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ZA"/>
          </a:p>
        </p:txBody>
      </p:sp>
      <p:sp>
        <p:nvSpPr>
          <p:cNvPr id="4" name="Date Placeholder 3">
            <a:extLst>
              <a:ext uri="{FF2B5EF4-FFF2-40B4-BE49-F238E27FC236}">
                <a16:creationId xmlns:a16="http://schemas.microsoft.com/office/drawing/2014/main" id="{DFACC027-2873-59FA-EE21-EBF51F1FBFF4}"/>
              </a:ext>
            </a:extLst>
          </p:cNvPr>
          <p:cNvSpPr>
            <a:spLocks noGrp="1"/>
          </p:cNvSpPr>
          <p:nvPr>
            <p:ph type="dt" sz="half" idx="10"/>
          </p:nvPr>
        </p:nvSpPr>
        <p:spPr/>
        <p:txBody>
          <a:bodyPr/>
          <a:lstStyle/>
          <a:p>
            <a:fld id="{9D0FB6E9-1EE5-457A-819D-F45735258B53}" type="datetimeFigureOut">
              <a:rPr lang="en-ZA" smtClean="0"/>
              <a:t>2025/07/14</a:t>
            </a:fld>
            <a:endParaRPr lang="en-ZA"/>
          </a:p>
        </p:txBody>
      </p:sp>
      <p:sp>
        <p:nvSpPr>
          <p:cNvPr id="5" name="Footer Placeholder 4">
            <a:extLst>
              <a:ext uri="{FF2B5EF4-FFF2-40B4-BE49-F238E27FC236}">
                <a16:creationId xmlns:a16="http://schemas.microsoft.com/office/drawing/2014/main" id="{59319AA5-BC4C-0D3E-563E-910CDF509BB5}"/>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F1C03A71-20ED-9C88-E110-024F0327E4B1}"/>
              </a:ext>
            </a:extLst>
          </p:cNvPr>
          <p:cNvSpPr>
            <a:spLocks noGrp="1"/>
          </p:cNvSpPr>
          <p:nvPr>
            <p:ph type="sldNum" sz="quarter" idx="12"/>
          </p:nvPr>
        </p:nvSpPr>
        <p:spPr/>
        <p:txBody>
          <a:bodyPr/>
          <a:lstStyle/>
          <a:p>
            <a:fld id="{990F825B-144B-4187-A5FF-A5BC63096BA7}" type="slidenum">
              <a:rPr lang="en-ZA" smtClean="0"/>
              <a:t>‹#›</a:t>
            </a:fld>
            <a:endParaRPr lang="en-ZA"/>
          </a:p>
        </p:txBody>
      </p:sp>
    </p:spTree>
    <p:extLst>
      <p:ext uri="{BB962C8B-B14F-4D97-AF65-F5344CB8AC3E}">
        <p14:creationId xmlns:p14="http://schemas.microsoft.com/office/powerpoint/2010/main" val="3793537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BC0C2-B771-A870-CD4B-3BC43239DDF2}"/>
              </a:ext>
            </a:extLst>
          </p:cNvPr>
          <p:cNvSpPr>
            <a:spLocks noGrp="1"/>
          </p:cNvSpPr>
          <p:nvPr>
            <p:ph type="title"/>
          </p:nvPr>
        </p:nvSpPr>
        <p:spPr/>
        <p:txBody>
          <a:bodyPr/>
          <a:lstStyle/>
          <a:p>
            <a:r>
              <a:rPr lang="en-GB"/>
              <a:t>Click to edit Master title style</a:t>
            </a:r>
            <a:endParaRPr lang="en-ZA"/>
          </a:p>
        </p:txBody>
      </p:sp>
      <p:sp>
        <p:nvSpPr>
          <p:cNvPr id="3" name="Vertical Text Placeholder 2">
            <a:extLst>
              <a:ext uri="{FF2B5EF4-FFF2-40B4-BE49-F238E27FC236}">
                <a16:creationId xmlns:a16="http://schemas.microsoft.com/office/drawing/2014/main" id="{8DF61009-25DB-E97E-6FAA-2BBFBC6A241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4" name="Date Placeholder 3">
            <a:extLst>
              <a:ext uri="{FF2B5EF4-FFF2-40B4-BE49-F238E27FC236}">
                <a16:creationId xmlns:a16="http://schemas.microsoft.com/office/drawing/2014/main" id="{3B4A687A-2616-85B5-ECA8-24FE88052192}"/>
              </a:ext>
            </a:extLst>
          </p:cNvPr>
          <p:cNvSpPr>
            <a:spLocks noGrp="1"/>
          </p:cNvSpPr>
          <p:nvPr>
            <p:ph type="dt" sz="half" idx="10"/>
          </p:nvPr>
        </p:nvSpPr>
        <p:spPr/>
        <p:txBody>
          <a:bodyPr/>
          <a:lstStyle/>
          <a:p>
            <a:fld id="{9D0FB6E9-1EE5-457A-819D-F45735258B53}" type="datetimeFigureOut">
              <a:rPr lang="en-ZA" smtClean="0"/>
              <a:t>2025/07/14</a:t>
            </a:fld>
            <a:endParaRPr lang="en-ZA"/>
          </a:p>
        </p:txBody>
      </p:sp>
      <p:sp>
        <p:nvSpPr>
          <p:cNvPr id="5" name="Footer Placeholder 4">
            <a:extLst>
              <a:ext uri="{FF2B5EF4-FFF2-40B4-BE49-F238E27FC236}">
                <a16:creationId xmlns:a16="http://schemas.microsoft.com/office/drawing/2014/main" id="{E192EEB1-36D8-0E58-E8EF-445191951CC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7D844113-4B16-7A32-08E3-F4D222E2EBB1}"/>
              </a:ext>
            </a:extLst>
          </p:cNvPr>
          <p:cNvSpPr>
            <a:spLocks noGrp="1"/>
          </p:cNvSpPr>
          <p:nvPr>
            <p:ph type="sldNum" sz="quarter" idx="12"/>
          </p:nvPr>
        </p:nvSpPr>
        <p:spPr/>
        <p:txBody>
          <a:bodyPr/>
          <a:lstStyle/>
          <a:p>
            <a:fld id="{990F825B-144B-4187-A5FF-A5BC63096BA7}" type="slidenum">
              <a:rPr lang="en-ZA" smtClean="0"/>
              <a:t>‹#›</a:t>
            </a:fld>
            <a:endParaRPr lang="en-ZA"/>
          </a:p>
        </p:txBody>
      </p:sp>
    </p:spTree>
    <p:extLst>
      <p:ext uri="{BB962C8B-B14F-4D97-AF65-F5344CB8AC3E}">
        <p14:creationId xmlns:p14="http://schemas.microsoft.com/office/powerpoint/2010/main" val="2131946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B3022B-4289-4AF2-F5F7-4F5DB5C1034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ZA"/>
          </a:p>
        </p:txBody>
      </p:sp>
      <p:sp>
        <p:nvSpPr>
          <p:cNvPr id="3" name="Vertical Text Placeholder 2">
            <a:extLst>
              <a:ext uri="{FF2B5EF4-FFF2-40B4-BE49-F238E27FC236}">
                <a16:creationId xmlns:a16="http://schemas.microsoft.com/office/drawing/2014/main" id="{8E022500-F4D0-CF36-B09D-D41516DEB87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4" name="Date Placeholder 3">
            <a:extLst>
              <a:ext uri="{FF2B5EF4-FFF2-40B4-BE49-F238E27FC236}">
                <a16:creationId xmlns:a16="http://schemas.microsoft.com/office/drawing/2014/main" id="{903711EB-2544-C469-FB1B-DB2B9299F25B}"/>
              </a:ext>
            </a:extLst>
          </p:cNvPr>
          <p:cNvSpPr>
            <a:spLocks noGrp="1"/>
          </p:cNvSpPr>
          <p:nvPr>
            <p:ph type="dt" sz="half" idx="10"/>
          </p:nvPr>
        </p:nvSpPr>
        <p:spPr/>
        <p:txBody>
          <a:bodyPr/>
          <a:lstStyle/>
          <a:p>
            <a:fld id="{9D0FB6E9-1EE5-457A-819D-F45735258B53}" type="datetimeFigureOut">
              <a:rPr lang="en-ZA" smtClean="0"/>
              <a:t>2025/07/14</a:t>
            </a:fld>
            <a:endParaRPr lang="en-ZA"/>
          </a:p>
        </p:txBody>
      </p:sp>
      <p:sp>
        <p:nvSpPr>
          <p:cNvPr id="5" name="Footer Placeholder 4">
            <a:extLst>
              <a:ext uri="{FF2B5EF4-FFF2-40B4-BE49-F238E27FC236}">
                <a16:creationId xmlns:a16="http://schemas.microsoft.com/office/drawing/2014/main" id="{02AE076A-2B06-AC5C-EC5D-EB2160B86CBB}"/>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AFB0001B-5834-387A-DECD-A41E2C02A729}"/>
              </a:ext>
            </a:extLst>
          </p:cNvPr>
          <p:cNvSpPr>
            <a:spLocks noGrp="1"/>
          </p:cNvSpPr>
          <p:nvPr>
            <p:ph type="sldNum" sz="quarter" idx="12"/>
          </p:nvPr>
        </p:nvSpPr>
        <p:spPr/>
        <p:txBody>
          <a:bodyPr/>
          <a:lstStyle/>
          <a:p>
            <a:fld id="{990F825B-144B-4187-A5FF-A5BC63096BA7}" type="slidenum">
              <a:rPr lang="en-ZA" smtClean="0"/>
              <a:t>‹#›</a:t>
            </a:fld>
            <a:endParaRPr lang="en-ZA"/>
          </a:p>
        </p:txBody>
      </p:sp>
    </p:spTree>
    <p:extLst>
      <p:ext uri="{BB962C8B-B14F-4D97-AF65-F5344CB8AC3E}">
        <p14:creationId xmlns:p14="http://schemas.microsoft.com/office/powerpoint/2010/main" val="1132385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DA7CC-00C0-3887-7910-D9D2D5AE2A9E}"/>
              </a:ext>
            </a:extLst>
          </p:cNvPr>
          <p:cNvSpPr>
            <a:spLocks noGrp="1"/>
          </p:cNvSpPr>
          <p:nvPr>
            <p:ph type="title"/>
          </p:nvPr>
        </p:nvSpPr>
        <p:spPr/>
        <p:txBody>
          <a:bodyPr/>
          <a:lstStyle/>
          <a:p>
            <a:r>
              <a:rPr lang="en-GB"/>
              <a:t>Click to edit Master title style</a:t>
            </a:r>
            <a:endParaRPr lang="en-ZA"/>
          </a:p>
        </p:txBody>
      </p:sp>
      <p:sp>
        <p:nvSpPr>
          <p:cNvPr id="3" name="Content Placeholder 2">
            <a:extLst>
              <a:ext uri="{FF2B5EF4-FFF2-40B4-BE49-F238E27FC236}">
                <a16:creationId xmlns:a16="http://schemas.microsoft.com/office/drawing/2014/main" id="{401ED6FD-A669-475B-1F7D-76A3EC3A665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4" name="Date Placeholder 3">
            <a:extLst>
              <a:ext uri="{FF2B5EF4-FFF2-40B4-BE49-F238E27FC236}">
                <a16:creationId xmlns:a16="http://schemas.microsoft.com/office/drawing/2014/main" id="{B1B2F48F-D38B-A8C0-237F-EEFA2275E8A5}"/>
              </a:ext>
            </a:extLst>
          </p:cNvPr>
          <p:cNvSpPr>
            <a:spLocks noGrp="1"/>
          </p:cNvSpPr>
          <p:nvPr>
            <p:ph type="dt" sz="half" idx="10"/>
          </p:nvPr>
        </p:nvSpPr>
        <p:spPr/>
        <p:txBody>
          <a:bodyPr/>
          <a:lstStyle/>
          <a:p>
            <a:fld id="{9D0FB6E9-1EE5-457A-819D-F45735258B53}" type="datetimeFigureOut">
              <a:rPr lang="en-ZA" smtClean="0"/>
              <a:t>2025/07/14</a:t>
            </a:fld>
            <a:endParaRPr lang="en-ZA"/>
          </a:p>
        </p:txBody>
      </p:sp>
      <p:sp>
        <p:nvSpPr>
          <p:cNvPr id="5" name="Footer Placeholder 4">
            <a:extLst>
              <a:ext uri="{FF2B5EF4-FFF2-40B4-BE49-F238E27FC236}">
                <a16:creationId xmlns:a16="http://schemas.microsoft.com/office/drawing/2014/main" id="{0CC6EB64-70AE-95F6-41F4-26DDB1FA66D9}"/>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461428F7-1EA5-2BF0-2631-56817F89F221}"/>
              </a:ext>
            </a:extLst>
          </p:cNvPr>
          <p:cNvSpPr>
            <a:spLocks noGrp="1"/>
          </p:cNvSpPr>
          <p:nvPr>
            <p:ph type="sldNum" sz="quarter" idx="12"/>
          </p:nvPr>
        </p:nvSpPr>
        <p:spPr/>
        <p:txBody>
          <a:bodyPr/>
          <a:lstStyle/>
          <a:p>
            <a:fld id="{990F825B-144B-4187-A5FF-A5BC63096BA7}" type="slidenum">
              <a:rPr lang="en-ZA" smtClean="0"/>
              <a:t>‹#›</a:t>
            </a:fld>
            <a:endParaRPr lang="en-ZA"/>
          </a:p>
        </p:txBody>
      </p:sp>
    </p:spTree>
    <p:extLst>
      <p:ext uri="{BB962C8B-B14F-4D97-AF65-F5344CB8AC3E}">
        <p14:creationId xmlns:p14="http://schemas.microsoft.com/office/powerpoint/2010/main" val="2231438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A9DB-626E-7EED-B6BC-524A010BC41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ZA"/>
          </a:p>
        </p:txBody>
      </p:sp>
      <p:sp>
        <p:nvSpPr>
          <p:cNvPr id="3" name="Text Placeholder 2">
            <a:extLst>
              <a:ext uri="{FF2B5EF4-FFF2-40B4-BE49-F238E27FC236}">
                <a16:creationId xmlns:a16="http://schemas.microsoft.com/office/drawing/2014/main" id="{AC7CD8FD-6F11-6DEE-19F8-F1671B25665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8C1A216-E147-65B3-5A59-964FB8532331}"/>
              </a:ext>
            </a:extLst>
          </p:cNvPr>
          <p:cNvSpPr>
            <a:spLocks noGrp="1"/>
          </p:cNvSpPr>
          <p:nvPr>
            <p:ph type="dt" sz="half" idx="10"/>
          </p:nvPr>
        </p:nvSpPr>
        <p:spPr/>
        <p:txBody>
          <a:bodyPr/>
          <a:lstStyle/>
          <a:p>
            <a:fld id="{9D0FB6E9-1EE5-457A-819D-F45735258B53}" type="datetimeFigureOut">
              <a:rPr lang="en-ZA" smtClean="0"/>
              <a:t>2025/07/14</a:t>
            </a:fld>
            <a:endParaRPr lang="en-ZA"/>
          </a:p>
        </p:txBody>
      </p:sp>
      <p:sp>
        <p:nvSpPr>
          <p:cNvPr id="5" name="Footer Placeholder 4">
            <a:extLst>
              <a:ext uri="{FF2B5EF4-FFF2-40B4-BE49-F238E27FC236}">
                <a16:creationId xmlns:a16="http://schemas.microsoft.com/office/drawing/2014/main" id="{03AB4518-803D-F330-9A3E-B355EF13E62F}"/>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2860AD0D-BAA3-CA74-4279-8D5F2D180D31}"/>
              </a:ext>
            </a:extLst>
          </p:cNvPr>
          <p:cNvSpPr>
            <a:spLocks noGrp="1"/>
          </p:cNvSpPr>
          <p:nvPr>
            <p:ph type="sldNum" sz="quarter" idx="12"/>
          </p:nvPr>
        </p:nvSpPr>
        <p:spPr/>
        <p:txBody>
          <a:bodyPr/>
          <a:lstStyle/>
          <a:p>
            <a:fld id="{990F825B-144B-4187-A5FF-A5BC63096BA7}" type="slidenum">
              <a:rPr lang="en-ZA" smtClean="0"/>
              <a:t>‹#›</a:t>
            </a:fld>
            <a:endParaRPr lang="en-ZA"/>
          </a:p>
        </p:txBody>
      </p:sp>
    </p:spTree>
    <p:extLst>
      <p:ext uri="{BB962C8B-B14F-4D97-AF65-F5344CB8AC3E}">
        <p14:creationId xmlns:p14="http://schemas.microsoft.com/office/powerpoint/2010/main" val="3276825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F19463-D2A1-345A-0201-E223F21D1026}"/>
              </a:ext>
            </a:extLst>
          </p:cNvPr>
          <p:cNvSpPr>
            <a:spLocks noGrp="1"/>
          </p:cNvSpPr>
          <p:nvPr>
            <p:ph type="title"/>
          </p:nvPr>
        </p:nvSpPr>
        <p:spPr/>
        <p:txBody>
          <a:bodyPr/>
          <a:lstStyle/>
          <a:p>
            <a:r>
              <a:rPr lang="en-GB"/>
              <a:t>Click to edit Master title style</a:t>
            </a:r>
            <a:endParaRPr lang="en-ZA"/>
          </a:p>
        </p:txBody>
      </p:sp>
      <p:sp>
        <p:nvSpPr>
          <p:cNvPr id="3" name="Content Placeholder 2">
            <a:extLst>
              <a:ext uri="{FF2B5EF4-FFF2-40B4-BE49-F238E27FC236}">
                <a16:creationId xmlns:a16="http://schemas.microsoft.com/office/drawing/2014/main" id="{F76B86D2-E37B-A4B1-952A-38A654685A6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4" name="Content Placeholder 3">
            <a:extLst>
              <a:ext uri="{FF2B5EF4-FFF2-40B4-BE49-F238E27FC236}">
                <a16:creationId xmlns:a16="http://schemas.microsoft.com/office/drawing/2014/main" id="{83119F73-2199-FF67-66E6-7382BD4A8B2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5" name="Date Placeholder 4">
            <a:extLst>
              <a:ext uri="{FF2B5EF4-FFF2-40B4-BE49-F238E27FC236}">
                <a16:creationId xmlns:a16="http://schemas.microsoft.com/office/drawing/2014/main" id="{1A78A0A1-B28D-92EE-D9D2-3839C32C480D}"/>
              </a:ext>
            </a:extLst>
          </p:cNvPr>
          <p:cNvSpPr>
            <a:spLocks noGrp="1"/>
          </p:cNvSpPr>
          <p:nvPr>
            <p:ph type="dt" sz="half" idx="10"/>
          </p:nvPr>
        </p:nvSpPr>
        <p:spPr/>
        <p:txBody>
          <a:bodyPr/>
          <a:lstStyle/>
          <a:p>
            <a:fld id="{9D0FB6E9-1EE5-457A-819D-F45735258B53}" type="datetimeFigureOut">
              <a:rPr lang="en-ZA" smtClean="0"/>
              <a:t>2025/07/14</a:t>
            </a:fld>
            <a:endParaRPr lang="en-ZA"/>
          </a:p>
        </p:txBody>
      </p:sp>
      <p:sp>
        <p:nvSpPr>
          <p:cNvPr id="6" name="Footer Placeholder 5">
            <a:extLst>
              <a:ext uri="{FF2B5EF4-FFF2-40B4-BE49-F238E27FC236}">
                <a16:creationId xmlns:a16="http://schemas.microsoft.com/office/drawing/2014/main" id="{1116088D-C0DE-247C-C5CF-32EAA4F825EE}"/>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9909CEAB-611C-D0E7-5707-D70B8B6B8FFC}"/>
              </a:ext>
            </a:extLst>
          </p:cNvPr>
          <p:cNvSpPr>
            <a:spLocks noGrp="1"/>
          </p:cNvSpPr>
          <p:nvPr>
            <p:ph type="sldNum" sz="quarter" idx="12"/>
          </p:nvPr>
        </p:nvSpPr>
        <p:spPr/>
        <p:txBody>
          <a:bodyPr/>
          <a:lstStyle/>
          <a:p>
            <a:fld id="{990F825B-144B-4187-A5FF-A5BC63096BA7}" type="slidenum">
              <a:rPr lang="en-ZA" smtClean="0"/>
              <a:t>‹#›</a:t>
            </a:fld>
            <a:endParaRPr lang="en-ZA"/>
          </a:p>
        </p:txBody>
      </p:sp>
    </p:spTree>
    <p:extLst>
      <p:ext uri="{BB962C8B-B14F-4D97-AF65-F5344CB8AC3E}">
        <p14:creationId xmlns:p14="http://schemas.microsoft.com/office/powerpoint/2010/main" val="34078561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1C208-4256-398E-0FCF-0CE574599546}"/>
              </a:ext>
            </a:extLst>
          </p:cNvPr>
          <p:cNvSpPr>
            <a:spLocks noGrp="1"/>
          </p:cNvSpPr>
          <p:nvPr>
            <p:ph type="title"/>
          </p:nvPr>
        </p:nvSpPr>
        <p:spPr>
          <a:xfrm>
            <a:off x="839788" y="365125"/>
            <a:ext cx="10515600" cy="1325563"/>
          </a:xfrm>
        </p:spPr>
        <p:txBody>
          <a:bodyPr/>
          <a:lstStyle/>
          <a:p>
            <a:r>
              <a:rPr lang="en-GB"/>
              <a:t>Click to edit Master title style</a:t>
            </a:r>
            <a:endParaRPr lang="en-ZA"/>
          </a:p>
        </p:txBody>
      </p:sp>
      <p:sp>
        <p:nvSpPr>
          <p:cNvPr id="3" name="Text Placeholder 2">
            <a:extLst>
              <a:ext uri="{FF2B5EF4-FFF2-40B4-BE49-F238E27FC236}">
                <a16:creationId xmlns:a16="http://schemas.microsoft.com/office/drawing/2014/main" id="{5FB64794-C6BC-6EB2-7133-7AAF95BC47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7D91673-73C6-DC84-6C77-9A57DC45BB8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5" name="Text Placeholder 4">
            <a:extLst>
              <a:ext uri="{FF2B5EF4-FFF2-40B4-BE49-F238E27FC236}">
                <a16:creationId xmlns:a16="http://schemas.microsoft.com/office/drawing/2014/main" id="{DBB642A8-6675-4E04-3319-8588959279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13B3059-570E-0047-7BEB-78183D51A55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7" name="Date Placeholder 6">
            <a:extLst>
              <a:ext uri="{FF2B5EF4-FFF2-40B4-BE49-F238E27FC236}">
                <a16:creationId xmlns:a16="http://schemas.microsoft.com/office/drawing/2014/main" id="{57ED1630-EFAE-A9C8-CFA6-C59FF2C8A6B8}"/>
              </a:ext>
            </a:extLst>
          </p:cNvPr>
          <p:cNvSpPr>
            <a:spLocks noGrp="1"/>
          </p:cNvSpPr>
          <p:nvPr>
            <p:ph type="dt" sz="half" idx="10"/>
          </p:nvPr>
        </p:nvSpPr>
        <p:spPr/>
        <p:txBody>
          <a:bodyPr/>
          <a:lstStyle/>
          <a:p>
            <a:fld id="{9D0FB6E9-1EE5-457A-819D-F45735258B53}" type="datetimeFigureOut">
              <a:rPr lang="en-ZA" smtClean="0"/>
              <a:t>2025/07/14</a:t>
            </a:fld>
            <a:endParaRPr lang="en-ZA"/>
          </a:p>
        </p:txBody>
      </p:sp>
      <p:sp>
        <p:nvSpPr>
          <p:cNvPr id="8" name="Footer Placeholder 7">
            <a:extLst>
              <a:ext uri="{FF2B5EF4-FFF2-40B4-BE49-F238E27FC236}">
                <a16:creationId xmlns:a16="http://schemas.microsoft.com/office/drawing/2014/main" id="{BDFF4A72-62C8-2439-9566-FA5D6B57C163}"/>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392E3936-18D8-9634-F87F-A6D1A97E7004}"/>
              </a:ext>
            </a:extLst>
          </p:cNvPr>
          <p:cNvSpPr>
            <a:spLocks noGrp="1"/>
          </p:cNvSpPr>
          <p:nvPr>
            <p:ph type="sldNum" sz="quarter" idx="12"/>
          </p:nvPr>
        </p:nvSpPr>
        <p:spPr/>
        <p:txBody>
          <a:bodyPr/>
          <a:lstStyle/>
          <a:p>
            <a:fld id="{990F825B-144B-4187-A5FF-A5BC63096BA7}" type="slidenum">
              <a:rPr lang="en-ZA" smtClean="0"/>
              <a:t>‹#›</a:t>
            </a:fld>
            <a:endParaRPr lang="en-ZA"/>
          </a:p>
        </p:txBody>
      </p:sp>
    </p:spTree>
    <p:extLst>
      <p:ext uri="{BB962C8B-B14F-4D97-AF65-F5344CB8AC3E}">
        <p14:creationId xmlns:p14="http://schemas.microsoft.com/office/powerpoint/2010/main" val="8326384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98227-3DCC-1DFE-3E84-43F6C1F40180}"/>
              </a:ext>
            </a:extLst>
          </p:cNvPr>
          <p:cNvSpPr>
            <a:spLocks noGrp="1"/>
          </p:cNvSpPr>
          <p:nvPr>
            <p:ph type="title"/>
          </p:nvPr>
        </p:nvSpPr>
        <p:spPr/>
        <p:txBody>
          <a:bodyPr/>
          <a:lstStyle/>
          <a:p>
            <a:r>
              <a:rPr lang="en-GB"/>
              <a:t>Click to edit Master title style</a:t>
            </a:r>
            <a:endParaRPr lang="en-ZA"/>
          </a:p>
        </p:txBody>
      </p:sp>
      <p:sp>
        <p:nvSpPr>
          <p:cNvPr id="3" name="Date Placeholder 2">
            <a:extLst>
              <a:ext uri="{FF2B5EF4-FFF2-40B4-BE49-F238E27FC236}">
                <a16:creationId xmlns:a16="http://schemas.microsoft.com/office/drawing/2014/main" id="{0C83BBFA-6609-C8B5-B2EE-7E3B39F5D365}"/>
              </a:ext>
            </a:extLst>
          </p:cNvPr>
          <p:cNvSpPr>
            <a:spLocks noGrp="1"/>
          </p:cNvSpPr>
          <p:nvPr>
            <p:ph type="dt" sz="half" idx="10"/>
          </p:nvPr>
        </p:nvSpPr>
        <p:spPr/>
        <p:txBody>
          <a:bodyPr/>
          <a:lstStyle/>
          <a:p>
            <a:fld id="{9D0FB6E9-1EE5-457A-819D-F45735258B53}" type="datetimeFigureOut">
              <a:rPr lang="en-ZA" smtClean="0"/>
              <a:t>2025/07/14</a:t>
            </a:fld>
            <a:endParaRPr lang="en-ZA"/>
          </a:p>
        </p:txBody>
      </p:sp>
      <p:sp>
        <p:nvSpPr>
          <p:cNvPr id="4" name="Footer Placeholder 3">
            <a:extLst>
              <a:ext uri="{FF2B5EF4-FFF2-40B4-BE49-F238E27FC236}">
                <a16:creationId xmlns:a16="http://schemas.microsoft.com/office/drawing/2014/main" id="{F55BF03B-EC06-78E7-2312-2D835F9972A8}"/>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32FC2B15-0190-9979-DEA1-AE99CE7CFC5C}"/>
              </a:ext>
            </a:extLst>
          </p:cNvPr>
          <p:cNvSpPr>
            <a:spLocks noGrp="1"/>
          </p:cNvSpPr>
          <p:nvPr>
            <p:ph type="sldNum" sz="quarter" idx="12"/>
          </p:nvPr>
        </p:nvSpPr>
        <p:spPr/>
        <p:txBody>
          <a:bodyPr/>
          <a:lstStyle/>
          <a:p>
            <a:fld id="{990F825B-144B-4187-A5FF-A5BC63096BA7}" type="slidenum">
              <a:rPr lang="en-ZA" smtClean="0"/>
              <a:t>‹#›</a:t>
            </a:fld>
            <a:endParaRPr lang="en-ZA"/>
          </a:p>
        </p:txBody>
      </p:sp>
    </p:spTree>
    <p:extLst>
      <p:ext uri="{BB962C8B-B14F-4D97-AF65-F5344CB8AC3E}">
        <p14:creationId xmlns:p14="http://schemas.microsoft.com/office/powerpoint/2010/main" val="1349130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E93771-CBF7-7711-F24F-60DBEAE7D3FE}"/>
              </a:ext>
            </a:extLst>
          </p:cNvPr>
          <p:cNvSpPr>
            <a:spLocks noGrp="1"/>
          </p:cNvSpPr>
          <p:nvPr>
            <p:ph type="dt" sz="half" idx="10"/>
          </p:nvPr>
        </p:nvSpPr>
        <p:spPr/>
        <p:txBody>
          <a:bodyPr/>
          <a:lstStyle/>
          <a:p>
            <a:fld id="{9D0FB6E9-1EE5-457A-819D-F45735258B53}" type="datetimeFigureOut">
              <a:rPr lang="en-ZA" smtClean="0"/>
              <a:t>2025/07/14</a:t>
            </a:fld>
            <a:endParaRPr lang="en-ZA"/>
          </a:p>
        </p:txBody>
      </p:sp>
      <p:sp>
        <p:nvSpPr>
          <p:cNvPr id="3" name="Footer Placeholder 2">
            <a:extLst>
              <a:ext uri="{FF2B5EF4-FFF2-40B4-BE49-F238E27FC236}">
                <a16:creationId xmlns:a16="http://schemas.microsoft.com/office/drawing/2014/main" id="{549AB46D-4286-A490-4E86-FF9FBEB1B216}"/>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9BBAF3E8-840A-1074-84B0-6F2AD79A444E}"/>
              </a:ext>
            </a:extLst>
          </p:cNvPr>
          <p:cNvSpPr>
            <a:spLocks noGrp="1"/>
          </p:cNvSpPr>
          <p:nvPr>
            <p:ph type="sldNum" sz="quarter" idx="12"/>
          </p:nvPr>
        </p:nvSpPr>
        <p:spPr/>
        <p:txBody>
          <a:bodyPr/>
          <a:lstStyle/>
          <a:p>
            <a:fld id="{990F825B-144B-4187-A5FF-A5BC63096BA7}" type="slidenum">
              <a:rPr lang="en-ZA" smtClean="0"/>
              <a:t>‹#›</a:t>
            </a:fld>
            <a:endParaRPr lang="en-ZA"/>
          </a:p>
        </p:txBody>
      </p:sp>
    </p:spTree>
    <p:extLst>
      <p:ext uri="{BB962C8B-B14F-4D97-AF65-F5344CB8AC3E}">
        <p14:creationId xmlns:p14="http://schemas.microsoft.com/office/powerpoint/2010/main" val="1266442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5D26A-F3A0-BCBE-02B7-13341BE2F50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ZA"/>
          </a:p>
        </p:txBody>
      </p:sp>
      <p:sp>
        <p:nvSpPr>
          <p:cNvPr id="3" name="Content Placeholder 2">
            <a:extLst>
              <a:ext uri="{FF2B5EF4-FFF2-40B4-BE49-F238E27FC236}">
                <a16:creationId xmlns:a16="http://schemas.microsoft.com/office/drawing/2014/main" id="{F89A450F-BAC2-FA44-FBC7-8BF088B212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4" name="Text Placeholder 3">
            <a:extLst>
              <a:ext uri="{FF2B5EF4-FFF2-40B4-BE49-F238E27FC236}">
                <a16:creationId xmlns:a16="http://schemas.microsoft.com/office/drawing/2014/main" id="{2DCAC21F-83E2-3AC6-A5E3-C12F50904F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991EC2A-3F1D-3CD9-EEB9-E6369A088B98}"/>
              </a:ext>
            </a:extLst>
          </p:cNvPr>
          <p:cNvSpPr>
            <a:spLocks noGrp="1"/>
          </p:cNvSpPr>
          <p:nvPr>
            <p:ph type="dt" sz="half" idx="10"/>
          </p:nvPr>
        </p:nvSpPr>
        <p:spPr/>
        <p:txBody>
          <a:bodyPr/>
          <a:lstStyle/>
          <a:p>
            <a:fld id="{9D0FB6E9-1EE5-457A-819D-F45735258B53}" type="datetimeFigureOut">
              <a:rPr lang="en-ZA" smtClean="0"/>
              <a:t>2025/07/14</a:t>
            </a:fld>
            <a:endParaRPr lang="en-ZA"/>
          </a:p>
        </p:txBody>
      </p:sp>
      <p:sp>
        <p:nvSpPr>
          <p:cNvPr id="6" name="Footer Placeholder 5">
            <a:extLst>
              <a:ext uri="{FF2B5EF4-FFF2-40B4-BE49-F238E27FC236}">
                <a16:creationId xmlns:a16="http://schemas.microsoft.com/office/drawing/2014/main" id="{B9864B9F-BF94-705E-CCF1-F4B4778E0D47}"/>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55962AA0-FCC9-ADC3-870C-184E800A3A21}"/>
              </a:ext>
            </a:extLst>
          </p:cNvPr>
          <p:cNvSpPr>
            <a:spLocks noGrp="1"/>
          </p:cNvSpPr>
          <p:nvPr>
            <p:ph type="sldNum" sz="quarter" idx="12"/>
          </p:nvPr>
        </p:nvSpPr>
        <p:spPr/>
        <p:txBody>
          <a:bodyPr/>
          <a:lstStyle/>
          <a:p>
            <a:fld id="{990F825B-144B-4187-A5FF-A5BC63096BA7}" type="slidenum">
              <a:rPr lang="en-ZA" smtClean="0"/>
              <a:t>‹#›</a:t>
            </a:fld>
            <a:endParaRPr lang="en-ZA"/>
          </a:p>
        </p:txBody>
      </p:sp>
    </p:spTree>
    <p:extLst>
      <p:ext uri="{BB962C8B-B14F-4D97-AF65-F5344CB8AC3E}">
        <p14:creationId xmlns:p14="http://schemas.microsoft.com/office/powerpoint/2010/main" val="4122344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0E7AB-B550-6BEC-8B53-22C10F7A539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ZA"/>
          </a:p>
        </p:txBody>
      </p:sp>
      <p:sp>
        <p:nvSpPr>
          <p:cNvPr id="3" name="Picture Placeholder 2">
            <a:extLst>
              <a:ext uri="{FF2B5EF4-FFF2-40B4-BE49-F238E27FC236}">
                <a16:creationId xmlns:a16="http://schemas.microsoft.com/office/drawing/2014/main" id="{665D45CF-BD0F-943A-6F98-D772194480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8EDD2272-4AF0-ECAD-64F3-D781A9D282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6D18894-9DC8-370F-746E-EA2BC458E9FF}"/>
              </a:ext>
            </a:extLst>
          </p:cNvPr>
          <p:cNvSpPr>
            <a:spLocks noGrp="1"/>
          </p:cNvSpPr>
          <p:nvPr>
            <p:ph type="dt" sz="half" idx="10"/>
          </p:nvPr>
        </p:nvSpPr>
        <p:spPr/>
        <p:txBody>
          <a:bodyPr/>
          <a:lstStyle/>
          <a:p>
            <a:fld id="{9D0FB6E9-1EE5-457A-819D-F45735258B53}" type="datetimeFigureOut">
              <a:rPr lang="en-ZA" smtClean="0"/>
              <a:t>2025/07/14</a:t>
            </a:fld>
            <a:endParaRPr lang="en-ZA"/>
          </a:p>
        </p:txBody>
      </p:sp>
      <p:sp>
        <p:nvSpPr>
          <p:cNvPr id="6" name="Footer Placeholder 5">
            <a:extLst>
              <a:ext uri="{FF2B5EF4-FFF2-40B4-BE49-F238E27FC236}">
                <a16:creationId xmlns:a16="http://schemas.microsoft.com/office/drawing/2014/main" id="{4B0BC257-11D0-961A-9BE4-90F42339540F}"/>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878B1AAF-0D71-12D6-501E-1107C4A66334}"/>
              </a:ext>
            </a:extLst>
          </p:cNvPr>
          <p:cNvSpPr>
            <a:spLocks noGrp="1"/>
          </p:cNvSpPr>
          <p:nvPr>
            <p:ph type="sldNum" sz="quarter" idx="12"/>
          </p:nvPr>
        </p:nvSpPr>
        <p:spPr/>
        <p:txBody>
          <a:bodyPr/>
          <a:lstStyle/>
          <a:p>
            <a:fld id="{990F825B-144B-4187-A5FF-A5BC63096BA7}" type="slidenum">
              <a:rPr lang="en-ZA" smtClean="0"/>
              <a:t>‹#›</a:t>
            </a:fld>
            <a:endParaRPr lang="en-ZA"/>
          </a:p>
        </p:txBody>
      </p:sp>
    </p:spTree>
    <p:extLst>
      <p:ext uri="{BB962C8B-B14F-4D97-AF65-F5344CB8AC3E}">
        <p14:creationId xmlns:p14="http://schemas.microsoft.com/office/powerpoint/2010/main" val="3224367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120B740-C468-E8C0-3C19-0585972B3F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ZA"/>
          </a:p>
        </p:txBody>
      </p:sp>
      <p:sp>
        <p:nvSpPr>
          <p:cNvPr id="3" name="Text Placeholder 2">
            <a:extLst>
              <a:ext uri="{FF2B5EF4-FFF2-40B4-BE49-F238E27FC236}">
                <a16:creationId xmlns:a16="http://schemas.microsoft.com/office/drawing/2014/main" id="{B96CD9A9-9DBF-1188-C8F4-52B6843272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ZA"/>
          </a:p>
        </p:txBody>
      </p:sp>
      <p:sp>
        <p:nvSpPr>
          <p:cNvPr id="4" name="Date Placeholder 3">
            <a:extLst>
              <a:ext uri="{FF2B5EF4-FFF2-40B4-BE49-F238E27FC236}">
                <a16:creationId xmlns:a16="http://schemas.microsoft.com/office/drawing/2014/main" id="{796DCA14-C861-4A34-78DB-2809D63CC7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D0FB6E9-1EE5-457A-819D-F45735258B53}" type="datetimeFigureOut">
              <a:rPr lang="en-ZA" smtClean="0"/>
              <a:t>2025/07/14</a:t>
            </a:fld>
            <a:endParaRPr lang="en-ZA"/>
          </a:p>
        </p:txBody>
      </p:sp>
      <p:sp>
        <p:nvSpPr>
          <p:cNvPr id="5" name="Footer Placeholder 4">
            <a:extLst>
              <a:ext uri="{FF2B5EF4-FFF2-40B4-BE49-F238E27FC236}">
                <a16:creationId xmlns:a16="http://schemas.microsoft.com/office/drawing/2014/main" id="{B18B88AA-ED7B-F75D-81C8-26CFAE3FD5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ZA"/>
          </a:p>
        </p:txBody>
      </p:sp>
      <p:sp>
        <p:nvSpPr>
          <p:cNvPr id="6" name="Slide Number Placeholder 5">
            <a:extLst>
              <a:ext uri="{FF2B5EF4-FFF2-40B4-BE49-F238E27FC236}">
                <a16:creationId xmlns:a16="http://schemas.microsoft.com/office/drawing/2014/main" id="{6398341F-3259-1CC7-9E80-660BAC97BD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90F825B-144B-4187-A5FF-A5BC63096BA7}" type="slidenum">
              <a:rPr lang="en-ZA" smtClean="0"/>
              <a:t>‹#›</a:t>
            </a:fld>
            <a:endParaRPr lang="en-ZA"/>
          </a:p>
        </p:txBody>
      </p:sp>
    </p:spTree>
    <p:extLst>
      <p:ext uri="{BB962C8B-B14F-4D97-AF65-F5344CB8AC3E}">
        <p14:creationId xmlns:p14="http://schemas.microsoft.com/office/powerpoint/2010/main" val="21091626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85" name="Rectangle 3084">
            <a:extLst>
              <a:ext uri="{FF2B5EF4-FFF2-40B4-BE49-F238E27FC236}">
                <a16:creationId xmlns:a16="http://schemas.microsoft.com/office/drawing/2014/main" id="{5AC1364A-3E3D-4F0D-8776-78AF3A270D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399006-6463-DEB5-205C-E80B905D9DAD}"/>
              </a:ext>
            </a:extLst>
          </p:cNvPr>
          <p:cNvSpPr>
            <a:spLocks noGrp="1"/>
          </p:cNvSpPr>
          <p:nvPr>
            <p:ph type="title"/>
          </p:nvPr>
        </p:nvSpPr>
        <p:spPr>
          <a:xfrm>
            <a:off x="4797501" y="329184"/>
            <a:ext cx="6755626" cy="1783080"/>
          </a:xfrm>
        </p:spPr>
        <p:txBody>
          <a:bodyPr anchor="b">
            <a:normAutofit/>
          </a:bodyPr>
          <a:lstStyle/>
          <a:p>
            <a:r>
              <a:rPr lang="en-ZA" sz="5400" dirty="0"/>
              <a:t>Farmer and Consumer Problems</a:t>
            </a:r>
          </a:p>
        </p:txBody>
      </p:sp>
      <p:pic>
        <p:nvPicPr>
          <p:cNvPr id="5" name="Picture 4">
            <a:extLst>
              <a:ext uri="{FF2B5EF4-FFF2-40B4-BE49-F238E27FC236}">
                <a16:creationId xmlns:a16="http://schemas.microsoft.com/office/drawing/2014/main" id="{AAAAE5AB-3F37-E31B-8080-DDCEED06DEA2}"/>
              </a:ext>
            </a:extLst>
          </p:cNvPr>
          <p:cNvPicPr>
            <a:picLocks noChangeAspect="1"/>
          </p:cNvPicPr>
          <p:nvPr/>
        </p:nvPicPr>
        <p:blipFill>
          <a:blip r:embed="rId2"/>
          <a:stretch>
            <a:fillRect/>
          </a:stretch>
        </p:blipFill>
        <p:spPr>
          <a:xfrm>
            <a:off x="373380" y="0"/>
            <a:ext cx="3907536" cy="3907536"/>
          </a:xfrm>
          <a:prstGeom prst="rect">
            <a:avLst/>
          </a:prstGeom>
        </p:spPr>
      </p:pic>
      <p:sp>
        <p:nvSpPr>
          <p:cNvPr id="3087"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7494"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80" name="Picture 8" descr="University of Fort Hare - Wikipedia">
            <a:extLst>
              <a:ext uri="{FF2B5EF4-FFF2-40B4-BE49-F238E27FC236}">
                <a16:creationId xmlns:a16="http://schemas.microsoft.com/office/drawing/2014/main" id="{3AF6E69F-4895-BE44-750D-12096D19044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47298" y="4149598"/>
            <a:ext cx="3941412" cy="209880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7499DD9A-D1ED-89F7-2601-72025E3A5AF5}"/>
              </a:ext>
            </a:extLst>
          </p:cNvPr>
          <p:cNvSpPr>
            <a:spLocks noGrp="1"/>
          </p:cNvSpPr>
          <p:nvPr>
            <p:ph idx="1"/>
          </p:nvPr>
        </p:nvSpPr>
        <p:spPr>
          <a:xfrm>
            <a:off x="4797494" y="2706624"/>
            <a:ext cx="6755626" cy="3483864"/>
          </a:xfrm>
        </p:spPr>
        <p:txBody>
          <a:bodyPr>
            <a:normAutofit/>
          </a:bodyPr>
          <a:lstStyle/>
          <a:p>
            <a:r>
              <a:rPr lang="en-ZA" sz="2200" dirty="0"/>
              <a:t>Farmers travel distances to sell produces</a:t>
            </a:r>
          </a:p>
          <a:p>
            <a:r>
              <a:rPr lang="en-ZA" sz="2200" dirty="0"/>
              <a:t>Consumers of Agric Products are unaware about local farmers.</a:t>
            </a:r>
          </a:p>
          <a:p>
            <a:pPr marL="0" indent="0">
              <a:buNone/>
            </a:pPr>
            <a:r>
              <a:rPr lang="en-ZA" sz="2200" dirty="0"/>
              <a:t> </a:t>
            </a:r>
          </a:p>
        </p:txBody>
      </p:sp>
      <p:sp>
        <p:nvSpPr>
          <p:cNvPr id="6" name="AutoShape 2" descr="University of Fort Hare - Wikipedia">
            <a:extLst>
              <a:ext uri="{FF2B5EF4-FFF2-40B4-BE49-F238E27FC236}">
                <a16:creationId xmlns:a16="http://schemas.microsoft.com/office/drawing/2014/main" id="{4B22081D-7CC6-6DD1-17F7-B0A895AC024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ZA"/>
          </a:p>
        </p:txBody>
      </p:sp>
      <p:sp>
        <p:nvSpPr>
          <p:cNvPr id="7" name="AutoShape 4" descr="University of Fort Hare - Wikipedia">
            <a:extLst>
              <a:ext uri="{FF2B5EF4-FFF2-40B4-BE49-F238E27FC236}">
                <a16:creationId xmlns:a16="http://schemas.microsoft.com/office/drawing/2014/main" id="{18B799B8-D5DC-1BBC-E8F7-F386E37EB50C}"/>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ZA"/>
          </a:p>
        </p:txBody>
      </p:sp>
      <p:sp>
        <p:nvSpPr>
          <p:cNvPr id="8" name="AutoShape 6" descr="University of Fort Hare - Wikipedia">
            <a:extLst>
              <a:ext uri="{FF2B5EF4-FFF2-40B4-BE49-F238E27FC236}">
                <a16:creationId xmlns:a16="http://schemas.microsoft.com/office/drawing/2014/main" id="{CF7FEA11-9215-8312-4404-55B094E56206}"/>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ZA"/>
          </a:p>
        </p:txBody>
      </p:sp>
    </p:spTree>
    <p:extLst>
      <p:ext uri="{BB962C8B-B14F-4D97-AF65-F5344CB8AC3E}">
        <p14:creationId xmlns:p14="http://schemas.microsoft.com/office/powerpoint/2010/main" val="3683223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diagram of a market day&#10;&#10;AI-generated content may be incorrect.">
            <a:extLst>
              <a:ext uri="{FF2B5EF4-FFF2-40B4-BE49-F238E27FC236}">
                <a16:creationId xmlns:a16="http://schemas.microsoft.com/office/drawing/2014/main" id="{D3B5BDF6-E9F0-CE94-B037-69D35E8F28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1220724"/>
            <a:ext cx="10905066" cy="4416550"/>
          </a:xfrm>
          <a:prstGeom prst="rect">
            <a:avLst/>
          </a:prstGeom>
        </p:spPr>
      </p:pic>
      <p:pic>
        <p:nvPicPr>
          <p:cNvPr id="6" name="Picture 4" descr="University of Fort Hare - Wikipedia">
            <a:extLst>
              <a:ext uri="{FF2B5EF4-FFF2-40B4-BE49-F238E27FC236}">
                <a16:creationId xmlns:a16="http://schemas.microsoft.com/office/drawing/2014/main" id="{554F8ABA-8FA9-F970-BB8B-059BDADE7F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97112" y="5637274"/>
            <a:ext cx="1463088" cy="77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288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6C9EF0-A8C1-8D61-28A8-084B4F633E0C}"/>
              </a:ext>
            </a:extLst>
          </p:cNvPr>
          <p:cNvSpPr>
            <a:spLocks noGrp="1"/>
          </p:cNvSpPr>
          <p:nvPr>
            <p:ph type="title"/>
          </p:nvPr>
        </p:nvSpPr>
        <p:spPr>
          <a:xfrm>
            <a:off x="640080" y="329184"/>
            <a:ext cx="6894576" cy="1783080"/>
          </a:xfrm>
        </p:spPr>
        <p:txBody>
          <a:bodyPr anchor="b">
            <a:normAutofit/>
          </a:bodyPr>
          <a:lstStyle/>
          <a:p>
            <a:r>
              <a:rPr lang="en-ZA" sz="5400"/>
              <a:t>“Market Day” Uniquiness</a:t>
            </a:r>
          </a:p>
        </p:txBody>
      </p:sp>
      <p:sp>
        <p:nvSpPr>
          <p:cNvPr id="512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CCEC98D-2347-3600-ABAF-BCB05EC77A4A}"/>
              </a:ext>
            </a:extLst>
          </p:cNvPr>
          <p:cNvSpPr>
            <a:spLocks noGrp="1"/>
          </p:cNvSpPr>
          <p:nvPr>
            <p:ph idx="1"/>
          </p:nvPr>
        </p:nvSpPr>
        <p:spPr>
          <a:xfrm>
            <a:off x="640080" y="2706624"/>
            <a:ext cx="6894576" cy="3483864"/>
          </a:xfrm>
        </p:spPr>
        <p:txBody>
          <a:bodyPr>
            <a:normAutofit/>
          </a:bodyPr>
          <a:lstStyle/>
          <a:p>
            <a:r>
              <a:rPr lang="en-GB" sz="2000"/>
              <a:t>"Market Day not only focuses on farmer satisfaction, but also prioritizes customer satisfaction.“</a:t>
            </a:r>
          </a:p>
          <a:p>
            <a:r>
              <a:rPr lang="en-GB" sz="2000"/>
              <a:t>Location Based </a:t>
            </a:r>
          </a:p>
          <a:p>
            <a:r>
              <a:rPr lang="en-ZA" sz="2000"/>
              <a:t>Smart Recommendation System</a:t>
            </a:r>
          </a:p>
          <a:p>
            <a:r>
              <a:rPr lang="en-ZA" sz="2000"/>
              <a:t>Real-Time Chat Functionality</a:t>
            </a:r>
          </a:p>
          <a:p>
            <a:r>
              <a:rPr lang="en-ZA" sz="2000"/>
              <a:t>Location-Based Matching</a:t>
            </a:r>
          </a:p>
          <a:p>
            <a:r>
              <a:rPr lang="en-ZA" sz="2000"/>
              <a:t>Push Notifications &amp; Alerts</a:t>
            </a:r>
          </a:p>
          <a:p>
            <a:r>
              <a:rPr lang="en-ZA" sz="2000"/>
              <a:t>Wishlist Feature</a:t>
            </a:r>
          </a:p>
          <a:p>
            <a:r>
              <a:rPr lang="en-ZA" sz="2000"/>
              <a:t>Customer Negotiation Power</a:t>
            </a:r>
          </a:p>
        </p:txBody>
      </p:sp>
      <p:pic>
        <p:nvPicPr>
          <p:cNvPr id="5" name="Picture 4">
            <a:extLst>
              <a:ext uri="{FF2B5EF4-FFF2-40B4-BE49-F238E27FC236}">
                <a16:creationId xmlns:a16="http://schemas.microsoft.com/office/drawing/2014/main" id="{6CDB3BE1-78A0-0438-D92F-8A69568256DB}"/>
              </a:ext>
            </a:extLst>
          </p:cNvPr>
          <p:cNvPicPr>
            <a:picLocks noChangeAspect="1"/>
          </p:cNvPicPr>
          <p:nvPr/>
        </p:nvPicPr>
        <p:blipFill>
          <a:blip r:embed="rId2"/>
          <a:srcRect l="2294" r="1498" b="-3"/>
          <a:stretch>
            <a:fillRect/>
          </a:stretch>
        </p:blipFill>
        <p:spPr>
          <a:xfrm>
            <a:off x="8221045" y="329183"/>
            <a:ext cx="3299806" cy="3429969"/>
          </a:xfrm>
          <a:prstGeom prst="rect">
            <a:avLst/>
          </a:prstGeom>
        </p:spPr>
      </p:pic>
      <p:pic>
        <p:nvPicPr>
          <p:cNvPr id="5122" name="Picture 2" descr="University of Fort Hare - Wikipedia">
            <a:extLst>
              <a:ext uri="{FF2B5EF4-FFF2-40B4-BE49-F238E27FC236}">
                <a16:creationId xmlns:a16="http://schemas.microsoft.com/office/drawing/2014/main" id="{9E4EE92B-C464-4E18-E192-219C109E036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367520" y="5302294"/>
            <a:ext cx="2512568" cy="1337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86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0" name="Rectangle 104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9C1946-1BD4-668F-7E64-30BBC660AF6F}"/>
              </a:ext>
            </a:extLst>
          </p:cNvPr>
          <p:cNvSpPr>
            <a:spLocks noGrp="1"/>
          </p:cNvSpPr>
          <p:nvPr>
            <p:ph type="title"/>
          </p:nvPr>
        </p:nvSpPr>
        <p:spPr>
          <a:xfrm>
            <a:off x="5297762" y="329184"/>
            <a:ext cx="6251110" cy="1783080"/>
          </a:xfrm>
        </p:spPr>
        <p:txBody>
          <a:bodyPr anchor="b">
            <a:normAutofit/>
          </a:bodyPr>
          <a:lstStyle/>
          <a:p>
            <a:r>
              <a:rPr lang="en-ZA" sz="5400" dirty="0"/>
              <a:t>App </a:t>
            </a:r>
            <a:r>
              <a:rPr lang="en-ZA" sz="5400" dirty="0" err="1"/>
              <a:t>Reccommentations</a:t>
            </a:r>
            <a:endParaRPr lang="en-ZA" sz="5400" dirty="0"/>
          </a:p>
        </p:txBody>
      </p:sp>
      <p:pic>
        <p:nvPicPr>
          <p:cNvPr id="4" name="Picture 6" descr="Generated image">
            <a:extLst>
              <a:ext uri="{FF2B5EF4-FFF2-40B4-BE49-F238E27FC236}">
                <a16:creationId xmlns:a16="http://schemas.microsoft.com/office/drawing/2014/main" id="{68A8B68F-6183-BED0-F408-69E5CC0187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 b="1709"/>
          <a:stretch>
            <a:fillRect/>
          </a:stretch>
        </p:blipFill>
        <p:spPr bwMode="auto">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052"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Content Placeholder 1029">
            <a:extLst>
              <a:ext uri="{FF2B5EF4-FFF2-40B4-BE49-F238E27FC236}">
                <a16:creationId xmlns:a16="http://schemas.microsoft.com/office/drawing/2014/main" id="{63933BE6-01B4-036E-9F6C-178ABE2D4D1C}"/>
              </a:ext>
            </a:extLst>
          </p:cNvPr>
          <p:cNvSpPr>
            <a:spLocks noGrp="1"/>
          </p:cNvSpPr>
          <p:nvPr>
            <p:ph idx="1"/>
          </p:nvPr>
        </p:nvSpPr>
        <p:spPr>
          <a:xfrm>
            <a:off x="5297762" y="2706624"/>
            <a:ext cx="6251110" cy="3483864"/>
          </a:xfrm>
        </p:spPr>
        <p:txBody>
          <a:bodyPr>
            <a:normAutofit/>
          </a:bodyPr>
          <a:lstStyle/>
          <a:p>
            <a:r>
              <a:rPr lang="en-GB" sz="1700" b="1"/>
              <a:t>Demographic Filtering</a:t>
            </a:r>
            <a:endParaRPr lang="en-GB" sz="1700"/>
          </a:p>
          <a:p>
            <a:pPr lvl="1"/>
            <a:r>
              <a:rPr lang="en-GB" sz="1700"/>
              <a:t>Market Day will use basic machine learning to show recommendations to customer based on the popularity and rating of farmers produce. The proposed  System should  recommends the same Agric products  to users with similar demographic features.</a:t>
            </a:r>
          </a:p>
          <a:p>
            <a:pPr lvl="1"/>
            <a:r>
              <a:rPr lang="en-GB" sz="1700"/>
              <a:t>Although each user is different , this approach is too simple to implement.</a:t>
            </a:r>
          </a:p>
          <a:p>
            <a:pPr lvl="1"/>
            <a:r>
              <a:rPr lang="en-GB" sz="1700"/>
              <a:t>The basic idea behind this system is that Agric products that are more popular and critically acclaimed will have a higher probability of being liked by the average audience.</a:t>
            </a:r>
          </a:p>
          <a:p>
            <a:endParaRPr lang="en-US" sz="1700" dirty="0"/>
          </a:p>
        </p:txBody>
      </p:sp>
      <p:pic>
        <p:nvPicPr>
          <p:cNvPr id="1028" name="Picture 4" descr="University of Fort Hare - Wikipedia">
            <a:extLst>
              <a:ext uri="{FF2B5EF4-FFF2-40B4-BE49-F238E27FC236}">
                <a16:creationId xmlns:a16="http://schemas.microsoft.com/office/drawing/2014/main" id="{84BB25D3-1BC9-02BF-84F9-38DE7918E4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47912" y="390525"/>
            <a:ext cx="1463088" cy="77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9115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6" name="Rectangle 2075">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09A2B4-2B07-504C-EAD0-D7153CAA15D0}"/>
              </a:ext>
            </a:extLst>
          </p:cNvPr>
          <p:cNvSpPr>
            <a:spLocks noGrp="1"/>
          </p:cNvSpPr>
          <p:nvPr>
            <p:ph type="title"/>
          </p:nvPr>
        </p:nvSpPr>
        <p:spPr>
          <a:xfrm>
            <a:off x="630936" y="640080"/>
            <a:ext cx="4818888" cy="1481328"/>
          </a:xfrm>
        </p:spPr>
        <p:txBody>
          <a:bodyPr anchor="b">
            <a:normAutofit/>
          </a:bodyPr>
          <a:lstStyle/>
          <a:p>
            <a:r>
              <a:rPr lang="en-ZA" sz="4200"/>
              <a:t>Reccommentations Cont…</a:t>
            </a:r>
          </a:p>
        </p:txBody>
      </p:sp>
      <p:sp>
        <p:nvSpPr>
          <p:cNvPr id="2078"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9F40775-9957-BBF4-3770-A02D9D09A293}"/>
              </a:ext>
            </a:extLst>
          </p:cNvPr>
          <p:cNvSpPr>
            <a:spLocks noGrp="1"/>
          </p:cNvSpPr>
          <p:nvPr>
            <p:ph idx="1"/>
          </p:nvPr>
        </p:nvSpPr>
        <p:spPr>
          <a:xfrm>
            <a:off x="630936" y="2660904"/>
            <a:ext cx="4818888" cy="3547872"/>
          </a:xfrm>
        </p:spPr>
        <p:txBody>
          <a:bodyPr anchor="t">
            <a:normAutofit/>
          </a:bodyPr>
          <a:lstStyle/>
          <a:p>
            <a:r>
              <a:rPr lang="en-GB" sz="1700" b="1" dirty="0"/>
              <a:t>Content Based Filtering</a:t>
            </a:r>
            <a:endParaRPr lang="en-GB" sz="1700" dirty="0"/>
          </a:p>
          <a:p>
            <a:pPr lvl="1"/>
            <a:r>
              <a:rPr lang="en-GB" sz="1700" dirty="0"/>
              <a:t>Farmers and customers can add items they like to “</a:t>
            </a:r>
            <a:r>
              <a:rPr lang="en-GB" sz="1700" dirty="0" err="1"/>
              <a:t>wishlist</a:t>
            </a:r>
            <a:r>
              <a:rPr lang="en-GB" sz="1700" dirty="0"/>
              <a:t>”. We suggest similar items based on a recently added item in the Wishlist and calculate the cosine similarity score between other products using meta data such as seller details, location, product description etc.</a:t>
            </a:r>
          </a:p>
          <a:p>
            <a:pPr lvl="1"/>
            <a:r>
              <a:rPr lang="en-GB" sz="1700" dirty="0"/>
              <a:t>The general idea behind these recommender systems is that if a person liked a “green paper”, he or she will also like an item that is similar to it (“red paper”) not “meat”.</a:t>
            </a:r>
          </a:p>
          <a:p>
            <a:pPr marL="0" indent="0">
              <a:buNone/>
            </a:pPr>
            <a:endParaRPr lang="en-ZA" sz="1700" dirty="0"/>
          </a:p>
        </p:txBody>
      </p:sp>
      <p:pic>
        <p:nvPicPr>
          <p:cNvPr id="2050" name="Picture 2">
            <a:extLst>
              <a:ext uri="{FF2B5EF4-FFF2-40B4-BE49-F238E27FC236}">
                <a16:creationId xmlns:a16="http://schemas.microsoft.com/office/drawing/2014/main" id="{BA08D00F-AD1B-8198-6B86-CFA279184B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55" r="4496" b="3"/>
          <a:stretch>
            <a:fillRect/>
          </a:stretch>
        </p:blipFill>
        <p:spPr bwMode="auto">
          <a:xfrm>
            <a:off x="7057181" y="640080"/>
            <a:ext cx="3542701" cy="557784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University of Fort Hare - Wikipedia">
            <a:extLst>
              <a:ext uri="{FF2B5EF4-FFF2-40B4-BE49-F238E27FC236}">
                <a16:creationId xmlns:a16="http://schemas.microsoft.com/office/drawing/2014/main" id="{D5BBABB6-7D75-9229-33AE-2EDF283BD8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99882" y="6011228"/>
            <a:ext cx="1463088" cy="77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0415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CE7EDF-1D92-67C0-CFE3-E297E99C0C6A}"/>
              </a:ext>
            </a:extLst>
          </p:cNvPr>
          <p:cNvSpPr>
            <a:spLocks noGrp="1"/>
          </p:cNvSpPr>
          <p:nvPr>
            <p:ph type="title"/>
          </p:nvPr>
        </p:nvSpPr>
        <p:spPr>
          <a:xfrm>
            <a:off x="5297762" y="329184"/>
            <a:ext cx="6251110" cy="1783080"/>
          </a:xfrm>
        </p:spPr>
        <p:txBody>
          <a:bodyPr anchor="b">
            <a:normAutofit/>
          </a:bodyPr>
          <a:lstStyle/>
          <a:p>
            <a:r>
              <a:rPr lang="en-ZA" sz="4600"/>
              <a:t>App Reccommentations Cont…</a:t>
            </a:r>
          </a:p>
        </p:txBody>
      </p:sp>
      <p:pic>
        <p:nvPicPr>
          <p:cNvPr id="4" name="Picture 2">
            <a:extLst>
              <a:ext uri="{FF2B5EF4-FFF2-40B4-BE49-F238E27FC236}">
                <a16:creationId xmlns:a16="http://schemas.microsoft.com/office/drawing/2014/main" id="{B7D6FE0C-2194-08BC-A311-E4B025EC91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853" r="-1" b="855"/>
          <a:stretch>
            <a:fillRect/>
          </a:stretch>
        </p:blipFill>
        <p:spPr bwMode="auto">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11"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3EF296-B7DF-4D32-CFDA-16E2A88E9719}"/>
              </a:ext>
            </a:extLst>
          </p:cNvPr>
          <p:cNvSpPr>
            <a:spLocks noGrp="1"/>
          </p:cNvSpPr>
          <p:nvPr>
            <p:ph idx="1"/>
          </p:nvPr>
        </p:nvSpPr>
        <p:spPr>
          <a:xfrm>
            <a:off x="5297762" y="2706624"/>
            <a:ext cx="6251110" cy="3483864"/>
          </a:xfrm>
        </p:spPr>
        <p:txBody>
          <a:bodyPr>
            <a:normAutofit/>
          </a:bodyPr>
          <a:lstStyle/>
          <a:p>
            <a:r>
              <a:rPr lang="en-GB" sz="2200" b="1" dirty="0"/>
              <a:t>Collaborative Filtering</a:t>
            </a:r>
            <a:endParaRPr lang="en-GB" sz="2200" dirty="0"/>
          </a:p>
          <a:p>
            <a:pPr lvl="1"/>
            <a:r>
              <a:rPr lang="en-GB" sz="2200" dirty="0"/>
              <a:t>In the event that Meta data is not enough we are going to use Collaborative filters do not require item metadata like its content-based counterparts.</a:t>
            </a:r>
          </a:p>
          <a:p>
            <a:pPr lvl="1"/>
            <a:r>
              <a:rPr lang="en-GB" sz="2200" dirty="0"/>
              <a:t>This system matches persons with similar interests and provides recommendations based on this matching.</a:t>
            </a:r>
          </a:p>
          <a:p>
            <a:endParaRPr lang="en-ZA" sz="2200" dirty="0"/>
          </a:p>
        </p:txBody>
      </p:sp>
      <p:pic>
        <p:nvPicPr>
          <p:cNvPr id="5" name="Picture 4" descr="University of Fort Hare - Wikipedia">
            <a:extLst>
              <a:ext uri="{FF2B5EF4-FFF2-40B4-BE49-F238E27FC236}">
                <a16:creationId xmlns:a16="http://schemas.microsoft.com/office/drawing/2014/main" id="{B04DE699-7885-A6A8-0AAB-B5D1BBECF6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05672" y="5750941"/>
            <a:ext cx="1463088" cy="777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9275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46</TotalTime>
  <Words>287</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Farmer and Consumer Problems</vt:lpstr>
      <vt:lpstr>PowerPoint Presentation</vt:lpstr>
      <vt:lpstr>“Market Day” Uniquiness</vt:lpstr>
      <vt:lpstr>App Reccommentations</vt:lpstr>
      <vt:lpstr>Reccommentations Cont…</vt:lpstr>
      <vt:lpstr>App Reccommentations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Crispen Gari</dc:creator>
  <cp:lastModifiedBy>Crispen Gari</cp:lastModifiedBy>
  <cp:revision>7</cp:revision>
  <dcterms:created xsi:type="dcterms:W3CDTF">2025-07-14T03:28:25Z</dcterms:created>
  <dcterms:modified xsi:type="dcterms:W3CDTF">2025-07-14T04:14:30Z</dcterms:modified>
</cp:coreProperties>
</file>