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handoutMasterIdLst>
    <p:handoutMasterId r:id="rId36"/>
  </p:handoutMasterIdLst>
  <p:sldIdLst>
    <p:sldId id="282" r:id="rId5"/>
    <p:sldId id="284" r:id="rId6"/>
    <p:sldId id="285" r:id="rId7"/>
    <p:sldId id="292" r:id="rId8"/>
    <p:sldId id="424" r:id="rId9"/>
    <p:sldId id="418" r:id="rId10"/>
    <p:sldId id="425" r:id="rId11"/>
    <p:sldId id="428" r:id="rId12"/>
    <p:sldId id="419" r:id="rId13"/>
    <p:sldId id="43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20" r:id="rId22"/>
    <p:sldId id="303" r:id="rId23"/>
    <p:sldId id="451" r:id="rId24"/>
    <p:sldId id="421" r:id="rId25"/>
    <p:sldId id="452" r:id="rId26"/>
    <p:sldId id="453" r:id="rId27"/>
    <p:sldId id="454" r:id="rId28"/>
    <p:sldId id="448" r:id="rId29"/>
    <p:sldId id="449" r:id="rId30"/>
    <p:sldId id="450" r:id="rId31"/>
    <p:sldId id="422" r:id="rId32"/>
    <p:sldId id="455" r:id="rId33"/>
    <p:sldId id="30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722"/>
    <a:srgbClr val="FDB735"/>
    <a:srgbClr val="041E42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CDCB0-041E-4AA0-9492-9DCC446FA7DA}" v="48" dt="2025-07-14T17:50:20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2" autoAdjust="0"/>
    <p:restoredTop sz="94139" autoAdjust="0"/>
  </p:normalViewPr>
  <p:slideViewPr>
    <p:cSldViewPr snapToGrid="0" showGuides="1">
      <p:cViewPr varScale="1">
        <p:scale>
          <a:sx n="80" d="100"/>
          <a:sy n="80" d="100"/>
        </p:scale>
        <p:origin x="259" y="106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o Reincke" userId="6d89a9077737d99f" providerId="LiveId" clId="{37ECDCB0-041E-4AA0-9492-9DCC446FA7DA}"/>
    <pc:docChg chg="undo custSel addSld delSld modSld sldOrd">
      <pc:chgData name="Janno Reincke" userId="6d89a9077737d99f" providerId="LiveId" clId="{37ECDCB0-041E-4AA0-9492-9DCC446FA7DA}" dt="2025-07-14T17:53:03.090" v="2637" actId="14100"/>
      <pc:docMkLst>
        <pc:docMk/>
      </pc:docMkLst>
      <pc:sldChg chg="addSp delSp modSp mod">
        <pc:chgData name="Janno Reincke" userId="6d89a9077737d99f" providerId="LiveId" clId="{37ECDCB0-041E-4AA0-9492-9DCC446FA7DA}" dt="2025-07-14T17:51:19.568" v="2629" actId="20577"/>
        <pc:sldMkLst>
          <pc:docMk/>
          <pc:sldMk cId="1320610420" sldId="282"/>
        </pc:sldMkLst>
        <pc:spChg chg="add mod">
          <ac:chgData name="Janno Reincke" userId="6d89a9077737d99f" providerId="LiveId" clId="{37ECDCB0-041E-4AA0-9492-9DCC446FA7DA}" dt="2025-07-14T17:50:20.036" v="2582"/>
          <ac:spMkLst>
            <pc:docMk/>
            <pc:sldMk cId="1320610420" sldId="282"/>
            <ac:spMk id="2" creationId="{B10441CA-3C34-95E4-E152-3BC5D4D00CB1}"/>
          </ac:spMkLst>
        </pc:spChg>
        <pc:spChg chg="mod">
          <ac:chgData name="Janno Reincke" userId="6d89a9077737d99f" providerId="LiveId" clId="{37ECDCB0-041E-4AA0-9492-9DCC446FA7DA}" dt="2025-07-14T17:51:19.568" v="2629" actId="20577"/>
          <ac:spMkLst>
            <pc:docMk/>
            <pc:sldMk cId="1320610420" sldId="282"/>
            <ac:spMk id="3" creationId="{36AAAD63-CA8A-8D56-07C5-122CCA969A71}"/>
          </ac:spMkLst>
        </pc:spChg>
        <pc:spChg chg="mod">
          <ac:chgData name="Janno Reincke" userId="6d89a9077737d99f" providerId="LiveId" clId="{37ECDCB0-041E-4AA0-9492-9DCC446FA7DA}" dt="2025-07-14T17:51:06.053" v="2628" actId="20577"/>
          <ac:spMkLst>
            <pc:docMk/>
            <pc:sldMk cId="1320610420" sldId="282"/>
            <ac:spMk id="4" creationId="{4F67DDAB-A029-4F51-840C-C39A868CCDB6}"/>
          </ac:spMkLst>
        </pc:spChg>
        <pc:spChg chg="add del">
          <ac:chgData name="Janno Reincke" userId="6d89a9077737d99f" providerId="LiveId" clId="{37ECDCB0-041E-4AA0-9492-9DCC446FA7DA}" dt="2025-07-14T17:50:20.036" v="2582"/>
          <ac:spMkLst>
            <pc:docMk/>
            <pc:sldMk cId="1320610420" sldId="282"/>
            <ac:spMk id="9" creationId="{7D3CB831-C44F-4AA9-BFDE-6C6DACF52AC0}"/>
          </ac:spMkLst>
        </pc:spChg>
      </pc:sldChg>
      <pc:sldChg chg="modSp mod">
        <pc:chgData name="Janno Reincke" userId="6d89a9077737d99f" providerId="LiveId" clId="{37ECDCB0-041E-4AA0-9492-9DCC446FA7DA}" dt="2025-07-14T17:53:03.090" v="2637" actId="14100"/>
        <pc:sldMkLst>
          <pc:docMk/>
          <pc:sldMk cId="3956389762" sldId="303"/>
        </pc:sldMkLst>
        <pc:spChg chg="mod">
          <ac:chgData name="Janno Reincke" userId="6d89a9077737d99f" providerId="LiveId" clId="{37ECDCB0-041E-4AA0-9492-9DCC446FA7DA}" dt="2025-07-14T17:52:45.329" v="2635" actId="14100"/>
          <ac:spMkLst>
            <pc:docMk/>
            <pc:sldMk cId="3956389762" sldId="303"/>
            <ac:spMk id="33" creationId="{931B4EFC-8304-48AD-BCD1-F1E71997A22D}"/>
          </ac:spMkLst>
        </pc:spChg>
        <pc:spChg chg="mod">
          <ac:chgData name="Janno Reincke" userId="6d89a9077737d99f" providerId="LiveId" clId="{37ECDCB0-041E-4AA0-9492-9DCC446FA7DA}" dt="2025-07-14T17:52:50.776" v="2636" actId="14100"/>
          <ac:spMkLst>
            <pc:docMk/>
            <pc:sldMk cId="3956389762" sldId="303"/>
            <ac:spMk id="34" creationId="{2304AB18-45D9-4483-9F44-4EA551F34E11}"/>
          </ac:spMkLst>
        </pc:spChg>
        <pc:spChg chg="mod">
          <ac:chgData name="Janno Reincke" userId="6d89a9077737d99f" providerId="LiveId" clId="{37ECDCB0-041E-4AA0-9492-9DCC446FA7DA}" dt="2025-07-14T17:52:41.992" v="2634" actId="14100"/>
          <ac:spMkLst>
            <pc:docMk/>
            <pc:sldMk cId="3956389762" sldId="303"/>
            <ac:spMk id="35" creationId="{772F1DA4-9170-4806-8D7B-3FFB03E4279C}"/>
          </ac:spMkLst>
        </pc:spChg>
        <pc:spChg chg="mod">
          <ac:chgData name="Janno Reincke" userId="6d89a9077737d99f" providerId="LiveId" clId="{37ECDCB0-041E-4AA0-9492-9DCC446FA7DA}" dt="2025-07-14T17:53:03.090" v="2637" actId="14100"/>
          <ac:spMkLst>
            <pc:docMk/>
            <pc:sldMk cId="3956389762" sldId="303"/>
            <ac:spMk id="38" creationId="{9FDD5F90-493E-4859-A14D-3EE1C9605760}"/>
          </ac:spMkLst>
        </pc:spChg>
      </pc:sldChg>
      <pc:sldChg chg="modSp mod">
        <pc:chgData name="Janno Reincke" userId="6d89a9077737d99f" providerId="LiveId" clId="{37ECDCB0-041E-4AA0-9492-9DCC446FA7DA}" dt="2025-07-09T12:02:50.437" v="104" actId="20577"/>
        <pc:sldMkLst>
          <pc:docMk/>
          <pc:sldMk cId="1123591141" sldId="419"/>
        </pc:sldMkLst>
        <pc:spChg chg="mod">
          <ac:chgData name="Janno Reincke" userId="6d89a9077737d99f" providerId="LiveId" clId="{37ECDCB0-041E-4AA0-9492-9DCC446FA7DA}" dt="2025-07-09T12:02:50.437" v="104" actId="20577"/>
          <ac:spMkLst>
            <pc:docMk/>
            <pc:sldMk cId="1123591141" sldId="419"/>
            <ac:spMk id="21" creationId="{3018BD05-96D8-43F2-A6AA-CC40E7C32CCE}"/>
          </ac:spMkLst>
        </pc:spChg>
      </pc:sldChg>
      <pc:sldChg chg="del">
        <pc:chgData name="Janno Reincke" userId="6d89a9077737d99f" providerId="LiveId" clId="{37ECDCB0-041E-4AA0-9492-9DCC446FA7DA}" dt="2025-07-10T14:39:55.678" v="1903" actId="2696"/>
        <pc:sldMkLst>
          <pc:docMk/>
          <pc:sldMk cId="1163624989" sldId="429"/>
        </pc:sldMkLst>
      </pc:sldChg>
      <pc:sldChg chg="modSp mod">
        <pc:chgData name="Janno Reincke" userId="6d89a9077737d99f" providerId="LiveId" clId="{37ECDCB0-041E-4AA0-9492-9DCC446FA7DA}" dt="2025-07-14T17:51:52.870" v="2630" actId="20577"/>
        <pc:sldMkLst>
          <pc:docMk/>
          <pc:sldMk cId="3495831900" sldId="430"/>
        </pc:sldMkLst>
        <pc:spChg chg="mod">
          <ac:chgData name="Janno Reincke" userId="6d89a9077737d99f" providerId="LiveId" clId="{37ECDCB0-041E-4AA0-9492-9DCC446FA7DA}" dt="2025-07-09T12:03:56.889" v="209" actId="20577"/>
          <ac:spMkLst>
            <pc:docMk/>
            <pc:sldMk cId="3495831900" sldId="430"/>
            <ac:spMk id="6" creationId="{A55AB91D-DE2D-4AFF-9067-9AF58F56A049}"/>
          </ac:spMkLst>
        </pc:spChg>
        <pc:spChg chg="mod">
          <ac:chgData name="Janno Reincke" userId="6d89a9077737d99f" providerId="LiveId" clId="{37ECDCB0-041E-4AA0-9492-9DCC446FA7DA}" dt="2025-07-14T17:51:52.870" v="2630" actId="20577"/>
          <ac:spMkLst>
            <pc:docMk/>
            <pc:sldMk cId="3495831900" sldId="430"/>
            <ac:spMk id="8" creationId="{BB9CC25D-26F1-4CE3-A0BD-A2014771D9F2}"/>
          </ac:spMkLst>
        </pc:spChg>
      </pc:sldChg>
      <pc:sldChg chg="del">
        <pc:chgData name="Janno Reincke" userId="6d89a9077737d99f" providerId="LiveId" clId="{37ECDCB0-041E-4AA0-9492-9DCC446FA7DA}" dt="2025-07-10T14:39:57.706" v="1904" actId="2696"/>
        <pc:sldMkLst>
          <pc:docMk/>
          <pc:sldMk cId="1515144498" sldId="431"/>
        </pc:sldMkLst>
      </pc:sldChg>
      <pc:sldChg chg="addSp delSp modSp new mod">
        <pc:chgData name="Janno Reincke" userId="6d89a9077737d99f" providerId="LiveId" clId="{37ECDCB0-041E-4AA0-9492-9DCC446FA7DA}" dt="2025-07-09T17:38:43.934" v="953" actId="14100"/>
        <pc:sldMkLst>
          <pc:docMk/>
          <pc:sldMk cId="872165749" sldId="441"/>
        </pc:sldMkLst>
        <pc:spChg chg="mod">
          <ac:chgData name="Janno Reincke" userId="6d89a9077737d99f" providerId="LiveId" clId="{37ECDCB0-041E-4AA0-9492-9DCC446FA7DA}" dt="2025-07-09T12:04:26.460" v="308" actId="20577"/>
          <ac:spMkLst>
            <pc:docMk/>
            <pc:sldMk cId="872165749" sldId="441"/>
            <ac:spMk id="6" creationId="{3875A6BB-ED9C-7334-816C-8D5B8AE06C5B}"/>
          </ac:spMkLst>
        </pc:spChg>
        <pc:spChg chg="mod">
          <ac:chgData name="Janno Reincke" userId="6d89a9077737d99f" providerId="LiveId" clId="{37ECDCB0-041E-4AA0-9492-9DCC446FA7DA}" dt="2025-07-09T12:04:21.461" v="296" actId="20577"/>
          <ac:spMkLst>
            <pc:docMk/>
            <pc:sldMk cId="872165749" sldId="441"/>
            <ac:spMk id="7" creationId="{BA533A3E-818E-78EF-91AD-44F2EAD9A5F2}"/>
          </ac:spMkLst>
        </pc:spChg>
        <pc:spChg chg="add mod">
          <ac:chgData name="Janno Reincke" userId="6d89a9077737d99f" providerId="LiveId" clId="{37ECDCB0-041E-4AA0-9492-9DCC446FA7DA}" dt="2025-07-09T12:19:28.191" v="697" actId="1076"/>
          <ac:spMkLst>
            <pc:docMk/>
            <pc:sldMk cId="872165749" sldId="441"/>
            <ac:spMk id="11" creationId="{0AEEC3A5-A93A-61CF-4844-AF6501FA0B3A}"/>
          </ac:spMkLst>
        </pc:spChg>
        <pc:spChg chg="add mod">
          <ac:chgData name="Janno Reincke" userId="6d89a9077737d99f" providerId="LiveId" clId="{37ECDCB0-041E-4AA0-9492-9DCC446FA7DA}" dt="2025-07-09T12:21:20.326" v="724" actId="14100"/>
          <ac:spMkLst>
            <pc:docMk/>
            <pc:sldMk cId="872165749" sldId="441"/>
            <ac:spMk id="12" creationId="{9924B9E5-FBF1-2A3D-FC10-763308FBE935}"/>
          </ac:spMkLst>
        </pc:spChg>
        <pc:spChg chg="add mod">
          <ac:chgData name="Janno Reincke" userId="6d89a9077737d99f" providerId="LiveId" clId="{37ECDCB0-041E-4AA0-9492-9DCC446FA7DA}" dt="2025-07-09T12:21:15.859" v="723" actId="14100"/>
          <ac:spMkLst>
            <pc:docMk/>
            <pc:sldMk cId="872165749" sldId="441"/>
            <ac:spMk id="13" creationId="{2FB1810E-9F6B-3A1E-EE6E-B22AA78F8453}"/>
          </ac:spMkLst>
        </pc:spChg>
        <pc:spChg chg="add mod">
          <ac:chgData name="Janno Reincke" userId="6d89a9077737d99f" providerId="LiveId" clId="{37ECDCB0-041E-4AA0-9492-9DCC446FA7DA}" dt="2025-07-09T17:38:18.796" v="950" actId="14100"/>
          <ac:spMkLst>
            <pc:docMk/>
            <pc:sldMk cId="872165749" sldId="441"/>
            <ac:spMk id="16" creationId="{A137249E-9A08-5DB5-6F32-77B15DA9E88D}"/>
          </ac:spMkLst>
        </pc:spChg>
        <pc:spChg chg="add mod">
          <ac:chgData name="Janno Reincke" userId="6d89a9077737d99f" providerId="LiveId" clId="{37ECDCB0-041E-4AA0-9492-9DCC446FA7DA}" dt="2025-07-09T17:38:43.934" v="953" actId="14100"/>
          <ac:spMkLst>
            <pc:docMk/>
            <pc:sldMk cId="872165749" sldId="441"/>
            <ac:spMk id="17" creationId="{D63A6510-0BBF-5071-2AEC-95CE44BCF392}"/>
          </ac:spMkLst>
        </pc:spChg>
      </pc:sldChg>
      <pc:sldChg chg="addSp delSp modSp add mod">
        <pc:chgData name="Janno Reincke" userId="6d89a9077737d99f" providerId="LiveId" clId="{37ECDCB0-041E-4AA0-9492-9DCC446FA7DA}" dt="2025-07-10T13:16:00.682" v="1447" actId="404"/>
        <pc:sldMkLst>
          <pc:docMk/>
          <pc:sldMk cId="2474594908" sldId="442"/>
        </pc:sldMkLst>
        <pc:spChg chg="mod">
          <ac:chgData name="Janno Reincke" userId="6d89a9077737d99f" providerId="LiveId" clId="{37ECDCB0-041E-4AA0-9492-9DCC446FA7DA}" dt="2025-07-09T17:22:25.653" v="771" actId="20577"/>
          <ac:spMkLst>
            <pc:docMk/>
            <pc:sldMk cId="2474594908" sldId="442"/>
            <ac:spMk id="6" creationId="{04FD83AF-4C3D-5E06-124B-907B5E617298}"/>
          </ac:spMkLst>
        </pc:spChg>
        <pc:spChg chg="add del mod">
          <ac:chgData name="Janno Reincke" userId="6d89a9077737d99f" providerId="LiveId" clId="{37ECDCB0-041E-4AA0-9492-9DCC446FA7DA}" dt="2025-07-09T17:24:52.146" v="786" actId="14100"/>
          <ac:spMkLst>
            <pc:docMk/>
            <pc:sldMk cId="2474594908" sldId="442"/>
            <ac:spMk id="11" creationId="{68948C1A-7DD6-B951-8EC7-91087664F081}"/>
          </ac:spMkLst>
        </pc:spChg>
        <pc:spChg chg="mod">
          <ac:chgData name="Janno Reincke" userId="6d89a9077737d99f" providerId="LiveId" clId="{37ECDCB0-041E-4AA0-9492-9DCC446FA7DA}" dt="2025-07-10T13:16:00.682" v="1447" actId="404"/>
          <ac:spMkLst>
            <pc:docMk/>
            <pc:sldMk cId="2474594908" sldId="442"/>
            <ac:spMk id="12" creationId="{027775D8-F2F8-F98F-D49C-2B053ECD68E9}"/>
          </ac:spMkLst>
        </pc:spChg>
        <pc:spChg chg="mod">
          <ac:chgData name="Janno Reincke" userId="6d89a9077737d99f" providerId="LiveId" clId="{37ECDCB0-041E-4AA0-9492-9DCC446FA7DA}" dt="2025-07-09T17:22:49.807" v="772"/>
          <ac:spMkLst>
            <pc:docMk/>
            <pc:sldMk cId="2474594908" sldId="442"/>
            <ac:spMk id="13" creationId="{7A70D793-15C5-AC71-554F-AA6472714EE2}"/>
          </ac:spMkLst>
        </pc:spChg>
        <pc:spChg chg="add mod">
          <ac:chgData name="Janno Reincke" userId="6d89a9077737d99f" providerId="LiveId" clId="{37ECDCB0-041E-4AA0-9492-9DCC446FA7DA}" dt="2025-07-09T17:37:50.931" v="947" actId="1582"/>
          <ac:spMkLst>
            <pc:docMk/>
            <pc:sldMk cId="2474594908" sldId="442"/>
            <ac:spMk id="16" creationId="{D2C86D0C-79E5-DBCF-F617-35F871AB814E}"/>
          </ac:spMkLst>
        </pc:spChg>
        <pc:spChg chg="add mod">
          <ac:chgData name="Janno Reincke" userId="6d89a9077737d99f" providerId="LiveId" clId="{37ECDCB0-041E-4AA0-9492-9DCC446FA7DA}" dt="2025-07-10T13:00:43.223" v="978" actId="14100"/>
          <ac:spMkLst>
            <pc:docMk/>
            <pc:sldMk cId="2474594908" sldId="442"/>
            <ac:spMk id="17" creationId="{4DC3A9FB-DCA1-0B63-4EA0-FDBC49A6D9C6}"/>
          </ac:spMkLst>
        </pc:spChg>
      </pc:sldChg>
      <pc:sldChg chg="addSp modSp add mod">
        <pc:chgData name="Janno Reincke" userId="6d89a9077737d99f" providerId="LiveId" clId="{37ECDCB0-041E-4AA0-9492-9DCC446FA7DA}" dt="2025-07-10T13:26:18.528" v="1454" actId="20577"/>
        <pc:sldMkLst>
          <pc:docMk/>
          <pc:sldMk cId="1485135650" sldId="443"/>
        </pc:sldMkLst>
        <pc:spChg chg="mod">
          <ac:chgData name="Janno Reincke" userId="6d89a9077737d99f" providerId="LiveId" clId="{37ECDCB0-041E-4AA0-9492-9DCC446FA7DA}" dt="2025-07-10T13:05:00.785" v="1193" actId="14100"/>
          <ac:spMkLst>
            <pc:docMk/>
            <pc:sldMk cId="1485135650" sldId="443"/>
            <ac:spMk id="11" creationId="{4CC7970C-F845-794C-9093-07678F0D8C85}"/>
          </ac:spMkLst>
        </pc:spChg>
        <pc:spChg chg="mod">
          <ac:chgData name="Janno Reincke" userId="6d89a9077737d99f" providerId="LiveId" clId="{37ECDCB0-041E-4AA0-9492-9DCC446FA7DA}" dt="2025-07-10T13:26:18.528" v="1454" actId="20577"/>
          <ac:spMkLst>
            <pc:docMk/>
            <pc:sldMk cId="1485135650" sldId="443"/>
            <ac:spMk id="12" creationId="{90105C8C-F09B-BA84-FA45-A6899A38E1C7}"/>
          </ac:spMkLst>
        </pc:spChg>
        <pc:spChg chg="mod">
          <ac:chgData name="Janno Reincke" userId="6d89a9077737d99f" providerId="LiveId" clId="{37ECDCB0-041E-4AA0-9492-9DCC446FA7DA}" dt="2025-07-10T13:01:27.758" v="1084" actId="20577"/>
          <ac:spMkLst>
            <pc:docMk/>
            <pc:sldMk cId="1485135650" sldId="443"/>
            <ac:spMk id="13" creationId="{4237AB2A-AA72-C475-3412-3CFD75E6F19E}"/>
          </ac:spMkLst>
        </pc:spChg>
        <pc:spChg chg="mod">
          <ac:chgData name="Janno Reincke" userId="6d89a9077737d99f" providerId="LiveId" clId="{37ECDCB0-041E-4AA0-9492-9DCC446FA7DA}" dt="2025-07-10T13:08:18.957" v="1289" actId="14100"/>
          <ac:spMkLst>
            <pc:docMk/>
            <pc:sldMk cId="1485135650" sldId="443"/>
            <ac:spMk id="16" creationId="{E7FAB2C2-32CD-CB93-E2D2-D9D6CA9AC69F}"/>
          </ac:spMkLst>
        </pc:spChg>
      </pc:sldChg>
      <pc:sldChg chg="addSp delSp modSp add mod ord modClrScheme chgLayout">
        <pc:chgData name="Janno Reincke" userId="6d89a9077737d99f" providerId="LiveId" clId="{37ECDCB0-041E-4AA0-9492-9DCC446FA7DA}" dt="2025-07-10T13:28:17.790" v="1626" actId="20577"/>
        <pc:sldMkLst>
          <pc:docMk/>
          <pc:sldMk cId="2387041168" sldId="444"/>
        </pc:sldMkLst>
        <pc:spChg chg="mod">
          <ac:chgData name="Janno Reincke" userId="6d89a9077737d99f" providerId="LiveId" clId="{37ECDCB0-041E-4AA0-9492-9DCC446FA7DA}" dt="2025-07-10T13:13:26.596" v="1425" actId="26606"/>
          <ac:spMkLst>
            <pc:docMk/>
            <pc:sldMk cId="2387041168" sldId="444"/>
            <ac:spMk id="3" creationId="{A039180F-299E-C154-1A93-502A19797443}"/>
          </ac:spMkLst>
        </pc:spChg>
        <pc:spChg chg="mod">
          <ac:chgData name="Janno Reincke" userId="6d89a9077737d99f" providerId="LiveId" clId="{37ECDCB0-041E-4AA0-9492-9DCC446FA7DA}" dt="2025-07-10T13:13:26.596" v="1425" actId="26606"/>
          <ac:spMkLst>
            <pc:docMk/>
            <pc:sldMk cId="2387041168" sldId="444"/>
            <ac:spMk id="4" creationId="{A12D3575-5CE7-B2E1-79B6-DEBBBB7A1B11}"/>
          </ac:spMkLst>
        </pc:spChg>
        <pc:spChg chg="mod">
          <ac:chgData name="Janno Reincke" userId="6d89a9077737d99f" providerId="LiveId" clId="{37ECDCB0-041E-4AA0-9492-9DCC446FA7DA}" dt="2025-07-10T13:13:26.596" v="1425" actId="26606"/>
          <ac:spMkLst>
            <pc:docMk/>
            <pc:sldMk cId="2387041168" sldId="444"/>
            <ac:spMk id="5" creationId="{5D90D8BA-578E-7D02-6E77-9F5F790CB737}"/>
          </ac:spMkLst>
        </pc:spChg>
        <pc:spChg chg="mod">
          <ac:chgData name="Janno Reincke" userId="6d89a9077737d99f" providerId="LiveId" clId="{37ECDCB0-041E-4AA0-9492-9DCC446FA7DA}" dt="2025-07-10T13:13:26.596" v="1425" actId="26606"/>
          <ac:spMkLst>
            <pc:docMk/>
            <pc:sldMk cId="2387041168" sldId="444"/>
            <ac:spMk id="6" creationId="{2EEC67A6-F5E0-BAF1-E8D9-5F7CC8342408}"/>
          </ac:spMkLst>
        </pc:spChg>
        <pc:spChg chg="mod ord">
          <ac:chgData name="Janno Reincke" userId="6d89a9077737d99f" providerId="LiveId" clId="{37ECDCB0-041E-4AA0-9492-9DCC446FA7DA}" dt="2025-07-10T13:13:26.596" v="1425" actId="26606"/>
          <ac:spMkLst>
            <pc:docMk/>
            <pc:sldMk cId="2387041168" sldId="444"/>
            <ac:spMk id="8" creationId="{75569EF2-DE8F-5B0B-3291-6170AE8F88B2}"/>
          </ac:spMkLst>
        </pc:spChg>
        <pc:spChg chg="add mod">
          <ac:chgData name="Janno Reincke" userId="6d89a9077737d99f" providerId="LiveId" clId="{37ECDCB0-041E-4AA0-9492-9DCC446FA7DA}" dt="2025-07-10T13:28:17.790" v="1626" actId="20577"/>
          <ac:spMkLst>
            <pc:docMk/>
            <pc:sldMk cId="2387041168" sldId="444"/>
            <ac:spMk id="22" creationId="{A48239A3-5AB4-2AE6-4D78-F598BDE3307F}"/>
          </ac:spMkLst>
        </pc:spChg>
        <pc:picChg chg="add mod">
          <ac:chgData name="Janno Reincke" userId="6d89a9077737d99f" providerId="LiveId" clId="{37ECDCB0-041E-4AA0-9492-9DCC446FA7DA}" dt="2025-07-10T13:14:27.511" v="1445" actId="1076"/>
          <ac:picMkLst>
            <pc:docMk/>
            <pc:sldMk cId="2387041168" sldId="444"/>
            <ac:picMk id="20" creationId="{2E5F8748-1BB8-335C-FA03-4CED8D42D1A3}"/>
          </ac:picMkLst>
        </pc:picChg>
      </pc:sldChg>
      <pc:sldChg chg="modSp add mod ord">
        <pc:chgData name="Janno Reincke" userId="6d89a9077737d99f" providerId="LiveId" clId="{37ECDCB0-041E-4AA0-9492-9DCC446FA7DA}" dt="2025-07-10T14:37:33.141" v="1896" actId="20577"/>
        <pc:sldMkLst>
          <pc:docMk/>
          <pc:sldMk cId="1969298027" sldId="445"/>
        </pc:sldMkLst>
        <pc:spChg chg="mod">
          <ac:chgData name="Janno Reincke" userId="6d89a9077737d99f" providerId="LiveId" clId="{37ECDCB0-041E-4AA0-9492-9DCC446FA7DA}" dt="2025-07-10T14:34:56.882" v="1713"/>
          <ac:spMkLst>
            <pc:docMk/>
            <pc:sldMk cId="1969298027" sldId="445"/>
            <ac:spMk id="11" creationId="{650D574B-6D53-C131-CE74-E57C7967E6A2}"/>
          </ac:spMkLst>
        </pc:spChg>
        <pc:spChg chg="mod">
          <ac:chgData name="Janno Reincke" userId="6d89a9077737d99f" providerId="LiveId" clId="{37ECDCB0-041E-4AA0-9492-9DCC446FA7DA}" dt="2025-07-10T14:37:33.141" v="1896" actId="20577"/>
          <ac:spMkLst>
            <pc:docMk/>
            <pc:sldMk cId="1969298027" sldId="445"/>
            <ac:spMk id="12" creationId="{873E0F82-3B29-0E59-6B01-601AD2F672CA}"/>
          </ac:spMkLst>
        </pc:spChg>
        <pc:spChg chg="mod">
          <ac:chgData name="Janno Reincke" userId="6d89a9077737d99f" providerId="LiveId" clId="{37ECDCB0-041E-4AA0-9492-9DCC446FA7DA}" dt="2025-07-10T14:34:15.766" v="1710" actId="20577"/>
          <ac:spMkLst>
            <pc:docMk/>
            <pc:sldMk cId="1969298027" sldId="445"/>
            <ac:spMk id="13" creationId="{0E3A4AEA-F4CF-A03E-586B-AB2862BB749A}"/>
          </ac:spMkLst>
        </pc:spChg>
        <pc:spChg chg="mod">
          <ac:chgData name="Janno Reincke" userId="6d89a9077737d99f" providerId="LiveId" clId="{37ECDCB0-041E-4AA0-9492-9DCC446FA7DA}" dt="2025-07-10T14:35:13.043" v="1714" actId="14100"/>
          <ac:spMkLst>
            <pc:docMk/>
            <pc:sldMk cId="1969298027" sldId="445"/>
            <ac:spMk id="16" creationId="{70080314-B75A-4A62-2B30-DE5A41194C24}"/>
          </ac:spMkLst>
        </pc:spChg>
      </pc:sldChg>
      <pc:sldChg chg="addSp delSp modSp add mod ord">
        <pc:chgData name="Janno Reincke" userId="6d89a9077737d99f" providerId="LiveId" clId="{37ECDCB0-041E-4AA0-9492-9DCC446FA7DA}" dt="2025-07-10T14:41:09.827" v="2041" actId="20577"/>
        <pc:sldMkLst>
          <pc:docMk/>
          <pc:sldMk cId="3859438282" sldId="446"/>
        </pc:sldMkLst>
        <pc:spChg chg="add del mod">
          <ac:chgData name="Janno Reincke" userId="6d89a9077737d99f" providerId="LiveId" clId="{37ECDCB0-041E-4AA0-9492-9DCC446FA7DA}" dt="2025-07-10T14:41:09.827" v="2041" actId="20577"/>
          <ac:spMkLst>
            <pc:docMk/>
            <pc:sldMk cId="3859438282" sldId="446"/>
            <ac:spMk id="22" creationId="{F3D41404-7322-DFE5-DC7C-3C289B9A3554}"/>
          </ac:spMkLst>
        </pc:spChg>
        <pc:picChg chg="mod">
          <ac:chgData name="Janno Reincke" userId="6d89a9077737d99f" providerId="LiveId" clId="{37ECDCB0-041E-4AA0-9492-9DCC446FA7DA}" dt="2025-07-10T14:38:22.287" v="1897" actId="14826"/>
          <ac:picMkLst>
            <pc:docMk/>
            <pc:sldMk cId="3859438282" sldId="446"/>
            <ac:picMk id="20" creationId="{88775891-8E35-2F65-E2FB-AB08FA524034}"/>
          </ac:picMkLst>
        </pc:picChg>
      </pc:sldChg>
      <pc:sldChg chg="addSp delSp modSp add mod">
        <pc:chgData name="Janno Reincke" userId="6d89a9077737d99f" providerId="LiveId" clId="{37ECDCB0-041E-4AA0-9492-9DCC446FA7DA}" dt="2025-07-14T17:47:55.494" v="2544" actId="114"/>
        <pc:sldMkLst>
          <pc:docMk/>
          <pc:sldMk cId="2271291151" sldId="447"/>
        </pc:sldMkLst>
        <pc:spChg chg="mod">
          <ac:chgData name="Janno Reincke" userId="6d89a9077737d99f" providerId="LiveId" clId="{37ECDCB0-041E-4AA0-9492-9DCC446FA7DA}" dt="2025-07-14T17:42:27.621" v="2059" actId="20577"/>
          <ac:spMkLst>
            <pc:docMk/>
            <pc:sldMk cId="2271291151" sldId="447"/>
            <ac:spMk id="6" creationId="{1C8F7053-9CC8-7D65-4293-33154F98111D}"/>
          </ac:spMkLst>
        </pc:spChg>
        <pc:spChg chg="mod">
          <ac:chgData name="Janno Reincke" userId="6d89a9077737d99f" providerId="LiveId" clId="{37ECDCB0-041E-4AA0-9492-9DCC446FA7DA}" dt="2025-07-14T17:42:48.535" v="2100" actId="20577"/>
          <ac:spMkLst>
            <pc:docMk/>
            <pc:sldMk cId="2271291151" sldId="447"/>
            <ac:spMk id="8" creationId="{AB870123-3077-C098-ED53-D75F8B132EF0}"/>
          </ac:spMkLst>
        </pc:spChg>
        <pc:spChg chg="mod">
          <ac:chgData name="Janno Reincke" userId="6d89a9077737d99f" providerId="LiveId" clId="{37ECDCB0-041E-4AA0-9492-9DCC446FA7DA}" dt="2025-07-14T17:47:55.494" v="2544" actId="114"/>
          <ac:spMkLst>
            <pc:docMk/>
            <pc:sldMk cId="2271291151" sldId="447"/>
            <ac:spMk id="22" creationId="{A826C6EC-252A-ADAB-C361-4EA396BA2275}"/>
          </ac:spMkLst>
        </pc:spChg>
        <pc:picChg chg="add del mod">
          <ac:chgData name="Janno Reincke" userId="6d89a9077737d99f" providerId="LiveId" clId="{37ECDCB0-041E-4AA0-9492-9DCC446FA7DA}" dt="2025-07-14T17:43:20.128" v="2101" actId="14826"/>
          <ac:picMkLst>
            <pc:docMk/>
            <pc:sldMk cId="2271291151" sldId="447"/>
            <ac:picMk id="20" creationId="{3B533365-0DF6-740A-9C32-F2EEA5D9D01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21.07.2025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21.07.2025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Pr>
        <a:solidFill>
          <a:srgbClr val="FDB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66" name="Grafik 3">
            <a:extLst>
              <a:ext uri="{FF2B5EF4-FFF2-40B4-BE49-F238E27FC236}">
                <a16:creationId xmlns:a16="http://schemas.microsoft.com/office/drawing/2014/main" id="{F5E57E6A-8A0A-4611-8D20-6EFE128A3061}"/>
              </a:ext>
            </a:extLst>
          </p:cNvPr>
          <p:cNvGrpSpPr/>
          <p:nvPr userDrawn="1"/>
        </p:nvGrpSpPr>
        <p:grpSpPr>
          <a:xfrm>
            <a:off x="520163" y="293688"/>
            <a:ext cx="2592820" cy="556499"/>
            <a:chOff x="1648912" y="-143138"/>
            <a:chExt cx="2305525" cy="494837"/>
          </a:xfrm>
          <a:solidFill>
            <a:srgbClr val="041E42"/>
          </a:solidFill>
        </p:grpSpPr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2BAC0EB9-6745-4BC9-B62C-D0408639044C}"/>
                </a:ext>
              </a:extLst>
            </p:cNvPr>
            <p:cNvSpPr/>
            <p:nvPr/>
          </p:nvSpPr>
          <p:spPr>
            <a:xfrm>
              <a:off x="1648912" y="-137135"/>
              <a:ext cx="69751" cy="110916"/>
            </a:xfrm>
            <a:custGeom>
              <a:avLst/>
              <a:gdLst>
                <a:gd name="connsiteX0" fmla="*/ 69752 w 69751"/>
                <a:gd name="connsiteY0" fmla="*/ 18296 h 110916"/>
                <a:gd name="connsiteX1" fmla="*/ 19725 w 69751"/>
                <a:gd name="connsiteY1" fmla="*/ 18296 h 110916"/>
                <a:gd name="connsiteX2" fmla="*/ 19725 w 69751"/>
                <a:gd name="connsiteY2" fmla="*/ 45739 h 110916"/>
                <a:gd name="connsiteX3" fmla="*/ 56888 w 69751"/>
                <a:gd name="connsiteY3" fmla="*/ 45739 h 110916"/>
                <a:gd name="connsiteX4" fmla="*/ 56888 w 69751"/>
                <a:gd name="connsiteY4" fmla="*/ 63749 h 110916"/>
                <a:gd name="connsiteX5" fmla="*/ 19725 w 69751"/>
                <a:gd name="connsiteY5" fmla="*/ 63749 h 110916"/>
                <a:gd name="connsiteX6" fmla="*/ 19725 w 69751"/>
                <a:gd name="connsiteY6" fmla="*/ 110917 h 110916"/>
                <a:gd name="connsiteX7" fmla="*/ 0 w 69751"/>
                <a:gd name="connsiteY7" fmla="*/ 110917 h 110916"/>
                <a:gd name="connsiteX8" fmla="*/ 0 w 69751"/>
                <a:gd name="connsiteY8" fmla="*/ 0 h 110916"/>
                <a:gd name="connsiteX9" fmla="*/ 69466 w 69751"/>
                <a:gd name="connsiteY9" fmla="*/ 0 h 110916"/>
                <a:gd name="connsiteX10" fmla="*/ 69466 w 69751"/>
                <a:gd name="connsiteY10" fmla="*/ 18296 h 1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751" h="110916">
                  <a:moveTo>
                    <a:pt x="69752" y="18296"/>
                  </a:moveTo>
                  <a:lnTo>
                    <a:pt x="19725" y="18296"/>
                  </a:lnTo>
                  <a:lnTo>
                    <a:pt x="19725" y="45739"/>
                  </a:lnTo>
                  <a:lnTo>
                    <a:pt x="56888" y="45739"/>
                  </a:lnTo>
                  <a:lnTo>
                    <a:pt x="56888" y="63749"/>
                  </a:lnTo>
                  <a:lnTo>
                    <a:pt x="19725" y="63749"/>
                  </a:lnTo>
                  <a:lnTo>
                    <a:pt x="19725" y="110917"/>
                  </a:lnTo>
                  <a:lnTo>
                    <a:pt x="0" y="110917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29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AE05F4DA-8875-4531-A3E1-9A9253C9B8C8}"/>
                </a:ext>
              </a:extLst>
            </p:cNvPr>
            <p:cNvSpPr/>
            <p:nvPr/>
          </p:nvSpPr>
          <p:spPr>
            <a:xfrm>
              <a:off x="1729527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F79262BF-E867-4B8D-A5D9-C05986D4B5C4}"/>
                </a:ext>
              </a:extLst>
            </p:cNvPr>
            <p:cNvSpPr/>
            <p:nvPr/>
          </p:nvSpPr>
          <p:spPr>
            <a:xfrm>
              <a:off x="1790989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088B175E-3332-4F42-85CC-4D3CB1CDD67E}"/>
                </a:ext>
              </a:extLst>
            </p:cNvPr>
            <p:cNvSpPr/>
            <p:nvPr/>
          </p:nvSpPr>
          <p:spPr>
            <a:xfrm>
              <a:off x="1831868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581 w 72896"/>
                <a:gd name="connsiteY10" fmla="*/ 34590 h 83759"/>
                <a:gd name="connsiteX11" fmla="*/ 54887 w 72896"/>
                <a:gd name="connsiteY11" fmla="*/ 34590 h 83759"/>
                <a:gd name="connsiteX12" fmla="*/ 37163 w 72896"/>
                <a:gd name="connsiteY12" fmla="*/ 15151 h 83759"/>
                <a:gd name="connsiteX13" fmla="*/ 18581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581" y="34590"/>
                  </a:moveTo>
                  <a:lnTo>
                    <a:pt x="54887" y="34590"/>
                  </a:lnTo>
                  <a:cubicBezTo>
                    <a:pt x="54029" y="22298"/>
                    <a:pt x="47740" y="15151"/>
                    <a:pt x="37163" y="15151"/>
                  </a:cubicBezTo>
                  <a:cubicBezTo>
                    <a:pt x="26872" y="15151"/>
                    <a:pt x="20297" y="22298"/>
                    <a:pt x="18581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2D3EE7E7-656D-44D0-A8E5-902F51365AD8}"/>
                </a:ext>
              </a:extLst>
            </p:cNvPr>
            <p:cNvSpPr/>
            <p:nvPr/>
          </p:nvSpPr>
          <p:spPr>
            <a:xfrm>
              <a:off x="1921344" y="-143138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296 w 74611"/>
                <a:gd name="connsiteY12" fmla="*/ 76613 h 118921"/>
                <a:gd name="connsiteX13" fmla="*/ 36877 w 74611"/>
                <a:gd name="connsiteY13" fmla="*/ 102341 h 118921"/>
                <a:gd name="connsiteX14" fmla="*/ 56030 w 74611"/>
                <a:gd name="connsiteY14" fmla="*/ 91764 h 118921"/>
                <a:gd name="connsiteX15" fmla="*/ 56030 w 74611"/>
                <a:gd name="connsiteY15" fmla="*/ 62319 h 118921"/>
                <a:gd name="connsiteX16" fmla="*/ 36877 w 74611"/>
                <a:gd name="connsiteY16" fmla="*/ 51742 h 118921"/>
                <a:gd name="connsiteX17" fmla="*/ 18296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296" y="76613"/>
                  </a:moveTo>
                  <a:cubicBezTo>
                    <a:pt x="18296" y="92907"/>
                    <a:pt x="25156" y="102341"/>
                    <a:pt x="36877" y="102341"/>
                  </a:cubicBezTo>
                  <a:cubicBezTo>
                    <a:pt x="44024" y="102341"/>
                    <a:pt x="50027" y="98910"/>
                    <a:pt x="56030" y="91764"/>
                  </a:cubicBezTo>
                  <a:lnTo>
                    <a:pt x="56030" y="62319"/>
                  </a:lnTo>
                  <a:cubicBezTo>
                    <a:pt x="50599" y="55173"/>
                    <a:pt x="44595" y="51742"/>
                    <a:pt x="36877" y="51742"/>
                  </a:cubicBezTo>
                  <a:cubicBezTo>
                    <a:pt x="24871" y="51742"/>
                    <a:pt x="18296" y="60604"/>
                    <a:pt x="18296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EB7CDC62-6D84-4879-90B2-CED3047AB955}"/>
                </a:ext>
              </a:extLst>
            </p:cNvPr>
            <p:cNvSpPr/>
            <p:nvPr/>
          </p:nvSpPr>
          <p:spPr>
            <a:xfrm>
              <a:off x="2020826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73F2EB24-4BA2-4855-BA15-2013AD15DE4C}"/>
                </a:ext>
              </a:extLst>
            </p:cNvPr>
            <p:cNvSpPr/>
            <p:nvPr/>
          </p:nvSpPr>
          <p:spPr>
            <a:xfrm>
              <a:off x="2082002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440 w 23727"/>
                <a:gd name="connsiteY5" fmla="*/ 115491 h 115490"/>
                <a:gd name="connsiteX6" fmla="*/ 2859 w 23727"/>
                <a:gd name="connsiteY6" fmla="*/ 115491 h 115490"/>
                <a:gd name="connsiteX7" fmla="*/ 2859 w 23727"/>
                <a:gd name="connsiteY7" fmla="*/ 35448 h 115490"/>
                <a:gd name="connsiteX8" fmla="*/ 21440 w 23727"/>
                <a:gd name="connsiteY8" fmla="*/ 35448 h 115490"/>
                <a:gd name="connsiteX9" fmla="*/ 21440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581" y="0"/>
                    <a:pt x="23727" y="4860"/>
                    <a:pt x="23727" y="11435"/>
                  </a:cubicBezTo>
                  <a:close/>
                  <a:moveTo>
                    <a:pt x="21440" y="115491"/>
                  </a:moveTo>
                  <a:lnTo>
                    <a:pt x="2859" y="115491"/>
                  </a:lnTo>
                  <a:lnTo>
                    <a:pt x="2859" y="35448"/>
                  </a:lnTo>
                  <a:lnTo>
                    <a:pt x="21440" y="35448"/>
                  </a:lnTo>
                  <a:lnTo>
                    <a:pt x="21440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56783BA-4BD9-456A-8E1F-DB395FAA4C27}"/>
                </a:ext>
              </a:extLst>
            </p:cNvPr>
            <p:cNvSpPr/>
            <p:nvPr/>
          </p:nvSpPr>
          <p:spPr>
            <a:xfrm>
              <a:off x="2123453" y="-108548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8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8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4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FA0A9AC4-4291-4429-A5E6-F9B02DA18E36}"/>
                </a:ext>
              </a:extLst>
            </p:cNvPr>
            <p:cNvSpPr/>
            <p:nvPr/>
          </p:nvSpPr>
          <p:spPr>
            <a:xfrm>
              <a:off x="2206927" y="-143138"/>
              <a:ext cx="68894" cy="116920"/>
            </a:xfrm>
            <a:custGeom>
              <a:avLst/>
              <a:gdLst>
                <a:gd name="connsiteX0" fmla="*/ 68894 w 68894"/>
                <a:gd name="connsiteY0" fmla="*/ 116634 h 116920"/>
                <a:gd name="connsiteX1" fmla="*/ 50313 w 68894"/>
                <a:gd name="connsiteY1" fmla="*/ 116634 h 116920"/>
                <a:gd name="connsiteX2" fmla="*/ 50313 w 68894"/>
                <a:gd name="connsiteY2" fmla="*/ 70895 h 116920"/>
                <a:gd name="connsiteX3" fmla="*/ 35448 w 68894"/>
                <a:gd name="connsiteY3" fmla="*/ 51456 h 116920"/>
                <a:gd name="connsiteX4" fmla="*/ 18867 w 68894"/>
                <a:gd name="connsiteY4" fmla="*/ 70895 h 116920"/>
                <a:gd name="connsiteX5" fmla="*/ 18867 w 68894"/>
                <a:gd name="connsiteY5" fmla="*/ 116920 h 116920"/>
                <a:gd name="connsiteX6" fmla="*/ 0 w 68894"/>
                <a:gd name="connsiteY6" fmla="*/ 116920 h 116920"/>
                <a:gd name="connsiteX7" fmla="*/ 0 w 68894"/>
                <a:gd name="connsiteY7" fmla="*/ 4574 h 116920"/>
                <a:gd name="connsiteX8" fmla="*/ 18581 w 68894"/>
                <a:gd name="connsiteY8" fmla="*/ 0 h 116920"/>
                <a:gd name="connsiteX9" fmla="*/ 18581 w 68894"/>
                <a:gd name="connsiteY9" fmla="*/ 46597 h 116920"/>
                <a:gd name="connsiteX10" fmla="*/ 18867 w 68894"/>
                <a:gd name="connsiteY10" fmla="*/ 46597 h 116920"/>
                <a:gd name="connsiteX11" fmla="*/ 42308 w 68894"/>
                <a:gd name="connsiteY11" fmla="*/ 34876 h 116920"/>
                <a:gd name="connsiteX12" fmla="*/ 68608 w 68894"/>
                <a:gd name="connsiteY12" fmla="*/ 67179 h 116920"/>
                <a:gd name="connsiteX13" fmla="*/ 68608 w 68894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116920">
                  <a:moveTo>
                    <a:pt x="68894" y="116634"/>
                  </a:moveTo>
                  <a:lnTo>
                    <a:pt x="50313" y="116634"/>
                  </a:lnTo>
                  <a:lnTo>
                    <a:pt x="50313" y="70895"/>
                  </a:lnTo>
                  <a:cubicBezTo>
                    <a:pt x="50313" y="59175"/>
                    <a:pt x="46596" y="51456"/>
                    <a:pt x="35448" y="51456"/>
                  </a:cubicBezTo>
                  <a:cubicBezTo>
                    <a:pt x="22584" y="51456"/>
                    <a:pt x="18867" y="61748"/>
                    <a:pt x="18867" y="70895"/>
                  </a:cubicBezTo>
                  <a:lnTo>
                    <a:pt x="18867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D700BB3D-17DE-4AA7-9481-48C5BCF0CC69}"/>
                </a:ext>
              </a:extLst>
            </p:cNvPr>
            <p:cNvSpPr/>
            <p:nvPr/>
          </p:nvSpPr>
          <p:spPr>
            <a:xfrm>
              <a:off x="2297261" y="-84249"/>
              <a:ext cx="39163" cy="17723"/>
            </a:xfrm>
            <a:custGeom>
              <a:avLst/>
              <a:gdLst>
                <a:gd name="connsiteX0" fmla="*/ 39164 w 39163"/>
                <a:gd name="connsiteY0" fmla="*/ 17724 h 17723"/>
                <a:gd name="connsiteX1" fmla="*/ 0 w 39163"/>
                <a:gd name="connsiteY1" fmla="*/ 17724 h 17723"/>
                <a:gd name="connsiteX2" fmla="*/ 0 w 39163"/>
                <a:gd name="connsiteY2" fmla="*/ 0 h 17723"/>
                <a:gd name="connsiteX3" fmla="*/ 39164 w 39163"/>
                <a:gd name="connsiteY3" fmla="*/ 0 h 17723"/>
                <a:gd name="connsiteX4" fmla="*/ 39164 w 39163"/>
                <a:gd name="connsiteY4" fmla="*/ 17724 h 1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3" h="17723">
                  <a:moveTo>
                    <a:pt x="39164" y="17724"/>
                  </a:moveTo>
                  <a:lnTo>
                    <a:pt x="0" y="17724"/>
                  </a:lnTo>
                  <a:lnTo>
                    <a:pt x="0" y="0"/>
                  </a:lnTo>
                  <a:lnTo>
                    <a:pt x="39164" y="0"/>
                  </a:lnTo>
                  <a:lnTo>
                    <a:pt x="39164" y="1772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2ACBC44E-27C1-408A-8EDD-F5913EFE6DB7}"/>
                </a:ext>
              </a:extLst>
            </p:cNvPr>
            <p:cNvSpPr/>
            <p:nvPr/>
          </p:nvSpPr>
          <p:spPr>
            <a:xfrm>
              <a:off x="2346430" y="-137135"/>
              <a:ext cx="102912" cy="110630"/>
            </a:xfrm>
            <a:custGeom>
              <a:avLst/>
              <a:gdLst>
                <a:gd name="connsiteX0" fmla="*/ 40879 w 102912"/>
                <a:gd name="connsiteY0" fmla="*/ 0 h 110630"/>
                <a:gd name="connsiteX1" fmla="*/ 61748 w 102912"/>
                <a:gd name="connsiteY1" fmla="*/ 0 h 110630"/>
                <a:gd name="connsiteX2" fmla="*/ 102912 w 102912"/>
                <a:gd name="connsiteY2" fmla="*/ 110631 h 110630"/>
                <a:gd name="connsiteX3" fmla="*/ 81472 w 102912"/>
                <a:gd name="connsiteY3" fmla="*/ 110631 h 110630"/>
                <a:gd name="connsiteX4" fmla="*/ 73468 w 102912"/>
                <a:gd name="connsiteY4" fmla="*/ 87190 h 110630"/>
                <a:gd name="connsiteX5" fmla="*/ 28873 w 102912"/>
                <a:gd name="connsiteY5" fmla="*/ 87190 h 110630"/>
                <a:gd name="connsiteX6" fmla="*/ 20868 w 102912"/>
                <a:gd name="connsiteY6" fmla="*/ 110631 h 110630"/>
                <a:gd name="connsiteX7" fmla="*/ 0 w 102912"/>
                <a:gd name="connsiteY7" fmla="*/ 110631 h 110630"/>
                <a:gd name="connsiteX8" fmla="*/ 40879 w 102912"/>
                <a:gd name="connsiteY8" fmla="*/ 0 h 110630"/>
                <a:gd name="connsiteX9" fmla="*/ 34876 w 102912"/>
                <a:gd name="connsiteY9" fmla="*/ 69466 h 110630"/>
                <a:gd name="connsiteX10" fmla="*/ 67179 w 102912"/>
                <a:gd name="connsiteY10" fmla="*/ 69466 h 110630"/>
                <a:gd name="connsiteX11" fmla="*/ 51170 w 102912"/>
                <a:gd name="connsiteY11" fmla="*/ 22584 h 110630"/>
                <a:gd name="connsiteX12" fmla="*/ 50885 w 102912"/>
                <a:gd name="connsiteY12" fmla="*/ 22584 h 110630"/>
                <a:gd name="connsiteX13" fmla="*/ 34876 w 102912"/>
                <a:gd name="connsiteY13" fmla="*/ 69466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912" h="110630">
                  <a:moveTo>
                    <a:pt x="40879" y="0"/>
                  </a:moveTo>
                  <a:lnTo>
                    <a:pt x="61748" y="0"/>
                  </a:lnTo>
                  <a:lnTo>
                    <a:pt x="102912" y="110631"/>
                  </a:lnTo>
                  <a:lnTo>
                    <a:pt x="81472" y="110631"/>
                  </a:lnTo>
                  <a:lnTo>
                    <a:pt x="73468" y="87190"/>
                  </a:lnTo>
                  <a:lnTo>
                    <a:pt x="28873" y="87190"/>
                  </a:lnTo>
                  <a:lnTo>
                    <a:pt x="20868" y="110631"/>
                  </a:lnTo>
                  <a:lnTo>
                    <a:pt x="0" y="110631"/>
                  </a:lnTo>
                  <a:lnTo>
                    <a:pt x="40879" y="0"/>
                  </a:lnTo>
                  <a:close/>
                  <a:moveTo>
                    <a:pt x="34876" y="69466"/>
                  </a:moveTo>
                  <a:lnTo>
                    <a:pt x="67179" y="69466"/>
                  </a:lnTo>
                  <a:lnTo>
                    <a:pt x="51170" y="22584"/>
                  </a:lnTo>
                  <a:lnTo>
                    <a:pt x="50885" y="22584"/>
                  </a:lnTo>
                  <a:lnTo>
                    <a:pt x="34876" y="6946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26905261-35BC-4E75-8193-766751D592AB}"/>
                </a:ext>
              </a:extLst>
            </p:cNvPr>
            <p:cNvSpPr/>
            <p:nvPr/>
          </p:nvSpPr>
          <p:spPr>
            <a:xfrm>
              <a:off x="2465923" y="-143138"/>
              <a:ext cx="18581" cy="116634"/>
            </a:xfrm>
            <a:custGeom>
              <a:avLst/>
              <a:gdLst>
                <a:gd name="connsiteX0" fmla="*/ 18581 w 18581"/>
                <a:gd name="connsiteY0" fmla="*/ 116634 h 116634"/>
                <a:gd name="connsiteX1" fmla="*/ 0 w 18581"/>
                <a:gd name="connsiteY1" fmla="*/ 116634 h 116634"/>
                <a:gd name="connsiteX2" fmla="*/ 0 w 18581"/>
                <a:gd name="connsiteY2" fmla="*/ 4288 h 116634"/>
                <a:gd name="connsiteX3" fmla="*/ 18581 w 18581"/>
                <a:gd name="connsiteY3" fmla="*/ 0 h 116634"/>
                <a:gd name="connsiteX4" fmla="*/ 18581 w 18581"/>
                <a:gd name="connsiteY4" fmla="*/ 116634 h 1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634">
                  <a:moveTo>
                    <a:pt x="18581" y="116634"/>
                  </a:moveTo>
                  <a:lnTo>
                    <a:pt x="0" y="116634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F18B191E-54AD-4B1D-BCB0-A06E5A2804B1}"/>
                </a:ext>
              </a:extLst>
            </p:cNvPr>
            <p:cNvSpPr/>
            <p:nvPr/>
          </p:nvSpPr>
          <p:spPr>
            <a:xfrm>
              <a:off x="2504515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2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CC01031B-1E3F-4B3F-8836-7B4C5789BBE3}"/>
                </a:ext>
              </a:extLst>
            </p:cNvPr>
            <p:cNvSpPr/>
            <p:nvPr/>
          </p:nvSpPr>
          <p:spPr>
            <a:xfrm>
              <a:off x="2587703" y="-106547"/>
              <a:ext cx="76612" cy="80043"/>
            </a:xfrm>
            <a:custGeom>
              <a:avLst/>
              <a:gdLst>
                <a:gd name="connsiteX0" fmla="*/ 76613 w 76612"/>
                <a:gd name="connsiteY0" fmla="*/ 80043 h 80043"/>
                <a:gd name="connsiteX1" fmla="*/ 55172 w 76612"/>
                <a:gd name="connsiteY1" fmla="*/ 80043 h 80043"/>
                <a:gd name="connsiteX2" fmla="*/ 38020 w 76612"/>
                <a:gd name="connsiteY2" fmla="*/ 52314 h 80043"/>
                <a:gd name="connsiteX3" fmla="*/ 37735 w 76612"/>
                <a:gd name="connsiteY3" fmla="*/ 52314 h 80043"/>
                <a:gd name="connsiteX4" fmla="*/ 21154 w 76612"/>
                <a:gd name="connsiteY4" fmla="*/ 80043 h 80043"/>
                <a:gd name="connsiteX5" fmla="*/ 0 w 76612"/>
                <a:gd name="connsiteY5" fmla="*/ 80043 h 80043"/>
                <a:gd name="connsiteX6" fmla="*/ 27443 w 76612"/>
                <a:gd name="connsiteY6" fmla="*/ 38592 h 80043"/>
                <a:gd name="connsiteX7" fmla="*/ 2001 w 76612"/>
                <a:gd name="connsiteY7" fmla="*/ 0 h 80043"/>
                <a:gd name="connsiteX8" fmla="*/ 23155 w 76612"/>
                <a:gd name="connsiteY8" fmla="*/ 0 h 80043"/>
                <a:gd name="connsiteX9" fmla="*/ 38306 w 76612"/>
                <a:gd name="connsiteY9" fmla="*/ 24585 h 80043"/>
                <a:gd name="connsiteX10" fmla="*/ 38592 w 76612"/>
                <a:gd name="connsiteY10" fmla="*/ 24585 h 80043"/>
                <a:gd name="connsiteX11" fmla="*/ 53457 w 76612"/>
                <a:gd name="connsiteY11" fmla="*/ 0 h 80043"/>
                <a:gd name="connsiteX12" fmla="*/ 74326 w 76612"/>
                <a:gd name="connsiteY12" fmla="*/ 0 h 80043"/>
                <a:gd name="connsiteX13" fmla="*/ 49169 w 76612"/>
                <a:gd name="connsiteY13" fmla="*/ 38306 h 80043"/>
                <a:gd name="connsiteX14" fmla="*/ 76613 w 76612"/>
                <a:gd name="connsiteY14" fmla="*/ 80043 h 8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12" h="80043">
                  <a:moveTo>
                    <a:pt x="76613" y="80043"/>
                  </a:moveTo>
                  <a:lnTo>
                    <a:pt x="55172" y="80043"/>
                  </a:lnTo>
                  <a:lnTo>
                    <a:pt x="38020" y="52314"/>
                  </a:lnTo>
                  <a:lnTo>
                    <a:pt x="37735" y="52314"/>
                  </a:lnTo>
                  <a:lnTo>
                    <a:pt x="21154" y="80043"/>
                  </a:lnTo>
                  <a:lnTo>
                    <a:pt x="0" y="80043"/>
                  </a:lnTo>
                  <a:lnTo>
                    <a:pt x="27443" y="38592"/>
                  </a:lnTo>
                  <a:lnTo>
                    <a:pt x="2001" y="0"/>
                  </a:lnTo>
                  <a:lnTo>
                    <a:pt x="23155" y="0"/>
                  </a:lnTo>
                  <a:lnTo>
                    <a:pt x="38306" y="24585"/>
                  </a:lnTo>
                  <a:lnTo>
                    <a:pt x="38592" y="24585"/>
                  </a:lnTo>
                  <a:lnTo>
                    <a:pt x="53457" y="0"/>
                  </a:lnTo>
                  <a:lnTo>
                    <a:pt x="74326" y="0"/>
                  </a:lnTo>
                  <a:lnTo>
                    <a:pt x="49169" y="38306"/>
                  </a:lnTo>
                  <a:lnTo>
                    <a:pt x="76613" y="80043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30AFC32A-2C37-44C1-A1BB-2B0FC87FC6BE}"/>
                </a:ext>
              </a:extLst>
            </p:cNvPr>
            <p:cNvSpPr/>
            <p:nvPr/>
          </p:nvSpPr>
          <p:spPr>
            <a:xfrm>
              <a:off x="2674316" y="-108262"/>
              <a:ext cx="67755" cy="83759"/>
            </a:xfrm>
            <a:custGeom>
              <a:avLst/>
              <a:gdLst>
                <a:gd name="connsiteX0" fmla="*/ 34309 w 67755"/>
                <a:gd name="connsiteY0" fmla="*/ 32303 h 83759"/>
                <a:gd name="connsiteX1" fmla="*/ 49460 w 67755"/>
                <a:gd name="connsiteY1" fmla="*/ 34018 h 83759"/>
                <a:gd name="connsiteX2" fmla="*/ 49460 w 67755"/>
                <a:gd name="connsiteY2" fmla="*/ 31160 h 83759"/>
                <a:gd name="connsiteX3" fmla="*/ 31736 w 67755"/>
                <a:gd name="connsiteY3" fmla="*/ 15723 h 83759"/>
                <a:gd name="connsiteX4" fmla="*/ 11440 w 67755"/>
                <a:gd name="connsiteY4" fmla="*/ 20297 h 83759"/>
                <a:gd name="connsiteX5" fmla="*/ 7438 w 67755"/>
                <a:gd name="connsiteY5" fmla="*/ 4574 h 83759"/>
                <a:gd name="connsiteX6" fmla="*/ 33737 w 67755"/>
                <a:gd name="connsiteY6" fmla="*/ 0 h 83759"/>
                <a:gd name="connsiteX7" fmla="*/ 67756 w 67755"/>
                <a:gd name="connsiteY7" fmla="*/ 30874 h 83759"/>
                <a:gd name="connsiteX8" fmla="*/ 67756 w 67755"/>
                <a:gd name="connsiteY8" fmla="*/ 82044 h 83759"/>
                <a:gd name="connsiteX9" fmla="*/ 50032 w 67755"/>
                <a:gd name="connsiteY9" fmla="*/ 82044 h 83759"/>
                <a:gd name="connsiteX10" fmla="*/ 50032 w 67755"/>
                <a:gd name="connsiteY10" fmla="*/ 73468 h 83759"/>
                <a:gd name="connsiteX11" fmla="*/ 49746 w 67755"/>
                <a:gd name="connsiteY11" fmla="*/ 73468 h 83759"/>
                <a:gd name="connsiteX12" fmla="*/ 26305 w 67755"/>
                <a:gd name="connsiteY12" fmla="*/ 83759 h 83759"/>
                <a:gd name="connsiteX13" fmla="*/ 5 w 67755"/>
                <a:gd name="connsiteY13" fmla="*/ 58317 h 83759"/>
                <a:gd name="connsiteX14" fmla="*/ 34309 w 67755"/>
                <a:gd name="connsiteY14" fmla="*/ 32303 h 83759"/>
                <a:gd name="connsiteX15" fmla="*/ 31165 w 67755"/>
                <a:gd name="connsiteY15" fmla="*/ 69752 h 83759"/>
                <a:gd name="connsiteX16" fmla="*/ 49460 w 67755"/>
                <a:gd name="connsiteY16" fmla="*/ 60032 h 83759"/>
                <a:gd name="connsiteX17" fmla="*/ 49460 w 67755"/>
                <a:gd name="connsiteY17" fmla="*/ 46311 h 83759"/>
                <a:gd name="connsiteX18" fmla="*/ 36310 w 67755"/>
                <a:gd name="connsiteY18" fmla="*/ 44881 h 83759"/>
                <a:gd name="connsiteX19" fmla="*/ 17729 w 67755"/>
                <a:gd name="connsiteY19" fmla="*/ 58031 h 83759"/>
                <a:gd name="connsiteX20" fmla="*/ 31165 w 67755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5" h="83759">
                  <a:moveTo>
                    <a:pt x="34309" y="32303"/>
                  </a:moveTo>
                  <a:cubicBezTo>
                    <a:pt x="39455" y="32303"/>
                    <a:pt x="44315" y="32589"/>
                    <a:pt x="49460" y="34018"/>
                  </a:cubicBezTo>
                  <a:lnTo>
                    <a:pt x="49460" y="31160"/>
                  </a:lnTo>
                  <a:cubicBezTo>
                    <a:pt x="49460" y="20868"/>
                    <a:pt x="43457" y="15723"/>
                    <a:pt x="31736" y="15723"/>
                  </a:cubicBezTo>
                  <a:cubicBezTo>
                    <a:pt x="25161" y="15723"/>
                    <a:pt x="18015" y="17152"/>
                    <a:pt x="11440" y="20297"/>
                  </a:cubicBezTo>
                  <a:lnTo>
                    <a:pt x="7438" y="4574"/>
                  </a:lnTo>
                  <a:cubicBezTo>
                    <a:pt x="14870" y="1715"/>
                    <a:pt x="24590" y="0"/>
                    <a:pt x="33737" y="0"/>
                  </a:cubicBezTo>
                  <a:cubicBezTo>
                    <a:pt x="56321" y="0"/>
                    <a:pt x="67756" y="10577"/>
                    <a:pt x="67756" y="30874"/>
                  </a:cubicBezTo>
                  <a:lnTo>
                    <a:pt x="67756" y="82044"/>
                  </a:lnTo>
                  <a:lnTo>
                    <a:pt x="50032" y="82044"/>
                  </a:lnTo>
                  <a:lnTo>
                    <a:pt x="50032" y="73468"/>
                  </a:lnTo>
                  <a:lnTo>
                    <a:pt x="49746" y="73468"/>
                  </a:lnTo>
                  <a:cubicBezTo>
                    <a:pt x="42885" y="80615"/>
                    <a:pt x="35738" y="83759"/>
                    <a:pt x="26305" y="83759"/>
                  </a:cubicBezTo>
                  <a:cubicBezTo>
                    <a:pt x="10296" y="83759"/>
                    <a:pt x="5" y="73754"/>
                    <a:pt x="5" y="58317"/>
                  </a:cubicBezTo>
                  <a:cubicBezTo>
                    <a:pt x="-281" y="41451"/>
                    <a:pt x="11726" y="32303"/>
                    <a:pt x="34309" y="32303"/>
                  </a:cubicBezTo>
                  <a:close/>
                  <a:moveTo>
                    <a:pt x="31165" y="69752"/>
                  </a:moveTo>
                  <a:cubicBezTo>
                    <a:pt x="38025" y="69752"/>
                    <a:pt x="44315" y="66321"/>
                    <a:pt x="49460" y="60032"/>
                  </a:cubicBezTo>
                  <a:lnTo>
                    <a:pt x="49460" y="46311"/>
                  </a:lnTo>
                  <a:cubicBezTo>
                    <a:pt x="45172" y="45167"/>
                    <a:pt x="40598" y="44881"/>
                    <a:pt x="36310" y="44881"/>
                  </a:cubicBezTo>
                  <a:cubicBezTo>
                    <a:pt x="24590" y="44881"/>
                    <a:pt x="17729" y="49455"/>
                    <a:pt x="17729" y="58031"/>
                  </a:cubicBezTo>
                  <a:cubicBezTo>
                    <a:pt x="17729" y="65178"/>
                    <a:pt x="22874" y="69752"/>
                    <a:pt x="31165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D64DA7C-9D36-4399-80F0-718B75D53D4B}"/>
                </a:ext>
              </a:extLst>
            </p:cNvPr>
            <p:cNvSpPr/>
            <p:nvPr/>
          </p:nvSpPr>
          <p:spPr>
            <a:xfrm>
              <a:off x="2765799" y="-108262"/>
              <a:ext cx="68894" cy="82044"/>
            </a:xfrm>
            <a:custGeom>
              <a:avLst/>
              <a:gdLst>
                <a:gd name="connsiteX0" fmla="*/ 68894 w 68894"/>
                <a:gd name="connsiteY0" fmla="*/ 81758 h 82044"/>
                <a:gd name="connsiteX1" fmla="*/ 50027 w 68894"/>
                <a:gd name="connsiteY1" fmla="*/ 81758 h 82044"/>
                <a:gd name="connsiteX2" fmla="*/ 50027 w 68894"/>
                <a:gd name="connsiteY2" fmla="*/ 36019 h 82044"/>
                <a:gd name="connsiteX3" fmla="*/ 35162 w 68894"/>
                <a:gd name="connsiteY3" fmla="*/ 16580 h 82044"/>
                <a:gd name="connsiteX4" fmla="*/ 18581 w 68894"/>
                <a:gd name="connsiteY4" fmla="*/ 36019 h 82044"/>
                <a:gd name="connsiteX5" fmla="*/ 18581 w 68894"/>
                <a:gd name="connsiteY5" fmla="*/ 82044 h 82044"/>
                <a:gd name="connsiteX6" fmla="*/ 0 w 68894"/>
                <a:gd name="connsiteY6" fmla="*/ 82044 h 82044"/>
                <a:gd name="connsiteX7" fmla="*/ 0 w 68894"/>
                <a:gd name="connsiteY7" fmla="*/ 2001 h 82044"/>
                <a:gd name="connsiteX8" fmla="*/ 18581 w 68894"/>
                <a:gd name="connsiteY8" fmla="*/ 2001 h 82044"/>
                <a:gd name="connsiteX9" fmla="*/ 18581 w 68894"/>
                <a:gd name="connsiteY9" fmla="*/ 11721 h 82044"/>
                <a:gd name="connsiteX10" fmla="*/ 18867 w 68894"/>
                <a:gd name="connsiteY10" fmla="*/ 11721 h 82044"/>
                <a:gd name="connsiteX11" fmla="*/ 42308 w 68894"/>
                <a:gd name="connsiteY11" fmla="*/ 0 h 82044"/>
                <a:gd name="connsiteX12" fmla="*/ 68608 w 68894"/>
                <a:gd name="connsiteY12" fmla="*/ 32303 h 82044"/>
                <a:gd name="connsiteX13" fmla="*/ 68608 w 68894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82044">
                  <a:moveTo>
                    <a:pt x="68894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6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8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B0884CE5-F60B-43FE-B570-CB0ED9ED2C0D}"/>
                </a:ext>
              </a:extLst>
            </p:cNvPr>
            <p:cNvSpPr/>
            <p:nvPr/>
          </p:nvSpPr>
          <p:spPr>
            <a:xfrm>
              <a:off x="2854418" y="-143138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581 w 74611"/>
                <a:gd name="connsiteY12" fmla="*/ 76613 h 118921"/>
                <a:gd name="connsiteX13" fmla="*/ 37163 w 74611"/>
                <a:gd name="connsiteY13" fmla="*/ 102341 h 118921"/>
                <a:gd name="connsiteX14" fmla="*/ 56316 w 74611"/>
                <a:gd name="connsiteY14" fmla="*/ 91764 h 118921"/>
                <a:gd name="connsiteX15" fmla="*/ 56316 w 74611"/>
                <a:gd name="connsiteY15" fmla="*/ 62319 h 118921"/>
                <a:gd name="connsiteX16" fmla="*/ 37163 w 74611"/>
                <a:gd name="connsiteY16" fmla="*/ 51742 h 118921"/>
                <a:gd name="connsiteX17" fmla="*/ 18581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581" y="76613"/>
                  </a:moveTo>
                  <a:cubicBezTo>
                    <a:pt x="18581" y="92907"/>
                    <a:pt x="25442" y="102341"/>
                    <a:pt x="37163" y="102341"/>
                  </a:cubicBezTo>
                  <a:cubicBezTo>
                    <a:pt x="44310" y="102341"/>
                    <a:pt x="50313" y="98910"/>
                    <a:pt x="56316" y="91764"/>
                  </a:cubicBezTo>
                  <a:lnTo>
                    <a:pt x="56316" y="62319"/>
                  </a:lnTo>
                  <a:cubicBezTo>
                    <a:pt x="50884" y="55173"/>
                    <a:pt x="44881" y="51742"/>
                    <a:pt x="37163" y="51742"/>
                  </a:cubicBezTo>
                  <a:cubicBezTo>
                    <a:pt x="24871" y="51742"/>
                    <a:pt x="18581" y="60604"/>
                    <a:pt x="18581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75BDE08-0A10-4A88-BFA6-8D059D2D02BB}"/>
                </a:ext>
              </a:extLst>
            </p:cNvPr>
            <p:cNvSpPr/>
            <p:nvPr/>
          </p:nvSpPr>
          <p:spPr>
            <a:xfrm>
              <a:off x="2949326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2AB79C9-E3ED-4783-B671-5DB9D4288B46}"/>
                </a:ext>
              </a:extLst>
            </p:cNvPr>
            <p:cNvSpPr/>
            <p:nvPr/>
          </p:nvSpPr>
          <p:spPr>
            <a:xfrm>
              <a:off x="3043376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9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113C232E-3E76-4078-8B81-B0E5AF404A15}"/>
                </a:ext>
              </a:extLst>
            </p:cNvPr>
            <p:cNvSpPr/>
            <p:nvPr/>
          </p:nvSpPr>
          <p:spPr>
            <a:xfrm>
              <a:off x="3103123" y="-84249"/>
              <a:ext cx="39163" cy="17723"/>
            </a:xfrm>
            <a:custGeom>
              <a:avLst/>
              <a:gdLst>
                <a:gd name="connsiteX0" fmla="*/ 39164 w 39163"/>
                <a:gd name="connsiteY0" fmla="*/ 17724 h 17723"/>
                <a:gd name="connsiteX1" fmla="*/ 0 w 39163"/>
                <a:gd name="connsiteY1" fmla="*/ 17724 h 17723"/>
                <a:gd name="connsiteX2" fmla="*/ 0 w 39163"/>
                <a:gd name="connsiteY2" fmla="*/ 0 h 17723"/>
                <a:gd name="connsiteX3" fmla="*/ 39164 w 39163"/>
                <a:gd name="connsiteY3" fmla="*/ 0 h 17723"/>
                <a:gd name="connsiteX4" fmla="*/ 39164 w 39163"/>
                <a:gd name="connsiteY4" fmla="*/ 17724 h 1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3" h="17723">
                  <a:moveTo>
                    <a:pt x="39164" y="17724"/>
                  </a:moveTo>
                  <a:lnTo>
                    <a:pt x="0" y="17724"/>
                  </a:lnTo>
                  <a:lnTo>
                    <a:pt x="0" y="0"/>
                  </a:lnTo>
                  <a:lnTo>
                    <a:pt x="39164" y="0"/>
                  </a:lnTo>
                  <a:lnTo>
                    <a:pt x="39164" y="1772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082E9C18-DF8B-4CF7-9A49-42E90EFB55C5}"/>
                </a:ext>
              </a:extLst>
            </p:cNvPr>
            <p:cNvSpPr/>
            <p:nvPr/>
          </p:nvSpPr>
          <p:spPr>
            <a:xfrm>
              <a:off x="3166014" y="-137135"/>
              <a:ext cx="86617" cy="112632"/>
            </a:xfrm>
            <a:custGeom>
              <a:avLst/>
              <a:gdLst>
                <a:gd name="connsiteX0" fmla="*/ 86618 w 86617"/>
                <a:gd name="connsiteY0" fmla="*/ 66893 h 112632"/>
                <a:gd name="connsiteX1" fmla="*/ 43166 w 86617"/>
                <a:gd name="connsiteY1" fmla="*/ 112632 h 112632"/>
                <a:gd name="connsiteX2" fmla="*/ 0 w 86617"/>
                <a:gd name="connsiteY2" fmla="*/ 66893 h 112632"/>
                <a:gd name="connsiteX3" fmla="*/ 0 w 86617"/>
                <a:gd name="connsiteY3" fmla="*/ 0 h 112632"/>
                <a:gd name="connsiteX4" fmla="*/ 20011 w 86617"/>
                <a:gd name="connsiteY4" fmla="*/ 0 h 112632"/>
                <a:gd name="connsiteX5" fmla="*/ 20011 w 86617"/>
                <a:gd name="connsiteY5" fmla="*/ 65750 h 112632"/>
                <a:gd name="connsiteX6" fmla="*/ 43452 w 86617"/>
                <a:gd name="connsiteY6" fmla="*/ 93765 h 112632"/>
                <a:gd name="connsiteX7" fmla="*/ 66321 w 86617"/>
                <a:gd name="connsiteY7" fmla="*/ 65750 h 112632"/>
                <a:gd name="connsiteX8" fmla="*/ 66321 w 86617"/>
                <a:gd name="connsiteY8" fmla="*/ 0 h 112632"/>
                <a:gd name="connsiteX9" fmla="*/ 86332 w 86617"/>
                <a:gd name="connsiteY9" fmla="*/ 0 h 112632"/>
                <a:gd name="connsiteX10" fmla="*/ 86332 w 86617"/>
                <a:gd name="connsiteY10" fmla="*/ 66893 h 11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17" h="112632">
                  <a:moveTo>
                    <a:pt x="86618" y="66893"/>
                  </a:moveTo>
                  <a:cubicBezTo>
                    <a:pt x="86618" y="93479"/>
                    <a:pt x="72896" y="112632"/>
                    <a:pt x="43166" y="112632"/>
                  </a:cubicBezTo>
                  <a:cubicBezTo>
                    <a:pt x="13722" y="112632"/>
                    <a:pt x="0" y="93765"/>
                    <a:pt x="0" y="66893"/>
                  </a:cubicBezTo>
                  <a:lnTo>
                    <a:pt x="0" y="0"/>
                  </a:lnTo>
                  <a:lnTo>
                    <a:pt x="20011" y="0"/>
                  </a:lnTo>
                  <a:lnTo>
                    <a:pt x="20011" y="65750"/>
                  </a:lnTo>
                  <a:cubicBezTo>
                    <a:pt x="20011" y="82330"/>
                    <a:pt x="27157" y="93765"/>
                    <a:pt x="43452" y="93765"/>
                  </a:cubicBezTo>
                  <a:cubicBezTo>
                    <a:pt x="59746" y="93765"/>
                    <a:pt x="66321" y="82616"/>
                    <a:pt x="66321" y="65750"/>
                  </a:cubicBezTo>
                  <a:lnTo>
                    <a:pt x="66321" y="0"/>
                  </a:lnTo>
                  <a:lnTo>
                    <a:pt x="86332" y="0"/>
                  </a:lnTo>
                  <a:lnTo>
                    <a:pt x="86332" y="66893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0445EFA6-D834-4337-BBD2-4534F841B54A}"/>
                </a:ext>
              </a:extLst>
            </p:cNvPr>
            <p:cNvSpPr/>
            <p:nvPr/>
          </p:nvSpPr>
          <p:spPr>
            <a:xfrm>
              <a:off x="3277788" y="-108262"/>
              <a:ext cx="68608" cy="82044"/>
            </a:xfrm>
            <a:custGeom>
              <a:avLst/>
              <a:gdLst>
                <a:gd name="connsiteX0" fmla="*/ 68608 w 68608"/>
                <a:gd name="connsiteY0" fmla="*/ 81758 h 82044"/>
                <a:gd name="connsiteX1" fmla="*/ 50027 w 68608"/>
                <a:gd name="connsiteY1" fmla="*/ 81758 h 82044"/>
                <a:gd name="connsiteX2" fmla="*/ 50027 w 68608"/>
                <a:gd name="connsiteY2" fmla="*/ 36019 h 82044"/>
                <a:gd name="connsiteX3" fmla="*/ 35162 w 68608"/>
                <a:gd name="connsiteY3" fmla="*/ 16580 h 82044"/>
                <a:gd name="connsiteX4" fmla="*/ 18581 w 68608"/>
                <a:gd name="connsiteY4" fmla="*/ 36019 h 82044"/>
                <a:gd name="connsiteX5" fmla="*/ 18581 w 68608"/>
                <a:gd name="connsiteY5" fmla="*/ 82044 h 82044"/>
                <a:gd name="connsiteX6" fmla="*/ 0 w 68608"/>
                <a:gd name="connsiteY6" fmla="*/ 82044 h 82044"/>
                <a:gd name="connsiteX7" fmla="*/ 0 w 68608"/>
                <a:gd name="connsiteY7" fmla="*/ 2001 h 82044"/>
                <a:gd name="connsiteX8" fmla="*/ 18581 w 68608"/>
                <a:gd name="connsiteY8" fmla="*/ 2001 h 82044"/>
                <a:gd name="connsiteX9" fmla="*/ 18581 w 68608"/>
                <a:gd name="connsiteY9" fmla="*/ 11721 h 82044"/>
                <a:gd name="connsiteX10" fmla="*/ 18867 w 68608"/>
                <a:gd name="connsiteY10" fmla="*/ 11721 h 82044"/>
                <a:gd name="connsiteX11" fmla="*/ 42309 w 68608"/>
                <a:gd name="connsiteY11" fmla="*/ 0 h 82044"/>
                <a:gd name="connsiteX12" fmla="*/ 68608 w 68608"/>
                <a:gd name="connsiteY12" fmla="*/ 32303 h 82044"/>
                <a:gd name="connsiteX13" fmla="*/ 68608 w 68608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82044">
                  <a:moveTo>
                    <a:pt x="68608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7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9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B6F9751-691D-4E48-94C1-0433183ECAF4}"/>
                </a:ext>
              </a:extLst>
            </p:cNvPr>
            <p:cNvSpPr/>
            <p:nvPr/>
          </p:nvSpPr>
          <p:spPr>
            <a:xfrm>
              <a:off x="3367551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2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D8FB40E5-F34D-4DF1-8178-3897A0349504}"/>
                </a:ext>
              </a:extLst>
            </p:cNvPr>
            <p:cNvSpPr/>
            <p:nvPr/>
          </p:nvSpPr>
          <p:spPr>
            <a:xfrm>
              <a:off x="3404428" y="-106261"/>
              <a:ext cx="77755" cy="80043"/>
            </a:xfrm>
            <a:custGeom>
              <a:avLst/>
              <a:gdLst>
                <a:gd name="connsiteX0" fmla="*/ 77756 w 77755"/>
                <a:gd name="connsiteY0" fmla="*/ 0 h 80043"/>
                <a:gd name="connsiteX1" fmla="*/ 48598 w 77755"/>
                <a:gd name="connsiteY1" fmla="*/ 80043 h 80043"/>
                <a:gd name="connsiteX2" fmla="*/ 29158 w 77755"/>
                <a:gd name="connsiteY2" fmla="*/ 80043 h 80043"/>
                <a:gd name="connsiteX3" fmla="*/ 0 w 77755"/>
                <a:gd name="connsiteY3" fmla="*/ 0 h 80043"/>
                <a:gd name="connsiteX4" fmla="*/ 20582 w 77755"/>
                <a:gd name="connsiteY4" fmla="*/ 0 h 80043"/>
                <a:gd name="connsiteX5" fmla="*/ 38878 w 77755"/>
                <a:gd name="connsiteY5" fmla="*/ 58031 h 80043"/>
                <a:gd name="connsiteX6" fmla="*/ 39164 w 77755"/>
                <a:gd name="connsiteY6" fmla="*/ 58031 h 80043"/>
                <a:gd name="connsiteX7" fmla="*/ 57459 w 77755"/>
                <a:gd name="connsiteY7" fmla="*/ 0 h 80043"/>
                <a:gd name="connsiteX8" fmla="*/ 77756 w 77755"/>
                <a:gd name="connsiteY8" fmla="*/ 0 h 8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55" h="80043">
                  <a:moveTo>
                    <a:pt x="77756" y="0"/>
                  </a:moveTo>
                  <a:lnTo>
                    <a:pt x="48598" y="80043"/>
                  </a:lnTo>
                  <a:lnTo>
                    <a:pt x="29158" y="80043"/>
                  </a:lnTo>
                  <a:lnTo>
                    <a:pt x="0" y="0"/>
                  </a:lnTo>
                  <a:lnTo>
                    <a:pt x="20582" y="0"/>
                  </a:lnTo>
                  <a:lnTo>
                    <a:pt x="38878" y="58031"/>
                  </a:lnTo>
                  <a:lnTo>
                    <a:pt x="39164" y="58031"/>
                  </a:lnTo>
                  <a:lnTo>
                    <a:pt x="57459" y="0"/>
                  </a:lnTo>
                  <a:lnTo>
                    <a:pt x="77756" y="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4A4C5803-4DBD-4AD9-99C1-243F55AFB06B}"/>
                </a:ext>
              </a:extLst>
            </p:cNvPr>
            <p:cNvSpPr/>
            <p:nvPr/>
          </p:nvSpPr>
          <p:spPr>
            <a:xfrm>
              <a:off x="3490760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9" y="60604"/>
                    <a:pt x="28301" y="67751"/>
                    <a:pt x="39736" y="67751"/>
                  </a:cubicBezTo>
                  <a:cubicBezTo>
                    <a:pt x="47168" y="67751"/>
                    <a:pt x="53172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B9CC2AEB-7490-46DA-8359-E39B4D84B91C}"/>
                </a:ext>
              </a:extLst>
            </p:cNvPr>
            <p:cNvSpPr/>
            <p:nvPr/>
          </p:nvSpPr>
          <p:spPr>
            <a:xfrm>
              <a:off x="3584810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F19BD1A3-4D27-469F-816F-F68E68ABC4C4}"/>
                </a:ext>
              </a:extLst>
            </p:cNvPr>
            <p:cNvSpPr/>
            <p:nvPr/>
          </p:nvSpPr>
          <p:spPr>
            <a:xfrm>
              <a:off x="3641698" y="-108548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2 h 84045"/>
                <a:gd name="connsiteX2" fmla="*/ 43166 w 61747"/>
                <a:gd name="connsiteY2" fmla="*/ 60318 h 84045"/>
                <a:gd name="connsiteX3" fmla="*/ 3144 w 61747"/>
                <a:gd name="connsiteY3" fmla="*/ 24871 h 84045"/>
                <a:gd name="connsiteX4" fmla="*/ 33446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7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866" y="65464"/>
                    <a:pt x="24299" y="68322"/>
                    <a:pt x="31445" y="68322"/>
                  </a:cubicBezTo>
                  <a:cubicBezTo>
                    <a:pt x="38306" y="68322"/>
                    <a:pt x="43166" y="65178"/>
                    <a:pt x="43166" y="60318"/>
                  </a:cubicBezTo>
                  <a:cubicBezTo>
                    <a:pt x="43166" y="46597"/>
                    <a:pt x="3144" y="51456"/>
                    <a:pt x="3144" y="24871"/>
                  </a:cubicBezTo>
                  <a:cubicBezTo>
                    <a:pt x="3144" y="10005"/>
                    <a:pt x="15437" y="0"/>
                    <a:pt x="33446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7" y="31731"/>
                    <a:pt x="61747" y="58603"/>
                  </a:cubicBezTo>
                  <a:cubicBezTo>
                    <a:pt x="61747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D8E51CDB-CB01-422A-8B6E-58BCF880AD93}"/>
                </a:ext>
              </a:extLst>
            </p:cNvPr>
            <p:cNvSpPr/>
            <p:nvPr/>
          </p:nvSpPr>
          <p:spPr>
            <a:xfrm>
              <a:off x="3720884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2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CE33B8C0-9214-48E9-B389-6B44159931EF}"/>
                </a:ext>
              </a:extLst>
            </p:cNvPr>
            <p:cNvSpPr/>
            <p:nvPr/>
          </p:nvSpPr>
          <p:spPr>
            <a:xfrm>
              <a:off x="3758046" y="-131989"/>
              <a:ext cx="49741" cy="107486"/>
            </a:xfrm>
            <a:custGeom>
              <a:avLst/>
              <a:gdLst>
                <a:gd name="connsiteX0" fmla="*/ 49741 w 49741"/>
                <a:gd name="connsiteY0" fmla="*/ 88619 h 107486"/>
                <a:gd name="connsiteX1" fmla="*/ 49741 w 49741"/>
                <a:gd name="connsiteY1" fmla="*/ 104628 h 107486"/>
                <a:gd name="connsiteX2" fmla="*/ 34018 w 49741"/>
                <a:gd name="connsiteY2" fmla="*/ 107486 h 107486"/>
                <a:gd name="connsiteX3" fmla="*/ 12292 w 49741"/>
                <a:gd name="connsiteY3" fmla="*/ 84903 h 107486"/>
                <a:gd name="connsiteX4" fmla="*/ 12292 w 49741"/>
                <a:gd name="connsiteY4" fmla="*/ 41165 h 107486"/>
                <a:gd name="connsiteX5" fmla="*/ 0 w 49741"/>
                <a:gd name="connsiteY5" fmla="*/ 41165 h 107486"/>
                <a:gd name="connsiteX6" fmla="*/ 0 w 49741"/>
                <a:gd name="connsiteY6" fmla="*/ 25728 h 107486"/>
                <a:gd name="connsiteX7" fmla="*/ 12006 w 49741"/>
                <a:gd name="connsiteY7" fmla="*/ 25728 h 107486"/>
                <a:gd name="connsiteX8" fmla="*/ 12006 w 49741"/>
                <a:gd name="connsiteY8" fmla="*/ 4002 h 107486"/>
                <a:gd name="connsiteX9" fmla="*/ 30588 w 49741"/>
                <a:gd name="connsiteY9" fmla="*/ 0 h 107486"/>
                <a:gd name="connsiteX10" fmla="*/ 30588 w 49741"/>
                <a:gd name="connsiteY10" fmla="*/ 26014 h 107486"/>
                <a:gd name="connsiteX11" fmla="*/ 49741 w 49741"/>
                <a:gd name="connsiteY11" fmla="*/ 26014 h 107486"/>
                <a:gd name="connsiteX12" fmla="*/ 49741 w 49741"/>
                <a:gd name="connsiteY12" fmla="*/ 41451 h 107486"/>
                <a:gd name="connsiteX13" fmla="*/ 30588 w 49741"/>
                <a:gd name="connsiteY13" fmla="*/ 41451 h 107486"/>
                <a:gd name="connsiteX14" fmla="*/ 30588 w 49741"/>
                <a:gd name="connsiteY14" fmla="*/ 80901 h 107486"/>
                <a:gd name="connsiteX15" fmla="*/ 39164 w 49741"/>
                <a:gd name="connsiteY15" fmla="*/ 91478 h 107486"/>
                <a:gd name="connsiteX16" fmla="*/ 49741 w 49741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1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594" y="91192"/>
                    <a:pt x="46597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A179B9FE-AD40-45DF-AFAF-9A549A0A81BC}"/>
                </a:ext>
              </a:extLst>
            </p:cNvPr>
            <p:cNvSpPr/>
            <p:nvPr/>
          </p:nvSpPr>
          <p:spPr>
            <a:xfrm>
              <a:off x="3822367" y="-140565"/>
              <a:ext cx="67750" cy="116062"/>
            </a:xfrm>
            <a:custGeom>
              <a:avLst/>
              <a:gdLst>
                <a:gd name="connsiteX0" fmla="*/ 34304 w 67750"/>
                <a:gd name="connsiteY0" fmla="*/ 64606 h 116062"/>
                <a:gd name="connsiteX1" fmla="*/ 49455 w 67750"/>
                <a:gd name="connsiteY1" fmla="*/ 66321 h 116062"/>
                <a:gd name="connsiteX2" fmla="*/ 49455 w 67750"/>
                <a:gd name="connsiteY2" fmla="*/ 63463 h 116062"/>
                <a:gd name="connsiteX3" fmla="*/ 31731 w 67750"/>
                <a:gd name="connsiteY3" fmla="*/ 48026 h 116062"/>
                <a:gd name="connsiteX4" fmla="*/ 11435 w 67750"/>
                <a:gd name="connsiteY4" fmla="*/ 52600 h 116062"/>
                <a:gd name="connsiteX5" fmla="*/ 7433 w 67750"/>
                <a:gd name="connsiteY5" fmla="*/ 36877 h 116062"/>
                <a:gd name="connsiteX6" fmla="*/ 33733 w 67750"/>
                <a:gd name="connsiteY6" fmla="*/ 32303 h 116062"/>
                <a:gd name="connsiteX7" fmla="*/ 67751 w 67750"/>
                <a:gd name="connsiteY7" fmla="*/ 63177 h 116062"/>
                <a:gd name="connsiteX8" fmla="*/ 67751 w 67750"/>
                <a:gd name="connsiteY8" fmla="*/ 114347 h 116062"/>
                <a:gd name="connsiteX9" fmla="*/ 50027 w 67750"/>
                <a:gd name="connsiteY9" fmla="*/ 114347 h 116062"/>
                <a:gd name="connsiteX10" fmla="*/ 50027 w 67750"/>
                <a:gd name="connsiteY10" fmla="*/ 105771 h 116062"/>
                <a:gd name="connsiteX11" fmla="*/ 49741 w 67750"/>
                <a:gd name="connsiteY11" fmla="*/ 105771 h 116062"/>
                <a:gd name="connsiteX12" fmla="*/ 26300 w 67750"/>
                <a:gd name="connsiteY12" fmla="*/ 116062 h 116062"/>
                <a:gd name="connsiteX13" fmla="*/ 0 w 67750"/>
                <a:gd name="connsiteY13" fmla="*/ 90620 h 116062"/>
                <a:gd name="connsiteX14" fmla="*/ 34304 w 67750"/>
                <a:gd name="connsiteY14" fmla="*/ 64606 h 116062"/>
                <a:gd name="connsiteX15" fmla="*/ 19153 w 67750"/>
                <a:gd name="connsiteY15" fmla="*/ 21726 h 116062"/>
                <a:gd name="connsiteX16" fmla="*/ 8004 w 67750"/>
                <a:gd name="connsiteY16" fmla="*/ 10863 h 116062"/>
                <a:gd name="connsiteX17" fmla="*/ 19153 w 67750"/>
                <a:gd name="connsiteY17" fmla="*/ 0 h 116062"/>
                <a:gd name="connsiteX18" fmla="*/ 30302 w 67750"/>
                <a:gd name="connsiteY18" fmla="*/ 10863 h 116062"/>
                <a:gd name="connsiteX19" fmla="*/ 19153 w 67750"/>
                <a:gd name="connsiteY19" fmla="*/ 21726 h 116062"/>
                <a:gd name="connsiteX20" fmla="*/ 31160 w 67750"/>
                <a:gd name="connsiteY20" fmla="*/ 102055 h 116062"/>
                <a:gd name="connsiteX21" fmla="*/ 49455 w 67750"/>
                <a:gd name="connsiteY21" fmla="*/ 92335 h 116062"/>
                <a:gd name="connsiteX22" fmla="*/ 49455 w 67750"/>
                <a:gd name="connsiteY22" fmla="*/ 78614 h 116062"/>
                <a:gd name="connsiteX23" fmla="*/ 36305 w 67750"/>
                <a:gd name="connsiteY23" fmla="*/ 77184 h 116062"/>
                <a:gd name="connsiteX24" fmla="*/ 17724 w 67750"/>
                <a:gd name="connsiteY24" fmla="*/ 90334 h 116062"/>
                <a:gd name="connsiteX25" fmla="*/ 31160 w 67750"/>
                <a:gd name="connsiteY25" fmla="*/ 102055 h 116062"/>
                <a:gd name="connsiteX26" fmla="*/ 51742 w 67750"/>
                <a:gd name="connsiteY26" fmla="*/ 21726 h 116062"/>
                <a:gd name="connsiteX27" fmla="*/ 40593 w 67750"/>
                <a:gd name="connsiteY27" fmla="*/ 10863 h 116062"/>
                <a:gd name="connsiteX28" fmla="*/ 51742 w 67750"/>
                <a:gd name="connsiteY28" fmla="*/ 0 h 116062"/>
                <a:gd name="connsiteX29" fmla="*/ 62891 w 67750"/>
                <a:gd name="connsiteY29" fmla="*/ 10863 h 116062"/>
                <a:gd name="connsiteX30" fmla="*/ 51742 w 67750"/>
                <a:gd name="connsiteY30" fmla="*/ 21726 h 11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750" h="116062">
                  <a:moveTo>
                    <a:pt x="34304" y="64606"/>
                  </a:moveTo>
                  <a:cubicBezTo>
                    <a:pt x="39450" y="64606"/>
                    <a:pt x="44310" y="64892"/>
                    <a:pt x="49455" y="66321"/>
                  </a:cubicBezTo>
                  <a:lnTo>
                    <a:pt x="49455" y="63463"/>
                  </a:lnTo>
                  <a:cubicBezTo>
                    <a:pt x="49455" y="53171"/>
                    <a:pt x="43452" y="48026"/>
                    <a:pt x="31731" y="48026"/>
                  </a:cubicBezTo>
                  <a:cubicBezTo>
                    <a:pt x="25157" y="48026"/>
                    <a:pt x="18010" y="49455"/>
                    <a:pt x="11435" y="52600"/>
                  </a:cubicBezTo>
                  <a:lnTo>
                    <a:pt x="7433" y="36877"/>
                  </a:lnTo>
                  <a:cubicBezTo>
                    <a:pt x="14865" y="34018"/>
                    <a:pt x="24585" y="32303"/>
                    <a:pt x="33733" y="32303"/>
                  </a:cubicBezTo>
                  <a:cubicBezTo>
                    <a:pt x="56316" y="32303"/>
                    <a:pt x="67751" y="42880"/>
                    <a:pt x="67751" y="63177"/>
                  </a:cubicBezTo>
                  <a:lnTo>
                    <a:pt x="67751" y="114347"/>
                  </a:lnTo>
                  <a:lnTo>
                    <a:pt x="50027" y="114347"/>
                  </a:lnTo>
                  <a:lnTo>
                    <a:pt x="50027" y="105771"/>
                  </a:lnTo>
                  <a:lnTo>
                    <a:pt x="49741" y="105771"/>
                  </a:lnTo>
                  <a:cubicBezTo>
                    <a:pt x="42880" y="112918"/>
                    <a:pt x="35734" y="116062"/>
                    <a:pt x="26300" y="116062"/>
                  </a:cubicBezTo>
                  <a:cubicBezTo>
                    <a:pt x="10291" y="116062"/>
                    <a:pt x="0" y="106057"/>
                    <a:pt x="0" y="90620"/>
                  </a:cubicBezTo>
                  <a:cubicBezTo>
                    <a:pt x="0" y="73754"/>
                    <a:pt x="12006" y="64606"/>
                    <a:pt x="34304" y="64606"/>
                  </a:cubicBezTo>
                  <a:close/>
                  <a:moveTo>
                    <a:pt x="19153" y="21726"/>
                  </a:moveTo>
                  <a:cubicBezTo>
                    <a:pt x="13150" y="21726"/>
                    <a:pt x="8004" y="16580"/>
                    <a:pt x="8004" y="10863"/>
                  </a:cubicBezTo>
                  <a:cubicBezTo>
                    <a:pt x="8004" y="5146"/>
                    <a:pt x="13150" y="0"/>
                    <a:pt x="19153" y="0"/>
                  </a:cubicBezTo>
                  <a:cubicBezTo>
                    <a:pt x="25157" y="0"/>
                    <a:pt x="30302" y="5146"/>
                    <a:pt x="30302" y="10863"/>
                  </a:cubicBezTo>
                  <a:cubicBezTo>
                    <a:pt x="30302" y="16866"/>
                    <a:pt x="25157" y="21726"/>
                    <a:pt x="19153" y="21726"/>
                  </a:cubicBezTo>
                  <a:close/>
                  <a:moveTo>
                    <a:pt x="31160" y="102055"/>
                  </a:moveTo>
                  <a:cubicBezTo>
                    <a:pt x="38021" y="102055"/>
                    <a:pt x="44310" y="98625"/>
                    <a:pt x="49455" y="92335"/>
                  </a:cubicBezTo>
                  <a:lnTo>
                    <a:pt x="49455" y="78614"/>
                  </a:lnTo>
                  <a:cubicBezTo>
                    <a:pt x="45167" y="77470"/>
                    <a:pt x="40593" y="77184"/>
                    <a:pt x="36305" y="77184"/>
                  </a:cubicBezTo>
                  <a:cubicBezTo>
                    <a:pt x="24585" y="77184"/>
                    <a:pt x="17724" y="81758"/>
                    <a:pt x="17724" y="90334"/>
                  </a:cubicBezTo>
                  <a:cubicBezTo>
                    <a:pt x="17724" y="97481"/>
                    <a:pt x="22869" y="102055"/>
                    <a:pt x="31160" y="102055"/>
                  </a:cubicBezTo>
                  <a:close/>
                  <a:moveTo>
                    <a:pt x="51742" y="21726"/>
                  </a:moveTo>
                  <a:cubicBezTo>
                    <a:pt x="45739" y="21726"/>
                    <a:pt x="40593" y="16580"/>
                    <a:pt x="40593" y="10863"/>
                  </a:cubicBezTo>
                  <a:cubicBezTo>
                    <a:pt x="40593" y="5146"/>
                    <a:pt x="45739" y="0"/>
                    <a:pt x="51742" y="0"/>
                  </a:cubicBezTo>
                  <a:cubicBezTo>
                    <a:pt x="57745" y="0"/>
                    <a:pt x="62891" y="5146"/>
                    <a:pt x="62891" y="10863"/>
                  </a:cubicBezTo>
                  <a:cubicBezTo>
                    <a:pt x="62891" y="16866"/>
                    <a:pt x="57745" y="21726"/>
                    <a:pt x="51742" y="217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98183F8D-EEE0-4CB3-ADF3-C13D2EDB85CE}"/>
                </a:ext>
              </a:extLst>
            </p:cNvPr>
            <p:cNvSpPr/>
            <p:nvPr/>
          </p:nvSpPr>
          <p:spPr>
            <a:xfrm>
              <a:off x="3904697" y="-131989"/>
              <a:ext cx="49740" cy="107486"/>
            </a:xfrm>
            <a:custGeom>
              <a:avLst/>
              <a:gdLst>
                <a:gd name="connsiteX0" fmla="*/ 49741 w 49740"/>
                <a:gd name="connsiteY0" fmla="*/ 88619 h 107486"/>
                <a:gd name="connsiteX1" fmla="*/ 49741 w 49740"/>
                <a:gd name="connsiteY1" fmla="*/ 104628 h 107486"/>
                <a:gd name="connsiteX2" fmla="*/ 34018 w 49740"/>
                <a:gd name="connsiteY2" fmla="*/ 107486 h 107486"/>
                <a:gd name="connsiteX3" fmla="*/ 12292 w 49740"/>
                <a:gd name="connsiteY3" fmla="*/ 84903 h 107486"/>
                <a:gd name="connsiteX4" fmla="*/ 12292 w 49740"/>
                <a:gd name="connsiteY4" fmla="*/ 41165 h 107486"/>
                <a:gd name="connsiteX5" fmla="*/ 0 w 49740"/>
                <a:gd name="connsiteY5" fmla="*/ 41165 h 107486"/>
                <a:gd name="connsiteX6" fmla="*/ 0 w 49740"/>
                <a:gd name="connsiteY6" fmla="*/ 25728 h 107486"/>
                <a:gd name="connsiteX7" fmla="*/ 12006 w 49740"/>
                <a:gd name="connsiteY7" fmla="*/ 25728 h 107486"/>
                <a:gd name="connsiteX8" fmla="*/ 12006 w 49740"/>
                <a:gd name="connsiteY8" fmla="*/ 4002 h 107486"/>
                <a:gd name="connsiteX9" fmla="*/ 30588 w 49740"/>
                <a:gd name="connsiteY9" fmla="*/ 0 h 107486"/>
                <a:gd name="connsiteX10" fmla="*/ 30588 w 49740"/>
                <a:gd name="connsiteY10" fmla="*/ 26014 h 107486"/>
                <a:gd name="connsiteX11" fmla="*/ 49741 w 49740"/>
                <a:gd name="connsiteY11" fmla="*/ 26014 h 107486"/>
                <a:gd name="connsiteX12" fmla="*/ 49741 w 49740"/>
                <a:gd name="connsiteY12" fmla="*/ 41451 h 107486"/>
                <a:gd name="connsiteX13" fmla="*/ 30588 w 49740"/>
                <a:gd name="connsiteY13" fmla="*/ 41451 h 107486"/>
                <a:gd name="connsiteX14" fmla="*/ 30588 w 49740"/>
                <a:gd name="connsiteY14" fmla="*/ 80901 h 107486"/>
                <a:gd name="connsiteX15" fmla="*/ 39164 w 49740"/>
                <a:gd name="connsiteY15" fmla="*/ 91478 h 107486"/>
                <a:gd name="connsiteX16" fmla="*/ 49741 w 49740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0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DEF7A6F6-7697-44F1-AB8D-7381F17E2CAB}"/>
                </a:ext>
              </a:extLst>
            </p:cNvPr>
            <p:cNvSpPr/>
            <p:nvPr/>
          </p:nvSpPr>
          <p:spPr>
            <a:xfrm>
              <a:off x="1649198" y="35815"/>
              <a:ext cx="77756" cy="110630"/>
            </a:xfrm>
            <a:custGeom>
              <a:avLst/>
              <a:gdLst>
                <a:gd name="connsiteX0" fmla="*/ 77756 w 77756"/>
                <a:gd name="connsiteY0" fmla="*/ 33447 h 110630"/>
                <a:gd name="connsiteX1" fmla="*/ 38020 w 77756"/>
                <a:gd name="connsiteY1" fmla="*/ 68323 h 110630"/>
                <a:gd name="connsiteX2" fmla="*/ 19725 w 77756"/>
                <a:gd name="connsiteY2" fmla="*/ 68323 h 110630"/>
                <a:gd name="connsiteX3" fmla="*/ 19725 w 77756"/>
                <a:gd name="connsiteY3" fmla="*/ 110631 h 110630"/>
                <a:gd name="connsiteX4" fmla="*/ 0 w 77756"/>
                <a:gd name="connsiteY4" fmla="*/ 110631 h 110630"/>
                <a:gd name="connsiteX5" fmla="*/ 0 w 77756"/>
                <a:gd name="connsiteY5" fmla="*/ 0 h 110630"/>
                <a:gd name="connsiteX6" fmla="*/ 39164 w 77756"/>
                <a:gd name="connsiteY6" fmla="*/ 0 h 110630"/>
                <a:gd name="connsiteX7" fmla="*/ 77756 w 77756"/>
                <a:gd name="connsiteY7" fmla="*/ 33447 h 110630"/>
                <a:gd name="connsiteX8" fmla="*/ 58031 w 77756"/>
                <a:gd name="connsiteY8" fmla="*/ 34304 h 110630"/>
                <a:gd name="connsiteX9" fmla="*/ 38306 w 77756"/>
                <a:gd name="connsiteY9" fmla="*/ 17438 h 110630"/>
                <a:gd name="connsiteX10" fmla="*/ 19725 w 77756"/>
                <a:gd name="connsiteY10" fmla="*/ 17438 h 110630"/>
                <a:gd name="connsiteX11" fmla="*/ 19725 w 77756"/>
                <a:gd name="connsiteY11" fmla="*/ 51170 h 110630"/>
                <a:gd name="connsiteX12" fmla="*/ 37735 w 77756"/>
                <a:gd name="connsiteY12" fmla="*/ 51170 h 110630"/>
                <a:gd name="connsiteX13" fmla="*/ 58031 w 77756"/>
                <a:gd name="connsiteY13" fmla="*/ 34304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756" h="110630">
                  <a:moveTo>
                    <a:pt x="77756" y="33447"/>
                  </a:moveTo>
                  <a:cubicBezTo>
                    <a:pt x="77756" y="57460"/>
                    <a:pt x="61176" y="68323"/>
                    <a:pt x="38020" y="68323"/>
                  </a:cubicBezTo>
                  <a:lnTo>
                    <a:pt x="19725" y="6832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39164" y="0"/>
                  </a:lnTo>
                  <a:cubicBezTo>
                    <a:pt x="61462" y="0"/>
                    <a:pt x="77756" y="9720"/>
                    <a:pt x="77756" y="33447"/>
                  </a:cubicBezTo>
                  <a:close/>
                  <a:moveTo>
                    <a:pt x="58031" y="34304"/>
                  </a:moveTo>
                  <a:cubicBezTo>
                    <a:pt x="58031" y="22869"/>
                    <a:pt x="50884" y="17438"/>
                    <a:pt x="38306" y="17438"/>
                  </a:cubicBezTo>
                  <a:lnTo>
                    <a:pt x="19725" y="17438"/>
                  </a:lnTo>
                  <a:lnTo>
                    <a:pt x="19725" y="51170"/>
                  </a:lnTo>
                  <a:lnTo>
                    <a:pt x="37735" y="51170"/>
                  </a:lnTo>
                  <a:cubicBezTo>
                    <a:pt x="50884" y="51170"/>
                    <a:pt x="58031" y="45453"/>
                    <a:pt x="58031" y="34304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20A9FABD-4F3B-45E8-960F-F01F361FB27A}"/>
                </a:ext>
              </a:extLst>
            </p:cNvPr>
            <p:cNvSpPr/>
            <p:nvPr/>
          </p:nvSpPr>
          <p:spPr>
            <a:xfrm>
              <a:off x="1744678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656E7268-0DA0-4990-9B9D-54FEE7EA853A}"/>
                </a:ext>
              </a:extLst>
            </p:cNvPr>
            <p:cNvSpPr/>
            <p:nvPr/>
          </p:nvSpPr>
          <p:spPr>
            <a:xfrm>
              <a:off x="1834440" y="3095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CBBBFDE1-93E6-4EA6-9641-358A19EB8BFD}"/>
                </a:ext>
              </a:extLst>
            </p:cNvPr>
            <p:cNvSpPr/>
            <p:nvPr/>
          </p:nvSpPr>
          <p:spPr>
            <a:xfrm>
              <a:off x="1880465" y="29525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3BD6739E-66DE-4C5B-B2DD-23621B7F259F}"/>
                </a:ext>
              </a:extLst>
            </p:cNvPr>
            <p:cNvSpPr/>
            <p:nvPr/>
          </p:nvSpPr>
          <p:spPr>
            <a:xfrm>
              <a:off x="1919343" y="64401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317 w 77184"/>
                <a:gd name="connsiteY5" fmla="*/ 42309 h 84045"/>
                <a:gd name="connsiteX6" fmla="*/ 38306 w 77184"/>
                <a:gd name="connsiteY6" fmla="*/ 17152 h 84045"/>
                <a:gd name="connsiteX7" fmla="*/ 18296 w 77184"/>
                <a:gd name="connsiteY7" fmla="*/ 42023 h 84045"/>
                <a:gd name="connsiteX8" fmla="*/ 38306 w 77184"/>
                <a:gd name="connsiteY8" fmla="*/ 67465 h 84045"/>
                <a:gd name="connsiteX9" fmla="*/ 58317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317" y="42309"/>
                  </a:moveTo>
                  <a:cubicBezTo>
                    <a:pt x="58317" y="26872"/>
                    <a:pt x="50599" y="17152"/>
                    <a:pt x="38306" y="17152"/>
                  </a:cubicBezTo>
                  <a:cubicBezTo>
                    <a:pt x="26014" y="17152"/>
                    <a:pt x="18296" y="26872"/>
                    <a:pt x="18296" y="42023"/>
                  </a:cubicBezTo>
                  <a:cubicBezTo>
                    <a:pt x="18296" y="57460"/>
                    <a:pt x="26014" y="67465"/>
                    <a:pt x="38306" y="67465"/>
                  </a:cubicBezTo>
                  <a:cubicBezTo>
                    <a:pt x="50885" y="67179"/>
                    <a:pt x="58317" y="57745"/>
                    <a:pt x="58317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54618B59-5213-46E5-878B-7FE5CF774D55}"/>
                </a:ext>
              </a:extLst>
            </p:cNvPr>
            <p:cNvSpPr/>
            <p:nvPr/>
          </p:nvSpPr>
          <p:spPr>
            <a:xfrm>
              <a:off x="2008534" y="64401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3 h 84045"/>
                <a:gd name="connsiteX2" fmla="*/ 43166 w 61747"/>
                <a:gd name="connsiteY2" fmla="*/ 60318 h 84045"/>
                <a:gd name="connsiteX3" fmla="*/ 3145 w 61747"/>
                <a:gd name="connsiteY3" fmla="*/ 24871 h 84045"/>
                <a:gd name="connsiteX4" fmla="*/ 33447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7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580" y="65464"/>
                    <a:pt x="24299" y="68323"/>
                    <a:pt x="31445" y="68323"/>
                  </a:cubicBezTo>
                  <a:cubicBezTo>
                    <a:pt x="38306" y="68323"/>
                    <a:pt x="43166" y="65178"/>
                    <a:pt x="43166" y="60318"/>
                  </a:cubicBezTo>
                  <a:cubicBezTo>
                    <a:pt x="43166" y="46597"/>
                    <a:pt x="3145" y="51456"/>
                    <a:pt x="3145" y="24871"/>
                  </a:cubicBezTo>
                  <a:cubicBezTo>
                    <a:pt x="3145" y="10005"/>
                    <a:pt x="15437" y="0"/>
                    <a:pt x="33447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7" y="31731"/>
                    <a:pt x="61747" y="58603"/>
                  </a:cubicBezTo>
                  <a:cubicBezTo>
                    <a:pt x="61747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E48E0C61-CBC6-4D6B-9C7F-9C401E2F776A}"/>
                </a:ext>
              </a:extLst>
            </p:cNvPr>
            <p:cNvSpPr/>
            <p:nvPr/>
          </p:nvSpPr>
          <p:spPr>
            <a:xfrm>
              <a:off x="2085433" y="64401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317 w 77184"/>
                <a:gd name="connsiteY5" fmla="*/ 42309 h 84045"/>
                <a:gd name="connsiteX6" fmla="*/ 38306 w 77184"/>
                <a:gd name="connsiteY6" fmla="*/ 17152 h 84045"/>
                <a:gd name="connsiteX7" fmla="*/ 18296 w 77184"/>
                <a:gd name="connsiteY7" fmla="*/ 42023 h 84045"/>
                <a:gd name="connsiteX8" fmla="*/ 38306 w 77184"/>
                <a:gd name="connsiteY8" fmla="*/ 67465 h 84045"/>
                <a:gd name="connsiteX9" fmla="*/ 58317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317" y="42309"/>
                  </a:moveTo>
                  <a:cubicBezTo>
                    <a:pt x="58317" y="26872"/>
                    <a:pt x="50599" y="17152"/>
                    <a:pt x="38306" y="17152"/>
                  </a:cubicBezTo>
                  <a:cubicBezTo>
                    <a:pt x="26014" y="17152"/>
                    <a:pt x="18296" y="26872"/>
                    <a:pt x="18296" y="42023"/>
                  </a:cubicBezTo>
                  <a:cubicBezTo>
                    <a:pt x="18296" y="57460"/>
                    <a:pt x="26014" y="67465"/>
                    <a:pt x="38306" y="67465"/>
                  </a:cubicBezTo>
                  <a:cubicBezTo>
                    <a:pt x="50885" y="67179"/>
                    <a:pt x="58317" y="57745"/>
                    <a:pt x="58317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4A078B44-E6FF-45AF-9463-415791E9E2B2}"/>
                </a:ext>
              </a:extLst>
            </p:cNvPr>
            <p:cNvSpPr/>
            <p:nvPr/>
          </p:nvSpPr>
          <p:spPr>
            <a:xfrm>
              <a:off x="2182914" y="64683"/>
              <a:ext cx="74611" cy="114065"/>
            </a:xfrm>
            <a:custGeom>
              <a:avLst/>
              <a:gdLst>
                <a:gd name="connsiteX0" fmla="*/ 74612 w 74611"/>
                <a:gd name="connsiteY0" fmla="*/ 41455 h 114065"/>
                <a:gd name="connsiteX1" fmla="*/ 42023 w 74611"/>
                <a:gd name="connsiteY1" fmla="*/ 83763 h 114065"/>
                <a:gd name="connsiteX2" fmla="*/ 18867 w 74611"/>
                <a:gd name="connsiteY2" fmla="*/ 73186 h 114065"/>
                <a:gd name="connsiteX3" fmla="*/ 18581 w 74611"/>
                <a:gd name="connsiteY3" fmla="*/ 73186 h 114065"/>
                <a:gd name="connsiteX4" fmla="*/ 18581 w 74611"/>
                <a:gd name="connsiteY4" fmla="*/ 109491 h 114065"/>
                <a:gd name="connsiteX5" fmla="*/ 0 w 74611"/>
                <a:gd name="connsiteY5" fmla="*/ 114065 h 114065"/>
                <a:gd name="connsiteX6" fmla="*/ 0 w 74611"/>
                <a:gd name="connsiteY6" fmla="*/ 2005 h 114065"/>
                <a:gd name="connsiteX7" fmla="*/ 18296 w 74611"/>
                <a:gd name="connsiteY7" fmla="*/ 2005 h 114065"/>
                <a:gd name="connsiteX8" fmla="*/ 18296 w 74611"/>
                <a:gd name="connsiteY8" fmla="*/ 11724 h 114065"/>
                <a:gd name="connsiteX9" fmla="*/ 18581 w 74611"/>
                <a:gd name="connsiteY9" fmla="*/ 11724 h 114065"/>
                <a:gd name="connsiteX10" fmla="*/ 42880 w 74611"/>
                <a:gd name="connsiteY10" fmla="*/ 4 h 114065"/>
                <a:gd name="connsiteX11" fmla="*/ 74612 w 74611"/>
                <a:gd name="connsiteY11" fmla="*/ 41455 h 114065"/>
                <a:gd name="connsiteX12" fmla="*/ 56030 w 74611"/>
                <a:gd name="connsiteY12" fmla="*/ 42026 h 114065"/>
                <a:gd name="connsiteX13" fmla="*/ 37449 w 74611"/>
                <a:gd name="connsiteY13" fmla="*/ 16584 h 114065"/>
                <a:gd name="connsiteX14" fmla="*/ 18581 w 74611"/>
                <a:gd name="connsiteY14" fmla="*/ 26875 h 114065"/>
                <a:gd name="connsiteX15" fmla="*/ 18581 w 74611"/>
                <a:gd name="connsiteY15" fmla="*/ 56320 h 114065"/>
                <a:gd name="connsiteX16" fmla="*/ 37735 w 74611"/>
                <a:gd name="connsiteY16" fmla="*/ 67183 h 114065"/>
                <a:gd name="connsiteX17" fmla="*/ 56030 w 74611"/>
                <a:gd name="connsiteY17" fmla="*/ 42026 h 11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4065">
                  <a:moveTo>
                    <a:pt x="74612" y="41455"/>
                  </a:moveTo>
                  <a:cubicBezTo>
                    <a:pt x="74612" y="67469"/>
                    <a:pt x="61462" y="83763"/>
                    <a:pt x="42023" y="83763"/>
                  </a:cubicBezTo>
                  <a:cubicBezTo>
                    <a:pt x="32303" y="83763"/>
                    <a:pt x="24013" y="79475"/>
                    <a:pt x="18867" y="73186"/>
                  </a:cubicBezTo>
                  <a:lnTo>
                    <a:pt x="18581" y="73186"/>
                  </a:lnTo>
                  <a:lnTo>
                    <a:pt x="18581" y="109491"/>
                  </a:lnTo>
                  <a:lnTo>
                    <a:pt x="0" y="114065"/>
                  </a:lnTo>
                  <a:lnTo>
                    <a:pt x="0" y="2005"/>
                  </a:lnTo>
                  <a:lnTo>
                    <a:pt x="18296" y="2005"/>
                  </a:lnTo>
                  <a:lnTo>
                    <a:pt x="18296" y="11724"/>
                  </a:lnTo>
                  <a:lnTo>
                    <a:pt x="18581" y="11724"/>
                  </a:lnTo>
                  <a:cubicBezTo>
                    <a:pt x="24299" y="4578"/>
                    <a:pt x="32875" y="4"/>
                    <a:pt x="42880" y="4"/>
                  </a:cubicBezTo>
                  <a:cubicBezTo>
                    <a:pt x="61462" y="-282"/>
                    <a:pt x="74612" y="15441"/>
                    <a:pt x="74612" y="41455"/>
                  </a:cubicBezTo>
                  <a:close/>
                  <a:moveTo>
                    <a:pt x="56030" y="42026"/>
                  </a:moveTo>
                  <a:cubicBezTo>
                    <a:pt x="56030" y="25446"/>
                    <a:pt x="49455" y="16584"/>
                    <a:pt x="37449" y="16584"/>
                  </a:cubicBezTo>
                  <a:cubicBezTo>
                    <a:pt x="30302" y="16584"/>
                    <a:pt x="24585" y="19729"/>
                    <a:pt x="18581" y="26875"/>
                  </a:cubicBezTo>
                  <a:lnTo>
                    <a:pt x="18581" y="56320"/>
                  </a:lnTo>
                  <a:cubicBezTo>
                    <a:pt x="24013" y="63467"/>
                    <a:pt x="30016" y="67183"/>
                    <a:pt x="37735" y="67183"/>
                  </a:cubicBezTo>
                  <a:cubicBezTo>
                    <a:pt x="49741" y="67183"/>
                    <a:pt x="56030" y="57749"/>
                    <a:pt x="56030" y="420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B8DF66C6-B271-49B7-A3C2-F924D0C2BAE3}"/>
                </a:ext>
              </a:extLst>
            </p:cNvPr>
            <p:cNvSpPr/>
            <p:nvPr/>
          </p:nvSpPr>
          <p:spPr>
            <a:xfrm>
              <a:off x="2278394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CD1A344C-4F81-480A-86DA-471DAC72211F}"/>
                </a:ext>
              </a:extLst>
            </p:cNvPr>
            <p:cNvSpPr/>
            <p:nvPr/>
          </p:nvSpPr>
          <p:spPr>
            <a:xfrm>
              <a:off x="2368156" y="3095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01FBA49C-9EC1-4B1A-BDC7-8C5BAA4A7D55}"/>
                </a:ext>
              </a:extLst>
            </p:cNvPr>
            <p:cNvSpPr/>
            <p:nvPr/>
          </p:nvSpPr>
          <p:spPr>
            <a:xfrm>
              <a:off x="2406748" y="64401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3 h 84045"/>
                <a:gd name="connsiteX2" fmla="*/ 43166 w 61747"/>
                <a:gd name="connsiteY2" fmla="*/ 60318 h 84045"/>
                <a:gd name="connsiteX3" fmla="*/ 3145 w 61747"/>
                <a:gd name="connsiteY3" fmla="*/ 24871 h 84045"/>
                <a:gd name="connsiteX4" fmla="*/ 33447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8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866" y="65464"/>
                    <a:pt x="24299" y="68323"/>
                    <a:pt x="31445" y="68323"/>
                  </a:cubicBezTo>
                  <a:cubicBezTo>
                    <a:pt x="38306" y="68323"/>
                    <a:pt x="43166" y="65178"/>
                    <a:pt x="43166" y="60318"/>
                  </a:cubicBezTo>
                  <a:cubicBezTo>
                    <a:pt x="43166" y="46597"/>
                    <a:pt x="3145" y="51456"/>
                    <a:pt x="3145" y="24871"/>
                  </a:cubicBezTo>
                  <a:cubicBezTo>
                    <a:pt x="3145" y="10005"/>
                    <a:pt x="15437" y="0"/>
                    <a:pt x="33447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8" y="31731"/>
                    <a:pt x="61748" y="58603"/>
                  </a:cubicBezTo>
                  <a:cubicBezTo>
                    <a:pt x="61748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2B005168-C214-411A-9B4B-10EE20B40413}"/>
                </a:ext>
              </a:extLst>
            </p:cNvPr>
            <p:cNvSpPr/>
            <p:nvPr/>
          </p:nvSpPr>
          <p:spPr>
            <a:xfrm>
              <a:off x="2483647" y="64401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61F30758-DF57-4F7C-A3BB-778F50AB2271}"/>
                </a:ext>
              </a:extLst>
            </p:cNvPr>
            <p:cNvSpPr/>
            <p:nvPr/>
          </p:nvSpPr>
          <p:spPr>
            <a:xfrm>
              <a:off x="2567120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32F9211C-663D-42E6-A6B3-A0F6AF121255}"/>
                </a:ext>
              </a:extLst>
            </p:cNvPr>
            <p:cNvSpPr/>
            <p:nvPr/>
          </p:nvSpPr>
          <p:spPr>
            <a:xfrm>
              <a:off x="2655168" y="64687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C8DBE9A1-1B20-4779-B1AA-B1E13D2478BB}"/>
                </a:ext>
              </a:extLst>
            </p:cNvPr>
            <p:cNvSpPr/>
            <p:nvPr/>
          </p:nvSpPr>
          <p:spPr>
            <a:xfrm>
              <a:off x="2796386" y="36100"/>
              <a:ext cx="69465" cy="110630"/>
            </a:xfrm>
            <a:custGeom>
              <a:avLst/>
              <a:gdLst>
                <a:gd name="connsiteX0" fmla="*/ 69466 w 69465"/>
                <a:gd name="connsiteY0" fmla="*/ 18010 h 110630"/>
                <a:gd name="connsiteX1" fmla="*/ 19725 w 69465"/>
                <a:gd name="connsiteY1" fmla="*/ 18010 h 110630"/>
                <a:gd name="connsiteX2" fmla="*/ 19725 w 69465"/>
                <a:gd name="connsiteY2" fmla="*/ 45453 h 110630"/>
                <a:gd name="connsiteX3" fmla="*/ 56888 w 69465"/>
                <a:gd name="connsiteY3" fmla="*/ 45453 h 110630"/>
                <a:gd name="connsiteX4" fmla="*/ 56888 w 69465"/>
                <a:gd name="connsiteY4" fmla="*/ 63463 h 110630"/>
                <a:gd name="connsiteX5" fmla="*/ 19725 w 69465"/>
                <a:gd name="connsiteY5" fmla="*/ 63463 h 110630"/>
                <a:gd name="connsiteX6" fmla="*/ 19725 w 69465"/>
                <a:gd name="connsiteY6" fmla="*/ 110631 h 110630"/>
                <a:gd name="connsiteX7" fmla="*/ 0 w 69465"/>
                <a:gd name="connsiteY7" fmla="*/ 110631 h 110630"/>
                <a:gd name="connsiteX8" fmla="*/ 0 w 69465"/>
                <a:gd name="connsiteY8" fmla="*/ 0 h 110630"/>
                <a:gd name="connsiteX9" fmla="*/ 69466 w 69465"/>
                <a:gd name="connsiteY9" fmla="*/ 0 h 110630"/>
                <a:gd name="connsiteX10" fmla="*/ 69466 w 69465"/>
                <a:gd name="connsiteY10" fmla="*/ 18010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465" h="110630">
                  <a:moveTo>
                    <a:pt x="69466" y="18010"/>
                  </a:moveTo>
                  <a:lnTo>
                    <a:pt x="19725" y="18010"/>
                  </a:lnTo>
                  <a:lnTo>
                    <a:pt x="19725" y="45453"/>
                  </a:lnTo>
                  <a:lnTo>
                    <a:pt x="56888" y="45453"/>
                  </a:lnTo>
                  <a:lnTo>
                    <a:pt x="56888" y="63463"/>
                  </a:lnTo>
                  <a:lnTo>
                    <a:pt x="19725" y="6346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01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69FE9E73-4E3B-4C25-85EC-17FA1D2289A3}"/>
                </a:ext>
              </a:extLst>
            </p:cNvPr>
            <p:cNvSpPr/>
            <p:nvPr/>
          </p:nvSpPr>
          <p:spPr>
            <a:xfrm>
              <a:off x="2869569" y="64687"/>
              <a:ext cx="67750" cy="83759"/>
            </a:xfrm>
            <a:custGeom>
              <a:avLst/>
              <a:gdLst>
                <a:gd name="connsiteX0" fmla="*/ 34304 w 67750"/>
                <a:gd name="connsiteY0" fmla="*/ 32303 h 83759"/>
                <a:gd name="connsiteX1" fmla="*/ 49455 w 67750"/>
                <a:gd name="connsiteY1" fmla="*/ 34018 h 83759"/>
                <a:gd name="connsiteX2" fmla="*/ 49455 w 67750"/>
                <a:gd name="connsiteY2" fmla="*/ 31160 h 83759"/>
                <a:gd name="connsiteX3" fmla="*/ 31731 w 67750"/>
                <a:gd name="connsiteY3" fmla="*/ 15723 h 83759"/>
                <a:gd name="connsiteX4" fmla="*/ 11435 w 67750"/>
                <a:gd name="connsiteY4" fmla="*/ 20297 h 83759"/>
                <a:gd name="connsiteX5" fmla="*/ 7433 w 67750"/>
                <a:gd name="connsiteY5" fmla="*/ 4574 h 83759"/>
                <a:gd name="connsiteX6" fmla="*/ 33732 w 67750"/>
                <a:gd name="connsiteY6" fmla="*/ 0 h 83759"/>
                <a:gd name="connsiteX7" fmla="*/ 67751 w 67750"/>
                <a:gd name="connsiteY7" fmla="*/ 30874 h 83759"/>
                <a:gd name="connsiteX8" fmla="*/ 67751 w 67750"/>
                <a:gd name="connsiteY8" fmla="*/ 82044 h 83759"/>
                <a:gd name="connsiteX9" fmla="*/ 50027 w 67750"/>
                <a:gd name="connsiteY9" fmla="*/ 82044 h 83759"/>
                <a:gd name="connsiteX10" fmla="*/ 50027 w 67750"/>
                <a:gd name="connsiteY10" fmla="*/ 73468 h 83759"/>
                <a:gd name="connsiteX11" fmla="*/ 49741 w 67750"/>
                <a:gd name="connsiteY11" fmla="*/ 73468 h 83759"/>
                <a:gd name="connsiteX12" fmla="*/ 26300 w 67750"/>
                <a:gd name="connsiteY12" fmla="*/ 83759 h 83759"/>
                <a:gd name="connsiteX13" fmla="*/ 0 w 67750"/>
                <a:gd name="connsiteY13" fmla="*/ 58317 h 83759"/>
                <a:gd name="connsiteX14" fmla="*/ 34304 w 67750"/>
                <a:gd name="connsiteY14" fmla="*/ 32303 h 83759"/>
                <a:gd name="connsiteX15" fmla="*/ 31160 w 67750"/>
                <a:gd name="connsiteY15" fmla="*/ 69752 h 83759"/>
                <a:gd name="connsiteX16" fmla="*/ 49455 w 67750"/>
                <a:gd name="connsiteY16" fmla="*/ 60032 h 83759"/>
                <a:gd name="connsiteX17" fmla="*/ 49455 w 67750"/>
                <a:gd name="connsiteY17" fmla="*/ 46025 h 83759"/>
                <a:gd name="connsiteX18" fmla="*/ 36305 w 67750"/>
                <a:gd name="connsiteY18" fmla="*/ 44595 h 83759"/>
                <a:gd name="connsiteX19" fmla="*/ 17724 w 67750"/>
                <a:gd name="connsiteY19" fmla="*/ 57745 h 83759"/>
                <a:gd name="connsiteX20" fmla="*/ 31160 w 67750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0" h="83759">
                  <a:moveTo>
                    <a:pt x="34304" y="32303"/>
                  </a:moveTo>
                  <a:cubicBezTo>
                    <a:pt x="39450" y="32303"/>
                    <a:pt x="44310" y="32589"/>
                    <a:pt x="49455" y="34018"/>
                  </a:cubicBezTo>
                  <a:lnTo>
                    <a:pt x="49455" y="31160"/>
                  </a:lnTo>
                  <a:cubicBezTo>
                    <a:pt x="49455" y="20868"/>
                    <a:pt x="43452" y="15723"/>
                    <a:pt x="31731" y="15723"/>
                  </a:cubicBezTo>
                  <a:cubicBezTo>
                    <a:pt x="25156" y="15723"/>
                    <a:pt x="18010" y="17152"/>
                    <a:pt x="11435" y="20297"/>
                  </a:cubicBezTo>
                  <a:lnTo>
                    <a:pt x="7433" y="4574"/>
                  </a:lnTo>
                  <a:cubicBezTo>
                    <a:pt x="14865" y="1715"/>
                    <a:pt x="24585" y="0"/>
                    <a:pt x="33732" y="0"/>
                  </a:cubicBezTo>
                  <a:cubicBezTo>
                    <a:pt x="56316" y="0"/>
                    <a:pt x="67751" y="10577"/>
                    <a:pt x="67751" y="30874"/>
                  </a:cubicBezTo>
                  <a:lnTo>
                    <a:pt x="67751" y="82044"/>
                  </a:lnTo>
                  <a:lnTo>
                    <a:pt x="50027" y="82044"/>
                  </a:lnTo>
                  <a:lnTo>
                    <a:pt x="50027" y="73468"/>
                  </a:lnTo>
                  <a:lnTo>
                    <a:pt x="49741" y="73468"/>
                  </a:lnTo>
                  <a:cubicBezTo>
                    <a:pt x="42880" y="80615"/>
                    <a:pt x="35734" y="83759"/>
                    <a:pt x="26300" y="83759"/>
                  </a:cubicBezTo>
                  <a:cubicBezTo>
                    <a:pt x="10291" y="83759"/>
                    <a:pt x="0" y="73754"/>
                    <a:pt x="0" y="58317"/>
                  </a:cubicBezTo>
                  <a:cubicBezTo>
                    <a:pt x="0" y="41451"/>
                    <a:pt x="12006" y="32303"/>
                    <a:pt x="34304" y="32303"/>
                  </a:cubicBezTo>
                  <a:close/>
                  <a:moveTo>
                    <a:pt x="31160" y="69752"/>
                  </a:moveTo>
                  <a:cubicBezTo>
                    <a:pt x="38021" y="69752"/>
                    <a:pt x="44310" y="66321"/>
                    <a:pt x="49455" y="60032"/>
                  </a:cubicBezTo>
                  <a:lnTo>
                    <a:pt x="49455" y="46025"/>
                  </a:lnTo>
                  <a:cubicBezTo>
                    <a:pt x="45167" y="44881"/>
                    <a:pt x="40593" y="44595"/>
                    <a:pt x="36305" y="44595"/>
                  </a:cubicBezTo>
                  <a:cubicBezTo>
                    <a:pt x="24585" y="44595"/>
                    <a:pt x="17724" y="49169"/>
                    <a:pt x="17724" y="57745"/>
                  </a:cubicBezTo>
                  <a:cubicBezTo>
                    <a:pt x="17724" y="65178"/>
                    <a:pt x="22869" y="69752"/>
                    <a:pt x="31160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717AC0E0-ED3B-4A45-9517-685FC623E89C}"/>
                </a:ext>
              </a:extLst>
            </p:cNvPr>
            <p:cNvSpPr/>
            <p:nvPr/>
          </p:nvSpPr>
          <p:spPr>
            <a:xfrm>
              <a:off x="2961046" y="29811"/>
              <a:ext cx="70323" cy="116920"/>
            </a:xfrm>
            <a:custGeom>
              <a:avLst/>
              <a:gdLst>
                <a:gd name="connsiteX0" fmla="*/ 0 w 70323"/>
                <a:gd name="connsiteY0" fmla="*/ 4574 h 116920"/>
                <a:gd name="connsiteX1" fmla="*/ 18581 w 70323"/>
                <a:gd name="connsiteY1" fmla="*/ 0 h 116920"/>
                <a:gd name="connsiteX2" fmla="*/ 18581 w 70323"/>
                <a:gd name="connsiteY2" fmla="*/ 70324 h 116920"/>
                <a:gd name="connsiteX3" fmla="*/ 18867 w 70323"/>
                <a:gd name="connsiteY3" fmla="*/ 70324 h 116920"/>
                <a:gd name="connsiteX4" fmla="*/ 45167 w 70323"/>
                <a:gd name="connsiteY4" fmla="*/ 36877 h 116920"/>
                <a:gd name="connsiteX5" fmla="*/ 67465 w 70323"/>
                <a:gd name="connsiteY5" fmla="*/ 36877 h 116920"/>
                <a:gd name="connsiteX6" fmla="*/ 41165 w 70323"/>
                <a:gd name="connsiteY6" fmla="*/ 68323 h 116920"/>
                <a:gd name="connsiteX7" fmla="*/ 70324 w 70323"/>
                <a:gd name="connsiteY7" fmla="*/ 116920 h 116920"/>
                <a:gd name="connsiteX8" fmla="*/ 48026 w 70323"/>
                <a:gd name="connsiteY8" fmla="*/ 116920 h 116920"/>
                <a:gd name="connsiteX9" fmla="*/ 28015 w 70323"/>
                <a:gd name="connsiteY9" fmla="*/ 82330 h 116920"/>
                <a:gd name="connsiteX10" fmla="*/ 18867 w 70323"/>
                <a:gd name="connsiteY10" fmla="*/ 92621 h 116920"/>
                <a:gd name="connsiteX11" fmla="*/ 18867 w 70323"/>
                <a:gd name="connsiteY11" fmla="*/ 116920 h 116920"/>
                <a:gd name="connsiteX12" fmla="*/ 286 w 70323"/>
                <a:gd name="connsiteY12" fmla="*/ 116920 h 116920"/>
                <a:gd name="connsiteX13" fmla="*/ 286 w 70323"/>
                <a:gd name="connsiteY13" fmla="*/ 457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323" h="116920">
                  <a:moveTo>
                    <a:pt x="0" y="4574"/>
                  </a:moveTo>
                  <a:lnTo>
                    <a:pt x="18581" y="0"/>
                  </a:lnTo>
                  <a:lnTo>
                    <a:pt x="18581" y="70324"/>
                  </a:lnTo>
                  <a:lnTo>
                    <a:pt x="18867" y="70324"/>
                  </a:lnTo>
                  <a:lnTo>
                    <a:pt x="45167" y="36877"/>
                  </a:lnTo>
                  <a:lnTo>
                    <a:pt x="67465" y="36877"/>
                  </a:lnTo>
                  <a:lnTo>
                    <a:pt x="41165" y="68323"/>
                  </a:lnTo>
                  <a:lnTo>
                    <a:pt x="70324" y="116920"/>
                  </a:lnTo>
                  <a:lnTo>
                    <a:pt x="48026" y="116920"/>
                  </a:lnTo>
                  <a:lnTo>
                    <a:pt x="28015" y="82330"/>
                  </a:lnTo>
                  <a:lnTo>
                    <a:pt x="18867" y="92621"/>
                  </a:lnTo>
                  <a:lnTo>
                    <a:pt x="18867" y="116920"/>
                  </a:lnTo>
                  <a:lnTo>
                    <a:pt x="286" y="116920"/>
                  </a:lnTo>
                  <a:lnTo>
                    <a:pt x="286" y="457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AE7EF3E2-3EEA-496B-8061-462FA9487D09}"/>
                </a:ext>
              </a:extLst>
            </p:cNvPr>
            <p:cNvSpPr/>
            <p:nvPr/>
          </p:nvSpPr>
          <p:spPr>
            <a:xfrm>
              <a:off x="3045092" y="66688"/>
              <a:ext cx="68894" cy="82044"/>
            </a:xfrm>
            <a:custGeom>
              <a:avLst/>
              <a:gdLst>
                <a:gd name="connsiteX0" fmla="*/ 18867 w 68894"/>
                <a:gd name="connsiteY0" fmla="*/ 48026 h 82044"/>
                <a:gd name="connsiteX1" fmla="*/ 34876 w 68894"/>
                <a:gd name="connsiteY1" fmla="*/ 64892 h 82044"/>
                <a:gd name="connsiteX2" fmla="*/ 50313 w 68894"/>
                <a:gd name="connsiteY2" fmla="*/ 48026 h 82044"/>
                <a:gd name="connsiteX3" fmla="*/ 50313 w 68894"/>
                <a:gd name="connsiteY3" fmla="*/ 0 h 82044"/>
                <a:gd name="connsiteX4" fmla="*/ 68894 w 68894"/>
                <a:gd name="connsiteY4" fmla="*/ 0 h 82044"/>
                <a:gd name="connsiteX5" fmla="*/ 68894 w 68894"/>
                <a:gd name="connsiteY5" fmla="*/ 48598 h 82044"/>
                <a:gd name="connsiteX6" fmla="*/ 35162 w 68894"/>
                <a:gd name="connsiteY6" fmla="*/ 82044 h 82044"/>
                <a:gd name="connsiteX7" fmla="*/ 0 w 68894"/>
                <a:gd name="connsiteY7" fmla="*/ 48883 h 82044"/>
                <a:gd name="connsiteX8" fmla="*/ 0 w 68894"/>
                <a:gd name="connsiteY8" fmla="*/ 286 h 82044"/>
                <a:gd name="connsiteX9" fmla="*/ 18581 w 68894"/>
                <a:gd name="connsiteY9" fmla="*/ 286 h 82044"/>
                <a:gd name="connsiteX10" fmla="*/ 18581 w 68894"/>
                <a:gd name="connsiteY10" fmla="*/ 48026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94" h="82044">
                  <a:moveTo>
                    <a:pt x="18867" y="48026"/>
                  </a:moveTo>
                  <a:cubicBezTo>
                    <a:pt x="18867" y="58889"/>
                    <a:pt x="24299" y="64892"/>
                    <a:pt x="34876" y="64892"/>
                  </a:cubicBezTo>
                  <a:cubicBezTo>
                    <a:pt x="45167" y="64892"/>
                    <a:pt x="50313" y="59175"/>
                    <a:pt x="50313" y="48026"/>
                  </a:cubicBezTo>
                  <a:lnTo>
                    <a:pt x="50313" y="0"/>
                  </a:lnTo>
                  <a:lnTo>
                    <a:pt x="68894" y="0"/>
                  </a:lnTo>
                  <a:lnTo>
                    <a:pt x="68894" y="48598"/>
                  </a:lnTo>
                  <a:cubicBezTo>
                    <a:pt x="68894" y="69752"/>
                    <a:pt x="57174" y="82044"/>
                    <a:pt x="35162" y="82044"/>
                  </a:cubicBezTo>
                  <a:cubicBezTo>
                    <a:pt x="13436" y="82044"/>
                    <a:pt x="0" y="69752"/>
                    <a:pt x="0" y="48883"/>
                  </a:cubicBezTo>
                  <a:lnTo>
                    <a:pt x="0" y="286"/>
                  </a:lnTo>
                  <a:lnTo>
                    <a:pt x="18581" y="286"/>
                  </a:lnTo>
                  <a:lnTo>
                    <a:pt x="18581" y="4802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25292C6F-4FDB-4207-9DD9-3F96570C8F1B}"/>
                </a:ext>
              </a:extLst>
            </p:cNvPr>
            <p:cNvSpPr/>
            <p:nvPr/>
          </p:nvSpPr>
          <p:spPr>
            <a:xfrm>
              <a:off x="3138285" y="29525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87D7DFA3-D584-4F02-BCFD-1124EC87E1DF}"/>
                </a:ext>
              </a:extLst>
            </p:cNvPr>
            <p:cNvSpPr/>
            <p:nvPr/>
          </p:nvSpPr>
          <p:spPr>
            <a:xfrm>
              <a:off x="3173160" y="40960"/>
              <a:ext cx="49741" cy="107486"/>
            </a:xfrm>
            <a:custGeom>
              <a:avLst/>
              <a:gdLst>
                <a:gd name="connsiteX0" fmla="*/ 49741 w 49741"/>
                <a:gd name="connsiteY0" fmla="*/ 88619 h 107486"/>
                <a:gd name="connsiteX1" fmla="*/ 49741 w 49741"/>
                <a:gd name="connsiteY1" fmla="*/ 104628 h 107486"/>
                <a:gd name="connsiteX2" fmla="*/ 34018 w 49741"/>
                <a:gd name="connsiteY2" fmla="*/ 107486 h 107486"/>
                <a:gd name="connsiteX3" fmla="*/ 12292 w 49741"/>
                <a:gd name="connsiteY3" fmla="*/ 84903 h 107486"/>
                <a:gd name="connsiteX4" fmla="*/ 12292 w 49741"/>
                <a:gd name="connsiteY4" fmla="*/ 41165 h 107486"/>
                <a:gd name="connsiteX5" fmla="*/ 0 w 49741"/>
                <a:gd name="connsiteY5" fmla="*/ 41165 h 107486"/>
                <a:gd name="connsiteX6" fmla="*/ 0 w 49741"/>
                <a:gd name="connsiteY6" fmla="*/ 25728 h 107486"/>
                <a:gd name="connsiteX7" fmla="*/ 12006 w 49741"/>
                <a:gd name="connsiteY7" fmla="*/ 25728 h 107486"/>
                <a:gd name="connsiteX8" fmla="*/ 12006 w 49741"/>
                <a:gd name="connsiteY8" fmla="*/ 4002 h 107486"/>
                <a:gd name="connsiteX9" fmla="*/ 30588 w 49741"/>
                <a:gd name="connsiteY9" fmla="*/ 0 h 107486"/>
                <a:gd name="connsiteX10" fmla="*/ 30588 w 49741"/>
                <a:gd name="connsiteY10" fmla="*/ 26014 h 107486"/>
                <a:gd name="connsiteX11" fmla="*/ 49741 w 49741"/>
                <a:gd name="connsiteY11" fmla="*/ 26014 h 107486"/>
                <a:gd name="connsiteX12" fmla="*/ 49741 w 49741"/>
                <a:gd name="connsiteY12" fmla="*/ 41451 h 107486"/>
                <a:gd name="connsiteX13" fmla="*/ 30588 w 49741"/>
                <a:gd name="connsiteY13" fmla="*/ 41451 h 107486"/>
                <a:gd name="connsiteX14" fmla="*/ 30588 w 49741"/>
                <a:gd name="connsiteY14" fmla="*/ 80901 h 107486"/>
                <a:gd name="connsiteX15" fmla="*/ 39164 w 49741"/>
                <a:gd name="connsiteY15" fmla="*/ 91478 h 107486"/>
                <a:gd name="connsiteX16" fmla="*/ 49741 w 49741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1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361EFEEA-62B2-4FA2-B991-E6318A38C981}"/>
                </a:ext>
              </a:extLst>
            </p:cNvPr>
            <p:cNvSpPr/>
            <p:nvPr/>
          </p:nvSpPr>
          <p:spPr>
            <a:xfrm>
              <a:off x="3237481" y="32384"/>
              <a:ext cx="67750" cy="116062"/>
            </a:xfrm>
            <a:custGeom>
              <a:avLst/>
              <a:gdLst>
                <a:gd name="connsiteX0" fmla="*/ 34304 w 67750"/>
                <a:gd name="connsiteY0" fmla="*/ 64606 h 116062"/>
                <a:gd name="connsiteX1" fmla="*/ 49455 w 67750"/>
                <a:gd name="connsiteY1" fmla="*/ 66321 h 116062"/>
                <a:gd name="connsiteX2" fmla="*/ 49455 w 67750"/>
                <a:gd name="connsiteY2" fmla="*/ 63463 h 116062"/>
                <a:gd name="connsiteX3" fmla="*/ 31731 w 67750"/>
                <a:gd name="connsiteY3" fmla="*/ 48026 h 116062"/>
                <a:gd name="connsiteX4" fmla="*/ 11435 w 67750"/>
                <a:gd name="connsiteY4" fmla="*/ 52600 h 116062"/>
                <a:gd name="connsiteX5" fmla="*/ 7432 w 67750"/>
                <a:gd name="connsiteY5" fmla="*/ 36877 h 116062"/>
                <a:gd name="connsiteX6" fmla="*/ 33732 w 67750"/>
                <a:gd name="connsiteY6" fmla="*/ 32303 h 116062"/>
                <a:gd name="connsiteX7" fmla="*/ 67751 w 67750"/>
                <a:gd name="connsiteY7" fmla="*/ 63177 h 116062"/>
                <a:gd name="connsiteX8" fmla="*/ 67751 w 67750"/>
                <a:gd name="connsiteY8" fmla="*/ 114347 h 116062"/>
                <a:gd name="connsiteX9" fmla="*/ 50027 w 67750"/>
                <a:gd name="connsiteY9" fmla="*/ 114347 h 116062"/>
                <a:gd name="connsiteX10" fmla="*/ 50027 w 67750"/>
                <a:gd name="connsiteY10" fmla="*/ 105771 h 116062"/>
                <a:gd name="connsiteX11" fmla="*/ 49741 w 67750"/>
                <a:gd name="connsiteY11" fmla="*/ 105771 h 116062"/>
                <a:gd name="connsiteX12" fmla="*/ 26300 w 67750"/>
                <a:gd name="connsiteY12" fmla="*/ 116063 h 116062"/>
                <a:gd name="connsiteX13" fmla="*/ 0 w 67750"/>
                <a:gd name="connsiteY13" fmla="*/ 90620 h 116062"/>
                <a:gd name="connsiteX14" fmla="*/ 34304 w 67750"/>
                <a:gd name="connsiteY14" fmla="*/ 64606 h 116062"/>
                <a:gd name="connsiteX15" fmla="*/ 19153 w 67750"/>
                <a:gd name="connsiteY15" fmla="*/ 21726 h 116062"/>
                <a:gd name="connsiteX16" fmla="*/ 8004 w 67750"/>
                <a:gd name="connsiteY16" fmla="*/ 10863 h 116062"/>
                <a:gd name="connsiteX17" fmla="*/ 19153 w 67750"/>
                <a:gd name="connsiteY17" fmla="*/ 0 h 116062"/>
                <a:gd name="connsiteX18" fmla="*/ 30302 w 67750"/>
                <a:gd name="connsiteY18" fmla="*/ 10863 h 116062"/>
                <a:gd name="connsiteX19" fmla="*/ 19153 w 67750"/>
                <a:gd name="connsiteY19" fmla="*/ 21726 h 116062"/>
                <a:gd name="connsiteX20" fmla="*/ 31160 w 67750"/>
                <a:gd name="connsiteY20" fmla="*/ 102055 h 116062"/>
                <a:gd name="connsiteX21" fmla="*/ 49455 w 67750"/>
                <a:gd name="connsiteY21" fmla="*/ 92335 h 116062"/>
                <a:gd name="connsiteX22" fmla="*/ 49455 w 67750"/>
                <a:gd name="connsiteY22" fmla="*/ 78328 h 116062"/>
                <a:gd name="connsiteX23" fmla="*/ 36305 w 67750"/>
                <a:gd name="connsiteY23" fmla="*/ 76899 h 116062"/>
                <a:gd name="connsiteX24" fmla="*/ 17724 w 67750"/>
                <a:gd name="connsiteY24" fmla="*/ 90048 h 116062"/>
                <a:gd name="connsiteX25" fmla="*/ 31160 w 67750"/>
                <a:gd name="connsiteY25" fmla="*/ 102055 h 116062"/>
                <a:gd name="connsiteX26" fmla="*/ 52028 w 67750"/>
                <a:gd name="connsiteY26" fmla="*/ 21726 h 116062"/>
                <a:gd name="connsiteX27" fmla="*/ 40879 w 67750"/>
                <a:gd name="connsiteY27" fmla="*/ 10863 h 116062"/>
                <a:gd name="connsiteX28" fmla="*/ 52028 w 67750"/>
                <a:gd name="connsiteY28" fmla="*/ 0 h 116062"/>
                <a:gd name="connsiteX29" fmla="*/ 63177 w 67750"/>
                <a:gd name="connsiteY29" fmla="*/ 10863 h 116062"/>
                <a:gd name="connsiteX30" fmla="*/ 52028 w 67750"/>
                <a:gd name="connsiteY30" fmla="*/ 21726 h 11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750" h="116062">
                  <a:moveTo>
                    <a:pt x="34304" y="64606"/>
                  </a:moveTo>
                  <a:cubicBezTo>
                    <a:pt x="39450" y="64606"/>
                    <a:pt x="44310" y="64892"/>
                    <a:pt x="49455" y="66321"/>
                  </a:cubicBezTo>
                  <a:lnTo>
                    <a:pt x="49455" y="63463"/>
                  </a:lnTo>
                  <a:cubicBezTo>
                    <a:pt x="49455" y="53171"/>
                    <a:pt x="43452" y="48026"/>
                    <a:pt x="31731" y="48026"/>
                  </a:cubicBezTo>
                  <a:cubicBezTo>
                    <a:pt x="25156" y="48026"/>
                    <a:pt x="18010" y="49455"/>
                    <a:pt x="11435" y="52600"/>
                  </a:cubicBezTo>
                  <a:lnTo>
                    <a:pt x="7432" y="36877"/>
                  </a:lnTo>
                  <a:cubicBezTo>
                    <a:pt x="14865" y="34018"/>
                    <a:pt x="24585" y="32303"/>
                    <a:pt x="33732" y="32303"/>
                  </a:cubicBezTo>
                  <a:cubicBezTo>
                    <a:pt x="56316" y="32303"/>
                    <a:pt x="67751" y="42880"/>
                    <a:pt x="67751" y="63177"/>
                  </a:cubicBezTo>
                  <a:lnTo>
                    <a:pt x="67751" y="114347"/>
                  </a:lnTo>
                  <a:lnTo>
                    <a:pt x="50027" y="114347"/>
                  </a:lnTo>
                  <a:lnTo>
                    <a:pt x="50027" y="105771"/>
                  </a:lnTo>
                  <a:lnTo>
                    <a:pt x="49741" y="105771"/>
                  </a:lnTo>
                  <a:cubicBezTo>
                    <a:pt x="42880" y="112918"/>
                    <a:pt x="35734" y="116063"/>
                    <a:pt x="26300" y="116063"/>
                  </a:cubicBezTo>
                  <a:cubicBezTo>
                    <a:pt x="10291" y="116063"/>
                    <a:pt x="0" y="106057"/>
                    <a:pt x="0" y="90620"/>
                  </a:cubicBezTo>
                  <a:cubicBezTo>
                    <a:pt x="0" y="73754"/>
                    <a:pt x="12006" y="64606"/>
                    <a:pt x="34304" y="64606"/>
                  </a:cubicBezTo>
                  <a:close/>
                  <a:moveTo>
                    <a:pt x="19153" y="21726"/>
                  </a:moveTo>
                  <a:cubicBezTo>
                    <a:pt x="13150" y="21726"/>
                    <a:pt x="8004" y="16580"/>
                    <a:pt x="8004" y="10863"/>
                  </a:cubicBezTo>
                  <a:cubicBezTo>
                    <a:pt x="8004" y="5146"/>
                    <a:pt x="13150" y="0"/>
                    <a:pt x="19153" y="0"/>
                  </a:cubicBezTo>
                  <a:cubicBezTo>
                    <a:pt x="25156" y="0"/>
                    <a:pt x="30302" y="5146"/>
                    <a:pt x="30302" y="10863"/>
                  </a:cubicBezTo>
                  <a:cubicBezTo>
                    <a:pt x="30302" y="16866"/>
                    <a:pt x="25156" y="21726"/>
                    <a:pt x="19153" y="21726"/>
                  </a:cubicBezTo>
                  <a:close/>
                  <a:moveTo>
                    <a:pt x="31160" y="102055"/>
                  </a:moveTo>
                  <a:cubicBezTo>
                    <a:pt x="38020" y="102055"/>
                    <a:pt x="44310" y="98625"/>
                    <a:pt x="49455" y="92335"/>
                  </a:cubicBezTo>
                  <a:lnTo>
                    <a:pt x="49455" y="78328"/>
                  </a:lnTo>
                  <a:cubicBezTo>
                    <a:pt x="45167" y="77184"/>
                    <a:pt x="40593" y="76899"/>
                    <a:pt x="36305" y="76899"/>
                  </a:cubicBezTo>
                  <a:cubicBezTo>
                    <a:pt x="24585" y="76899"/>
                    <a:pt x="17724" y="81472"/>
                    <a:pt x="17724" y="90048"/>
                  </a:cubicBezTo>
                  <a:cubicBezTo>
                    <a:pt x="18010" y="97481"/>
                    <a:pt x="23155" y="102055"/>
                    <a:pt x="31160" y="102055"/>
                  </a:cubicBezTo>
                  <a:close/>
                  <a:moveTo>
                    <a:pt x="52028" y="21726"/>
                  </a:moveTo>
                  <a:cubicBezTo>
                    <a:pt x="46025" y="21726"/>
                    <a:pt x="40879" y="16580"/>
                    <a:pt x="40879" y="10863"/>
                  </a:cubicBezTo>
                  <a:cubicBezTo>
                    <a:pt x="40879" y="5146"/>
                    <a:pt x="46025" y="0"/>
                    <a:pt x="52028" y="0"/>
                  </a:cubicBezTo>
                  <a:cubicBezTo>
                    <a:pt x="58031" y="0"/>
                    <a:pt x="63177" y="5146"/>
                    <a:pt x="63177" y="10863"/>
                  </a:cubicBezTo>
                  <a:cubicBezTo>
                    <a:pt x="63177" y="16866"/>
                    <a:pt x="57745" y="21726"/>
                    <a:pt x="52028" y="217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B0A67168-F32D-4D4D-A00C-917CD9297BE8}"/>
                </a:ext>
              </a:extLst>
            </p:cNvPr>
            <p:cNvSpPr/>
            <p:nvPr/>
          </p:nvSpPr>
          <p:spPr>
            <a:xfrm>
              <a:off x="3320097" y="40960"/>
              <a:ext cx="49740" cy="107486"/>
            </a:xfrm>
            <a:custGeom>
              <a:avLst/>
              <a:gdLst>
                <a:gd name="connsiteX0" fmla="*/ 49741 w 49740"/>
                <a:gd name="connsiteY0" fmla="*/ 88619 h 107486"/>
                <a:gd name="connsiteX1" fmla="*/ 49741 w 49740"/>
                <a:gd name="connsiteY1" fmla="*/ 104628 h 107486"/>
                <a:gd name="connsiteX2" fmla="*/ 34018 w 49740"/>
                <a:gd name="connsiteY2" fmla="*/ 107486 h 107486"/>
                <a:gd name="connsiteX3" fmla="*/ 12292 w 49740"/>
                <a:gd name="connsiteY3" fmla="*/ 84903 h 107486"/>
                <a:gd name="connsiteX4" fmla="*/ 12292 w 49740"/>
                <a:gd name="connsiteY4" fmla="*/ 41165 h 107486"/>
                <a:gd name="connsiteX5" fmla="*/ 0 w 49740"/>
                <a:gd name="connsiteY5" fmla="*/ 41165 h 107486"/>
                <a:gd name="connsiteX6" fmla="*/ 0 w 49740"/>
                <a:gd name="connsiteY6" fmla="*/ 25728 h 107486"/>
                <a:gd name="connsiteX7" fmla="*/ 12006 w 49740"/>
                <a:gd name="connsiteY7" fmla="*/ 25728 h 107486"/>
                <a:gd name="connsiteX8" fmla="*/ 12006 w 49740"/>
                <a:gd name="connsiteY8" fmla="*/ 4002 h 107486"/>
                <a:gd name="connsiteX9" fmla="*/ 30588 w 49740"/>
                <a:gd name="connsiteY9" fmla="*/ 0 h 107486"/>
                <a:gd name="connsiteX10" fmla="*/ 30588 w 49740"/>
                <a:gd name="connsiteY10" fmla="*/ 26014 h 107486"/>
                <a:gd name="connsiteX11" fmla="*/ 49741 w 49740"/>
                <a:gd name="connsiteY11" fmla="*/ 26014 h 107486"/>
                <a:gd name="connsiteX12" fmla="*/ 49741 w 49740"/>
                <a:gd name="connsiteY12" fmla="*/ 41451 h 107486"/>
                <a:gd name="connsiteX13" fmla="*/ 30588 w 49740"/>
                <a:gd name="connsiteY13" fmla="*/ 41451 h 107486"/>
                <a:gd name="connsiteX14" fmla="*/ 30588 w 49740"/>
                <a:gd name="connsiteY14" fmla="*/ 80901 h 107486"/>
                <a:gd name="connsiteX15" fmla="*/ 39164 w 49740"/>
                <a:gd name="connsiteY15" fmla="*/ 91478 h 107486"/>
                <a:gd name="connsiteX16" fmla="*/ 49741 w 49740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0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99096E6E-B984-4028-B47B-1EA912394AC6}"/>
                </a:ext>
              </a:extLst>
            </p:cNvPr>
            <p:cNvSpPr/>
            <p:nvPr/>
          </p:nvSpPr>
          <p:spPr>
            <a:xfrm>
              <a:off x="3433872" y="66688"/>
              <a:ext cx="68894" cy="82044"/>
            </a:xfrm>
            <a:custGeom>
              <a:avLst/>
              <a:gdLst>
                <a:gd name="connsiteX0" fmla="*/ 18867 w 68894"/>
                <a:gd name="connsiteY0" fmla="*/ 48026 h 82044"/>
                <a:gd name="connsiteX1" fmla="*/ 34876 w 68894"/>
                <a:gd name="connsiteY1" fmla="*/ 64892 h 82044"/>
                <a:gd name="connsiteX2" fmla="*/ 50313 w 68894"/>
                <a:gd name="connsiteY2" fmla="*/ 48026 h 82044"/>
                <a:gd name="connsiteX3" fmla="*/ 50313 w 68894"/>
                <a:gd name="connsiteY3" fmla="*/ 0 h 82044"/>
                <a:gd name="connsiteX4" fmla="*/ 68894 w 68894"/>
                <a:gd name="connsiteY4" fmla="*/ 0 h 82044"/>
                <a:gd name="connsiteX5" fmla="*/ 68894 w 68894"/>
                <a:gd name="connsiteY5" fmla="*/ 48598 h 82044"/>
                <a:gd name="connsiteX6" fmla="*/ 35162 w 68894"/>
                <a:gd name="connsiteY6" fmla="*/ 82044 h 82044"/>
                <a:gd name="connsiteX7" fmla="*/ 0 w 68894"/>
                <a:gd name="connsiteY7" fmla="*/ 48883 h 82044"/>
                <a:gd name="connsiteX8" fmla="*/ 0 w 68894"/>
                <a:gd name="connsiteY8" fmla="*/ 286 h 82044"/>
                <a:gd name="connsiteX9" fmla="*/ 18581 w 68894"/>
                <a:gd name="connsiteY9" fmla="*/ 286 h 82044"/>
                <a:gd name="connsiteX10" fmla="*/ 18581 w 68894"/>
                <a:gd name="connsiteY10" fmla="*/ 48026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94" h="82044">
                  <a:moveTo>
                    <a:pt x="18867" y="48026"/>
                  </a:moveTo>
                  <a:cubicBezTo>
                    <a:pt x="18867" y="58889"/>
                    <a:pt x="24299" y="64892"/>
                    <a:pt x="34876" y="64892"/>
                  </a:cubicBezTo>
                  <a:cubicBezTo>
                    <a:pt x="45167" y="64892"/>
                    <a:pt x="50313" y="59175"/>
                    <a:pt x="50313" y="48026"/>
                  </a:cubicBezTo>
                  <a:lnTo>
                    <a:pt x="50313" y="0"/>
                  </a:lnTo>
                  <a:lnTo>
                    <a:pt x="68894" y="0"/>
                  </a:lnTo>
                  <a:lnTo>
                    <a:pt x="68894" y="48598"/>
                  </a:lnTo>
                  <a:cubicBezTo>
                    <a:pt x="68894" y="69752"/>
                    <a:pt x="57174" y="82044"/>
                    <a:pt x="35162" y="82044"/>
                  </a:cubicBezTo>
                  <a:cubicBezTo>
                    <a:pt x="13436" y="82044"/>
                    <a:pt x="0" y="69752"/>
                    <a:pt x="0" y="48883"/>
                  </a:cubicBezTo>
                  <a:lnTo>
                    <a:pt x="0" y="286"/>
                  </a:lnTo>
                  <a:lnTo>
                    <a:pt x="18581" y="286"/>
                  </a:lnTo>
                  <a:lnTo>
                    <a:pt x="18581" y="4802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50AFA9AA-F478-4623-B334-3BAEF63D2261}"/>
                </a:ext>
              </a:extLst>
            </p:cNvPr>
            <p:cNvSpPr/>
            <p:nvPr/>
          </p:nvSpPr>
          <p:spPr>
            <a:xfrm>
              <a:off x="3526779" y="64687"/>
              <a:ext cx="68608" cy="82044"/>
            </a:xfrm>
            <a:custGeom>
              <a:avLst/>
              <a:gdLst>
                <a:gd name="connsiteX0" fmla="*/ 68608 w 68608"/>
                <a:gd name="connsiteY0" fmla="*/ 81758 h 82044"/>
                <a:gd name="connsiteX1" fmla="*/ 50027 w 68608"/>
                <a:gd name="connsiteY1" fmla="*/ 81758 h 82044"/>
                <a:gd name="connsiteX2" fmla="*/ 50027 w 68608"/>
                <a:gd name="connsiteY2" fmla="*/ 36019 h 82044"/>
                <a:gd name="connsiteX3" fmla="*/ 35162 w 68608"/>
                <a:gd name="connsiteY3" fmla="*/ 16580 h 82044"/>
                <a:gd name="connsiteX4" fmla="*/ 18581 w 68608"/>
                <a:gd name="connsiteY4" fmla="*/ 36019 h 82044"/>
                <a:gd name="connsiteX5" fmla="*/ 18581 w 68608"/>
                <a:gd name="connsiteY5" fmla="*/ 82044 h 82044"/>
                <a:gd name="connsiteX6" fmla="*/ 0 w 68608"/>
                <a:gd name="connsiteY6" fmla="*/ 82044 h 82044"/>
                <a:gd name="connsiteX7" fmla="*/ 0 w 68608"/>
                <a:gd name="connsiteY7" fmla="*/ 2001 h 82044"/>
                <a:gd name="connsiteX8" fmla="*/ 18581 w 68608"/>
                <a:gd name="connsiteY8" fmla="*/ 2001 h 82044"/>
                <a:gd name="connsiteX9" fmla="*/ 18581 w 68608"/>
                <a:gd name="connsiteY9" fmla="*/ 11721 h 82044"/>
                <a:gd name="connsiteX10" fmla="*/ 18867 w 68608"/>
                <a:gd name="connsiteY10" fmla="*/ 11721 h 82044"/>
                <a:gd name="connsiteX11" fmla="*/ 42308 w 68608"/>
                <a:gd name="connsiteY11" fmla="*/ 0 h 82044"/>
                <a:gd name="connsiteX12" fmla="*/ 68608 w 68608"/>
                <a:gd name="connsiteY12" fmla="*/ 32303 h 82044"/>
                <a:gd name="connsiteX13" fmla="*/ 68608 w 68608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82044">
                  <a:moveTo>
                    <a:pt x="68608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6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8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D8A89570-FCAB-45B0-AB90-6828CDF05FFD}"/>
                </a:ext>
              </a:extLst>
            </p:cNvPr>
            <p:cNvSpPr/>
            <p:nvPr/>
          </p:nvSpPr>
          <p:spPr>
            <a:xfrm>
              <a:off x="3615112" y="29811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581 w 74611"/>
                <a:gd name="connsiteY12" fmla="*/ 76613 h 118921"/>
                <a:gd name="connsiteX13" fmla="*/ 37163 w 74611"/>
                <a:gd name="connsiteY13" fmla="*/ 102341 h 118921"/>
                <a:gd name="connsiteX14" fmla="*/ 56316 w 74611"/>
                <a:gd name="connsiteY14" fmla="*/ 91764 h 118921"/>
                <a:gd name="connsiteX15" fmla="*/ 56316 w 74611"/>
                <a:gd name="connsiteY15" fmla="*/ 62605 h 118921"/>
                <a:gd name="connsiteX16" fmla="*/ 37163 w 74611"/>
                <a:gd name="connsiteY16" fmla="*/ 52028 h 118921"/>
                <a:gd name="connsiteX17" fmla="*/ 18581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581" y="76613"/>
                  </a:moveTo>
                  <a:cubicBezTo>
                    <a:pt x="18581" y="92907"/>
                    <a:pt x="25442" y="102341"/>
                    <a:pt x="37163" y="102341"/>
                  </a:cubicBezTo>
                  <a:cubicBezTo>
                    <a:pt x="44310" y="102341"/>
                    <a:pt x="50313" y="98910"/>
                    <a:pt x="56316" y="91764"/>
                  </a:cubicBezTo>
                  <a:lnTo>
                    <a:pt x="56316" y="62605"/>
                  </a:lnTo>
                  <a:cubicBezTo>
                    <a:pt x="50885" y="55458"/>
                    <a:pt x="44881" y="52028"/>
                    <a:pt x="37163" y="52028"/>
                  </a:cubicBezTo>
                  <a:cubicBezTo>
                    <a:pt x="25157" y="51742"/>
                    <a:pt x="18581" y="60604"/>
                    <a:pt x="18581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5E55572E-2064-4394-B012-FCE69D487F70}"/>
                </a:ext>
              </a:extLst>
            </p:cNvPr>
            <p:cNvSpPr/>
            <p:nvPr/>
          </p:nvSpPr>
          <p:spPr>
            <a:xfrm>
              <a:off x="1648912" y="209051"/>
              <a:ext cx="69751" cy="110630"/>
            </a:xfrm>
            <a:custGeom>
              <a:avLst/>
              <a:gdLst>
                <a:gd name="connsiteX0" fmla="*/ 69752 w 69751"/>
                <a:gd name="connsiteY0" fmla="*/ 18010 h 110630"/>
                <a:gd name="connsiteX1" fmla="*/ 19725 w 69751"/>
                <a:gd name="connsiteY1" fmla="*/ 18010 h 110630"/>
                <a:gd name="connsiteX2" fmla="*/ 19725 w 69751"/>
                <a:gd name="connsiteY2" fmla="*/ 45453 h 110630"/>
                <a:gd name="connsiteX3" fmla="*/ 56888 w 69751"/>
                <a:gd name="connsiteY3" fmla="*/ 45453 h 110630"/>
                <a:gd name="connsiteX4" fmla="*/ 56888 w 69751"/>
                <a:gd name="connsiteY4" fmla="*/ 63463 h 110630"/>
                <a:gd name="connsiteX5" fmla="*/ 19725 w 69751"/>
                <a:gd name="connsiteY5" fmla="*/ 63463 h 110630"/>
                <a:gd name="connsiteX6" fmla="*/ 19725 w 69751"/>
                <a:gd name="connsiteY6" fmla="*/ 110631 h 110630"/>
                <a:gd name="connsiteX7" fmla="*/ 0 w 69751"/>
                <a:gd name="connsiteY7" fmla="*/ 110631 h 110630"/>
                <a:gd name="connsiteX8" fmla="*/ 0 w 69751"/>
                <a:gd name="connsiteY8" fmla="*/ 0 h 110630"/>
                <a:gd name="connsiteX9" fmla="*/ 69466 w 69751"/>
                <a:gd name="connsiteY9" fmla="*/ 0 h 110630"/>
                <a:gd name="connsiteX10" fmla="*/ 69466 w 69751"/>
                <a:gd name="connsiteY10" fmla="*/ 18010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751" h="110630">
                  <a:moveTo>
                    <a:pt x="69752" y="18010"/>
                  </a:moveTo>
                  <a:lnTo>
                    <a:pt x="19725" y="18010"/>
                  </a:lnTo>
                  <a:lnTo>
                    <a:pt x="19725" y="45453"/>
                  </a:lnTo>
                  <a:lnTo>
                    <a:pt x="56888" y="45453"/>
                  </a:lnTo>
                  <a:lnTo>
                    <a:pt x="56888" y="63463"/>
                  </a:lnTo>
                  <a:lnTo>
                    <a:pt x="19725" y="6346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01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AB1C19C7-174E-4E40-B14E-DEDD91C40E6B}"/>
                </a:ext>
              </a:extLst>
            </p:cNvPr>
            <p:cNvSpPr/>
            <p:nvPr/>
          </p:nvSpPr>
          <p:spPr>
            <a:xfrm>
              <a:off x="1722094" y="237638"/>
              <a:ext cx="67750" cy="83759"/>
            </a:xfrm>
            <a:custGeom>
              <a:avLst/>
              <a:gdLst>
                <a:gd name="connsiteX0" fmla="*/ 34304 w 67750"/>
                <a:gd name="connsiteY0" fmla="*/ 32303 h 83759"/>
                <a:gd name="connsiteX1" fmla="*/ 49455 w 67750"/>
                <a:gd name="connsiteY1" fmla="*/ 34018 h 83759"/>
                <a:gd name="connsiteX2" fmla="*/ 49455 w 67750"/>
                <a:gd name="connsiteY2" fmla="*/ 31160 h 83759"/>
                <a:gd name="connsiteX3" fmla="*/ 31731 w 67750"/>
                <a:gd name="connsiteY3" fmla="*/ 15723 h 83759"/>
                <a:gd name="connsiteX4" fmla="*/ 11435 w 67750"/>
                <a:gd name="connsiteY4" fmla="*/ 20297 h 83759"/>
                <a:gd name="connsiteX5" fmla="*/ 7433 w 67750"/>
                <a:gd name="connsiteY5" fmla="*/ 4574 h 83759"/>
                <a:gd name="connsiteX6" fmla="*/ 33732 w 67750"/>
                <a:gd name="connsiteY6" fmla="*/ 0 h 83759"/>
                <a:gd name="connsiteX7" fmla="*/ 67751 w 67750"/>
                <a:gd name="connsiteY7" fmla="*/ 30874 h 83759"/>
                <a:gd name="connsiteX8" fmla="*/ 67751 w 67750"/>
                <a:gd name="connsiteY8" fmla="*/ 82044 h 83759"/>
                <a:gd name="connsiteX9" fmla="*/ 50027 w 67750"/>
                <a:gd name="connsiteY9" fmla="*/ 82044 h 83759"/>
                <a:gd name="connsiteX10" fmla="*/ 50027 w 67750"/>
                <a:gd name="connsiteY10" fmla="*/ 73468 h 83759"/>
                <a:gd name="connsiteX11" fmla="*/ 49741 w 67750"/>
                <a:gd name="connsiteY11" fmla="*/ 73468 h 83759"/>
                <a:gd name="connsiteX12" fmla="*/ 26300 w 67750"/>
                <a:gd name="connsiteY12" fmla="*/ 83759 h 83759"/>
                <a:gd name="connsiteX13" fmla="*/ 0 w 67750"/>
                <a:gd name="connsiteY13" fmla="*/ 58317 h 83759"/>
                <a:gd name="connsiteX14" fmla="*/ 34304 w 67750"/>
                <a:gd name="connsiteY14" fmla="*/ 32303 h 83759"/>
                <a:gd name="connsiteX15" fmla="*/ 31160 w 67750"/>
                <a:gd name="connsiteY15" fmla="*/ 69752 h 83759"/>
                <a:gd name="connsiteX16" fmla="*/ 49455 w 67750"/>
                <a:gd name="connsiteY16" fmla="*/ 60032 h 83759"/>
                <a:gd name="connsiteX17" fmla="*/ 49455 w 67750"/>
                <a:gd name="connsiteY17" fmla="*/ 46311 h 83759"/>
                <a:gd name="connsiteX18" fmla="*/ 36305 w 67750"/>
                <a:gd name="connsiteY18" fmla="*/ 44881 h 83759"/>
                <a:gd name="connsiteX19" fmla="*/ 17724 w 67750"/>
                <a:gd name="connsiteY19" fmla="*/ 58031 h 83759"/>
                <a:gd name="connsiteX20" fmla="*/ 31160 w 67750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0" h="83759">
                  <a:moveTo>
                    <a:pt x="34304" y="32303"/>
                  </a:moveTo>
                  <a:cubicBezTo>
                    <a:pt x="39450" y="32303"/>
                    <a:pt x="44310" y="32589"/>
                    <a:pt x="49455" y="34018"/>
                  </a:cubicBezTo>
                  <a:lnTo>
                    <a:pt x="49455" y="31160"/>
                  </a:lnTo>
                  <a:cubicBezTo>
                    <a:pt x="49455" y="20868"/>
                    <a:pt x="43452" y="15723"/>
                    <a:pt x="31731" y="15723"/>
                  </a:cubicBezTo>
                  <a:cubicBezTo>
                    <a:pt x="25156" y="15723"/>
                    <a:pt x="18010" y="17152"/>
                    <a:pt x="11435" y="20297"/>
                  </a:cubicBezTo>
                  <a:lnTo>
                    <a:pt x="7433" y="4574"/>
                  </a:lnTo>
                  <a:cubicBezTo>
                    <a:pt x="14865" y="1715"/>
                    <a:pt x="24585" y="0"/>
                    <a:pt x="33732" y="0"/>
                  </a:cubicBezTo>
                  <a:cubicBezTo>
                    <a:pt x="56316" y="0"/>
                    <a:pt x="67751" y="10577"/>
                    <a:pt x="67751" y="30874"/>
                  </a:cubicBezTo>
                  <a:lnTo>
                    <a:pt x="67751" y="82044"/>
                  </a:lnTo>
                  <a:lnTo>
                    <a:pt x="50027" y="82044"/>
                  </a:lnTo>
                  <a:lnTo>
                    <a:pt x="50027" y="73468"/>
                  </a:lnTo>
                  <a:lnTo>
                    <a:pt x="49741" y="73468"/>
                  </a:lnTo>
                  <a:cubicBezTo>
                    <a:pt x="42880" y="80615"/>
                    <a:pt x="35734" y="83759"/>
                    <a:pt x="26300" y="83759"/>
                  </a:cubicBezTo>
                  <a:cubicBezTo>
                    <a:pt x="10291" y="83759"/>
                    <a:pt x="0" y="73754"/>
                    <a:pt x="0" y="58317"/>
                  </a:cubicBezTo>
                  <a:cubicBezTo>
                    <a:pt x="0" y="41451"/>
                    <a:pt x="12006" y="32303"/>
                    <a:pt x="34304" y="32303"/>
                  </a:cubicBezTo>
                  <a:close/>
                  <a:moveTo>
                    <a:pt x="31160" y="69752"/>
                  </a:moveTo>
                  <a:cubicBezTo>
                    <a:pt x="38020" y="69752"/>
                    <a:pt x="44310" y="66321"/>
                    <a:pt x="49455" y="60032"/>
                  </a:cubicBezTo>
                  <a:lnTo>
                    <a:pt x="49455" y="46311"/>
                  </a:lnTo>
                  <a:cubicBezTo>
                    <a:pt x="45167" y="45167"/>
                    <a:pt x="40593" y="44881"/>
                    <a:pt x="36305" y="44881"/>
                  </a:cubicBezTo>
                  <a:cubicBezTo>
                    <a:pt x="24585" y="44881"/>
                    <a:pt x="17724" y="49455"/>
                    <a:pt x="17724" y="58031"/>
                  </a:cubicBezTo>
                  <a:cubicBezTo>
                    <a:pt x="18010" y="65178"/>
                    <a:pt x="23155" y="69752"/>
                    <a:pt x="31160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0FA12A8A-6A2E-48EE-BCE2-B0B9B6CBB27A}"/>
                </a:ext>
              </a:extLst>
            </p:cNvPr>
            <p:cNvSpPr/>
            <p:nvPr/>
          </p:nvSpPr>
          <p:spPr>
            <a:xfrm>
              <a:off x="1809570" y="237352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3D506DCC-DA72-4AD0-A01A-4352D892B228}"/>
                </a:ext>
              </a:extLst>
            </p:cNvPr>
            <p:cNvSpPr/>
            <p:nvPr/>
          </p:nvSpPr>
          <p:spPr>
            <a:xfrm>
              <a:off x="1893329" y="202762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6 h 116920"/>
                <a:gd name="connsiteX10" fmla="*/ 18867 w 68608"/>
                <a:gd name="connsiteY10" fmla="*/ 46596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842DA7F3-A16D-4708-9BBD-C812086FC6D8}"/>
                </a:ext>
              </a:extLst>
            </p:cNvPr>
            <p:cNvSpPr/>
            <p:nvPr/>
          </p:nvSpPr>
          <p:spPr>
            <a:xfrm>
              <a:off x="1985665" y="202476"/>
              <a:ext cx="74611" cy="118921"/>
            </a:xfrm>
            <a:custGeom>
              <a:avLst/>
              <a:gdLst>
                <a:gd name="connsiteX0" fmla="*/ 74612 w 74611"/>
                <a:gd name="connsiteY0" fmla="*/ 76613 h 118921"/>
                <a:gd name="connsiteX1" fmla="*/ 42023 w 74611"/>
                <a:gd name="connsiteY1" fmla="*/ 118921 h 118921"/>
                <a:gd name="connsiteX2" fmla="*/ 18296 w 74611"/>
                <a:gd name="connsiteY2" fmla="*/ 107772 h 118921"/>
                <a:gd name="connsiteX3" fmla="*/ 18010 w 74611"/>
                <a:gd name="connsiteY3" fmla="*/ 107772 h 118921"/>
                <a:gd name="connsiteX4" fmla="*/ 18010 w 74611"/>
                <a:gd name="connsiteY4" fmla="*/ 116920 h 118921"/>
                <a:gd name="connsiteX5" fmla="*/ 0 w 74611"/>
                <a:gd name="connsiteY5" fmla="*/ 116920 h 118921"/>
                <a:gd name="connsiteX6" fmla="*/ 0 w 74611"/>
                <a:gd name="connsiteY6" fmla="*/ 4574 h 118921"/>
                <a:gd name="connsiteX7" fmla="*/ 18581 w 74611"/>
                <a:gd name="connsiteY7" fmla="*/ 0 h 118921"/>
                <a:gd name="connsiteX8" fmla="*/ 18581 w 74611"/>
                <a:gd name="connsiteY8" fmla="*/ 46311 h 118921"/>
                <a:gd name="connsiteX9" fmla="*/ 18867 w 74611"/>
                <a:gd name="connsiteY9" fmla="*/ 46311 h 118921"/>
                <a:gd name="connsiteX10" fmla="*/ 42308 w 74611"/>
                <a:gd name="connsiteY10" fmla="*/ 34876 h 118921"/>
                <a:gd name="connsiteX11" fmla="*/ 74612 w 74611"/>
                <a:gd name="connsiteY11" fmla="*/ 76613 h 118921"/>
                <a:gd name="connsiteX12" fmla="*/ 56316 w 74611"/>
                <a:gd name="connsiteY12" fmla="*/ 76899 h 118921"/>
                <a:gd name="connsiteX13" fmla="*/ 37735 w 74611"/>
                <a:gd name="connsiteY13" fmla="*/ 51742 h 118921"/>
                <a:gd name="connsiteX14" fmla="*/ 18867 w 74611"/>
                <a:gd name="connsiteY14" fmla="*/ 62033 h 118921"/>
                <a:gd name="connsiteX15" fmla="*/ 18867 w 74611"/>
                <a:gd name="connsiteY15" fmla="*/ 91192 h 118921"/>
                <a:gd name="connsiteX16" fmla="*/ 38020 w 74611"/>
                <a:gd name="connsiteY16" fmla="*/ 102055 h 118921"/>
                <a:gd name="connsiteX17" fmla="*/ 56316 w 74611"/>
                <a:gd name="connsiteY17" fmla="*/ 76899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74612" y="76613"/>
                  </a:moveTo>
                  <a:cubicBezTo>
                    <a:pt x="74612" y="102341"/>
                    <a:pt x="61462" y="118921"/>
                    <a:pt x="42023" y="118921"/>
                  </a:cubicBezTo>
                  <a:cubicBezTo>
                    <a:pt x="32017" y="118921"/>
                    <a:pt x="23727" y="114633"/>
                    <a:pt x="18296" y="107772"/>
                  </a:cubicBezTo>
                  <a:lnTo>
                    <a:pt x="18010" y="107772"/>
                  </a:lnTo>
                  <a:lnTo>
                    <a:pt x="18010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311"/>
                  </a:lnTo>
                  <a:lnTo>
                    <a:pt x="18867" y="46311"/>
                  </a:lnTo>
                  <a:cubicBezTo>
                    <a:pt x="24299" y="39164"/>
                    <a:pt x="32303" y="34876"/>
                    <a:pt x="42308" y="34876"/>
                  </a:cubicBezTo>
                  <a:cubicBezTo>
                    <a:pt x="61747" y="34876"/>
                    <a:pt x="74612" y="50599"/>
                    <a:pt x="74612" y="76613"/>
                  </a:cubicBezTo>
                  <a:close/>
                  <a:moveTo>
                    <a:pt x="56316" y="76899"/>
                  </a:moveTo>
                  <a:cubicBezTo>
                    <a:pt x="56316" y="60318"/>
                    <a:pt x="49455" y="51742"/>
                    <a:pt x="37735" y="51742"/>
                  </a:cubicBezTo>
                  <a:cubicBezTo>
                    <a:pt x="30588" y="51742"/>
                    <a:pt x="24585" y="54887"/>
                    <a:pt x="18867" y="62033"/>
                  </a:cubicBezTo>
                  <a:lnTo>
                    <a:pt x="18867" y="91192"/>
                  </a:lnTo>
                  <a:cubicBezTo>
                    <a:pt x="24299" y="98339"/>
                    <a:pt x="30302" y="102055"/>
                    <a:pt x="38020" y="102055"/>
                  </a:cubicBezTo>
                  <a:cubicBezTo>
                    <a:pt x="49741" y="102341"/>
                    <a:pt x="56316" y="92907"/>
                    <a:pt x="56316" y="7689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35A98327-C377-49D6-8F69-09ED7902DAE5}"/>
                </a:ext>
              </a:extLst>
            </p:cNvPr>
            <p:cNvSpPr/>
            <p:nvPr/>
          </p:nvSpPr>
          <p:spPr>
            <a:xfrm>
              <a:off x="2076571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DC49EE81-A188-4CD1-8CD3-AFB03655F322}"/>
                </a:ext>
              </a:extLst>
            </p:cNvPr>
            <p:cNvSpPr/>
            <p:nvPr/>
          </p:nvSpPr>
          <p:spPr>
            <a:xfrm>
              <a:off x="2170621" y="237352"/>
              <a:ext cx="48025" cy="82044"/>
            </a:xfrm>
            <a:custGeom>
              <a:avLst/>
              <a:gdLst>
                <a:gd name="connsiteX0" fmla="*/ 48026 w 48025"/>
                <a:gd name="connsiteY0" fmla="*/ 1715 h 82044"/>
                <a:gd name="connsiteX1" fmla="*/ 45167 w 48025"/>
                <a:gd name="connsiteY1" fmla="*/ 20868 h 82044"/>
                <a:gd name="connsiteX2" fmla="*/ 34876 w 48025"/>
                <a:gd name="connsiteY2" fmla="*/ 18296 h 82044"/>
                <a:gd name="connsiteX3" fmla="*/ 18581 w 48025"/>
                <a:gd name="connsiteY3" fmla="*/ 40879 h 82044"/>
                <a:gd name="connsiteX4" fmla="*/ 18581 w 48025"/>
                <a:gd name="connsiteY4" fmla="*/ 82044 h 82044"/>
                <a:gd name="connsiteX5" fmla="*/ 0 w 48025"/>
                <a:gd name="connsiteY5" fmla="*/ 82044 h 82044"/>
                <a:gd name="connsiteX6" fmla="*/ 0 w 48025"/>
                <a:gd name="connsiteY6" fmla="*/ 2001 h 82044"/>
                <a:gd name="connsiteX7" fmla="*/ 18296 w 48025"/>
                <a:gd name="connsiteY7" fmla="*/ 2001 h 82044"/>
                <a:gd name="connsiteX8" fmla="*/ 18296 w 48025"/>
                <a:gd name="connsiteY8" fmla="*/ 12006 h 82044"/>
                <a:gd name="connsiteX9" fmla="*/ 18581 w 48025"/>
                <a:gd name="connsiteY9" fmla="*/ 12006 h 82044"/>
                <a:gd name="connsiteX10" fmla="*/ 39450 w 48025"/>
                <a:gd name="connsiteY10" fmla="*/ 0 h 82044"/>
                <a:gd name="connsiteX11" fmla="*/ 48026 w 48025"/>
                <a:gd name="connsiteY11" fmla="*/ 1715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2044">
                  <a:moveTo>
                    <a:pt x="48026" y="1715"/>
                  </a:moveTo>
                  <a:lnTo>
                    <a:pt x="45167" y="20868"/>
                  </a:lnTo>
                  <a:cubicBezTo>
                    <a:pt x="42308" y="19439"/>
                    <a:pt x="38878" y="18296"/>
                    <a:pt x="34876" y="18296"/>
                  </a:cubicBezTo>
                  <a:cubicBezTo>
                    <a:pt x="22012" y="18296"/>
                    <a:pt x="18581" y="28587"/>
                    <a:pt x="18581" y="4087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296" y="2001"/>
                  </a:lnTo>
                  <a:lnTo>
                    <a:pt x="18296" y="12006"/>
                  </a:lnTo>
                  <a:lnTo>
                    <a:pt x="18581" y="12006"/>
                  </a:lnTo>
                  <a:cubicBezTo>
                    <a:pt x="22869" y="4574"/>
                    <a:pt x="30302" y="0"/>
                    <a:pt x="39450" y="0"/>
                  </a:cubicBezTo>
                  <a:cubicBezTo>
                    <a:pt x="42023" y="0"/>
                    <a:pt x="45167" y="572"/>
                    <a:pt x="48026" y="1715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63A62EA2-8EF9-4AE9-B1F1-05C3C0F5D0E9}"/>
                </a:ext>
              </a:extLst>
            </p:cNvPr>
            <p:cNvSpPr/>
            <p:nvPr/>
          </p:nvSpPr>
          <p:spPr>
            <a:xfrm>
              <a:off x="2228938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8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4704B4EC-9D11-4968-B598-698F7A8DC422}"/>
                </a:ext>
              </a:extLst>
            </p:cNvPr>
            <p:cNvSpPr/>
            <p:nvPr/>
          </p:nvSpPr>
          <p:spPr>
            <a:xfrm>
              <a:off x="2319844" y="20390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23249CB1-7CAB-4850-9995-1DB1DE9A66B2}"/>
                </a:ext>
              </a:extLst>
            </p:cNvPr>
            <p:cNvSpPr/>
            <p:nvPr/>
          </p:nvSpPr>
          <p:spPr>
            <a:xfrm>
              <a:off x="2361295" y="237352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2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2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4ADAEEC0-8B60-45A8-863D-E07FF87452E4}"/>
                </a:ext>
              </a:extLst>
            </p:cNvPr>
            <p:cNvSpPr/>
            <p:nvPr/>
          </p:nvSpPr>
          <p:spPr>
            <a:xfrm>
              <a:off x="2444769" y="202762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6 h 116920"/>
                <a:gd name="connsiteX10" fmla="*/ 18867 w 68608"/>
                <a:gd name="connsiteY10" fmla="*/ 46596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9FEA5149-6C2E-4A99-855D-98D6F993252E}"/>
                </a:ext>
              </a:extLst>
            </p:cNvPr>
            <p:cNvSpPr/>
            <p:nvPr/>
          </p:nvSpPr>
          <p:spPr>
            <a:xfrm>
              <a:off x="2576268" y="209051"/>
              <a:ext cx="82901" cy="110630"/>
            </a:xfrm>
            <a:custGeom>
              <a:avLst/>
              <a:gdLst>
                <a:gd name="connsiteX0" fmla="*/ 82902 w 82901"/>
                <a:gd name="connsiteY0" fmla="*/ 18296 h 110630"/>
                <a:gd name="connsiteX1" fmla="*/ 51456 w 82901"/>
                <a:gd name="connsiteY1" fmla="*/ 18296 h 110630"/>
                <a:gd name="connsiteX2" fmla="*/ 51456 w 82901"/>
                <a:gd name="connsiteY2" fmla="*/ 110631 h 110630"/>
                <a:gd name="connsiteX3" fmla="*/ 31731 w 82901"/>
                <a:gd name="connsiteY3" fmla="*/ 110631 h 110630"/>
                <a:gd name="connsiteX4" fmla="*/ 31731 w 82901"/>
                <a:gd name="connsiteY4" fmla="*/ 18296 h 110630"/>
                <a:gd name="connsiteX5" fmla="*/ 0 w 82901"/>
                <a:gd name="connsiteY5" fmla="*/ 18296 h 110630"/>
                <a:gd name="connsiteX6" fmla="*/ 0 w 82901"/>
                <a:gd name="connsiteY6" fmla="*/ 0 h 110630"/>
                <a:gd name="connsiteX7" fmla="*/ 82616 w 82901"/>
                <a:gd name="connsiteY7" fmla="*/ 0 h 110630"/>
                <a:gd name="connsiteX8" fmla="*/ 82616 w 82901"/>
                <a:gd name="connsiteY8" fmla="*/ 18296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901" h="110630">
                  <a:moveTo>
                    <a:pt x="82902" y="18296"/>
                  </a:moveTo>
                  <a:lnTo>
                    <a:pt x="51456" y="18296"/>
                  </a:lnTo>
                  <a:lnTo>
                    <a:pt x="51456" y="110631"/>
                  </a:lnTo>
                  <a:lnTo>
                    <a:pt x="31731" y="110631"/>
                  </a:lnTo>
                  <a:lnTo>
                    <a:pt x="31731" y="18296"/>
                  </a:lnTo>
                  <a:lnTo>
                    <a:pt x="0" y="18296"/>
                  </a:lnTo>
                  <a:lnTo>
                    <a:pt x="0" y="0"/>
                  </a:lnTo>
                  <a:lnTo>
                    <a:pt x="82616" y="0"/>
                  </a:lnTo>
                  <a:lnTo>
                    <a:pt x="82616" y="1829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839566B5-5F09-47EF-8BBF-C6032C0EAE27}"/>
                </a:ext>
              </a:extLst>
            </p:cNvPr>
            <p:cNvSpPr/>
            <p:nvPr/>
          </p:nvSpPr>
          <p:spPr>
            <a:xfrm>
              <a:off x="2675750" y="202762"/>
              <a:ext cx="68894" cy="116920"/>
            </a:xfrm>
            <a:custGeom>
              <a:avLst/>
              <a:gdLst>
                <a:gd name="connsiteX0" fmla="*/ 68894 w 68894"/>
                <a:gd name="connsiteY0" fmla="*/ 116634 h 116920"/>
                <a:gd name="connsiteX1" fmla="*/ 50313 w 68894"/>
                <a:gd name="connsiteY1" fmla="*/ 116634 h 116920"/>
                <a:gd name="connsiteX2" fmla="*/ 50313 w 68894"/>
                <a:gd name="connsiteY2" fmla="*/ 70895 h 116920"/>
                <a:gd name="connsiteX3" fmla="*/ 35448 w 68894"/>
                <a:gd name="connsiteY3" fmla="*/ 51456 h 116920"/>
                <a:gd name="connsiteX4" fmla="*/ 18867 w 68894"/>
                <a:gd name="connsiteY4" fmla="*/ 70895 h 116920"/>
                <a:gd name="connsiteX5" fmla="*/ 18867 w 68894"/>
                <a:gd name="connsiteY5" fmla="*/ 116920 h 116920"/>
                <a:gd name="connsiteX6" fmla="*/ 0 w 68894"/>
                <a:gd name="connsiteY6" fmla="*/ 116920 h 116920"/>
                <a:gd name="connsiteX7" fmla="*/ 0 w 68894"/>
                <a:gd name="connsiteY7" fmla="*/ 4574 h 116920"/>
                <a:gd name="connsiteX8" fmla="*/ 18581 w 68894"/>
                <a:gd name="connsiteY8" fmla="*/ 0 h 116920"/>
                <a:gd name="connsiteX9" fmla="*/ 18581 w 68894"/>
                <a:gd name="connsiteY9" fmla="*/ 46596 h 116920"/>
                <a:gd name="connsiteX10" fmla="*/ 18867 w 68894"/>
                <a:gd name="connsiteY10" fmla="*/ 46596 h 116920"/>
                <a:gd name="connsiteX11" fmla="*/ 42308 w 68894"/>
                <a:gd name="connsiteY11" fmla="*/ 34876 h 116920"/>
                <a:gd name="connsiteX12" fmla="*/ 68608 w 68894"/>
                <a:gd name="connsiteY12" fmla="*/ 67179 h 116920"/>
                <a:gd name="connsiteX13" fmla="*/ 68608 w 68894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116920">
                  <a:moveTo>
                    <a:pt x="68894" y="116634"/>
                  </a:moveTo>
                  <a:lnTo>
                    <a:pt x="50313" y="116634"/>
                  </a:lnTo>
                  <a:lnTo>
                    <a:pt x="50313" y="70895"/>
                  </a:lnTo>
                  <a:cubicBezTo>
                    <a:pt x="50313" y="59175"/>
                    <a:pt x="46596" y="51456"/>
                    <a:pt x="35448" y="51456"/>
                  </a:cubicBezTo>
                  <a:cubicBezTo>
                    <a:pt x="22584" y="51456"/>
                    <a:pt x="18867" y="61748"/>
                    <a:pt x="18867" y="70895"/>
                  </a:cubicBezTo>
                  <a:lnTo>
                    <a:pt x="18867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EA640983-2EAA-42F8-8CD8-C40B11C10E85}"/>
                </a:ext>
              </a:extLst>
            </p:cNvPr>
            <p:cNvSpPr/>
            <p:nvPr/>
          </p:nvSpPr>
          <p:spPr>
            <a:xfrm>
              <a:off x="2764083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6872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C8CB5766-1234-4FD9-8FCE-26F2E15B7426}"/>
                </a:ext>
              </a:extLst>
            </p:cNvPr>
            <p:cNvSpPr/>
            <p:nvPr/>
          </p:nvSpPr>
          <p:spPr>
            <a:xfrm>
              <a:off x="2853274" y="237352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603 w 77184"/>
                <a:gd name="connsiteY5" fmla="*/ 42309 h 84045"/>
                <a:gd name="connsiteX6" fmla="*/ 38592 w 77184"/>
                <a:gd name="connsiteY6" fmla="*/ 17152 h 84045"/>
                <a:gd name="connsiteX7" fmla="*/ 18581 w 77184"/>
                <a:gd name="connsiteY7" fmla="*/ 42023 h 84045"/>
                <a:gd name="connsiteX8" fmla="*/ 38592 w 77184"/>
                <a:gd name="connsiteY8" fmla="*/ 67465 h 84045"/>
                <a:gd name="connsiteX9" fmla="*/ 58603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603" y="42309"/>
                  </a:moveTo>
                  <a:cubicBezTo>
                    <a:pt x="58603" y="26872"/>
                    <a:pt x="50884" y="17152"/>
                    <a:pt x="38592" y="17152"/>
                  </a:cubicBezTo>
                  <a:cubicBezTo>
                    <a:pt x="26300" y="17152"/>
                    <a:pt x="18581" y="26872"/>
                    <a:pt x="18581" y="42023"/>
                  </a:cubicBezTo>
                  <a:cubicBezTo>
                    <a:pt x="18581" y="57460"/>
                    <a:pt x="26300" y="67465"/>
                    <a:pt x="38592" y="67465"/>
                  </a:cubicBezTo>
                  <a:cubicBezTo>
                    <a:pt x="50884" y="67179"/>
                    <a:pt x="58603" y="57745"/>
                    <a:pt x="58603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A8FEDDB1-CBE1-40C1-86CB-DB81E0C87CD2}"/>
                </a:ext>
              </a:extLst>
            </p:cNvPr>
            <p:cNvSpPr/>
            <p:nvPr/>
          </p:nvSpPr>
          <p:spPr>
            <a:xfrm>
              <a:off x="2950755" y="202476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BF05746A-F360-45E8-9C4B-09BDB0C8B7E2}"/>
                </a:ext>
              </a:extLst>
            </p:cNvPr>
            <p:cNvSpPr/>
            <p:nvPr/>
          </p:nvSpPr>
          <p:spPr>
            <a:xfrm>
              <a:off x="2989633" y="237352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603 w 77184"/>
                <a:gd name="connsiteY5" fmla="*/ 42309 h 84045"/>
                <a:gd name="connsiteX6" fmla="*/ 38592 w 77184"/>
                <a:gd name="connsiteY6" fmla="*/ 17152 h 84045"/>
                <a:gd name="connsiteX7" fmla="*/ 18581 w 77184"/>
                <a:gd name="connsiteY7" fmla="*/ 42023 h 84045"/>
                <a:gd name="connsiteX8" fmla="*/ 38592 w 77184"/>
                <a:gd name="connsiteY8" fmla="*/ 67465 h 84045"/>
                <a:gd name="connsiteX9" fmla="*/ 58603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603" y="42309"/>
                  </a:moveTo>
                  <a:cubicBezTo>
                    <a:pt x="58603" y="26872"/>
                    <a:pt x="50884" y="17152"/>
                    <a:pt x="38592" y="17152"/>
                  </a:cubicBezTo>
                  <a:cubicBezTo>
                    <a:pt x="26300" y="17152"/>
                    <a:pt x="18581" y="26872"/>
                    <a:pt x="18581" y="42023"/>
                  </a:cubicBezTo>
                  <a:cubicBezTo>
                    <a:pt x="18581" y="57460"/>
                    <a:pt x="26300" y="67465"/>
                    <a:pt x="38592" y="67465"/>
                  </a:cubicBezTo>
                  <a:cubicBezTo>
                    <a:pt x="51170" y="67179"/>
                    <a:pt x="58603" y="57745"/>
                    <a:pt x="58603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93790881-6B20-4277-A3CA-BFEC2794C514}"/>
                </a:ext>
              </a:extLst>
            </p:cNvPr>
            <p:cNvSpPr/>
            <p:nvPr/>
          </p:nvSpPr>
          <p:spPr>
            <a:xfrm>
              <a:off x="3082826" y="237352"/>
              <a:ext cx="74611" cy="114347"/>
            </a:xfrm>
            <a:custGeom>
              <a:avLst/>
              <a:gdLst>
                <a:gd name="connsiteX0" fmla="*/ 21440 w 74611"/>
                <a:gd name="connsiteY0" fmla="*/ 99768 h 114347"/>
                <a:gd name="connsiteX1" fmla="*/ 25442 w 74611"/>
                <a:gd name="connsiteY1" fmla="*/ 99482 h 114347"/>
                <a:gd name="connsiteX2" fmla="*/ 56316 w 74611"/>
                <a:gd name="connsiteY2" fmla="*/ 76613 h 114347"/>
                <a:gd name="connsiteX3" fmla="*/ 56316 w 74611"/>
                <a:gd name="connsiteY3" fmla="*/ 71467 h 114347"/>
                <a:gd name="connsiteX4" fmla="*/ 56030 w 74611"/>
                <a:gd name="connsiteY4" fmla="*/ 71467 h 114347"/>
                <a:gd name="connsiteX5" fmla="*/ 31731 w 74611"/>
                <a:gd name="connsiteY5" fmla="*/ 82616 h 114347"/>
                <a:gd name="connsiteX6" fmla="*/ 0 w 74611"/>
                <a:gd name="connsiteY6" fmla="*/ 42023 h 114347"/>
                <a:gd name="connsiteX7" fmla="*/ 32589 w 74611"/>
                <a:gd name="connsiteY7" fmla="*/ 0 h 114347"/>
                <a:gd name="connsiteX8" fmla="*/ 56030 w 74611"/>
                <a:gd name="connsiteY8" fmla="*/ 11149 h 114347"/>
                <a:gd name="connsiteX9" fmla="*/ 56316 w 74611"/>
                <a:gd name="connsiteY9" fmla="*/ 11149 h 114347"/>
                <a:gd name="connsiteX10" fmla="*/ 56316 w 74611"/>
                <a:gd name="connsiteY10" fmla="*/ 2001 h 114347"/>
                <a:gd name="connsiteX11" fmla="*/ 74611 w 74611"/>
                <a:gd name="connsiteY11" fmla="*/ 2001 h 114347"/>
                <a:gd name="connsiteX12" fmla="*/ 74611 w 74611"/>
                <a:gd name="connsiteY12" fmla="*/ 73754 h 114347"/>
                <a:gd name="connsiteX13" fmla="*/ 26586 w 74611"/>
                <a:gd name="connsiteY13" fmla="*/ 114061 h 114347"/>
                <a:gd name="connsiteX14" fmla="*/ 22583 w 74611"/>
                <a:gd name="connsiteY14" fmla="*/ 114347 h 114347"/>
                <a:gd name="connsiteX15" fmla="*/ 21440 w 74611"/>
                <a:gd name="connsiteY15" fmla="*/ 99768 h 114347"/>
                <a:gd name="connsiteX16" fmla="*/ 18867 w 74611"/>
                <a:gd name="connsiteY16" fmla="*/ 41737 h 114347"/>
                <a:gd name="connsiteX17" fmla="*/ 37449 w 74611"/>
                <a:gd name="connsiteY17" fmla="*/ 66607 h 114347"/>
                <a:gd name="connsiteX18" fmla="*/ 56316 w 74611"/>
                <a:gd name="connsiteY18" fmla="*/ 56030 h 114347"/>
                <a:gd name="connsiteX19" fmla="*/ 56316 w 74611"/>
                <a:gd name="connsiteY19" fmla="*/ 27443 h 114347"/>
                <a:gd name="connsiteX20" fmla="*/ 37163 w 74611"/>
                <a:gd name="connsiteY20" fmla="*/ 16866 h 114347"/>
                <a:gd name="connsiteX21" fmla="*/ 18867 w 74611"/>
                <a:gd name="connsiteY21" fmla="*/ 41737 h 11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4611" h="114347">
                  <a:moveTo>
                    <a:pt x="21440" y="99768"/>
                  </a:moveTo>
                  <a:lnTo>
                    <a:pt x="25442" y="99482"/>
                  </a:lnTo>
                  <a:cubicBezTo>
                    <a:pt x="49455" y="98625"/>
                    <a:pt x="56316" y="91764"/>
                    <a:pt x="56316" y="76613"/>
                  </a:cubicBezTo>
                  <a:lnTo>
                    <a:pt x="56316" y="71467"/>
                  </a:lnTo>
                  <a:lnTo>
                    <a:pt x="56030" y="71467"/>
                  </a:lnTo>
                  <a:cubicBezTo>
                    <a:pt x="50313" y="78614"/>
                    <a:pt x="41451" y="82616"/>
                    <a:pt x="31731" y="82616"/>
                  </a:cubicBezTo>
                  <a:cubicBezTo>
                    <a:pt x="12292" y="82616"/>
                    <a:pt x="0" y="66607"/>
                    <a:pt x="0" y="42023"/>
                  </a:cubicBezTo>
                  <a:cubicBezTo>
                    <a:pt x="0" y="16580"/>
                    <a:pt x="13150" y="0"/>
                    <a:pt x="32589" y="0"/>
                  </a:cubicBezTo>
                  <a:cubicBezTo>
                    <a:pt x="42308" y="0"/>
                    <a:pt x="50884" y="4002"/>
                    <a:pt x="56030" y="11149"/>
                  </a:cubicBezTo>
                  <a:lnTo>
                    <a:pt x="56316" y="11149"/>
                  </a:lnTo>
                  <a:lnTo>
                    <a:pt x="56316" y="2001"/>
                  </a:lnTo>
                  <a:lnTo>
                    <a:pt x="74611" y="2001"/>
                  </a:lnTo>
                  <a:lnTo>
                    <a:pt x="74611" y="73754"/>
                  </a:lnTo>
                  <a:cubicBezTo>
                    <a:pt x="74611" y="99768"/>
                    <a:pt x="61462" y="112632"/>
                    <a:pt x="26586" y="114061"/>
                  </a:cubicBezTo>
                  <a:lnTo>
                    <a:pt x="22583" y="114347"/>
                  </a:lnTo>
                  <a:lnTo>
                    <a:pt x="21440" y="99768"/>
                  </a:lnTo>
                  <a:close/>
                  <a:moveTo>
                    <a:pt x="18867" y="41737"/>
                  </a:moveTo>
                  <a:cubicBezTo>
                    <a:pt x="18867" y="57460"/>
                    <a:pt x="25728" y="66607"/>
                    <a:pt x="37449" y="66607"/>
                  </a:cubicBezTo>
                  <a:cubicBezTo>
                    <a:pt x="44595" y="66607"/>
                    <a:pt x="50599" y="63177"/>
                    <a:pt x="56316" y="56030"/>
                  </a:cubicBezTo>
                  <a:lnTo>
                    <a:pt x="56316" y="27443"/>
                  </a:lnTo>
                  <a:cubicBezTo>
                    <a:pt x="50884" y="20583"/>
                    <a:pt x="44595" y="16866"/>
                    <a:pt x="37163" y="16866"/>
                  </a:cubicBezTo>
                  <a:cubicBezTo>
                    <a:pt x="25728" y="16866"/>
                    <a:pt x="18867" y="26014"/>
                    <a:pt x="18867" y="41737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4DD1A8B3-6730-49F4-92A9-20356F6BBB5D}"/>
                </a:ext>
              </a:extLst>
            </p:cNvPr>
            <p:cNvSpPr/>
            <p:nvPr/>
          </p:nvSpPr>
          <p:spPr>
            <a:xfrm>
              <a:off x="3180021" y="20390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5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5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0162480C-C888-494C-95F1-F8716AB5381A}"/>
                </a:ext>
              </a:extLst>
            </p:cNvPr>
            <p:cNvSpPr/>
            <p:nvPr/>
          </p:nvSpPr>
          <p:spPr>
            <a:xfrm>
              <a:off x="3220900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6871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71" name="Freihandform: Form 87">
            <a:extLst>
              <a:ext uri="{FF2B5EF4-FFF2-40B4-BE49-F238E27FC236}">
                <a16:creationId xmlns:a16="http://schemas.microsoft.com/office/drawing/2014/main" id="{3C23D3B8-9306-D245-875E-63E4DAE7E9EF}"/>
              </a:ext>
            </a:extLst>
          </p:cNvPr>
          <p:cNvSpPr/>
          <p:nvPr userDrawn="1"/>
        </p:nvSpPr>
        <p:spPr>
          <a:xfrm>
            <a:off x="10266616" y="296863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59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60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1FE3678F-E977-4C19-90B6-B0E629A1CC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412556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3A46EE5-DC32-47B3-BF0E-362CD67881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1129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30755EEA-F577-4453-979C-19EC4B0E99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6720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739EF2C-11E0-4052-A222-7C9A717AF0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715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CD373DC4-B885-417D-8963-6BF7FDE59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3569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A26F7B9C-F022-4BB0-B562-B99FB018F6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167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elb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2" name="Freihandform: Form 43">
            <a:extLst>
              <a:ext uri="{FF2B5EF4-FFF2-40B4-BE49-F238E27FC236}">
                <a16:creationId xmlns:a16="http://schemas.microsoft.com/office/drawing/2014/main" id="{8D9E367B-D429-D047-9E5C-65534F40DE27}"/>
              </a:ext>
            </a:extLst>
          </p:cNvPr>
          <p:cNvSpPr>
            <a:spLocks noChangeAspect="1"/>
          </p:cNvSpPr>
          <p:nvPr userDrawn="1"/>
        </p:nvSpPr>
        <p:spPr>
          <a:xfrm>
            <a:off x="10594320" y="307780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80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6D6A9334-FF1A-48E7-8B74-42F4FC8658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8705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9023" y="6634666"/>
            <a:ext cx="597921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4876CF4-2372-4CC0-99FA-483AD639C0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75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4143981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15" name="Grafik 3">
            <a:extLst>
              <a:ext uri="{FF2B5EF4-FFF2-40B4-BE49-F238E27FC236}">
                <a16:creationId xmlns:a16="http://schemas.microsoft.com/office/drawing/2014/main" id="{360DFC1B-9FD9-1045-8800-5882408607D8}"/>
              </a:ext>
            </a:extLst>
          </p:cNvPr>
          <p:cNvGrpSpPr/>
          <p:nvPr userDrawn="1"/>
        </p:nvGrpSpPr>
        <p:grpSpPr>
          <a:xfrm>
            <a:off x="520163" y="293688"/>
            <a:ext cx="2592820" cy="556499"/>
            <a:chOff x="1648912" y="-143138"/>
            <a:chExt cx="2305525" cy="494837"/>
          </a:xfrm>
          <a:solidFill>
            <a:srgbClr val="041E42"/>
          </a:solidFill>
        </p:grpSpPr>
        <p:sp>
          <p:nvSpPr>
            <p:cNvPr id="116" name="Freihandform: Form 166">
              <a:extLst>
                <a:ext uri="{FF2B5EF4-FFF2-40B4-BE49-F238E27FC236}">
                  <a16:creationId xmlns:a16="http://schemas.microsoft.com/office/drawing/2014/main" id="{F927F537-6C98-EE42-8858-0C7025CC3C91}"/>
                </a:ext>
              </a:extLst>
            </p:cNvPr>
            <p:cNvSpPr/>
            <p:nvPr/>
          </p:nvSpPr>
          <p:spPr>
            <a:xfrm>
              <a:off x="1648912" y="-137135"/>
              <a:ext cx="69751" cy="110916"/>
            </a:xfrm>
            <a:custGeom>
              <a:avLst/>
              <a:gdLst>
                <a:gd name="connsiteX0" fmla="*/ 69752 w 69751"/>
                <a:gd name="connsiteY0" fmla="*/ 18296 h 110916"/>
                <a:gd name="connsiteX1" fmla="*/ 19725 w 69751"/>
                <a:gd name="connsiteY1" fmla="*/ 18296 h 110916"/>
                <a:gd name="connsiteX2" fmla="*/ 19725 w 69751"/>
                <a:gd name="connsiteY2" fmla="*/ 45739 h 110916"/>
                <a:gd name="connsiteX3" fmla="*/ 56888 w 69751"/>
                <a:gd name="connsiteY3" fmla="*/ 45739 h 110916"/>
                <a:gd name="connsiteX4" fmla="*/ 56888 w 69751"/>
                <a:gd name="connsiteY4" fmla="*/ 63749 h 110916"/>
                <a:gd name="connsiteX5" fmla="*/ 19725 w 69751"/>
                <a:gd name="connsiteY5" fmla="*/ 63749 h 110916"/>
                <a:gd name="connsiteX6" fmla="*/ 19725 w 69751"/>
                <a:gd name="connsiteY6" fmla="*/ 110917 h 110916"/>
                <a:gd name="connsiteX7" fmla="*/ 0 w 69751"/>
                <a:gd name="connsiteY7" fmla="*/ 110917 h 110916"/>
                <a:gd name="connsiteX8" fmla="*/ 0 w 69751"/>
                <a:gd name="connsiteY8" fmla="*/ 0 h 110916"/>
                <a:gd name="connsiteX9" fmla="*/ 69466 w 69751"/>
                <a:gd name="connsiteY9" fmla="*/ 0 h 110916"/>
                <a:gd name="connsiteX10" fmla="*/ 69466 w 69751"/>
                <a:gd name="connsiteY10" fmla="*/ 18296 h 1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751" h="110916">
                  <a:moveTo>
                    <a:pt x="69752" y="18296"/>
                  </a:moveTo>
                  <a:lnTo>
                    <a:pt x="19725" y="18296"/>
                  </a:lnTo>
                  <a:lnTo>
                    <a:pt x="19725" y="45739"/>
                  </a:lnTo>
                  <a:lnTo>
                    <a:pt x="56888" y="45739"/>
                  </a:lnTo>
                  <a:lnTo>
                    <a:pt x="56888" y="63749"/>
                  </a:lnTo>
                  <a:lnTo>
                    <a:pt x="19725" y="63749"/>
                  </a:lnTo>
                  <a:lnTo>
                    <a:pt x="19725" y="110917"/>
                  </a:lnTo>
                  <a:lnTo>
                    <a:pt x="0" y="110917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29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ihandform: Form 168">
              <a:extLst>
                <a:ext uri="{FF2B5EF4-FFF2-40B4-BE49-F238E27FC236}">
                  <a16:creationId xmlns:a16="http://schemas.microsoft.com/office/drawing/2014/main" id="{3C7CD356-A42D-454D-B7A5-6A4EE7C19787}"/>
                </a:ext>
              </a:extLst>
            </p:cNvPr>
            <p:cNvSpPr/>
            <p:nvPr/>
          </p:nvSpPr>
          <p:spPr>
            <a:xfrm>
              <a:off x="1729527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ihandform: Form 169">
              <a:extLst>
                <a:ext uri="{FF2B5EF4-FFF2-40B4-BE49-F238E27FC236}">
                  <a16:creationId xmlns:a16="http://schemas.microsoft.com/office/drawing/2014/main" id="{EC2BC78D-0BBC-6041-8610-F49EB09D8D92}"/>
                </a:ext>
              </a:extLst>
            </p:cNvPr>
            <p:cNvSpPr/>
            <p:nvPr/>
          </p:nvSpPr>
          <p:spPr>
            <a:xfrm>
              <a:off x="1790989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ihandform: Form 170">
              <a:extLst>
                <a:ext uri="{FF2B5EF4-FFF2-40B4-BE49-F238E27FC236}">
                  <a16:creationId xmlns:a16="http://schemas.microsoft.com/office/drawing/2014/main" id="{E6193E33-3502-394D-9822-D9E4AD91F063}"/>
                </a:ext>
              </a:extLst>
            </p:cNvPr>
            <p:cNvSpPr/>
            <p:nvPr/>
          </p:nvSpPr>
          <p:spPr>
            <a:xfrm>
              <a:off x="1831868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581 w 72896"/>
                <a:gd name="connsiteY10" fmla="*/ 34590 h 83759"/>
                <a:gd name="connsiteX11" fmla="*/ 54887 w 72896"/>
                <a:gd name="connsiteY11" fmla="*/ 34590 h 83759"/>
                <a:gd name="connsiteX12" fmla="*/ 37163 w 72896"/>
                <a:gd name="connsiteY12" fmla="*/ 15151 h 83759"/>
                <a:gd name="connsiteX13" fmla="*/ 18581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581" y="34590"/>
                  </a:moveTo>
                  <a:lnTo>
                    <a:pt x="54887" y="34590"/>
                  </a:lnTo>
                  <a:cubicBezTo>
                    <a:pt x="54029" y="22298"/>
                    <a:pt x="47740" y="15151"/>
                    <a:pt x="37163" y="15151"/>
                  </a:cubicBezTo>
                  <a:cubicBezTo>
                    <a:pt x="26872" y="15151"/>
                    <a:pt x="20297" y="22298"/>
                    <a:pt x="18581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ihandform: Form 171">
              <a:extLst>
                <a:ext uri="{FF2B5EF4-FFF2-40B4-BE49-F238E27FC236}">
                  <a16:creationId xmlns:a16="http://schemas.microsoft.com/office/drawing/2014/main" id="{1803E389-196A-624B-AF84-29911C7E6189}"/>
                </a:ext>
              </a:extLst>
            </p:cNvPr>
            <p:cNvSpPr/>
            <p:nvPr/>
          </p:nvSpPr>
          <p:spPr>
            <a:xfrm>
              <a:off x="1921344" y="-143138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296 w 74611"/>
                <a:gd name="connsiteY12" fmla="*/ 76613 h 118921"/>
                <a:gd name="connsiteX13" fmla="*/ 36877 w 74611"/>
                <a:gd name="connsiteY13" fmla="*/ 102341 h 118921"/>
                <a:gd name="connsiteX14" fmla="*/ 56030 w 74611"/>
                <a:gd name="connsiteY14" fmla="*/ 91764 h 118921"/>
                <a:gd name="connsiteX15" fmla="*/ 56030 w 74611"/>
                <a:gd name="connsiteY15" fmla="*/ 62319 h 118921"/>
                <a:gd name="connsiteX16" fmla="*/ 36877 w 74611"/>
                <a:gd name="connsiteY16" fmla="*/ 51742 h 118921"/>
                <a:gd name="connsiteX17" fmla="*/ 18296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296" y="76613"/>
                  </a:moveTo>
                  <a:cubicBezTo>
                    <a:pt x="18296" y="92907"/>
                    <a:pt x="25156" y="102341"/>
                    <a:pt x="36877" y="102341"/>
                  </a:cubicBezTo>
                  <a:cubicBezTo>
                    <a:pt x="44024" y="102341"/>
                    <a:pt x="50027" y="98910"/>
                    <a:pt x="56030" y="91764"/>
                  </a:cubicBezTo>
                  <a:lnTo>
                    <a:pt x="56030" y="62319"/>
                  </a:lnTo>
                  <a:cubicBezTo>
                    <a:pt x="50599" y="55173"/>
                    <a:pt x="44595" y="51742"/>
                    <a:pt x="36877" y="51742"/>
                  </a:cubicBezTo>
                  <a:cubicBezTo>
                    <a:pt x="24871" y="51742"/>
                    <a:pt x="18296" y="60604"/>
                    <a:pt x="18296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ihandform: Form 172">
              <a:extLst>
                <a:ext uri="{FF2B5EF4-FFF2-40B4-BE49-F238E27FC236}">
                  <a16:creationId xmlns:a16="http://schemas.microsoft.com/office/drawing/2014/main" id="{A979797E-7594-3E4A-BE86-A7FCB5003067}"/>
                </a:ext>
              </a:extLst>
            </p:cNvPr>
            <p:cNvSpPr/>
            <p:nvPr/>
          </p:nvSpPr>
          <p:spPr>
            <a:xfrm>
              <a:off x="2020826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ihandform: Form 173">
              <a:extLst>
                <a:ext uri="{FF2B5EF4-FFF2-40B4-BE49-F238E27FC236}">
                  <a16:creationId xmlns:a16="http://schemas.microsoft.com/office/drawing/2014/main" id="{FDD04F5F-98BB-CD43-9962-62F2CEA84762}"/>
                </a:ext>
              </a:extLst>
            </p:cNvPr>
            <p:cNvSpPr/>
            <p:nvPr/>
          </p:nvSpPr>
          <p:spPr>
            <a:xfrm>
              <a:off x="2082002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440 w 23727"/>
                <a:gd name="connsiteY5" fmla="*/ 115491 h 115490"/>
                <a:gd name="connsiteX6" fmla="*/ 2859 w 23727"/>
                <a:gd name="connsiteY6" fmla="*/ 115491 h 115490"/>
                <a:gd name="connsiteX7" fmla="*/ 2859 w 23727"/>
                <a:gd name="connsiteY7" fmla="*/ 35448 h 115490"/>
                <a:gd name="connsiteX8" fmla="*/ 21440 w 23727"/>
                <a:gd name="connsiteY8" fmla="*/ 35448 h 115490"/>
                <a:gd name="connsiteX9" fmla="*/ 21440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581" y="0"/>
                    <a:pt x="23727" y="4860"/>
                    <a:pt x="23727" y="11435"/>
                  </a:cubicBezTo>
                  <a:close/>
                  <a:moveTo>
                    <a:pt x="21440" y="115491"/>
                  </a:moveTo>
                  <a:lnTo>
                    <a:pt x="2859" y="115491"/>
                  </a:lnTo>
                  <a:lnTo>
                    <a:pt x="2859" y="35448"/>
                  </a:lnTo>
                  <a:lnTo>
                    <a:pt x="21440" y="35448"/>
                  </a:lnTo>
                  <a:lnTo>
                    <a:pt x="21440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ihandform: Form 174">
              <a:extLst>
                <a:ext uri="{FF2B5EF4-FFF2-40B4-BE49-F238E27FC236}">
                  <a16:creationId xmlns:a16="http://schemas.microsoft.com/office/drawing/2014/main" id="{6D584517-97BD-C34B-8F52-46E4E94F3B35}"/>
                </a:ext>
              </a:extLst>
            </p:cNvPr>
            <p:cNvSpPr/>
            <p:nvPr/>
          </p:nvSpPr>
          <p:spPr>
            <a:xfrm>
              <a:off x="2123453" y="-108548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8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8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4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ihandform: Form 175">
              <a:extLst>
                <a:ext uri="{FF2B5EF4-FFF2-40B4-BE49-F238E27FC236}">
                  <a16:creationId xmlns:a16="http://schemas.microsoft.com/office/drawing/2014/main" id="{25127075-EB56-9944-9C40-10A1F7C687E6}"/>
                </a:ext>
              </a:extLst>
            </p:cNvPr>
            <p:cNvSpPr/>
            <p:nvPr/>
          </p:nvSpPr>
          <p:spPr>
            <a:xfrm>
              <a:off x="2206927" y="-143138"/>
              <a:ext cx="68894" cy="116920"/>
            </a:xfrm>
            <a:custGeom>
              <a:avLst/>
              <a:gdLst>
                <a:gd name="connsiteX0" fmla="*/ 68894 w 68894"/>
                <a:gd name="connsiteY0" fmla="*/ 116634 h 116920"/>
                <a:gd name="connsiteX1" fmla="*/ 50313 w 68894"/>
                <a:gd name="connsiteY1" fmla="*/ 116634 h 116920"/>
                <a:gd name="connsiteX2" fmla="*/ 50313 w 68894"/>
                <a:gd name="connsiteY2" fmla="*/ 70895 h 116920"/>
                <a:gd name="connsiteX3" fmla="*/ 35448 w 68894"/>
                <a:gd name="connsiteY3" fmla="*/ 51456 h 116920"/>
                <a:gd name="connsiteX4" fmla="*/ 18867 w 68894"/>
                <a:gd name="connsiteY4" fmla="*/ 70895 h 116920"/>
                <a:gd name="connsiteX5" fmla="*/ 18867 w 68894"/>
                <a:gd name="connsiteY5" fmla="*/ 116920 h 116920"/>
                <a:gd name="connsiteX6" fmla="*/ 0 w 68894"/>
                <a:gd name="connsiteY6" fmla="*/ 116920 h 116920"/>
                <a:gd name="connsiteX7" fmla="*/ 0 w 68894"/>
                <a:gd name="connsiteY7" fmla="*/ 4574 h 116920"/>
                <a:gd name="connsiteX8" fmla="*/ 18581 w 68894"/>
                <a:gd name="connsiteY8" fmla="*/ 0 h 116920"/>
                <a:gd name="connsiteX9" fmla="*/ 18581 w 68894"/>
                <a:gd name="connsiteY9" fmla="*/ 46597 h 116920"/>
                <a:gd name="connsiteX10" fmla="*/ 18867 w 68894"/>
                <a:gd name="connsiteY10" fmla="*/ 46597 h 116920"/>
                <a:gd name="connsiteX11" fmla="*/ 42308 w 68894"/>
                <a:gd name="connsiteY11" fmla="*/ 34876 h 116920"/>
                <a:gd name="connsiteX12" fmla="*/ 68608 w 68894"/>
                <a:gd name="connsiteY12" fmla="*/ 67179 h 116920"/>
                <a:gd name="connsiteX13" fmla="*/ 68608 w 68894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116920">
                  <a:moveTo>
                    <a:pt x="68894" y="116634"/>
                  </a:moveTo>
                  <a:lnTo>
                    <a:pt x="50313" y="116634"/>
                  </a:lnTo>
                  <a:lnTo>
                    <a:pt x="50313" y="70895"/>
                  </a:lnTo>
                  <a:cubicBezTo>
                    <a:pt x="50313" y="59175"/>
                    <a:pt x="46596" y="51456"/>
                    <a:pt x="35448" y="51456"/>
                  </a:cubicBezTo>
                  <a:cubicBezTo>
                    <a:pt x="22584" y="51456"/>
                    <a:pt x="18867" y="61748"/>
                    <a:pt x="18867" y="70895"/>
                  </a:cubicBezTo>
                  <a:lnTo>
                    <a:pt x="18867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ihandform: Form 176">
              <a:extLst>
                <a:ext uri="{FF2B5EF4-FFF2-40B4-BE49-F238E27FC236}">
                  <a16:creationId xmlns:a16="http://schemas.microsoft.com/office/drawing/2014/main" id="{58995091-43C5-3B43-BE30-44B6FA740F6A}"/>
                </a:ext>
              </a:extLst>
            </p:cNvPr>
            <p:cNvSpPr/>
            <p:nvPr/>
          </p:nvSpPr>
          <p:spPr>
            <a:xfrm>
              <a:off x="2297261" y="-84249"/>
              <a:ext cx="39163" cy="17723"/>
            </a:xfrm>
            <a:custGeom>
              <a:avLst/>
              <a:gdLst>
                <a:gd name="connsiteX0" fmla="*/ 39164 w 39163"/>
                <a:gd name="connsiteY0" fmla="*/ 17724 h 17723"/>
                <a:gd name="connsiteX1" fmla="*/ 0 w 39163"/>
                <a:gd name="connsiteY1" fmla="*/ 17724 h 17723"/>
                <a:gd name="connsiteX2" fmla="*/ 0 w 39163"/>
                <a:gd name="connsiteY2" fmla="*/ 0 h 17723"/>
                <a:gd name="connsiteX3" fmla="*/ 39164 w 39163"/>
                <a:gd name="connsiteY3" fmla="*/ 0 h 17723"/>
                <a:gd name="connsiteX4" fmla="*/ 39164 w 39163"/>
                <a:gd name="connsiteY4" fmla="*/ 17724 h 1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3" h="17723">
                  <a:moveTo>
                    <a:pt x="39164" y="17724"/>
                  </a:moveTo>
                  <a:lnTo>
                    <a:pt x="0" y="17724"/>
                  </a:lnTo>
                  <a:lnTo>
                    <a:pt x="0" y="0"/>
                  </a:lnTo>
                  <a:lnTo>
                    <a:pt x="39164" y="0"/>
                  </a:lnTo>
                  <a:lnTo>
                    <a:pt x="39164" y="1772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ihandform: Form 177">
              <a:extLst>
                <a:ext uri="{FF2B5EF4-FFF2-40B4-BE49-F238E27FC236}">
                  <a16:creationId xmlns:a16="http://schemas.microsoft.com/office/drawing/2014/main" id="{14ABD00B-3359-1844-BC9B-454C83060066}"/>
                </a:ext>
              </a:extLst>
            </p:cNvPr>
            <p:cNvSpPr/>
            <p:nvPr/>
          </p:nvSpPr>
          <p:spPr>
            <a:xfrm>
              <a:off x="2346430" y="-137135"/>
              <a:ext cx="102912" cy="110630"/>
            </a:xfrm>
            <a:custGeom>
              <a:avLst/>
              <a:gdLst>
                <a:gd name="connsiteX0" fmla="*/ 40879 w 102912"/>
                <a:gd name="connsiteY0" fmla="*/ 0 h 110630"/>
                <a:gd name="connsiteX1" fmla="*/ 61748 w 102912"/>
                <a:gd name="connsiteY1" fmla="*/ 0 h 110630"/>
                <a:gd name="connsiteX2" fmla="*/ 102912 w 102912"/>
                <a:gd name="connsiteY2" fmla="*/ 110631 h 110630"/>
                <a:gd name="connsiteX3" fmla="*/ 81472 w 102912"/>
                <a:gd name="connsiteY3" fmla="*/ 110631 h 110630"/>
                <a:gd name="connsiteX4" fmla="*/ 73468 w 102912"/>
                <a:gd name="connsiteY4" fmla="*/ 87190 h 110630"/>
                <a:gd name="connsiteX5" fmla="*/ 28873 w 102912"/>
                <a:gd name="connsiteY5" fmla="*/ 87190 h 110630"/>
                <a:gd name="connsiteX6" fmla="*/ 20868 w 102912"/>
                <a:gd name="connsiteY6" fmla="*/ 110631 h 110630"/>
                <a:gd name="connsiteX7" fmla="*/ 0 w 102912"/>
                <a:gd name="connsiteY7" fmla="*/ 110631 h 110630"/>
                <a:gd name="connsiteX8" fmla="*/ 40879 w 102912"/>
                <a:gd name="connsiteY8" fmla="*/ 0 h 110630"/>
                <a:gd name="connsiteX9" fmla="*/ 34876 w 102912"/>
                <a:gd name="connsiteY9" fmla="*/ 69466 h 110630"/>
                <a:gd name="connsiteX10" fmla="*/ 67179 w 102912"/>
                <a:gd name="connsiteY10" fmla="*/ 69466 h 110630"/>
                <a:gd name="connsiteX11" fmla="*/ 51170 w 102912"/>
                <a:gd name="connsiteY11" fmla="*/ 22584 h 110630"/>
                <a:gd name="connsiteX12" fmla="*/ 50885 w 102912"/>
                <a:gd name="connsiteY12" fmla="*/ 22584 h 110630"/>
                <a:gd name="connsiteX13" fmla="*/ 34876 w 102912"/>
                <a:gd name="connsiteY13" fmla="*/ 69466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912" h="110630">
                  <a:moveTo>
                    <a:pt x="40879" y="0"/>
                  </a:moveTo>
                  <a:lnTo>
                    <a:pt x="61748" y="0"/>
                  </a:lnTo>
                  <a:lnTo>
                    <a:pt x="102912" y="110631"/>
                  </a:lnTo>
                  <a:lnTo>
                    <a:pt x="81472" y="110631"/>
                  </a:lnTo>
                  <a:lnTo>
                    <a:pt x="73468" y="87190"/>
                  </a:lnTo>
                  <a:lnTo>
                    <a:pt x="28873" y="87190"/>
                  </a:lnTo>
                  <a:lnTo>
                    <a:pt x="20868" y="110631"/>
                  </a:lnTo>
                  <a:lnTo>
                    <a:pt x="0" y="110631"/>
                  </a:lnTo>
                  <a:lnTo>
                    <a:pt x="40879" y="0"/>
                  </a:lnTo>
                  <a:close/>
                  <a:moveTo>
                    <a:pt x="34876" y="69466"/>
                  </a:moveTo>
                  <a:lnTo>
                    <a:pt x="67179" y="69466"/>
                  </a:lnTo>
                  <a:lnTo>
                    <a:pt x="51170" y="22584"/>
                  </a:lnTo>
                  <a:lnTo>
                    <a:pt x="50885" y="22584"/>
                  </a:lnTo>
                  <a:lnTo>
                    <a:pt x="34876" y="6946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ihandform: Form 178">
              <a:extLst>
                <a:ext uri="{FF2B5EF4-FFF2-40B4-BE49-F238E27FC236}">
                  <a16:creationId xmlns:a16="http://schemas.microsoft.com/office/drawing/2014/main" id="{E83A141F-AB65-EB44-B4B5-51CF0068976E}"/>
                </a:ext>
              </a:extLst>
            </p:cNvPr>
            <p:cNvSpPr/>
            <p:nvPr/>
          </p:nvSpPr>
          <p:spPr>
            <a:xfrm>
              <a:off x="2465923" y="-143138"/>
              <a:ext cx="18581" cy="116634"/>
            </a:xfrm>
            <a:custGeom>
              <a:avLst/>
              <a:gdLst>
                <a:gd name="connsiteX0" fmla="*/ 18581 w 18581"/>
                <a:gd name="connsiteY0" fmla="*/ 116634 h 116634"/>
                <a:gd name="connsiteX1" fmla="*/ 0 w 18581"/>
                <a:gd name="connsiteY1" fmla="*/ 116634 h 116634"/>
                <a:gd name="connsiteX2" fmla="*/ 0 w 18581"/>
                <a:gd name="connsiteY2" fmla="*/ 4288 h 116634"/>
                <a:gd name="connsiteX3" fmla="*/ 18581 w 18581"/>
                <a:gd name="connsiteY3" fmla="*/ 0 h 116634"/>
                <a:gd name="connsiteX4" fmla="*/ 18581 w 18581"/>
                <a:gd name="connsiteY4" fmla="*/ 116634 h 1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634">
                  <a:moveTo>
                    <a:pt x="18581" y="116634"/>
                  </a:moveTo>
                  <a:lnTo>
                    <a:pt x="0" y="116634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8" name="Freihandform: Form 179">
              <a:extLst>
                <a:ext uri="{FF2B5EF4-FFF2-40B4-BE49-F238E27FC236}">
                  <a16:creationId xmlns:a16="http://schemas.microsoft.com/office/drawing/2014/main" id="{01EE4522-3671-8C45-920C-EB014045B5D8}"/>
                </a:ext>
              </a:extLst>
            </p:cNvPr>
            <p:cNvSpPr/>
            <p:nvPr/>
          </p:nvSpPr>
          <p:spPr>
            <a:xfrm>
              <a:off x="2504515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2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9" name="Freihandform: Form 180">
              <a:extLst>
                <a:ext uri="{FF2B5EF4-FFF2-40B4-BE49-F238E27FC236}">
                  <a16:creationId xmlns:a16="http://schemas.microsoft.com/office/drawing/2014/main" id="{12493B1E-0FFF-EB4F-8834-F0335AA1407D}"/>
                </a:ext>
              </a:extLst>
            </p:cNvPr>
            <p:cNvSpPr/>
            <p:nvPr/>
          </p:nvSpPr>
          <p:spPr>
            <a:xfrm>
              <a:off x="2587703" y="-106547"/>
              <a:ext cx="76612" cy="80043"/>
            </a:xfrm>
            <a:custGeom>
              <a:avLst/>
              <a:gdLst>
                <a:gd name="connsiteX0" fmla="*/ 76613 w 76612"/>
                <a:gd name="connsiteY0" fmla="*/ 80043 h 80043"/>
                <a:gd name="connsiteX1" fmla="*/ 55172 w 76612"/>
                <a:gd name="connsiteY1" fmla="*/ 80043 h 80043"/>
                <a:gd name="connsiteX2" fmla="*/ 38020 w 76612"/>
                <a:gd name="connsiteY2" fmla="*/ 52314 h 80043"/>
                <a:gd name="connsiteX3" fmla="*/ 37735 w 76612"/>
                <a:gd name="connsiteY3" fmla="*/ 52314 h 80043"/>
                <a:gd name="connsiteX4" fmla="*/ 21154 w 76612"/>
                <a:gd name="connsiteY4" fmla="*/ 80043 h 80043"/>
                <a:gd name="connsiteX5" fmla="*/ 0 w 76612"/>
                <a:gd name="connsiteY5" fmla="*/ 80043 h 80043"/>
                <a:gd name="connsiteX6" fmla="*/ 27443 w 76612"/>
                <a:gd name="connsiteY6" fmla="*/ 38592 h 80043"/>
                <a:gd name="connsiteX7" fmla="*/ 2001 w 76612"/>
                <a:gd name="connsiteY7" fmla="*/ 0 h 80043"/>
                <a:gd name="connsiteX8" fmla="*/ 23155 w 76612"/>
                <a:gd name="connsiteY8" fmla="*/ 0 h 80043"/>
                <a:gd name="connsiteX9" fmla="*/ 38306 w 76612"/>
                <a:gd name="connsiteY9" fmla="*/ 24585 h 80043"/>
                <a:gd name="connsiteX10" fmla="*/ 38592 w 76612"/>
                <a:gd name="connsiteY10" fmla="*/ 24585 h 80043"/>
                <a:gd name="connsiteX11" fmla="*/ 53457 w 76612"/>
                <a:gd name="connsiteY11" fmla="*/ 0 h 80043"/>
                <a:gd name="connsiteX12" fmla="*/ 74326 w 76612"/>
                <a:gd name="connsiteY12" fmla="*/ 0 h 80043"/>
                <a:gd name="connsiteX13" fmla="*/ 49169 w 76612"/>
                <a:gd name="connsiteY13" fmla="*/ 38306 h 80043"/>
                <a:gd name="connsiteX14" fmla="*/ 76613 w 76612"/>
                <a:gd name="connsiteY14" fmla="*/ 80043 h 8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12" h="80043">
                  <a:moveTo>
                    <a:pt x="76613" y="80043"/>
                  </a:moveTo>
                  <a:lnTo>
                    <a:pt x="55172" y="80043"/>
                  </a:lnTo>
                  <a:lnTo>
                    <a:pt x="38020" y="52314"/>
                  </a:lnTo>
                  <a:lnTo>
                    <a:pt x="37735" y="52314"/>
                  </a:lnTo>
                  <a:lnTo>
                    <a:pt x="21154" y="80043"/>
                  </a:lnTo>
                  <a:lnTo>
                    <a:pt x="0" y="80043"/>
                  </a:lnTo>
                  <a:lnTo>
                    <a:pt x="27443" y="38592"/>
                  </a:lnTo>
                  <a:lnTo>
                    <a:pt x="2001" y="0"/>
                  </a:lnTo>
                  <a:lnTo>
                    <a:pt x="23155" y="0"/>
                  </a:lnTo>
                  <a:lnTo>
                    <a:pt x="38306" y="24585"/>
                  </a:lnTo>
                  <a:lnTo>
                    <a:pt x="38592" y="24585"/>
                  </a:lnTo>
                  <a:lnTo>
                    <a:pt x="53457" y="0"/>
                  </a:lnTo>
                  <a:lnTo>
                    <a:pt x="74326" y="0"/>
                  </a:lnTo>
                  <a:lnTo>
                    <a:pt x="49169" y="38306"/>
                  </a:lnTo>
                  <a:lnTo>
                    <a:pt x="76613" y="80043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0" name="Freihandform: Form 181">
              <a:extLst>
                <a:ext uri="{FF2B5EF4-FFF2-40B4-BE49-F238E27FC236}">
                  <a16:creationId xmlns:a16="http://schemas.microsoft.com/office/drawing/2014/main" id="{90120654-BB02-1746-8F34-8A585F5E9A83}"/>
                </a:ext>
              </a:extLst>
            </p:cNvPr>
            <p:cNvSpPr/>
            <p:nvPr/>
          </p:nvSpPr>
          <p:spPr>
            <a:xfrm>
              <a:off x="2674316" y="-108262"/>
              <a:ext cx="67755" cy="83759"/>
            </a:xfrm>
            <a:custGeom>
              <a:avLst/>
              <a:gdLst>
                <a:gd name="connsiteX0" fmla="*/ 34309 w 67755"/>
                <a:gd name="connsiteY0" fmla="*/ 32303 h 83759"/>
                <a:gd name="connsiteX1" fmla="*/ 49460 w 67755"/>
                <a:gd name="connsiteY1" fmla="*/ 34018 h 83759"/>
                <a:gd name="connsiteX2" fmla="*/ 49460 w 67755"/>
                <a:gd name="connsiteY2" fmla="*/ 31160 h 83759"/>
                <a:gd name="connsiteX3" fmla="*/ 31736 w 67755"/>
                <a:gd name="connsiteY3" fmla="*/ 15723 h 83759"/>
                <a:gd name="connsiteX4" fmla="*/ 11440 w 67755"/>
                <a:gd name="connsiteY4" fmla="*/ 20297 h 83759"/>
                <a:gd name="connsiteX5" fmla="*/ 7438 w 67755"/>
                <a:gd name="connsiteY5" fmla="*/ 4574 h 83759"/>
                <a:gd name="connsiteX6" fmla="*/ 33737 w 67755"/>
                <a:gd name="connsiteY6" fmla="*/ 0 h 83759"/>
                <a:gd name="connsiteX7" fmla="*/ 67756 w 67755"/>
                <a:gd name="connsiteY7" fmla="*/ 30874 h 83759"/>
                <a:gd name="connsiteX8" fmla="*/ 67756 w 67755"/>
                <a:gd name="connsiteY8" fmla="*/ 82044 h 83759"/>
                <a:gd name="connsiteX9" fmla="*/ 50032 w 67755"/>
                <a:gd name="connsiteY9" fmla="*/ 82044 h 83759"/>
                <a:gd name="connsiteX10" fmla="*/ 50032 w 67755"/>
                <a:gd name="connsiteY10" fmla="*/ 73468 h 83759"/>
                <a:gd name="connsiteX11" fmla="*/ 49746 w 67755"/>
                <a:gd name="connsiteY11" fmla="*/ 73468 h 83759"/>
                <a:gd name="connsiteX12" fmla="*/ 26305 w 67755"/>
                <a:gd name="connsiteY12" fmla="*/ 83759 h 83759"/>
                <a:gd name="connsiteX13" fmla="*/ 5 w 67755"/>
                <a:gd name="connsiteY13" fmla="*/ 58317 h 83759"/>
                <a:gd name="connsiteX14" fmla="*/ 34309 w 67755"/>
                <a:gd name="connsiteY14" fmla="*/ 32303 h 83759"/>
                <a:gd name="connsiteX15" fmla="*/ 31165 w 67755"/>
                <a:gd name="connsiteY15" fmla="*/ 69752 h 83759"/>
                <a:gd name="connsiteX16" fmla="*/ 49460 w 67755"/>
                <a:gd name="connsiteY16" fmla="*/ 60032 h 83759"/>
                <a:gd name="connsiteX17" fmla="*/ 49460 w 67755"/>
                <a:gd name="connsiteY17" fmla="*/ 46311 h 83759"/>
                <a:gd name="connsiteX18" fmla="*/ 36310 w 67755"/>
                <a:gd name="connsiteY18" fmla="*/ 44881 h 83759"/>
                <a:gd name="connsiteX19" fmla="*/ 17729 w 67755"/>
                <a:gd name="connsiteY19" fmla="*/ 58031 h 83759"/>
                <a:gd name="connsiteX20" fmla="*/ 31165 w 67755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5" h="83759">
                  <a:moveTo>
                    <a:pt x="34309" y="32303"/>
                  </a:moveTo>
                  <a:cubicBezTo>
                    <a:pt x="39455" y="32303"/>
                    <a:pt x="44315" y="32589"/>
                    <a:pt x="49460" y="34018"/>
                  </a:cubicBezTo>
                  <a:lnTo>
                    <a:pt x="49460" y="31160"/>
                  </a:lnTo>
                  <a:cubicBezTo>
                    <a:pt x="49460" y="20868"/>
                    <a:pt x="43457" y="15723"/>
                    <a:pt x="31736" y="15723"/>
                  </a:cubicBezTo>
                  <a:cubicBezTo>
                    <a:pt x="25161" y="15723"/>
                    <a:pt x="18015" y="17152"/>
                    <a:pt x="11440" y="20297"/>
                  </a:cubicBezTo>
                  <a:lnTo>
                    <a:pt x="7438" y="4574"/>
                  </a:lnTo>
                  <a:cubicBezTo>
                    <a:pt x="14870" y="1715"/>
                    <a:pt x="24590" y="0"/>
                    <a:pt x="33737" y="0"/>
                  </a:cubicBezTo>
                  <a:cubicBezTo>
                    <a:pt x="56321" y="0"/>
                    <a:pt x="67756" y="10577"/>
                    <a:pt x="67756" y="30874"/>
                  </a:cubicBezTo>
                  <a:lnTo>
                    <a:pt x="67756" y="82044"/>
                  </a:lnTo>
                  <a:lnTo>
                    <a:pt x="50032" y="82044"/>
                  </a:lnTo>
                  <a:lnTo>
                    <a:pt x="50032" y="73468"/>
                  </a:lnTo>
                  <a:lnTo>
                    <a:pt x="49746" y="73468"/>
                  </a:lnTo>
                  <a:cubicBezTo>
                    <a:pt x="42885" y="80615"/>
                    <a:pt x="35738" y="83759"/>
                    <a:pt x="26305" y="83759"/>
                  </a:cubicBezTo>
                  <a:cubicBezTo>
                    <a:pt x="10296" y="83759"/>
                    <a:pt x="5" y="73754"/>
                    <a:pt x="5" y="58317"/>
                  </a:cubicBezTo>
                  <a:cubicBezTo>
                    <a:pt x="-281" y="41451"/>
                    <a:pt x="11726" y="32303"/>
                    <a:pt x="34309" y="32303"/>
                  </a:cubicBezTo>
                  <a:close/>
                  <a:moveTo>
                    <a:pt x="31165" y="69752"/>
                  </a:moveTo>
                  <a:cubicBezTo>
                    <a:pt x="38025" y="69752"/>
                    <a:pt x="44315" y="66321"/>
                    <a:pt x="49460" y="60032"/>
                  </a:cubicBezTo>
                  <a:lnTo>
                    <a:pt x="49460" y="46311"/>
                  </a:lnTo>
                  <a:cubicBezTo>
                    <a:pt x="45172" y="45167"/>
                    <a:pt x="40598" y="44881"/>
                    <a:pt x="36310" y="44881"/>
                  </a:cubicBezTo>
                  <a:cubicBezTo>
                    <a:pt x="24590" y="44881"/>
                    <a:pt x="17729" y="49455"/>
                    <a:pt x="17729" y="58031"/>
                  </a:cubicBezTo>
                  <a:cubicBezTo>
                    <a:pt x="17729" y="65178"/>
                    <a:pt x="22874" y="69752"/>
                    <a:pt x="31165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1" name="Freihandform: Form 182">
              <a:extLst>
                <a:ext uri="{FF2B5EF4-FFF2-40B4-BE49-F238E27FC236}">
                  <a16:creationId xmlns:a16="http://schemas.microsoft.com/office/drawing/2014/main" id="{0CA8D0E9-F1BF-C84D-BD82-9B6A3A4579F9}"/>
                </a:ext>
              </a:extLst>
            </p:cNvPr>
            <p:cNvSpPr/>
            <p:nvPr/>
          </p:nvSpPr>
          <p:spPr>
            <a:xfrm>
              <a:off x="2765799" y="-108262"/>
              <a:ext cx="68894" cy="82044"/>
            </a:xfrm>
            <a:custGeom>
              <a:avLst/>
              <a:gdLst>
                <a:gd name="connsiteX0" fmla="*/ 68894 w 68894"/>
                <a:gd name="connsiteY0" fmla="*/ 81758 h 82044"/>
                <a:gd name="connsiteX1" fmla="*/ 50027 w 68894"/>
                <a:gd name="connsiteY1" fmla="*/ 81758 h 82044"/>
                <a:gd name="connsiteX2" fmla="*/ 50027 w 68894"/>
                <a:gd name="connsiteY2" fmla="*/ 36019 h 82044"/>
                <a:gd name="connsiteX3" fmla="*/ 35162 w 68894"/>
                <a:gd name="connsiteY3" fmla="*/ 16580 h 82044"/>
                <a:gd name="connsiteX4" fmla="*/ 18581 w 68894"/>
                <a:gd name="connsiteY4" fmla="*/ 36019 h 82044"/>
                <a:gd name="connsiteX5" fmla="*/ 18581 w 68894"/>
                <a:gd name="connsiteY5" fmla="*/ 82044 h 82044"/>
                <a:gd name="connsiteX6" fmla="*/ 0 w 68894"/>
                <a:gd name="connsiteY6" fmla="*/ 82044 h 82044"/>
                <a:gd name="connsiteX7" fmla="*/ 0 w 68894"/>
                <a:gd name="connsiteY7" fmla="*/ 2001 h 82044"/>
                <a:gd name="connsiteX8" fmla="*/ 18581 w 68894"/>
                <a:gd name="connsiteY8" fmla="*/ 2001 h 82044"/>
                <a:gd name="connsiteX9" fmla="*/ 18581 w 68894"/>
                <a:gd name="connsiteY9" fmla="*/ 11721 h 82044"/>
                <a:gd name="connsiteX10" fmla="*/ 18867 w 68894"/>
                <a:gd name="connsiteY10" fmla="*/ 11721 h 82044"/>
                <a:gd name="connsiteX11" fmla="*/ 42308 w 68894"/>
                <a:gd name="connsiteY11" fmla="*/ 0 h 82044"/>
                <a:gd name="connsiteX12" fmla="*/ 68608 w 68894"/>
                <a:gd name="connsiteY12" fmla="*/ 32303 h 82044"/>
                <a:gd name="connsiteX13" fmla="*/ 68608 w 68894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82044">
                  <a:moveTo>
                    <a:pt x="68894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6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8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2" name="Freihandform: Form 183">
              <a:extLst>
                <a:ext uri="{FF2B5EF4-FFF2-40B4-BE49-F238E27FC236}">
                  <a16:creationId xmlns:a16="http://schemas.microsoft.com/office/drawing/2014/main" id="{C3EDE52C-CF97-F14D-87C6-5F4D85340A4F}"/>
                </a:ext>
              </a:extLst>
            </p:cNvPr>
            <p:cNvSpPr/>
            <p:nvPr/>
          </p:nvSpPr>
          <p:spPr>
            <a:xfrm>
              <a:off x="2854418" y="-143138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581 w 74611"/>
                <a:gd name="connsiteY12" fmla="*/ 76613 h 118921"/>
                <a:gd name="connsiteX13" fmla="*/ 37163 w 74611"/>
                <a:gd name="connsiteY13" fmla="*/ 102341 h 118921"/>
                <a:gd name="connsiteX14" fmla="*/ 56316 w 74611"/>
                <a:gd name="connsiteY14" fmla="*/ 91764 h 118921"/>
                <a:gd name="connsiteX15" fmla="*/ 56316 w 74611"/>
                <a:gd name="connsiteY15" fmla="*/ 62319 h 118921"/>
                <a:gd name="connsiteX16" fmla="*/ 37163 w 74611"/>
                <a:gd name="connsiteY16" fmla="*/ 51742 h 118921"/>
                <a:gd name="connsiteX17" fmla="*/ 18581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581" y="76613"/>
                  </a:moveTo>
                  <a:cubicBezTo>
                    <a:pt x="18581" y="92907"/>
                    <a:pt x="25442" y="102341"/>
                    <a:pt x="37163" y="102341"/>
                  </a:cubicBezTo>
                  <a:cubicBezTo>
                    <a:pt x="44310" y="102341"/>
                    <a:pt x="50313" y="98910"/>
                    <a:pt x="56316" y="91764"/>
                  </a:cubicBezTo>
                  <a:lnTo>
                    <a:pt x="56316" y="62319"/>
                  </a:lnTo>
                  <a:cubicBezTo>
                    <a:pt x="50884" y="55173"/>
                    <a:pt x="44881" y="51742"/>
                    <a:pt x="37163" y="51742"/>
                  </a:cubicBezTo>
                  <a:cubicBezTo>
                    <a:pt x="24871" y="51742"/>
                    <a:pt x="18581" y="60604"/>
                    <a:pt x="18581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3" name="Freihandform: Form 184">
              <a:extLst>
                <a:ext uri="{FF2B5EF4-FFF2-40B4-BE49-F238E27FC236}">
                  <a16:creationId xmlns:a16="http://schemas.microsoft.com/office/drawing/2014/main" id="{26E7DFED-55B1-7D44-909D-E5AEEDD7475D}"/>
                </a:ext>
              </a:extLst>
            </p:cNvPr>
            <p:cNvSpPr/>
            <p:nvPr/>
          </p:nvSpPr>
          <p:spPr>
            <a:xfrm>
              <a:off x="2949326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4" name="Freihandform: Form 185">
              <a:extLst>
                <a:ext uri="{FF2B5EF4-FFF2-40B4-BE49-F238E27FC236}">
                  <a16:creationId xmlns:a16="http://schemas.microsoft.com/office/drawing/2014/main" id="{739B0361-ACB0-204B-BEB3-FA21F811573D}"/>
                </a:ext>
              </a:extLst>
            </p:cNvPr>
            <p:cNvSpPr/>
            <p:nvPr/>
          </p:nvSpPr>
          <p:spPr>
            <a:xfrm>
              <a:off x="3043376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9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5" name="Freihandform: Form 186">
              <a:extLst>
                <a:ext uri="{FF2B5EF4-FFF2-40B4-BE49-F238E27FC236}">
                  <a16:creationId xmlns:a16="http://schemas.microsoft.com/office/drawing/2014/main" id="{0D0B52E9-3F77-0C43-BC18-CAC5107F7790}"/>
                </a:ext>
              </a:extLst>
            </p:cNvPr>
            <p:cNvSpPr/>
            <p:nvPr/>
          </p:nvSpPr>
          <p:spPr>
            <a:xfrm>
              <a:off x="3103123" y="-84249"/>
              <a:ext cx="39163" cy="17723"/>
            </a:xfrm>
            <a:custGeom>
              <a:avLst/>
              <a:gdLst>
                <a:gd name="connsiteX0" fmla="*/ 39164 w 39163"/>
                <a:gd name="connsiteY0" fmla="*/ 17724 h 17723"/>
                <a:gd name="connsiteX1" fmla="*/ 0 w 39163"/>
                <a:gd name="connsiteY1" fmla="*/ 17724 h 17723"/>
                <a:gd name="connsiteX2" fmla="*/ 0 w 39163"/>
                <a:gd name="connsiteY2" fmla="*/ 0 h 17723"/>
                <a:gd name="connsiteX3" fmla="*/ 39164 w 39163"/>
                <a:gd name="connsiteY3" fmla="*/ 0 h 17723"/>
                <a:gd name="connsiteX4" fmla="*/ 39164 w 39163"/>
                <a:gd name="connsiteY4" fmla="*/ 17724 h 1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3" h="17723">
                  <a:moveTo>
                    <a:pt x="39164" y="17724"/>
                  </a:moveTo>
                  <a:lnTo>
                    <a:pt x="0" y="17724"/>
                  </a:lnTo>
                  <a:lnTo>
                    <a:pt x="0" y="0"/>
                  </a:lnTo>
                  <a:lnTo>
                    <a:pt x="39164" y="0"/>
                  </a:lnTo>
                  <a:lnTo>
                    <a:pt x="39164" y="1772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6" name="Freihandform: Form 187">
              <a:extLst>
                <a:ext uri="{FF2B5EF4-FFF2-40B4-BE49-F238E27FC236}">
                  <a16:creationId xmlns:a16="http://schemas.microsoft.com/office/drawing/2014/main" id="{8AFA2DDF-7AAA-D341-8EA6-1D3B4CB76295}"/>
                </a:ext>
              </a:extLst>
            </p:cNvPr>
            <p:cNvSpPr/>
            <p:nvPr/>
          </p:nvSpPr>
          <p:spPr>
            <a:xfrm>
              <a:off x="3166014" y="-137135"/>
              <a:ext cx="86617" cy="112632"/>
            </a:xfrm>
            <a:custGeom>
              <a:avLst/>
              <a:gdLst>
                <a:gd name="connsiteX0" fmla="*/ 86618 w 86617"/>
                <a:gd name="connsiteY0" fmla="*/ 66893 h 112632"/>
                <a:gd name="connsiteX1" fmla="*/ 43166 w 86617"/>
                <a:gd name="connsiteY1" fmla="*/ 112632 h 112632"/>
                <a:gd name="connsiteX2" fmla="*/ 0 w 86617"/>
                <a:gd name="connsiteY2" fmla="*/ 66893 h 112632"/>
                <a:gd name="connsiteX3" fmla="*/ 0 w 86617"/>
                <a:gd name="connsiteY3" fmla="*/ 0 h 112632"/>
                <a:gd name="connsiteX4" fmla="*/ 20011 w 86617"/>
                <a:gd name="connsiteY4" fmla="*/ 0 h 112632"/>
                <a:gd name="connsiteX5" fmla="*/ 20011 w 86617"/>
                <a:gd name="connsiteY5" fmla="*/ 65750 h 112632"/>
                <a:gd name="connsiteX6" fmla="*/ 43452 w 86617"/>
                <a:gd name="connsiteY6" fmla="*/ 93765 h 112632"/>
                <a:gd name="connsiteX7" fmla="*/ 66321 w 86617"/>
                <a:gd name="connsiteY7" fmla="*/ 65750 h 112632"/>
                <a:gd name="connsiteX8" fmla="*/ 66321 w 86617"/>
                <a:gd name="connsiteY8" fmla="*/ 0 h 112632"/>
                <a:gd name="connsiteX9" fmla="*/ 86332 w 86617"/>
                <a:gd name="connsiteY9" fmla="*/ 0 h 112632"/>
                <a:gd name="connsiteX10" fmla="*/ 86332 w 86617"/>
                <a:gd name="connsiteY10" fmla="*/ 66893 h 11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17" h="112632">
                  <a:moveTo>
                    <a:pt x="86618" y="66893"/>
                  </a:moveTo>
                  <a:cubicBezTo>
                    <a:pt x="86618" y="93479"/>
                    <a:pt x="72896" y="112632"/>
                    <a:pt x="43166" y="112632"/>
                  </a:cubicBezTo>
                  <a:cubicBezTo>
                    <a:pt x="13722" y="112632"/>
                    <a:pt x="0" y="93765"/>
                    <a:pt x="0" y="66893"/>
                  </a:cubicBezTo>
                  <a:lnTo>
                    <a:pt x="0" y="0"/>
                  </a:lnTo>
                  <a:lnTo>
                    <a:pt x="20011" y="0"/>
                  </a:lnTo>
                  <a:lnTo>
                    <a:pt x="20011" y="65750"/>
                  </a:lnTo>
                  <a:cubicBezTo>
                    <a:pt x="20011" y="82330"/>
                    <a:pt x="27157" y="93765"/>
                    <a:pt x="43452" y="93765"/>
                  </a:cubicBezTo>
                  <a:cubicBezTo>
                    <a:pt x="59746" y="93765"/>
                    <a:pt x="66321" y="82616"/>
                    <a:pt x="66321" y="65750"/>
                  </a:cubicBezTo>
                  <a:lnTo>
                    <a:pt x="66321" y="0"/>
                  </a:lnTo>
                  <a:lnTo>
                    <a:pt x="86332" y="0"/>
                  </a:lnTo>
                  <a:lnTo>
                    <a:pt x="86332" y="66893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7" name="Freihandform: Form 188">
              <a:extLst>
                <a:ext uri="{FF2B5EF4-FFF2-40B4-BE49-F238E27FC236}">
                  <a16:creationId xmlns:a16="http://schemas.microsoft.com/office/drawing/2014/main" id="{BB04CA0A-DC91-674C-A173-FC07F1074B15}"/>
                </a:ext>
              </a:extLst>
            </p:cNvPr>
            <p:cNvSpPr/>
            <p:nvPr/>
          </p:nvSpPr>
          <p:spPr>
            <a:xfrm>
              <a:off x="3277788" y="-108262"/>
              <a:ext cx="68608" cy="82044"/>
            </a:xfrm>
            <a:custGeom>
              <a:avLst/>
              <a:gdLst>
                <a:gd name="connsiteX0" fmla="*/ 68608 w 68608"/>
                <a:gd name="connsiteY0" fmla="*/ 81758 h 82044"/>
                <a:gd name="connsiteX1" fmla="*/ 50027 w 68608"/>
                <a:gd name="connsiteY1" fmla="*/ 81758 h 82044"/>
                <a:gd name="connsiteX2" fmla="*/ 50027 w 68608"/>
                <a:gd name="connsiteY2" fmla="*/ 36019 h 82044"/>
                <a:gd name="connsiteX3" fmla="*/ 35162 w 68608"/>
                <a:gd name="connsiteY3" fmla="*/ 16580 h 82044"/>
                <a:gd name="connsiteX4" fmla="*/ 18581 w 68608"/>
                <a:gd name="connsiteY4" fmla="*/ 36019 h 82044"/>
                <a:gd name="connsiteX5" fmla="*/ 18581 w 68608"/>
                <a:gd name="connsiteY5" fmla="*/ 82044 h 82044"/>
                <a:gd name="connsiteX6" fmla="*/ 0 w 68608"/>
                <a:gd name="connsiteY6" fmla="*/ 82044 h 82044"/>
                <a:gd name="connsiteX7" fmla="*/ 0 w 68608"/>
                <a:gd name="connsiteY7" fmla="*/ 2001 h 82044"/>
                <a:gd name="connsiteX8" fmla="*/ 18581 w 68608"/>
                <a:gd name="connsiteY8" fmla="*/ 2001 h 82044"/>
                <a:gd name="connsiteX9" fmla="*/ 18581 w 68608"/>
                <a:gd name="connsiteY9" fmla="*/ 11721 h 82044"/>
                <a:gd name="connsiteX10" fmla="*/ 18867 w 68608"/>
                <a:gd name="connsiteY10" fmla="*/ 11721 h 82044"/>
                <a:gd name="connsiteX11" fmla="*/ 42309 w 68608"/>
                <a:gd name="connsiteY11" fmla="*/ 0 h 82044"/>
                <a:gd name="connsiteX12" fmla="*/ 68608 w 68608"/>
                <a:gd name="connsiteY12" fmla="*/ 32303 h 82044"/>
                <a:gd name="connsiteX13" fmla="*/ 68608 w 68608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82044">
                  <a:moveTo>
                    <a:pt x="68608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7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9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8" name="Freihandform: Form 189">
              <a:extLst>
                <a:ext uri="{FF2B5EF4-FFF2-40B4-BE49-F238E27FC236}">
                  <a16:creationId xmlns:a16="http://schemas.microsoft.com/office/drawing/2014/main" id="{CFACF1DA-F785-DA40-BE75-7E39A7DF94A3}"/>
                </a:ext>
              </a:extLst>
            </p:cNvPr>
            <p:cNvSpPr/>
            <p:nvPr/>
          </p:nvSpPr>
          <p:spPr>
            <a:xfrm>
              <a:off x="3367551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2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Freihandform: Form 190">
              <a:extLst>
                <a:ext uri="{FF2B5EF4-FFF2-40B4-BE49-F238E27FC236}">
                  <a16:creationId xmlns:a16="http://schemas.microsoft.com/office/drawing/2014/main" id="{3F2828E8-E02C-7A45-BCFD-5AEB5B2B56B1}"/>
                </a:ext>
              </a:extLst>
            </p:cNvPr>
            <p:cNvSpPr/>
            <p:nvPr/>
          </p:nvSpPr>
          <p:spPr>
            <a:xfrm>
              <a:off x="3404428" y="-106261"/>
              <a:ext cx="77755" cy="80043"/>
            </a:xfrm>
            <a:custGeom>
              <a:avLst/>
              <a:gdLst>
                <a:gd name="connsiteX0" fmla="*/ 77756 w 77755"/>
                <a:gd name="connsiteY0" fmla="*/ 0 h 80043"/>
                <a:gd name="connsiteX1" fmla="*/ 48598 w 77755"/>
                <a:gd name="connsiteY1" fmla="*/ 80043 h 80043"/>
                <a:gd name="connsiteX2" fmla="*/ 29158 w 77755"/>
                <a:gd name="connsiteY2" fmla="*/ 80043 h 80043"/>
                <a:gd name="connsiteX3" fmla="*/ 0 w 77755"/>
                <a:gd name="connsiteY3" fmla="*/ 0 h 80043"/>
                <a:gd name="connsiteX4" fmla="*/ 20582 w 77755"/>
                <a:gd name="connsiteY4" fmla="*/ 0 h 80043"/>
                <a:gd name="connsiteX5" fmla="*/ 38878 w 77755"/>
                <a:gd name="connsiteY5" fmla="*/ 58031 h 80043"/>
                <a:gd name="connsiteX6" fmla="*/ 39164 w 77755"/>
                <a:gd name="connsiteY6" fmla="*/ 58031 h 80043"/>
                <a:gd name="connsiteX7" fmla="*/ 57459 w 77755"/>
                <a:gd name="connsiteY7" fmla="*/ 0 h 80043"/>
                <a:gd name="connsiteX8" fmla="*/ 77756 w 77755"/>
                <a:gd name="connsiteY8" fmla="*/ 0 h 8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55" h="80043">
                  <a:moveTo>
                    <a:pt x="77756" y="0"/>
                  </a:moveTo>
                  <a:lnTo>
                    <a:pt x="48598" y="80043"/>
                  </a:lnTo>
                  <a:lnTo>
                    <a:pt x="29158" y="80043"/>
                  </a:lnTo>
                  <a:lnTo>
                    <a:pt x="0" y="0"/>
                  </a:lnTo>
                  <a:lnTo>
                    <a:pt x="20582" y="0"/>
                  </a:lnTo>
                  <a:lnTo>
                    <a:pt x="38878" y="58031"/>
                  </a:lnTo>
                  <a:lnTo>
                    <a:pt x="39164" y="58031"/>
                  </a:lnTo>
                  <a:lnTo>
                    <a:pt x="57459" y="0"/>
                  </a:lnTo>
                  <a:lnTo>
                    <a:pt x="77756" y="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0" name="Freihandform: Form 191">
              <a:extLst>
                <a:ext uri="{FF2B5EF4-FFF2-40B4-BE49-F238E27FC236}">
                  <a16:creationId xmlns:a16="http://schemas.microsoft.com/office/drawing/2014/main" id="{D8FA6472-D799-AF4D-B492-6AC1E158FF61}"/>
                </a:ext>
              </a:extLst>
            </p:cNvPr>
            <p:cNvSpPr/>
            <p:nvPr/>
          </p:nvSpPr>
          <p:spPr>
            <a:xfrm>
              <a:off x="3490760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9" y="60604"/>
                    <a:pt x="28301" y="67751"/>
                    <a:pt x="39736" y="67751"/>
                  </a:cubicBezTo>
                  <a:cubicBezTo>
                    <a:pt x="47168" y="67751"/>
                    <a:pt x="53172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92">
              <a:extLst>
                <a:ext uri="{FF2B5EF4-FFF2-40B4-BE49-F238E27FC236}">
                  <a16:creationId xmlns:a16="http://schemas.microsoft.com/office/drawing/2014/main" id="{950FD7AD-954E-7643-8B66-A4AB2FD405A9}"/>
                </a:ext>
              </a:extLst>
            </p:cNvPr>
            <p:cNvSpPr/>
            <p:nvPr/>
          </p:nvSpPr>
          <p:spPr>
            <a:xfrm>
              <a:off x="3584810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93">
              <a:extLst>
                <a:ext uri="{FF2B5EF4-FFF2-40B4-BE49-F238E27FC236}">
                  <a16:creationId xmlns:a16="http://schemas.microsoft.com/office/drawing/2014/main" id="{703CD929-D9A4-8F40-90C6-70D81E492FA7}"/>
                </a:ext>
              </a:extLst>
            </p:cNvPr>
            <p:cNvSpPr/>
            <p:nvPr/>
          </p:nvSpPr>
          <p:spPr>
            <a:xfrm>
              <a:off x="3641698" y="-108548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2 h 84045"/>
                <a:gd name="connsiteX2" fmla="*/ 43166 w 61747"/>
                <a:gd name="connsiteY2" fmla="*/ 60318 h 84045"/>
                <a:gd name="connsiteX3" fmla="*/ 3144 w 61747"/>
                <a:gd name="connsiteY3" fmla="*/ 24871 h 84045"/>
                <a:gd name="connsiteX4" fmla="*/ 33446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7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866" y="65464"/>
                    <a:pt x="24299" y="68322"/>
                    <a:pt x="31445" y="68322"/>
                  </a:cubicBezTo>
                  <a:cubicBezTo>
                    <a:pt x="38306" y="68322"/>
                    <a:pt x="43166" y="65178"/>
                    <a:pt x="43166" y="60318"/>
                  </a:cubicBezTo>
                  <a:cubicBezTo>
                    <a:pt x="43166" y="46597"/>
                    <a:pt x="3144" y="51456"/>
                    <a:pt x="3144" y="24871"/>
                  </a:cubicBezTo>
                  <a:cubicBezTo>
                    <a:pt x="3144" y="10005"/>
                    <a:pt x="15437" y="0"/>
                    <a:pt x="33446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7" y="31731"/>
                    <a:pt x="61747" y="58603"/>
                  </a:cubicBezTo>
                  <a:cubicBezTo>
                    <a:pt x="61747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94">
              <a:extLst>
                <a:ext uri="{FF2B5EF4-FFF2-40B4-BE49-F238E27FC236}">
                  <a16:creationId xmlns:a16="http://schemas.microsoft.com/office/drawing/2014/main" id="{1010AF16-5243-5A4B-A2CA-2C0E49BA5BE0}"/>
                </a:ext>
              </a:extLst>
            </p:cNvPr>
            <p:cNvSpPr/>
            <p:nvPr/>
          </p:nvSpPr>
          <p:spPr>
            <a:xfrm>
              <a:off x="3720884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2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95">
              <a:extLst>
                <a:ext uri="{FF2B5EF4-FFF2-40B4-BE49-F238E27FC236}">
                  <a16:creationId xmlns:a16="http://schemas.microsoft.com/office/drawing/2014/main" id="{DB37D95E-6823-5045-BC22-29819B283DCE}"/>
                </a:ext>
              </a:extLst>
            </p:cNvPr>
            <p:cNvSpPr/>
            <p:nvPr/>
          </p:nvSpPr>
          <p:spPr>
            <a:xfrm>
              <a:off x="3758046" y="-131989"/>
              <a:ext cx="49741" cy="107486"/>
            </a:xfrm>
            <a:custGeom>
              <a:avLst/>
              <a:gdLst>
                <a:gd name="connsiteX0" fmla="*/ 49741 w 49741"/>
                <a:gd name="connsiteY0" fmla="*/ 88619 h 107486"/>
                <a:gd name="connsiteX1" fmla="*/ 49741 w 49741"/>
                <a:gd name="connsiteY1" fmla="*/ 104628 h 107486"/>
                <a:gd name="connsiteX2" fmla="*/ 34018 w 49741"/>
                <a:gd name="connsiteY2" fmla="*/ 107486 h 107486"/>
                <a:gd name="connsiteX3" fmla="*/ 12292 w 49741"/>
                <a:gd name="connsiteY3" fmla="*/ 84903 h 107486"/>
                <a:gd name="connsiteX4" fmla="*/ 12292 w 49741"/>
                <a:gd name="connsiteY4" fmla="*/ 41165 h 107486"/>
                <a:gd name="connsiteX5" fmla="*/ 0 w 49741"/>
                <a:gd name="connsiteY5" fmla="*/ 41165 h 107486"/>
                <a:gd name="connsiteX6" fmla="*/ 0 w 49741"/>
                <a:gd name="connsiteY6" fmla="*/ 25728 h 107486"/>
                <a:gd name="connsiteX7" fmla="*/ 12006 w 49741"/>
                <a:gd name="connsiteY7" fmla="*/ 25728 h 107486"/>
                <a:gd name="connsiteX8" fmla="*/ 12006 w 49741"/>
                <a:gd name="connsiteY8" fmla="*/ 4002 h 107486"/>
                <a:gd name="connsiteX9" fmla="*/ 30588 w 49741"/>
                <a:gd name="connsiteY9" fmla="*/ 0 h 107486"/>
                <a:gd name="connsiteX10" fmla="*/ 30588 w 49741"/>
                <a:gd name="connsiteY10" fmla="*/ 26014 h 107486"/>
                <a:gd name="connsiteX11" fmla="*/ 49741 w 49741"/>
                <a:gd name="connsiteY11" fmla="*/ 26014 h 107486"/>
                <a:gd name="connsiteX12" fmla="*/ 49741 w 49741"/>
                <a:gd name="connsiteY12" fmla="*/ 41451 h 107486"/>
                <a:gd name="connsiteX13" fmla="*/ 30588 w 49741"/>
                <a:gd name="connsiteY13" fmla="*/ 41451 h 107486"/>
                <a:gd name="connsiteX14" fmla="*/ 30588 w 49741"/>
                <a:gd name="connsiteY14" fmla="*/ 80901 h 107486"/>
                <a:gd name="connsiteX15" fmla="*/ 39164 w 49741"/>
                <a:gd name="connsiteY15" fmla="*/ 91478 h 107486"/>
                <a:gd name="connsiteX16" fmla="*/ 49741 w 49741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1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594" y="91192"/>
                    <a:pt x="46597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96">
              <a:extLst>
                <a:ext uri="{FF2B5EF4-FFF2-40B4-BE49-F238E27FC236}">
                  <a16:creationId xmlns:a16="http://schemas.microsoft.com/office/drawing/2014/main" id="{45FE43FE-C21F-4247-88BF-3C74A7B2E22A}"/>
                </a:ext>
              </a:extLst>
            </p:cNvPr>
            <p:cNvSpPr/>
            <p:nvPr/>
          </p:nvSpPr>
          <p:spPr>
            <a:xfrm>
              <a:off x="3822367" y="-140565"/>
              <a:ext cx="67750" cy="116062"/>
            </a:xfrm>
            <a:custGeom>
              <a:avLst/>
              <a:gdLst>
                <a:gd name="connsiteX0" fmla="*/ 34304 w 67750"/>
                <a:gd name="connsiteY0" fmla="*/ 64606 h 116062"/>
                <a:gd name="connsiteX1" fmla="*/ 49455 w 67750"/>
                <a:gd name="connsiteY1" fmla="*/ 66321 h 116062"/>
                <a:gd name="connsiteX2" fmla="*/ 49455 w 67750"/>
                <a:gd name="connsiteY2" fmla="*/ 63463 h 116062"/>
                <a:gd name="connsiteX3" fmla="*/ 31731 w 67750"/>
                <a:gd name="connsiteY3" fmla="*/ 48026 h 116062"/>
                <a:gd name="connsiteX4" fmla="*/ 11435 w 67750"/>
                <a:gd name="connsiteY4" fmla="*/ 52600 h 116062"/>
                <a:gd name="connsiteX5" fmla="*/ 7433 w 67750"/>
                <a:gd name="connsiteY5" fmla="*/ 36877 h 116062"/>
                <a:gd name="connsiteX6" fmla="*/ 33733 w 67750"/>
                <a:gd name="connsiteY6" fmla="*/ 32303 h 116062"/>
                <a:gd name="connsiteX7" fmla="*/ 67751 w 67750"/>
                <a:gd name="connsiteY7" fmla="*/ 63177 h 116062"/>
                <a:gd name="connsiteX8" fmla="*/ 67751 w 67750"/>
                <a:gd name="connsiteY8" fmla="*/ 114347 h 116062"/>
                <a:gd name="connsiteX9" fmla="*/ 50027 w 67750"/>
                <a:gd name="connsiteY9" fmla="*/ 114347 h 116062"/>
                <a:gd name="connsiteX10" fmla="*/ 50027 w 67750"/>
                <a:gd name="connsiteY10" fmla="*/ 105771 h 116062"/>
                <a:gd name="connsiteX11" fmla="*/ 49741 w 67750"/>
                <a:gd name="connsiteY11" fmla="*/ 105771 h 116062"/>
                <a:gd name="connsiteX12" fmla="*/ 26300 w 67750"/>
                <a:gd name="connsiteY12" fmla="*/ 116062 h 116062"/>
                <a:gd name="connsiteX13" fmla="*/ 0 w 67750"/>
                <a:gd name="connsiteY13" fmla="*/ 90620 h 116062"/>
                <a:gd name="connsiteX14" fmla="*/ 34304 w 67750"/>
                <a:gd name="connsiteY14" fmla="*/ 64606 h 116062"/>
                <a:gd name="connsiteX15" fmla="*/ 19153 w 67750"/>
                <a:gd name="connsiteY15" fmla="*/ 21726 h 116062"/>
                <a:gd name="connsiteX16" fmla="*/ 8004 w 67750"/>
                <a:gd name="connsiteY16" fmla="*/ 10863 h 116062"/>
                <a:gd name="connsiteX17" fmla="*/ 19153 w 67750"/>
                <a:gd name="connsiteY17" fmla="*/ 0 h 116062"/>
                <a:gd name="connsiteX18" fmla="*/ 30302 w 67750"/>
                <a:gd name="connsiteY18" fmla="*/ 10863 h 116062"/>
                <a:gd name="connsiteX19" fmla="*/ 19153 w 67750"/>
                <a:gd name="connsiteY19" fmla="*/ 21726 h 116062"/>
                <a:gd name="connsiteX20" fmla="*/ 31160 w 67750"/>
                <a:gd name="connsiteY20" fmla="*/ 102055 h 116062"/>
                <a:gd name="connsiteX21" fmla="*/ 49455 w 67750"/>
                <a:gd name="connsiteY21" fmla="*/ 92335 h 116062"/>
                <a:gd name="connsiteX22" fmla="*/ 49455 w 67750"/>
                <a:gd name="connsiteY22" fmla="*/ 78614 h 116062"/>
                <a:gd name="connsiteX23" fmla="*/ 36305 w 67750"/>
                <a:gd name="connsiteY23" fmla="*/ 77184 h 116062"/>
                <a:gd name="connsiteX24" fmla="*/ 17724 w 67750"/>
                <a:gd name="connsiteY24" fmla="*/ 90334 h 116062"/>
                <a:gd name="connsiteX25" fmla="*/ 31160 w 67750"/>
                <a:gd name="connsiteY25" fmla="*/ 102055 h 116062"/>
                <a:gd name="connsiteX26" fmla="*/ 51742 w 67750"/>
                <a:gd name="connsiteY26" fmla="*/ 21726 h 116062"/>
                <a:gd name="connsiteX27" fmla="*/ 40593 w 67750"/>
                <a:gd name="connsiteY27" fmla="*/ 10863 h 116062"/>
                <a:gd name="connsiteX28" fmla="*/ 51742 w 67750"/>
                <a:gd name="connsiteY28" fmla="*/ 0 h 116062"/>
                <a:gd name="connsiteX29" fmla="*/ 62891 w 67750"/>
                <a:gd name="connsiteY29" fmla="*/ 10863 h 116062"/>
                <a:gd name="connsiteX30" fmla="*/ 51742 w 67750"/>
                <a:gd name="connsiteY30" fmla="*/ 21726 h 11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750" h="116062">
                  <a:moveTo>
                    <a:pt x="34304" y="64606"/>
                  </a:moveTo>
                  <a:cubicBezTo>
                    <a:pt x="39450" y="64606"/>
                    <a:pt x="44310" y="64892"/>
                    <a:pt x="49455" y="66321"/>
                  </a:cubicBezTo>
                  <a:lnTo>
                    <a:pt x="49455" y="63463"/>
                  </a:lnTo>
                  <a:cubicBezTo>
                    <a:pt x="49455" y="53171"/>
                    <a:pt x="43452" y="48026"/>
                    <a:pt x="31731" y="48026"/>
                  </a:cubicBezTo>
                  <a:cubicBezTo>
                    <a:pt x="25157" y="48026"/>
                    <a:pt x="18010" y="49455"/>
                    <a:pt x="11435" y="52600"/>
                  </a:cubicBezTo>
                  <a:lnTo>
                    <a:pt x="7433" y="36877"/>
                  </a:lnTo>
                  <a:cubicBezTo>
                    <a:pt x="14865" y="34018"/>
                    <a:pt x="24585" y="32303"/>
                    <a:pt x="33733" y="32303"/>
                  </a:cubicBezTo>
                  <a:cubicBezTo>
                    <a:pt x="56316" y="32303"/>
                    <a:pt x="67751" y="42880"/>
                    <a:pt x="67751" y="63177"/>
                  </a:cubicBezTo>
                  <a:lnTo>
                    <a:pt x="67751" y="114347"/>
                  </a:lnTo>
                  <a:lnTo>
                    <a:pt x="50027" y="114347"/>
                  </a:lnTo>
                  <a:lnTo>
                    <a:pt x="50027" y="105771"/>
                  </a:lnTo>
                  <a:lnTo>
                    <a:pt x="49741" y="105771"/>
                  </a:lnTo>
                  <a:cubicBezTo>
                    <a:pt x="42880" y="112918"/>
                    <a:pt x="35734" y="116062"/>
                    <a:pt x="26300" y="116062"/>
                  </a:cubicBezTo>
                  <a:cubicBezTo>
                    <a:pt x="10291" y="116062"/>
                    <a:pt x="0" y="106057"/>
                    <a:pt x="0" y="90620"/>
                  </a:cubicBezTo>
                  <a:cubicBezTo>
                    <a:pt x="0" y="73754"/>
                    <a:pt x="12006" y="64606"/>
                    <a:pt x="34304" y="64606"/>
                  </a:cubicBezTo>
                  <a:close/>
                  <a:moveTo>
                    <a:pt x="19153" y="21726"/>
                  </a:moveTo>
                  <a:cubicBezTo>
                    <a:pt x="13150" y="21726"/>
                    <a:pt x="8004" y="16580"/>
                    <a:pt x="8004" y="10863"/>
                  </a:cubicBezTo>
                  <a:cubicBezTo>
                    <a:pt x="8004" y="5146"/>
                    <a:pt x="13150" y="0"/>
                    <a:pt x="19153" y="0"/>
                  </a:cubicBezTo>
                  <a:cubicBezTo>
                    <a:pt x="25157" y="0"/>
                    <a:pt x="30302" y="5146"/>
                    <a:pt x="30302" y="10863"/>
                  </a:cubicBezTo>
                  <a:cubicBezTo>
                    <a:pt x="30302" y="16866"/>
                    <a:pt x="25157" y="21726"/>
                    <a:pt x="19153" y="21726"/>
                  </a:cubicBezTo>
                  <a:close/>
                  <a:moveTo>
                    <a:pt x="31160" y="102055"/>
                  </a:moveTo>
                  <a:cubicBezTo>
                    <a:pt x="38021" y="102055"/>
                    <a:pt x="44310" y="98625"/>
                    <a:pt x="49455" y="92335"/>
                  </a:cubicBezTo>
                  <a:lnTo>
                    <a:pt x="49455" y="78614"/>
                  </a:lnTo>
                  <a:cubicBezTo>
                    <a:pt x="45167" y="77470"/>
                    <a:pt x="40593" y="77184"/>
                    <a:pt x="36305" y="77184"/>
                  </a:cubicBezTo>
                  <a:cubicBezTo>
                    <a:pt x="24585" y="77184"/>
                    <a:pt x="17724" y="81758"/>
                    <a:pt x="17724" y="90334"/>
                  </a:cubicBezTo>
                  <a:cubicBezTo>
                    <a:pt x="17724" y="97481"/>
                    <a:pt x="22869" y="102055"/>
                    <a:pt x="31160" y="102055"/>
                  </a:cubicBezTo>
                  <a:close/>
                  <a:moveTo>
                    <a:pt x="51742" y="21726"/>
                  </a:moveTo>
                  <a:cubicBezTo>
                    <a:pt x="45739" y="21726"/>
                    <a:pt x="40593" y="16580"/>
                    <a:pt x="40593" y="10863"/>
                  </a:cubicBezTo>
                  <a:cubicBezTo>
                    <a:pt x="40593" y="5146"/>
                    <a:pt x="45739" y="0"/>
                    <a:pt x="51742" y="0"/>
                  </a:cubicBezTo>
                  <a:cubicBezTo>
                    <a:pt x="57745" y="0"/>
                    <a:pt x="62891" y="5146"/>
                    <a:pt x="62891" y="10863"/>
                  </a:cubicBezTo>
                  <a:cubicBezTo>
                    <a:pt x="62891" y="16866"/>
                    <a:pt x="57745" y="21726"/>
                    <a:pt x="51742" y="217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97">
              <a:extLst>
                <a:ext uri="{FF2B5EF4-FFF2-40B4-BE49-F238E27FC236}">
                  <a16:creationId xmlns:a16="http://schemas.microsoft.com/office/drawing/2014/main" id="{1F9847A1-68AF-0D44-B3E7-D4489AF1DB43}"/>
                </a:ext>
              </a:extLst>
            </p:cNvPr>
            <p:cNvSpPr/>
            <p:nvPr/>
          </p:nvSpPr>
          <p:spPr>
            <a:xfrm>
              <a:off x="3904697" y="-131989"/>
              <a:ext cx="49740" cy="107486"/>
            </a:xfrm>
            <a:custGeom>
              <a:avLst/>
              <a:gdLst>
                <a:gd name="connsiteX0" fmla="*/ 49741 w 49740"/>
                <a:gd name="connsiteY0" fmla="*/ 88619 h 107486"/>
                <a:gd name="connsiteX1" fmla="*/ 49741 w 49740"/>
                <a:gd name="connsiteY1" fmla="*/ 104628 h 107486"/>
                <a:gd name="connsiteX2" fmla="*/ 34018 w 49740"/>
                <a:gd name="connsiteY2" fmla="*/ 107486 h 107486"/>
                <a:gd name="connsiteX3" fmla="*/ 12292 w 49740"/>
                <a:gd name="connsiteY3" fmla="*/ 84903 h 107486"/>
                <a:gd name="connsiteX4" fmla="*/ 12292 w 49740"/>
                <a:gd name="connsiteY4" fmla="*/ 41165 h 107486"/>
                <a:gd name="connsiteX5" fmla="*/ 0 w 49740"/>
                <a:gd name="connsiteY5" fmla="*/ 41165 h 107486"/>
                <a:gd name="connsiteX6" fmla="*/ 0 w 49740"/>
                <a:gd name="connsiteY6" fmla="*/ 25728 h 107486"/>
                <a:gd name="connsiteX7" fmla="*/ 12006 w 49740"/>
                <a:gd name="connsiteY7" fmla="*/ 25728 h 107486"/>
                <a:gd name="connsiteX8" fmla="*/ 12006 w 49740"/>
                <a:gd name="connsiteY8" fmla="*/ 4002 h 107486"/>
                <a:gd name="connsiteX9" fmla="*/ 30588 w 49740"/>
                <a:gd name="connsiteY9" fmla="*/ 0 h 107486"/>
                <a:gd name="connsiteX10" fmla="*/ 30588 w 49740"/>
                <a:gd name="connsiteY10" fmla="*/ 26014 h 107486"/>
                <a:gd name="connsiteX11" fmla="*/ 49741 w 49740"/>
                <a:gd name="connsiteY11" fmla="*/ 26014 h 107486"/>
                <a:gd name="connsiteX12" fmla="*/ 49741 w 49740"/>
                <a:gd name="connsiteY12" fmla="*/ 41451 h 107486"/>
                <a:gd name="connsiteX13" fmla="*/ 30588 w 49740"/>
                <a:gd name="connsiteY13" fmla="*/ 41451 h 107486"/>
                <a:gd name="connsiteX14" fmla="*/ 30588 w 49740"/>
                <a:gd name="connsiteY14" fmla="*/ 80901 h 107486"/>
                <a:gd name="connsiteX15" fmla="*/ 39164 w 49740"/>
                <a:gd name="connsiteY15" fmla="*/ 91478 h 107486"/>
                <a:gd name="connsiteX16" fmla="*/ 49741 w 49740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0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98">
              <a:extLst>
                <a:ext uri="{FF2B5EF4-FFF2-40B4-BE49-F238E27FC236}">
                  <a16:creationId xmlns:a16="http://schemas.microsoft.com/office/drawing/2014/main" id="{8F08F31C-5834-184D-8D02-8BF4FE42D22D}"/>
                </a:ext>
              </a:extLst>
            </p:cNvPr>
            <p:cNvSpPr/>
            <p:nvPr/>
          </p:nvSpPr>
          <p:spPr>
            <a:xfrm>
              <a:off x="1649198" y="35815"/>
              <a:ext cx="77756" cy="110630"/>
            </a:xfrm>
            <a:custGeom>
              <a:avLst/>
              <a:gdLst>
                <a:gd name="connsiteX0" fmla="*/ 77756 w 77756"/>
                <a:gd name="connsiteY0" fmla="*/ 33447 h 110630"/>
                <a:gd name="connsiteX1" fmla="*/ 38020 w 77756"/>
                <a:gd name="connsiteY1" fmla="*/ 68323 h 110630"/>
                <a:gd name="connsiteX2" fmla="*/ 19725 w 77756"/>
                <a:gd name="connsiteY2" fmla="*/ 68323 h 110630"/>
                <a:gd name="connsiteX3" fmla="*/ 19725 w 77756"/>
                <a:gd name="connsiteY3" fmla="*/ 110631 h 110630"/>
                <a:gd name="connsiteX4" fmla="*/ 0 w 77756"/>
                <a:gd name="connsiteY4" fmla="*/ 110631 h 110630"/>
                <a:gd name="connsiteX5" fmla="*/ 0 w 77756"/>
                <a:gd name="connsiteY5" fmla="*/ 0 h 110630"/>
                <a:gd name="connsiteX6" fmla="*/ 39164 w 77756"/>
                <a:gd name="connsiteY6" fmla="*/ 0 h 110630"/>
                <a:gd name="connsiteX7" fmla="*/ 77756 w 77756"/>
                <a:gd name="connsiteY7" fmla="*/ 33447 h 110630"/>
                <a:gd name="connsiteX8" fmla="*/ 58031 w 77756"/>
                <a:gd name="connsiteY8" fmla="*/ 34304 h 110630"/>
                <a:gd name="connsiteX9" fmla="*/ 38306 w 77756"/>
                <a:gd name="connsiteY9" fmla="*/ 17438 h 110630"/>
                <a:gd name="connsiteX10" fmla="*/ 19725 w 77756"/>
                <a:gd name="connsiteY10" fmla="*/ 17438 h 110630"/>
                <a:gd name="connsiteX11" fmla="*/ 19725 w 77756"/>
                <a:gd name="connsiteY11" fmla="*/ 51170 h 110630"/>
                <a:gd name="connsiteX12" fmla="*/ 37735 w 77756"/>
                <a:gd name="connsiteY12" fmla="*/ 51170 h 110630"/>
                <a:gd name="connsiteX13" fmla="*/ 58031 w 77756"/>
                <a:gd name="connsiteY13" fmla="*/ 34304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756" h="110630">
                  <a:moveTo>
                    <a:pt x="77756" y="33447"/>
                  </a:moveTo>
                  <a:cubicBezTo>
                    <a:pt x="77756" y="57460"/>
                    <a:pt x="61176" y="68323"/>
                    <a:pt x="38020" y="68323"/>
                  </a:cubicBezTo>
                  <a:lnTo>
                    <a:pt x="19725" y="6832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39164" y="0"/>
                  </a:lnTo>
                  <a:cubicBezTo>
                    <a:pt x="61462" y="0"/>
                    <a:pt x="77756" y="9720"/>
                    <a:pt x="77756" y="33447"/>
                  </a:cubicBezTo>
                  <a:close/>
                  <a:moveTo>
                    <a:pt x="58031" y="34304"/>
                  </a:moveTo>
                  <a:cubicBezTo>
                    <a:pt x="58031" y="22869"/>
                    <a:pt x="50884" y="17438"/>
                    <a:pt x="38306" y="17438"/>
                  </a:cubicBezTo>
                  <a:lnTo>
                    <a:pt x="19725" y="17438"/>
                  </a:lnTo>
                  <a:lnTo>
                    <a:pt x="19725" y="51170"/>
                  </a:lnTo>
                  <a:lnTo>
                    <a:pt x="37735" y="51170"/>
                  </a:lnTo>
                  <a:cubicBezTo>
                    <a:pt x="50884" y="51170"/>
                    <a:pt x="58031" y="45453"/>
                    <a:pt x="58031" y="34304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99">
              <a:extLst>
                <a:ext uri="{FF2B5EF4-FFF2-40B4-BE49-F238E27FC236}">
                  <a16:creationId xmlns:a16="http://schemas.microsoft.com/office/drawing/2014/main" id="{FDBFAF63-876D-1445-9309-60C30607AE39}"/>
                </a:ext>
              </a:extLst>
            </p:cNvPr>
            <p:cNvSpPr/>
            <p:nvPr/>
          </p:nvSpPr>
          <p:spPr>
            <a:xfrm>
              <a:off x="1744678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200">
              <a:extLst>
                <a:ext uri="{FF2B5EF4-FFF2-40B4-BE49-F238E27FC236}">
                  <a16:creationId xmlns:a16="http://schemas.microsoft.com/office/drawing/2014/main" id="{DD62B7BD-52CB-7046-B33A-6828D626EDEE}"/>
                </a:ext>
              </a:extLst>
            </p:cNvPr>
            <p:cNvSpPr/>
            <p:nvPr/>
          </p:nvSpPr>
          <p:spPr>
            <a:xfrm>
              <a:off x="1834440" y="3095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201">
              <a:extLst>
                <a:ext uri="{FF2B5EF4-FFF2-40B4-BE49-F238E27FC236}">
                  <a16:creationId xmlns:a16="http://schemas.microsoft.com/office/drawing/2014/main" id="{6CAF55E2-933E-0A47-A786-FEBB5554FCD0}"/>
                </a:ext>
              </a:extLst>
            </p:cNvPr>
            <p:cNvSpPr/>
            <p:nvPr/>
          </p:nvSpPr>
          <p:spPr>
            <a:xfrm>
              <a:off x="1880465" y="29525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202">
              <a:extLst>
                <a:ext uri="{FF2B5EF4-FFF2-40B4-BE49-F238E27FC236}">
                  <a16:creationId xmlns:a16="http://schemas.microsoft.com/office/drawing/2014/main" id="{24390E04-BC8A-9741-AA42-C6E7A15EF866}"/>
                </a:ext>
              </a:extLst>
            </p:cNvPr>
            <p:cNvSpPr/>
            <p:nvPr/>
          </p:nvSpPr>
          <p:spPr>
            <a:xfrm>
              <a:off x="1919343" y="64401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317 w 77184"/>
                <a:gd name="connsiteY5" fmla="*/ 42309 h 84045"/>
                <a:gd name="connsiteX6" fmla="*/ 38306 w 77184"/>
                <a:gd name="connsiteY6" fmla="*/ 17152 h 84045"/>
                <a:gd name="connsiteX7" fmla="*/ 18296 w 77184"/>
                <a:gd name="connsiteY7" fmla="*/ 42023 h 84045"/>
                <a:gd name="connsiteX8" fmla="*/ 38306 w 77184"/>
                <a:gd name="connsiteY8" fmla="*/ 67465 h 84045"/>
                <a:gd name="connsiteX9" fmla="*/ 58317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317" y="42309"/>
                  </a:moveTo>
                  <a:cubicBezTo>
                    <a:pt x="58317" y="26872"/>
                    <a:pt x="50599" y="17152"/>
                    <a:pt x="38306" y="17152"/>
                  </a:cubicBezTo>
                  <a:cubicBezTo>
                    <a:pt x="26014" y="17152"/>
                    <a:pt x="18296" y="26872"/>
                    <a:pt x="18296" y="42023"/>
                  </a:cubicBezTo>
                  <a:cubicBezTo>
                    <a:pt x="18296" y="57460"/>
                    <a:pt x="26014" y="67465"/>
                    <a:pt x="38306" y="67465"/>
                  </a:cubicBezTo>
                  <a:cubicBezTo>
                    <a:pt x="50885" y="67179"/>
                    <a:pt x="58317" y="57745"/>
                    <a:pt x="58317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203">
              <a:extLst>
                <a:ext uri="{FF2B5EF4-FFF2-40B4-BE49-F238E27FC236}">
                  <a16:creationId xmlns:a16="http://schemas.microsoft.com/office/drawing/2014/main" id="{8E77D3CD-C756-D94E-AA05-63E8728F3F8E}"/>
                </a:ext>
              </a:extLst>
            </p:cNvPr>
            <p:cNvSpPr/>
            <p:nvPr/>
          </p:nvSpPr>
          <p:spPr>
            <a:xfrm>
              <a:off x="2008534" y="64401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3 h 84045"/>
                <a:gd name="connsiteX2" fmla="*/ 43166 w 61747"/>
                <a:gd name="connsiteY2" fmla="*/ 60318 h 84045"/>
                <a:gd name="connsiteX3" fmla="*/ 3145 w 61747"/>
                <a:gd name="connsiteY3" fmla="*/ 24871 h 84045"/>
                <a:gd name="connsiteX4" fmla="*/ 33447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7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580" y="65464"/>
                    <a:pt x="24299" y="68323"/>
                    <a:pt x="31445" y="68323"/>
                  </a:cubicBezTo>
                  <a:cubicBezTo>
                    <a:pt x="38306" y="68323"/>
                    <a:pt x="43166" y="65178"/>
                    <a:pt x="43166" y="60318"/>
                  </a:cubicBezTo>
                  <a:cubicBezTo>
                    <a:pt x="43166" y="46597"/>
                    <a:pt x="3145" y="51456"/>
                    <a:pt x="3145" y="24871"/>
                  </a:cubicBezTo>
                  <a:cubicBezTo>
                    <a:pt x="3145" y="10005"/>
                    <a:pt x="15437" y="0"/>
                    <a:pt x="33447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7" y="31731"/>
                    <a:pt x="61747" y="58603"/>
                  </a:cubicBezTo>
                  <a:cubicBezTo>
                    <a:pt x="61747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204">
              <a:extLst>
                <a:ext uri="{FF2B5EF4-FFF2-40B4-BE49-F238E27FC236}">
                  <a16:creationId xmlns:a16="http://schemas.microsoft.com/office/drawing/2014/main" id="{B1BEE093-A64C-1B44-BC1A-F5EABB3282AA}"/>
                </a:ext>
              </a:extLst>
            </p:cNvPr>
            <p:cNvSpPr/>
            <p:nvPr/>
          </p:nvSpPr>
          <p:spPr>
            <a:xfrm>
              <a:off x="2085433" y="64401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317 w 77184"/>
                <a:gd name="connsiteY5" fmla="*/ 42309 h 84045"/>
                <a:gd name="connsiteX6" fmla="*/ 38306 w 77184"/>
                <a:gd name="connsiteY6" fmla="*/ 17152 h 84045"/>
                <a:gd name="connsiteX7" fmla="*/ 18296 w 77184"/>
                <a:gd name="connsiteY7" fmla="*/ 42023 h 84045"/>
                <a:gd name="connsiteX8" fmla="*/ 38306 w 77184"/>
                <a:gd name="connsiteY8" fmla="*/ 67465 h 84045"/>
                <a:gd name="connsiteX9" fmla="*/ 58317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317" y="42309"/>
                  </a:moveTo>
                  <a:cubicBezTo>
                    <a:pt x="58317" y="26872"/>
                    <a:pt x="50599" y="17152"/>
                    <a:pt x="38306" y="17152"/>
                  </a:cubicBezTo>
                  <a:cubicBezTo>
                    <a:pt x="26014" y="17152"/>
                    <a:pt x="18296" y="26872"/>
                    <a:pt x="18296" y="42023"/>
                  </a:cubicBezTo>
                  <a:cubicBezTo>
                    <a:pt x="18296" y="57460"/>
                    <a:pt x="26014" y="67465"/>
                    <a:pt x="38306" y="67465"/>
                  </a:cubicBezTo>
                  <a:cubicBezTo>
                    <a:pt x="50885" y="67179"/>
                    <a:pt x="58317" y="57745"/>
                    <a:pt x="58317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205">
              <a:extLst>
                <a:ext uri="{FF2B5EF4-FFF2-40B4-BE49-F238E27FC236}">
                  <a16:creationId xmlns:a16="http://schemas.microsoft.com/office/drawing/2014/main" id="{0BA8CAA1-CD7B-AC4A-AFFB-17F7D7226DC8}"/>
                </a:ext>
              </a:extLst>
            </p:cNvPr>
            <p:cNvSpPr/>
            <p:nvPr/>
          </p:nvSpPr>
          <p:spPr>
            <a:xfrm>
              <a:off x="2182914" y="64683"/>
              <a:ext cx="74611" cy="114065"/>
            </a:xfrm>
            <a:custGeom>
              <a:avLst/>
              <a:gdLst>
                <a:gd name="connsiteX0" fmla="*/ 74612 w 74611"/>
                <a:gd name="connsiteY0" fmla="*/ 41455 h 114065"/>
                <a:gd name="connsiteX1" fmla="*/ 42023 w 74611"/>
                <a:gd name="connsiteY1" fmla="*/ 83763 h 114065"/>
                <a:gd name="connsiteX2" fmla="*/ 18867 w 74611"/>
                <a:gd name="connsiteY2" fmla="*/ 73186 h 114065"/>
                <a:gd name="connsiteX3" fmla="*/ 18581 w 74611"/>
                <a:gd name="connsiteY3" fmla="*/ 73186 h 114065"/>
                <a:gd name="connsiteX4" fmla="*/ 18581 w 74611"/>
                <a:gd name="connsiteY4" fmla="*/ 109491 h 114065"/>
                <a:gd name="connsiteX5" fmla="*/ 0 w 74611"/>
                <a:gd name="connsiteY5" fmla="*/ 114065 h 114065"/>
                <a:gd name="connsiteX6" fmla="*/ 0 w 74611"/>
                <a:gd name="connsiteY6" fmla="*/ 2005 h 114065"/>
                <a:gd name="connsiteX7" fmla="*/ 18296 w 74611"/>
                <a:gd name="connsiteY7" fmla="*/ 2005 h 114065"/>
                <a:gd name="connsiteX8" fmla="*/ 18296 w 74611"/>
                <a:gd name="connsiteY8" fmla="*/ 11724 h 114065"/>
                <a:gd name="connsiteX9" fmla="*/ 18581 w 74611"/>
                <a:gd name="connsiteY9" fmla="*/ 11724 h 114065"/>
                <a:gd name="connsiteX10" fmla="*/ 42880 w 74611"/>
                <a:gd name="connsiteY10" fmla="*/ 4 h 114065"/>
                <a:gd name="connsiteX11" fmla="*/ 74612 w 74611"/>
                <a:gd name="connsiteY11" fmla="*/ 41455 h 114065"/>
                <a:gd name="connsiteX12" fmla="*/ 56030 w 74611"/>
                <a:gd name="connsiteY12" fmla="*/ 42026 h 114065"/>
                <a:gd name="connsiteX13" fmla="*/ 37449 w 74611"/>
                <a:gd name="connsiteY13" fmla="*/ 16584 h 114065"/>
                <a:gd name="connsiteX14" fmla="*/ 18581 w 74611"/>
                <a:gd name="connsiteY14" fmla="*/ 26875 h 114065"/>
                <a:gd name="connsiteX15" fmla="*/ 18581 w 74611"/>
                <a:gd name="connsiteY15" fmla="*/ 56320 h 114065"/>
                <a:gd name="connsiteX16" fmla="*/ 37735 w 74611"/>
                <a:gd name="connsiteY16" fmla="*/ 67183 h 114065"/>
                <a:gd name="connsiteX17" fmla="*/ 56030 w 74611"/>
                <a:gd name="connsiteY17" fmla="*/ 42026 h 11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4065">
                  <a:moveTo>
                    <a:pt x="74612" y="41455"/>
                  </a:moveTo>
                  <a:cubicBezTo>
                    <a:pt x="74612" y="67469"/>
                    <a:pt x="61462" y="83763"/>
                    <a:pt x="42023" y="83763"/>
                  </a:cubicBezTo>
                  <a:cubicBezTo>
                    <a:pt x="32303" y="83763"/>
                    <a:pt x="24013" y="79475"/>
                    <a:pt x="18867" y="73186"/>
                  </a:cubicBezTo>
                  <a:lnTo>
                    <a:pt x="18581" y="73186"/>
                  </a:lnTo>
                  <a:lnTo>
                    <a:pt x="18581" y="109491"/>
                  </a:lnTo>
                  <a:lnTo>
                    <a:pt x="0" y="114065"/>
                  </a:lnTo>
                  <a:lnTo>
                    <a:pt x="0" y="2005"/>
                  </a:lnTo>
                  <a:lnTo>
                    <a:pt x="18296" y="2005"/>
                  </a:lnTo>
                  <a:lnTo>
                    <a:pt x="18296" y="11724"/>
                  </a:lnTo>
                  <a:lnTo>
                    <a:pt x="18581" y="11724"/>
                  </a:lnTo>
                  <a:cubicBezTo>
                    <a:pt x="24299" y="4578"/>
                    <a:pt x="32875" y="4"/>
                    <a:pt x="42880" y="4"/>
                  </a:cubicBezTo>
                  <a:cubicBezTo>
                    <a:pt x="61462" y="-282"/>
                    <a:pt x="74612" y="15441"/>
                    <a:pt x="74612" y="41455"/>
                  </a:cubicBezTo>
                  <a:close/>
                  <a:moveTo>
                    <a:pt x="56030" y="42026"/>
                  </a:moveTo>
                  <a:cubicBezTo>
                    <a:pt x="56030" y="25446"/>
                    <a:pt x="49455" y="16584"/>
                    <a:pt x="37449" y="16584"/>
                  </a:cubicBezTo>
                  <a:cubicBezTo>
                    <a:pt x="30302" y="16584"/>
                    <a:pt x="24585" y="19729"/>
                    <a:pt x="18581" y="26875"/>
                  </a:cubicBezTo>
                  <a:lnTo>
                    <a:pt x="18581" y="56320"/>
                  </a:lnTo>
                  <a:cubicBezTo>
                    <a:pt x="24013" y="63467"/>
                    <a:pt x="30016" y="67183"/>
                    <a:pt x="37735" y="67183"/>
                  </a:cubicBezTo>
                  <a:cubicBezTo>
                    <a:pt x="49741" y="67183"/>
                    <a:pt x="56030" y="57749"/>
                    <a:pt x="56030" y="420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206">
              <a:extLst>
                <a:ext uri="{FF2B5EF4-FFF2-40B4-BE49-F238E27FC236}">
                  <a16:creationId xmlns:a16="http://schemas.microsoft.com/office/drawing/2014/main" id="{259697A5-F93F-8144-9019-311D865048C4}"/>
                </a:ext>
              </a:extLst>
            </p:cNvPr>
            <p:cNvSpPr/>
            <p:nvPr/>
          </p:nvSpPr>
          <p:spPr>
            <a:xfrm>
              <a:off x="2278394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207">
              <a:extLst>
                <a:ext uri="{FF2B5EF4-FFF2-40B4-BE49-F238E27FC236}">
                  <a16:creationId xmlns:a16="http://schemas.microsoft.com/office/drawing/2014/main" id="{2BA952DD-8FCA-014B-9746-8A09123A16D2}"/>
                </a:ext>
              </a:extLst>
            </p:cNvPr>
            <p:cNvSpPr/>
            <p:nvPr/>
          </p:nvSpPr>
          <p:spPr>
            <a:xfrm>
              <a:off x="2368156" y="3095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208">
              <a:extLst>
                <a:ext uri="{FF2B5EF4-FFF2-40B4-BE49-F238E27FC236}">
                  <a16:creationId xmlns:a16="http://schemas.microsoft.com/office/drawing/2014/main" id="{F74533DA-65B6-F046-B92C-585B5F62FA93}"/>
                </a:ext>
              </a:extLst>
            </p:cNvPr>
            <p:cNvSpPr/>
            <p:nvPr/>
          </p:nvSpPr>
          <p:spPr>
            <a:xfrm>
              <a:off x="2406748" y="64401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3 h 84045"/>
                <a:gd name="connsiteX2" fmla="*/ 43166 w 61747"/>
                <a:gd name="connsiteY2" fmla="*/ 60318 h 84045"/>
                <a:gd name="connsiteX3" fmla="*/ 3145 w 61747"/>
                <a:gd name="connsiteY3" fmla="*/ 24871 h 84045"/>
                <a:gd name="connsiteX4" fmla="*/ 33447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8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866" y="65464"/>
                    <a:pt x="24299" y="68323"/>
                    <a:pt x="31445" y="68323"/>
                  </a:cubicBezTo>
                  <a:cubicBezTo>
                    <a:pt x="38306" y="68323"/>
                    <a:pt x="43166" y="65178"/>
                    <a:pt x="43166" y="60318"/>
                  </a:cubicBezTo>
                  <a:cubicBezTo>
                    <a:pt x="43166" y="46597"/>
                    <a:pt x="3145" y="51456"/>
                    <a:pt x="3145" y="24871"/>
                  </a:cubicBezTo>
                  <a:cubicBezTo>
                    <a:pt x="3145" y="10005"/>
                    <a:pt x="15437" y="0"/>
                    <a:pt x="33447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8" y="31731"/>
                    <a:pt x="61748" y="58603"/>
                  </a:cubicBezTo>
                  <a:cubicBezTo>
                    <a:pt x="61748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209">
              <a:extLst>
                <a:ext uri="{FF2B5EF4-FFF2-40B4-BE49-F238E27FC236}">
                  <a16:creationId xmlns:a16="http://schemas.microsoft.com/office/drawing/2014/main" id="{E8C3B0E5-CBC5-DB46-8043-00CBDC771D95}"/>
                </a:ext>
              </a:extLst>
            </p:cNvPr>
            <p:cNvSpPr/>
            <p:nvPr/>
          </p:nvSpPr>
          <p:spPr>
            <a:xfrm>
              <a:off x="2483647" y="64401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210">
              <a:extLst>
                <a:ext uri="{FF2B5EF4-FFF2-40B4-BE49-F238E27FC236}">
                  <a16:creationId xmlns:a16="http://schemas.microsoft.com/office/drawing/2014/main" id="{197BEC53-41F1-314D-A792-578C17215B46}"/>
                </a:ext>
              </a:extLst>
            </p:cNvPr>
            <p:cNvSpPr/>
            <p:nvPr/>
          </p:nvSpPr>
          <p:spPr>
            <a:xfrm>
              <a:off x="2567120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211">
              <a:extLst>
                <a:ext uri="{FF2B5EF4-FFF2-40B4-BE49-F238E27FC236}">
                  <a16:creationId xmlns:a16="http://schemas.microsoft.com/office/drawing/2014/main" id="{7F873F24-A618-C243-8579-29BD2BB211E4}"/>
                </a:ext>
              </a:extLst>
            </p:cNvPr>
            <p:cNvSpPr/>
            <p:nvPr/>
          </p:nvSpPr>
          <p:spPr>
            <a:xfrm>
              <a:off x="2655168" y="64687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212">
              <a:extLst>
                <a:ext uri="{FF2B5EF4-FFF2-40B4-BE49-F238E27FC236}">
                  <a16:creationId xmlns:a16="http://schemas.microsoft.com/office/drawing/2014/main" id="{43788B64-FA17-F048-A8AB-1AF15CA8622D}"/>
                </a:ext>
              </a:extLst>
            </p:cNvPr>
            <p:cNvSpPr/>
            <p:nvPr/>
          </p:nvSpPr>
          <p:spPr>
            <a:xfrm>
              <a:off x="2796386" y="36100"/>
              <a:ext cx="69465" cy="110630"/>
            </a:xfrm>
            <a:custGeom>
              <a:avLst/>
              <a:gdLst>
                <a:gd name="connsiteX0" fmla="*/ 69466 w 69465"/>
                <a:gd name="connsiteY0" fmla="*/ 18010 h 110630"/>
                <a:gd name="connsiteX1" fmla="*/ 19725 w 69465"/>
                <a:gd name="connsiteY1" fmla="*/ 18010 h 110630"/>
                <a:gd name="connsiteX2" fmla="*/ 19725 w 69465"/>
                <a:gd name="connsiteY2" fmla="*/ 45453 h 110630"/>
                <a:gd name="connsiteX3" fmla="*/ 56888 w 69465"/>
                <a:gd name="connsiteY3" fmla="*/ 45453 h 110630"/>
                <a:gd name="connsiteX4" fmla="*/ 56888 w 69465"/>
                <a:gd name="connsiteY4" fmla="*/ 63463 h 110630"/>
                <a:gd name="connsiteX5" fmla="*/ 19725 w 69465"/>
                <a:gd name="connsiteY5" fmla="*/ 63463 h 110630"/>
                <a:gd name="connsiteX6" fmla="*/ 19725 w 69465"/>
                <a:gd name="connsiteY6" fmla="*/ 110631 h 110630"/>
                <a:gd name="connsiteX7" fmla="*/ 0 w 69465"/>
                <a:gd name="connsiteY7" fmla="*/ 110631 h 110630"/>
                <a:gd name="connsiteX8" fmla="*/ 0 w 69465"/>
                <a:gd name="connsiteY8" fmla="*/ 0 h 110630"/>
                <a:gd name="connsiteX9" fmla="*/ 69466 w 69465"/>
                <a:gd name="connsiteY9" fmla="*/ 0 h 110630"/>
                <a:gd name="connsiteX10" fmla="*/ 69466 w 69465"/>
                <a:gd name="connsiteY10" fmla="*/ 18010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465" h="110630">
                  <a:moveTo>
                    <a:pt x="69466" y="18010"/>
                  </a:moveTo>
                  <a:lnTo>
                    <a:pt x="19725" y="18010"/>
                  </a:lnTo>
                  <a:lnTo>
                    <a:pt x="19725" y="45453"/>
                  </a:lnTo>
                  <a:lnTo>
                    <a:pt x="56888" y="45453"/>
                  </a:lnTo>
                  <a:lnTo>
                    <a:pt x="56888" y="63463"/>
                  </a:lnTo>
                  <a:lnTo>
                    <a:pt x="19725" y="6346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01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: Form 213">
              <a:extLst>
                <a:ext uri="{FF2B5EF4-FFF2-40B4-BE49-F238E27FC236}">
                  <a16:creationId xmlns:a16="http://schemas.microsoft.com/office/drawing/2014/main" id="{59D2441B-3137-8D48-8FFD-FF18ED5074C5}"/>
                </a:ext>
              </a:extLst>
            </p:cNvPr>
            <p:cNvSpPr/>
            <p:nvPr/>
          </p:nvSpPr>
          <p:spPr>
            <a:xfrm>
              <a:off x="2869569" y="64687"/>
              <a:ext cx="67750" cy="83759"/>
            </a:xfrm>
            <a:custGeom>
              <a:avLst/>
              <a:gdLst>
                <a:gd name="connsiteX0" fmla="*/ 34304 w 67750"/>
                <a:gd name="connsiteY0" fmla="*/ 32303 h 83759"/>
                <a:gd name="connsiteX1" fmla="*/ 49455 w 67750"/>
                <a:gd name="connsiteY1" fmla="*/ 34018 h 83759"/>
                <a:gd name="connsiteX2" fmla="*/ 49455 w 67750"/>
                <a:gd name="connsiteY2" fmla="*/ 31160 h 83759"/>
                <a:gd name="connsiteX3" fmla="*/ 31731 w 67750"/>
                <a:gd name="connsiteY3" fmla="*/ 15723 h 83759"/>
                <a:gd name="connsiteX4" fmla="*/ 11435 w 67750"/>
                <a:gd name="connsiteY4" fmla="*/ 20297 h 83759"/>
                <a:gd name="connsiteX5" fmla="*/ 7433 w 67750"/>
                <a:gd name="connsiteY5" fmla="*/ 4574 h 83759"/>
                <a:gd name="connsiteX6" fmla="*/ 33732 w 67750"/>
                <a:gd name="connsiteY6" fmla="*/ 0 h 83759"/>
                <a:gd name="connsiteX7" fmla="*/ 67751 w 67750"/>
                <a:gd name="connsiteY7" fmla="*/ 30874 h 83759"/>
                <a:gd name="connsiteX8" fmla="*/ 67751 w 67750"/>
                <a:gd name="connsiteY8" fmla="*/ 82044 h 83759"/>
                <a:gd name="connsiteX9" fmla="*/ 50027 w 67750"/>
                <a:gd name="connsiteY9" fmla="*/ 82044 h 83759"/>
                <a:gd name="connsiteX10" fmla="*/ 50027 w 67750"/>
                <a:gd name="connsiteY10" fmla="*/ 73468 h 83759"/>
                <a:gd name="connsiteX11" fmla="*/ 49741 w 67750"/>
                <a:gd name="connsiteY11" fmla="*/ 73468 h 83759"/>
                <a:gd name="connsiteX12" fmla="*/ 26300 w 67750"/>
                <a:gd name="connsiteY12" fmla="*/ 83759 h 83759"/>
                <a:gd name="connsiteX13" fmla="*/ 0 w 67750"/>
                <a:gd name="connsiteY13" fmla="*/ 58317 h 83759"/>
                <a:gd name="connsiteX14" fmla="*/ 34304 w 67750"/>
                <a:gd name="connsiteY14" fmla="*/ 32303 h 83759"/>
                <a:gd name="connsiteX15" fmla="*/ 31160 w 67750"/>
                <a:gd name="connsiteY15" fmla="*/ 69752 h 83759"/>
                <a:gd name="connsiteX16" fmla="*/ 49455 w 67750"/>
                <a:gd name="connsiteY16" fmla="*/ 60032 h 83759"/>
                <a:gd name="connsiteX17" fmla="*/ 49455 w 67750"/>
                <a:gd name="connsiteY17" fmla="*/ 46025 h 83759"/>
                <a:gd name="connsiteX18" fmla="*/ 36305 w 67750"/>
                <a:gd name="connsiteY18" fmla="*/ 44595 h 83759"/>
                <a:gd name="connsiteX19" fmla="*/ 17724 w 67750"/>
                <a:gd name="connsiteY19" fmla="*/ 57745 h 83759"/>
                <a:gd name="connsiteX20" fmla="*/ 31160 w 67750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0" h="83759">
                  <a:moveTo>
                    <a:pt x="34304" y="32303"/>
                  </a:moveTo>
                  <a:cubicBezTo>
                    <a:pt x="39450" y="32303"/>
                    <a:pt x="44310" y="32589"/>
                    <a:pt x="49455" y="34018"/>
                  </a:cubicBezTo>
                  <a:lnTo>
                    <a:pt x="49455" y="31160"/>
                  </a:lnTo>
                  <a:cubicBezTo>
                    <a:pt x="49455" y="20868"/>
                    <a:pt x="43452" y="15723"/>
                    <a:pt x="31731" y="15723"/>
                  </a:cubicBezTo>
                  <a:cubicBezTo>
                    <a:pt x="25156" y="15723"/>
                    <a:pt x="18010" y="17152"/>
                    <a:pt x="11435" y="20297"/>
                  </a:cubicBezTo>
                  <a:lnTo>
                    <a:pt x="7433" y="4574"/>
                  </a:lnTo>
                  <a:cubicBezTo>
                    <a:pt x="14865" y="1715"/>
                    <a:pt x="24585" y="0"/>
                    <a:pt x="33732" y="0"/>
                  </a:cubicBezTo>
                  <a:cubicBezTo>
                    <a:pt x="56316" y="0"/>
                    <a:pt x="67751" y="10577"/>
                    <a:pt x="67751" y="30874"/>
                  </a:cubicBezTo>
                  <a:lnTo>
                    <a:pt x="67751" y="82044"/>
                  </a:lnTo>
                  <a:lnTo>
                    <a:pt x="50027" y="82044"/>
                  </a:lnTo>
                  <a:lnTo>
                    <a:pt x="50027" y="73468"/>
                  </a:lnTo>
                  <a:lnTo>
                    <a:pt x="49741" y="73468"/>
                  </a:lnTo>
                  <a:cubicBezTo>
                    <a:pt x="42880" y="80615"/>
                    <a:pt x="35734" y="83759"/>
                    <a:pt x="26300" y="83759"/>
                  </a:cubicBezTo>
                  <a:cubicBezTo>
                    <a:pt x="10291" y="83759"/>
                    <a:pt x="0" y="73754"/>
                    <a:pt x="0" y="58317"/>
                  </a:cubicBezTo>
                  <a:cubicBezTo>
                    <a:pt x="0" y="41451"/>
                    <a:pt x="12006" y="32303"/>
                    <a:pt x="34304" y="32303"/>
                  </a:cubicBezTo>
                  <a:close/>
                  <a:moveTo>
                    <a:pt x="31160" y="69752"/>
                  </a:moveTo>
                  <a:cubicBezTo>
                    <a:pt x="38021" y="69752"/>
                    <a:pt x="44310" y="66321"/>
                    <a:pt x="49455" y="60032"/>
                  </a:cubicBezTo>
                  <a:lnTo>
                    <a:pt x="49455" y="46025"/>
                  </a:lnTo>
                  <a:cubicBezTo>
                    <a:pt x="45167" y="44881"/>
                    <a:pt x="40593" y="44595"/>
                    <a:pt x="36305" y="44595"/>
                  </a:cubicBezTo>
                  <a:cubicBezTo>
                    <a:pt x="24585" y="44595"/>
                    <a:pt x="17724" y="49169"/>
                    <a:pt x="17724" y="57745"/>
                  </a:cubicBezTo>
                  <a:cubicBezTo>
                    <a:pt x="17724" y="65178"/>
                    <a:pt x="22869" y="69752"/>
                    <a:pt x="31160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ihandform: Form 214">
              <a:extLst>
                <a:ext uri="{FF2B5EF4-FFF2-40B4-BE49-F238E27FC236}">
                  <a16:creationId xmlns:a16="http://schemas.microsoft.com/office/drawing/2014/main" id="{3960A39C-B95D-8847-87AD-C8BB6C4EC234}"/>
                </a:ext>
              </a:extLst>
            </p:cNvPr>
            <p:cNvSpPr/>
            <p:nvPr/>
          </p:nvSpPr>
          <p:spPr>
            <a:xfrm>
              <a:off x="2961046" y="29811"/>
              <a:ext cx="70323" cy="116920"/>
            </a:xfrm>
            <a:custGeom>
              <a:avLst/>
              <a:gdLst>
                <a:gd name="connsiteX0" fmla="*/ 0 w 70323"/>
                <a:gd name="connsiteY0" fmla="*/ 4574 h 116920"/>
                <a:gd name="connsiteX1" fmla="*/ 18581 w 70323"/>
                <a:gd name="connsiteY1" fmla="*/ 0 h 116920"/>
                <a:gd name="connsiteX2" fmla="*/ 18581 w 70323"/>
                <a:gd name="connsiteY2" fmla="*/ 70324 h 116920"/>
                <a:gd name="connsiteX3" fmla="*/ 18867 w 70323"/>
                <a:gd name="connsiteY3" fmla="*/ 70324 h 116920"/>
                <a:gd name="connsiteX4" fmla="*/ 45167 w 70323"/>
                <a:gd name="connsiteY4" fmla="*/ 36877 h 116920"/>
                <a:gd name="connsiteX5" fmla="*/ 67465 w 70323"/>
                <a:gd name="connsiteY5" fmla="*/ 36877 h 116920"/>
                <a:gd name="connsiteX6" fmla="*/ 41165 w 70323"/>
                <a:gd name="connsiteY6" fmla="*/ 68323 h 116920"/>
                <a:gd name="connsiteX7" fmla="*/ 70324 w 70323"/>
                <a:gd name="connsiteY7" fmla="*/ 116920 h 116920"/>
                <a:gd name="connsiteX8" fmla="*/ 48026 w 70323"/>
                <a:gd name="connsiteY8" fmla="*/ 116920 h 116920"/>
                <a:gd name="connsiteX9" fmla="*/ 28015 w 70323"/>
                <a:gd name="connsiteY9" fmla="*/ 82330 h 116920"/>
                <a:gd name="connsiteX10" fmla="*/ 18867 w 70323"/>
                <a:gd name="connsiteY10" fmla="*/ 92621 h 116920"/>
                <a:gd name="connsiteX11" fmla="*/ 18867 w 70323"/>
                <a:gd name="connsiteY11" fmla="*/ 116920 h 116920"/>
                <a:gd name="connsiteX12" fmla="*/ 286 w 70323"/>
                <a:gd name="connsiteY12" fmla="*/ 116920 h 116920"/>
                <a:gd name="connsiteX13" fmla="*/ 286 w 70323"/>
                <a:gd name="connsiteY13" fmla="*/ 457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323" h="116920">
                  <a:moveTo>
                    <a:pt x="0" y="4574"/>
                  </a:moveTo>
                  <a:lnTo>
                    <a:pt x="18581" y="0"/>
                  </a:lnTo>
                  <a:lnTo>
                    <a:pt x="18581" y="70324"/>
                  </a:lnTo>
                  <a:lnTo>
                    <a:pt x="18867" y="70324"/>
                  </a:lnTo>
                  <a:lnTo>
                    <a:pt x="45167" y="36877"/>
                  </a:lnTo>
                  <a:lnTo>
                    <a:pt x="67465" y="36877"/>
                  </a:lnTo>
                  <a:lnTo>
                    <a:pt x="41165" y="68323"/>
                  </a:lnTo>
                  <a:lnTo>
                    <a:pt x="70324" y="116920"/>
                  </a:lnTo>
                  <a:lnTo>
                    <a:pt x="48026" y="116920"/>
                  </a:lnTo>
                  <a:lnTo>
                    <a:pt x="28015" y="82330"/>
                  </a:lnTo>
                  <a:lnTo>
                    <a:pt x="18867" y="92621"/>
                  </a:lnTo>
                  <a:lnTo>
                    <a:pt x="18867" y="116920"/>
                  </a:lnTo>
                  <a:lnTo>
                    <a:pt x="286" y="116920"/>
                  </a:lnTo>
                  <a:lnTo>
                    <a:pt x="286" y="457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: Form 215">
              <a:extLst>
                <a:ext uri="{FF2B5EF4-FFF2-40B4-BE49-F238E27FC236}">
                  <a16:creationId xmlns:a16="http://schemas.microsoft.com/office/drawing/2014/main" id="{962E8B24-106F-044A-81C8-D54D57801241}"/>
                </a:ext>
              </a:extLst>
            </p:cNvPr>
            <p:cNvSpPr/>
            <p:nvPr/>
          </p:nvSpPr>
          <p:spPr>
            <a:xfrm>
              <a:off x="3045092" y="66688"/>
              <a:ext cx="68894" cy="82044"/>
            </a:xfrm>
            <a:custGeom>
              <a:avLst/>
              <a:gdLst>
                <a:gd name="connsiteX0" fmla="*/ 18867 w 68894"/>
                <a:gd name="connsiteY0" fmla="*/ 48026 h 82044"/>
                <a:gd name="connsiteX1" fmla="*/ 34876 w 68894"/>
                <a:gd name="connsiteY1" fmla="*/ 64892 h 82044"/>
                <a:gd name="connsiteX2" fmla="*/ 50313 w 68894"/>
                <a:gd name="connsiteY2" fmla="*/ 48026 h 82044"/>
                <a:gd name="connsiteX3" fmla="*/ 50313 w 68894"/>
                <a:gd name="connsiteY3" fmla="*/ 0 h 82044"/>
                <a:gd name="connsiteX4" fmla="*/ 68894 w 68894"/>
                <a:gd name="connsiteY4" fmla="*/ 0 h 82044"/>
                <a:gd name="connsiteX5" fmla="*/ 68894 w 68894"/>
                <a:gd name="connsiteY5" fmla="*/ 48598 h 82044"/>
                <a:gd name="connsiteX6" fmla="*/ 35162 w 68894"/>
                <a:gd name="connsiteY6" fmla="*/ 82044 h 82044"/>
                <a:gd name="connsiteX7" fmla="*/ 0 w 68894"/>
                <a:gd name="connsiteY7" fmla="*/ 48883 h 82044"/>
                <a:gd name="connsiteX8" fmla="*/ 0 w 68894"/>
                <a:gd name="connsiteY8" fmla="*/ 286 h 82044"/>
                <a:gd name="connsiteX9" fmla="*/ 18581 w 68894"/>
                <a:gd name="connsiteY9" fmla="*/ 286 h 82044"/>
                <a:gd name="connsiteX10" fmla="*/ 18581 w 68894"/>
                <a:gd name="connsiteY10" fmla="*/ 48026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94" h="82044">
                  <a:moveTo>
                    <a:pt x="18867" y="48026"/>
                  </a:moveTo>
                  <a:cubicBezTo>
                    <a:pt x="18867" y="58889"/>
                    <a:pt x="24299" y="64892"/>
                    <a:pt x="34876" y="64892"/>
                  </a:cubicBezTo>
                  <a:cubicBezTo>
                    <a:pt x="45167" y="64892"/>
                    <a:pt x="50313" y="59175"/>
                    <a:pt x="50313" y="48026"/>
                  </a:cubicBezTo>
                  <a:lnTo>
                    <a:pt x="50313" y="0"/>
                  </a:lnTo>
                  <a:lnTo>
                    <a:pt x="68894" y="0"/>
                  </a:lnTo>
                  <a:lnTo>
                    <a:pt x="68894" y="48598"/>
                  </a:lnTo>
                  <a:cubicBezTo>
                    <a:pt x="68894" y="69752"/>
                    <a:pt x="57174" y="82044"/>
                    <a:pt x="35162" y="82044"/>
                  </a:cubicBezTo>
                  <a:cubicBezTo>
                    <a:pt x="13436" y="82044"/>
                    <a:pt x="0" y="69752"/>
                    <a:pt x="0" y="48883"/>
                  </a:cubicBezTo>
                  <a:lnTo>
                    <a:pt x="0" y="286"/>
                  </a:lnTo>
                  <a:lnTo>
                    <a:pt x="18581" y="286"/>
                  </a:lnTo>
                  <a:lnTo>
                    <a:pt x="18581" y="4802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ihandform: Form 216">
              <a:extLst>
                <a:ext uri="{FF2B5EF4-FFF2-40B4-BE49-F238E27FC236}">
                  <a16:creationId xmlns:a16="http://schemas.microsoft.com/office/drawing/2014/main" id="{6DFD2D25-2B27-144D-87B8-6AF15CC3C69C}"/>
                </a:ext>
              </a:extLst>
            </p:cNvPr>
            <p:cNvSpPr/>
            <p:nvPr/>
          </p:nvSpPr>
          <p:spPr>
            <a:xfrm>
              <a:off x="3138285" y="29525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ihandform: Form 217">
              <a:extLst>
                <a:ext uri="{FF2B5EF4-FFF2-40B4-BE49-F238E27FC236}">
                  <a16:creationId xmlns:a16="http://schemas.microsoft.com/office/drawing/2014/main" id="{68D8EFA5-005D-D54F-9469-81AB1B0420FD}"/>
                </a:ext>
              </a:extLst>
            </p:cNvPr>
            <p:cNvSpPr/>
            <p:nvPr/>
          </p:nvSpPr>
          <p:spPr>
            <a:xfrm>
              <a:off x="3173160" y="40960"/>
              <a:ext cx="49741" cy="107486"/>
            </a:xfrm>
            <a:custGeom>
              <a:avLst/>
              <a:gdLst>
                <a:gd name="connsiteX0" fmla="*/ 49741 w 49741"/>
                <a:gd name="connsiteY0" fmla="*/ 88619 h 107486"/>
                <a:gd name="connsiteX1" fmla="*/ 49741 w 49741"/>
                <a:gd name="connsiteY1" fmla="*/ 104628 h 107486"/>
                <a:gd name="connsiteX2" fmla="*/ 34018 w 49741"/>
                <a:gd name="connsiteY2" fmla="*/ 107486 h 107486"/>
                <a:gd name="connsiteX3" fmla="*/ 12292 w 49741"/>
                <a:gd name="connsiteY3" fmla="*/ 84903 h 107486"/>
                <a:gd name="connsiteX4" fmla="*/ 12292 w 49741"/>
                <a:gd name="connsiteY4" fmla="*/ 41165 h 107486"/>
                <a:gd name="connsiteX5" fmla="*/ 0 w 49741"/>
                <a:gd name="connsiteY5" fmla="*/ 41165 h 107486"/>
                <a:gd name="connsiteX6" fmla="*/ 0 w 49741"/>
                <a:gd name="connsiteY6" fmla="*/ 25728 h 107486"/>
                <a:gd name="connsiteX7" fmla="*/ 12006 w 49741"/>
                <a:gd name="connsiteY7" fmla="*/ 25728 h 107486"/>
                <a:gd name="connsiteX8" fmla="*/ 12006 w 49741"/>
                <a:gd name="connsiteY8" fmla="*/ 4002 h 107486"/>
                <a:gd name="connsiteX9" fmla="*/ 30588 w 49741"/>
                <a:gd name="connsiteY9" fmla="*/ 0 h 107486"/>
                <a:gd name="connsiteX10" fmla="*/ 30588 w 49741"/>
                <a:gd name="connsiteY10" fmla="*/ 26014 h 107486"/>
                <a:gd name="connsiteX11" fmla="*/ 49741 w 49741"/>
                <a:gd name="connsiteY11" fmla="*/ 26014 h 107486"/>
                <a:gd name="connsiteX12" fmla="*/ 49741 w 49741"/>
                <a:gd name="connsiteY12" fmla="*/ 41451 h 107486"/>
                <a:gd name="connsiteX13" fmla="*/ 30588 w 49741"/>
                <a:gd name="connsiteY13" fmla="*/ 41451 h 107486"/>
                <a:gd name="connsiteX14" fmla="*/ 30588 w 49741"/>
                <a:gd name="connsiteY14" fmla="*/ 80901 h 107486"/>
                <a:gd name="connsiteX15" fmla="*/ 39164 w 49741"/>
                <a:gd name="connsiteY15" fmla="*/ 91478 h 107486"/>
                <a:gd name="connsiteX16" fmla="*/ 49741 w 49741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1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: Form 218">
              <a:extLst>
                <a:ext uri="{FF2B5EF4-FFF2-40B4-BE49-F238E27FC236}">
                  <a16:creationId xmlns:a16="http://schemas.microsoft.com/office/drawing/2014/main" id="{5C8E7D09-7F2D-B44A-AC75-2D8D6C4FAADE}"/>
                </a:ext>
              </a:extLst>
            </p:cNvPr>
            <p:cNvSpPr/>
            <p:nvPr/>
          </p:nvSpPr>
          <p:spPr>
            <a:xfrm>
              <a:off x="3237481" y="32384"/>
              <a:ext cx="67750" cy="116062"/>
            </a:xfrm>
            <a:custGeom>
              <a:avLst/>
              <a:gdLst>
                <a:gd name="connsiteX0" fmla="*/ 34304 w 67750"/>
                <a:gd name="connsiteY0" fmla="*/ 64606 h 116062"/>
                <a:gd name="connsiteX1" fmla="*/ 49455 w 67750"/>
                <a:gd name="connsiteY1" fmla="*/ 66321 h 116062"/>
                <a:gd name="connsiteX2" fmla="*/ 49455 w 67750"/>
                <a:gd name="connsiteY2" fmla="*/ 63463 h 116062"/>
                <a:gd name="connsiteX3" fmla="*/ 31731 w 67750"/>
                <a:gd name="connsiteY3" fmla="*/ 48026 h 116062"/>
                <a:gd name="connsiteX4" fmla="*/ 11435 w 67750"/>
                <a:gd name="connsiteY4" fmla="*/ 52600 h 116062"/>
                <a:gd name="connsiteX5" fmla="*/ 7432 w 67750"/>
                <a:gd name="connsiteY5" fmla="*/ 36877 h 116062"/>
                <a:gd name="connsiteX6" fmla="*/ 33732 w 67750"/>
                <a:gd name="connsiteY6" fmla="*/ 32303 h 116062"/>
                <a:gd name="connsiteX7" fmla="*/ 67751 w 67750"/>
                <a:gd name="connsiteY7" fmla="*/ 63177 h 116062"/>
                <a:gd name="connsiteX8" fmla="*/ 67751 w 67750"/>
                <a:gd name="connsiteY8" fmla="*/ 114347 h 116062"/>
                <a:gd name="connsiteX9" fmla="*/ 50027 w 67750"/>
                <a:gd name="connsiteY9" fmla="*/ 114347 h 116062"/>
                <a:gd name="connsiteX10" fmla="*/ 50027 w 67750"/>
                <a:gd name="connsiteY10" fmla="*/ 105771 h 116062"/>
                <a:gd name="connsiteX11" fmla="*/ 49741 w 67750"/>
                <a:gd name="connsiteY11" fmla="*/ 105771 h 116062"/>
                <a:gd name="connsiteX12" fmla="*/ 26300 w 67750"/>
                <a:gd name="connsiteY12" fmla="*/ 116063 h 116062"/>
                <a:gd name="connsiteX13" fmla="*/ 0 w 67750"/>
                <a:gd name="connsiteY13" fmla="*/ 90620 h 116062"/>
                <a:gd name="connsiteX14" fmla="*/ 34304 w 67750"/>
                <a:gd name="connsiteY14" fmla="*/ 64606 h 116062"/>
                <a:gd name="connsiteX15" fmla="*/ 19153 w 67750"/>
                <a:gd name="connsiteY15" fmla="*/ 21726 h 116062"/>
                <a:gd name="connsiteX16" fmla="*/ 8004 w 67750"/>
                <a:gd name="connsiteY16" fmla="*/ 10863 h 116062"/>
                <a:gd name="connsiteX17" fmla="*/ 19153 w 67750"/>
                <a:gd name="connsiteY17" fmla="*/ 0 h 116062"/>
                <a:gd name="connsiteX18" fmla="*/ 30302 w 67750"/>
                <a:gd name="connsiteY18" fmla="*/ 10863 h 116062"/>
                <a:gd name="connsiteX19" fmla="*/ 19153 w 67750"/>
                <a:gd name="connsiteY19" fmla="*/ 21726 h 116062"/>
                <a:gd name="connsiteX20" fmla="*/ 31160 w 67750"/>
                <a:gd name="connsiteY20" fmla="*/ 102055 h 116062"/>
                <a:gd name="connsiteX21" fmla="*/ 49455 w 67750"/>
                <a:gd name="connsiteY21" fmla="*/ 92335 h 116062"/>
                <a:gd name="connsiteX22" fmla="*/ 49455 w 67750"/>
                <a:gd name="connsiteY22" fmla="*/ 78328 h 116062"/>
                <a:gd name="connsiteX23" fmla="*/ 36305 w 67750"/>
                <a:gd name="connsiteY23" fmla="*/ 76899 h 116062"/>
                <a:gd name="connsiteX24" fmla="*/ 17724 w 67750"/>
                <a:gd name="connsiteY24" fmla="*/ 90048 h 116062"/>
                <a:gd name="connsiteX25" fmla="*/ 31160 w 67750"/>
                <a:gd name="connsiteY25" fmla="*/ 102055 h 116062"/>
                <a:gd name="connsiteX26" fmla="*/ 52028 w 67750"/>
                <a:gd name="connsiteY26" fmla="*/ 21726 h 116062"/>
                <a:gd name="connsiteX27" fmla="*/ 40879 w 67750"/>
                <a:gd name="connsiteY27" fmla="*/ 10863 h 116062"/>
                <a:gd name="connsiteX28" fmla="*/ 52028 w 67750"/>
                <a:gd name="connsiteY28" fmla="*/ 0 h 116062"/>
                <a:gd name="connsiteX29" fmla="*/ 63177 w 67750"/>
                <a:gd name="connsiteY29" fmla="*/ 10863 h 116062"/>
                <a:gd name="connsiteX30" fmla="*/ 52028 w 67750"/>
                <a:gd name="connsiteY30" fmla="*/ 21726 h 11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750" h="116062">
                  <a:moveTo>
                    <a:pt x="34304" y="64606"/>
                  </a:moveTo>
                  <a:cubicBezTo>
                    <a:pt x="39450" y="64606"/>
                    <a:pt x="44310" y="64892"/>
                    <a:pt x="49455" y="66321"/>
                  </a:cubicBezTo>
                  <a:lnTo>
                    <a:pt x="49455" y="63463"/>
                  </a:lnTo>
                  <a:cubicBezTo>
                    <a:pt x="49455" y="53171"/>
                    <a:pt x="43452" y="48026"/>
                    <a:pt x="31731" y="48026"/>
                  </a:cubicBezTo>
                  <a:cubicBezTo>
                    <a:pt x="25156" y="48026"/>
                    <a:pt x="18010" y="49455"/>
                    <a:pt x="11435" y="52600"/>
                  </a:cubicBezTo>
                  <a:lnTo>
                    <a:pt x="7432" y="36877"/>
                  </a:lnTo>
                  <a:cubicBezTo>
                    <a:pt x="14865" y="34018"/>
                    <a:pt x="24585" y="32303"/>
                    <a:pt x="33732" y="32303"/>
                  </a:cubicBezTo>
                  <a:cubicBezTo>
                    <a:pt x="56316" y="32303"/>
                    <a:pt x="67751" y="42880"/>
                    <a:pt x="67751" y="63177"/>
                  </a:cubicBezTo>
                  <a:lnTo>
                    <a:pt x="67751" y="114347"/>
                  </a:lnTo>
                  <a:lnTo>
                    <a:pt x="50027" y="114347"/>
                  </a:lnTo>
                  <a:lnTo>
                    <a:pt x="50027" y="105771"/>
                  </a:lnTo>
                  <a:lnTo>
                    <a:pt x="49741" y="105771"/>
                  </a:lnTo>
                  <a:cubicBezTo>
                    <a:pt x="42880" y="112918"/>
                    <a:pt x="35734" y="116063"/>
                    <a:pt x="26300" y="116063"/>
                  </a:cubicBezTo>
                  <a:cubicBezTo>
                    <a:pt x="10291" y="116063"/>
                    <a:pt x="0" y="106057"/>
                    <a:pt x="0" y="90620"/>
                  </a:cubicBezTo>
                  <a:cubicBezTo>
                    <a:pt x="0" y="73754"/>
                    <a:pt x="12006" y="64606"/>
                    <a:pt x="34304" y="64606"/>
                  </a:cubicBezTo>
                  <a:close/>
                  <a:moveTo>
                    <a:pt x="19153" y="21726"/>
                  </a:moveTo>
                  <a:cubicBezTo>
                    <a:pt x="13150" y="21726"/>
                    <a:pt x="8004" y="16580"/>
                    <a:pt x="8004" y="10863"/>
                  </a:cubicBezTo>
                  <a:cubicBezTo>
                    <a:pt x="8004" y="5146"/>
                    <a:pt x="13150" y="0"/>
                    <a:pt x="19153" y="0"/>
                  </a:cubicBezTo>
                  <a:cubicBezTo>
                    <a:pt x="25156" y="0"/>
                    <a:pt x="30302" y="5146"/>
                    <a:pt x="30302" y="10863"/>
                  </a:cubicBezTo>
                  <a:cubicBezTo>
                    <a:pt x="30302" y="16866"/>
                    <a:pt x="25156" y="21726"/>
                    <a:pt x="19153" y="21726"/>
                  </a:cubicBezTo>
                  <a:close/>
                  <a:moveTo>
                    <a:pt x="31160" y="102055"/>
                  </a:moveTo>
                  <a:cubicBezTo>
                    <a:pt x="38020" y="102055"/>
                    <a:pt x="44310" y="98625"/>
                    <a:pt x="49455" y="92335"/>
                  </a:cubicBezTo>
                  <a:lnTo>
                    <a:pt x="49455" y="78328"/>
                  </a:lnTo>
                  <a:cubicBezTo>
                    <a:pt x="45167" y="77184"/>
                    <a:pt x="40593" y="76899"/>
                    <a:pt x="36305" y="76899"/>
                  </a:cubicBezTo>
                  <a:cubicBezTo>
                    <a:pt x="24585" y="76899"/>
                    <a:pt x="17724" y="81472"/>
                    <a:pt x="17724" y="90048"/>
                  </a:cubicBezTo>
                  <a:cubicBezTo>
                    <a:pt x="18010" y="97481"/>
                    <a:pt x="23155" y="102055"/>
                    <a:pt x="31160" y="102055"/>
                  </a:cubicBezTo>
                  <a:close/>
                  <a:moveTo>
                    <a:pt x="52028" y="21726"/>
                  </a:moveTo>
                  <a:cubicBezTo>
                    <a:pt x="46025" y="21726"/>
                    <a:pt x="40879" y="16580"/>
                    <a:pt x="40879" y="10863"/>
                  </a:cubicBezTo>
                  <a:cubicBezTo>
                    <a:pt x="40879" y="5146"/>
                    <a:pt x="46025" y="0"/>
                    <a:pt x="52028" y="0"/>
                  </a:cubicBezTo>
                  <a:cubicBezTo>
                    <a:pt x="58031" y="0"/>
                    <a:pt x="63177" y="5146"/>
                    <a:pt x="63177" y="10863"/>
                  </a:cubicBezTo>
                  <a:cubicBezTo>
                    <a:pt x="63177" y="16866"/>
                    <a:pt x="57745" y="21726"/>
                    <a:pt x="52028" y="217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: Form 219">
              <a:extLst>
                <a:ext uri="{FF2B5EF4-FFF2-40B4-BE49-F238E27FC236}">
                  <a16:creationId xmlns:a16="http://schemas.microsoft.com/office/drawing/2014/main" id="{83050F08-1AB5-EC4D-8668-46BF28CA6E71}"/>
                </a:ext>
              </a:extLst>
            </p:cNvPr>
            <p:cNvSpPr/>
            <p:nvPr/>
          </p:nvSpPr>
          <p:spPr>
            <a:xfrm>
              <a:off x="3320097" y="40960"/>
              <a:ext cx="49740" cy="107486"/>
            </a:xfrm>
            <a:custGeom>
              <a:avLst/>
              <a:gdLst>
                <a:gd name="connsiteX0" fmla="*/ 49741 w 49740"/>
                <a:gd name="connsiteY0" fmla="*/ 88619 h 107486"/>
                <a:gd name="connsiteX1" fmla="*/ 49741 w 49740"/>
                <a:gd name="connsiteY1" fmla="*/ 104628 h 107486"/>
                <a:gd name="connsiteX2" fmla="*/ 34018 w 49740"/>
                <a:gd name="connsiteY2" fmla="*/ 107486 h 107486"/>
                <a:gd name="connsiteX3" fmla="*/ 12292 w 49740"/>
                <a:gd name="connsiteY3" fmla="*/ 84903 h 107486"/>
                <a:gd name="connsiteX4" fmla="*/ 12292 w 49740"/>
                <a:gd name="connsiteY4" fmla="*/ 41165 h 107486"/>
                <a:gd name="connsiteX5" fmla="*/ 0 w 49740"/>
                <a:gd name="connsiteY5" fmla="*/ 41165 h 107486"/>
                <a:gd name="connsiteX6" fmla="*/ 0 w 49740"/>
                <a:gd name="connsiteY6" fmla="*/ 25728 h 107486"/>
                <a:gd name="connsiteX7" fmla="*/ 12006 w 49740"/>
                <a:gd name="connsiteY7" fmla="*/ 25728 h 107486"/>
                <a:gd name="connsiteX8" fmla="*/ 12006 w 49740"/>
                <a:gd name="connsiteY8" fmla="*/ 4002 h 107486"/>
                <a:gd name="connsiteX9" fmla="*/ 30588 w 49740"/>
                <a:gd name="connsiteY9" fmla="*/ 0 h 107486"/>
                <a:gd name="connsiteX10" fmla="*/ 30588 w 49740"/>
                <a:gd name="connsiteY10" fmla="*/ 26014 h 107486"/>
                <a:gd name="connsiteX11" fmla="*/ 49741 w 49740"/>
                <a:gd name="connsiteY11" fmla="*/ 26014 h 107486"/>
                <a:gd name="connsiteX12" fmla="*/ 49741 w 49740"/>
                <a:gd name="connsiteY12" fmla="*/ 41451 h 107486"/>
                <a:gd name="connsiteX13" fmla="*/ 30588 w 49740"/>
                <a:gd name="connsiteY13" fmla="*/ 41451 h 107486"/>
                <a:gd name="connsiteX14" fmla="*/ 30588 w 49740"/>
                <a:gd name="connsiteY14" fmla="*/ 80901 h 107486"/>
                <a:gd name="connsiteX15" fmla="*/ 39164 w 49740"/>
                <a:gd name="connsiteY15" fmla="*/ 91478 h 107486"/>
                <a:gd name="connsiteX16" fmla="*/ 49741 w 49740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0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: Form 220">
              <a:extLst>
                <a:ext uri="{FF2B5EF4-FFF2-40B4-BE49-F238E27FC236}">
                  <a16:creationId xmlns:a16="http://schemas.microsoft.com/office/drawing/2014/main" id="{E9013B97-2753-4041-97A2-B59C9886C907}"/>
                </a:ext>
              </a:extLst>
            </p:cNvPr>
            <p:cNvSpPr/>
            <p:nvPr/>
          </p:nvSpPr>
          <p:spPr>
            <a:xfrm>
              <a:off x="3433872" y="66688"/>
              <a:ext cx="68894" cy="82044"/>
            </a:xfrm>
            <a:custGeom>
              <a:avLst/>
              <a:gdLst>
                <a:gd name="connsiteX0" fmla="*/ 18867 w 68894"/>
                <a:gd name="connsiteY0" fmla="*/ 48026 h 82044"/>
                <a:gd name="connsiteX1" fmla="*/ 34876 w 68894"/>
                <a:gd name="connsiteY1" fmla="*/ 64892 h 82044"/>
                <a:gd name="connsiteX2" fmla="*/ 50313 w 68894"/>
                <a:gd name="connsiteY2" fmla="*/ 48026 h 82044"/>
                <a:gd name="connsiteX3" fmla="*/ 50313 w 68894"/>
                <a:gd name="connsiteY3" fmla="*/ 0 h 82044"/>
                <a:gd name="connsiteX4" fmla="*/ 68894 w 68894"/>
                <a:gd name="connsiteY4" fmla="*/ 0 h 82044"/>
                <a:gd name="connsiteX5" fmla="*/ 68894 w 68894"/>
                <a:gd name="connsiteY5" fmla="*/ 48598 h 82044"/>
                <a:gd name="connsiteX6" fmla="*/ 35162 w 68894"/>
                <a:gd name="connsiteY6" fmla="*/ 82044 h 82044"/>
                <a:gd name="connsiteX7" fmla="*/ 0 w 68894"/>
                <a:gd name="connsiteY7" fmla="*/ 48883 h 82044"/>
                <a:gd name="connsiteX8" fmla="*/ 0 w 68894"/>
                <a:gd name="connsiteY8" fmla="*/ 286 h 82044"/>
                <a:gd name="connsiteX9" fmla="*/ 18581 w 68894"/>
                <a:gd name="connsiteY9" fmla="*/ 286 h 82044"/>
                <a:gd name="connsiteX10" fmla="*/ 18581 w 68894"/>
                <a:gd name="connsiteY10" fmla="*/ 48026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94" h="82044">
                  <a:moveTo>
                    <a:pt x="18867" y="48026"/>
                  </a:moveTo>
                  <a:cubicBezTo>
                    <a:pt x="18867" y="58889"/>
                    <a:pt x="24299" y="64892"/>
                    <a:pt x="34876" y="64892"/>
                  </a:cubicBezTo>
                  <a:cubicBezTo>
                    <a:pt x="45167" y="64892"/>
                    <a:pt x="50313" y="59175"/>
                    <a:pt x="50313" y="48026"/>
                  </a:cubicBezTo>
                  <a:lnTo>
                    <a:pt x="50313" y="0"/>
                  </a:lnTo>
                  <a:lnTo>
                    <a:pt x="68894" y="0"/>
                  </a:lnTo>
                  <a:lnTo>
                    <a:pt x="68894" y="48598"/>
                  </a:lnTo>
                  <a:cubicBezTo>
                    <a:pt x="68894" y="69752"/>
                    <a:pt x="57174" y="82044"/>
                    <a:pt x="35162" y="82044"/>
                  </a:cubicBezTo>
                  <a:cubicBezTo>
                    <a:pt x="13436" y="82044"/>
                    <a:pt x="0" y="69752"/>
                    <a:pt x="0" y="48883"/>
                  </a:cubicBezTo>
                  <a:lnTo>
                    <a:pt x="0" y="286"/>
                  </a:lnTo>
                  <a:lnTo>
                    <a:pt x="18581" y="286"/>
                  </a:lnTo>
                  <a:lnTo>
                    <a:pt x="18581" y="4802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: Form 221">
              <a:extLst>
                <a:ext uri="{FF2B5EF4-FFF2-40B4-BE49-F238E27FC236}">
                  <a16:creationId xmlns:a16="http://schemas.microsoft.com/office/drawing/2014/main" id="{84D58F1B-9FC1-A041-AA4A-3572A9F884D6}"/>
                </a:ext>
              </a:extLst>
            </p:cNvPr>
            <p:cNvSpPr/>
            <p:nvPr/>
          </p:nvSpPr>
          <p:spPr>
            <a:xfrm>
              <a:off x="3526779" y="64687"/>
              <a:ext cx="68608" cy="82044"/>
            </a:xfrm>
            <a:custGeom>
              <a:avLst/>
              <a:gdLst>
                <a:gd name="connsiteX0" fmla="*/ 68608 w 68608"/>
                <a:gd name="connsiteY0" fmla="*/ 81758 h 82044"/>
                <a:gd name="connsiteX1" fmla="*/ 50027 w 68608"/>
                <a:gd name="connsiteY1" fmla="*/ 81758 h 82044"/>
                <a:gd name="connsiteX2" fmla="*/ 50027 w 68608"/>
                <a:gd name="connsiteY2" fmla="*/ 36019 h 82044"/>
                <a:gd name="connsiteX3" fmla="*/ 35162 w 68608"/>
                <a:gd name="connsiteY3" fmla="*/ 16580 h 82044"/>
                <a:gd name="connsiteX4" fmla="*/ 18581 w 68608"/>
                <a:gd name="connsiteY4" fmla="*/ 36019 h 82044"/>
                <a:gd name="connsiteX5" fmla="*/ 18581 w 68608"/>
                <a:gd name="connsiteY5" fmla="*/ 82044 h 82044"/>
                <a:gd name="connsiteX6" fmla="*/ 0 w 68608"/>
                <a:gd name="connsiteY6" fmla="*/ 82044 h 82044"/>
                <a:gd name="connsiteX7" fmla="*/ 0 w 68608"/>
                <a:gd name="connsiteY7" fmla="*/ 2001 h 82044"/>
                <a:gd name="connsiteX8" fmla="*/ 18581 w 68608"/>
                <a:gd name="connsiteY8" fmla="*/ 2001 h 82044"/>
                <a:gd name="connsiteX9" fmla="*/ 18581 w 68608"/>
                <a:gd name="connsiteY9" fmla="*/ 11721 h 82044"/>
                <a:gd name="connsiteX10" fmla="*/ 18867 w 68608"/>
                <a:gd name="connsiteY10" fmla="*/ 11721 h 82044"/>
                <a:gd name="connsiteX11" fmla="*/ 42308 w 68608"/>
                <a:gd name="connsiteY11" fmla="*/ 0 h 82044"/>
                <a:gd name="connsiteX12" fmla="*/ 68608 w 68608"/>
                <a:gd name="connsiteY12" fmla="*/ 32303 h 82044"/>
                <a:gd name="connsiteX13" fmla="*/ 68608 w 68608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82044">
                  <a:moveTo>
                    <a:pt x="68608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6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8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: Form 222">
              <a:extLst>
                <a:ext uri="{FF2B5EF4-FFF2-40B4-BE49-F238E27FC236}">
                  <a16:creationId xmlns:a16="http://schemas.microsoft.com/office/drawing/2014/main" id="{56BD38ED-7EC3-E04A-A97A-1ACCE3D7E8B9}"/>
                </a:ext>
              </a:extLst>
            </p:cNvPr>
            <p:cNvSpPr/>
            <p:nvPr/>
          </p:nvSpPr>
          <p:spPr>
            <a:xfrm>
              <a:off x="3615112" y="29811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581 w 74611"/>
                <a:gd name="connsiteY12" fmla="*/ 76613 h 118921"/>
                <a:gd name="connsiteX13" fmla="*/ 37163 w 74611"/>
                <a:gd name="connsiteY13" fmla="*/ 102341 h 118921"/>
                <a:gd name="connsiteX14" fmla="*/ 56316 w 74611"/>
                <a:gd name="connsiteY14" fmla="*/ 91764 h 118921"/>
                <a:gd name="connsiteX15" fmla="*/ 56316 w 74611"/>
                <a:gd name="connsiteY15" fmla="*/ 62605 h 118921"/>
                <a:gd name="connsiteX16" fmla="*/ 37163 w 74611"/>
                <a:gd name="connsiteY16" fmla="*/ 52028 h 118921"/>
                <a:gd name="connsiteX17" fmla="*/ 18581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581" y="76613"/>
                  </a:moveTo>
                  <a:cubicBezTo>
                    <a:pt x="18581" y="92907"/>
                    <a:pt x="25442" y="102341"/>
                    <a:pt x="37163" y="102341"/>
                  </a:cubicBezTo>
                  <a:cubicBezTo>
                    <a:pt x="44310" y="102341"/>
                    <a:pt x="50313" y="98910"/>
                    <a:pt x="56316" y="91764"/>
                  </a:cubicBezTo>
                  <a:lnTo>
                    <a:pt x="56316" y="62605"/>
                  </a:lnTo>
                  <a:cubicBezTo>
                    <a:pt x="50885" y="55458"/>
                    <a:pt x="44881" y="52028"/>
                    <a:pt x="37163" y="52028"/>
                  </a:cubicBezTo>
                  <a:cubicBezTo>
                    <a:pt x="25157" y="51742"/>
                    <a:pt x="18581" y="60604"/>
                    <a:pt x="18581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: Form 223">
              <a:extLst>
                <a:ext uri="{FF2B5EF4-FFF2-40B4-BE49-F238E27FC236}">
                  <a16:creationId xmlns:a16="http://schemas.microsoft.com/office/drawing/2014/main" id="{BC242B5A-5EAE-D94F-AA19-8A8C968C6C4C}"/>
                </a:ext>
              </a:extLst>
            </p:cNvPr>
            <p:cNvSpPr/>
            <p:nvPr/>
          </p:nvSpPr>
          <p:spPr>
            <a:xfrm>
              <a:off x="1648912" y="209051"/>
              <a:ext cx="69751" cy="110630"/>
            </a:xfrm>
            <a:custGeom>
              <a:avLst/>
              <a:gdLst>
                <a:gd name="connsiteX0" fmla="*/ 69752 w 69751"/>
                <a:gd name="connsiteY0" fmla="*/ 18010 h 110630"/>
                <a:gd name="connsiteX1" fmla="*/ 19725 w 69751"/>
                <a:gd name="connsiteY1" fmla="*/ 18010 h 110630"/>
                <a:gd name="connsiteX2" fmla="*/ 19725 w 69751"/>
                <a:gd name="connsiteY2" fmla="*/ 45453 h 110630"/>
                <a:gd name="connsiteX3" fmla="*/ 56888 w 69751"/>
                <a:gd name="connsiteY3" fmla="*/ 45453 h 110630"/>
                <a:gd name="connsiteX4" fmla="*/ 56888 w 69751"/>
                <a:gd name="connsiteY4" fmla="*/ 63463 h 110630"/>
                <a:gd name="connsiteX5" fmla="*/ 19725 w 69751"/>
                <a:gd name="connsiteY5" fmla="*/ 63463 h 110630"/>
                <a:gd name="connsiteX6" fmla="*/ 19725 w 69751"/>
                <a:gd name="connsiteY6" fmla="*/ 110631 h 110630"/>
                <a:gd name="connsiteX7" fmla="*/ 0 w 69751"/>
                <a:gd name="connsiteY7" fmla="*/ 110631 h 110630"/>
                <a:gd name="connsiteX8" fmla="*/ 0 w 69751"/>
                <a:gd name="connsiteY8" fmla="*/ 0 h 110630"/>
                <a:gd name="connsiteX9" fmla="*/ 69466 w 69751"/>
                <a:gd name="connsiteY9" fmla="*/ 0 h 110630"/>
                <a:gd name="connsiteX10" fmla="*/ 69466 w 69751"/>
                <a:gd name="connsiteY10" fmla="*/ 18010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751" h="110630">
                  <a:moveTo>
                    <a:pt x="69752" y="18010"/>
                  </a:moveTo>
                  <a:lnTo>
                    <a:pt x="19725" y="18010"/>
                  </a:lnTo>
                  <a:lnTo>
                    <a:pt x="19725" y="45453"/>
                  </a:lnTo>
                  <a:lnTo>
                    <a:pt x="56888" y="45453"/>
                  </a:lnTo>
                  <a:lnTo>
                    <a:pt x="56888" y="63463"/>
                  </a:lnTo>
                  <a:lnTo>
                    <a:pt x="19725" y="6346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01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: Form 224">
              <a:extLst>
                <a:ext uri="{FF2B5EF4-FFF2-40B4-BE49-F238E27FC236}">
                  <a16:creationId xmlns:a16="http://schemas.microsoft.com/office/drawing/2014/main" id="{43EAF271-4D6A-6C49-9BB5-8D2AA96084DC}"/>
                </a:ext>
              </a:extLst>
            </p:cNvPr>
            <p:cNvSpPr/>
            <p:nvPr/>
          </p:nvSpPr>
          <p:spPr>
            <a:xfrm>
              <a:off x="1722094" y="237638"/>
              <a:ext cx="67750" cy="83759"/>
            </a:xfrm>
            <a:custGeom>
              <a:avLst/>
              <a:gdLst>
                <a:gd name="connsiteX0" fmla="*/ 34304 w 67750"/>
                <a:gd name="connsiteY0" fmla="*/ 32303 h 83759"/>
                <a:gd name="connsiteX1" fmla="*/ 49455 w 67750"/>
                <a:gd name="connsiteY1" fmla="*/ 34018 h 83759"/>
                <a:gd name="connsiteX2" fmla="*/ 49455 w 67750"/>
                <a:gd name="connsiteY2" fmla="*/ 31160 h 83759"/>
                <a:gd name="connsiteX3" fmla="*/ 31731 w 67750"/>
                <a:gd name="connsiteY3" fmla="*/ 15723 h 83759"/>
                <a:gd name="connsiteX4" fmla="*/ 11435 w 67750"/>
                <a:gd name="connsiteY4" fmla="*/ 20297 h 83759"/>
                <a:gd name="connsiteX5" fmla="*/ 7433 w 67750"/>
                <a:gd name="connsiteY5" fmla="*/ 4574 h 83759"/>
                <a:gd name="connsiteX6" fmla="*/ 33732 w 67750"/>
                <a:gd name="connsiteY6" fmla="*/ 0 h 83759"/>
                <a:gd name="connsiteX7" fmla="*/ 67751 w 67750"/>
                <a:gd name="connsiteY7" fmla="*/ 30874 h 83759"/>
                <a:gd name="connsiteX8" fmla="*/ 67751 w 67750"/>
                <a:gd name="connsiteY8" fmla="*/ 82044 h 83759"/>
                <a:gd name="connsiteX9" fmla="*/ 50027 w 67750"/>
                <a:gd name="connsiteY9" fmla="*/ 82044 h 83759"/>
                <a:gd name="connsiteX10" fmla="*/ 50027 w 67750"/>
                <a:gd name="connsiteY10" fmla="*/ 73468 h 83759"/>
                <a:gd name="connsiteX11" fmla="*/ 49741 w 67750"/>
                <a:gd name="connsiteY11" fmla="*/ 73468 h 83759"/>
                <a:gd name="connsiteX12" fmla="*/ 26300 w 67750"/>
                <a:gd name="connsiteY12" fmla="*/ 83759 h 83759"/>
                <a:gd name="connsiteX13" fmla="*/ 0 w 67750"/>
                <a:gd name="connsiteY13" fmla="*/ 58317 h 83759"/>
                <a:gd name="connsiteX14" fmla="*/ 34304 w 67750"/>
                <a:gd name="connsiteY14" fmla="*/ 32303 h 83759"/>
                <a:gd name="connsiteX15" fmla="*/ 31160 w 67750"/>
                <a:gd name="connsiteY15" fmla="*/ 69752 h 83759"/>
                <a:gd name="connsiteX16" fmla="*/ 49455 w 67750"/>
                <a:gd name="connsiteY16" fmla="*/ 60032 h 83759"/>
                <a:gd name="connsiteX17" fmla="*/ 49455 w 67750"/>
                <a:gd name="connsiteY17" fmla="*/ 46311 h 83759"/>
                <a:gd name="connsiteX18" fmla="*/ 36305 w 67750"/>
                <a:gd name="connsiteY18" fmla="*/ 44881 h 83759"/>
                <a:gd name="connsiteX19" fmla="*/ 17724 w 67750"/>
                <a:gd name="connsiteY19" fmla="*/ 58031 h 83759"/>
                <a:gd name="connsiteX20" fmla="*/ 31160 w 67750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0" h="83759">
                  <a:moveTo>
                    <a:pt x="34304" y="32303"/>
                  </a:moveTo>
                  <a:cubicBezTo>
                    <a:pt x="39450" y="32303"/>
                    <a:pt x="44310" y="32589"/>
                    <a:pt x="49455" y="34018"/>
                  </a:cubicBezTo>
                  <a:lnTo>
                    <a:pt x="49455" y="31160"/>
                  </a:lnTo>
                  <a:cubicBezTo>
                    <a:pt x="49455" y="20868"/>
                    <a:pt x="43452" y="15723"/>
                    <a:pt x="31731" y="15723"/>
                  </a:cubicBezTo>
                  <a:cubicBezTo>
                    <a:pt x="25156" y="15723"/>
                    <a:pt x="18010" y="17152"/>
                    <a:pt x="11435" y="20297"/>
                  </a:cubicBezTo>
                  <a:lnTo>
                    <a:pt x="7433" y="4574"/>
                  </a:lnTo>
                  <a:cubicBezTo>
                    <a:pt x="14865" y="1715"/>
                    <a:pt x="24585" y="0"/>
                    <a:pt x="33732" y="0"/>
                  </a:cubicBezTo>
                  <a:cubicBezTo>
                    <a:pt x="56316" y="0"/>
                    <a:pt x="67751" y="10577"/>
                    <a:pt x="67751" y="30874"/>
                  </a:cubicBezTo>
                  <a:lnTo>
                    <a:pt x="67751" y="82044"/>
                  </a:lnTo>
                  <a:lnTo>
                    <a:pt x="50027" y="82044"/>
                  </a:lnTo>
                  <a:lnTo>
                    <a:pt x="50027" y="73468"/>
                  </a:lnTo>
                  <a:lnTo>
                    <a:pt x="49741" y="73468"/>
                  </a:lnTo>
                  <a:cubicBezTo>
                    <a:pt x="42880" y="80615"/>
                    <a:pt x="35734" y="83759"/>
                    <a:pt x="26300" y="83759"/>
                  </a:cubicBezTo>
                  <a:cubicBezTo>
                    <a:pt x="10291" y="83759"/>
                    <a:pt x="0" y="73754"/>
                    <a:pt x="0" y="58317"/>
                  </a:cubicBezTo>
                  <a:cubicBezTo>
                    <a:pt x="0" y="41451"/>
                    <a:pt x="12006" y="32303"/>
                    <a:pt x="34304" y="32303"/>
                  </a:cubicBezTo>
                  <a:close/>
                  <a:moveTo>
                    <a:pt x="31160" y="69752"/>
                  </a:moveTo>
                  <a:cubicBezTo>
                    <a:pt x="38020" y="69752"/>
                    <a:pt x="44310" y="66321"/>
                    <a:pt x="49455" y="60032"/>
                  </a:cubicBezTo>
                  <a:lnTo>
                    <a:pt x="49455" y="46311"/>
                  </a:lnTo>
                  <a:cubicBezTo>
                    <a:pt x="45167" y="45167"/>
                    <a:pt x="40593" y="44881"/>
                    <a:pt x="36305" y="44881"/>
                  </a:cubicBezTo>
                  <a:cubicBezTo>
                    <a:pt x="24585" y="44881"/>
                    <a:pt x="17724" y="49455"/>
                    <a:pt x="17724" y="58031"/>
                  </a:cubicBezTo>
                  <a:cubicBezTo>
                    <a:pt x="18010" y="65178"/>
                    <a:pt x="23155" y="69752"/>
                    <a:pt x="31160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: Form 225">
              <a:extLst>
                <a:ext uri="{FF2B5EF4-FFF2-40B4-BE49-F238E27FC236}">
                  <a16:creationId xmlns:a16="http://schemas.microsoft.com/office/drawing/2014/main" id="{24002859-E189-894C-931E-71EAA8935619}"/>
                </a:ext>
              </a:extLst>
            </p:cNvPr>
            <p:cNvSpPr/>
            <p:nvPr/>
          </p:nvSpPr>
          <p:spPr>
            <a:xfrm>
              <a:off x="1809570" y="237352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: Form 226">
              <a:extLst>
                <a:ext uri="{FF2B5EF4-FFF2-40B4-BE49-F238E27FC236}">
                  <a16:creationId xmlns:a16="http://schemas.microsoft.com/office/drawing/2014/main" id="{46F50AE6-EBD8-DD4B-8AC4-DCCCD29D0521}"/>
                </a:ext>
              </a:extLst>
            </p:cNvPr>
            <p:cNvSpPr/>
            <p:nvPr/>
          </p:nvSpPr>
          <p:spPr>
            <a:xfrm>
              <a:off x="1893329" y="202762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6 h 116920"/>
                <a:gd name="connsiteX10" fmla="*/ 18867 w 68608"/>
                <a:gd name="connsiteY10" fmla="*/ 46596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: Form 227">
              <a:extLst>
                <a:ext uri="{FF2B5EF4-FFF2-40B4-BE49-F238E27FC236}">
                  <a16:creationId xmlns:a16="http://schemas.microsoft.com/office/drawing/2014/main" id="{DF0C1FD6-C696-C248-9F46-42A57BDEACAA}"/>
                </a:ext>
              </a:extLst>
            </p:cNvPr>
            <p:cNvSpPr/>
            <p:nvPr/>
          </p:nvSpPr>
          <p:spPr>
            <a:xfrm>
              <a:off x="1985665" y="202476"/>
              <a:ext cx="74611" cy="118921"/>
            </a:xfrm>
            <a:custGeom>
              <a:avLst/>
              <a:gdLst>
                <a:gd name="connsiteX0" fmla="*/ 74612 w 74611"/>
                <a:gd name="connsiteY0" fmla="*/ 76613 h 118921"/>
                <a:gd name="connsiteX1" fmla="*/ 42023 w 74611"/>
                <a:gd name="connsiteY1" fmla="*/ 118921 h 118921"/>
                <a:gd name="connsiteX2" fmla="*/ 18296 w 74611"/>
                <a:gd name="connsiteY2" fmla="*/ 107772 h 118921"/>
                <a:gd name="connsiteX3" fmla="*/ 18010 w 74611"/>
                <a:gd name="connsiteY3" fmla="*/ 107772 h 118921"/>
                <a:gd name="connsiteX4" fmla="*/ 18010 w 74611"/>
                <a:gd name="connsiteY4" fmla="*/ 116920 h 118921"/>
                <a:gd name="connsiteX5" fmla="*/ 0 w 74611"/>
                <a:gd name="connsiteY5" fmla="*/ 116920 h 118921"/>
                <a:gd name="connsiteX6" fmla="*/ 0 w 74611"/>
                <a:gd name="connsiteY6" fmla="*/ 4574 h 118921"/>
                <a:gd name="connsiteX7" fmla="*/ 18581 w 74611"/>
                <a:gd name="connsiteY7" fmla="*/ 0 h 118921"/>
                <a:gd name="connsiteX8" fmla="*/ 18581 w 74611"/>
                <a:gd name="connsiteY8" fmla="*/ 46311 h 118921"/>
                <a:gd name="connsiteX9" fmla="*/ 18867 w 74611"/>
                <a:gd name="connsiteY9" fmla="*/ 46311 h 118921"/>
                <a:gd name="connsiteX10" fmla="*/ 42308 w 74611"/>
                <a:gd name="connsiteY10" fmla="*/ 34876 h 118921"/>
                <a:gd name="connsiteX11" fmla="*/ 74612 w 74611"/>
                <a:gd name="connsiteY11" fmla="*/ 76613 h 118921"/>
                <a:gd name="connsiteX12" fmla="*/ 56316 w 74611"/>
                <a:gd name="connsiteY12" fmla="*/ 76899 h 118921"/>
                <a:gd name="connsiteX13" fmla="*/ 37735 w 74611"/>
                <a:gd name="connsiteY13" fmla="*/ 51742 h 118921"/>
                <a:gd name="connsiteX14" fmla="*/ 18867 w 74611"/>
                <a:gd name="connsiteY14" fmla="*/ 62033 h 118921"/>
                <a:gd name="connsiteX15" fmla="*/ 18867 w 74611"/>
                <a:gd name="connsiteY15" fmla="*/ 91192 h 118921"/>
                <a:gd name="connsiteX16" fmla="*/ 38020 w 74611"/>
                <a:gd name="connsiteY16" fmla="*/ 102055 h 118921"/>
                <a:gd name="connsiteX17" fmla="*/ 56316 w 74611"/>
                <a:gd name="connsiteY17" fmla="*/ 76899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74612" y="76613"/>
                  </a:moveTo>
                  <a:cubicBezTo>
                    <a:pt x="74612" y="102341"/>
                    <a:pt x="61462" y="118921"/>
                    <a:pt x="42023" y="118921"/>
                  </a:cubicBezTo>
                  <a:cubicBezTo>
                    <a:pt x="32017" y="118921"/>
                    <a:pt x="23727" y="114633"/>
                    <a:pt x="18296" y="107772"/>
                  </a:cubicBezTo>
                  <a:lnTo>
                    <a:pt x="18010" y="107772"/>
                  </a:lnTo>
                  <a:lnTo>
                    <a:pt x="18010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311"/>
                  </a:lnTo>
                  <a:lnTo>
                    <a:pt x="18867" y="46311"/>
                  </a:lnTo>
                  <a:cubicBezTo>
                    <a:pt x="24299" y="39164"/>
                    <a:pt x="32303" y="34876"/>
                    <a:pt x="42308" y="34876"/>
                  </a:cubicBezTo>
                  <a:cubicBezTo>
                    <a:pt x="61747" y="34876"/>
                    <a:pt x="74612" y="50599"/>
                    <a:pt x="74612" y="76613"/>
                  </a:cubicBezTo>
                  <a:close/>
                  <a:moveTo>
                    <a:pt x="56316" y="76899"/>
                  </a:moveTo>
                  <a:cubicBezTo>
                    <a:pt x="56316" y="60318"/>
                    <a:pt x="49455" y="51742"/>
                    <a:pt x="37735" y="51742"/>
                  </a:cubicBezTo>
                  <a:cubicBezTo>
                    <a:pt x="30588" y="51742"/>
                    <a:pt x="24585" y="54887"/>
                    <a:pt x="18867" y="62033"/>
                  </a:cubicBezTo>
                  <a:lnTo>
                    <a:pt x="18867" y="91192"/>
                  </a:lnTo>
                  <a:cubicBezTo>
                    <a:pt x="24299" y="98339"/>
                    <a:pt x="30302" y="102055"/>
                    <a:pt x="38020" y="102055"/>
                  </a:cubicBezTo>
                  <a:cubicBezTo>
                    <a:pt x="49741" y="102341"/>
                    <a:pt x="56316" y="92907"/>
                    <a:pt x="56316" y="7689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: Form 228">
              <a:extLst>
                <a:ext uri="{FF2B5EF4-FFF2-40B4-BE49-F238E27FC236}">
                  <a16:creationId xmlns:a16="http://schemas.microsoft.com/office/drawing/2014/main" id="{223BE6B8-A090-C94C-810C-3348B7AAE243}"/>
                </a:ext>
              </a:extLst>
            </p:cNvPr>
            <p:cNvSpPr/>
            <p:nvPr/>
          </p:nvSpPr>
          <p:spPr>
            <a:xfrm>
              <a:off x="2076571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: Form 229">
              <a:extLst>
                <a:ext uri="{FF2B5EF4-FFF2-40B4-BE49-F238E27FC236}">
                  <a16:creationId xmlns:a16="http://schemas.microsoft.com/office/drawing/2014/main" id="{F01C8DD6-F0E1-FB41-B868-9BB2BFEF6464}"/>
                </a:ext>
              </a:extLst>
            </p:cNvPr>
            <p:cNvSpPr/>
            <p:nvPr/>
          </p:nvSpPr>
          <p:spPr>
            <a:xfrm>
              <a:off x="2170621" y="237352"/>
              <a:ext cx="48025" cy="82044"/>
            </a:xfrm>
            <a:custGeom>
              <a:avLst/>
              <a:gdLst>
                <a:gd name="connsiteX0" fmla="*/ 48026 w 48025"/>
                <a:gd name="connsiteY0" fmla="*/ 1715 h 82044"/>
                <a:gd name="connsiteX1" fmla="*/ 45167 w 48025"/>
                <a:gd name="connsiteY1" fmla="*/ 20868 h 82044"/>
                <a:gd name="connsiteX2" fmla="*/ 34876 w 48025"/>
                <a:gd name="connsiteY2" fmla="*/ 18296 h 82044"/>
                <a:gd name="connsiteX3" fmla="*/ 18581 w 48025"/>
                <a:gd name="connsiteY3" fmla="*/ 40879 h 82044"/>
                <a:gd name="connsiteX4" fmla="*/ 18581 w 48025"/>
                <a:gd name="connsiteY4" fmla="*/ 82044 h 82044"/>
                <a:gd name="connsiteX5" fmla="*/ 0 w 48025"/>
                <a:gd name="connsiteY5" fmla="*/ 82044 h 82044"/>
                <a:gd name="connsiteX6" fmla="*/ 0 w 48025"/>
                <a:gd name="connsiteY6" fmla="*/ 2001 h 82044"/>
                <a:gd name="connsiteX7" fmla="*/ 18296 w 48025"/>
                <a:gd name="connsiteY7" fmla="*/ 2001 h 82044"/>
                <a:gd name="connsiteX8" fmla="*/ 18296 w 48025"/>
                <a:gd name="connsiteY8" fmla="*/ 12006 h 82044"/>
                <a:gd name="connsiteX9" fmla="*/ 18581 w 48025"/>
                <a:gd name="connsiteY9" fmla="*/ 12006 h 82044"/>
                <a:gd name="connsiteX10" fmla="*/ 39450 w 48025"/>
                <a:gd name="connsiteY10" fmla="*/ 0 h 82044"/>
                <a:gd name="connsiteX11" fmla="*/ 48026 w 48025"/>
                <a:gd name="connsiteY11" fmla="*/ 1715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2044">
                  <a:moveTo>
                    <a:pt x="48026" y="1715"/>
                  </a:moveTo>
                  <a:lnTo>
                    <a:pt x="45167" y="20868"/>
                  </a:lnTo>
                  <a:cubicBezTo>
                    <a:pt x="42308" y="19439"/>
                    <a:pt x="38878" y="18296"/>
                    <a:pt x="34876" y="18296"/>
                  </a:cubicBezTo>
                  <a:cubicBezTo>
                    <a:pt x="22012" y="18296"/>
                    <a:pt x="18581" y="28587"/>
                    <a:pt x="18581" y="4087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296" y="2001"/>
                  </a:lnTo>
                  <a:lnTo>
                    <a:pt x="18296" y="12006"/>
                  </a:lnTo>
                  <a:lnTo>
                    <a:pt x="18581" y="12006"/>
                  </a:lnTo>
                  <a:cubicBezTo>
                    <a:pt x="22869" y="4574"/>
                    <a:pt x="30302" y="0"/>
                    <a:pt x="39450" y="0"/>
                  </a:cubicBezTo>
                  <a:cubicBezTo>
                    <a:pt x="42023" y="0"/>
                    <a:pt x="45167" y="572"/>
                    <a:pt x="48026" y="1715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: Form 230">
              <a:extLst>
                <a:ext uri="{FF2B5EF4-FFF2-40B4-BE49-F238E27FC236}">
                  <a16:creationId xmlns:a16="http://schemas.microsoft.com/office/drawing/2014/main" id="{6D4E174A-9BBC-6D4D-9E12-0FF39FE78EEB}"/>
                </a:ext>
              </a:extLst>
            </p:cNvPr>
            <p:cNvSpPr/>
            <p:nvPr/>
          </p:nvSpPr>
          <p:spPr>
            <a:xfrm>
              <a:off x="2228938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8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: Form 231">
              <a:extLst>
                <a:ext uri="{FF2B5EF4-FFF2-40B4-BE49-F238E27FC236}">
                  <a16:creationId xmlns:a16="http://schemas.microsoft.com/office/drawing/2014/main" id="{5FC8C0CF-122B-404D-8281-17B3F2111CA8}"/>
                </a:ext>
              </a:extLst>
            </p:cNvPr>
            <p:cNvSpPr/>
            <p:nvPr/>
          </p:nvSpPr>
          <p:spPr>
            <a:xfrm>
              <a:off x="2319844" y="20390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ihandform: Form 232">
              <a:extLst>
                <a:ext uri="{FF2B5EF4-FFF2-40B4-BE49-F238E27FC236}">
                  <a16:creationId xmlns:a16="http://schemas.microsoft.com/office/drawing/2014/main" id="{CA4CC93A-DDD2-6F41-8CF3-34A319A01B94}"/>
                </a:ext>
              </a:extLst>
            </p:cNvPr>
            <p:cNvSpPr/>
            <p:nvPr/>
          </p:nvSpPr>
          <p:spPr>
            <a:xfrm>
              <a:off x="2361295" y="237352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2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2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: Form 233">
              <a:extLst>
                <a:ext uri="{FF2B5EF4-FFF2-40B4-BE49-F238E27FC236}">
                  <a16:creationId xmlns:a16="http://schemas.microsoft.com/office/drawing/2014/main" id="{055139A9-D3FF-FB46-9E5E-83F4C4A483D6}"/>
                </a:ext>
              </a:extLst>
            </p:cNvPr>
            <p:cNvSpPr/>
            <p:nvPr/>
          </p:nvSpPr>
          <p:spPr>
            <a:xfrm>
              <a:off x="2444769" y="202762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6 h 116920"/>
                <a:gd name="connsiteX10" fmla="*/ 18867 w 68608"/>
                <a:gd name="connsiteY10" fmla="*/ 46596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: Form 234">
              <a:extLst>
                <a:ext uri="{FF2B5EF4-FFF2-40B4-BE49-F238E27FC236}">
                  <a16:creationId xmlns:a16="http://schemas.microsoft.com/office/drawing/2014/main" id="{041173ED-7795-C940-A2B6-1465CCABB6DF}"/>
                </a:ext>
              </a:extLst>
            </p:cNvPr>
            <p:cNvSpPr/>
            <p:nvPr/>
          </p:nvSpPr>
          <p:spPr>
            <a:xfrm>
              <a:off x="2576268" y="209051"/>
              <a:ext cx="82901" cy="110630"/>
            </a:xfrm>
            <a:custGeom>
              <a:avLst/>
              <a:gdLst>
                <a:gd name="connsiteX0" fmla="*/ 82902 w 82901"/>
                <a:gd name="connsiteY0" fmla="*/ 18296 h 110630"/>
                <a:gd name="connsiteX1" fmla="*/ 51456 w 82901"/>
                <a:gd name="connsiteY1" fmla="*/ 18296 h 110630"/>
                <a:gd name="connsiteX2" fmla="*/ 51456 w 82901"/>
                <a:gd name="connsiteY2" fmla="*/ 110631 h 110630"/>
                <a:gd name="connsiteX3" fmla="*/ 31731 w 82901"/>
                <a:gd name="connsiteY3" fmla="*/ 110631 h 110630"/>
                <a:gd name="connsiteX4" fmla="*/ 31731 w 82901"/>
                <a:gd name="connsiteY4" fmla="*/ 18296 h 110630"/>
                <a:gd name="connsiteX5" fmla="*/ 0 w 82901"/>
                <a:gd name="connsiteY5" fmla="*/ 18296 h 110630"/>
                <a:gd name="connsiteX6" fmla="*/ 0 w 82901"/>
                <a:gd name="connsiteY6" fmla="*/ 0 h 110630"/>
                <a:gd name="connsiteX7" fmla="*/ 82616 w 82901"/>
                <a:gd name="connsiteY7" fmla="*/ 0 h 110630"/>
                <a:gd name="connsiteX8" fmla="*/ 82616 w 82901"/>
                <a:gd name="connsiteY8" fmla="*/ 18296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901" h="110630">
                  <a:moveTo>
                    <a:pt x="82902" y="18296"/>
                  </a:moveTo>
                  <a:lnTo>
                    <a:pt x="51456" y="18296"/>
                  </a:lnTo>
                  <a:lnTo>
                    <a:pt x="51456" y="110631"/>
                  </a:lnTo>
                  <a:lnTo>
                    <a:pt x="31731" y="110631"/>
                  </a:lnTo>
                  <a:lnTo>
                    <a:pt x="31731" y="18296"/>
                  </a:lnTo>
                  <a:lnTo>
                    <a:pt x="0" y="18296"/>
                  </a:lnTo>
                  <a:lnTo>
                    <a:pt x="0" y="0"/>
                  </a:lnTo>
                  <a:lnTo>
                    <a:pt x="82616" y="0"/>
                  </a:lnTo>
                  <a:lnTo>
                    <a:pt x="82616" y="1829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0" name="Freihandform: Form 235">
              <a:extLst>
                <a:ext uri="{FF2B5EF4-FFF2-40B4-BE49-F238E27FC236}">
                  <a16:creationId xmlns:a16="http://schemas.microsoft.com/office/drawing/2014/main" id="{93262DF9-C078-D24F-AE9C-0E17A3C83CB0}"/>
                </a:ext>
              </a:extLst>
            </p:cNvPr>
            <p:cNvSpPr/>
            <p:nvPr/>
          </p:nvSpPr>
          <p:spPr>
            <a:xfrm>
              <a:off x="2675750" y="202762"/>
              <a:ext cx="68894" cy="116920"/>
            </a:xfrm>
            <a:custGeom>
              <a:avLst/>
              <a:gdLst>
                <a:gd name="connsiteX0" fmla="*/ 68894 w 68894"/>
                <a:gd name="connsiteY0" fmla="*/ 116634 h 116920"/>
                <a:gd name="connsiteX1" fmla="*/ 50313 w 68894"/>
                <a:gd name="connsiteY1" fmla="*/ 116634 h 116920"/>
                <a:gd name="connsiteX2" fmla="*/ 50313 w 68894"/>
                <a:gd name="connsiteY2" fmla="*/ 70895 h 116920"/>
                <a:gd name="connsiteX3" fmla="*/ 35448 w 68894"/>
                <a:gd name="connsiteY3" fmla="*/ 51456 h 116920"/>
                <a:gd name="connsiteX4" fmla="*/ 18867 w 68894"/>
                <a:gd name="connsiteY4" fmla="*/ 70895 h 116920"/>
                <a:gd name="connsiteX5" fmla="*/ 18867 w 68894"/>
                <a:gd name="connsiteY5" fmla="*/ 116920 h 116920"/>
                <a:gd name="connsiteX6" fmla="*/ 0 w 68894"/>
                <a:gd name="connsiteY6" fmla="*/ 116920 h 116920"/>
                <a:gd name="connsiteX7" fmla="*/ 0 w 68894"/>
                <a:gd name="connsiteY7" fmla="*/ 4574 h 116920"/>
                <a:gd name="connsiteX8" fmla="*/ 18581 w 68894"/>
                <a:gd name="connsiteY8" fmla="*/ 0 h 116920"/>
                <a:gd name="connsiteX9" fmla="*/ 18581 w 68894"/>
                <a:gd name="connsiteY9" fmla="*/ 46596 h 116920"/>
                <a:gd name="connsiteX10" fmla="*/ 18867 w 68894"/>
                <a:gd name="connsiteY10" fmla="*/ 46596 h 116920"/>
                <a:gd name="connsiteX11" fmla="*/ 42308 w 68894"/>
                <a:gd name="connsiteY11" fmla="*/ 34876 h 116920"/>
                <a:gd name="connsiteX12" fmla="*/ 68608 w 68894"/>
                <a:gd name="connsiteY12" fmla="*/ 67179 h 116920"/>
                <a:gd name="connsiteX13" fmla="*/ 68608 w 68894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116920">
                  <a:moveTo>
                    <a:pt x="68894" y="116634"/>
                  </a:moveTo>
                  <a:lnTo>
                    <a:pt x="50313" y="116634"/>
                  </a:lnTo>
                  <a:lnTo>
                    <a:pt x="50313" y="70895"/>
                  </a:lnTo>
                  <a:cubicBezTo>
                    <a:pt x="50313" y="59175"/>
                    <a:pt x="46596" y="51456"/>
                    <a:pt x="35448" y="51456"/>
                  </a:cubicBezTo>
                  <a:cubicBezTo>
                    <a:pt x="22584" y="51456"/>
                    <a:pt x="18867" y="61748"/>
                    <a:pt x="18867" y="70895"/>
                  </a:cubicBezTo>
                  <a:lnTo>
                    <a:pt x="18867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1" name="Freihandform: Form 236">
              <a:extLst>
                <a:ext uri="{FF2B5EF4-FFF2-40B4-BE49-F238E27FC236}">
                  <a16:creationId xmlns:a16="http://schemas.microsoft.com/office/drawing/2014/main" id="{874A83E7-C3F8-2141-82FA-3EE95C8EB96E}"/>
                </a:ext>
              </a:extLst>
            </p:cNvPr>
            <p:cNvSpPr/>
            <p:nvPr/>
          </p:nvSpPr>
          <p:spPr>
            <a:xfrm>
              <a:off x="2764083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6872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2" name="Freihandform: Form 237">
              <a:extLst>
                <a:ext uri="{FF2B5EF4-FFF2-40B4-BE49-F238E27FC236}">
                  <a16:creationId xmlns:a16="http://schemas.microsoft.com/office/drawing/2014/main" id="{FC5856DB-6D96-E646-91A4-AD3D1E3F71E8}"/>
                </a:ext>
              </a:extLst>
            </p:cNvPr>
            <p:cNvSpPr/>
            <p:nvPr/>
          </p:nvSpPr>
          <p:spPr>
            <a:xfrm>
              <a:off x="2853274" y="237352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603 w 77184"/>
                <a:gd name="connsiteY5" fmla="*/ 42309 h 84045"/>
                <a:gd name="connsiteX6" fmla="*/ 38592 w 77184"/>
                <a:gd name="connsiteY6" fmla="*/ 17152 h 84045"/>
                <a:gd name="connsiteX7" fmla="*/ 18581 w 77184"/>
                <a:gd name="connsiteY7" fmla="*/ 42023 h 84045"/>
                <a:gd name="connsiteX8" fmla="*/ 38592 w 77184"/>
                <a:gd name="connsiteY8" fmla="*/ 67465 h 84045"/>
                <a:gd name="connsiteX9" fmla="*/ 58603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603" y="42309"/>
                  </a:moveTo>
                  <a:cubicBezTo>
                    <a:pt x="58603" y="26872"/>
                    <a:pt x="50884" y="17152"/>
                    <a:pt x="38592" y="17152"/>
                  </a:cubicBezTo>
                  <a:cubicBezTo>
                    <a:pt x="26300" y="17152"/>
                    <a:pt x="18581" y="26872"/>
                    <a:pt x="18581" y="42023"/>
                  </a:cubicBezTo>
                  <a:cubicBezTo>
                    <a:pt x="18581" y="57460"/>
                    <a:pt x="26300" y="67465"/>
                    <a:pt x="38592" y="67465"/>
                  </a:cubicBezTo>
                  <a:cubicBezTo>
                    <a:pt x="50884" y="67179"/>
                    <a:pt x="58603" y="57745"/>
                    <a:pt x="58603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3" name="Freihandform: Form 238">
              <a:extLst>
                <a:ext uri="{FF2B5EF4-FFF2-40B4-BE49-F238E27FC236}">
                  <a16:creationId xmlns:a16="http://schemas.microsoft.com/office/drawing/2014/main" id="{602F2217-354B-1E41-A3DC-790AD0213F7E}"/>
                </a:ext>
              </a:extLst>
            </p:cNvPr>
            <p:cNvSpPr/>
            <p:nvPr/>
          </p:nvSpPr>
          <p:spPr>
            <a:xfrm>
              <a:off x="2950755" y="202476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4" name="Freihandform: Form 239">
              <a:extLst>
                <a:ext uri="{FF2B5EF4-FFF2-40B4-BE49-F238E27FC236}">
                  <a16:creationId xmlns:a16="http://schemas.microsoft.com/office/drawing/2014/main" id="{3C3A972D-16E4-9B4B-A795-DC11DCA7B615}"/>
                </a:ext>
              </a:extLst>
            </p:cNvPr>
            <p:cNvSpPr/>
            <p:nvPr/>
          </p:nvSpPr>
          <p:spPr>
            <a:xfrm>
              <a:off x="2989633" y="237352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603 w 77184"/>
                <a:gd name="connsiteY5" fmla="*/ 42309 h 84045"/>
                <a:gd name="connsiteX6" fmla="*/ 38592 w 77184"/>
                <a:gd name="connsiteY6" fmla="*/ 17152 h 84045"/>
                <a:gd name="connsiteX7" fmla="*/ 18581 w 77184"/>
                <a:gd name="connsiteY7" fmla="*/ 42023 h 84045"/>
                <a:gd name="connsiteX8" fmla="*/ 38592 w 77184"/>
                <a:gd name="connsiteY8" fmla="*/ 67465 h 84045"/>
                <a:gd name="connsiteX9" fmla="*/ 58603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603" y="42309"/>
                  </a:moveTo>
                  <a:cubicBezTo>
                    <a:pt x="58603" y="26872"/>
                    <a:pt x="50884" y="17152"/>
                    <a:pt x="38592" y="17152"/>
                  </a:cubicBezTo>
                  <a:cubicBezTo>
                    <a:pt x="26300" y="17152"/>
                    <a:pt x="18581" y="26872"/>
                    <a:pt x="18581" y="42023"/>
                  </a:cubicBezTo>
                  <a:cubicBezTo>
                    <a:pt x="18581" y="57460"/>
                    <a:pt x="26300" y="67465"/>
                    <a:pt x="38592" y="67465"/>
                  </a:cubicBezTo>
                  <a:cubicBezTo>
                    <a:pt x="51170" y="67179"/>
                    <a:pt x="58603" y="57745"/>
                    <a:pt x="58603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5" name="Freihandform: Form 240">
              <a:extLst>
                <a:ext uri="{FF2B5EF4-FFF2-40B4-BE49-F238E27FC236}">
                  <a16:creationId xmlns:a16="http://schemas.microsoft.com/office/drawing/2014/main" id="{53725373-0073-A143-B884-6B5A83A09143}"/>
                </a:ext>
              </a:extLst>
            </p:cNvPr>
            <p:cNvSpPr/>
            <p:nvPr/>
          </p:nvSpPr>
          <p:spPr>
            <a:xfrm>
              <a:off x="3082826" y="237352"/>
              <a:ext cx="74611" cy="114347"/>
            </a:xfrm>
            <a:custGeom>
              <a:avLst/>
              <a:gdLst>
                <a:gd name="connsiteX0" fmla="*/ 21440 w 74611"/>
                <a:gd name="connsiteY0" fmla="*/ 99768 h 114347"/>
                <a:gd name="connsiteX1" fmla="*/ 25442 w 74611"/>
                <a:gd name="connsiteY1" fmla="*/ 99482 h 114347"/>
                <a:gd name="connsiteX2" fmla="*/ 56316 w 74611"/>
                <a:gd name="connsiteY2" fmla="*/ 76613 h 114347"/>
                <a:gd name="connsiteX3" fmla="*/ 56316 w 74611"/>
                <a:gd name="connsiteY3" fmla="*/ 71467 h 114347"/>
                <a:gd name="connsiteX4" fmla="*/ 56030 w 74611"/>
                <a:gd name="connsiteY4" fmla="*/ 71467 h 114347"/>
                <a:gd name="connsiteX5" fmla="*/ 31731 w 74611"/>
                <a:gd name="connsiteY5" fmla="*/ 82616 h 114347"/>
                <a:gd name="connsiteX6" fmla="*/ 0 w 74611"/>
                <a:gd name="connsiteY6" fmla="*/ 42023 h 114347"/>
                <a:gd name="connsiteX7" fmla="*/ 32589 w 74611"/>
                <a:gd name="connsiteY7" fmla="*/ 0 h 114347"/>
                <a:gd name="connsiteX8" fmla="*/ 56030 w 74611"/>
                <a:gd name="connsiteY8" fmla="*/ 11149 h 114347"/>
                <a:gd name="connsiteX9" fmla="*/ 56316 w 74611"/>
                <a:gd name="connsiteY9" fmla="*/ 11149 h 114347"/>
                <a:gd name="connsiteX10" fmla="*/ 56316 w 74611"/>
                <a:gd name="connsiteY10" fmla="*/ 2001 h 114347"/>
                <a:gd name="connsiteX11" fmla="*/ 74611 w 74611"/>
                <a:gd name="connsiteY11" fmla="*/ 2001 h 114347"/>
                <a:gd name="connsiteX12" fmla="*/ 74611 w 74611"/>
                <a:gd name="connsiteY12" fmla="*/ 73754 h 114347"/>
                <a:gd name="connsiteX13" fmla="*/ 26586 w 74611"/>
                <a:gd name="connsiteY13" fmla="*/ 114061 h 114347"/>
                <a:gd name="connsiteX14" fmla="*/ 22583 w 74611"/>
                <a:gd name="connsiteY14" fmla="*/ 114347 h 114347"/>
                <a:gd name="connsiteX15" fmla="*/ 21440 w 74611"/>
                <a:gd name="connsiteY15" fmla="*/ 99768 h 114347"/>
                <a:gd name="connsiteX16" fmla="*/ 18867 w 74611"/>
                <a:gd name="connsiteY16" fmla="*/ 41737 h 114347"/>
                <a:gd name="connsiteX17" fmla="*/ 37449 w 74611"/>
                <a:gd name="connsiteY17" fmla="*/ 66607 h 114347"/>
                <a:gd name="connsiteX18" fmla="*/ 56316 w 74611"/>
                <a:gd name="connsiteY18" fmla="*/ 56030 h 114347"/>
                <a:gd name="connsiteX19" fmla="*/ 56316 w 74611"/>
                <a:gd name="connsiteY19" fmla="*/ 27443 h 114347"/>
                <a:gd name="connsiteX20" fmla="*/ 37163 w 74611"/>
                <a:gd name="connsiteY20" fmla="*/ 16866 h 114347"/>
                <a:gd name="connsiteX21" fmla="*/ 18867 w 74611"/>
                <a:gd name="connsiteY21" fmla="*/ 41737 h 11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4611" h="114347">
                  <a:moveTo>
                    <a:pt x="21440" y="99768"/>
                  </a:moveTo>
                  <a:lnTo>
                    <a:pt x="25442" y="99482"/>
                  </a:lnTo>
                  <a:cubicBezTo>
                    <a:pt x="49455" y="98625"/>
                    <a:pt x="56316" y="91764"/>
                    <a:pt x="56316" y="76613"/>
                  </a:cubicBezTo>
                  <a:lnTo>
                    <a:pt x="56316" y="71467"/>
                  </a:lnTo>
                  <a:lnTo>
                    <a:pt x="56030" y="71467"/>
                  </a:lnTo>
                  <a:cubicBezTo>
                    <a:pt x="50313" y="78614"/>
                    <a:pt x="41451" y="82616"/>
                    <a:pt x="31731" y="82616"/>
                  </a:cubicBezTo>
                  <a:cubicBezTo>
                    <a:pt x="12292" y="82616"/>
                    <a:pt x="0" y="66607"/>
                    <a:pt x="0" y="42023"/>
                  </a:cubicBezTo>
                  <a:cubicBezTo>
                    <a:pt x="0" y="16580"/>
                    <a:pt x="13150" y="0"/>
                    <a:pt x="32589" y="0"/>
                  </a:cubicBezTo>
                  <a:cubicBezTo>
                    <a:pt x="42308" y="0"/>
                    <a:pt x="50884" y="4002"/>
                    <a:pt x="56030" y="11149"/>
                  </a:cubicBezTo>
                  <a:lnTo>
                    <a:pt x="56316" y="11149"/>
                  </a:lnTo>
                  <a:lnTo>
                    <a:pt x="56316" y="2001"/>
                  </a:lnTo>
                  <a:lnTo>
                    <a:pt x="74611" y="2001"/>
                  </a:lnTo>
                  <a:lnTo>
                    <a:pt x="74611" y="73754"/>
                  </a:lnTo>
                  <a:cubicBezTo>
                    <a:pt x="74611" y="99768"/>
                    <a:pt x="61462" y="112632"/>
                    <a:pt x="26586" y="114061"/>
                  </a:cubicBezTo>
                  <a:lnTo>
                    <a:pt x="22583" y="114347"/>
                  </a:lnTo>
                  <a:lnTo>
                    <a:pt x="21440" y="99768"/>
                  </a:lnTo>
                  <a:close/>
                  <a:moveTo>
                    <a:pt x="18867" y="41737"/>
                  </a:moveTo>
                  <a:cubicBezTo>
                    <a:pt x="18867" y="57460"/>
                    <a:pt x="25728" y="66607"/>
                    <a:pt x="37449" y="66607"/>
                  </a:cubicBezTo>
                  <a:cubicBezTo>
                    <a:pt x="44595" y="66607"/>
                    <a:pt x="50599" y="63177"/>
                    <a:pt x="56316" y="56030"/>
                  </a:cubicBezTo>
                  <a:lnTo>
                    <a:pt x="56316" y="27443"/>
                  </a:lnTo>
                  <a:cubicBezTo>
                    <a:pt x="50884" y="20583"/>
                    <a:pt x="44595" y="16866"/>
                    <a:pt x="37163" y="16866"/>
                  </a:cubicBezTo>
                  <a:cubicBezTo>
                    <a:pt x="25728" y="16866"/>
                    <a:pt x="18867" y="26014"/>
                    <a:pt x="18867" y="41737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6" name="Freihandform: Form 241">
              <a:extLst>
                <a:ext uri="{FF2B5EF4-FFF2-40B4-BE49-F238E27FC236}">
                  <a16:creationId xmlns:a16="http://schemas.microsoft.com/office/drawing/2014/main" id="{68898D74-3623-3846-87F8-ECD31CFB6ACC}"/>
                </a:ext>
              </a:extLst>
            </p:cNvPr>
            <p:cNvSpPr/>
            <p:nvPr/>
          </p:nvSpPr>
          <p:spPr>
            <a:xfrm>
              <a:off x="3180021" y="20390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5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5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7" name="Freihandform: Form 242">
              <a:extLst>
                <a:ext uri="{FF2B5EF4-FFF2-40B4-BE49-F238E27FC236}">
                  <a16:creationId xmlns:a16="http://schemas.microsoft.com/office/drawing/2014/main" id="{642F64EF-7AB5-BF48-BF1E-A2120FE75DC4}"/>
                </a:ext>
              </a:extLst>
            </p:cNvPr>
            <p:cNvSpPr/>
            <p:nvPr/>
          </p:nvSpPr>
          <p:spPr>
            <a:xfrm>
              <a:off x="3220900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6871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48" name="Freihandform: Form 87">
            <a:extLst>
              <a:ext uri="{FF2B5EF4-FFF2-40B4-BE49-F238E27FC236}">
                <a16:creationId xmlns:a16="http://schemas.microsoft.com/office/drawing/2014/main" id="{1EA20C0A-EEEA-E945-AA94-DFAB9C17842D}"/>
              </a:ext>
            </a:extLst>
          </p:cNvPr>
          <p:cNvSpPr/>
          <p:nvPr userDrawn="1"/>
        </p:nvSpPr>
        <p:spPr>
          <a:xfrm>
            <a:off x="10266616" y="296863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91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BB1FDB65-A456-4049-8E16-FA93963151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8318" y="687598"/>
            <a:ext cx="6844386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FDB735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0892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rgbClr val="FDB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61" name="Grafik 3">
            <a:extLst>
              <a:ext uri="{FF2B5EF4-FFF2-40B4-BE49-F238E27FC236}">
                <a16:creationId xmlns:a16="http://schemas.microsoft.com/office/drawing/2014/main" id="{7170847A-9F89-3049-816F-EDE676450E25}"/>
              </a:ext>
            </a:extLst>
          </p:cNvPr>
          <p:cNvGrpSpPr/>
          <p:nvPr userDrawn="1"/>
        </p:nvGrpSpPr>
        <p:grpSpPr>
          <a:xfrm>
            <a:off x="520163" y="293688"/>
            <a:ext cx="2592820" cy="556499"/>
            <a:chOff x="1648912" y="-143138"/>
            <a:chExt cx="2305525" cy="494837"/>
          </a:xfrm>
          <a:solidFill>
            <a:srgbClr val="041E42"/>
          </a:solidFill>
        </p:grpSpPr>
        <p:sp>
          <p:nvSpPr>
            <p:cNvPr id="162" name="Freihandform: Form 166">
              <a:extLst>
                <a:ext uri="{FF2B5EF4-FFF2-40B4-BE49-F238E27FC236}">
                  <a16:creationId xmlns:a16="http://schemas.microsoft.com/office/drawing/2014/main" id="{4B0CD4F7-E029-5340-99CC-9C4F68BAC7CD}"/>
                </a:ext>
              </a:extLst>
            </p:cNvPr>
            <p:cNvSpPr/>
            <p:nvPr/>
          </p:nvSpPr>
          <p:spPr>
            <a:xfrm>
              <a:off x="1648912" y="-137135"/>
              <a:ext cx="69751" cy="110916"/>
            </a:xfrm>
            <a:custGeom>
              <a:avLst/>
              <a:gdLst>
                <a:gd name="connsiteX0" fmla="*/ 69752 w 69751"/>
                <a:gd name="connsiteY0" fmla="*/ 18296 h 110916"/>
                <a:gd name="connsiteX1" fmla="*/ 19725 w 69751"/>
                <a:gd name="connsiteY1" fmla="*/ 18296 h 110916"/>
                <a:gd name="connsiteX2" fmla="*/ 19725 w 69751"/>
                <a:gd name="connsiteY2" fmla="*/ 45739 h 110916"/>
                <a:gd name="connsiteX3" fmla="*/ 56888 w 69751"/>
                <a:gd name="connsiteY3" fmla="*/ 45739 h 110916"/>
                <a:gd name="connsiteX4" fmla="*/ 56888 w 69751"/>
                <a:gd name="connsiteY4" fmla="*/ 63749 h 110916"/>
                <a:gd name="connsiteX5" fmla="*/ 19725 w 69751"/>
                <a:gd name="connsiteY5" fmla="*/ 63749 h 110916"/>
                <a:gd name="connsiteX6" fmla="*/ 19725 w 69751"/>
                <a:gd name="connsiteY6" fmla="*/ 110917 h 110916"/>
                <a:gd name="connsiteX7" fmla="*/ 0 w 69751"/>
                <a:gd name="connsiteY7" fmla="*/ 110917 h 110916"/>
                <a:gd name="connsiteX8" fmla="*/ 0 w 69751"/>
                <a:gd name="connsiteY8" fmla="*/ 0 h 110916"/>
                <a:gd name="connsiteX9" fmla="*/ 69466 w 69751"/>
                <a:gd name="connsiteY9" fmla="*/ 0 h 110916"/>
                <a:gd name="connsiteX10" fmla="*/ 69466 w 69751"/>
                <a:gd name="connsiteY10" fmla="*/ 18296 h 11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751" h="110916">
                  <a:moveTo>
                    <a:pt x="69752" y="18296"/>
                  </a:moveTo>
                  <a:lnTo>
                    <a:pt x="19725" y="18296"/>
                  </a:lnTo>
                  <a:lnTo>
                    <a:pt x="19725" y="45739"/>
                  </a:lnTo>
                  <a:lnTo>
                    <a:pt x="56888" y="45739"/>
                  </a:lnTo>
                  <a:lnTo>
                    <a:pt x="56888" y="63749"/>
                  </a:lnTo>
                  <a:lnTo>
                    <a:pt x="19725" y="63749"/>
                  </a:lnTo>
                  <a:lnTo>
                    <a:pt x="19725" y="110917"/>
                  </a:lnTo>
                  <a:lnTo>
                    <a:pt x="0" y="110917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29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8">
              <a:extLst>
                <a:ext uri="{FF2B5EF4-FFF2-40B4-BE49-F238E27FC236}">
                  <a16:creationId xmlns:a16="http://schemas.microsoft.com/office/drawing/2014/main" id="{6B67C29B-5263-E644-BA26-CF2769ADBFDB}"/>
                </a:ext>
              </a:extLst>
            </p:cNvPr>
            <p:cNvSpPr/>
            <p:nvPr/>
          </p:nvSpPr>
          <p:spPr>
            <a:xfrm>
              <a:off x="1729527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9">
              <a:extLst>
                <a:ext uri="{FF2B5EF4-FFF2-40B4-BE49-F238E27FC236}">
                  <a16:creationId xmlns:a16="http://schemas.microsoft.com/office/drawing/2014/main" id="{F8B4DCDD-737A-5F49-A0D1-0F68506184D8}"/>
                </a:ext>
              </a:extLst>
            </p:cNvPr>
            <p:cNvSpPr/>
            <p:nvPr/>
          </p:nvSpPr>
          <p:spPr>
            <a:xfrm>
              <a:off x="1790989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70">
              <a:extLst>
                <a:ext uri="{FF2B5EF4-FFF2-40B4-BE49-F238E27FC236}">
                  <a16:creationId xmlns:a16="http://schemas.microsoft.com/office/drawing/2014/main" id="{EB39F6F5-B410-434C-BE8F-84D89928CCF5}"/>
                </a:ext>
              </a:extLst>
            </p:cNvPr>
            <p:cNvSpPr/>
            <p:nvPr/>
          </p:nvSpPr>
          <p:spPr>
            <a:xfrm>
              <a:off x="1831868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581 w 72896"/>
                <a:gd name="connsiteY10" fmla="*/ 34590 h 83759"/>
                <a:gd name="connsiteX11" fmla="*/ 54887 w 72896"/>
                <a:gd name="connsiteY11" fmla="*/ 34590 h 83759"/>
                <a:gd name="connsiteX12" fmla="*/ 37163 w 72896"/>
                <a:gd name="connsiteY12" fmla="*/ 15151 h 83759"/>
                <a:gd name="connsiteX13" fmla="*/ 18581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581" y="34590"/>
                  </a:moveTo>
                  <a:lnTo>
                    <a:pt x="54887" y="34590"/>
                  </a:lnTo>
                  <a:cubicBezTo>
                    <a:pt x="54029" y="22298"/>
                    <a:pt x="47740" y="15151"/>
                    <a:pt x="37163" y="15151"/>
                  </a:cubicBezTo>
                  <a:cubicBezTo>
                    <a:pt x="26872" y="15151"/>
                    <a:pt x="20297" y="22298"/>
                    <a:pt x="18581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71">
              <a:extLst>
                <a:ext uri="{FF2B5EF4-FFF2-40B4-BE49-F238E27FC236}">
                  <a16:creationId xmlns:a16="http://schemas.microsoft.com/office/drawing/2014/main" id="{F2F9866C-B4B9-A641-93CF-35B32169F87F}"/>
                </a:ext>
              </a:extLst>
            </p:cNvPr>
            <p:cNvSpPr/>
            <p:nvPr/>
          </p:nvSpPr>
          <p:spPr>
            <a:xfrm>
              <a:off x="1921344" y="-143138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296 w 74611"/>
                <a:gd name="connsiteY12" fmla="*/ 76613 h 118921"/>
                <a:gd name="connsiteX13" fmla="*/ 36877 w 74611"/>
                <a:gd name="connsiteY13" fmla="*/ 102341 h 118921"/>
                <a:gd name="connsiteX14" fmla="*/ 56030 w 74611"/>
                <a:gd name="connsiteY14" fmla="*/ 91764 h 118921"/>
                <a:gd name="connsiteX15" fmla="*/ 56030 w 74611"/>
                <a:gd name="connsiteY15" fmla="*/ 62319 h 118921"/>
                <a:gd name="connsiteX16" fmla="*/ 36877 w 74611"/>
                <a:gd name="connsiteY16" fmla="*/ 51742 h 118921"/>
                <a:gd name="connsiteX17" fmla="*/ 18296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296" y="76613"/>
                  </a:moveTo>
                  <a:cubicBezTo>
                    <a:pt x="18296" y="92907"/>
                    <a:pt x="25156" y="102341"/>
                    <a:pt x="36877" y="102341"/>
                  </a:cubicBezTo>
                  <a:cubicBezTo>
                    <a:pt x="44024" y="102341"/>
                    <a:pt x="50027" y="98910"/>
                    <a:pt x="56030" y="91764"/>
                  </a:cubicBezTo>
                  <a:lnTo>
                    <a:pt x="56030" y="62319"/>
                  </a:lnTo>
                  <a:cubicBezTo>
                    <a:pt x="50599" y="55173"/>
                    <a:pt x="44595" y="51742"/>
                    <a:pt x="36877" y="51742"/>
                  </a:cubicBezTo>
                  <a:cubicBezTo>
                    <a:pt x="24871" y="51742"/>
                    <a:pt x="18296" y="60604"/>
                    <a:pt x="18296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72">
              <a:extLst>
                <a:ext uri="{FF2B5EF4-FFF2-40B4-BE49-F238E27FC236}">
                  <a16:creationId xmlns:a16="http://schemas.microsoft.com/office/drawing/2014/main" id="{D839BDC7-766A-2F4A-AECF-BE61EC71F095}"/>
                </a:ext>
              </a:extLst>
            </p:cNvPr>
            <p:cNvSpPr/>
            <p:nvPr/>
          </p:nvSpPr>
          <p:spPr>
            <a:xfrm>
              <a:off x="2020826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73">
              <a:extLst>
                <a:ext uri="{FF2B5EF4-FFF2-40B4-BE49-F238E27FC236}">
                  <a16:creationId xmlns:a16="http://schemas.microsoft.com/office/drawing/2014/main" id="{41F0005E-EAFC-1843-8F3F-F2845567C8D7}"/>
                </a:ext>
              </a:extLst>
            </p:cNvPr>
            <p:cNvSpPr/>
            <p:nvPr/>
          </p:nvSpPr>
          <p:spPr>
            <a:xfrm>
              <a:off x="2082002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440 w 23727"/>
                <a:gd name="connsiteY5" fmla="*/ 115491 h 115490"/>
                <a:gd name="connsiteX6" fmla="*/ 2859 w 23727"/>
                <a:gd name="connsiteY6" fmla="*/ 115491 h 115490"/>
                <a:gd name="connsiteX7" fmla="*/ 2859 w 23727"/>
                <a:gd name="connsiteY7" fmla="*/ 35448 h 115490"/>
                <a:gd name="connsiteX8" fmla="*/ 21440 w 23727"/>
                <a:gd name="connsiteY8" fmla="*/ 35448 h 115490"/>
                <a:gd name="connsiteX9" fmla="*/ 21440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581" y="0"/>
                    <a:pt x="23727" y="4860"/>
                    <a:pt x="23727" y="11435"/>
                  </a:cubicBezTo>
                  <a:close/>
                  <a:moveTo>
                    <a:pt x="21440" y="115491"/>
                  </a:moveTo>
                  <a:lnTo>
                    <a:pt x="2859" y="115491"/>
                  </a:lnTo>
                  <a:lnTo>
                    <a:pt x="2859" y="35448"/>
                  </a:lnTo>
                  <a:lnTo>
                    <a:pt x="21440" y="35448"/>
                  </a:lnTo>
                  <a:lnTo>
                    <a:pt x="21440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74">
              <a:extLst>
                <a:ext uri="{FF2B5EF4-FFF2-40B4-BE49-F238E27FC236}">
                  <a16:creationId xmlns:a16="http://schemas.microsoft.com/office/drawing/2014/main" id="{3249D83D-5089-444C-848A-50B071855E12}"/>
                </a:ext>
              </a:extLst>
            </p:cNvPr>
            <p:cNvSpPr/>
            <p:nvPr/>
          </p:nvSpPr>
          <p:spPr>
            <a:xfrm>
              <a:off x="2123453" y="-108548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8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8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4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5">
              <a:extLst>
                <a:ext uri="{FF2B5EF4-FFF2-40B4-BE49-F238E27FC236}">
                  <a16:creationId xmlns:a16="http://schemas.microsoft.com/office/drawing/2014/main" id="{058EAD9E-F400-3149-BDA2-E610ADA3A343}"/>
                </a:ext>
              </a:extLst>
            </p:cNvPr>
            <p:cNvSpPr/>
            <p:nvPr/>
          </p:nvSpPr>
          <p:spPr>
            <a:xfrm>
              <a:off x="2206927" y="-143138"/>
              <a:ext cx="68894" cy="116920"/>
            </a:xfrm>
            <a:custGeom>
              <a:avLst/>
              <a:gdLst>
                <a:gd name="connsiteX0" fmla="*/ 68894 w 68894"/>
                <a:gd name="connsiteY0" fmla="*/ 116634 h 116920"/>
                <a:gd name="connsiteX1" fmla="*/ 50313 w 68894"/>
                <a:gd name="connsiteY1" fmla="*/ 116634 h 116920"/>
                <a:gd name="connsiteX2" fmla="*/ 50313 w 68894"/>
                <a:gd name="connsiteY2" fmla="*/ 70895 h 116920"/>
                <a:gd name="connsiteX3" fmla="*/ 35448 w 68894"/>
                <a:gd name="connsiteY3" fmla="*/ 51456 h 116920"/>
                <a:gd name="connsiteX4" fmla="*/ 18867 w 68894"/>
                <a:gd name="connsiteY4" fmla="*/ 70895 h 116920"/>
                <a:gd name="connsiteX5" fmla="*/ 18867 w 68894"/>
                <a:gd name="connsiteY5" fmla="*/ 116920 h 116920"/>
                <a:gd name="connsiteX6" fmla="*/ 0 w 68894"/>
                <a:gd name="connsiteY6" fmla="*/ 116920 h 116920"/>
                <a:gd name="connsiteX7" fmla="*/ 0 w 68894"/>
                <a:gd name="connsiteY7" fmla="*/ 4574 h 116920"/>
                <a:gd name="connsiteX8" fmla="*/ 18581 w 68894"/>
                <a:gd name="connsiteY8" fmla="*/ 0 h 116920"/>
                <a:gd name="connsiteX9" fmla="*/ 18581 w 68894"/>
                <a:gd name="connsiteY9" fmla="*/ 46597 h 116920"/>
                <a:gd name="connsiteX10" fmla="*/ 18867 w 68894"/>
                <a:gd name="connsiteY10" fmla="*/ 46597 h 116920"/>
                <a:gd name="connsiteX11" fmla="*/ 42308 w 68894"/>
                <a:gd name="connsiteY11" fmla="*/ 34876 h 116920"/>
                <a:gd name="connsiteX12" fmla="*/ 68608 w 68894"/>
                <a:gd name="connsiteY12" fmla="*/ 67179 h 116920"/>
                <a:gd name="connsiteX13" fmla="*/ 68608 w 68894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116920">
                  <a:moveTo>
                    <a:pt x="68894" y="116634"/>
                  </a:moveTo>
                  <a:lnTo>
                    <a:pt x="50313" y="116634"/>
                  </a:lnTo>
                  <a:lnTo>
                    <a:pt x="50313" y="70895"/>
                  </a:lnTo>
                  <a:cubicBezTo>
                    <a:pt x="50313" y="59175"/>
                    <a:pt x="46596" y="51456"/>
                    <a:pt x="35448" y="51456"/>
                  </a:cubicBezTo>
                  <a:cubicBezTo>
                    <a:pt x="22584" y="51456"/>
                    <a:pt x="18867" y="61748"/>
                    <a:pt x="18867" y="70895"/>
                  </a:cubicBezTo>
                  <a:lnTo>
                    <a:pt x="18867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6">
              <a:extLst>
                <a:ext uri="{FF2B5EF4-FFF2-40B4-BE49-F238E27FC236}">
                  <a16:creationId xmlns:a16="http://schemas.microsoft.com/office/drawing/2014/main" id="{A1A237C1-4545-0F4F-83E6-197F8C1D3671}"/>
                </a:ext>
              </a:extLst>
            </p:cNvPr>
            <p:cNvSpPr/>
            <p:nvPr/>
          </p:nvSpPr>
          <p:spPr>
            <a:xfrm>
              <a:off x="2297261" y="-84249"/>
              <a:ext cx="39163" cy="17723"/>
            </a:xfrm>
            <a:custGeom>
              <a:avLst/>
              <a:gdLst>
                <a:gd name="connsiteX0" fmla="*/ 39164 w 39163"/>
                <a:gd name="connsiteY0" fmla="*/ 17724 h 17723"/>
                <a:gd name="connsiteX1" fmla="*/ 0 w 39163"/>
                <a:gd name="connsiteY1" fmla="*/ 17724 h 17723"/>
                <a:gd name="connsiteX2" fmla="*/ 0 w 39163"/>
                <a:gd name="connsiteY2" fmla="*/ 0 h 17723"/>
                <a:gd name="connsiteX3" fmla="*/ 39164 w 39163"/>
                <a:gd name="connsiteY3" fmla="*/ 0 h 17723"/>
                <a:gd name="connsiteX4" fmla="*/ 39164 w 39163"/>
                <a:gd name="connsiteY4" fmla="*/ 17724 h 1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3" h="17723">
                  <a:moveTo>
                    <a:pt x="39164" y="17724"/>
                  </a:moveTo>
                  <a:lnTo>
                    <a:pt x="0" y="17724"/>
                  </a:lnTo>
                  <a:lnTo>
                    <a:pt x="0" y="0"/>
                  </a:lnTo>
                  <a:lnTo>
                    <a:pt x="39164" y="0"/>
                  </a:lnTo>
                  <a:lnTo>
                    <a:pt x="39164" y="1772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7">
              <a:extLst>
                <a:ext uri="{FF2B5EF4-FFF2-40B4-BE49-F238E27FC236}">
                  <a16:creationId xmlns:a16="http://schemas.microsoft.com/office/drawing/2014/main" id="{FB5872E7-614F-4649-BA71-DF5F1BF45A96}"/>
                </a:ext>
              </a:extLst>
            </p:cNvPr>
            <p:cNvSpPr/>
            <p:nvPr/>
          </p:nvSpPr>
          <p:spPr>
            <a:xfrm>
              <a:off x="2346430" y="-137135"/>
              <a:ext cx="102912" cy="110630"/>
            </a:xfrm>
            <a:custGeom>
              <a:avLst/>
              <a:gdLst>
                <a:gd name="connsiteX0" fmla="*/ 40879 w 102912"/>
                <a:gd name="connsiteY0" fmla="*/ 0 h 110630"/>
                <a:gd name="connsiteX1" fmla="*/ 61748 w 102912"/>
                <a:gd name="connsiteY1" fmla="*/ 0 h 110630"/>
                <a:gd name="connsiteX2" fmla="*/ 102912 w 102912"/>
                <a:gd name="connsiteY2" fmla="*/ 110631 h 110630"/>
                <a:gd name="connsiteX3" fmla="*/ 81472 w 102912"/>
                <a:gd name="connsiteY3" fmla="*/ 110631 h 110630"/>
                <a:gd name="connsiteX4" fmla="*/ 73468 w 102912"/>
                <a:gd name="connsiteY4" fmla="*/ 87190 h 110630"/>
                <a:gd name="connsiteX5" fmla="*/ 28873 w 102912"/>
                <a:gd name="connsiteY5" fmla="*/ 87190 h 110630"/>
                <a:gd name="connsiteX6" fmla="*/ 20868 w 102912"/>
                <a:gd name="connsiteY6" fmla="*/ 110631 h 110630"/>
                <a:gd name="connsiteX7" fmla="*/ 0 w 102912"/>
                <a:gd name="connsiteY7" fmla="*/ 110631 h 110630"/>
                <a:gd name="connsiteX8" fmla="*/ 40879 w 102912"/>
                <a:gd name="connsiteY8" fmla="*/ 0 h 110630"/>
                <a:gd name="connsiteX9" fmla="*/ 34876 w 102912"/>
                <a:gd name="connsiteY9" fmla="*/ 69466 h 110630"/>
                <a:gd name="connsiteX10" fmla="*/ 67179 w 102912"/>
                <a:gd name="connsiteY10" fmla="*/ 69466 h 110630"/>
                <a:gd name="connsiteX11" fmla="*/ 51170 w 102912"/>
                <a:gd name="connsiteY11" fmla="*/ 22584 h 110630"/>
                <a:gd name="connsiteX12" fmla="*/ 50885 w 102912"/>
                <a:gd name="connsiteY12" fmla="*/ 22584 h 110630"/>
                <a:gd name="connsiteX13" fmla="*/ 34876 w 102912"/>
                <a:gd name="connsiteY13" fmla="*/ 69466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912" h="110630">
                  <a:moveTo>
                    <a:pt x="40879" y="0"/>
                  </a:moveTo>
                  <a:lnTo>
                    <a:pt x="61748" y="0"/>
                  </a:lnTo>
                  <a:lnTo>
                    <a:pt x="102912" y="110631"/>
                  </a:lnTo>
                  <a:lnTo>
                    <a:pt x="81472" y="110631"/>
                  </a:lnTo>
                  <a:lnTo>
                    <a:pt x="73468" y="87190"/>
                  </a:lnTo>
                  <a:lnTo>
                    <a:pt x="28873" y="87190"/>
                  </a:lnTo>
                  <a:lnTo>
                    <a:pt x="20868" y="110631"/>
                  </a:lnTo>
                  <a:lnTo>
                    <a:pt x="0" y="110631"/>
                  </a:lnTo>
                  <a:lnTo>
                    <a:pt x="40879" y="0"/>
                  </a:lnTo>
                  <a:close/>
                  <a:moveTo>
                    <a:pt x="34876" y="69466"/>
                  </a:moveTo>
                  <a:lnTo>
                    <a:pt x="67179" y="69466"/>
                  </a:lnTo>
                  <a:lnTo>
                    <a:pt x="51170" y="22584"/>
                  </a:lnTo>
                  <a:lnTo>
                    <a:pt x="50885" y="22584"/>
                  </a:lnTo>
                  <a:lnTo>
                    <a:pt x="34876" y="6946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8">
              <a:extLst>
                <a:ext uri="{FF2B5EF4-FFF2-40B4-BE49-F238E27FC236}">
                  <a16:creationId xmlns:a16="http://schemas.microsoft.com/office/drawing/2014/main" id="{FB59E037-3C70-5E4E-B2D8-EC73145EDEE0}"/>
                </a:ext>
              </a:extLst>
            </p:cNvPr>
            <p:cNvSpPr/>
            <p:nvPr/>
          </p:nvSpPr>
          <p:spPr>
            <a:xfrm>
              <a:off x="2465923" y="-143138"/>
              <a:ext cx="18581" cy="116634"/>
            </a:xfrm>
            <a:custGeom>
              <a:avLst/>
              <a:gdLst>
                <a:gd name="connsiteX0" fmla="*/ 18581 w 18581"/>
                <a:gd name="connsiteY0" fmla="*/ 116634 h 116634"/>
                <a:gd name="connsiteX1" fmla="*/ 0 w 18581"/>
                <a:gd name="connsiteY1" fmla="*/ 116634 h 116634"/>
                <a:gd name="connsiteX2" fmla="*/ 0 w 18581"/>
                <a:gd name="connsiteY2" fmla="*/ 4288 h 116634"/>
                <a:gd name="connsiteX3" fmla="*/ 18581 w 18581"/>
                <a:gd name="connsiteY3" fmla="*/ 0 h 116634"/>
                <a:gd name="connsiteX4" fmla="*/ 18581 w 18581"/>
                <a:gd name="connsiteY4" fmla="*/ 116634 h 1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634">
                  <a:moveTo>
                    <a:pt x="18581" y="116634"/>
                  </a:moveTo>
                  <a:lnTo>
                    <a:pt x="0" y="116634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9">
              <a:extLst>
                <a:ext uri="{FF2B5EF4-FFF2-40B4-BE49-F238E27FC236}">
                  <a16:creationId xmlns:a16="http://schemas.microsoft.com/office/drawing/2014/main" id="{3512D934-6E73-BE41-9A00-3E32EA3A8923}"/>
                </a:ext>
              </a:extLst>
            </p:cNvPr>
            <p:cNvSpPr/>
            <p:nvPr/>
          </p:nvSpPr>
          <p:spPr>
            <a:xfrm>
              <a:off x="2504515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2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80">
              <a:extLst>
                <a:ext uri="{FF2B5EF4-FFF2-40B4-BE49-F238E27FC236}">
                  <a16:creationId xmlns:a16="http://schemas.microsoft.com/office/drawing/2014/main" id="{7089A0A5-723B-CD46-8E68-65CEA49E6C21}"/>
                </a:ext>
              </a:extLst>
            </p:cNvPr>
            <p:cNvSpPr/>
            <p:nvPr/>
          </p:nvSpPr>
          <p:spPr>
            <a:xfrm>
              <a:off x="2587703" y="-106547"/>
              <a:ext cx="76612" cy="80043"/>
            </a:xfrm>
            <a:custGeom>
              <a:avLst/>
              <a:gdLst>
                <a:gd name="connsiteX0" fmla="*/ 76613 w 76612"/>
                <a:gd name="connsiteY0" fmla="*/ 80043 h 80043"/>
                <a:gd name="connsiteX1" fmla="*/ 55172 w 76612"/>
                <a:gd name="connsiteY1" fmla="*/ 80043 h 80043"/>
                <a:gd name="connsiteX2" fmla="*/ 38020 w 76612"/>
                <a:gd name="connsiteY2" fmla="*/ 52314 h 80043"/>
                <a:gd name="connsiteX3" fmla="*/ 37735 w 76612"/>
                <a:gd name="connsiteY3" fmla="*/ 52314 h 80043"/>
                <a:gd name="connsiteX4" fmla="*/ 21154 w 76612"/>
                <a:gd name="connsiteY4" fmla="*/ 80043 h 80043"/>
                <a:gd name="connsiteX5" fmla="*/ 0 w 76612"/>
                <a:gd name="connsiteY5" fmla="*/ 80043 h 80043"/>
                <a:gd name="connsiteX6" fmla="*/ 27443 w 76612"/>
                <a:gd name="connsiteY6" fmla="*/ 38592 h 80043"/>
                <a:gd name="connsiteX7" fmla="*/ 2001 w 76612"/>
                <a:gd name="connsiteY7" fmla="*/ 0 h 80043"/>
                <a:gd name="connsiteX8" fmla="*/ 23155 w 76612"/>
                <a:gd name="connsiteY8" fmla="*/ 0 h 80043"/>
                <a:gd name="connsiteX9" fmla="*/ 38306 w 76612"/>
                <a:gd name="connsiteY9" fmla="*/ 24585 h 80043"/>
                <a:gd name="connsiteX10" fmla="*/ 38592 w 76612"/>
                <a:gd name="connsiteY10" fmla="*/ 24585 h 80043"/>
                <a:gd name="connsiteX11" fmla="*/ 53457 w 76612"/>
                <a:gd name="connsiteY11" fmla="*/ 0 h 80043"/>
                <a:gd name="connsiteX12" fmla="*/ 74326 w 76612"/>
                <a:gd name="connsiteY12" fmla="*/ 0 h 80043"/>
                <a:gd name="connsiteX13" fmla="*/ 49169 w 76612"/>
                <a:gd name="connsiteY13" fmla="*/ 38306 h 80043"/>
                <a:gd name="connsiteX14" fmla="*/ 76613 w 76612"/>
                <a:gd name="connsiteY14" fmla="*/ 80043 h 8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12" h="80043">
                  <a:moveTo>
                    <a:pt x="76613" y="80043"/>
                  </a:moveTo>
                  <a:lnTo>
                    <a:pt x="55172" y="80043"/>
                  </a:lnTo>
                  <a:lnTo>
                    <a:pt x="38020" y="52314"/>
                  </a:lnTo>
                  <a:lnTo>
                    <a:pt x="37735" y="52314"/>
                  </a:lnTo>
                  <a:lnTo>
                    <a:pt x="21154" y="80043"/>
                  </a:lnTo>
                  <a:lnTo>
                    <a:pt x="0" y="80043"/>
                  </a:lnTo>
                  <a:lnTo>
                    <a:pt x="27443" y="38592"/>
                  </a:lnTo>
                  <a:lnTo>
                    <a:pt x="2001" y="0"/>
                  </a:lnTo>
                  <a:lnTo>
                    <a:pt x="23155" y="0"/>
                  </a:lnTo>
                  <a:lnTo>
                    <a:pt x="38306" y="24585"/>
                  </a:lnTo>
                  <a:lnTo>
                    <a:pt x="38592" y="24585"/>
                  </a:lnTo>
                  <a:lnTo>
                    <a:pt x="53457" y="0"/>
                  </a:lnTo>
                  <a:lnTo>
                    <a:pt x="74326" y="0"/>
                  </a:lnTo>
                  <a:lnTo>
                    <a:pt x="49169" y="38306"/>
                  </a:lnTo>
                  <a:lnTo>
                    <a:pt x="76613" y="80043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81">
              <a:extLst>
                <a:ext uri="{FF2B5EF4-FFF2-40B4-BE49-F238E27FC236}">
                  <a16:creationId xmlns:a16="http://schemas.microsoft.com/office/drawing/2014/main" id="{28C6331F-C6DB-424F-A95D-82704A064123}"/>
                </a:ext>
              </a:extLst>
            </p:cNvPr>
            <p:cNvSpPr/>
            <p:nvPr/>
          </p:nvSpPr>
          <p:spPr>
            <a:xfrm>
              <a:off x="2674316" y="-108262"/>
              <a:ext cx="67755" cy="83759"/>
            </a:xfrm>
            <a:custGeom>
              <a:avLst/>
              <a:gdLst>
                <a:gd name="connsiteX0" fmla="*/ 34309 w 67755"/>
                <a:gd name="connsiteY0" fmla="*/ 32303 h 83759"/>
                <a:gd name="connsiteX1" fmla="*/ 49460 w 67755"/>
                <a:gd name="connsiteY1" fmla="*/ 34018 h 83759"/>
                <a:gd name="connsiteX2" fmla="*/ 49460 w 67755"/>
                <a:gd name="connsiteY2" fmla="*/ 31160 h 83759"/>
                <a:gd name="connsiteX3" fmla="*/ 31736 w 67755"/>
                <a:gd name="connsiteY3" fmla="*/ 15723 h 83759"/>
                <a:gd name="connsiteX4" fmla="*/ 11440 w 67755"/>
                <a:gd name="connsiteY4" fmla="*/ 20297 h 83759"/>
                <a:gd name="connsiteX5" fmla="*/ 7438 w 67755"/>
                <a:gd name="connsiteY5" fmla="*/ 4574 h 83759"/>
                <a:gd name="connsiteX6" fmla="*/ 33737 w 67755"/>
                <a:gd name="connsiteY6" fmla="*/ 0 h 83759"/>
                <a:gd name="connsiteX7" fmla="*/ 67756 w 67755"/>
                <a:gd name="connsiteY7" fmla="*/ 30874 h 83759"/>
                <a:gd name="connsiteX8" fmla="*/ 67756 w 67755"/>
                <a:gd name="connsiteY8" fmla="*/ 82044 h 83759"/>
                <a:gd name="connsiteX9" fmla="*/ 50032 w 67755"/>
                <a:gd name="connsiteY9" fmla="*/ 82044 h 83759"/>
                <a:gd name="connsiteX10" fmla="*/ 50032 w 67755"/>
                <a:gd name="connsiteY10" fmla="*/ 73468 h 83759"/>
                <a:gd name="connsiteX11" fmla="*/ 49746 w 67755"/>
                <a:gd name="connsiteY11" fmla="*/ 73468 h 83759"/>
                <a:gd name="connsiteX12" fmla="*/ 26305 w 67755"/>
                <a:gd name="connsiteY12" fmla="*/ 83759 h 83759"/>
                <a:gd name="connsiteX13" fmla="*/ 5 w 67755"/>
                <a:gd name="connsiteY13" fmla="*/ 58317 h 83759"/>
                <a:gd name="connsiteX14" fmla="*/ 34309 w 67755"/>
                <a:gd name="connsiteY14" fmla="*/ 32303 h 83759"/>
                <a:gd name="connsiteX15" fmla="*/ 31165 w 67755"/>
                <a:gd name="connsiteY15" fmla="*/ 69752 h 83759"/>
                <a:gd name="connsiteX16" fmla="*/ 49460 w 67755"/>
                <a:gd name="connsiteY16" fmla="*/ 60032 h 83759"/>
                <a:gd name="connsiteX17" fmla="*/ 49460 w 67755"/>
                <a:gd name="connsiteY17" fmla="*/ 46311 h 83759"/>
                <a:gd name="connsiteX18" fmla="*/ 36310 w 67755"/>
                <a:gd name="connsiteY18" fmla="*/ 44881 h 83759"/>
                <a:gd name="connsiteX19" fmla="*/ 17729 w 67755"/>
                <a:gd name="connsiteY19" fmla="*/ 58031 h 83759"/>
                <a:gd name="connsiteX20" fmla="*/ 31165 w 67755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5" h="83759">
                  <a:moveTo>
                    <a:pt x="34309" y="32303"/>
                  </a:moveTo>
                  <a:cubicBezTo>
                    <a:pt x="39455" y="32303"/>
                    <a:pt x="44315" y="32589"/>
                    <a:pt x="49460" y="34018"/>
                  </a:cubicBezTo>
                  <a:lnTo>
                    <a:pt x="49460" y="31160"/>
                  </a:lnTo>
                  <a:cubicBezTo>
                    <a:pt x="49460" y="20868"/>
                    <a:pt x="43457" y="15723"/>
                    <a:pt x="31736" y="15723"/>
                  </a:cubicBezTo>
                  <a:cubicBezTo>
                    <a:pt x="25161" y="15723"/>
                    <a:pt x="18015" y="17152"/>
                    <a:pt x="11440" y="20297"/>
                  </a:cubicBezTo>
                  <a:lnTo>
                    <a:pt x="7438" y="4574"/>
                  </a:lnTo>
                  <a:cubicBezTo>
                    <a:pt x="14870" y="1715"/>
                    <a:pt x="24590" y="0"/>
                    <a:pt x="33737" y="0"/>
                  </a:cubicBezTo>
                  <a:cubicBezTo>
                    <a:pt x="56321" y="0"/>
                    <a:pt x="67756" y="10577"/>
                    <a:pt x="67756" y="30874"/>
                  </a:cubicBezTo>
                  <a:lnTo>
                    <a:pt x="67756" y="82044"/>
                  </a:lnTo>
                  <a:lnTo>
                    <a:pt x="50032" y="82044"/>
                  </a:lnTo>
                  <a:lnTo>
                    <a:pt x="50032" y="73468"/>
                  </a:lnTo>
                  <a:lnTo>
                    <a:pt x="49746" y="73468"/>
                  </a:lnTo>
                  <a:cubicBezTo>
                    <a:pt x="42885" y="80615"/>
                    <a:pt x="35738" y="83759"/>
                    <a:pt x="26305" y="83759"/>
                  </a:cubicBezTo>
                  <a:cubicBezTo>
                    <a:pt x="10296" y="83759"/>
                    <a:pt x="5" y="73754"/>
                    <a:pt x="5" y="58317"/>
                  </a:cubicBezTo>
                  <a:cubicBezTo>
                    <a:pt x="-281" y="41451"/>
                    <a:pt x="11726" y="32303"/>
                    <a:pt x="34309" y="32303"/>
                  </a:cubicBezTo>
                  <a:close/>
                  <a:moveTo>
                    <a:pt x="31165" y="69752"/>
                  </a:moveTo>
                  <a:cubicBezTo>
                    <a:pt x="38025" y="69752"/>
                    <a:pt x="44315" y="66321"/>
                    <a:pt x="49460" y="60032"/>
                  </a:cubicBezTo>
                  <a:lnTo>
                    <a:pt x="49460" y="46311"/>
                  </a:lnTo>
                  <a:cubicBezTo>
                    <a:pt x="45172" y="45167"/>
                    <a:pt x="40598" y="44881"/>
                    <a:pt x="36310" y="44881"/>
                  </a:cubicBezTo>
                  <a:cubicBezTo>
                    <a:pt x="24590" y="44881"/>
                    <a:pt x="17729" y="49455"/>
                    <a:pt x="17729" y="58031"/>
                  </a:cubicBezTo>
                  <a:cubicBezTo>
                    <a:pt x="17729" y="65178"/>
                    <a:pt x="22874" y="69752"/>
                    <a:pt x="31165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82">
              <a:extLst>
                <a:ext uri="{FF2B5EF4-FFF2-40B4-BE49-F238E27FC236}">
                  <a16:creationId xmlns:a16="http://schemas.microsoft.com/office/drawing/2014/main" id="{FFED0619-E92B-9A40-A37C-A4BE7BEABB8F}"/>
                </a:ext>
              </a:extLst>
            </p:cNvPr>
            <p:cNvSpPr/>
            <p:nvPr/>
          </p:nvSpPr>
          <p:spPr>
            <a:xfrm>
              <a:off x="2765799" y="-108262"/>
              <a:ext cx="68894" cy="82044"/>
            </a:xfrm>
            <a:custGeom>
              <a:avLst/>
              <a:gdLst>
                <a:gd name="connsiteX0" fmla="*/ 68894 w 68894"/>
                <a:gd name="connsiteY0" fmla="*/ 81758 h 82044"/>
                <a:gd name="connsiteX1" fmla="*/ 50027 w 68894"/>
                <a:gd name="connsiteY1" fmla="*/ 81758 h 82044"/>
                <a:gd name="connsiteX2" fmla="*/ 50027 w 68894"/>
                <a:gd name="connsiteY2" fmla="*/ 36019 h 82044"/>
                <a:gd name="connsiteX3" fmla="*/ 35162 w 68894"/>
                <a:gd name="connsiteY3" fmla="*/ 16580 h 82044"/>
                <a:gd name="connsiteX4" fmla="*/ 18581 w 68894"/>
                <a:gd name="connsiteY4" fmla="*/ 36019 h 82044"/>
                <a:gd name="connsiteX5" fmla="*/ 18581 w 68894"/>
                <a:gd name="connsiteY5" fmla="*/ 82044 h 82044"/>
                <a:gd name="connsiteX6" fmla="*/ 0 w 68894"/>
                <a:gd name="connsiteY6" fmla="*/ 82044 h 82044"/>
                <a:gd name="connsiteX7" fmla="*/ 0 w 68894"/>
                <a:gd name="connsiteY7" fmla="*/ 2001 h 82044"/>
                <a:gd name="connsiteX8" fmla="*/ 18581 w 68894"/>
                <a:gd name="connsiteY8" fmla="*/ 2001 h 82044"/>
                <a:gd name="connsiteX9" fmla="*/ 18581 w 68894"/>
                <a:gd name="connsiteY9" fmla="*/ 11721 h 82044"/>
                <a:gd name="connsiteX10" fmla="*/ 18867 w 68894"/>
                <a:gd name="connsiteY10" fmla="*/ 11721 h 82044"/>
                <a:gd name="connsiteX11" fmla="*/ 42308 w 68894"/>
                <a:gd name="connsiteY11" fmla="*/ 0 h 82044"/>
                <a:gd name="connsiteX12" fmla="*/ 68608 w 68894"/>
                <a:gd name="connsiteY12" fmla="*/ 32303 h 82044"/>
                <a:gd name="connsiteX13" fmla="*/ 68608 w 68894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82044">
                  <a:moveTo>
                    <a:pt x="68894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6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8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83">
              <a:extLst>
                <a:ext uri="{FF2B5EF4-FFF2-40B4-BE49-F238E27FC236}">
                  <a16:creationId xmlns:a16="http://schemas.microsoft.com/office/drawing/2014/main" id="{5D5B340B-D7F6-E34A-BF79-085DEF21F284}"/>
                </a:ext>
              </a:extLst>
            </p:cNvPr>
            <p:cNvSpPr/>
            <p:nvPr/>
          </p:nvSpPr>
          <p:spPr>
            <a:xfrm>
              <a:off x="2854418" y="-143138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581 w 74611"/>
                <a:gd name="connsiteY12" fmla="*/ 76613 h 118921"/>
                <a:gd name="connsiteX13" fmla="*/ 37163 w 74611"/>
                <a:gd name="connsiteY13" fmla="*/ 102341 h 118921"/>
                <a:gd name="connsiteX14" fmla="*/ 56316 w 74611"/>
                <a:gd name="connsiteY14" fmla="*/ 91764 h 118921"/>
                <a:gd name="connsiteX15" fmla="*/ 56316 w 74611"/>
                <a:gd name="connsiteY15" fmla="*/ 62319 h 118921"/>
                <a:gd name="connsiteX16" fmla="*/ 37163 w 74611"/>
                <a:gd name="connsiteY16" fmla="*/ 51742 h 118921"/>
                <a:gd name="connsiteX17" fmla="*/ 18581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581" y="76613"/>
                  </a:moveTo>
                  <a:cubicBezTo>
                    <a:pt x="18581" y="92907"/>
                    <a:pt x="25442" y="102341"/>
                    <a:pt x="37163" y="102341"/>
                  </a:cubicBezTo>
                  <a:cubicBezTo>
                    <a:pt x="44310" y="102341"/>
                    <a:pt x="50313" y="98910"/>
                    <a:pt x="56316" y="91764"/>
                  </a:cubicBezTo>
                  <a:lnTo>
                    <a:pt x="56316" y="62319"/>
                  </a:lnTo>
                  <a:cubicBezTo>
                    <a:pt x="50884" y="55173"/>
                    <a:pt x="44881" y="51742"/>
                    <a:pt x="37163" y="51742"/>
                  </a:cubicBezTo>
                  <a:cubicBezTo>
                    <a:pt x="24871" y="51742"/>
                    <a:pt x="18581" y="60604"/>
                    <a:pt x="18581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84">
              <a:extLst>
                <a:ext uri="{FF2B5EF4-FFF2-40B4-BE49-F238E27FC236}">
                  <a16:creationId xmlns:a16="http://schemas.microsoft.com/office/drawing/2014/main" id="{4B9C2342-CC67-554F-8457-41525D80DA88}"/>
                </a:ext>
              </a:extLst>
            </p:cNvPr>
            <p:cNvSpPr/>
            <p:nvPr/>
          </p:nvSpPr>
          <p:spPr>
            <a:xfrm>
              <a:off x="2949326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5">
              <a:extLst>
                <a:ext uri="{FF2B5EF4-FFF2-40B4-BE49-F238E27FC236}">
                  <a16:creationId xmlns:a16="http://schemas.microsoft.com/office/drawing/2014/main" id="{F05A1AD1-91C7-1B44-9ACA-191BDC59207A}"/>
                </a:ext>
              </a:extLst>
            </p:cNvPr>
            <p:cNvSpPr/>
            <p:nvPr/>
          </p:nvSpPr>
          <p:spPr>
            <a:xfrm>
              <a:off x="3043376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9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6">
              <a:extLst>
                <a:ext uri="{FF2B5EF4-FFF2-40B4-BE49-F238E27FC236}">
                  <a16:creationId xmlns:a16="http://schemas.microsoft.com/office/drawing/2014/main" id="{58B85BE3-E6F0-834B-90E0-E7F2B4ECBC7C}"/>
                </a:ext>
              </a:extLst>
            </p:cNvPr>
            <p:cNvSpPr/>
            <p:nvPr/>
          </p:nvSpPr>
          <p:spPr>
            <a:xfrm>
              <a:off x="3103123" y="-84249"/>
              <a:ext cx="39163" cy="17723"/>
            </a:xfrm>
            <a:custGeom>
              <a:avLst/>
              <a:gdLst>
                <a:gd name="connsiteX0" fmla="*/ 39164 w 39163"/>
                <a:gd name="connsiteY0" fmla="*/ 17724 h 17723"/>
                <a:gd name="connsiteX1" fmla="*/ 0 w 39163"/>
                <a:gd name="connsiteY1" fmla="*/ 17724 h 17723"/>
                <a:gd name="connsiteX2" fmla="*/ 0 w 39163"/>
                <a:gd name="connsiteY2" fmla="*/ 0 h 17723"/>
                <a:gd name="connsiteX3" fmla="*/ 39164 w 39163"/>
                <a:gd name="connsiteY3" fmla="*/ 0 h 17723"/>
                <a:gd name="connsiteX4" fmla="*/ 39164 w 39163"/>
                <a:gd name="connsiteY4" fmla="*/ 17724 h 1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63" h="17723">
                  <a:moveTo>
                    <a:pt x="39164" y="17724"/>
                  </a:moveTo>
                  <a:lnTo>
                    <a:pt x="0" y="17724"/>
                  </a:lnTo>
                  <a:lnTo>
                    <a:pt x="0" y="0"/>
                  </a:lnTo>
                  <a:lnTo>
                    <a:pt x="39164" y="0"/>
                  </a:lnTo>
                  <a:lnTo>
                    <a:pt x="39164" y="1772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7">
              <a:extLst>
                <a:ext uri="{FF2B5EF4-FFF2-40B4-BE49-F238E27FC236}">
                  <a16:creationId xmlns:a16="http://schemas.microsoft.com/office/drawing/2014/main" id="{D1CF168E-BC57-464A-9DE1-A63194B76E09}"/>
                </a:ext>
              </a:extLst>
            </p:cNvPr>
            <p:cNvSpPr/>
            <p:nvPr/>
          </p:nvSpPr>
          <p:spPr>
            <a:xfrm>
              <a:off x="3166014" y="-137135"/>
              <a:ext cx="86617" cy="112632"/>
            </a:xfrm>
            <a:custGeom>
              <a:avLst/>
              <a:gdLst>
                <a:gd name="connsiteX0" fmla="*/ 86618 w 86617"/>
                <a:gd name="connsiteY0" fmla="*/ 66893 h 112632"/>
                <a:gd name="connsiteX1" fmla="*/ 43166 w 86617"/>
                <a:gd name="connsiteY1" fmla="*/ 112632 h 112632"/>
                <a:gd name="connsiteX2" fmla="*/ 0 w 86617"/>
                <a:gd name="connsiteY2" fmla="*/ 66893 h 112632"/>
                <a:gd name="connsiteX3" fmla="*/ 0 w 86617"/>
                <a:gd name="connsiteY3" fmla="*/ 0 h 112632"/>
                <a:gd name="connsiteX4" fmla="*/ 20011 w 86617"/>
                <a:gd name="connsiteY4" fmla="*/ 0 h 112632"/>
                <a:gd name="connsiteX5" fmla="*/ 20011 w 86617"/>
                <a:gd name="connsiteY5" fmla="*/ 65750 h 112632"/>
                <a:gd name="connsiteX6" fmla="*/ 43452 w 86617"/>
                <a:gd name="connsiteY6" fmla="*/ 93765 h 112632"/>
                <a:gd name="connsiteX7" fmla="*/ 66321 w 86617"/>
                <a:gd name="connsiteY7" fmla="*/ 65750 h 112632"/>
                <a:gd name="connsiteX8" fmla="*/ 66321 w 86617"/>
                <a:gd name="connsiteY8" fmla="*/ 0 h 112632"/>
                <a:gd name="connsiteX9" fmla="*/ 86332 w 86617"/>
                <a:gd name="connsiteY9" fmla="*/ 0 h 112632"/>
                <a:gd name="connsiteX10" fmla="*/ 86332 w 86617"/>
                <a:gd name="connsiteY10" fmla="*/ 66893 h 11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617" h="112632">
                  <a:moveTo>
                    <a:pt x="86618" y="66893"/>
                  </a:moveTo>
                  <a:cubicBezTo>
                    <a:pt x="86618" y="93479"/>
                    <a:pt x="72896" y="112632"/>
                    <a:pt x="43166" y="112632"/>
                  </a:cubicBezTo>
                  <a:cubicBezTo>
                    <a:pt x="13722" y="112632"/>
                    <a:pt x="0" y="93765"/>
                    <a:pt x="0" y="66893"/>
                  </a:cubicBezTo>
                  <a:lnTo>
                    <a:pt x="0" y="0"/>
                  </a:lnTo>
                  <a:lnTo>
                    <a:pt x="20011" y="0"/>
                  </a:lnTo>
                  <a:lnTo>
                    <a:pt x="20011" y="65750"/>
                  </a:lnTo>
                  <a:cubicBezTo>
                    <a:pt x="20011" y="82330"/>
                    <a:pt x="27157" y="93765"/>
                    <a:pt x="43452" y="93765"/>
                  </a:cubicBezTo>
                  <a:cubicBezTo>
                    <a:pt x="59746" y="93765"/>
                    <a:pt x="66321" y="82616"/>
                    <a:pt x="66321" y="65750"/>
                  </a:cubicBezTo>
                  <a:lnTo>
                    <a:pt x="66321" y="0"/>
                  </a:lnTo>
                  <a:lnTo>
                    <a:pt x="86332" y="0"/>
                  </a:lnTo>
                  <a:lnTo>
                    <a:pt x="86332" y="66893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8">
              <a:extLst>
                <a:ext uri="{FF2B5EF4-FFF2-40B4-BE49-F238E27FC236}">
                  <a16:creationId xmlns:a16="http://schemas.microsoft.com/office/drawing/2014/main" id="{BDDB53D5-2B0F-3041-A47D-F1446C85409C}"/>
                </a:ext>
              </a:extLst>
            </p:cNvPr>
            <p:cNvSpPr/>
            <p:nvPr/>
          </p:nvSpPr>
          <p:spPr>
            <a:xfrm>
              <a:off x="3277788" y="-108262"/>
              <a:ext cx="68608" cy="82044"/>
            </a:xfrm>
            <a:custGeom>
              <a:avLst/>
              <a:gdLst>
                <a:gd name="connsiteX0" fmla="*/ 68608 w 68608"/>
                <a:gd name="connsiteY0" fmla="*/ 81758 h 82044"/>
                <a:gd name="connsiteX1" fmla="*/ 50027 w 68608"/>
                <a:gd name="connsiteY1" fmla="*/ 81758 h 82044"/>
                <a:gd name="connsiteX2" fmla="*/ 50027 w 68608"/>
                <a:gd name="connsiteY2" fmla="*/ 36019 h 82044"/>
                <a:gd name="connsiteX3" fmla="*/ 35162 w 68608"/>
                <a:gd name="connsiteY3" fmla="*/ 16580 h 82044"/>
                <a:gd name="connsiteX4" fmla="*/ 18581 w 68608"/>
                <a:gd name="connsiteY4" fmla="*/ 36019 h 82044"/>
                <a:gd name="connsiteX5" fmla="*/ 18581 w 68608"/>
                <a:gd name="connsiteY5" fmla="*/ 82044 h 82044"/>
                <a:gd name="connsiteX6" fmla="*/ 0 w 68608"/>
                <a:gd name="connsiteY6" fmla="*/ 82044 h 82044"/>
                <a:gd name="connsiteX7" fmla="*/ 0 w 68608"/>
                <a:gd name="connsiteY7" fmla="*/ 2001 h 82044"/>
                <a:gd name="connsiteX8" fmla="*/ 18581 w 68608"/>
                <a:gd name="connsiteY8" fmla="*/ 2001 h 82044"/>
                <a:gd name="connsiteX9" fmla="*/ 18581 w 68608"/>
                <a:gd name="connsiteY9" fmla="*/ 11721 h 82044"/>
                <a:gd name="connsiteX10" fmla="*/ 18867 w 68608"/>
                <a:gd name="connsiteY10" fmla="*/ 11721 h 82044"/>
                <a:gd name="connsiteX11" fmla="*/ 42309 w 68608"/>
                <a:gd name="connsiteY11" fmla="*/ 0 h 82044"/>
                <a:gd name="connsiteX12" fmla="*/ 68608 w 68608"/>
                <a:gd name="connsiteY12" fmla="*/ 32303 h 82044"/>
                <a:gd name="connsiteX13" fmla="*/ 68608 w 68608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82044">
                  <a:moveTo>
                    <a:pt x="68608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7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9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9">
              <a:extLst>
                <a:ext uri="{FF2B5EF4-FFF2-40B4-BE49-F238E27FC236}">
                  <a16:creationId xmlns:a16="http://schemas.microsoft.com/office/drawing/2014/main" id="{9F7EA2E6-DE34-8047-9130-68882187BC70}"/>
                </a:ext>
              </a:extLst>
            </p:cNvPr>
            <p:cNvSpPr/>
            <p:nvPr/>
          </p:nvSpPr>
          <p:spPr>
            <a:xfrm>
              <a:off x="3367551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2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90">
              <a:extLst>
                <a:ext uri="{FF2B5EF4-FFF2-40B4-BE49-F238E27FC236}">
                  <a16:creationId xmlns:a16="http://schemas.microsoft.com/office/drawing/2014/main" id="{355CAC15-1C7E-2847-B542-7526CCF1EC54}"/>
                </a:ext>
              </a:extLst>
            </p:cNvPr>
            <p:cNvSpPr/>
            <p:nvPr/>
          </p:nvSpPr>
          <p:spPr>
            <a:xfrm>
              <a:off x="3404428" y="-106261"/>
              <a:ext cx="77755" cy="80043"/>
            </a:xfrm>
            <a:custGeom>
              <a:avLst/>
              <a:gdLst>
                <a:gd name="connsiteX0" fmla="*/ 77756 w 77755"/>
                <a:gd name="connsiteY0" fmla="*/ 0 h 80043"/>
                <a:gd name="connsiteX1" fmla="*/ 48598 w 77755"/>
                <a:gd name="connsiteY1" fmla="*/ 80043 h 80043"/>
                <a:gd name="connsiteX2" fmla="*/ 29158 w 77755"/>
                <a:gd name="connsiteY2" fmla="*/ 80043 h 80043"/>
                <a:gd name="connsiteX3" fmla="*/ 0 w 77755"/>
                <a:gd name="connsiteY3" fmla="*/ 0 h 80043"/>
                <a:gd name="connsiteX4" fmla="*/ 20582 w 77755"/>
                <a:gd name="connsiteY4" fmla="*/ 0 h 80043"/>
                <a:gd name="connsiteX5" fmla="*/ 38878 w 77755"/>
                <a:gd name="connsiteY5" fmla="*/ 58031 h 80043"/>
                <a:gd name="connsiteX6" fmla="*/ 39164 w 77755"/>
                <a:gd name="connsiteY6" fmla="*/ 58031 h 80043"/>
                <a:gd name="connsiteX7" fmla="*/ 57459 w 77755"/>
                <a:gd name="connsiteY7" fmla="*/ 0 h 80043"/>
                <a:gd name="connsiteX8" fmla="*/ 77756 w 77755"/>
                <a:gd name="connsiteY8" fmla="*/ 0 h 8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755" h="80043">
                  <a:moveTo>
                    <a:pt x="77756" y="0"/>
                  </a:moveTo>
                  <a:lnTo>
                    <a:pt x="48598" y="80043"/>
                  </a:lnTo>
                  <a:lnTo>
                    <a:pt x="29158" y="80043"/>
                  </a:lnTo>
                  <a:lnTo>
                    <a:pt x="0" y="0"/>
                  </a:lnTo>
                  <a:lnTo>
                    <a:pt x="20582" y="0"/>
                  </a:lnTo>
                  <a:lnTo>
                    <a:pt x="38878" y="58031"/>
                  </a:lnTo>
                  <a:lnTo>
                    <a:pt x="39164" y="58031"/>
                  </a:lnTo>
                  <a:lnTo>
                    <a:pt x="57459" y="0"/>
                  </a:lnTo>
                  <a:lnTo>
                    <a:pt x="77756" y="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91">
              <a:extLst>
                <a:ext uri="{FF2B5EF4-FFF2-40B4-BE49-F238E27FC236}">
                  <a16:creationId xmlns:a16="http://schemas.microsoft.com/office/drawing/2014/main" id="{E6B89808-DD7C-4F4C-8A15-99B6C0C4671D}"/>
                </a:ext>
              </a:extLst>
            </p:cNvPr>
            <p:cNvSpPr/>
            <p:nvPr/>
          </p:nvSpPr>
          <p:spPr>
            <a:xfrm>
              <a:off x="3490760" y="-108262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9" y="60604"/>
                    <a:pt x="28301" y="67751"/>
                    <a:pt x="39736" y="67751"/>
                  </a:cubicBezTo>
                  <a:cubicBezTo>
                    <a:pt x="47168" y="67751"/>
                    <a:pt x="53172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92">
              <a:extLst>
                <a:ext uri="{FF2B5EF4-FFF2-40B4-BE49-F238E27FC236}">
                  <a16:creationId xmlns:a16="http://schemas.microsoft.com/office/drawing/2014/main" id="{77DD5B33-561A-3B4A-A534-7A1067A47F8B}"/>
                </a:ext>
              </a:extLst>
            </p:cNvPr>
            <p:cNvSpPr/>
            <p:nvPr/>
          </p:nvSpPr>
          <p:spPr>
            <a:xfrm>
              <a:off x="3584810" y="-108335"/>
              <a:ext cx="48025" cy="81831"/>
            </a:xfrm>
            <a:custGeom>
              <a:avLst/>
              <a:gdLst>
                <a:gd name="connsiteX0" fmla="*/ 48026 w 48025"/>
                <a:gd name="connsiteY0" fmla="*/ 1502 h 81831"/>
                <a:gd name="connsiteX1" fmla="*/ 45167 w 48025"/>
                <a:gd name="connsiteY1" fmla="*/ 20655 h 81831"/>
                <a:gd name="connsiteX2" fmla="*/ 34876 w 48025"/>
                <a:gd name="connsiteY2" fmla="*/ 18083 h 81831"/>
                <a:gd name="connsiteX3" fmla="*/ 18581 w 48025"/>
                <a:gd name="connsiteY3" fmla="*/ 40666 h 81831"/>
                <a:gd name="connsiteX4" fmla="*/ 18581 w 48025"/>
                <a:gd name="connsiteY4" fmla="*/ 81831 h 81831"/>
                <a:gd name="connsiteX5" fmla="*/ 0 w 48025"/>
                <a:gd name="connsiteY5" fmla="*/ 81831 h 81831"/>
                <a:gd name="connsiteX6" fmla="*/ 0 w 48025"/>
                <a:gd name="connsiteY6" fmla="*/ 1788 h 81831"/>
                <a:gd name="connsiteX7" fmla="*/ 18296 w 48025"/>
                <a:gd name="connsiteY7" fmla="*/ 1788 h 81831"/>
                <a:gd name="connsiteX8" fmla="*/ 18296 w 48025"/>
                <a:gd name="connsiteY8" fmla="*/ 12079 h 81831"/>
                <a:gd name="connsiteX9" fmla="*/ 18581 w 48025"/>
                <a:gd name="connsiteY9" fmla="*/ 12079 h 81831"/>
                <a:gd name="connsiteX10" fmla="*/ 39450 w 48025"/>
                <a:gd name="connsiteY10" fmla="*/ 73 h 81831"/>
                <a:gd name="connsiteX11" fmla="*/ 48026 w 48025"/>
                <a:gd name="connsiteY11" fmla="*/ 1502 h 8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1831">
                  <a:moveTo>
                    <a:pt x="48026" y="1502"/>
                  </a:moveTo>
                  <a:lnTo>
                    <a:pt x="45167" y="20655"/>
                  </a:lnTo>
                  <a:cubicBezTo>
                    <a:pt x="42308" y="19226"/>
                    <a:pt x="38878" y="18083"/>
                    <a:pt x="34876" y="18083"/>
                  </a:cubicBezTo>
                  <a:cubicBezTo>
                    <a:pt x="22012" y="18083"/>
                    <a:pt x="18581" y="28374"/>
                    <a:pt x="18581" y="40666"/>
                  </a:cubicBezTo>
                  <a:lnTo>
                    <a:pt x="18581" y="81831"/>
                  </a:lnTo>
                  <a:lnTo>
                    <a:pt x="0" y="81831"/>
                  </a:lnTo>
                  <a:lnTo>
                    <a:pt x="0" y="1788"/>
                  </a:lnTo>
                  <a:lnTo>
                    <a:pt x="18296" y="1788"/>
                  </a:lnTo>
                  <a:lnTo>
                    <a:pt x="18296" y="12079"/>
                  </a:lnTo>
                  <a:lnTo>
                    <a:pt x="18581" y="12079"/>
                  </a:lnTo>
                  <a:cubicBezTo>
                    <a:pt x="22869" y="4647"/>
                    <a:pt x="30302" y="73"/>
                    <a:pt x="39450" y="73"/>
                  </a:cubicBezTo>
                  <a:cubicBezTo>
                    <a:pt x="42023" y="-213"/>
                    <a:pt x="45167" y="359"/>
                    <a:pt x="48026" y="150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93">
              <a:extLst>
                <a:ext uri="{FF2B5EF4-FFF2-40B4-BE49-F238E27FC236}">
                  <a16:creationId xmlns:a16="http://schemas.microsoft.com/office/drawing/2014/main" id="{FDD1BAA9-33C4-0342-91AA-CCFD174522B2}"/>
                </a:ext>
              </a:extLst>
            </p:cNvPr>
            <p:cNvSpPr/>
            <p:nvPr/>
          </p:nvSpPr>
          <p:spPr>
            <a:xfrm>
              <a:off x="3641698" y="-108548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2 h 84045"/>
                <a:gd name="connsiteX2" fmla="*/ 43166 w 61747"/>
                <a:gd name="connsiteY2" fmla="*/ 60318 h 84045"/>
                <a:gd name="connsiteX3" fmla="*/ 3144 w 61747"/>
                <a:gd name="connsiteY3" fmla="*/ 24871 h 84045"/>
                <a:gd name="connsiteX4" fmla="*/ 33446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7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866" y="65464"/>
                    <a:pt x="24299" y="68322"/>
                    <a:pt x="31445" y="68322"/>
                  </a:cubicBezTo>
                  <a:cubicBezTo>
                    <a:pt x="38306" y="68322"/>
                    <a:pt x="43166" y="65178"/>
                    <a:pt x="43166" y="60318"/>
                  </a:cubicBezTo>
                  <a:cubicBezTo>
                    <a:pt x="43166" y="46597"/>
                    <a:pt x="3144" y="51456"/>
                    <a:pt x="3144" y="24871"/>
                  </a:cubicBezTo>
                  <a:cubicBezTo>
                    <a:pt x="3144" y="10005"/>
                    <a:pt x="15437" y="0"/>
                    <a:pt x="33446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7" y="31731"/>
                    <a:pt x="61747" y="58603"/>
                  </a:cubicBezTo>
                  <a:cubicBezTo>
                    <a:pt x="61747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94">
              <a:extLst>
                <a:ext uri="{FF2B5EF4-FFF2-40B4-BE49-F238E27FC236}">
                  <a16:creationId xmlns:a16="http://schemas.microsoft.com/office/drawing/2014/main" id="{1B5CA43C-4F96-D740-9F00-5AB85E143BF3}"/>
                </a:ext>
              </a:extLst>
            </p:cNvPr>
            <p:cNvSpPr/>
            <p:nvPr/>
          </p:nvSpPr>
          <p:spPr>
            <a:xfrm>
              <a:off x="3720884" y="-141994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296"/>
                    <a:pt x="0" y="11435"/>
                  </a:cubicBezTo>
                  <a:cubicBezTo>
                    <a:pt x="0" y="4860"/>
                    <a:pt x="5432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95">
              <a:extLst>
                <a:ext uri="{FF2B5EF4-FFF2-40B4-BE49-F238E27FC236}">
                  <a16:creationId xmlns:a16="http://schemas.microsoft.com/office/drawing/2014/main" id="{C2560AFB-C62F-C249-B785-E1A8E33EAA16}"/>
                </a:ext>
              </a:extLst>
            </p:cNvPr>
            <p:cNvSpPr/>
            <p:nvPr/>
          </p:nvSpPr>
          <p:spPr>
            <a:xfrm>
              <a:off x="3758046" y="-131989"/>
              <a:ext cx="49741" cy="107486"/>
            </a:xfrm>
            <a:custGeom>
              <a:avLst/>
              <a:gdLst>
                <a:gd name="connsiteX0" fmla="*/ 49741 w 49741"/>
                <a:gd name="connsiteY0" fmla="*/ 88619 h 107486"/>
                <a:gd name="connsiteX1" fmla="*/ 49741 w 49741"/>
                <a:gd name="connsiteY1" fmla="*/ 104628 h 107486"/>
                <a:gd name="connsiteX2" fmla="*/ 34018 w 49741"/>
                <a:gd name="connsiteY2" fmla="*/ 107486 h 107486"/>
                <a:gd name="connsiteX3" fmla="*/ 12292 w 49741"/>
                <a:gd name="connsiteY3" fmla="*/ 84903 h 107486"/>
                <a:gd name="connsiteX4" fmla="*/ 12292 w 49741"/>
                <a:gd name="connsiteY4" fmla="*/ 41165 h 107486"/>
                <a:gd name="connsiteX5" fmla="*/ 0 w 49741"/>
                <a:gd name="connsiteY5" fmla="*/ 41165 h 107486"/>
                <a:gd name="connsiteX6" fmla="*/ 0 w 49741"/>
                <a:gd name="connsiteY6" fmla="*/ 25728 h 107486"/>
                <a:gd name="connsiteX7" fmla="*/ 12006 w 49741"/>
                <a:gd name="connsiteY7" fmla="*/ 25728 h 107486"/>
                <a:gd name="connsiteX8" fmla="*/ 12006 w 49741"/>
                <a:gd name="connsiteY8" fmla="*/ 4002 h 107486"/>
                <a:gd name="connsiteX9" fmla="*/ 30588 w 49741"/>
                <a:gd name="connsiteY9" fmla="*/ 0 h 107486"/>
                <a:gd name="connsiteX10" fmla="*/ 30588 w 49741"/>
                <a:gd name="connsiteY10" fmla="*/ 26014 h 107486"/>
                <a:gd name="connsiteX11" fmla="*/ 49741 w 49741"/>
                <a:gd name="connsiteY11" fmla="*/ 26014 h 107486"/>
                <a:gd name="connsiteX12" fmla="*/ 49741 w 49741"/>
                <a:gd name="connsiteY12" fmla="*/ 41451 h 107486"/>
                <a:gd name="connsiteX13" fmla="*/ 30588 w 49741"/>
                <a:gd name="connsiteY13" fmla="*/ 41451 h 107486"/>
                <a:gd name="connsiteX14" fmla="*/ 30588 w 49741"/>
                <a:gd name="connsiteY14" fmla="*/ 80901 h 107486"/>
                <a:gd name="connsiteX15" fmla="*/ 39164 w 49741"/>
                <a:gd name="connsiteY15" fmla="*/ 91478 h 107486"/>
                <a:gd name="connsiteX16" fmla="*/ 49741 w 49741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1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594" y="91192"/>
                    <a:pt x="46597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: Form 196">
              <a:extLst>
                <a:ext uri="{FF2B5EF4-FFF2-40B4-BE49-F238E27FC236}">
                  <a16:creationId xmlns:a16="http://schemas.microsoft.com/office/drawing/2014/main" id="{5A8A319B-4AAA-914C-829F-300AB4593533}"/>
                </a:ext>
              </a:extLst>
            </p:cNvPr>
            <p:cNvSpPr/>
            <p:nvPr/>
          </p:nvSpPr>
          <p:spPr>
            <a:xfrm>
              <a:off x="3822367" y="-140565"/>
              <a:ext cx="67750" cy="116062"/>
            </a:xfrm>
            <a:custGeom>
              <a:avLst/>
              <a:gdLst>
                <a:gd name="connsiteX0" fmla="*/ 34304 w 67750"/>
                <a:gd name="connsiteY0" fmla="*/ 64606 h 116062"/>
                <a:gd name="connsiteX1" fmla="*/ 49455 w 67750"/>
                <a:gd name="connsiteY1" fmla="*/ 66321 h 116062"/>
                <a:gd name="connsiteX2" fmla="*/ 49455 w 67750"/>
                <a:gd name="connsiteY2" fmla="*/ 63463 h 116062"/>
                <a:gd name="connsiteX3" fmla="*/ 31731 w 67750"/>
                <a:gd name="connsiteY3" fmla="*/ 48026 h 116062"/>
                <a:gd name="connsiteX4" fmla="*/ 11435 w 67750"/>
                <a:gd name="connsiteY4" fmla="*/ 52600 h 116062"/>
                <a:gd name="connsiteX5" fmla="*/ 7433 w 67750"/>
                <a:gd name="connsiteY5" fmla="*/ 36877 h 116062"/>
                <a:gd name="connsiteX6" fmla="*/ 33733 w 67750"/>
                <a:gd name="connsiteY6" fmla="*/ 32303 h 116062"/>
                <a:gd name="connsiteX7" fmla="*/ 67751 w 67750"/>
                <a:gd name="connsiteY7" fmla="*/ 63177 h 116062"/>
                <a:gd name="connsiteX8" fmla="*/ 67751 w 67750"/>
                <a:gd name="connsiteY8" fmla="*/ 114347 h 116062"/>
                <a:gd name="connsiteX9" fmla="*/ 50027 w 67750"/>
                <a:gd name="connsiteY9" fmla="*/ 114347 h 116062"/>
                <a:gd name="connsiteX10" fmla="*/ 50027 w 67750"/>
                <a:gd name="connsiteY10" fmla="*/ 105771 h 116062"/>
                <a:gd name="connsiteX11" fmla="*/ 49741 w 67750"/>
                <a:gd name="connsiteY11" fmla="*/ 105771 h 116062"/>
                <a:gd name="connsiteX12" fmla="*/ 26300 w 67750"/>
                <a:gd name="connsiteY12" fmla="*/ 116062 h 116062"/>
                <a:gd name="connsiteX13" fmla="*/ 0 w 67750"/>
                <a:gd name="connsiteY13" fmla="*/ 90620 h 116062"/>
                <a:gd name="connsiteX14" fmla="*/ 34304 w 67750"/>
                <a:gd name="connsiteY14" fmla="*/ 64606 h 116062"/>
                <a:gd name="connsiteX15" fmla="*/ 19153 w 67750"/>
                <a:gd name="connsiteY15" fmla="*/ 21726 h 116062"/>
                <a:gd name="connsiteX16" fmla="*/ 8004 w 67750"/>
                <a:gd name="connsiteY16" fmla="*/ 10863 h 116062"/>
                <a:gd name="connsiteX17" fmla="*/ 19153 w 67750"/>
                <a:gd name="connsiteY17" fmla="*/ 0 h 116062"/>
                <a:gd name="connsiteX18" fmla="*/ 30302 w 67750"/>
                <a:gd name="connsiteY18" fmla="*/ 10863 h 116062"/>
                <a:gd name="connsiteX19" fmla="*/ 19153 w 67750"/>
                <a:gd name="connsiteY19" fmla="*/ 21726 h 116062"/>
                <a:gd name="connsiteX20" fmla="*/ 31160 w 67750"/>
                <a:gd name="connsiteY20" fmla="*/ 102055 h 116062"/>
                <a:gd name="connsiteX21" fmla="*/ 49455 w 67750"/>
                <a:gd name="connsiteY21" fmla="*/ 92335 h 116062"/>
                <a:gd name="connsiteX22" fmla="*/ 49455 w 67750"/>
                <a:gd name="connsiteY22" fmla="*/ 78614 h 116062"/>
                <a:gd name="connsiteX23" fmla="*/ 36305 w 67750"/>
                <a:gd name="connsiteY23" fmla="*/ 77184 h 116062"/>
                <a:gd name="connsiteX24" fmla="*/ 17724 w 67750"/>
                <a:gd name="connsiteY24" fmla="*/ 90334 h 116062"/>
                <a:gd name="connsiteX25" fmla="*/ 31160 w 67750"/>
                <a:gd name="connsiteY25" fmla="*/ 102055 h 116062"/>
                <a:gd name="connsiteX26" fmla="*/ 51742 w 67750"/>
                <a:gd name="connsiteY26" fmla="*/ 21726 h 116062"/>
                <a:gd name="connsiteX27" fmla="*/ 40593 w 67750"/>
                <a:gd name="connsiteY27" fmla="*/ 10863 h 116062"/>
                <a:gd name="connsiteX28" fmla="*/ 51742 w 67750"/>
                <a:gd name="connsiteY28" fmla="*/ 0 h 116062"/>
                <a:gd name="connsiteX29" fmla="*/ 62891 w 67750"/>
                <a:gd name="connsiteY29" fmla="*/ 10863 h 116062"/>
                <a:gd name="connsiteX30" fmla="*/ 51742 w 67750"/>
                <a:gd name="connsiteY30" fmla="*/ 21726 h 11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750" h="116062">
                  <a:moveTo>
                    <a:pt x="34304" y="64606"/>
                  </a:moveTo>
                  <a:cubicBezTo>
                    <a:pt x="39450" y="64606"/>
                    <a:pt x="44310" y="64892"/>
                    <a:pt x="49455" y="66321"/>
                  </a:cubicBezTo>
                  <a:lnTo>
                    <a:pt x="49455" y="63463"/>
                  </a:lnTo>
                  <a:cubicBezTo>
                    <a:pt x="49455" y="53171"/>
                    <a:pt x="43452" y="48026"/>
                    <a:pt x="31731" y="48026"/>
                  </a:cubicBezTo>
                  <a:cubicBezTo>
                    <a:pt x="25157" y="48026"/>
                    <a:pt x="18010" y="49455"/>
                    <a:pt x="11435" y="52600"/>
                  </a:cubicBezTo>
                  <a:lnTo>
                    <a:pt x="7433" y="36877"/>
                  </a:lnTo>
                  <a:cubicBezTo>
                    <a:pt x="14865" y="34018"/>
                    <a:pt x="24585" y="32303"/>
                    <a:pt x="33733" y="32303"/>
                  </a:cubicBezTo>
                  <a:cubicBezTo>
                    <a:pt x="56316" y="32303"/>
                    <a:pt x="67751" y="42880"/>
                    <a:pt x="67751" y="63177"/>
                  </a:cubicBezTo>
                  <a:lnTo>
                    <a:pt x="67751" y="114347"/>
                  </a:lnTo>
                  <a:lnTo>
                    <a:pt x="50027" y="114347"/>
                  </a:lnTo>
                  <a:lnTo>
                    <a:pt x="50027" y="105771"/>
                  </a:lnTo>
                  <a:lnTo>
                    <a:pt x="49741" y="105771"/>
                  </a:lnTo>
                  <a:cubicBezTo>
                    <a:pt x="42880" y="112918"/>
                    <a:pt x="35734" y="116062"/>
                    <a:pt x="26300" y="116062"/>
                  </a:cubicBezTo>
                  <a:cubicBezTo>
                    <a:pt x="10291" y="116062"/>
                    <a:pt x="0" y="106057"/>
                    <a:pt x="0" y="90620"/>
                  </a:cubicBezTo>
                  <a:cubicBezTo>
                    <a:pt x="0" y="73754"/>
                    <a:pt x="12006" y="64606"/>
                    <a:pt x="34304" y="64606"/>
                  </a:cubicBezTo>
                  <a:close/>
                  <a:moveTo>
                    <a:pt x="19153" y="21726"/>
                  </a:moveTo>
                  <a:cubicBezTo>
                    <a:pt x="13150" y="21726"/>
                    <a:pt x="8004" y="16580"/>
                    <a:pt x="8004" y="10863"/>
                  </a:cubicBezTo>
                  <a:cubicBezTo>
                    <a:pt x="8004" y="5146"/>
                    <a:pt x="13150" y="0"/>
                    <a:pt x="19153" y="0"/>
                  </a:cubicBezTo>
                  <a:cubicBezTo>
                    <a:pt x="25157" y="0"/>
                    <a:pt x="30302" y="5146"/>
                    <a:pt x="30302" y="10863"/>
                  </a:cubicBezTo>
                  <a:cubicBezTo>
                    <a:pt x="30302" y="16866"/>
                    <a:pt x="25157" y="21726"/>
                    <a:pt x="19153" y="21726"/>
                  </a:cubicBezTo>
                  <a:close/>
                  <a:moveTo>
                    <a:pt x="31160" y="102055"/>
                  </a:moveTo>
                  <a:cubicBezTo>
                    <a:pt x="38021" y="102055"/>
                    <a:pt x="44310" y="98625"/>
                    <a:pt x="49455" y="92335"/>
                  </a:cubicBezTo>
                  <a:lnTo>
                    <a:pt x="49455" y="78614"/>
                  </a:lnTo>
                  <a:cubicBezTo>
                    <a:pt x="45167" y="77470"/>
                    <a:pt x="40593" y="77184"/>
                    <a:pt x="36305" y="77184"/>
                  </a:cubicBezTo>
                  <a:cubicBezTo>
                    <a:pt x="24585" y="77184"/>
                    <a:pt x="17724" y="81758"/>
                    <a:pt x="17724" y="90334"/>
                  </a:cubicBezTo>
                  <a:cubicBezTo>
                    <a:pt x="17724" y="97481"/>
                    <a:pt x="22869" y="102055"/>
                    <a:pt x="31160" y="102055"/>
                  </a:cubicBezTo>
                  <a:close/>
                  <a:moveTo>
                    <a:pt x="51742" y="21726"/>
                  </a:moveTo>
                  <a:cubicBezTo>
                    <a:pt x="45739" y="21726"/>
                    <a:pt x="40593" y="16580"/>
                    <a:pt x="40593" y="10863"/>
                  </a:cubicBezTo>
                  <a:cubicBezTo>
                    <a:pt x="40593" y="5146"/>
                    <a:pt x="45739" y="0"/>
                    <a:pt x="51742" y="0"/>
                  </a:cubicBezTo>
                  <a:cubicBezTo>
                    <a:pt x="57745" y="0"/>
                    <a:pt x="62891" y="5146"/>
                    <a:pt x="62891" y="10863"/>
                  </a:cubicBezTo>
                  <a:cubicBezTo>
                    <a:pt x="62891" y="16866"/>
                    <a:pt x="57745" y="21726"/>
                    <a:pt x="51742" y="217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: Form 197">
              <a:extLst>
                <a:ext uri="{FF2B5EF4-FFF2-40B4-BE49-F238E27FC236}">
                  <a16:creationId xmlns:a16="http://schemas.microsoft.com/office/drawing/2014/main" id="{85D6985C-271F-3746-9AC8-E5FAA98C4ACF}"/>
                </a:ext>
              </a:extLst>
            </p:cNvPr>
            <p:cNvSpPr/>
            <p:nvPr/>
          </p:nvSpPr>
          <p:spPr>
            <a:xfrm>
              <a:off x="3904697" y="-131989"/>
              <a:ext cx="49740" cy="107486"/>
            </a:xfrm>
            <a:custGeom>
              <a:avLst/>
              <a:gdLst>
                <a:gd name="connsiteX0" fmla="*/ 49741 w 49740"/>
                <a:gd name="connsiteY0" fmla="*/ 88619 h 107486"/>
                <a:gd name="connsiteX1" fmla="*/ 49741 w 49740"/>
                <a:gd name="connsiteY1" fmla="*/ 104628 h 107486"/>
                <a:gd name="connsiteX2" fmla="*/ 34018 w 49740"/>
                <a:gd name="connsiteY2" fmla="*/ 107486 h 107486"/>
                <a:gd name="connsiteX3" fmla="*/ 12292 w 49740"/>
                <a:gd name="connsiteY3" fmla="*/ 84903 h 107486"/>
                <a:gd name="connsiteX4" fmla="*/ 12292 w 49740"/>
                <a:gd name="connsiteY4" fmla="*/ 41165 h 107486"/>
                <a:gd name="connsiteX5" fmla="*/ 0 w 49740"/>
                <a:gd name="connsiteY5" fmla="*/ 41165 h 107486"/>
                <a:gd name="connsiteX6" fmla="*/ 0 w 49740"/>
                <a:gd name="connsiteY6" fmla="*/ 25728 h 107486"/>
                <a:gd name="connsiteX7" fmla="*/ 12006 w 49740"/>
                <a:gd name="connsiteY7" fmla="*/ 25728 h 107486"/>
                <a:gd name="connsiteX8" fmla="*/ 12006 w 49740"/>
                <a:gd name="connsiteY8" fmla="*/ 4002 h 107486"/>
                <a:gd name="connsiteX9" fmla="*/ 30588 w 49740"/>
                <a:gd name="connsiteY9" fmla="*/ 0 h 107486"/>
                <a:gd name="connsiteX10" fmla="*/ 30588 w 49740"/>
                <a:gd name="connsiteY10" fmla="*/ 26014 h 107486"/>
                <a:gd name="connsiteX11" fmla="*/ 49741 w 49740"/>
                <a:gd name="connsiteY11" fmla="*/ 26014 h 107486"/>
                <a:gd name="connsiteX12" fmla="*/ 49741 w 49740"/>
                <a:gd name="connsiteY12" fmla="*/ 41451 h 107486"/>
                <a:gd name="connsiteX13" fmla="*/ 30588 w 49740"/>
                <a:gd name="connsiteY13" fmla="*/ 41451 h 107486"/>
                <a:gd name="connsiteX14" fmla="*/ 30588 w 49740"/>
                <a:gd name="connsiteY14" fmla="*/ 80901 h 107486"/>
                <a:gd name="connsiteX15" fmla="*/ 39164 w 49740"/>
                <a:gd name="connsiteY15" fmla="*/ 91478 h 107486"/>
                <a:gd name="connsiteX16" fmla="*/ 49741 w 49740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0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: Form 198">
              <a:extLst>
                <a:ext uri="{FF2B5EF4-FFF2-40B4-BE49-F238E27FC236}">
                  <a16:creationId xmlns:a16="http://schemas.microsoft.com/office/drawing/2014/main" id="{0BFEC71F-734A-AB40-9620-7D3DA2F4D390}"/>
                </a:ext>
              </a:extLst>
            </p:cNvPr>
            <p:cNvSpPr/>
            <p:nvPr/>
          </p:nvSpPr>
          <p:spPr>
            <a:xfrm>
              <a:off x="1649198" y="35815"/>
              <a:ext cx="77756" cy="110630"/>
            </a:xfrm>
            <a:custGeom>
              <a:avLst/>
              <a:gdLst>
                <a:gd name="connsiteX0" fmla="*/ 77756 w 77756"/>
                <a:gd name="connsiteY0" fmla="*/ 33447 h 110630"/>
                <a:gd name="connsiteX1" fmla="*/ 38020 w 77756"/>
                <a:gd name="connsiteY1" fmla="*/ 68323 h 110630"/>
                <a:gd name="connsiteX2" fmla="*/ 19725 w 77756"/>
                <a:gd name="connsiteY2" fmla="*/ 68323 h 110630"/>
                <a:gd name="connsiteX3" fmla="*/ 19725 w 77756"/>
                <a:gd name="connsiteY3" fmla="*/ 110631 h 110630"/>
                <a:gd name="connsiteX4" fmla="*/ 0 w 77756"/>
                <a:gd name="connsiteY4" fmla="*/ 110631 h 110630"/>
                <a:gd name="connsiteX5" fmla="*/ 0 w 77756"/>
                <a:gd name="connsiteY5" fmla="*/ 0 h 110630"/>
                <a:gd name="connsiteX6" fmla="*/ 39164 w 77756"/>
                <a:gd name="connsiteY6" fmla="*/ 0 h 110630"/>
                <a:gd name="connsiteX7" fmla="*/ 77756 w 77756"/>
                <a:gd name="connsiteY7" fmla="*/ 33447 h 110630"/>
                <a:gd name="connsiteX8" fmla="*/ 58031 w 77756"/>
                <a:gd name="connsiteY8" fmla="*/ 34304 h 110630"/>
                <a:gd name="connsiteX9" fmla="*/ 38306 w 77756"/>
                <a:gd name="connsiteY9" fmla="*/ 17438 h 110630"/>
                <a:gd name="connsiteX10" fmla="*/ 19725 w 77756"/>
                <a:gd name="connsiteY10" fmla="*/ 17438 h 110630"/>
                <a:gd name="connsiteX11" fmla="*/ 19725 w 77756"/>
                <a:gd name="connsiteY11" fmla="*/ 51170 h 110630"/>
                <a:gd name="connsiteX12" fmla="*/ 37735 w 77756"/>
                <a:gd name="connsiteY12" fmla="*/ 51170 h 110630"/>
                <a:gd name="connsiteX13" fmla="*/ 58031 w 77756"/>
                <a:gd name="connsiteY13" fmla="*/ 34304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756" h="110630">
                  <a:moveTo>
                    <a:pt x="77756" y="33447"/>
                  </a:moveTo>
                  <a:cubicBezTo>
                    <a:pt x="77756" y="57460"/>
                    <a:pt x="61176" y="68323"/>
                    <a:pt x="38020" y="68323"/>
                  </a:cubicBezTo>
                  <a:lnTo>
                    <a:pt x="19725" y="6832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39164" y="0"/>
                  </a:lnTo>
                  <a:cubicBezTo>
                    <a:pt x="61462" y="0"/>
                    <a:pt x="77756" y="9720"/>
                    <a:pt x="77756" y="33447"/>
                  </a:cubicBezTo>
                  <a:close/>
                  <a:moveTo>
                    <a:pt x="58031" y="34304"/>
                  </a:moveTo>
                  <a:cubicBezTo>
                    <a:pt x="58031" y="22869"/>
                    <a:pt x="50884" y="17438"/>
                    <a:pt x="38306" y="17438"/>
                  </a:cubicBezTo>
                  <a:lnTo>
                    <a:pt x="19725" y="17438"/>
                  </a:lnTo>
                  <a:lnTo>
                    <a:pt x="19725" y="51170"/>
                  </a:lnTo>
                  <a:lnTo>
                    <a:pt x="37735" y="51170"/>
                  </a:lnTo>
                  <a:cubicBezTo>
                    <a:pt x="50884" y="51170"/>
                    <a:pt x="58031" y="45453"/>
                    <a:pt x="58031" y="34304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: Form 199">
              <a:extLst>
                <a:ext uri="{FF2B5EF4-FFF2-40B4-BE49-F238E27FC236}">
                  <a16:creationId xmlns:a16="http://schemas.microsoft.com/office/drawing/2014/main" id="{FD040F51-D395-D940-A9D3-E49506C579F3}"/>
                </a:ext>
              </a:extLst>
            </p:cNvPr>
            <p:cNvSpPr/>
            <p:nvPr/>
          </p:nvSpPr>
          <p:spPr>
            <a:xfrm>
              <a:off x="1744678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: Form 200">
              <a:extLst>
                <a:ext uri="{FF2B5EF4-FFF2-40B4-BE49-F238E27FC236}">
                  <a16:creationId xmlns:a16="http://schemas.microsoft.com/office/drawing/2014/main" id="{E329ACC1-EEB2-9D4F-AAFB-0D8D3BC4174C}"/>
                </a:ext>
              </a:extLst>
            </p:cNvPr>
            <p:cNvSpPr/>
            <p:nvPr/>
          </p:nvSpPr>
          <p:spPr>
            <a:xfrm>
              <a:off x="1834440" y="3095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ihandform: Form 201">
              <a:extLst>
                <a:ext uri="{FF2B5EF4-FFF2-40B4-BE49-F238E27FC236}">
                  <a16:creationId xmlns:a16="http://schemas.microsoft.com/office/drawing/2014/main" id="{B72E3984-C6E8-5342-995E-BEB7A5FDDD84}"/>
                </a:ext>
              </a:extLst>
            </p:cNvPr>
            <p:cNvSpPr/>
            <p:nvPr/>
          </p:nvSpPr>
          <p:spPr>
            <a:xfrm>
              <a:off x="1880465" y="29525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ihandform: Form 202">
              <a:extLst>
                <a:ext uri="{FF2B5EF4-FFF2-40B4-BE49-F238E27FC236}">
                  <a16:creationId xmlns:a16="http://schemas.microsoft.com/office/drawing/2014/main" id="{4BB4B45C-ED54-FE41-B7C0-F4C20195E5B2}"/>
                </a:ext>
              </a:extLst>
            </p:cNvPr>
            <p:cNvSpPr/>
            <p:nvPr/>
          </p:nvSpPr>
          <p:spPr>
            <a:xfrm>
              <a:off x="1919343" y="64401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317 w 77184"/>
                <a:gd name="connsiteY5" fmla="*/ 42309 h 84045"/>
                <a:gd name="connsiteX6" fmla="*/ 38306 w 77184"/>
                <a:gd name="connsiteY6" fmla="*/ 17152 h 84045"/>
                <a:gd name="connsiteX7" fmla="*/ 18296 w 77184"/>
                <a:gd name="connsiteY7" fmla="*/ 42023 h 84045"/>
                <a:gd name="connsiteX8" fmla="*/ 38306 w 77184"/>
                <a:gd name="connsiteY8" fmla="*/ 67465 h 84045"/>
                <a:gd name="connsiteX9" fmla="*/ 58317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317" y="42309"/>
                  </a:moveTo>
                  <a:cubicBezTo>
                    <a:pt x="58317" y="26872"/>
                    <a:pt x="50599" y="17152"/>
                    <a:pt x="38306" y="17152"/>
                  </a:cubicBezTo>
                  <a:cubicBezTo>
                    <a:pt x="26014" y="17152"/>
                    <a:pt x="18296" y="26872"/>
                    <a:pt x="18296" y="42023"/>
                  </a:cubicBezTo>
                  <a:cubicBezTo>
                    <a:pt x="18296" y="57460"/>
                    <a:pt x="26014" y="67465"/>
                    <a:pt x="38306" y="67465"/>
                  </a:cubicBezTo>
                  <a:cubicBezTo>
                    <a:pt x="50885" y="67179"/>
                    <a:pt x="58317" y="57745"/>
                    <a:pt x="58317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: Form 203">
              <a:extLst>
                <a:ext uri="{FF2B5EF4-FFF2-40B4-BE49-F238E27FC236}">
                  <a16:creationId xmlns:a16="http://schemas.microsoft.com/office/drawing/2014/main" id="{1BF289FC-5990-684E-8F71-AFC29188474A}"/>
                </a:ext>
              </a:extLst>
            </p:cNvPr>
            <p:cNvSpPr/>
            <p:nvPr/>
          </p:nvSpPr>
          <p:spPr>
            <a:xfrm>
              <a:off x="2008534" y="64401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3 h 84045"/>
                <a:gd name="connsiteX2" fmla="*/ 43166 w 61747"/>
                <a:gd name="connsiteY2" fmla="*/ 60318 h 84045"/>
                <a:gd name="connsiteX3" fmla="*/ 3145 w 61747"/>
                <a:gd name="connsiteY3" fmla="*/ 24871 h 84045"/>
                <a:gd name="connsiteX4" fmla="*/ 33447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7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580" y="65464"/>
                    <a:pt x="24299" y="68323"/>
                    <a:pt x="31445" y="68323"/>
                  </a:cubicBezTo>
                  <a:cubicBezTo>
                    <a:pt x="38306" y="68323"/>
                    <a:pt x="43166" y="65178"/>
                    <a:pt x="43166" y="60318"/>
                  </a:cubicBezTo>
                  <a:cubicBezTo>
                    <a:pt x="43166" y="46597"/>
                    <a:pt x="3145" y="51456"/>
                    <a:pt x="3145" y="24871"/>
                  </a:cubicBezTo>
                  <a:cubicBezTo>
                    <a:pt x="3145" y="10005"/>
                    <a:pt x="15437" y="0"/>
                    <a:pt x="33447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7" y="31731"/>
                    <a:pt x="61747" y="58603"/>
                  </a:cubicBezTo>
                  <a:cubicBezTo>
                    <a:pt x="61747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ihandform: Form 204">
              <a:extLst>
                <a:ext uri="{FF2B5EF4-FFF2-40B4-BE49-F238E27FC236}">
                  <a16:creationId xmlns:a16="http://schemas.microsoft.com/office/drawing/2014/main" id="{6C52F130-5D12-6A40-885D-CA8228AD50AA}"/>
                </a:ext>
              </a:extLst>
            </p:cNvPr>
            <p:cNvSpPr/>
            <p:nvPr/>
          </p:nvSpPr>
          <p:spPr>
            <a:xfrm>
              <a:off x="2085433" y="64401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317 w 77184"/>
                <a:gd name="connsiteY5" fmla="*/ 42309 h 84045"/>
                <a:gd name="connsiteX6" fmla="*/ 38306 w 77184"/>
                <a:gd name="connsiteY6" fmla="*/ 17152 h 84045"/>
                <a:gd name="connsiteX7" fmla="*/ 18296 w 77184"/>
                <a:gd name="connsiteY7" fmla="*/ 42023 h 84045"/>
                <a:gd name="connsiteX8" fmla="*/ 38306 w 77184"/>
                <a:gd name="connsiteY8" fmla="*/ 67465 h 84045"/>
                <a:gd name="connsiteX9" fmla="*/ 58317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317" y="42309"/>
                  </a:moveTo>
                  <a:cubicBezTo>
                    <a:pt x="58317" y="26872"/>
                    <a:pt x="50599" y="17152"/>
                    <a:pt x="38306" y="17152"/>
                  </a:cubicBezTo>
                  <a:cubicBezTo>
                    <a:pt x="26014" y="17152"/>
                    <a:pt x="18296" y="26872"/>
                    <a:pt x="18296" y="42023"/>
                  </a:cubicBezTo>
                  <a:cubicBezTo>
                    <a:pt x="18296" y="57460"/>
                    <a:pt x="26014" y="67465"/>
                    <a:pt x="38306" y="67465"/>
                  </a:cubicBezTo>
                  <a:cubicBezTo>
                    <a:pt x="50885" y="67179"/>
                    <a:pt x="58317" y="57745"/>
                    <a:pt x="58317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: Form 205">
              <a:extLst>
                <a:ext uri="{FF2B5EF4-FFF2-40B4-BE49-F238E27FC236}">
                  <a16:creationId xmlns:a16="http://schemas.microsoft.com/office/drawing/2014/main" id="{CE36B460-5880-624E-A7FC-074ECBE25A8D}"/>
                </a:ext>
              </a:extLst>
            </p:cNvPr>
            <p:cNvSpPr/>
            <p:nvPr/>
          </p:nvSpPr>
          <p:spPr>
            <a:xfrm>
              <a:off x="2182914" y="64683"/>
              <a:ext cx="74611" cy="114065"/>
            </a:xfrm>
            <a:custGeom>
              <a:avLst/>
              <a:gdLst>
                <a:gd name="connsiteX0" fmla="*/ 74612 w 74611"/>
                <a:gd name="connsiteY0" fmla="*/ 41455 h 114065"/>
                <a:gd name="connsiteX1" fmla="*/ 42023 w 74611"/>
                <a:gd name="connsiteY1" fmla="*/ 83763 h 114065"/>
                <a:gd name="connsiteX2" fmla="*/ 18867 w 74611"/>
                <a:gd name="connsiteY2" fmla="*/ 73186 h 114065"/>
                <a:gd name="connsiteX3" fmla="*/ 18581 w 74611"/>
                <a:gd name="connsiteY3" fmla="*/ 73186 h 114065"/>
                <a:gd name="connsiteX4" fmla="*/ 18581 w 74611"/>
                <a:gd name="connsiteY4" fmla="*/ 109491 h 114065"/>
                <a:gd name="connsiteX5" fmla="*/ 0 w 74611"/>
                <a:gd name="connsiteY5" fmla="*/ 114065 h 114065"/>
                <a:gd name="connsiteX6" fmla="*/ 0 w 74611"/>
                <a:gd name="connsiteY6" fmla="*/ 2005 h 114065"/>
                <a:gd name="connsiteX7" fmla="*/ 18296 w 74611"/>
                <a:gd name="connsiteY7" fmla="*/ 2005 h 114065"/>
                <a:gd name="connsiteX8" fmla="*/ 18296 w 74611"/>
                <a:gd name="connsiteY8" fmla="*/ 11724 h 114065"/>
                <a:gd name="connsiteX9" fmla="*/ 18581 w 74611"/>
                <a:gd name="connsiteY9" fmla="*/ 11724 h 114065"/>
                <a:gd name="connsiteX10" fmla="*/ 42880 w 74611"/>
                <a:gd name="connsiteY10" fmla="*/ 4 h 114065"/>
                <a:gd name="connsiteX11" fmla="*/ 74612 w 74611"/>
                <a:gd name="connsiteY11" fmla="*/ 41455 h 114065"/>
                <a:gd name="connsiteX12" fmla="*/ 56030 w 74611"/>
                <a:gd name="connsiteY12" fmla="*/ 42026 h 114065"/>
                <a:gd name="connsiteX13" fmla="*/ 37449 w 74611"/>
                <a:gd name="connsiteY13" fmla="*/ 16584 h 114065"/>
                <a:gd name="connsiteX14" fmla="*/ 18581 w 74611"/>
                <a:gd name="connsiteY14" fmla="*/ 26875 h 114065"/>
                <a:gd name="connsiteX15" fmla="*/ 18581 w 74611"/>
                <a:gd name="connsiteY15" fmla="*/ 56320 h 114065"/>
                <a:gd name="connsiteX16" fmla="*/ 37735 w 74611"/>
                <a:gd name="connsiteY16" fmla="*/ 67183 h 114065"/>
                <a:gd name="connsiteX17" fmla="*/ 56030 w 74611"/>
                <a:gd name="connsiteY17" fmla="*/ 42026 h 11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4065">
                  <a:moveTo>
                    <a:pt x="74612" y="41455"/>
                  </a:moveTo>
                  <a:cubicBezTo>
                    <a:pt x="74612" y="67469"/>
                    <a:pt x="61462" y="83763"/>
                    <a:pt x="42023" y="83763"/>
                  </a:cubicBezTo>
                  <a:cubicBezTo>
                    <a:pt x="32303" y="83763"/>
                    <a:pt x="24013" y="79475"/>
                    <a:pt x="18867" y="73186"/>
                  </a:cubicBezTo>
                  <a:lnTo>
                    <a:pt x="18581" y="73186"/>
                  </a:lnTo>
                  <a:lnTo>
                    <a:pt x="18581" y="109491"/>
                  </a:lnTo>
                  <a:lnTo>
                    <a:pt x="0" y="114065"/>
                  </a:lnTo>
                  <a:lnTo>
                    <a:pt x="0" y="2005"/>
                  </a:lnTo>
                  <a:lnTo>
                    <a:pt x="18296" y="2005"/>
                  </a:lnTo>
                  <a:lnTo>
                    <a:pt x="18296" y="11724"/>
                  </a:lnTo>
                  <a:lnTo>
                    <a:pt x="18581" y="11724"/>
                  </a:lnTo>
                  <a:cubicBezTo>
                    <a:pt x="24299" y="4578"/>
                    <a:pt x="32875" y="4"/>
                    <a:pt x="42880" y="4"/>
                  </a:cubicBezTo>
                  <a:cubicBezTo>
                    <a:pt x="61462" y="-282"/>
                    <a:pt x="74612" y="15441"/>
                    <a:pt x="74612" y="41455"/>
                  </a:cubicBezTo>
                  <a:close/>
                  <a:moveTo>
                    <a:pt x="56030" y="42026"/>
                  </a:moveTo>
                  <a:cubicBezTo>
                    <a:pt x="56030" y="25446"/>
                    <a:pt x="49455" y="16584"/>
                    <a:pt x="37449" y="16584"/>
                  </a:cubicBezTo>
                  <a:cubicBezTo>
                    <a:pt x="30302" y="16584"/>
                    <a:pt x="24585" y="19729"/>
                    <a:pt x="18581" y="26875"/>
                  </a:cubicBezTo>
                  <a:lnTo>
                    <a:pt x="18581" y="56320"/>
                  </a:lnTo>
                  <a:cubicBezTo>
                    <a:pt x="24013" y="63467"/>
                    <a:pt x="30016" y="67183"/>
                    <a:pt x="37735" y="67183"/>
                  </a:cubicBezTo>
                  <a:cubicBezTo>
                    <a:pt x="49741" y="67183"/>
                    <a:pt x="56030" y="57749"/>
                    <a:pt x="56030" y="420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ihandform: Form 206">
              <a:extLst>
                <a:ext uri="{FF2B5EF4-FFF2-40B4-BE49-F238E27FC236}">
                  <a16:creationId xmlns:a16="http://schemas.microsoft.com/office/drawing/2014/main" id="{1F212328-FD1E-8F4E-8EF8-E041C0D2404C}"/>
                </a:ext>
              </a:extLst>
            </p:cNvPr>
            <p:cNvSpPr/>
            <p:nvPr/>
          </p:nvSpPr>
          <p:spPr>
            <a:xfrm>
              <a:off x="2278394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ihandform: Form 207">
              <a:extLst>
                <a:ext uri="{FF2B5EF4-FFF2-40B4-BE49-F238E27FC236}">
                  <a16:creationId xmlns:a16="http://schemas.microsoft.com/office/drawing/2014/main" id="{A162FE20-4E69-E846-B2BA-888DD328D2A1}"/>
                </a:ext>
              </a:extLst>
            </p:cNvPr>
            <p:cNvSpPr/>
            <p:nvPr/>
          </p:nvSpPr>
          <p:spPr>
            <a:xfrm>
              <a:off x="2368156" y="3095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ihandform: Form 208">
              <a:extLst>
                <a:ext uri="{FF2B5EF4-FFF2-40B4-BE49-F238E27FC236}">
                  <a16:creationId xmlns:a16="http://schemas.microsoft.com/office/drawing/2014/main" id="{88F6B517-D89D-504A-8221-643D7262A6C4}"/>
                </a:ext>
              </a:extLst>
            </p:cNvPr>
            <p:cNvSpPr/>
            <p:nvPr/>
          </p:nvSpPr>
          <p:spPr>
            <a:xfrm>
              <a:off x="2406748" y="64401"/>
              <a:ext cx="61747" cy="84045"/>
            </a:xfrm>
            <a:custGeom>
              <a:avLst/>
              <a:gdLst>
                <a:gd name="connsiteX0" fmla="*/ 8862 w 61747"/>
                <a:gd name="connsiteY0" fmla="*/ 59461 h 84045"/>
                <a:gd name="connsiteX1" fmla="*/ 31445 w 61747"/>
                <a:gd name="connsiteY1" fmla="*/ 68323 h 84045"/>
                <a:gd name="connsiteX2" fmla="*/ 43166 w 61747"/>
                <a:gd name="connsiteY2" fmla="*/ 60318 h 84045"/>
                <a:gd name="connsiteX3" fmla="*/ 3145 w 61747"/>
                <a:gd name="connsiteY3" fmla="*/ 24871 h 84045"/>
                <a:gd name="connsiteX4" fmla="*/ 33447 w 61747"/>
                <a:gd name="connsiteY4" fmla="*/ 0 h 84045"/>
                <a:gd name="connsiteX5" fmla="*/ 61176 w 61747"/>
                <a:gd name="connsiteY5" fmla="*/ 8290 h 84045"/>
                <a:gd name="connsiteX6" fmla="*/ 52314 w 61747"/>
                <a:gd name="connsiteY6" fmla="*/ 22869 h 84045"/>
                <a:gd name="connsiteX7" fmla="*/ 33161 w 61747"/>
                <a:gd name="connsiteY7" fmla="*/ 15723 h 84045"/>
                <a:gd name="connsiteX8" fmla="*/ 21726 w 61747"/>
                <a:gd name="connsiteY8" fmla="*/ 23155 h 84045"/>
                <a:gd name="connsiteX9" fmla="*/ 61748 w 61747"/>
                <a:gd name="connsiteY9" fmla="*/ 58603 h 84045"/>
                <a:gd name="connsiteX10" fmla="*/ 30874 w 61747"/>
                <a:gd name="connsiteY10" fmla="*/ 84045 h 84045"/>
                <a:gd name="connsiteX11" fmla="*/ 0 w 61747"/>
                <a:gd name="connsiteY11" fmla="*/ 74326 h 84045"/>
                <a:gd name="connsiteX12" fmla="*/ 8862 w 61747"/>
                <a:gd name="connsiteY12" fmla="*/ 5946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747" h="84045">
                  <a:moveTo>
                    <a:pt x="8862" y="59461"/>
                  </a:moveTo>
                  <a:cubicBezTo>
                    <a:pt x="16866" y="65464"/>
                    <a:pt x="24299" y="68323"/>
                    <a:pt x="31445" y="68323"/>
                  </a:cubicBezTo>
                  <a:cubicBezTo>
                    <a:pt x="38306" y="68323"/>
                    <a:pt x="43166" y="65178"/>
                    <a:pt x="43166" y="60318"/>
                  </a:cubicBezTo>
                  <a:cubicBezTo>
                    <a:pt x="43166" y="46597"/>
                    <a:pt x="3145" y="51456"/>
                    <a:pt x="3145" y="24871"/>
                  </a:cubicBezTo>
                  <a:cubicBezTo>
                    <a:pt x="3145" y="10005"/>
                    <a:pt x="15437" y="0"/>
                    <a:pt x="33447" y="0"/>
                  </a:cubicBezTo>
                  <a:cubicBezTo>
                    <a:pt x="43166" y="0"/>
                    <a:pt x="52600" y="2859"/>
                    <a:pt x="61176" y="8290"/>
                  </a:cubicBezTo>
                  <a:lnTo>
                    <a:pt x="52314" y="22869"/>
                  </a:lnTo>
                  <a:cubicBezTo>
                    <a:pt x="45453" y="18296"/>
                    <a:pt x="39164" y="15723"/>
                    <a:pt x="33161" y="15723"/>
                  </a:cubicBezTo>
                  <a:cubicBezTo>
                    <a:pt x="26300" y="15723"/>
                    <a:pt x="21726" y="18581"/>
                    <a:pt x="21726" y="23155"/>
                  </a:cubicBezTo>
                  <a:cubicBezTo>
                    <a:pt x="21726" y="36305"/>
                    <a:pt x="61748" y="31731"/>
                    <a:pt x="61748" y="58603"/>
                  </a:cubicBezTo>
                  <a:cubicBezTo>
                    <a:pt x="61748" y="73754"/>
                    <a:pt x="49455" y="84045"/>
                    <a:pt x="30874" y="84045"/>
                  </a:cubicBezTo>
                  <a:cubicBezTo>
                    <a:pt x="20297" y="84045"/>
                    <a:pt x="9434" y="80615"/>
                    <a:pt x="0" y="74326"/>
                  </a:cubicBezTo>
                  <a:lnTo>
                    <a:pt x="8862" y="5946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: Form 209">
              <a:extLst>
                <a:ext uri="{FF2B5EF4-FFF2-40B4-BE49-F238E27FC236}">
                  <a16:creationId xmlns:a16="http://schemas.microsoft.com/office/drawing/2014/main" id="{E128117A-E643-6A41-8000-4ECE34E35EF6}"/>
                </a:ext>
              </a:extLst>
            </p:cNvPr>
            <p:cNvSpPr/>
            <p:nvPr/>
          </p:nvSpPr>
          <p:spPr>
            <a:xfrm>
              <a:off x="2483647" y="64401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: Form 210">
              <a:extLst>
                <a:ext uri="{FF2B5EF4-FFF2-40B4-BE49-F238E27FC236}">
                  <a16:creationId xmlns:a16="http://schemas.microsoft.com/office/drawing/2014/main" id="{ED1A6ACC-74B6-4643-905D-DC4AEC4BF29E}"/>
                </a:ext>
              </a:extLst>
            </p:cNvPr>
            <p:cNvSpPr/>
            <p:nvPr/>
          </p:nvSpPr>
          <p:spPr>
            <a:xfrm>
              <a:off x="2567120" y="29811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7 h 116920"/>
                <a:gd name="connsiteX10" fmla="*/ 18867 w 68608"/>
                <a:gd name="connsiteY10" fmla="*/ 46597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7"/>
                  </a:lnTo>
                  <a:lnTo>
                    <a:pt x="18867" y="46597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ihandform: Form 211">
              <a:extLst>
                <a:ext uri="{FF2B5EF4-FFF2-40B4-BE49-F238E27FC236}">
                  <a16:creationId xmlns:a16="http://schemas.microsoft.com/office/drawing/2014/main" id="{997E6806-581D-0642-9A32-3AAB91FFB9FD}"/>
                </a:ext>
              </a:extLst>
            </p:cNvPr>
            <p:cNvSpPr/>
            <p:nvPr/>
          </p:nvSpPr>
          <p:spPr>
            <a:xfrm>
              <a:off x="2655168" y="64687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: Form 212">
              <a:extLst>
                <a:ext uri="{FF2B5EF4-FFF2-40B4-BE49-F238E27FC236}">
                  <a16:creationId xmlns:a16="http://schemas.microsoft.com/office/drawing/2014/main" id="{22E8F6A5-139C-0C45-98C9-892381C9AF6B}"/>
                </a:ext>
              </a:extLst>
            </p:cNvPr>
            <p:cNvSpPr/>
            <p:nvPr/>
          </p:nvSpPr>
          <p:spPr>
            <a:xfrm>
              <a:off x="2796386" y="36100"/>
              <a:ext cx="69465" cy="110630"/>
            </a:xfrm>
            <a:custGeom>
              <a:avLst/>
              <a:gdLst>
                <a:gd name="connsiteX0" fmla="*/ 69466 w 69465"/>
                <a:gd name="connsiteY0" fmla="*/ 18010 h 110630"/>
                <a:gd name="connsiteX1" fmla="*/ 19725 w 69465"/>
                <a:gd name="connsiteY1" fmla="*/ 18010 h 110630"/>
                <a:gd name="connsiteX2" fmla="*/ 19725 w 69465"/>
                <a:gd name="connsiteY2" fmla="*/ 45453 h 110630"/>
                <a:gd name="connsiteX3" fmla="*/ 56888 w 69465"/>
                <a:gd name="connsiteY3" fmla="*/ 45453 h 110630"/>
                <a:gd name="connsiteX4" fmla="*/ 56888 w 69465"/>
                <a:gd name="connsiteY4" fmla="*/ 63463 h 110630"/>
                <a:gd name="connsiteX5" fmla="*/ 19725 w 69465"/>
                <a:gd name="connsiteY5" fmla="*/ 63463 h 110630"/>
                <a:gd name="connsiteX6" fmla="*/ 19725 w 69465"/>
                <a:gd name="connsiteY6" fmla="*/ 110631 h 110630"/>
                <a:gd name="connsiteX7" fmla="*/ 0 w 69465"/>
                <a:gd name="connsiteY7" fmla="*/ 110631 h 110630"/>
                <a:gd name="connsiteX8" fmla="*/ 0 w 69465"/>
                <a:gd name="connsiteY8" fmla="*/ 0 h 110630"/>
                <a:gd name="connsiteX9" fmla="*/ 69466 w 69465"/>
                <a:gd name="connsiteY9" fmla="*/ 0 h 110630"/>
                <a:gd name="connsiteX10" fmla="*/ 69466 w 69465"/>
                <a:gd name="connsiteY10" fmla="*/ 18010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465" h="110630">
                  <a:moveTo>
                    <a:pt x="69466" y="18010"/>
                  </a:moveTo>
                  <a:lnTo>
                    <a:pt x="19725" y="18010"/>
                  </a:lnTo>
                  <a:lnTo>
                    <a:pt x="19725" y="45453"/>
                  </a:lnTo>
                  <a:lnTo>
                    <a:pt x="56888" y="45453"/>
                  </a:lnTo>
                  <a:lnTo>
                    <a:pt x="56888" y="63463"/>
                  </a:lnTo>
                  <a:lnTo>
                    <a:pt x="19725" y="6346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01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: Form 213">
              <a:extLst>
                <a:ext uri="{FF2B5EF4-FFF2-40B4-BE49-F238E27FC236}">
                  <a16:creationId xmlns:a16="http://schemas.microsoft.com/office/drawing/2014/main" id="{57286842-6EE3-5340-A02C-088C3D0E2E57}"/>
                </a:ext>
              </a:extLst>
            </p:cNvPr>
            <p:cNvSpPr/>
            <p:nvPr/>
          </p:nvSpPr>
          <p:spPr>
            <a:xfrm>
              <a:off x="2869569" y="64687"/>
              <a:ext cx="67750" cy="83759"/>
            </a:xfrm>
            <a:custGeom>
              <a:avLst/>
              <a:gdLst>
                <a:gd name="connsiteX0" fmla="*/ 34304 w 67750"/>
                <a:gd name="connsiteY0" fmla="*/ 32303 h 83759"/>
                <a:gd name="connsiteX1" fmla="*/ 49455 w 67750"/>
                <a:gd name="connsiteY1" fmla="*/ 34018 h 83759"/>
                <a:gd name="connsiteX2" fmla="*/ 49455 w 67750"/>
                <a:gd name="connsiteY2" fmla="*/ 31160 h 83759"/>
                <a:gd name="connsiteX3" fmla="*/ 31731 w 67750"/>
                <a:gd name="connsiteY3" fmla="*/ 15723 h 83759"/>
                <a:gd name="connsiteX4" fmla="*/ 11435 w 67750"/>
                <a:gd name="connsiteY4" fmla="*/ 20297 h 83759"/>
                <a:gd name="connsiteX5" fmla="*/ 7433 w 67750"/>
                <a:gd name="connsiteY5" fmla="*/ 4574 h 83759"/>
                <a:gd name="connsiteX6" fmla="*/ 33732 w 67750"/>
                <a:gd name="connsiteY6" fmla="*/ 0 h 83759"/>
                <a:gd name="connsiteX7" fmla="*/ 67751 w 67750"/>
                <a:gd name="connsiteY7" fmla="*/ 30874 h 83759"/>
                <a:gd name="connsiteX8" fmla="*/ 67751 w 67750"/>
                <a:gd name="connsiteY8" fmla="*/ 82044 h 83759"/>
                <a:gd name="connsiteX9" fmla="*/ 50027 w 67750"/>
                <a:gd name="connsiteY9" fmla="*/ 82044 h 83759"/>
                <a:gd name="connsiteX10" fmla="*/ 50027 w 67750"/>
                <a:gd name="connsiteY10" fmla="*/ 73468 h 83759"/>
                <a:gd name="connsiteX11" fmla="*/ 49741 w 67750"/>
                <a:gd name="connsiteY11" fmla="*/ 73468 h 83759"/>
                <a:gd name="connsiteX12" fmla="*/ 26300 w 67750"/>
                <a:gd name="connsiteY12" fmla="*/ 83759 h 83759"/>
                <a:gd name="connsiteX13" fmla="*/ 0 w 67750"/>
                <a:gd name="connsiteY13" fmla="*/ 58317 h 83759"/>
                <a:gd name="connsiteX14" fmla="*/ 34304 w 67750"/>
                <a:gd name="connsiteY14" fmla="*/ 32303 h 83759"/>
                <a:gd name="connsiteX15" fmla="*/ 31160 w 67750"/>
                <a:gd name="connsiteY15" fmla="*/ 69752 h 83759"/>
                <a:gd name="connsiteX16" fmla="*/ 49455 w 67750"/>
                <a:gd name="connsiteY16" fmla="*/ 60032 h 83759"/>
                <a:gd name="connsiteX17" fmla="*/ 49455 w 67750"/>
                <a:gd name="connsiteY17" fmla="*/ 46025 h 83759"/>
                <a:gd name="connsiteX18" fmla="*/ 36305 w 67750"/>
                <a:gd name="connsiteY18" fmla="*/ 44595 h 83759"/>
                <a:gd name="connsiteX19" fmla="*/ 17724 w 67750"/>
                <a:gd name="connsiteY19" fmla="*/ 57745 h 83759"/>
                <a:gd name="connsiteX20" fmla="*/ 31160 w 67750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0" h="83759">
                  <a:moveTo>
                    <a:pt x="34304" y="32303"/>
                  </a:moveTo>
                  <a:cubicBezTo>
                    <a:pt x="39450" y="32303"/>
                    <a:pt x="44310" y="32589"/>
                    <a:pt x="49455" y="34018"/>
                  </a:cubicBezTo>
                  <a:lnTo>
                    <a:pt x="49455" y="31160"/>
                  </a:lnTo>
                  <a:cubicBezTo>
                    <a:pt x="49455" y="20868"/>
                    <a:pt x="43452" y="15723"/>
                    <a:pt x="31731" y="15723"/>
                  </a:cubicBezTo>
                  <a:cubicBezTo>
                    <a:pt x="25156" y="15723"/>
                    <a:pt x="18010" y="17152"/>
                    <a:pt x="11435" y="20297"/>
                  </a:cubicBezTo>
                  <a:lnTo>
                    <a:pt x="7433" y="4574"/>
                  </a:lnTo>
                  <a:cubicBezTo>
                    <a:pt x="14865" y="1715"/>
                    <a:pt x="24585" y="0"/>
                    <a:pt x="33732" y="0"/>
                  </a:cubicBezTo>
                  <a:cubicBezTo>
                    <a:pt x="56316" y="0"/>
                    <a:pt x="67751" y="10577"/>
                    <a:pt x="67751" y="30874"/>
                  </a:cubicBezTo>
                  <a:lnTo>
                    <a:pt x="67751" y="82044"/>
                  </a:lnTo>
                  <a:lnTo>
                    <a:pt x="50027" y="82044"/>
                  </a:lnTo>
                  <a:lnTo>
                    <a:pt x="50027" y="73468"/>
                  </a:lnTo>
                  <a:lnTo>
                    <a:pt x="49741" y="73468"/>
                  </a:lnTo>
                  <a:cubicBezTo>
                    <a:pt x="42880" y="80615"/>
                    <a:pt x="35734" y="83759"/>
                    <a:pt x="26300" y="83759"/>
                  </a:cubicBezTo>
                  <a:cubicBezTo>
                    <a:pt x="10291" y="83759"/>
                    <a:pt x="0" y="73754"/>
                    <a:pt x="0" y="58317"/>
                  </a:cubicBezTo>
                  <a:cubicBezTo>
                    <a:pt x="0" y="41451"/>
                    <a:pt x="12006" y="32303"/>
                    <a:pt x="34304" y="32303"/>
                  </a:cubicBezTo>
                  <a:close/>
                  <a:moveTo>
                    <a:pt x="31160" y="69752"/>
                  </a:moveTo>
                  <a:cubicBezTo>
                    <a:pt x="38021" y="69752"/>
                    <a:pt x="44310" y="66321"/>
                    <a:pt x="49455" y="60032"/>
                  </a:cubicBezTo>
                  <a:lnTo>
                    <a:pt x="49455" y="46025"/>
                  </a:lnTo>
                  <a:cubicBezTo>
                    <a:pt x="45167" y="44881"/>
                    <a:pt x="40593" y="44595"/>
                    <a:pt x="36305" y="44595"/>
                  </a:cubicBezTo>
                  <a:cubicBezTo>
                    <a:pt x="24585" y="44595"/>
                    <a:pt x="17724" y="49169"/>
                    <a:pt x="17724" y="57745"/>
                  </a:cubicBezTo>
                  <a:cubicBezTo>
                    <a:pt x="17724" y="65178"/>
                    <a:pt x="22869" y="69752"/>
                    <a:pt x="31160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: Form 214">
              <a:extLst>
                <a:ext uri="{FF2B5EF4-FFF2-40B4-BE49-F238E27FC236}">
                  <a16:creationId xmlns:a16="http://schemas.microsoft.com/office/drawing/2014/main" id="{FB728150-A110-AB47-8C6D-FE8DD49B3F8A}"/>
                </a:ext>
              </a:extLst>
            </p:cNvPr>
            <p:cNvSpPr/>
            <p:nvPr/>
          </p:nvSpPr>
          <p:spPr>
            <a:xfrm>
              <a:off x="2961046" y="29811"/>
              <a:ext cx="70323" cy="116920"/>
            </a:xfrm>
            <a:custGeom>
              <a:avLst/>
              <a:gdLst>
                <a:gd name="connsiteX0" fmla="*/ 0 w 70323"/>
                <a:gd name="connsiteY0" fmla="*/ 4574 h 116920"/>
                <a:gd name="connsiteX1" fmla="*/ 18581 w 70323"/>
                <a:gd name="connsiteY1" fmla="*/ 0 h 116920"/>
                <a:gd name="connsiteX2" fmla="*/ 18581 w 70323"/>
                <a:gd name="connsiteY2" fmla="*/ 70324 h 116920"/>
                <a:gd name="connsiteX3" fmla="*/ 18867 w 70323"/>
                <a:gd name="connsiteY3" fmla="*/ 70324 h 116920"/>
                <a:gd name="connsiteX4" fmla="*/ 45167 w 70323"/>
                <a:gd name="connsiteY4" fmla="*/ 36877 h 116920"/>
                <a:gd name="connsiteX5" fmla="*/ 67465 w 70323"/>
                <a:gd name="connsiteY5" fmla="*/ 36877 h 116920"/>
                <a:gd name="connsiteX6" fmla="*/ 41165 w 70323"/>
                <a:gd name="connsiteY6" fmla="*/ 68323 h 116920"/>
                <a:gd name="connsiteX7" fmla="*/ 70324 w 70323"/>
                <a:gd name="connsiteY7" fmla="*/ 116920 h 116920"/>
                <a:gd name="connsiteX8" fmla="*/ 48026 w 70323"/>
                <a:gd name="connsiteY8" fmla="*/ 116920 h 116920"/>
                <a:gd name="connsiteX9" fmla="*/ 28015 w 70323"/>
                <a:gd name="connsiteY9" fmla="*/ 82330 h 116920"/>
                <a:gd name="connsiteX10" fmla="*/ 18867 w 70323"/>
                <a:gd name="connsiteY10" fmla="*/ 92621 h 116920"/>
                <a:gd name="connsiteX11" fmla="*/ 18867 w 70323"/>
                <a:gd name="connsiteY11" fmla="*/ 116920 h 116920"/>
                <a:gd name="connsiteX12" fmla="*/ 286 w 70323"/>
                <a:gd name="connsiteY12" fmla="*/ 116920 h 116920"/>
                <a:gd name="connsiteX13" fmla="*/ 286 w 70323"/>
                <a:gd name="connsiteY13" fmla="*/ 457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323" h="116920">
                  <a:moveTo>
                    <a:pt x="0" y="4574"/>
                  </a:moveTo>
                  <a:lnTo>
                    <a:pt x="18581" y="0"/>
                  </a:lnTo>
                  <a:lnTo>
                    <a:pt x="18581" y="70324"/>
                  </a:lnTo>
                  <a:lnTo>
                    <a:pt x="18867" y="70324"/>
                  </a:lnTo>
                  <a:lnTo>
                    <a:pt x="45167" y="36877"/>
                  </a:lnTo>
                  <a:lnTo>
                    <a:pt x="67465" y="36877"/>
                  </a:lnTo>
                  <a:lnTo>
                    <a:pt x="41165" y="68323"/>
                  </a:lnTo>
                  <a:lnTo>
                    <a:pt x="70324" y="116920"/>
                  </a:lnTo>
                  <a:lnTo>
                    <a:pt x="48026" y="116920"/>
                  </a:lnTo>
                  <a:lnTo>
                    <a:pt x="28015" y="82330"/>
                  </a:lnTo>
                  <a:lnTo>
                    <a:pt x="18867" y="92621"/>
                  </a:lnTo>
                  <a:lnTo>
                    <a:pt x="18867" y="116920"/>
                  </a:lnTo>
                  <a:lnTo>
                    <a:pt x="286" y="116920"/>
                  </a:lnTo>
                  <a:lnTo>
                    <a:pt x="286" y="457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ihandform: Form 215">
              <a:extLst>
                <a:ext uri="{FF2B5EF4-FFF2-40B4-BE49-F238E27FC236}">
                  <a16:creationId xmlns:a16="http://schemas.microsoft.com/office/drawing/2014/main" id="{440AC296-133D-9F48-8C54-6510AA5024CD}"/>
                </a:ext>
              </a:extLst>
            </p:cNvPr>
            <p:cNvSpPr/>
            <p:nvPr/>
          </p:nvSpPr>
          <p:spPr>
            <a:xfrm>
              <a:off x="3045092" y="66688"/>
              <a:ext cx="68894" cy="82044"/>
            </a:xfrm>
            <a:custGeom>
              <a:avLst/>
              <a:gdLst>
                <a:gd name="connsiteX0" fmla="*/ 18867 w 68894"/>
                <a:gd name="connsiteY0" fmla="*/ 48026 h 82044"/>
                <a:gd name="connsiteX1" fmla="*/ 34876 w 68894"/>
                <a:gd name="connsiteY1" fmla="*/ 64892 h 82044"/>
                <a:gd name="connsiteX2" fmla="*/ 50313 w 68894"/>
                <a:gd name="connsiteY2" fmla="*/ 48026 h 82044"/>
                <a:gd name="connsiteX3" fmla="*/ 50313 w 68894"/>
                <a:gd name="connsiteY3" fmla="*/ 0 h 82044"/>
                <a:gd name="connsiteX4" fmla="*/ 68894 w 68894"/>
                <a:gd name="connsiteY4" fmla="*/ 0 h 82044"/>
                <a:gd name="connsiteX5" fmla="*/ 68894 w 68894"/>
                <a:gd name="connsiteY5" fmla="*/ 48598 h 82044"/>
                <a:gd name="connsiteX6" fmla="*/ 35162 w 68894"/>
                <a:gd name="connsiteY6" fmla="*/ 82044 h 82044"/>
                <a:gd name="connsiteX7" fmla="*/ 0 w 68894"/>
                <a:gd name="connsiteY7" fmla="*/ 48883 h 82044"/>
                <a:gd name="connsiteX8" fmla="*/ 0 w 68894"/>
                <a:gd name="connsiteY8" fmla="*/ 286 h 82044"/>
                <a:gd name="connsiteX9" fmla="*/ 18581 w 68894"/>
                <a:gd name="connsiteY9" fmla="*/ 286 h 82044"/>
                <a:gd name="connsiteX10" fmla="*/ 18581 w 68894"/>
                <a:gd name="connsiteY10" fmla="*/ 48026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94" h="82044">
                  <a:moveTo>
                    <a:pt x="18867" y="48026"/>
                  </a:moveTo>
                  <a:cubicBezTo>
                    <a:pt x="18867" y="58889"/>
                    <a:pt x="24299" y="64892"/>
                    <a:pt x="34876" y="64892"/>
                  </a:cubicBezTo>
                  <a:cubicBezTo>
                    <a:pt x="45167" y="64892"/>
                    <a:pt x="50313" y="59175"/>
                    <a:pt x="50313" y="48026"/>
                  </a:cubicBezTo>
                  <a:lnTo>
                    <a:pt x="50313" y="0"/>
                  </a:lnTo>
                  <a:lnTo>
                    <a:pt x="68894" y="0"/>
                  </a:lnTo>
                  <a:lnTo>
                    <a:pt x="68894" y="48598"/>
                  </a:lnTo>
                  <a:cubicBezTo>
                    <a:pt x="68894" y="69752"/>
                    <a:pt x="57174" y="82044"/>
                    <a:pt x="35162" y="82044"/>
                  </a:cubicBezTo>
                  <a:cubicBezTo>
                    <a:pt x="13436" y="82044"/>
                    <a:pt x="0" y="69752"/>
                    <a:pt x="0" y="48883"/>
                  </a:cubicBezTo>
                  <a:lnTo>
                    <a:pt x="0" y="286"/>
                  </a:lnTo>
                  <a:lnTo>
                    <a:pt x="18581" y="286"/>
                  </a:lnTo>
                  <a:lnTo>
                    <a:pt x="18581" y="4802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ihandform: Form 216">
              <a:extLst>
                <a:ext uri="{FF2B5EF4-FFF2-40B4-BE49-F238E27FC236}">
                  <a16:creationId xmlns:a16="http://schemas.microsoft.com/office/drawing/2014/main" id="{4A19DC81-F098-0E43-87D5-4250EADC5AC7}"/>
                </a:ext>
              </a:extLst>
            </p:cNvPr>
            <p:cNvSpPr/>
            <p:nvPr/>
          </p:nvSpPr>
          <p:spPr>
            <a:xfrm>
              <a:off x="3138285" y="29525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ihandform: Form 217">
              <a:extLst>
                <a:ext uri="{FF2B5EF4-FFF2-40B4-BE49-F238E27FC236}">
                  <a16:creationId xmlns:a16="http://schemas.microsoft.com/office/drawing/2014/main" id="{F850EB10-3C61-CD49-8821-6DFBE557F241}"/>
                </a:ext>
              </a:extLst>
            </p:cNvPr>
            <p:cNvSpPr/>
            <p:nvPr/>
          </p:nvSpPr>
          <p:spPr>
            <a:xfrm>
              <a:off x="3173160" y="40960"/>
              <a:ext cx="49741" cy="107486"/>
            </a:xfrm>
            <a:custGeom>
              <a:avLst/>
              <a:gdLst>
                <a:gd name="connsiteX0" fmla="*/ 49741 w 49741"/>
                <a:gd name="connsiteY0" fmla="*/ 88619 h 107486"/>
                <a:gd name="connsiteX1" fmla="*/ 49741 w 49741"/>
                <a:gd name="connsiteY1" fmla="*/ 104628 h 107486"/>
                <a:gd name="connsiteX2" fmla="*/ 34018 w 49741"/>
                <a:gd name="connsiteY2" fmla="*/ 107486 h 107486"/>
                <a:gd name="connsiteX3" fmla="*/ 12292 w 49741"/>
                <a:gd name="connsiteY3" fmla="*/ 84903 h 107486"/>
                <a:gd name="connsiteX4" fmla="*/ 12292 w 49741"/>
                <a:gd name="connsiteY4" fmla="*/ 41165 h 107486"/>
                <a:gd name="connsiteX5" fmla="*/ 0 w 49741"/>
                <a:gd name="connsiteY5" fmla="*/ 41165 h 107486"/>
                <a:gd name="connsiteX6" fmla="*/ 0 w 49741"/>
                <a:gd name="connsiteY6" fmla="*/ 25728 h 107486"/>
                <a:gd name="connsiteX7" fmla="*/ 12006 w 49741"/>
                <a:gd name="connsiteY7" fmla="*/ 25728 h 107486"/>
                <a:gd name="connsiteX8" fmla="*/ 12006 w 49741"/>
                <a:gd name="connsiteY8" fmla="*/ 4002 h 107486"/>
                <a:gd name="connsiteX9" fmla="*/ 30588 w 49741"/>
                <a:gd name="connsiteY9" fmla="*/ 0 h 107486"/>
                <a:gd name="connsiteX10" fmla="*/ 30588 w 49741"/>
                <a:gd name="connsiteY10" fmla="*/ 26014 h 107486"/>
                <a:gd name="connsiteX11" fmla="*/ 49741 w 49741"/>
                <a:gd name="connsiteY11" fmla="*/ 26014 h 107486"/>
                <a:gd name="connsiteX12" fmla="*/ 49741 w 49741"/>
                <a:gd name="connsiteY12" fmla="*/ 41451 h 107486"/>
                <a:gd name="connsiteX13" fmla="*/ 30588 w 49741"/>
                <a:gd name="connsiteY13" fmla="*/ 41451 h 107486"/>
                <a:gd name="connsiteX14" fmla="*/ 30588 w 49741"/>
                <a:gd name="connsiteY14" fmla="*/ 80901 h 107486"/>
                <a:gd name="connsiteX15" fmla="*/ 39164 w 49741"/>
                <a:gd name="connsiteY15" fmla="*/ 91478 h 107486"/>
                <a:gd name="connsiteX16" fmla="*/ 49741 w 49741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1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ihandform: Form 218">
              <a:extLst>
                <a:ext uri="{FF2B5EF4-FFF2-40B4-BE49-F238E27FC236}">
                  <a16:creationId xmlns:a16="http://schemas.microsoft.com/office/drawing/2014/main" id="{53C175D6-C89B-144E-888E-19BC7D5BFD64}"/>
                </a:ext>
              </a:extLst>
            </p:cNvPr>
            <p:cNvSpPr/>
            <p:nvPr/>
          </p:nvSpPr>
          <p:spPr>
            <a:xfrm>
              <a:off x="3237481" y="32384"/>
              <a:ext cx="67750" cy="116062"/>
            </a:xfrm>
            <a:custGeom>
              <a:avLst/>
              <a:gdLst>
                <a:gd name="connsiteX0" fmla="*/ 34304 w 67750"/>
                <a:gd name="connsiteY0" fmla="*/ 64606 h 116062"/>
                <a:gd name="connsiteX1" fmla="*/ 49455 w 67750"/>
                <a:gd name="connsiteY1" fmla="*/ 66321 h 116062"/>
                <a:gd name="connsiteX2" fmla="*/ 49455 w 67750"/>
                <a:gd name="connsiteY2" fmla="*/ 63463 h 116062"/>
                <a:gd name="connsiteX3" fmla="*/ 31731 w 67750"/>
                <a:gd name="connsiteY3" fmla="*/ 48026 h 116062"/>
                <a:gd name="connsiteX4" fmla="*/ 11435 w 67750"/>
                <a:gd name="connsiteY4" fmla="*/ 52600 h 116062"/>
                <a:gd name="connsiteX5" fmla="*/ 7432 w 67750"/>
                <a:gd name="connsiteY5" fmla="*/ 36877 h 116062"/>
                <a:gd name="connsiteX6" fmla="*/ 33732 w 67750"/>
                <a:gd name="connsiteY6" fmla="*/ 32303 h 116062"/>
                <a:gd name="connsiteX7" fmla="*/ 67751 w 67750"/>
                <a:gd name="connsiteY7" fmla="*/ 63177 h 116062"/>
                <a:gd name="connsiteX8" fmla="*/ 67751 w 67750"/>
                <a:gd name="connsiteY8" fmla="*/ 114347 h 116062"/>
                <a:gd name="connsiteX9" fmla="*/ 50027 w 67750"/>
                <a:gd name="connsiteY9" fmla="*/ 114347 h 116062"/>
                <a:gd name="connsiteX10" fmla="*/ 50027 w 67750"/>
                <a:gd name="connsiteY10" fmla="*/ 105771 h 116062"/>
                <a:gd name="connsiteX11" fmla="*/ 49741 w 67750"/>
                <a:gd name="connsiteY11" fmla="*/ 105771 h 116062"/>
                <a:gd name="connsiteX12" fmla="*/ 26300 w 67750"/>
                <a:gd name="connsiteY12" fmla="*/ 116063 h 116062"/>
                <a:gd name="connsiteX13" fmla="*/ 0 w 67750"/>
                <a:gd name="connsiteY13" fmla="*/ 90620 h 116062"/>
                <a:gd name="connsiteX14" fmla="*/ 34304 w 67750"/>
                <a:gd name="connsiteY14" fmla="*/ 64606 h 116062"/>
                <a:gd name="connsiteX15" fmla="*/ 19153 w 67750"/>
                <a:gd name="connsiteY15" fmla="*/ 21726 h 116062"/>
                <a:gd name="connsiteX16" fmla="*/ 8004 w 67750"/>
                <a:gd name="connsiteY16" fmla="*/ 10863 h 116062"/>
                <a:gd name="connsiteX17" fmla="*/ 19153 w 67750"/>
                <a:gd name="connsiteY17" fmla="*/ 0 h 116062"/>
                <a:gd name="connsiteX18" fmla="*/ 30302 w 67750"/>
                <a:gd name="connsiteY18" fmla="*/ 10863 h 116062"/>
                <a:gd name="connsiteX19" fmla="*/ 19153 w 67750"/>
                <a:gd name="connsiteY19" fmla="*/ 21726 h 116062"/>
                <a:gd name="connsiteX20" fmla="*/ 31160 w 67750"/>
                <a:gd name="connsiteY20" fmla="*/ 102055 h 116062"/>
                <a:gd name="connsiteX21" fmla="*/ 49455 w 67750"/>
                <a:gd name="connsiteY21" fmla="*/ 92335 h 116062"/>
                <a:gd name="connsiteX22" fmla="*/ 49455 w 67750"/>
                <a:gd name="connsiteY22" fmla="*/ 78328 h 116062"/>
                <a:gd name="connsiteX23" fmla="*/ 36305 w 67750"/>
                <a:gd name="connsiteY23" fmla="*/ 76899 h 116062"/>
                <a:gd name="connsiteX24" fmla="*/ 17724 w 67750"/>
                <a:gd name="connsiteY24" fmla="*/ 90048 h 116062"/>
                <a:gd name="connsiteX25" fmla="*/ 31160 w 67750"/>
                <a:gd name="connsiteY25" fmla="*/ 102055 h 116062"/>
                <a:gd name="connsiteX26" fmla="*/ 52028 w 67750"/>
                <a:gd name="connsiteY26" fmla="*/ 21726 h 116062"/>
                <a:gd name="connsiteX27" fmla="*/ 40879 w 67750"/>
                <a:gd name="connsiteY27" fmla="*/ 10863 h 116062"/>
                <a:gd name="connsiteX28" fmla="*/ 52028 w 67750"/>
                <a:gd name="connsiteY28" fmla="*/ 0 h 116062"/>
                <a:gd name="connsiteX29" fmla="*/ 63177 w 67750"/>
                <a:gd name="connsiteY29" fmla="*/ 10863 h 116062"/>
                <a:gd name="connsiteX30" fmla="*/ 52028 w 67750"/>
                <a:gd name="connsiteY30" fmla="*/ 21726 h 11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7750" h="116062">
                  <a:moveTo>
                    <a:pt x="34304" y="64606"/>
                  </a:moveTo>
                  <a:cubicBezTo>
                    <a:pt x="39450" y="64606"/>
                    <a:pt x="44310" y="64892"/>
                    <a:pt x="49455" y="66321"/>
                  </a:cubicBezTo>
                  <a:lnTo>
                    <a:pt x="49455" y="63463"/>
                  </a:lnTo>
                  <a:cubicBezTo>
                    <a:pt x="49455" y="53171"/>
                    <a:pt x="43452" y="48026"/>
                    <a:pt x="31731" y="48026"/>
                  </a:cubicBezTo>
                  <a:cubicBezTo>
                    <a:pt x="25156" y="48026"/>
                    <a:pt x="18010" y="49455"/>
                    <a:pt x="11435" y="52600"/>
                  </a:cubicBezTo>
                  <a:lnTo>
                    <a:pt x="7432" y="36877"/>
                  </a:lnTo>
                  <a:cubicBezTo>
                    <a:pt x="14865" y="34018"/>
                    <a:pt x="24585" y="32303"/>
                    <a:pt x="33732" y="32303"/>
                  </a:cubicBezTo>
                  <a:cubicBezTo>
                    <a:pt x="56316" y="32303"/>
                    <a:pt x="67751" y="42880"/>
                    <a:pt x="67751" y="63177"/>
                  </a:cubicBezTo>
                  <a:lnTo>
                    <a:pt x="67751" y="114347"/>
                  </a:lnTo>
                  <a:lnTo>
                    <a:pt x="50027" y="114347"/>
                  </a:lnTo>
                  <a:lnTo>
                    <a:pt x="50027" y="105771"/>
                  </a:lnTo>
                  <a:lnTo>
                    <a:pt x="49741" y="105771"/>
                  </a:lnTo>
                  <a:cubicBezTo>
                    <a:pt x="42880" y="112918"/>
                    <a:pt x="35734" y="116063"/>
                    <a:pt x="26300" y="116063"/>
                  </a:cubicBezTo>
                  <a:cubicBezTo>
                    <a:pt x="10291" y="116063"/>
                    <a:pt x="0" y="106057"/>
                    <a:pt x="0" y="90620"/>
                  </a:cubicBezTo>
                  <a:cubicBezTo>
                    <a:pt x="0" y="73754"/>
                    <a:pt x="12006" y="64606"/>
                    <a:pt x="34304" y="64606"/>
                  </a:cubicBezTo>
                  <a:close/>
                  <a:moveTo>
                    <a:pt x="19153" y="21726"/>
                  </a:moveTo>
                  <a:cubicBezTo>
                    <a:pt x="13150" y="21726"/>
                    <a:pt x="8004" y="16580"/>
                    <a:pt x="8004" y="10863"/>
                  </a:cubicBezTo>
                  <a:cubicBezTo>
                    <a:pt x="8004" y="5146"/>
                    <a:pt x="13150" y="0"/>
                    <a:pt x="19153" y="0"/>
                  </a:cubicBezTo>
                  <a:cubicBezTo>
                    <a:pt x="25156" y="0"/>
                    <a:pt x="30302" y="5146"/>
                    <a:pt x="30302" y="10863"/>
                  </a:cubicBezTo>
                  <a:cubicBezTo>
                    <a:pt x="30302" y="16866"/>
                    <a:pt x="25156" y="21726"/>
                    <a:pt x="19153" y="21726"/>
                  </a:cubicBezTo>
                  <a:close/>
                  <a:moveTo>
                    <a:pt x="31160" y="102055"/>
                  </a:moveTo>
                  <a:cubicBezTo>
                    <a:pt x="38020" y="102055"/>
                    <a:pt x="44310" y="98625"/>
                    <a:pt x="49455" y="92335"/>
                  </a:cubicBezTo>
                  <a:lnTo>
                    <a:pt x="49455" y="78328"/>
                  </a:lnTo>
                  <a:cubicBezTo>
                    <a:pt x="45167" y="77184"/>
                    <a:pt x="40593" y="76899"/>
                    <a:pt x="36305" y="76899"/>
                  </a:cubicBezTo>
                  <a:cubicBezTo>
                    <a:pt x="24585" y="76899"/>
                    <a:pt x="17724" y="81472"/>
                    <a:pt x="17724" y="90048"/>
                  </a:cubicBezTo>
                  <a:cubicBezTo>
                    <a:pt x="18010" y="97481"/>
                    <a:pt x="23155" y="102055"/>
                    <a:pt x="31160" y="102055"/>
                  </a:cubicBezTo>
                  <a:close/>
                  <a:moveTo>
                    <a:pt x="52028" y="21726"/>
                  </a:moveTo>
                  <a:cubicBezTo>
                    <a:pt x="46025" y="21726"/>
                    <a:pt x="40879" y="16580"/>
                    <a:pt x="40879" y="10863"/>
                  </a:cubicBezTo>
                  <a:cubicBezTo>
                    <a:pt x="40879" y="5146"/>
                    <a:pt x="46025" y="0"/>
                    <a:pt x="52028" y="0"/>
                  </a:cubicBezTo>
                  <a:cubicBezTo>
                    <a:pt x="58031" y="0"/>
                    <a:pt x="63177" y="5146"/>
                    <a:pt x="63177" y="10863"/>
                  </a:cubicBezTo>
                  <a:cubicBezTo>
                    <a:pt x="63177" y="16866"/>
                    <a:pt x="57745" y="21726"/>
                    <a:pt x="52028" y="21726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ihandform: Form 219">
              <a:extLst>
                <a:ext uri="{FF2B5EF4-FFF2-40B4-BE49-F238E27FC236}">
                  <a16:creationId xmlns:a16="http://schemas.microsoft.com/office/drawing/2014/main" id="{78784091-B02C-C048-84B7-D0DFA0CD9035}"/>
                </a:ext>
              </a:extLst>
            </p:cNvPr>
            <p:cNvSpPr/>
            <p:nvPr/>
          </p:nvSpPr>
          <p:spPr>
            <a:xfrm>
              <a:off x="3320097" y="40960"/>
              <a:ext cx="49740" cy="107486"/>
            </a:xfrm>
            <a:custGeom>
              <a:avLst/>
              <a:gdLst>
                <a:gd name="connsiteX0" fmla="*/ 49741 w 49740"/>
                <a:gd name="connsiteY0" fmla="*/ 88619 h 107486"/>
                <a:gd name="connsiteX1" fmla="*/ 49741 w 49740"/>
                <a:gd name="connsiteY1" fmla="*/ 104628 h 107486"/>
                <a:gd name="connsiteX2" fmla="*/ 34018 w 49740"/>
                <a:gd name="connsiteY2" fmla="*/ 107486 h 107486"/>
                <a:gd name="connsiteX3" fmla="*/ 12292 w 49740"/>
                <a:gd name="connsiteY3" fmla="*/ 84903 h 107486"/>
                <a:gd name="connsiteX4" fmla="*/ 12292 w 49740"/>
                <a:gd name="connsiteY4" fmla="*/ 41165 h 107486"/>
                <a:gd name="connsiteX5" fmla="*/ 0 w 49740"/>
                <a:gd name="connsiteY5" fmla="*/ 41165 h 107486"/>
                <a:gd name="connsiteX6" fmla="*/ 0 w 49740"/>
                <a:gd name="connsiteY6" fmla="*/ 25728 h 107486"/>
                <a:gd name="connsiteX7" fmla="*/ 12006 w 49740"/>
                <a:gd name="connsiteY7" fmla="*/ 25728 h 107486"/>
                <a:gd name="connsiteX8" fmla="*/ 12006 w 49740"/>
                <a:gd name="connsiteY8" fmla="*/ 4002 h 107486"/>
                <a:gd name="connsiteX9" fmla="*/ 30588 w 49740"/>
                <a:gd name="connsiteY9" fmla="*/ 0 h 107486"/>
                <a:gd name="connsiteX10" fmla="*/ 30588 w 49740"/>
                <a:gd name="connsiteY10" fmla="*/ 26014 h 107486"/>
                <a:gd name="connsiteX11" fmla="*/ 49741 w 49740"/>
                <a:gd name="connsiteY11" fmla="*/ 26014 h 107486"/>
                <a:gd name="connsiteX12" fmla="*/ 49741 w 49740"/>
                <a:gd name="connsiteY12" fmla="*/ 41451 h 107486"/>
                <a:gd name="connsiteX13" fmla="*/ 30588 w 49740"/>
                <a:gd name="connsiteY13" fmla="*/ 41451 h 107486"/>
                <a:gd name="connsiteX14" fmla="*/ 30588 w 49740"/>
                <a:gd name="connsiteY14" fmla="*/ 80901 h 107486"/>
                <a:gd name="connsiteX15" fmla="*/ 39164 w 49740"/>
                <a:gd name="connsiteY15" fmla="*/ 91478 h 107486"/>
                <a:gd name="connsiteX16" fmla="*/ 49741 w 49740"/>
                <a:gd name="connsiteY16" fmla="*/ 88619 h 10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40" h="107486">
                  <a:moveTo>
                    <a:pt x="49741" y="88619"/>
                  </a:moveTo>
                  <a:lnTo>
                    <a:pt x="49741" y="104628"/>
                  </a:lnTo>
                  <a:cubicBezTo>
                    <a:pt x="45739" y="106629"/>
                    <a:pt x="39450" y="107486"/>
                    <a:pt x="34018" y="107486"/>
                  </a:cubicBezTo>
                  <a:cubicBezTo>
                    <a:pt x="20011" y="107486"/>
                    <a:pt x="12292" y="99482"/>
                    <a:pt x="12292" y="84903"/>
                  </a:cubicBezTo>
                  <a:lnTo>
                    <a:pt x="12292" y="41165"/>
                  </a:lnTo>
                  <a:lnTo>
                    <a:pt x="0" y="41165"/>
                  </a:lnTo>
                  <a:lnTo>
                    <a:pt x="0" y="25728"/>
                  </a:lnTo>
                  <a:lnTo>
                    <a:pt x="12006" y="25728"/>
                  </a:lnTo>
                  <a:lnTo>
                    <a:pt x="12006" y="4002"/>
                  </a:lnTo>
                  <a:lnTo>
                    <a:pt x="30588" y="0"/>
                  </a:lnTo>
                  <a:lnTo>
                    <a:pt x="30588" y="26014"/>
                  </a:lnTo>
                  <a:lnTo>
                    <a:pt x="49741" y="26014"/>
                  </a:lnTo>
                  <a:lnTo>
                    <a:pt x="49741" y="41451"/>
                  </a:lnTo>
                  <a:lnTo>
                    <a:pt x="30588" y="41451"/>
                  </a:lnTo>
                  <a:lnTo>
                    <a:pt x="30588" y="80901"/>
                  </a:lnTo>
                  <a:cubicBezTo>
                    <a:pt x="30588" y="88333"/>
                    <a:pt x="33161" y="91478"/>
                    <a:pt x="39164" y="91478"/>
                  </a:cubicBezTo>
                  <a:cubicBezTo>
                    <a:pt x="42880" y="91192"/>
                    <a:pt x="46596" y="90048"/>
                    <a:pt x="49741" y="8861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ihandform: Form 220">
              <a:extLst>
                <a:ext uri="{FF2B5EF4-FFF2-40B4-BE49-F238E27FC236}">
                  <a16:creationId xmlns:a16="http://schemas.microsoft.com/office/drawing/2014/main" id="{0B8AA86B-2BC0-E242-9F4D-54E5A88EB43E}"/>
                </a:ext>
              </a:extLst>
            </p:cNvPr>
            <p:cNvSpPr/>
            <p:nvPr/>
          </p:nvSpPr>
          <p:spPr>
            <a:xfrm>
              <a:off x="3433872" y="66688"/>
              <a:ext cx="68894" cy="82044"/>
            </a:xfrm>
            <a:custGeom>
              <a:avLst/>
              <a:gdLst>
                <a:gd name="connsiteX0" fmla="*/ 18867 w 68894"/>
                <a:gd name="connsiteY0" fmla="*/ 48026 h 82044"/>
                <a:gd name="connsiteX1" fmla="*/ 34876 w 68894"/>
                <a:gd name="connsiteY1" fmla="*/ 64892 h 82044"/>
                <a:gd name="connsiteX2" fmla="*/ 50313 w 68894"/>
                <a:gd name="connsiteY2" fmla="*/ 48026 h 82044"/>
                <a:gd name="connsiteX3" fmla="*/ 50313 w 68894"/>
                <a:gd name="connsiteY3" fmla="*/ 0 h 82044"/>
                <a:gd name="connsiteX4" fmla="*/ 68894 w 68894"/>
                <a:gd name="connsiteY4" fmla="*/ 0 h 82044"/>
                <a:gd name="connsiteX5" fmla="*/ 68894 w 68894"/>
                <a:gd name="connsiteY5" fmla="*/ 48598 h 82044"/>
                <a:gd name="connsiteX6" fmla="*/ 35162 w 68894"/>
                <a:gd name="connsiteY6" fmla="*/ 82044 h 82044"/>
                <a:gd name="connsiteX7" fmla="*/ 0 w 68894"/>
                <a:gd name="connsiteY7" fmla="*/ 48883 h 82044"/>
                <a:gd name="connsiteX8" fmla="*/ 0 w 68894"/>
                <a:gd name="connsiteY8" fmla="*/ 286 h 82044"/>
                <a:gd name="connsiteX9" fmla="*/ 18581 w 68894"/>
                <a:gd name="connsiteY9" fmla="*/ 286 h 82044"/>
                <a:gd name="connsiteX10" fmla="*/ 18581 w 68894"/>
                <a:gd name="connsiteY10" fmla="*/ 48026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94" h="82044">
                  <a:moveTo>
                    <a:pt x="18867" y="48026"/>
                  </a:moveTo>
                  <a:cubicBezTo>
                    <a:pt x="18867" y="58889"/>
                    <a:pt x="24299" y="64892"/>
                    <a:pt x="34876" y="64892"/>
                  </a:cubicBezTo>
                  <a:cubicBezTo>
                    <a:pt x="45167" y="64892"/>
                    <a:pt x="50313" y="59175"/>
                    <a:pt x="50313" y="48026"/>
                  </a:cubicBezTo>
                  <a:lnTo>
                    <a:pt x="50313" y="0"/>
                  </a:lnTo>
                  <a:lnTo>
                    <a:pt x="68894" y="0"/>
                  </a:lnTo>
                  <a:lnTo>
                    <a:pt x="68894" y="48598"/>
                  </a:lnTo>
                  <a:cubicBezTo>
                    <a:pt x="68894" y="69752"/>
                    <a:pt x="57174" y="82044"/>
                    <a:pt x="35162" y="82044"/>
                  </a:cubicBezTo>
                  <a:cubicBezTo>
                    <a:pt x="13436" y="82044"/>
                    <a:pt x="0" y="69752"/>
                    <a:pt x="0" y="48883"/>
                  </a:cubicBezTo>
                  <a:lnTo>
                    <a:pt x="0" y="286"/>
                  </a:lnTo>
                  <a:lnTo>
                    <a:pt x="18581" y="286"/>
                  </a:lnTo>
                  <a:lnTo>
                    <a:pt x="18581" y="4802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: Form 221">
              <a:extLst>
                <a:ext uri="{FF2B5EF4-FFF2-40B4-BE49-F238E27FC236}">
                  <a16:creationId xmlns:a16="http://schemas.microsoft.com/office/drawing/2014/main" id="{99F585CA-B935-AE4B-BEAF-EDADC2D17108}"/>
                </a:ext>
              </a:extLst>
            </p:cNvPr>
            <p:cNvSpPr/>
            <p:nvPr/>
          </p:nvSpPr>
          <p:spPr>
            <a:xfrm>
              <a:off x="3526779" y="64687"/>
              <a:ext cx="68608" cy="82044"/>
            </a:xfrm>
            <a:custGeom>
              <a:avLst/>
              <a:gdLst>
                <a:gd name="connsiteX0" fmla="*/ 68608 w 68608"/>
                <a:gd name="connsiteY0" fmla="*/ 81758 h 82044"/>
                <a:gd name="connsiteX1" fmla="*/ 50027 w 68608"/>
                <a:gd name="connsiteY1" fmla="*/ 81758 h 82044"/>
                <a:gd name="connsiteX2" fmla="*/ 50027 w 68608"/>
                <a:gd name="connsiteY2" fmla="*/ 36019 h 82044"/>
                <a:gd name="connsiteX3" fmla="*/ 35162 w 68608"/>
                <a:gd name="connsiteY3" fmla="*/ 16580 h 82044"/>
                <a:gd name="connsiteX4" fmla="*/ 18581 w 68608"/>
                <a:gd name="connsiteY4" fmla="*/ 36019 h 82044"/>
                <a:gd name="connsiteX5" fmla="*/ 18581 w 68608"/>
                <a:gd name="connsiteY5" fmla="*/ 82044 h 82044"/>
                <a:gd name="connsiteX6" fmla="*/ 0 w 68608"/>
                <a:gd name="connsiteY6" fmla="*/ 82044 h 82044"/>
                <a:gd name="connsiteX7" fmla="*/ 0 w 68608"/>
                <a:gd name="connsiteY7" fmla="*/ 2001 h 82044"/>
                <a:gd name="connsiteX8" fmla="*/ 18581 w 68608"/>
                <a:gd name="connsiteY8" fmla="*/ 2001 h 82044"/>
                <a:gd name="connsiteX9" fmla="*/ 18581 w 68608"/>
                <a:gd name="connsiteY9" fmla="*/ 11721 h 82044"/>
                <a:gd name="connsiteX10" fmla="*/ 18867 w 68608"/>
                <a:gd name="connsiteY10" fmla="*/ 11721 h 82044"/>
                <a:gd name="connsiteX11" fmla="*/ 42308 w 68608"/>
                <a:gd name="connsiteY11" fmla="*/ 0 h 82044"/>
                <a:gd name="connsiteX12" fmla="*/ 68608 w 68608"/>
                <a:gd name="connsiteY12" fmla="*/ 32303 h 82044"/>
                <a:gd name="connsiteX13" fmla="*/ 68608 w 68608"/>
                <a:gd name="connsiteY13" fmla="*/ 81758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82044">
                  <a:moveTo>
                    <a:pt x="68608" y="81758"/>
                  </a:moveTo>
                  <a:lnTo>
                    <a:pt x="50027" y="81758"/>
                  </a:lnTo>
                  <a:lnTo>
                    <a:pt x="50027" y="36019"/>
                  </a:lnTo>
                  <a:cubicBezTo>
                    <a:pt x="50027" y="24299"/>
                    <a:pt x="46596" y="16580"/>
                    <a:pt x="35162" y="16580"/>
                  </a:cubicBezTo>
                  <a:cubicBezTo>
                    <a:pt x="22012" y="16580"/>
                    <a:pt x="18581" y="27157"/>
                    <a:pt x="18581" y="3601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581" y="2001"/>
                  </a:lnTo>
                  <a:lnTo>
                    <a:pt x="18581" y="11721"/>
                  </a:lnTo>
                  <a:lnTo>
                    <a:pt x="18867" y="11721"/>
                  </a:lnTo>
                  <a:cubicBezTo>
                    <a:pt x="23727" y="4574"/>
                    <a:pt x="32017" y="0"/>
                    <a:pt x="42308" y="0"/>
                  </a:cubicBezTo>
                  <a:cubicBezTo>
                    <a:pt x="60604" y="0"/>
                    <a:pt x="68608" y="13436"/>
                    <a:pt x="68608" y="32303"/>
                  </a:cubicBezTo>
                  <a:lnTo>
                    <a:pt x="68608" y="81758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1" name="Freihandform: Form 222">
              <a:extLst>
                <a:ext uri="{FF2B5EF4-FFF2-40B4-BE49-F238E27FC236}">
                  <a16:creationId xmlns:a16="http://schemas.microsoft.com/office/drawing/2014/main" id="{FEF3079F-BA53-604B-B6BC-3D8348195315}"/>
                </a:ext>
              </a:extLst>
            </p:cNvPr>
            <p:cNvSpPr/>
            <p:nvPr/>
          </p:nvSpPr>
          <p:spPr>
            <a:xfrm>
              <a:off x="3615112" y="29811"/>
              <a:ext cx="74611" cy="118921"/>
            </a:xfrm>
            <a:custGeom>
              <a:avLst/>
              <a:gdLst>
                <a:gd name="connsiteX0" fmla="*/ 0 w 74611"/>
                <a:gd name="connsiteY0" fmla="*/ 76613 h 118921"/>
                <a:gd name="connsiteX1" fmla="*/ 32589 w 74611"/>
                <a:gd name="connsiteY1" fmla="*/ 34876 h 118921"/>
                <a:gd name="connsiteX2" fmla="*/ 55744 w 74611"/>
                <a:gd name="connsiteY2" fmla="*/ 45739 h 118921"/>
                <a:gd name="connsiteX3" fmla="*/ 56030 w 74611"/>
                <a:gd name="connsiteY3" fmla="*/ 45739 h 118921"/>
                <a:gd name="connsiteX4" fmla="*/ 56030 w 74611"/>
                <a:gd name="connsiteY4" fmla="*/ 4574 h 118921"/>
                <a:gd name="connsiteX5" fmla="*/ 74612 w 74611"/>
                <a:gd name="connsiteY5" fmla="*/ 0 h 118921"/>
                <a:gd name="connsiteX6" fmla="*/ 74612 w 74611"/>
                <a:gd name="connsiteY6" fmla="*/ 116920 h 118921"/>
                <a:gd name="connsiteX7" fmla="*/ 56316 w 74611"/>
                <a:gd name="connsiteY7" fmla="*/ 116920 h 118921"/>
                <a:gd name="connsiteX8" fmla="*/ 56316 w 74611"/>
                <a:gd name="connsiteY8" fmla="*/ 107486 h 118921"/>
                <a:gd name="connsiteX9" fmla="*/ 56030 w 74611"/>
                <a:gd name="connsiteY9" fmla="*/ 107486 h 118921"/>
                <a:gd name="connsiteX10" fmla="*/ 32017 w 74611"/>
                <a:gd name="connsiteY10" fmla="*/ 118921 h 118921"/>
                <a:gd name="connsiteX11" fmla="*/ 0 w 74611"/>
                <a:gd name="connsiteY11" fmla="*/ 76613 h 118921"/>
                <a:gd name="connsiteX12" fmla="*/ 18581 w 74611"/>
                <a:gd name="connsiteY12" fmla="*/ 76613 h 118921"/>
                <a:gd name="connsiteX13" fmla="*/ 37163 w 74611"/>
                <a:gd name="connsiteY13" fmla="*/ 102341 h 118921"/>
                <a:gd name="connsiteX14" fmla="*/ 56316 w 74611"/>
                <a:gd name="connsiteY14" fmla="*/ 91764 h 118921"/>
                <a:gd name="connsiteX15" fmla="*/ 56316 w 74611"/>
                <a:gd name="connsiteY15" fmla="*/ 62605 h 118921"/>
                <a:gd name="connsiteX16" fmla="*/ 37163 w 74611"/>
                <a:gd name="connsiteY16" fmla="*/ 52028 h 118921"/>
                <a:gd name="connsiteX17" fmla="*/ 18581 w 74611"/>
                <a:gd name="connsiteY17" fmla="*/ 76613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0" y="76613"/>
                  </a:moveTo>
                  <a:cubicBezTo>
                    <a:pt x="0" y="50885"/>
                    <a:pt x="13150" y="34876"/>
                    <a:pt x="32589" y="34876"/>
                  </a:cubicBezTo>
                  <a:cubicBezTo>
                    <a:pt x="42594" y="34876"/>
                    <a:pt x="50599" y="39164"/>
                    <a:pt x="55744" y="45739"/>
                  </a:cubicBezTo>
                  <a:lnTo>
                    <a:pt x="56030" y="45739"/>
                  </a:lnTo>
                  <a:lnTo>
                    <a:pt x="56030" y="4574"/>
                  </a:lnTo>
                  <a:lnTo>
                    <a:pt x="74612" y="0"/>
                  </a:lnTo>
                  <a:lnTo>
                    <a:pt x="74612" y="116920"/>
                  </a:lnTo>
                  <a:lnTo>
                    <a:pt x="56316" y="116920"/>
                  </a:lnTo>
                  <a:lnTo>
                    <a:pt x="56316" y="107486"/>
                  </a:lnTo>
                  <a:lnTo>
                    <a:pt x="56030" y="107486"/>
                  </a:lnTo>
                  <a:cubicBezTo>
                    <a:pt x="50313" y="114633"/>
                    <a:pt x="42023" y="118921"/>
                    <a:pt x="32017" y="118921"/>
                  </a:cubicBezTo>
                  <a:cubicBezTo>
                    <a:pt x="13150" y="118635"/>
                    <a:pt x="0" y="102341"/>
                    <a:pt x="0" y="76613"/>
                  </a:cubicBezTo>
                  <a:close/>
                  <a:moveTo>
                    <a:pt x="18581" y="76613"/>
                  </a:moveTo>
                  <a:cubicBezTo>
                    <a:pt x="18581" y="92907"/>
                    <a:pt x="25442" y="102341"/>
                    <a:pt x="37163" y="102341"/>
                  </a:cubicBezTo>
                  <a:cubicBezTo>
                    <a:pt x="44310" y="102341"/>
                    <a:pt x="50313" y="98910"/>
                    <a:pt x="56316" y="91764"/>
                  </a:cubicBezTo>
                  <a:lnTo>
                    <a:pt x="56316" y="62605"/>
                  </a:lnTo>
                  <a:cubicBezTo>
                    <a:pt x="50885" y="55458"/>
                    <a:pt x="44881" y="52028"/>
                    <a:pt x="37163" y="52028"/>
                  </a:cubicBezTo>
                  <a:cubicBezTo>
                    <a:pt x="25157" y="51742"/>
                    <a:pt x="18581" y="60604"/>
                    <a:pt x="18581" y="76613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2" name="Freihandform: Form 223">
              <a:extLst>
                <a:ext uri="{FF2B5EF4-FFF2-40B4-BE49-F238E27FC236}">
                  <a16:creationId xmlns:a16="http://schemas.microsoft.com/office/drawing/2014/main" id="{857C11CA-A906-C149-B00A-F47FB6E1BB61}"/>
                </a:ext>
              </a:extLst>
            </p:cNvPr>
            <p:cNvSpPr/>
            <p:nvPr/>
          </p:nvSpPr>
          <p:spPr>
            <a:xfrm>
              <a:off x="1648912" y="209051"/>
              <a:ext cx="69751" cy="110630"/>
            </a:xfrm>
            <a:custGeom>
              <a:avLst/>
              <a:gdLst>
                <a:gd name="connsiteX0" fmla="*/ 69752 w 69751"/>
                <a:gd name="connsiteY0" fmla="*/ 18010 h 110630"/>
                <a:gd name="connsiteX1" fmla="*/ 19725 w 69751"/>
                <a:gd name="connsiteY1" fmla="*/ 18010 h 110630"/>
                <a:gd name="connsiteX2" fmla="*/ 19725 w 69751"/>
                <a:gd name="connsiteY2" fmla="*/ 45453 h 110630"/>
                <a:gd name="connsiteX3" fmla="*/ 56888 w 69751"/>
                <a:gd name="connsiteY3" fmla="*/ 45453 h 110630"/>
                <a:gd name="connsiteX4" fmla="*/ 56888 w 69751"/>
                <a:gd name="connsiteY4" fmla="*/ 63463 h 110630"/>
                <a:gd name="connsiteX5" fmla="*/ 19725 w 69751"/>
                <a:gd name="connsiteY5" fmla="*/ 63463 h 110630"/>
                <a:gd name="connsiteX6" fmla="*/ 19725 w 69751"/>
                <a:gd name="connsiteY6" fmla="*/ 110631 h 110630"/>
                <a:gd name="connsiteX7" fmla="*/ 0 w 69751"/>
                <a:gd name="connsiteY7" fmla="*/ 110631 h 110630"/>
                <a:gd name="connsiteX8" fmla="*/ 0 w 69751"/>
                <a:gd name="connsiteY8" fmla="*/ 0 h 110630"/>
                <a:gd name="connsiteX9" fmla="*/ 69466 w 69751"/>
                <a:gd name="connsiteY9" fmla="*/ 0 h 110630"/>
                <a:gd name="connsiteX10" fmla="*/ 69466 w 69751"/>
                <a:gd name="connsiteY10" fmla="*/ 18010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751" h="110630">
                  <a:moveTo>
                    <a:pt x="69752" y="18010"/>
                  </a:moveTo>
                  <a:lnTo>
                    <a:pt x="19725" y="18010"/>
                  </a:lnTo>
                  <a:lnTo>
                    <a:pt x="19725" y="45453"/>
                  </a:lnTo>
                  <a:lnTo>
                    <a:pt x="56888" y="45453"/>
                  </a:lnTo>
                  <a:lnTo>
                    <a:pt x="56888" y="63463"/>
                  </a:lnTo>
                  <a:lnTo>
                    <a:pt x="19725" y="63463"/>
                  </a:lnTo>
                  <a:lnTo>
                    <a:pt x="19725" y="110631"/>
                  </a:lnTo>
                  <a:lnTo>
                    <a:pt x="0" y="110631"/>
                  </a:lnTo>
                  <a:lnTo>
                    <a:pt x="0" y="0"/>
                  </a:lnTo>
                  <a:lnTo>
                    <a:pt x="69466" y="0"/>
                  </a:lnTo>
                  <a:lnTo>
                    <a:pt x="69466" y="1801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3" name="Freihandform: Form 224">
              <a:extLst>
                <a:ext uri="{FF2B5EF4-FFF2-40B4-BE49-F238E27FC236}">
                  <a16:creationId xmlns:a16="http://schemas.microsoft.com/office/drawing/2014/main" id="{F9BD165E-230B-8A44-B60E-203CF2CEF208}"/>
                </a:ext>
              </a:extLst>
            </p:cNvPr>
            <p:cNvSpPr/>
            <p:nvPr/>
          </p:nvSpPr>
          <p:spPr>
            <a:xfrm>
              <a:off x="1722094" y="237638"/>
              <a:ext cx="67750" cy="83759"/>
            </a:xfrm>
            <a:custGeom>
              <a:avLst/>
              <a:gdLst>
                <a:gd name="connsiteX0" fmla="*/ 34304 w 67750"/>
                <a:gd name="connsiteY0" fmla="*/ 32303 h 83759"/>
                <a:gd name="connsiteX1" fmla="*/ 49455 w 67750"/>
                <a:gd name="connsiteY1" fmla="*/ 34018 h 83759"/>
                <a:gd name="connsiteX2" fmla="*/ 49455 w 67750"/>
                <a:gd name="connsiteY2" fmla="*/ 31160 h 83759"/>
                <a:gd name="connsiteX3" fmla="*/ 31731 w 67750"/>
                <a:gd name="connsiteY3" fmla="*/ 15723 h 83759"/>
                <a:gd name="connsiteX4" fmla="*/ 11435 w 67750"/>
                <a:gd name="connsiteY4" fmla="*/ 20297 h 83759"/>
                <a:gd name="connsiteX5" fmla="*/ 7433 w 67750"/>
                <a:gd name="connsiteY5" fmla="*/ 4574 h 83759"/>
                <a:gd name="connsiteX6" fmla="*/ 33732 w 67750"/>
                <a:gd name="connsiteY6" fmla="*/ 0 h 83759"/>
                <a:gd name="connsiteX7" fmla="*/ 67751 w 67750"/>
                <a:gd name="connsiteY7" fmla="*/ 30874 h 83759"/>
                <a:gd name="connsiteX8" fmla="*/ 67751 w 67750"/>
                <a:gd name="connsiteY8" fmla="*/ 82044 h 83759"/>
                <a:gd name="connsiteX9" fmla="*/ 50027 w 67750"/>
                <a:gd name="connsiteY9" fmla="*/ 82044 h 83759"/>
                <a:gd name="connsiteX10" fmla="*/ 50027 w 67750"/>
                <a:gd name="connsiteY10" fmla="*/ 73468 h 83759"/>
                <a:gd name="connsiteX11" fmla="*/ 49741 w 67750"/>
                <a:gd name="connsiteY11" fmla="*/ 73468 h 83759"/>
                <a:gd name="connsiteX12" fmla="*/ 26300 w 67750"/>
                <a:gd name="connsiteY12" fmla="*/ 83759 h 83759"/>
                <a:gd name="connsiteX13" fmla="*/ 0 w 67750"/>
                <a:gd name="connsiteY13" fmla="*/ 58317 h 83759"/>
                <a:gd name="connsiteX14" fmla="*/ 34304 w 67750"/>
                <a:gd name="connsiteY14" fmla="*/ 32303 h 83759"/>
                <a:gd name="connsiteX15" fmla="*/ 31160 w 67750"/>
                <a:gd name="connsiteY15" fmla="*/ 69752 h 83759"/>
                <a:gd name="connsiteX16" fmla="*/ 49455 w 67750"/>
                <a:gd name="connsiteY16" fmla="*/ 60032 h 83759"/>
                <a:gd name="connsiteX17" fmla="*/ 49455 w 67750"/>
                <a:gd name="connsiteY17" fmla="*/ 46311 h 83759"/>
                <a:gd name="connsiteX18" fmla="*/ 36305 w 67750"/>
                <a:gd name="connsiteY18" fmla="*/ 44881 h 83759"/>
                <a:gd name="connsiteX19" fmla="*/ 17724 w 67750"/>
                <a:gd name="connsiteY19" fmla="*/ 58031 h 83759"/>
                <a:gd name="connsiteX20" fmla="*/ 31160 w 67750"/>
                <a:gd name="connsiteY20" fmla="*/ 69752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750" h="83759">
                  <a:moveTo>
                    <a:pt x="34304" y="32303"/>
                  </a:moveTo>
                  <a:cubicBezTo>
                    <a:pt x="39450" y="32303"/>
                    <a:pt x="44310" y="32589"/>
                    <a:pt x="49455" y="34018"/>
                  </a:cubicBezTo>
                  <a:lnTo>
                    <a:pt x="49455" y="31160"/>
                  </a:lnTo>
                  <a:cubicBezTo>
                    <a:pt x="49455" y="20868"/>
                    <a:pt x="43452" y="15723"/>
                    <a:pt x="31731" y="15723"/>
                  </a:cubicBezTo>
                  <a:cubicBezTo>
                    <a:pt x="25156" y="15723"/>
                    <a:pt x="18010" y="17152"/>
                    <a:pt x="11435" y="20297"/>
                  </a:cubicBezTo>
                  <a:lnTo>
                    <a:pt x="7433" y="4574"/>
                  </a:lnTo>
                  <a:cubicBezTo>
                    <a:pt x="14865" y="1715"/>
                    <a:pt x="24585" y="0"/>
                    <a:pt x="33732" y="0"/>
                  </a:cubicBezTo>
                  <a:cubicBezTo>
                    <a:pt x="56316" y="0"/>
                    <a:pt x="67751" y="10577"/>
                    <a:pt x="67751" y="30874"/>
                  </a:cubicBezTo>
                  <a:lnTo>
                    <a:pt x="67751" y="82044"/>
                  </a:lnTo>
                  <a:lnTo>
                    <a:pt x="50027" y="82044"/>
                  </a:lnTo>
                  <a:lnTo>
                    <a:pt x="50027" y="73468"/>
                  </a:lnTo>
                  <a:lnTo>
                    <a:pt x="49741" y="73468"/>
                  </a:lnTo>
                  <a:cubicBezTo>
                    <a:pt x="42880" y="80615"/>
                    <a:pt x="35734" y="83759"/>
                    <a:pt x="26300" y="83759"/>
                  </a:cubicBezTo>
                  <a:cubicBezTo>
                    <a:pt x="10291" y="83759"/>
                    <a:pt x="0" y="73754"/>
                    <a:pt x="0" y="58317"/>
                  </a:cubicBezTo>
                  <a:cubicBezTo>
                    <a:pt x="0" y="41451"/>
                    <a:pt x="12006" y="32303"/>
                    <a:pt x="34304" y="32303"/>
                  </a:cubicBezTo>
                  <a:close/>
                  <a:moveTo>
                    <a:pt x="31160" y="69752"/>
                  </a:moveTo>
                  <a:cubicBezTo>
                    <a:pt x="38020" y="69752"/>
                    <a:pt x="44310" y="66321"/>
                    <a:pt x="49455" y="60032"/>
                  </a:cubicBezTo>
                  <a:lnTo>
                    <a:pt x="49455" y="46311"/>
                  </a:lnTo>
                  <a:cubicBezTo>
                    <a:pt x="45167" y="45167"/>
                    <a:pt x="40593" y="44881"/>
                    <a:pt x="36305" y="44881"/>
                  </a:cubicBezTo>
                  <a:cubicBezTo>
                    <a:pt x="24585" y="44881"/>
                    <a:pt x="17724" y="49455"/>
                    <a:pt x="17724" y="58031"/>
                  </a:cubicBezTo>
                  <a:cubicBezTo>
                    <a:pt x="18010" y="65178"/>
                    <a:pt x="23155" y="69752"/>
                    <a:pt x="31160" y="69752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4" name="Freihandform: Form 225">
              <a:extLst>
                <a:ext uri="{FF2B5EF4-FFF2-40B4-BE49-F238E27FC236}">
                  <a16:creationId xmlns:a16="http://schemas.microsoft.com/office/drawing/2014/main" id="{4AA6F377-8F7C-0B41-9873-3641634E36D7}"/>
                </a:ext>
              </a:extLst>
            </p:cNvPr>
            <p:cNvSpPr/>
            <p:nvPr/>
          </p:nvSpPr>
          <p:spPr>
            <a:xfrm>
              <a:off x="1809570" y="237352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3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3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5" name="Freihandform: Form 226">
              <a:extLst>
                <a:ext uri="{FF2B5EF4-FFF2-40B4-BE49-F238E27FC236}">
                  <a16:creationId xmlns:a16="http://schemas.microsoft.com/office/drawing/2014/main" id="{8F3712E6-D34B-E74C-82A6-31E4570CB362}"/>
                </a:ext>
              </a:extLst>
            </p:cNvPr>
            <p:cNvSpPr/>
            <p:nvPr/>
          </p:nvSpPr>
          <p:spPr>
            <a:xfrm>
              <a:off x="1893329" y="202762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6 h 116920"/>
                <a:gd name="connsiteX10" fmla="*/ 18867 w 68608"/>
                <a:gd name="connsiteY10" fmla="*/ 46596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6" name="Freihandform: Form 227">
              <a:extLst>
                <a:ext uri="{FF2B5EF4-FFF2-40B4-BE49-F238E27FC236}">
                  <a16:creationId xmlns:a16="http://schemas.microsoft.com/office/drawing/2014/main" id="{86FA3789-640C-9143-A883-38BF73DAFB53}"/>
                </a:ext>
              </a:extLst>
            </p:cNvPr>
            <p:cNvSpPr/>
            <p:nvPr/>
          </p:nvSpPr>
          <p:spPr>
            <a:xfrm>
              <a:off x="1985665" y="202476"/>
              <a:ext cx="74611" cy="118921"/>
            </a:xfrm>
            <a:custGeom>
              <a:avLst/>
              <a:gdLst>
                <a:gd name="connsiteX0" fmla="*/ 74612 w 74611"/>
                <a:gd name="connsiteY0" fmla="*/ 76613 h 118921"/>
                <a:gd name="connsiteX1" fmla="*/ 42023 w 74611"/>
                <a:gd name="connsiteY1" fmla="*/ 118921 h 118921"/>
                <a:gd name="connsiteX2" fmla="*/ 18296 w 74611"/>
                <a:gd name="connsiteY2" fmla="*/ 107772 h 118921"/>
                <a:gd name="connsiteX3" fmla="*/ 18010 w 74611"/>
                <a:gd name="connsiteY3" fmla="*/ 107772 h 118921"/>
                <a:gd name="connsiteX4" fmla="*/ 18010 w 74611"/>
                <a:gd name="connsiteY4" fmla="*/ 116920 h 118921"/>
                <a:gd name="connsiteX5" fmla="*/ 0 w 74611"/>
                <a:gd name="connsiteY5" fmla="*/ 116920 h 118921"/>
                <a:gd name="connsiteX6" fmla="*/ 0 w 74611"/>
                <a:gd name="connsiteY6" fmla="*/ 4574 h 118921"/>
                <a:gd name="connsiteX7" fmla="*/ 18581 w 74611"/>
                <a:gd name="connsiteY7" fmla="*/ 0 h 118921"/>
                <a:gd name="connsiteX8" fmla="*/ 18581 w 74611"/>
                <a:gd name="connsiteY8" fmla="*/ 46311 h 118921"/>
                <a:gd name="connsiteX9" fmla="*/ 18867 w 74611"/>
                <a:gd name="connsiteY9" fmla="*/ 46311 h 118921"/>
                <a:gd name="connsiteX10" fmla="*/ 42308 w 74611"/>
                <a:gd name="connsiteY10" fmla="*/ 34876 h 118921"/>
                <a:gd name="connsiteX11" fmla="*/ 74612 w 74611"/>
                <a:gd name="connsiteY11" fmla="*/ 76613 h 118921"/>
                <a:gd name="connsiteX12" fmla="*/ 56316 w 74611"/>
                <a:gd name="connsiteY12" fmla="*/ 76899 h 118921"/>
                <a:gd name="connsiteX13" fmla="*/ 37735 w 74611"/>
                <a:gd name="connsiteY13" fmla="*/ 51742 h 118921"/>
                <a:gd name="connsiteX14" fmla="*/ 18867 w 74611"/>
                <a:gd name="connsiteY14" fmla="*/ 62033 h 118921"/>
                <a:gd name="connsiteX15" fmla="*/ 18867 w 74611"/>
                <a:gd name="connsiteY15" fmla="*/ 91192 h 118921"/>
                <a:gd name="connsiteX16" fmla="*/ 38020 w 74611"/>
                <a:gd name="connsiteY16" fmla="*/ 102055 h 118921"/>
                <a:gd name="connsiteX17" fmla="*/ 56316 w 74611"/>
                <a:gd name="connsiteY17" fmla="*/ 76899 h 11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611" h="118921">
                  <a:moveTo>
                    <a:pt x="74612" y="76613"/>
                  </a:moveTo>
                  <a:cubicBezTo>
                    <a:pt x="74612" y="102341"/>
                    <a:pt x="61462" y="118921"/>
                    <a:pt x="42023" y="118921"/>
                  </a:cubicBezTo>
                  <a:cubicBezTo>
                    <a:pt x="32017" y="118921"/>
                    <a:pt x="23727" y="114633"/>
                    <a:pt x="18296" y="107772"/>
                  </a:cubicBezTo>
                  <a:lnTo>
                    <a:pt x="18010" y="107772"/>
                  </a:lnTo>
                  <a:lnTo>
                    <a:pt x="18010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311"/>
                  </a:lnTo>
                  <a:lnTo>
                    <a:pt x="18867" y="46311"/>
                  </a:lnTo>
                  <a:cubicBezTo>
                    <a:pt x="24299" y="39164"/>
                    <a:pt x="32303" y="34876"/>
                    <a:pt x="42308" y="34876"/>
                  </a:cubicBezTo>
                  <a:cubicBezTo>
                    <a:pt x="61747" y="34876"/>
                    <a:pt x="74612" y="50599"/>
                    <a:pt x="74612" y="76613"/>
                  </a:cubicBezTo>
                  <a:close/>
                  <a:moveTo>
                    <a:pt x="56316" y="76899"/>
                  </a:moveTo>
                  <a:cubicBezTo>
                    <a:pt x="56316" y="60318"/>
                    <a:pt x="49455" y="51742"/>
                    <a:pt x="37735" y="51742"/>
                  </a:cubicBezTo>
                  <a:cubicBezTo>
                    <a:pt x="30588" y="51742"/>
                    <a:pt x="24585" y="54887"/>
                    <a:pt x="18867" y="62033"/>
                  </a:cubicBezTo>
                  <a:lnTo>
                    <a:pt x="18867" y="91192"/>
                  </a:lnTo>
                  <a:cubicBezTo>
                    <a:pt x="24299" y="98339"/>
                    <a:pt x="30302" y="102055"/>
                    <a:pt x="38020" y="102055"/>
                  </a:cubicBezTo>
                  <a:cubicBezTo>
                    <a:pt x="49741" y="102341"/>
                    <a:pt x="56316" y="92907"/>
                    <a:pt x="56316" y="7689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7" name="Freihandform: Form 228">
              <a:extLst>
                <a:ext uri="{FF2B5EF4-FFF2-40B4-BE49-F238E27FC236}">
                  <a16:creationId xmlns:a16="http://schemas.microsoft.com/office/drawing/2014/main" id="{BF35FB6E-DB8F-854B-8B1D-36DF3DDD61C7}"/>
                </a:ext>
              </a:extLst>
            </p:cNvPr>
            <p:cNvSpPr/>
            <p:nvPr/>
          </p:nvSpPr>
          <p:spPr>
            <a:xfrm>
              <a:off x="2076571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2028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7" y="15151"/>
                    <a:pt x="20583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8" name="Freihandform: Form 229">
              <a:extLst>
                <a:ext uri="{FF2B5EF4-FFF2-40B4-BE49-F238E27FC236}">
                  <a16:creationId xmlns:a16="http://schemas.microsoft.com/office/drawing/2014/main" id="{33EED597-40EF-4747-A98E-0102142C4CD9}"/>
                </a:ext>
              </a:extLst>
            </p:cNvPr>
            <p:cNvSpPr/>
            <p:nvPr/>
          </p:nvSpPr>
          <p:spPr>
            <a:xfrm>
              <a:off x="2170621" y="237352"/>
              <a:ext cx="48025" cy="82044"/>
            </a:xfrm>
            <a:custGeom>
              <a:avLst/>
              <a:gdLst>
                <a:gd name="connsiteX0" fmla="*/ 48026 w 48025"/>
                <a:gd name="connsiteY0" fmla="*/ 1715 h 82044"/>
                <a:gd name="connsiteX1" fmla="*/ 45167 w 48025"/>
                <a:gd name="connsiteY1" fmla="*/ 20868 h 82044"/>
                <a:gd name="connsiteX2" fmla="*/ 34876 w 48025"/>
                <a:gd name="connsiteY2" fmla="*/ 18296 h 82044"/>
                <a:gd name="connsiteX3" fmla="*/ 18581 w 48025"/>
                <a:gd name="connsiteY3" fmla="*/ 40879 h 82044"/>
                <a:gd name="connsiteX4" fmla="*/ 18581 w 48025"/>
                <a:gd name="connsiteY4" fmla="*/ 82044 h 82044"/>
                <a:gd name="connsiteX5" fmla="*/ 0 w 48025"/>
                <a:gd name="connsiteY5" fmla="*/ 82044 h 82044"/>
                <a:gd name="connsiteX6" fmla="*/ 0 w 48025"/>
                <a:gd name="connsiteY6" fmla="*/ 2001 h 82044"/>
                <a:gd name="connsiteX7" fmla="*/ 18296 w 48025"/>
                <a:gd name="connsiteY7" fmla="*/ 2001 h 82044"/>
                <a:gd name="connsiteX8" fmla="*/ 18296 w 48025"/>
                <a:gd name="connsiteY8" fmla="*/ 12006 h 82044"/>
                <a:gd name="connsiteX9" fmla="*/ 18581 w 48025"/>
                <a:gd name="connsiteY9" fmla="*/ 12006 h 82044"/>
                <a:gd name="connsiteX10" fmla="*/ 39450 w 48025"/>
                <a:gd name="connsiteY10" fmla="*/ 0 h 82044"/>
                <a:gd name="connsiteX11" fmla="*/ 48026 w 48025"/>
                <a:gd name="connsiteY11" fmla="*/ 1715 h 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025" h="82044">
                  <a:moveTo>
                    <a:pt x="48026" y="1715"/>
                  </a:moveTo>
                  <a:lnTo>
                    <a:pt x="45167" y="20868"/>
                  </a:lnTo>
                  <a:cubicBezTo>
                    <a:pt x="42308" y="19439"/>
                    <a:pt x="38878" y="18296"/>
                    <a:pt x="34876" y="18296"/>
                  </a:cubicBezTo>
                  <a:cubicBezTo>
                    <a:pt x="22012" y="18296"/>
                    <a:pt x="18581" y="28587"/>
                    <a:pt x="18581" y="40879"/>
                  </a:cubicBezTo>
                  <a:lnTo>
                    <a:pt x="18581" y="82044"/>
                  </a:lnTo>
                  <a:lnTo>
                    <a:pt x="0" y="82044"/>
                  </a:lnTo>
                  <a:lnTo>
                    <a:pt x="0" y="2001"/>
                  </a:lnTo>
                  <a:lnTo>
                    <a:pt x="18296" y="2001"/>
                  </a:lnTo>
                  <a:lnTo>
                    <a:pt x="18296" y="12006"/>
                  </a:lnTo>
                  <a:lnTo>
                    <a:pt x="18581" y="12006"/>
                  </a:lnTo>
                  <a:cubicBezTo>
                    <a:pt x="22869" y="4574"/>
                    <a:pt x="30302" y="0"/>
                    <a:pt x="39450" y="0"/>
                  </a:cubicBezTo>
                  <a:cubicBezTo>
                    <a:pt x="42023" y="0"/>
                    <a:pt x="45167" y="572"/>
                    <a:pt x="48026" y="1715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9" name="Freihandform: Form 230">
              <a:extLst>
                <a:ext uri="{FF2B5EF4-FFF2-40B4-BE49-F238E27FC236}">
                  <a16:creationId xmlns:a16="http://schemas.microsoft.com/office/drawing/2014/main" id="{79D88568-0832-3343-9538-58DD3376E12B}"/>
                </a:ext>
              </a:extLst>
            </p:cNvPr>
            <p:cNvSpPr/>
            <p:nvPr/>
          </p:nvSpPr>
          <p:spPr>
            <a:xfrm>
              <a:off x="2228938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1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1" y="46025"/>
                    <a:pt x="72611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7158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0" name="Freihandform: Form 231">
              <a:extLst>
                <a:ext uri="{FF2B5EF4-FFF2-40B4-BE49-F238E27FC236}">
                  <a16:creationId xmlns:a16="http://schemas.microsoft.com/office/drawing/2014/main" id="{0B5D1DAC-A0D8-484A-B548-42E0B4E277CC}"/>
                </a:ext>
              </a:extLst>
            </p:cNvPr>
            <p:cNvSpPr/>
            <p:nvPr/>
          </p:nvSpPr>
          <p:spPr>
            <a:xfrm>
              <a:off x="2319844" y="20390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6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6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1" name="Freihandform: Form 232">
              <a:extLst>
                <a:ext uri="{FF2B5EF4-FFF2-40B4-BE49-F238E27FC236}">
                  <a16:creationId xmlns:a16="http://schemas.microsoft.com/office/drawing/2014/main" id="{E0675A7A-74FC-A543-AEDD-E8D3F00290CD}"/>
                </a:ext>
              </a:extLst>
            </p:cNvPr>
            <p:cNvSpPr/>
            <p:nvPr/>
          </p:nvSpPr>
          <p:spPr>
            <a:xfrm>
              <a:off x="2361295" y="237352"/>
              <a:ext cx="67464" cy="84045"/>
            </a:xfrm>
            <a:custGeom>
              <a:avLst/>
              <a:gdLst>
                <a:gd name="connsiteX0" fmla="*/ 66893 w 67464"/>
                <a:gd name="connsiteY0" fmla="*/ 71181 h 84045"/>
                <a:gd name="connsiteX1" fmla="*/ 38306 w 67464"/>
                <a:gd name="connsiteY1" fmla="*/ 84045 h 84045"/>
                <a:gd name="connsiteX2" fmla="*/ 0 w 67464"/>
                <a:gd name="connsiteY2" fmla="*/ 42309 h 84045"/>
                <a:gd name="connsiteX3" fmla="*/ 38592 w 67464"/>
                <a:gd name="connsiteY3" fmla="*/ 0 h 84045"/>
                <a:gd name="connsiteX4" fmla="*/ 67465 w 67464"/>
                <a:gd name="connsiteY4" fmla="*/ 13722 h 84045"/>
                <a:gd name="connsiteX5" fmla="*/ 54601 w 67464"/>
                <a:gd name="connsiteY5" fmla="*/ 26014 h 84045"/>
                <a:gd name="connsiteX6" fmla="*/ 38592 w 67464"/>
                <a:gd name="connsiteY6" fmla="*/ 17152 h 84045"/>
                <a:gd name="connsiteX7" fmla="*/ 18867 w 67464"/>
                <a:gd name="connsiteY7" fmla="*/ 42023 h 84045"/>
                <a:gd name="connsiteX8" fmla="*/ 38592 w 67464"/>
                <a:gd name="connsiteY8" fmla="*/ 66893 h 84045"/>
                <a:gd name="connsiteX9" fmla="*/ 55172 w 67464"/>
                <a:gd name="connsiteY9" fmla="*/ 58031 h 84045"/>
                <a:gd name="connsiteX10" fmla="*/ 66893 w 67464"/>
                <a:gd name="connsiteY10" fmla="*/ 71181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64" h="84045">
                  <a:moveTo>
                    <a:pt x="66893" y="71181"/>
                  </a:moveTo>
                  <a:cubicBezTo>
                    <a:pt x="58889" y="80043"/>
                    <a:pt x="49741" y="84045"/>
                    <a:pt x="38306" y="84045"/>
                  </a:cubicBezTo>
                  <a:cubicBezTo>
                    <a:pt x="15437" y="84045"/>
                    <a:pt x="0" y="67465"/>
                    <a:pt x="0" y="42309"/>
                  </a:cubicBezTo>
                  <a:cubicBezTo>
                    <a:pt x="0" y="17152"/>
                    <a:pt x="15437" y="0"/>
                    <a:pt x="38592" y="0"/>
                  </a:cubicBezTo>
                  <a:cubicBezTo>
                    <a:pt x="50599" y="0"/>
                    <a:pt x="60318" y="4574"/>
                    <a:pt x="67465" y="13722"/>
                  </a:cubicBezTo>
                  <a:lnTo>
                    <a:pt x="54601" y="26014"/>
                  </a:lnTo>
                  <a:cubicBezTo>
                    <a:pt x="50027" y="20011"/>
                    <a:pt x="44881" y="17152"/>
                    <a:pt x="38592" y="17152"/>
                  </a:cubicBezTo>
                  <a:cubicBezTo>
                    <a:pt x="26872" y="17152"/>
                    <a:pt x="18867" y="26872"/>
                    <a:pt x="18867" y="42023"/>
                  </a:cubicBezTo>
                  <a:cubicBezTo>
                    <a:pt x="18867" y="56888"/>
                    <a:pt x="26872" y="66893"/>
                    <a:pt x="38592" y="66893"/>
                  </a:cubicBezTo>
                  <a:cubicBezTo>
                    <a:pt x="44881" y="66893"/>
                    <a:pt x="50027" y="64035"/>
                    <a:pt x="55172" y="58031"/>
                  </a:cubicBezTo>
                  <a:lnTo>
                    <a:pt x="66893" y="7118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2" name="Freihandform: Form 233">
              <a:extLst>
                <a:ext uri="{FF2B5EF4-FFF2-40B4-BE49-F238E27FC236}">
                  <a16:creationId xmlns:a16="http://schemas.microsoft.com/office/drawing/2014/main" id="{316D5078-B40B-B94E-97F2-4F0ACCD6DACB}"/>
                </a:ext>
              </a:extLst>
            </p:cNvPr>
            <p:cNvSpPr/>
            <p:nvPr/>
          </p:nvSpPr>
          <p:spPr>
            <a:xfrm>
              <a:off x="2444769" y="202762"/>
              <a:ext cx="68608" cy="116920"/>
            </a:xfrm>
            <a:custGeom>
              <a:avLst/>
              <a:gdLst>
                <a:gd name="connsiteX0" fmla="*/ 68608 w 68608"/>
                <a:gd name="connsiteY0" fmla="*/ 116634 h 116920"/>
                <a:gd name="connsiteX1" fmla="*/ 50027 w 68608"/>
                <a:gd name="connsiteY1" fmla="*/ 116634 h 116920"/>
                <a:gd name="connsiteX2" fmla="*/ 50027 w 68608"/>
                <a:gd name="connsiteY2" fmla="*/ 70895 h 116920"/>
                <a:gd name="connsiteX3" fmla="*/ 35162 w 68608"/>
                <a:gd name="connsiteY3" fmla="*/ 51456 h 116920"/>
                <a:gd name="connsiteX4" fmla="*/ 18581 w 68608"/>
                <a:gd name="connsiteY4" fmla="*/ 70895 h 116920"/>
                <a:gd name="connsiteX5" fmla="*/ 18581 w 68608"/>
                <a:gd name="connsiteY5" fmla="*/ 116920 h 116920"/>
                <a:gd name="connsiteX6" fmla="*/ 0 w 68608"/>
                <a:gd name="connsiteY6" fmla="*/ 116920 h 116920"/>
                <a:gd name="connsiteX7" fmla="*/ 0 w 68608"/>
                <a:gd name="connsiteY7" fmla="*/ 4574 h 116920"/>
                <a:gd name="connsiteX8" fmla="*/ 18581 w 68608"/>
                <a:gd name="connsiteY8" fmla="*/ 0 h 116920"/>
                <a:gd name="connsiteX9" fmla="*/ 18581 w 68608"/>
                <a:gd name="connsiteY9" fmla="*/ 46596 h 116920"/>
                <a:gd name="connsiteX10" fmla="*/ 18867 w 68608"/>
                <a:gd name="connsiteY10" fmla="*/ 46596 h 116920"/>
                <a:gd name="connsiteX11" fmla="*/ 42308 w 68608"/>
                <a:gd name="connsiteY11" fmla="*/ 34876 h 116920"/>
                <a:gd name="connsiteX12" fmla="*/ 68608 w 68608"/>
                <a:gd name="connsiteY12" fmla="*/ 67179 h 116920"/>
                <a:gd name="connsiteX13" fmla="*/ 68608 w 68608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608" h="116920">
                  <a:moveTo>
                    <a:pt x="68608" y="116634"/>
                  </a:moveTo>
                  <a:lnTo>
                    <a:pt x="50027" y="116634"/>
                  </a:lnTo>
                  <a:lnTo>
                    <a:pt x="50027" y="70895"/>
                  </a:lnTo>
                  <a:cubicBezTo>
                    <a:pt x="50027" y="59175"/>
                    <a:pt x="46311" y="51456"/>
                    <a:pt x="35162" y="51456"/>
                  </a:cubicBezTo>
                  <a:cubicBezTo>
                    <a:pt x="22298" y="51456"/>
                    <a:pt x="18581" y="61748"/>
                    <a:pt x="18581" y="70895"/>
                  </a:cubicBezTo>
                  <a:lnTo>
                    <a:pt x="18581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3" name="Freihandform: Form 234">
              <a:extLst>
                <a:ext uri="{FF2B5EF4-FFF2-40B4-BE49-F238E27FC236}">
                  <a16:creationId xmlns:a16="http://schemas.microsoft.com/office/drawing/2014/main" id="{A49E6380-4DEA-4344-A1AA-540F97BBB118}"/>
                </a:ext>
              </a:extLst>
            </p:cNvPr>
            <p:cNvSpPr/>
            <p:nvPr/>
          </p:nvSpPr>
          <p:spPr>
            <a:xfrm>
              <a:off x="2576268" y="209051"/>
              <a:ext cx="82901" cy="110630"/>
            </a:xfrm>
            <a:custGeom>
              <a:avLst/>
              <a:gdLst>
                <a:gd name="connsiteX0" fmla="*/ 82902 w 82901"/>
                <a:gd name="connsiteY0" fmla="*/ 18296 h 110630"/>
                <a:gd name="connsiteX1" fmla="*/ 51456 w 82901"/>
                <a:gd name="connsiteY1" fmla="*/ 18296 h 110630"/>
                <a:gd name="connsiteX2" fmla="*/ 51456 w 82901"/>
                <a:gd name="connsiteY2" fmla="*/ 110631 h 110630"/>
                <a:gd name="connsiteX3" fmla="*/ 31731 w 82901"/>
                <a:gd name="connsiteY3" fmla="*/ 110631 h 110630"/>
                <a:gd name="connsiteX4" fmla="*/ 31731 w 82901"/>
                <a:gd name="connsiteY4" fmla="*/ 18296 h 110630"/>
                <a:gd name="connsiteX5" fmla="*/ 0 w 82901"/>
                <a:gd name="connsiteY5" fmla="*/ 18296 h 110630"/>
                <a:gd name="connsiteX6" fmla="*/ 0 w 82901"/>
                <a:gd name="connsiteY6" fmla="*/ 0 h 110630"/>
                <a:gd name="connsiteX7" fmla="*/ 82616 w 82901"/>
                <a:gd name="connsiteY7" fmla="*/ 0 h 110630"/>
                <a:gd name="connsiteX8" fmla="*/ 82616 w 82901"/>
                <a:gd name="connsiteY8" fmla="*/ 18296 h 1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901" h="110630">
                  <a:moveTo>
                    <a:pt x="82902" y="18296"/>
                  </a:moveTo>
                  <a:lnTo>
                    <a:pt x="51456" y="18296"/>
                  </a:lnTo>
                  <a:lnTo>
                    <a:pt x="51456" y="110631"/>
                  </a:lnTo>
                  <a:lnTo>
                    <a:pt x="31731" y="110631"/>
                  </a:lnTo>
                  <a:lnTo>
                    <a:pt x="31731" y="18296"/>
                  </a:lnTo>
                  <a:lnTo>
                    <a:pt x="0" y="18296"/>
                  </a:lnTo>
                  <a:lnTo>
                    <a:pt x="0" y="0"/>
                  </a:lnTo>
                  <a:lnTo>
                    <a:pt x="82616" y="0"/>
                  </a:lnTo>
                  <a:lnTo>
                    <a:pt x="82616" y="18296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4" name="Freihandform: Form 235">
              <a:extLst>
                <a:ext uri="{FF2B5EF4-FFF2-40B4-BE49-F238E27FC236}">
                  <a16:creationId xmlns:a16="http://schemas.microsoft.com/office/drawing/2014/main" id="{76D6B5F8-B9E0-C344-8D64-C6690708C92D}"/>
                </a:ext>
              </a:extLst>
            </p:cNvPr>
            <p:cNvSpPr/>
            <p:nvPr/>
          </p:nvSpPr>
          <p:spPr>
            <a:xfrm>
              <a:off x="2675750" y="202762"/>
              <a:ext cx="68894" cy="116920"/>
            </a:xfrm>
            <a:custGeom>
              <a:avLst/>
              <a:gdLst>
                <a:gd name="connsiteX0" fmla="*/ 68894 w 68894"/>
                <a:gd name="connsiteY0" fmla="*/ 116634 h 116920"/>
                <a:gd name="connsiteX1" fmla="*/ 50313 w 68894"/>
                <a:gd name="connsiteY1" fmla="*/ 116634 h 116920"/>
                <a:gd name="connsiteX2" fmla="*/ 50313 w 68894"/>
                <a:gd name="connsiteY2" fmla="*/ 70895 h 116920"/>
                <a:gd name="connsiteX3" fmla="*/ 35448 w 68894"/>
                <a:gd name="connsiteY3" fmla="*/ 51456 h 116920"/>
                <a:gd name="connsiteX4" fmla="*/ 18867 w 68894"/>
                <a:gd name="connsiteY4" fmla="*/ 70895 h 116920"/>
                <a:gd name="connsiteX5" fmla="*/ 18867 w 68894"/>
                <a:gd name="connsiteY5" fmla="*/ 116920 h 116920"/>
                <a:gd name="connsiteX6" fmla="*/ 0 w 68894"/>
                <a:gd name="connsiteY6" fmla="*/ 116920 h 116920"/>
                <a:gd name="connsiteX7" fmla="*/ 0 w 68894"/>
                <a:gd name="connsiteY7" fmla="*/ 4574 h 116920"/>
                <a:gd name="connsiteX8" fmla="*/ 18581 w 68894"/>
                <a:gd name="connsiteY8" fmla="*/ 0 h 116920"/>
                <a:gd name="connsiteX9" fmla="*/ 18581 w 68894"/>
                <a:gd name="connsiteY9" fmla="*/ 46596 h 116920"/>
                <a:gd name="connsiteX10" fmla="*/ 18867 w 68894"/>
                <a:gd name="connsiteY10" fmla="*/ 46596 h 116920"/>
                <a:gd name="connsiteX11" fmla="*/ 42308 w 68894"/>
                <a:gd name="connsiteY11" fmla="*/ 34876 h 116920"/>
                <a:gd name="connsiteX12" fmla="*/ 68608 w 68894"/>
                <a:gd name="connsiteY12" fmla="*/ 67179 h 116920"/>
                <a:gd name="connsiteX13" fmla="*/ 68608 w 68894"/>
                <a:gd name="connsiteY13" fmla="*/ 116634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894" h="116920">
                  <a:moveTo>
                    <a:pt x="68894" y="116634"/>
                  </a:moveTo>
                  <a:lnTo>
                    <a:pt x="50313" y="116634"/>
                  </a:lnTo>
                  <a:lnTo>
                    <a:pt x="50313" y="70895"/>
                  </a:lnTo>
                  <a:cubicBezTo>
                    <a:pt x="50313" y="59175"/>
                    <a:pt x="46596" y="51456"/>
                    <a:pt x="35448" y="51456"/>
                  </a:cubicBezTo>
                  <a:cubicBezTo>
                    <a:pt x="22584" y="51456"/>
                    <a:pt x="18867" y="61748"/>
                    <a:pt x="18867" y="70895"/>
                  </a:cubicBezTo>
                  <a:lnTo>
                    <a:pt x="18867" y="116920"/>
                  </a:lnTo>
                  <a:lnTo>
                    <a:pt x="0" y="116920"/>
                  </a:lnTo>
                  <a:lnTo>
                    <a:pt x="0" y="4574"/>
                  </a:lnTo>
                  <a:lnTo>
                    <a:pt x="18581" y="0"/>
                  </a:lnTo>
                  <a:lnTo>
                    <a:pt x="18581" y="46596"/>
                  </a:lnTo>
                  <a:lnTo>
                    <a:pt x="18867" y="46596"/>
                  </a:lnTo>
                  <a:cubicBezTo>
                    <a:pt x="23441" y="39450"/>
                    <a:pt x="31731" y="34876"/>
                    <a:pt x="42308" y="34876"/>
                  </a:cubicBezTo>
                  <a:cubicBezTo>
                    <a:pt x="60890" y="34876"/>
                    <a:pt x="68608" y="48598"/>
                    <a:pt x="68608" y="67179"/>
                  </a:cubicBezTo>
                  <a:lnTo>
                    <a:pt x="68608" y="116634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5" name="Freihandform: Form 236">
              <a:extLst>
                <a:ext uri="{FF2B5EF4-FFF2-40B4-BE49-F238E27FC236}">
                  <a16:creationId xmlns:a16="http://schemas.microsoft.com/office/drawing/2014/main" id="{A9A31CB6-7782-E149-BE98-2982FD3409A4}"/>
                </a:ext>
              </a:extLst>
            </p:cNvPr>
            <p:cNvSpPr/>
            <p:nvPr/>
          </p:nvSpPr>
          <p:spPr>
            <a:xfrm>
              <a:off x="2764083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3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3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6872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6" name="Freihandform: Form 237">
              <a:extLst>
                <a:ext uri="{FF2B5EF4-FFF2-40B4-BE49-F238E27FC236}">
                  <a16:creationId xmlns:a16="http://schemas.microsoft.com/office/drawing/2014/main" id="{BE438F78-F77A-6F41-B0E6-2DDB47399645}"/>
                </a:ext>
              </a:extLst>
            </p:cNvPr>
            <p:cNvSpPr/>
            <p:nvPr/>
          </p:nvSpPr>
          <p:spPr>
            <a:xfrm>
              <a:off x="2853274" y="237352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603 w 77184"/>
                <a:gd name="connsiteY5" fmla="*/ 42309 h 84045"/>
                <a:gd name="connsiteX6" fmla="*/ 38592 w 77184"/>
                <a:gd name="connsiteY6" fmla="*/ 17152 h 84045"/>
                <a:gd name="connsiteX7" fmla="*/ 18581 w 77184"/>
                <a:gd name="connsiteY7" fmla="*/ 42023 h 84045"/>
                <a:gd name="connsiteX8" fmla="*/ 38592 w 77184"/>
                <a:gd name="connsiteY8" fmla="*/ 67465 h 84045"/>
                <a:gd name="connsiteX9" fmla="*/ 58603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603" y="42309"/>
                  </a:moveTo>
                  <a:cubicBezTo>
                    <a:pt x="58603" y="26872"/>
                    <a:pt x="50884" y="17152"/>
                    <a:pt x="38592" y="17152"/>
                  </a:cubicBezTo>
                  <a:cubicBezTo>
                    <a:pt x="26300" y="17152"/>
                    <a:pt x="18581" y="26872"/>
                    <a:pt x="18581" y="42023"/>
                  </a:cubicBezTo>
                  <a:cubicBezTo>
                    <a:pt x="18581" y="57460"/>
                    <a:pt x="26300" y="67465"/>
                    <a:pt x="38592" y="67465"/>
                  </a:cubicBezTo>
                  <a:cubicBezTo>
                    <a:pt x="50884" y="67179"/>
                    <a:pt x="58603" y="57745"/>
                    <a:pt x="58603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7" name="Freihandform: Form 238">
              <a:extLst>
                <a:ext uri="{FF2B5EF4-FFF2-40B4-BE49-F238E27FC236}">
                  <a16:creationId xmlns:a16="http://schemas.microsoft.com/office/drawing/2014/main" id="{45A4826C-05A6-1243-938E-1B1410C1CC56}"/>
                </a:ext>
              </a:extLst>
            </p:cNvPr>
            <p:cNvSpPr/>
            <p:nvPr/>
          </p:nvSpPr>
          <p:spPr>
            <a:xfrm>
              <a:off x="2950755" y="202476"/>
              <a:ext cx="18581" cy="116920"/>
            </a:xfrm>
            <a:custGeom>
              <a:avLst/>
              <a:gdLst>
                <a:gd name="connsiteX0" fmla="*/ 18581 w 18581"/>
                <a:gd name="connsiteY0" fmla="*/ 116920 h 116920"/>
                <a:gd name="connsiteX1" fmla="*/ 0 w 18581"/>
                <a:gd name="connsiteY1" fmla="*/ 116920 h 116920"/>
                <a:gd name="connsiteX2" fmla="*/ 0 w 18581"/>
                <a:gd name="connsiteY2" fmla="*/ 4288 h 116920"/>
                <a:gd name="connsiteX3" fmla="*/ 18581 w 18581"/>
                <a:gd name="connsiteY3" fmla="*/ 0 h 116920"/>
                <a:gd name="connsiteX4" fmla="*/ 18581 w 18581"/>
                <a:gd name="connsiteY4" fmla="*/ 116920 h 11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81" h="116920">
                  <a:moveTo>
                    <a:pt x="18581" y="116920"/>
                  </a:moveTo>
                  <a:lnTo>
                    <a:pt x="0" y="116920"/>
                  </a:lnTo>
                  <a:lnTo>
                    <a:pt x="0" y="4288"/>
                  </a:lnTo>
                  <a:lnTo>
                    <a:pt x="18581" y="0"/>
                  </a:lnTo>
                  <a:lnTo>
                    <a:pt x="18581" y="116920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8" name="Freihandform: Form 239">
              <a:extLst>
                <a:ext uri="{FF2B5EF4-FFF2-40B4-BE49-F238E27FC236}">
                  <a16:creationId xmlns:a16="http://schemas.microsoft.com/office/drawing/2014/main" id="{24049472-437F-C044-B776-588509949AAC}"/>
                </a:ext>
              </a:extLst>
            </p:cNvPr>
            <p:cNvSpPr/>
            <p:nvPr/>
          </p:nvSpPr>
          <p:spPr>
            <a:xfrm>
              <a:off x="2989633" y="237352"/>
              <a:ext cx="77184" cy="84045"/>
            </a:xfrm>
            <a:custGeom>
              <a:avLst/>
              <a:gdLst>
                <a:gd name="connsiteX0" fmla="*/ 0 w 77184"/>
                <a:gd name="connsiteY0" fmla="*/ 42023 h 84045"/>
                <a:gd name="connsiteX1" fmla="*/ 38878 w 77184"/>
                <a:gd name="connsiteY1" fmla="*/ 0 h 84045"/>
                <a:gd name="connsiteX2" fmla="*/ 77184 w 77184"/>
                <a:gd name="connsiteY2" fmla="*/ 42023 h 84045"/>
                <a:gd name="connsiteX3" fmla="*/ 38878 w 77184"/>
                <a:gd name="connsiteY3" fmla="*/ 84045 h 84045"/>
                <a:gd name="connsiteX4" fmla="*/ 0 w 77184"/>
                <a:gd name="connsiteY4" fmla="*/ 42023 h 84045"/>
                <a:gd name="connsiteX5" fmla="*/ 58603 w 77184"/>
                <a:gd name="connsiteY5" fmla="*/ 42309 h 84045"/>
                <a:gd name="connsiteX6" fmla="*/ 38592 w 77184"/>
                <a:gd name="connsiteY6" fmla="*/ 17152 h 84045"/>
                <a:gd name="connsiteX7" fmla="*/ 18581 w 77184"/>
                <a:gd name="connsiteY7" fmla="*/ 42023 h 84045"/>
                <a:gd name="connsiteX8" fmla="*/ 38592 w 77184"/>
                <a:gd name="connsiteY8" fmla="*/ 67465 h 84045"/>
                <a:gd name="connsiteX9" fmla="*/ 58603 w 77184"/>
                <a:gd name="connsiteY9" fmla="*/ 42309 h 8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184" h="84045">
                  <a:moveTo>
                    <a:pt x="0" y="42023"/>
                  </a:moveTo>
                  <a:cubicBezTo>
                    <a:pt x="0" y="16866"/>
                    <a:pt x="15437" y="0"/>
                    <a:pt x="38878" y="0"/>
                  </a:cubicBezTo>
                  <a:cubicBezTo>
                    <a:pt x="62033" y="0"/>
                    <a:pt x="77184" y="16580"/>
                    <a:pt x="77184" y="42023"/>
                  </a:cubicBezTo>
                  <a:cubicBezTo>
                    <a:pt x="77184" y="67179"/>
                    <a:pt x="62319" y="84045"/>
                    <a:pt x="38878" y="84045"/>
                  </a:cubicBezTo>
                  <a:cubicBezTo>
                    <a:pt x="15723" y="84045"/>
                    <a:pt x="0" y="67465"/>
                    <a:pt x="0" y="42023"/>
                  </a:cubicBezTo>
                  <a:close/>
                  <a:moveTo>
                    <a:pt x="58603" y="42309"/>
                  </a:moveTo>
                  <a:cubicBezTo>
                    <a:pt x="58603" y="26872"/>
                    <a:pt x="50884" y="17152"/>
                    <a:pt x="38592" y="17152"/>
                  </a:cubicBezTo>
                  <a:cubicBezTo>
                    <a:pt x="26300" y="17152"/>
                    <a:pt x="18581" y="26872"/>
                    <a:pt x="18581" y="42023"/>
                  </a:cubicBezTo>
                  <a:cubicBezTo>
                    <a:pt x="18581" y="57460"/>
                    <a:pt x="26300" y="67465"/>
                    <a:pt x="38592" y="67465"/>
                  </a:cubicBezTo>
                  <a:cubicBezTo>
                    <a:pt x="51170" y="67179"/>
                    <a:pt x="58603" y="57745"/>
                    <a:pt x="58603" y="42309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9" name="Freihandform: Form 240">
              <a:extLst>
                <a:ext uri="{FF2B5EF4-FFF2-40B4-BE49-F238E27FC236}">
                  <a16:creationId xmlns:a16="http://schemas.microsoft.com/office/drawing/2014/main" id="{144BEE36-9EDF-3A44-962F-5A9B1FD407A9}"/>
                </a:ext>
              </a:extLst>
            </p:cNvPr>
            <p:cNvSpPr/>
            <p:nvPr/>
          </p:nvSpPr>
          <p:spPr>
            <a:xfrm>
              <a:off x="3082826" y="237352"/>
              <a:ext cx="74611" cy="114347"/>
            </a:xfrm>
            <a:custGeom>
              <a:avLst/>
              <a:gdLst>
                <a:gd name="connsiteX0" fmla="*/ 21440 w 74611"/>
                <a:gd name="connsiteY0" fmla="*/ 99768 h 114347"/>
                <a:gd name="connsiteX1" fmla="*/ 25442 w 74611"/>
                <a:gd name="connsiteY1" fmla="*/ 99482 h 114347"/>
                <a:gd name="connsiteX2" fmla="*/ 56316 w 74611"/>
                <a:gd name="connsiteY2" fmla="*/ 76613 h 114347"/>
                <a:gd name="connsiteX3" fmla="*/ 56316 w 74611"/>
                <a:gd name="connsiteY3" fmla="*/ 71467 h 114347"/>
                <a:gd name="connsiteX4" fmla="*/ 56030 w 74611"/>
                <a:gd name="connsiteY4" fmla="*/ 71467 h 114347"/>
                <a:gd name="connsiteX5" fmla="*/ 31731 w 74611"/>
                <a:gd name="connsiteY5" fmla="*/ 82616 h 114347"/>
                <a:gd name="connsiteX6" fmla="*/ 0 w 74611"/>
                <a:gd name="connsiteY6" fmla="*/ 42023 h 114347"/>
                <a:gd name="connsiteX7" fmla="*/ 32589 w 74611"/>
                <a:gd name="connsiteY7" fmla="*/ 0 h 114347"/>
                <a:gd name="connsiteX8" fmla="*/ 56030 w 74611"/>
                <a:gd name="connsiteY8" fmla="*/ 11149 h 114347"/>
                <a:gd name="connsiteX9" fmla="*/ 56316 w 74611"/>
                <a:gd name="connsiteY9" fmla="*/ 11149 h 114347"/>
                <a:gd name="connsiteX10" fmla="*/ 56316 w 74611"/>
                <a:gd name="connsiteY10" fmla="*/ 2001 h 114347"/>
                <a:gd name="connsiteX11" fmla="*/ 74611 w 74611"/>
                <a:gd name="connsiteY11" fmla="*/ 2001 h 114347"/>
                <a:gd name="connsiteX12" fmla="*/ 74611 w 74611"/>
                <a:gd name="connsiteY12" fmla="*/ 73754 h 114347"/>
                <a:gd name="connsiteX13" fmla="*/ 26586 w 74611"/>
                <a:gd name="connsiteY13" fmla="*/ 114061 h 114347"/>
                <a:gd name="connsiteX14" fmla="*/ 22583 w 74611"/>
                <a:gd name="connsiteY14" fmla="*/ 114347 h 114347"/>
                <a:gd name="connsiteX15" fmla="*/ 21440 w 74611"/>
                <a:gd name="connsiteY15" fmla="*/ 99768 h 114347"/>
                <a:gd name="connsiteX16" fmla="*/ 18867 w 74611"/>
                <a:gd name="connsiteY16" fmla="*/ 41737 h 114347"/>
                <a:gd name="connsiteX17" fmla="*/ 37449 w 74611"/>
                <a:gd name="connsiteY17" fmla="*/ 66607 h 114347"/>
                <a:gd name="connsiteX18" fmla="*/ 56316 w 74611"/>
                <a:gd name="connsiteY18" fmla="*/ 56030 h 114347"/>
                <a:gd name="connsiteX19" fmla="*/ 56316 w 74611"/>
                <a:gd name="connsiteY19" fmla="*/ 27443 h 114347"/>
                <a:gd name="connsiteX20" fmla="*/ 37163 w 74611"/>
                <a:gd name="connsiteY20" fmla="*/ 16866 h 114347"/>
                <a:gd name="connsiteX21" fmla="*/ 18867 w 74611"/>
                <a:gd name="connsiteY21" fmla="*/ 41737 h 11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4611" h="114347">
                  <a:moveTo>
                    <a:pt x="21440" y="99768"/>
                  </a:moveTo>
                  <a:lnTo>
                    <a:pt x="25442" y="99482"/>
                  </a:lnTo>
                  <a:cubicBezTo>
                    <a:pt x="49455" y="98625"/>
                    <a:pt x="56316" y="91764"/>
                    <a:pt x="56316" y="76613"/>
                  </a:cubicBezTo>
                  <a:lnTo>
                    <a:pt x="56316" y="71467"/>
                  </a:lnTo>
                  <a:lnTo>
                    <a:pt x="56030" y="71467"/>
                  </a:lnTo>
                  <a:cubicBezTo>
                    <a:pt x="50313" y="78614"/>
                    <a:pt x="41451" y="82616"/>
                    <a:pt x="31731" y="82616"/>
                  </a:cubicBezTo>
                  <a:cubicBezTo>
                    <a:pt x="12292" y="82616"/>
                    <a:pt x="0" y="66607"/>
                    <a:pt x="0" y="42023"/>
                  </a:cubicBezTo>
                  <a:cubicBezTo>
                    <a:pt x="0" y="16580"/>
                    <a:pt x="13150" y="0"/>
                    <a:pt x="32589" y="0"/>
                  </a:cubicBezTo>
                  <a:cubicBezTo>
                    <a:pt x="42308" y="0"/>
                    <a:pt x="50884" y="4002"/>
                    <a:pt x="56030" y="11149"/>
                  </a:cubicBezTo>
                  <a:lnTo>
                    <a:pt x="56316" y="11149"/>
                  </a:lnTo>
                  <a:lnTo>
                    <a:pt x="56316" y="2001"/>
                  </a:lnTo>
                  <a:lnTo>
                    <a:pt x="74611" y="2001"/>
                  </a:lnTo>
                  <a:lnTo>
                    <a:pt x="74611" y="73754"/>
                  </a:lnTo>
                  <a:cubicBezTo>
                    <a:pt x="74611" y="99768"/>
                    <a:pt x="61462" y="112632"/>
                    <a:pt x="26586" y="114061"/>
                  </a:cubicBezTo>
                  <a:lnTo>
                    <a:pt x="22583" y="114347"/>
                  </a:lnTo>
                  <a:lnTo>
                    <a:pt x="21440" y="99768"/>
                  </a:lnTo>
                  <a:close/>
                  <a:moveTo>
                    <a:pt x="18867" y="41737"/>
                  </a:moveTo>
                  <a:cubicBezTo>
                    <a:pt x="18867" y="57460"/>
                    <a:pt x="25728" y="66607"/>
                    <a:pt x="37449" y="66607"/>
                  </a:cubicBezTo>
                  <a:cubicBezTo>
                    <a:pt x="44595" y="66607"/>
                    <a:pt x="50599" y="63177"/>
                    <a:pt x="56316" y="56030"/>
                  </a:cubicBezTo>
                  <a:lnTo>
                    <a:pt x="56316" y="27443"/>
                  </a:lnTo>
                  <a:cubicBezTo>
                    <a:pt x="50884" y="20583"/>
                    <a:pt x="44595" y="16866"/>
                    <a:pt x="37163" y="16866"/>
                  </a:cubicBezTo>
                  <a:cubicBezTo>
                    <a:pt x="25728" y="16866"/>
                    <a:pt x="18867" y="26014"/>
                    <a:pt x="18867" y="41737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0" name="Freihandform: Form 241">
              <a:extLst>
                <a:ext uri="{FF2B5EF4-FFF2-40B4-BE49-F238E27FC236}">
                  <a16:creationId xmlns:a16="http://schemas.microsoft.com/office/drawing/2014/main" id="{BD53BCD0-9374-BF44-A4A6-14F6F26A14B4}"/>
                </a:ext>
              </a:extLst>
            </p:cNvPr>
            <p:cNvSpPr/>
            <p:nvPr/>
          </p:nvSpPr>
          <p:spPr>
            <a:xfrm>
              <a:off x="3180021" y="203905"/>
              <a:ext cx="23727" cy="115490"/>
            </a:xfrm>
            <a:custGeom>
              <a:avLst/>
              <a:gdLst>
                <a:gd name="connsiteX0" fmla="*/ 23727 w 23727"/>
                <a:gd name="connsiteY0" fmla="*/ 11435 h 115490"/>
                <a:gd name="connsiteX1" fmla="*/ 11721 w 23727"/>
                <a:gd name="connsiteY1" fmla="*/ 22869 h 115490"/>
                <a:gd name="connsiteX2" fmla="*/ 0 w 23727"/>
                <a:gd name="connsiteY2" fmla="*/ 11435 h 115490"/>
                <a:gd name="connsiteX3" fmla="*/ 11721 w 23727"/>
                <a:gd name="connsiteY3" fmla="*/ 0 h 115490"/>
                <a:gd name="connsiteX4" fmla="*/ 23727 w 23727"/>
                <a:gd name="connsiteY4" fmla="*/ 11435 h 115490"/>
                <a:gd name="connsiteX5" fmla="*/ 21154 w 23727"/>
                <a:gd name="connsiteY5" fmla="*/ 115491 h 115490"/>
                <a:gd name="connsiteX6" fmla="*/ 2573 w 23727"/>
                <a:gd name="connsiteY6" fmla="*/ 115491 h 115490"/>
                <a:gd name="connsiteX7" fmla="*/ 2573 w 23727"/>
                <a:gd name="connsiteY7" fmla="*/ 35448 h 115490"/>
                <a:gd name="connsiteX8" fmla="*/ 21154 w 23727"/>
                <a:gd name="connsiteY8" fmla="*/ 35448 h 115490"/>
                <a:gd name="connsiteX9" fmla="*/ 21154 w 23727"/>
                <a:gd name="connsiteY9" fmla="*/ 115491 h 1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27" h="115490">
                  <a:moveTo>
                    <a:pt x="23727" y="11435"/>
                  </a:moveTo>
                  <a:cubicBezTo>
                    <a:pt x="23727" y="18010"/>
                    <a:pt x="18295" y="22869"/>
                    <a:pt x="11721" y="22869"/>
                  </a:cubicBezTo>
                  <a:cubicBezTo>
                    <a:pt x="5146" y="22869"/>
                    <a:pt x="0" y="18010"/>
                    <a:pt x="0" y="11435"/>
                  </a:cubicBezTo>
                  <a:cubicBezTo>
                    <a:pt x="0" y="4860"/>
                    <a:pt x="5431" y="0"/>
                    <a:pt x="11721" y="0"/>
                  </a:cubicBezTo>
                  <a:cubicBezTo>
                    <a:pt x="18295" y="0"/>
                    <a:pt x="23727" y="4860"/>
                    <a:pt x="23727" y="11435"/>
                  </a:cubicBezTo>
                  <a:close/>
                  <a:moveTo>
                    <a:pt x="21154" y="115491"/>
                  </a:moveTo>
                  <a:lnTo>
                    <a:pt x="2573" y="115491"/>
                  </a:lnTo>
                  <a:lnTo>
                    <a:pt x="2573" y="35448"/>
                  </a:lnTo>
                  <a:lnTo>
                    <a:pt x="21154" y="35448"/>
                  </a:lnTo>
                  <a:lnTo>
                    <a:pt x="21154" y="115491"/>
                  </a:ln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1" name="Freihandform: Form 242">
              <a:extLst>
                <a:ext uri="{FF2B5EF4-FFF2-40B4-BE49-F238E27FC236}">
                  <a16:creationId xmlns:a16="http://schemas.microsoft.com/office/drawing/2014/main" id="{8E19F83C-74DF-5A40-9405-422BB6E6104A}"/>
                </a:ext>
              </a:extLst>
            </p:cNvPr>
            <p:cNvSpPr/>
            <p:nvPr/>
          </p:nvSpPr>
          <p:spPr>
            <a:xfrm>
              <a:off x="3220900" y="237638"/>
              <a:ext cx="72896" cy="83759"/>
            </a:xfrm>
            <a:custGeom>
              <a:avLst/>
              <a:gdLst>
                <a:gd name="connsiteX0" fmla="*/ 39736 w 72896"/>
                <a:gd name="connsiteY0" fmla="*/ 83759 h 83759"/>
                <a:gd name="connsiteX1" fmla="*/ 0 w 72896"/>
                <a:gd name="connsiteY1" fmla="*/ 41737 h 83759"/>
                <a:gd name="connsiteX2" fmla="*/ 37449 w 72896"/>
                <a:gd name="connsiteY2" fmla="*/ 0 h 83759"/>
                <a:gd name="connsiteX3" fmla="*/ 72896 w 72896"/>
                <a:gd name="connsiteY3" fmla="*/ 40593 h 83759"/>
                <a:gd name="connsiteX4" fmla="*/ 72610 w 72896"/>
                <a:gd name="connsiteY4" fmla="*/ 48312 h 83759"/>
                <a:gd name="connsiteX5" fmla="*/ 18867 w 72896"/>
                <a:gd name="connsiteY5" fmla="*/ 48312 h 83759"/>
                <a:gd name="connsiteX6" fmla="*/ 39736 w 72896"/>
                <a:gd name="connsiteY6" fmla="*/ 67751 h 83759"/>
                <a:gd name="connsiteX7" fmla="*/ 59461 w 72896"/>
                <a:gd name="connsiteY7" fmla="*/ 58317 h 83759"/>
                <a:gd name="connsiteX8" fmla="*/ 71181 w 72896"/>
                <a:gd name="connsiteY8" fmla="*/ 70609 h 83759"/>
                <a:gd name="connsiteX9" fmla="*/ 39736 w 72896"/>
                <a:gd name="connsiteY9" fmla="*/ 83759 h 83759"/>
                <a:gd name="connsiteX10" fmla="*/ 18867 w 72896"/>
                <a:gd name="connsiteY10" fmla="*/ 34590 h 83759"/>
                <a:gd name="connsiteX11" fmla="*/ 55172 w 72896"/>
                <a:gd name="connsiteY11" fmla="*/ 34590 h 83759"/>
                <a:gd name="connsiteX12" fmla="*/ 37449 w 72896"/>
                <a:gd name="connsiteY12" fmla="*/ 15151 h 83759"/>
                <a:gd name="connsiteX13" fmla="*/ 18867 w 72896"/>
                <a:gd name="connsiteY13" fmla="*/ 34590 h 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96" h="83759">
                  <a:moveTo>
                    <a:pt x="39736" y="83759"/>
                  </a:moveTo>
                  <a:cubicBezTo>
                    <a:pt x="16009" y="83759"/>
                    <a:pt x="0" y="66893"/>
                    <a:pt x="0" y="41737"/>
                  </a:cubicBezTo>
                  <a:cubicBezTo>
                    <a:pt x="0" y="16866"/>
                    <a:pt x="15151" y="0"/>
                    <a:pt x="37449" y="0"/>
                  </a:cubicBezTo>
                  <a:cubicBezTo>
                    <a:pt x="58889" y="0"/>
                    <a:pt x="72896" y="16009"/>
                    <a:pt x="72896" y="40593"/>
                  </a:cubicBezTo>
                  <a:cubicBezTo>
                    <a:pt x="72896" y="43166"/>
                    <a:pt x="72610" y="46025"/>
                    <a:pt x="72610" y="48312"/>
                  </a:cubicBezTo>
                  <a:lnTo>
                    <a:pt x="18867" y="48312"/>
                  </a:lnTo>
                  <a:cubicBezTo>
                    <a:pt x="20868" y="60604"/>
                    <a:pt x="28301" y="67751"/>
                    <a:pt x="39736" y="67751"/>
                  </a:cubicBezTo>
                  <a:cubicBezTo>
                    <a:pt x="47168" y="67751"/>
                    <a:pt x="53171" y="64892"/>
                    <a:pt x="59461" y="58317"/>
                  </a:cubicBezTo>
                  <a:lnTo>
                    <a:pt x="71181" y="70609"/>
                  </a:lnTo>
                  <a:cubicBezTo>
                    <a:pt x="62033" y="79471"/>
                    <a:pt x="51742" y="83759"/>
                    <a:pt x="39736" y="83759"/>
                  </a:cubicBezTo>
                  <a:close/>
                  <a:moveTo>
                    <a:pt x="18867" y="34590"/>
                  </a:moveTo>
                  <a:lnTo>
                    <a:pt x="55172" y="34590"/>
                  </a:lnTo>
                  <a:cubicBezTo>
                    <a:pt x="54315" y="22298"/>
                    <a:pt x="48026" y="15151"/>
                    <a:pt x="37449" y="15151"/>
                  </a:cubicBezTo>
                  <a:cubicBezTo>
                    <a:pt x="26871" y="15151"/>
                    <a:pt x="20297" y="22298"/>
                    <a:pt x="18867" y="34590"/>
                  </a:cubicBezTo>
                  <a:close/>
                </a:path>
              </a:pathLst>
            </a:custGeom>
            <a:grpFill/>
            <a:ln w="2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72" name="Freihandform: Form 87">
            <a:extLst>
              <a:ext uri="{FF2B5EF4-FFF2-40B4-BE49-F238E27FC236}">
                <a16:creationId xmlns:a16="http://schemas.microsoft.com/office/drawing/2014/main" id="{51E3837B-925B-714A-A0B8-963F69C9554E}"/>
              </a:ext>
            </a:extLst>
          </p:cNvPr>
          <p:cNvSpPr/>
          <p:nvPr userDrawn="1"/>
        </p:nvSpPr>
        <p:spPr>
          <a:xfrm>
            <a:off x="10266616" y="296863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54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8EC489F-F71C-4659-9116-2F6E62F5F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8" y="687598"/>
            <a:ext cx="6844386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9966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9628F4C-9498-4F7E-80AA-A9A50B3818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8" y="687598"/>
            <a:ext cx="6844386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295260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E888C2E5-BE70-41A9-A2DE-FD8C4043AF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8" y="687598"/>
            <a:ext cx="6844386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7863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9628F4C-9498-4F7E-80AA-A9A50B3818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8" y="687598"/>
            <a:ext cx="6844386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267501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9628F4C-9498-4F7E-80AA-A9A50B3818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318" y="687598"/>
            <a:ext cx="6844386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102753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76CC1C4-2543-7C46-A996-AFE00B0D8A72}"/>
              </a:ext>
            </a:extLst>
          </p:cNvPr>
          <p:cNvSpPr>
            <a:spLocks noChangeAspect="1"/>
          </p:cNvSpPr>
          <p:nvPr userDrawn="1"/>
        </p:nvSpPr>
        <p:spPr>
          <a:xfrm>
            <a:off x="10594320" y="307780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005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phi/WTF-fussbal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ktok.com/@fussballinguist?is_from_webapp=1&amp;sender_device=p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g"/><Relationship Id="rId4" Type="http://schemas.openxmlformats.org/officeDocument/2006/relationships/hyperlink" Target="https://fussballlinguistik.de/korpor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eltfussball.de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>
            <a:extLst>
              <a:ext uri="{FF2B5EF4-FFF2-40B4-BE49-F238E27FC236}">
                <a16:creationId xmlns:a16="http://schemas.microsoft.com/office/drawing/2014/main" id="{FEF8AC9E-5263-4B79-A6A4-2C52F4F817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/>
        </p:blipFill>
        <p:spPr>
          <a:xfrm>
            <a:off x="0" y="1628775"/>
            <a:ext cx="12192000" cy="5229226"/>
          </a:xfr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D3CB831-C44F-4AA9-BFDE-6C6DACF52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63" y="2913731"/>
            <a:ext cx="7181581" cy="843244"/>
          </a:xfrm>
        </p:spPr>
        <p:txBody>
          <a:bodyPr/>
          <a:lstStyle/>
          <a:p>
            <a:r>
              <a:rPr lang="de-DE" sz="5400" dirty="0"/>
              <a:t>Wörter, Texte, Fußball</a:t>
            </a:r>
          </a:p>
        </p:txBody>
      </p:sp>
      <p:sp>
        <p:nvSpPr>
          <p:cNvPr id="3" name="Titel 20">
            <a:extLst>
              <a:ext uri="{FF2B5EF4-FFF2-40B4-BE49-F238E27FC236}">
                <a16:creationId xmlns:a16="http://schemas.microsoft.com/office/drawing/2014/main" id="{36AAAD63-CA8A-8D56-07C5-122CCA969A71}"/>
              </a:ext>
            </a:extLst>
          </p:cNvPr>
          <p:cNvSpPr txBox="1">
            <a:spLocks/>
          </p:cNvSpPr>
          <p:nvPr/>
        </p:nvSpPr>
        <p:spPr>
          <a:xfrm>
            <a:off x="520163" y="3991438"/>
            <a:ext cx="10331339" cy="185916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6600" b="1" kern="1200">
                <a:solidFill>
                  <a:srgbClr val="041E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Eine explorative Untersuchung von Fußball-Livetickern</a:t>
            </a:r>
          </a:p>
          <a:p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Janno Reincke (&amp; Cris Ortega)</a:t>
            </a:r>
          </a:p>
        </p:txBody>
      </p:sp>
    </p:spTree>
    <p:extLst>
      <p:ext uri="{BB962C8B-B14F-4D97-AF65-F5344CB8AC3E}">
        <p14:creationId xmlns:p14="http://schemas.microsoft.com/office/powerpoint/2010/main" val="132061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Auf Basis der Daten zu den Saison 17/18 bis 22/23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Visualisierung des Heimvorteils</a:t>
            </a:r>
          </a:p>
        </p:txBody>
      </p:sp>
      <p:pic>
        <p:nvPicPr>
          <p:cNvPr id="16" name="Bildplatzhalter 15" descr="Ein Bild, das Text, Screenshot, Farbigkeit, Diagramm enthält.">
            <a:extLst>
              <a:ext uri="{FF2B5EF4-FFF2-40B4-BE49-F238E27FC236}">
                <a16:creationId xmlns:a16="http://schemas.microsoft.com/office/drawing/2014/main" id="{341283B1-D627-8FD7-82A2-DF4E0F96EF05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" r="422"/>
          <a:stretch/>
        </p:blipFill>
        <p:spPr>
          <a:xfrm>
            <a:off x="1442359" y="1432031"/>
            <a:ext cx="8164628" cy="4894022"/>
          </a:xfrm>
        </p:spPr>
      </p:pic>
    </p:spTree>
    <p:extLst>
      <p:ext uri="{BB962C8B-B14F-4D97-AF65-F5344CB8AC3E}">
        <p14:creationId xmlns:p14="http://schemas.microsoft.com/office/powerpoint/2010/main" val="3495831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B67CAA-FE80-B413-4C59-2537B727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96EBEA-14D9-E6D4-BF86-F447951B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48753-3ECC-4CE8-963F-2E6FAE1D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875A6BB-ED9C-7334-816C-8D5B8AE06C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Binomialtest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A533A3E-818E-78EF-91AD-44F2EAD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Statistische Tests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8E50333-8D4E-F9D3-9118-E63313D10EC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AEEC3A5-A93A-61CF-4844-AF6501FA0B3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31632" y="2381583"/>
            <a:ext cx="10310515" cy="17235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Exact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binomial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test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data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homewins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and total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successes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817,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trials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1383, p-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7.887e-12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alternative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hypothesis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probability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success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greater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than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95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percent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confidence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interval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0.5685073 1.0000000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sample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probability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success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0.5907448 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24B9E5-FBF1-2A3D-FC10-763308FBE935}"/>
              </a:ext>
            </a:extLst>
          </p:cNvPr>
          <p:cNvSpPr txBox="1"/>
          <p:nvPr/>
        </p:nvSpPr>
        <p:spPr>
          <a:xfrm>
            <a:off x="518317" y="4583877"/>
            <a:ext cx="10323829" cy="15865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817 Heimsiege aus 1383 Spielen (ohne Unentschieden)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 59,1% waren Heimsiege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p-</a:t>
            </a:r>
            <a:r>
              <a:rPr lang="de-DE" sz="1600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value</a:t>
            </a:r>
            <a:r>
              <a:rPr lang="de-DE" sz="1600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&lt; 0.001  Nullhypothese kann mit sehr hoher Sicherheit </a:t>
            </a: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abgelehnt</a:t>
            </a:r>
            <a:r>
              <a:rPr lang="de-DE" sz="1600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werden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95% CI: Der wahre Heimvorteil liegt mit 95% Wahrscheinlichkeit zwischen 56,9% und 100%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Fazit: Heimvorteil ist statistisch signifikant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FB1810E-9F6B-3A1E-EE6E-B22AA78F8453}"/>
              </a:ext>
            </a:extLst>
          </p:cNvPr>
          <p:cNvSpPr txBox="1"/>
          <p:nvPr/>
        </p:nvSpPr>
        <p:spPr>
          <a:xfrm>
            <a:off x="518317" y="1557102"/>
            <a:ext cx="10310515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de-DE" sz="1600" b="1" dirty="0"/>
              <a:t>H₀ (Nullhypothese):</a:t>
            </a:r>
            <a:r>
              <a:rPr lang="de-DE" sz="1600" dirty="0"/>
              <a:t> Der Anteil der Heimsiege beträgt 50 % (kein Heimvorteil)</a:t>
            </a:r>
            <a:br>
              <a:rPr lang="de-DE" sz="1600" dirty="0"/>
            </a:br>
            <a:r>
              <a:rPr lang="de-DE" sz="1600" b="1" dirty="0"/>
              <a:t>H₁ (Alternativhypothese):</a:t>
            </a:r>
            <a:r>
              <a:rPr lang="de-DE" sz="1600" dirty="0"/>
              <a:t> Der Anteil der Heimsiege ist </a:t>
            </a:r>
            <a:r>
              <a:rPr lang="de-DE" sz="1600" b="1" dirty="0"/>
              <a:t>größer als 50 %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137249E-9A08-5DB5-6F32-77B15DA9E88D}"/>
              </a:ext>
            </a:extLst>
          </p:cNvPr>
          <p:cNvSpPr/>
          <p:nvPr/>
        </p:nvSpPr>
        <p:spPr>
          <a:xfrm>
            <a:off x="8621486" y="2585481"/>
            <a:ext cx="2207346" cy="279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63A6510-0BBF-5071-2AEC-95CE44BCF392}"/>
              </a:ext>
            </a:extLst>
          </p:cNvPr>
          <p:cNvSpPr/>
          <p:nvPr/>
        </p:nvSpPr>
        <p:spPr>
          <a:xfrm>
            <a:off x="518316" y="3027736"/>
            <a:ext cx="3325895" cy="415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16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64EB-D012-8AE8-35D8-32C710176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969108-2721-E6EC-3251-BAE6301D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961247-205D-B02D-D88A-D3F9214F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C4CEB2-6441-0CC6-A026-9857DF1B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FD83AF-4C3D-5E06-124B-907B5E6172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Generalisierte Lineare Modelle (GLM)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C95C4B8-C642-4C79-7F98-504F47D1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Statistische Tests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6ECEF30-E60B-57AC-0CC8-80F364C2EE9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8948C1A-7DD6-B951-8EC7-91087664F08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7" y="2059651"/>
            <a:ext cx="6844386" cy="38779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Std. Error z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Pr(&gt;|z|)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Intercept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     0.50366    0.13820   3.644 0.000268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Season2018/2019 -0.13028    0.19202  -0.678 0.497472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Season2019/2020 -0.43640    0.18954  -2.302 0.021309 *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Season2020/2021 -0.20819    0.19305  -1.078 0.280833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Season2021/2022 -0.04062    0.19288  -0.211 0.833194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Season2022/2023  0.01873    0.19397   0.097 0.923077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codes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 0 ‘***’ 0.001 ‘**’ 0.01 ‘*’ 0.05 ‘.’ 0.1 ‘ ’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(Dispersion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parameter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binomial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family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taken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Null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deviance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1871.4  on 1382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degrees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freedom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deviance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1863.0  on 1377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degrees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freedom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AIC: 1875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Fisher Scoring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iterations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 4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7775D8-F2F8-F98F-D49C-2B053ECD68E9}"/>
              </a:ext>
            </a:extLst>
          </p:cNvPr>
          <p:cNvSpPr txBox="1"/>
          <p:nvPr/>
        </p:nvSpPr>
        <p:spPr>
          <a:xfrm>
            <a:off x="8099638" y="2059651"/>
            <a:ext cx="3479443" cy="37097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Season2017/2018 als Referenz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p-Wert in Season2019/2020 &lt; 0.05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Wahrscheinlichkeit auf Heimsieg in der Saison 2019/2020</a:t>
            </a: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signifikant geringer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lang="de-DE" sz="1600" b="1" dirty="0">
              <a:solidFill>
                <a:prstClr val="black"/>
              </a:solidFill>
              <a:latin typeface="Arial"/>
              <a:sym typeface="Wingdings" panose="05000000000000000000" pitchFamily="2" charset="2"/>
            </a:endParaRP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Aber: Referenzsaison 2017/2018 sinnvoll?</a:t>
            </a:r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A70D793-15C5-AC71-554F-AA6472714EE2}"/>
              </a:ext>
            </a:extLst>
          </p:cNvPr>
          <p:cNvSpPr txBox="1"/>
          <p:nvPr/>
        </p:nvSpPr>
        <p:spPr>
          <a:xfrm>
            <a:off x="518317" y="1557102"/>
            <a:ext cx="1031051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de-DE" sz="1600" b="1" dirty="0"/>
              <a:t>Wie verändert sich die Wahrscheinlichkeit eines Heimsieges über die Saisons hinweg?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C86D0C-79E5-DBCF-F617-35F871AB814E}"/>
              </a:ext>
            </a:extLst>
          </p:cNvPr>
          <p:cNvSpPr/>
          <p:nvPr/>
        </p:nvSpPr>
        <p:spPr>
          <a:xfrm>
            <a:off x="5131837" y="2929812"/>
            <a:ext cx="1156996" cy="223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C3A9FB-DCA1-0B63-4EA0-FDBC49A6D9C6}"/>
              </a:ext>
            </a:extLst>
          </p:cNvPr>
          <p:cNvSpPr/>
          <p:nvPr/>
        </p:nvSpPr>
        <p:spPr>
          <a:xfrm>
            <a:off x="518316" y="2506497"/>
            <a:ext cx="1609063" cy="223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59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D50FB-B6DB-81E9-C801-9EC18B1CE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A0433F-022D-B67B-0574-F4087894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BE5806-1061-2F05-2DAD-56F94632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9AD833-BBB0-68E6-52DC-48BC246A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CB0E4EF-C9FB-D605-FCF5-9A18EFB717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Generalisierte Lineare Modelle (GLM)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2DD2022-EBE8-1758-24A4-4047731D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Statistische Tests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A1B9433-86A4-CEF4-43AB-1C483E6BFCD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C7970C-F845-794C-9093-07678F0D8C8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7" y="2059651"/>
            <a:ext cx="7581321" cy="30162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 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Estimate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Std. Error z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Pr(&gt;|z|)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Intercept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)                   0.43100    0.06048   7.126 1.03e-12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season_categoryCorona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-Saison -0.36375    0.14312  -2.542    0.011 *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.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codes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 0 ‘***’ 0.001 ‘**’ 0.01 ‘*’ 0.05 ‘.’ 0.1 ‘ ’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(Dispersion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parameter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binomial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family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taken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be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Null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deviance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1871.4  on 1382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degrees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freedom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Residual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deviance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1865.0  on 1381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degrees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freedom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AIC: 1869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Fisher Scoring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iterations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105C8C-F09B-BA84-FA45-A6899A38E1C7}"/>
              </a:ext>
            </a:extLst>
          </p:cNvPr>
          <p:cNvSpPr txBox="1"/>
          <p:nvPr/>
        </p:nvSpPr>
        <p:spPr>
          <a:xfrm>
            <a:off x="8322906" y="2059651"/>
            <a:ext cx="3256175" cy="313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Alle anderen Saisons als Referenz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p-Wert für Season2019/2020 &lt; 0.05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z-Wert zeigt: Effekt ist nicht zufällig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Saison 2019/2020 als Ausreißer signifikant</a:t>
            </a:r>
          </a:p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37AB2A-AA72-C475-3412-3CFD75E6F19E}"/>
              </a:ext>
            </a:extLst>
          </p:cNvPr>
          <p:cNvSpPr txBox="1"/>
          <p:nvPr/>
        </p:nvSpPr>
        <p:spPr>
          <a:xfrm>
            <a:off x="518317" y="1557102"/>
            <a:ext cx="1031051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de-DE" sz="1600" b="1" dirty="0"/>
              <a:t>Gibt es einen signifikanten Unterschied zwischen der Saison 2019/2020 und allen anderen Saisons?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7FAB2C2-32CD-CB93-E2D2-D9D6CA9AC69F}"/>
              </a:ext>
            </a:extLst>
          </p:cNvPr>
          <p:cNvSpPr/>
          <p:nvPr/>
        </p:nvSpPr>
        <p:spPr>
          <a:xfrm>
            <a:off x="5738327" y="2696100"/>
            <a:ext cx="2034074" cy="243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13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B7C4E-C634-881D-D000-5FC5FBC6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39180F-299E-C154-1A93-502A1979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2D3575-5CE7-B2E1-79B6-DEBBBB7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90D8BA-578E-7D02-6E77-9F5F790C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5569EF2-DE8F-5B0B-3291-6170AE8F88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GLM mit Konfidenzintervallen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EEC67A6-F5E0-BAF1-E8D9-5F7CC834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9899033" cy="332399"/>
          </a:xfrm>
        </p:spPr>
        <p:txBody>
          <a:bodyPr/>
          <a:lstStyle/>
          <a:p>
            <a:r>
              <a:rPr lang="de-DE"/>
              <a:t>Visualisierung des Heimvorteils über die Saisons hinweg</a:t>
            </a:r>
            <a:endParaRPr lang="de-DE" dirty="0"/>
          </a:p>
        </p:txBody>
      </p:sp>
      <p:pic>
        <p:nvPicPr>
          <p:cNvPr id="20" name="Grafik 19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2E5F8748-1BB8-335C-FA03-4CED8D42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" y="1598393"/>
            <a:ext cx="7315215" cy="457200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A48239A3-5AB4-2AE6-4D78-F598BDE3307F}"/>
              </a:ext>
            </a:extLst>
          </p:cNvPr>
          <p:cNvSpPr txBox="1"/>
          <p:nvPr/>
        </p:nvSpPr>
        <p:spPr>
          <a:xfrm>
            <a:off x="7997618" y="2329725"/>
            <a:ext cx="3676064" cy="2490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Aber: Ist die Saison eigentlich ein geeigneter Prädiktor?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Warum weicht 2019/2020 ab?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endParaRPr lang="de-DE" sz="1600" b="1" dirty="0">
              <a:solidFill>
                <a:prstClr val="black"/>
              </a:solidFill>
              <a:latin typeface="Arial"/>
              <a:sym typeface="Wingdings" panose="05000000000000000000" pitchFamily="2" charset="2"/>
            </a:endParaRP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Zuschauerbeschränkungen während der Corona-Pandemie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8704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2586C-E9C4-DCBA-6135-51A9F35C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0748C4-1415-3362-2DBE-3DE1103B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F4A1CC-8572-1D92-55A2-3BAF710E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71E3D-6EA2-E74D-CC03-A62E1EED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73BBDCF-AB90-FB7B-DF6F-558315E73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Generalisierte Lineare Modelle (GLM)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2BAC8F-9718-4B82-69CC-41325D5C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Statistische Tests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DD1F49D-7FEB-9E86-3881-D2FF68AE012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50D574B-6D53-C131-CE74-E57C7967E6A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7" y="2059651"/>
            <a:ext cx="7581321" cy="301621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Coefficients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       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Estimate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Std. Error z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Pr(&gt;|z|)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Intercept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)          0.1595     0.1180   1.352    0.177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public_allowedTRUE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0.2635     0.1332   1.978    0.048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.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codes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 0 ‘***’ 0.001 ‘**’ 0.01 ‘*’ 0.05 ‘.’ 0.1 ‘ ’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(Dispersion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parameter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binomial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family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taken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be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   Null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deviance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1871.4  on 1382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degrees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freedom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Residual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deviance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1867.5  on 1381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degrees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freedom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AIC: 1871.5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Number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Fisher Scoring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iterations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: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3E0F82-3B29-0E59-6B01-601AD2F672CA}"/>
              </a:ext>
            </a:extLst>
          </p:cNvPr>
          <p:cNvSpPr txBox="1"/>
          <p:nvPr/>
        </p:nvSpPr>
        <p:spPr>
          <a:xfrm>
            <a:off x="8322906" y="2059651"/>
            <a:ext cx="3256175" cy="3094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Letzte 6 Spieltage der Saison 2019/2020 und komplette Saison 2020/21 (fast) ohne Zuschauer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p-Wert &lt; 0.05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Effekt der Zuschauerbeschränkungen auf den Heimvorteil signifikant</a:t>
            </a:r>
          </a:p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3A4AEA-F4CF-A03E-586B-AB2862BB749A}"/>
              </a:ext>
            </a:extLst>
          </p:cNvPr>
          <p:cNvSpPr txBox="1"/>
          <p:nvPr/>
        </p:nvSpPr>
        <p:spPr>
          <a:xfrm>
            <a:off x="518317" y="1557102"/>
            <a:ext cx="1031051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de-DE" sz="1600" b="1" dirty="0"/>
              <a:t>Ändert sich der Heimvorteil abhängig davon, ob Zuschauer zugelassen waren?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0080314-B75A-4A62-2B30-DE5A41194C24}"/>
              </a:ext>
            </a:extLst>
          </p:cNvPr>
          <p:cNvSpPr/>
          <p:nvPr/>
        </p:nvSpPr>
        <p:spPr>
          <a:xfrm>
            <a:off x="5738327" y="2696100"/>
            <a:ext cx="942391" cy="252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29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E5111-3D10-3C25-C92E-CBEFCCE1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1F8470-982B-DC3D-CE85-BECCDB73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56130-80BC-0DE4-9DC2-271B144C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27799-0E9C-8F99-585A-A17C15F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D8DFF0B-BE2B-2987-F32C-F4C594912F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GLM mit Konfidenzintervallen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B2A1906-5FA9-56DE-D23A-ECABC15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9899033" cy="332399"/>
          </a:xfrm>
        </p:spPr>
        <p:txBody>
          <a:bodyPr/>
          <a:lstStyle/>
          <a:p>
            <a:r>
              <a:rPr lang="de-DE"/>
              <a:t>Visualisierung des Heimvorteils über die Saisons hinweg</a:t>
            </a:r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88775891-8E35-2F65-E2FB-AB08FA524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" y="1598393"/>
            <a:ext cx="7315215" cy="457200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3D41404-7322-DFE5-DC7C-3C289B9A3554}"/>
              </a:ext>
            </a:extLst>
          </p:cNvPr>
          <p:cNvSpPr txBox="1"/>
          <p:nvPr/>
        </p:nvSpPr>
        <p:spPr>
          <a:xfrm>
            <a:off x="7997618" y="2329725"/>
            <a:ext cx="3676064" cy="1062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 Aber: aus den vorherigen Tests geht hervor, dass der Effekt NUR auf die Saison 2020/21 bezogen wohl eher nicht signifikant ist</a:t>
            </a:r>
          </a:p>
        </p:txBody>
      </p:sp>
    </p:spTree>
    <p:extLst>
      <p:ext uri="{BB962C8B-B14F-4D97-AF65-F5344CB8AC3E}">
        <p14:creationId xmlns:p14="http://schemas.microsoft.com/office/powerpoint/2010/main" val="385943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D5558-54F9-B274-4ED2-F23E162C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2F96B6-E33A-72A2-06C5-BF1580B0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1A02E3-D017-D252-8F71-B9A08666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AC66D-8534-1677-44E7-7B5E593D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B870123-3077-C098-ED53-D75F8B132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Likelihood</a:t>
            </a:r>
            <a:r>
              <a:rPr lang="de-DE" dirty="0"/>
              <a:t>-Ratio-Test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C8F7053-9CC8-7D65-4293-33154F98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9899033" cy="332399"/>
          </a:xfrm>
        </p:spPr>
        <p:txBody>
          <a:bodyPr/>
          <a:lstStyle/>
          <a:p>
            <a:r>
              <a:rPr lang="de-DE" dirty="0"/>
              <a:t>Modellvergleich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B533365-0DF6-740A-9C32-F2EEA5D9D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" y="1598393"/>
            <a:ext cx="7315215" cy="457200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A826C6EC-252A-ADAB-C361-4EA396BA2275}"/>
              </a:ext>
            </a:extLst>
          </p:cNvPr>
          <p:cNvSpPr txBox="1"/>
          <p:nvPr/>
        </p:nvSpPr>
        <p:spPr>
          <a:xfrm>
            <a:off x="7997617" y="1598393"/>
            <a:ext cx="3842929" cy="39985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Basis: GLM für Heimvorteil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ohne</a:t>
            </a:r>
            <a:r>
              <a:rPr kumimoji="0" lang="de-D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Prädiktor</a:t>
            </a:r>
          </a:p>
          <a:p>
            <a:pPr marR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</a:pPr>
            <a:endParaRPr lang="de-DE" sz="1600" b="1" dirty="0">
              <a:solidFill>
                <a:prstClr val="black"/>
              </a:solidFill>
              <a:latin typeface="Arial"/>
              <a:sym typeface="Wingdings" panose="05000000000000000000" pitchFamily="2" charset="2"/>
            </a:endParaRP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Saison als Prädiktor im Vergleich zum konstanten Modell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nicht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 signifikant besser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Publikum als Prädiktor signifikant besser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de-DE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Saison zusätzlich zu Publikum verbessert das Modell </a:t>
            </a:r>
            <a:r>
              <a:rPr kumimoji="0" lang="de-DE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Wingdings" panose="05000000000000000000" pitchFamily="2" charset="2"/>
              </a:rPr>
              <a:t>nicht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Allein die Variable „Publikum“ trägt signifikant zur Erklärung des Unterschieds in der Saison 19/20 bei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291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Korpuserstellung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1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53CF29E-4222-4B17-B499-A0A380EA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Korpuserstellung</a:t>
            </a:r>
            <a:r>
              <a:rPr lang="de-DE" dirty="0"/>
              <a:t>: </a:t>
            </a:r>
            <a:r>
              <a:rPr lang="de-DE" dirty="0" err="1"/>
              <a:t>openNLP</a:t>
            </a:r>
            <a:r>
              <a:rPr lang="de-DE" dirty="0"/>
              <a:t> Pipeline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ABA73A-1C3A-4ED5-B46A-350B6C28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4ABC37-5307-4E21-BD48-576535C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24CAC8-57CE-4AD2-8CB1-72DC177A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3445F5D8-617A-456D-F55E-26FA234A506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0459C90-C63A-F8EE-93E0-3826051837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1071372-1E84-44F5-9BEA-E9FE0F4A691D}"/>
              </a:ext>
            </a:extLst>
          </p:cNvPr>
          <p:cNvCxnSpPr>
            <a:cxnSpLocks/>
          </p:cNvCxnSpPr>
          <p:nvPr/>
        </p:nvCxnSpPr>
        <p:spPr>
          <a:xfrm>
            <a:off x="518317" y="3786038"/>
            <a:ext cx="11157746" cy="0"/>
          </a:xfrm>
          <a:prstGeom prst="line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D08E4E3C-4103-45FC-B01A-D1ABDCFDB7E7}"/>
              </a:ext>
            </a:extLst>
          </p:cNvPr>
          <p:cNvSpPr/>
          <p:nvPr/>
        </p:nvSpPr>
        <p:spPr>
          <a:xfrm>
            <a:off x="878317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01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F1D99A6-D75E-4FA2-8CA7-73B87D87197A}"/>
              </a:ext>
            </a:extLst>
          </p:cNvPr>
          <p:cNvCxnSpPr>
            <a:cxnSpLocks/>
          </p:cNvCxnSpPr>
          <p:nvPr/>
        </p:nvCxnSpPr>
        <p:spPr>
          <a:xfrm>
            <a:off x="1058317" y="1987930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accent4"/>
                </a:gs>
                <a:gs pos="100000">
                  <a:schemeClr val="tx2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65D7306-FF2E-4C4B-AB0C-D8916622164B}"/>
              </a:ext>
            </a:extLst>
          </p:cNvPr>
          <p:cNvSpPr/>
          <p:nvPr/>
        </p:nvSpPr>
        <p:spPr>
          <a:xfrm>
            <a:off x="2536282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02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823183-FD11-4E20-84AA-F0E51D83189F}"/>
              </a:ext>
            </a:extLst>
          </p:cNvPr>
          <p:cNvCxnSpPr>
            <a:cxnSpLocks/>
          </p:cNvCxnSpPr>
          <p:nvPr/>
        </p:nvCxnSpPr>
        <p:spPr>
          <a:xfrm>
            <a:off x="2716282" y="3966038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tx2"/>
                </a:gs>
                <a:gs pos="100000">
                  <a:schemeClr val="accent4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A3416709-79FF-4027-A796-52020EDE0049}"/>
              </a:ext>
            </a:extLst>
          </p:cNvPr>
          <p:cNvSpPr/>
          <p:nvPr/>
        </p:nvSpPr>
        <p:spPr>
          <a:xfrm>
            <a:off x="4194247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03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D112CF3-8383-46D0-B1ED-6988EA940D4E}"/>
              </a:ext>
            </a:extLst>
          </p:cNvPr>
          <p:cNvCxnSpPr>
            <a:cxnSpLocks/>
          </p:cNvCxnSpPr>
          <p:nvPr/>
        </p:nvCxnSpPr>
        <p:spPr>
          <a:xfrm>
            <a:off x="4374247" y="1987930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accent4"/>
                </a:gs>
                <a:gs pos="100000">
                  <a:schemeClr val="tx2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765FF3EF-880F-4E89-A54B-E1AE9D51CE7D}"/>
              </a:ext>
            </a:extLst>
          </p:cNvPr>
          <p:cNvSpPr/>
          <p:nvPr/>
        </p:nvSpPr>
        <p:spPr>
          <a:xfrm>
            <a:off x="5852212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04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A31E17-B0A7-4EAC-A9A9-E7AED1B6B824}"/>
              </a:ext>
            </a:extLst>
          </p:cNvPr>
          <p:cNvCxnSpPr>
            <a:cxnSpLocks/>
          </p:cNvCxnSpPr>
          <p:nvPr/>
        </p:nvCxnSpPr>
        <p:spPr>
          <a:xfrm>
            <a:off x="6032212" y="3966038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tx2"/>
                </a:gs>
                <a:gs pos="100000">
                  <a:schemeClr val="accent4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2A088BA-5ABB-4A00-B388-623604F72969}"/>
              </a:ext>
            </a:extLst>
          </p:cNvPr>
          <p:cNvSpPr/>
          <p:nvPr/>
        </p:nvSpPr>
        <p:spPr>
          <a:xfrm>
            <a:off x="7510177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05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6486C98-F537-4077-85EF-54A18E90B299}"/>
              </a:ext>
            </a:extLst>
          </p:cNvPr>
          <p:cNvCxnSpPr>
            <a:cxnSpLocks/>
          </p:cNvCxnSpPr>
          <p:nvPr/>
        </p:nvCxnSpPr>
        <p:spPr>
          <a:xfrm>
            <a:off x="7690177" y="1987930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accent4"/>
                </a:gs>
                <a:gs pos="100000">
                  <a:schemeClr val="tx2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354C4822-EC9B-4A5C-9686-06CC93790E06}"/>
              </a:ext>
            </a:extLst>
          </p:cNvPr>
          <p:cNvSpPr/>
          <p:nvPr/>
        </p:nvSpPr>
        <p:spPr>
          <a:xfrm>
            <a:off x="9168143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06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5A9ACAE-4FAF-4D57-B752-BD918D8825AA}"/>
              </a:ext>
            </a:extLst>
          </p:cNvPr>
          <p:cNvCxnSpPr>
            <a:cxnSpLocks/>
          </p:cNvCxnSpPr>
          <p:nvPr/>
        </p:nvCxnSpPr>
        <p:spPr>
          <a:xfrm>
            <a:off x="9348143" y="3966038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tx2"/>
                </a:gs>
                <a:gs pos="100000">
                  <a:schemeClr val="accent4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31B4EFC-8304-48AD-BCD1-F1E71997A22D}"/>
              </a:ext>
            </a:extLst>
          </p:cNvPr>
          <p:cNvSpPr txBox="1"/>
          <p:nvPr/>
        </p:nvSpPr>
        <p:spPr>
          <a:xfrm>
            <a:off x="1238317" y="1987930"/>
            <a:ext cx="295593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b="1" dirty="0">
                <a:solidFill>
                  <a:prstClr val="black"/>
                </a:solidFill>
              </a:rPr>
              <a:t>Daten bereinigen und filtern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z.B. Einträge für Spielende, Auswechslungen entfernen;</a:t>
            </a:r>
            <a:b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Karten, Tore, Spielstände ersetzen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304AB18-45D9-4483-9F44-4EA551F34E11}"/>
              </a:ext>
            </a:extLst>
          </p:cNvPr>
          <p:cNvSpPr txBox="1"/>
          <p:nvPr/>
        </p:nvSpPr>
        <p:spPr>
          <a:xfrm>
            <a:off x="2896281" y="4500708"/>
            <a:ext cx="2955929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Satzannotation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dirty="0">
                <a:solidFill>
                  <a:prstClr val="black"/>
                </a:solidFill>
              </a:rPr>
              <a:t>Satzgrenzen erkennen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72F1DA4-9170-4806-8D7B-3FFB03E4279C}"/>
              </a:ext>
            </a:extLst>
          </p:cNvPr>
          <p:cNvSpPr txBox="1"/>
          <p:nvPr/>
        </p:nvSpPr>
        <p:spPr>
          <a:xfrm>
            <a:off x="4554246" y="1987929"/>
            <a:ext cx="2723632" cy="1314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b="1" dirty="0">
                <a:solidFill>
                  <a:prstClr val="black"/>
                </a:solidFill>
              </a:rPr>
              <a:t>Wortannotation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dirty="0">
                <a:solidFill>
                  <a:prstClr val="black"/>
                </a:solidFill>
              </a:rPr>
              <a:t>Wörter (</a:t>
            </a:r>
            <a:r>
              <a:rPr lang="de-DE" sz="1400" dirty="0" err="1">
                <a:solidFill>
                  <a:prstClr val="black"/>
                </a:solidFill>
              </a:rPr>
              <a:t>tokens</a:t>
            </a:r>
            <a:r>
              <a:rPr lang="de-DE" sz="1400" dirty="0">
                <a:solidFill>
                  <a:prstClr val="black"/>
                </a:solidFill>
              </a:rPr>
              <a:t>) erkennen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de-DE" sz="1400" dirty="0">
                <a:solidFill>
                  <a:prstClr val="black"/>
                </a:solidFill>
                <a:sym typeface="Wingdings" panose="05000000000000000000" pitchFamily="2" charset="2"/>
              </a:rPr>
              <a:t> Pro </a:t>
            </a:r>
            <a:r>
              <a:rPr lang="de-DE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token</a:t>
            </a:r>
            <a:r>
              <a:rPr lang="de-DE" sz="1400" dirty="0">
                <a:solidFill>
                  <a:prstClr val="black"/>
                </a:solidFill>
                <a:sym typeface="Wingdings" panose="05000000000000000000" pitchFamily="2" charset="2"/>
              </a:rPr>
              <a:t> ein Eintrag im </a:t>
            </a:r>
            <a:r>
              <a:rPr lang="de-DE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df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D55D61C-4CE5-4E2D-904C-20801BE35C76}"/>
              </a:ext>
            </a:extLst>
          </p:cNvPr>
          <p:cNvSpPr txBox="1"/>
          <p:nvPr/>
        </p:nvSpPr>
        <p:spPr>
          <a:xfrm>
            <a:off x="6212212" y="4500708"/>
            <a:ext cx="2775928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b="1" dirty="0">
                <a:solidFill>
                  <a:prstClr val="black"/>
                </a:solidFill>
              </a:rPr>
              <a:t>POS-Annotation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Wortarten zuweisen</a:t>
            </a:r>
            <a:b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nach STTS-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Tagset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(für Deutsch)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A6AB3C0-0269-4701-AFB3-03F5BFF5957E}"/>
              </a:ext>
            </a:extLst>
          </p:cNvPr>
          <p:cNvSpPr txBox="1"/>
          <p:nvPr/>
        </p:nvSpPr>
        <p:spPr>
          <a:xfrm>
            <a:off x="7870177" y="1987930"/>
            <a:ext cx="369047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b="1" dirty="0">
                <a:solidFill>
                  <a:prstClr val="black"/>
                </a:solidFill>
              </a:rPr>
              <a:t>Optional: </a:t>
            </a:r>
            <a:r>
              <a:rPr lang="de-DE" sz="1400" b="1" dirty="0" err="1">
                <a:solidFill>
                  <a:prstClr val="black"/>
                </a:solidFill>
              </a:rPr>
              <a:t>Named</a:t>
            </a:r>
            <a:r>
              <a:rPr lang="de-DE" sz="1400" b="1" dirty="0">
                <a:solidFill>
                  <a:prstClr val="black"/>
                </a:solidFill>
              </a:rPr>
              <a:t> Entity Recognition (NER)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dirty="0" err="1">
                <a:solidFill>
                  <a:prstClr val="black"/>
                </a:solidFill>
              </a:rPr>
              <a:t>Named</a:t>
            </a:r>
            <a:r>
              <a:rPr lang="de-DE" sz="1400" dirty="0">
                <a:solidFill>
                  <a:prstClr val="black"/>
                </a:solidFill>
              </a:rPr>
              <a:t> </a:t>
            </a:r>
            <a:r>
              <a:rPr lang="de-DE" sz="1400" dirty="0" err="1">
                <a:solidFill>
                  <a:prstClr val="black"/>
                </a:solidFill>
              </a:rPr>
              <a:t>Entities</a:t>
            </a:r>
            <a:r>
              <a:rPr lang="de-DE" sz="1400" dirty="0">
                <a:solidFill>
                  <a:prstClr val="black"/>
                </a:solidFill>
              </a:rPr>
              <a:t> erkennen (Namen, Orte, etc.)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sym typeface="Wingdings" panose="05000000000000000000" pitchFamily="2" charset="2"/>
              </a:rPr>
              <a:t> Leider für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sym typeface="Wingdings" panose="05000000000000000000" pitchFamily="2" charset="2"/>
              </a:rPr>
              <a:t>openNLP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sym typeface="Wingdings" panose="05000000000000000000" pitchFamily="2" charset="2"/>
              </a:rPr>
              <a:t> kein </a:t>
            </a:r>
            <a:r>
              <a:rPr lang="de-DE" sz="1400" dirty="0">
                <a:solidFill>
                  <a:prstClr val="black"/>
                </a:solidFill>
                <a:sym typeface="Wingdings" panose="05000000000000000000" pitchFamily="2" charset="2"/>
              </a:rPr>
              <a:t>Modell für Deutsch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FDD5F90-493E-4859-A14D-3EE1C9605760}"/>
              </a:ext>
            </a:extLst>
          </p:cNvPr>
          <p:cNvSpPr txBox="1"/>
          <p:nvPr/>
        </p:nvSpPr>
        <p:spPr>
          <a:xfrm>
            <a:off x="9528142" y="4500708"/>
            <a:ext cx="2147919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400" b="1" dirty="0">
                <a:solidFill>
                  <a:prstClr val="black"/>
                </a:solidFill>
              </a:rPr>
              <a:t>Stoppwörter entfernen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Artikel, Pronomen, Konjunktionen, Präpositionen, Hilfsverben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9C6183-888B-737F-331C-E1F9011B8A32}"/>
              </a:ext>
            </a:extLst>
          </p:cNvPr>
          <p:cNvSpPr txBox="1"/>
          <p:nvPr/>
        </p:nvSpPr>
        <p:spPr>
          <a:xfrm>
            <a:off x="600075" y="6010275"/>
            <a:ext cx="10673884" cy="2499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de-DE" sz="1600" b="1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openNLP</a:t>
            </a: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 Pipeline manuell mit viel Kontrolle, geht auch einfacher mit Bibliotheken wie </a:t>
            </a:r>
            <a:r>
              <a:rPr lang="de-DE" sz="1600" b="1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corpustools</a:t>
            </a:r>
            <a:r>
              <a:rPr lang="de-DE" sz="1600" b="1" dirty="0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, </a:t>
            </a:r>
            <a:r>
              <a:rPr lang="de-DE" sz="1600" b="1" dirty="0" err="1">
                <a:solidFill>
                  <a:prstClr val="black"/>
                </a:solidFill>
                <a:latin typeface="Arial"/>
                <a:sym typeface="Wingdings" panose="05000000000000000000" pitchFamily="2" charset="2"/>
              </a:rPr>
              <a:t>udpipe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38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FADAB5-BFC5-4CF3-AC4B-B0A857A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E9C251-4D38-4938-9B6E-D345ABA5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1E7BF2-F7DC-4981-89FA-54CC6701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92509974-231D-42AB-9315-A35E350E8B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77356" y="5259685"/>
            <a:ext cx="3000301" cy="259592"/>
          </a:xfrm>
        </p:spPr>
        <p:txBody>
          <a:bodyPr/>
          <a:lstStyle/>
          <a:p>
            <a:r>
              <a:rPr lang="de-DE" dirty="0"/>
              <a:t>© https://fussballlinguistik.de/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0F99FC-38BF-4D92-8757-33477B9DB3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Datenbeschaffung und Bereinigung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3D203B-08B1-42A4-B16C-555D2186BE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F8A924-8EC3-4236-98F6-ED159202E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Korpusanalyse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AD36779-DD1B-447D-82D4-04C46A01D3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EEFBED-7FFE-4499-AB09-5BD9850174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Analyse der Metadaten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F98A78E-B392-4E33-8822-C50DA6265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2BF8D06-FDEE-46AB-9813-50E8B87FDB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Korpuserstellung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6339020-771E-46B4-9E38-0490CEC85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41C1F95-D974-4A13-ACB3-4481C5ED51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Herausforderungen &amp; Fazit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D9E7442-296E-4C85-970F-57CC3DB24B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79216EFD-AA88-4591-9563-F474C2B4B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Fussballlinguistik</a:t>
            </a:r>
            <a:r>
              <a:rPr lang="de-DE" dirty="0"/>
              <a:t> - Motivation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45C4D2E9-8106-4E2F-B886-D1E6CE482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965E55A-8248-407A-8107-EDA824BCD15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FA31B683-DC18-4216-A897-EDDF1C85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Texte, Wörter, </a:t>
            </a:r>
            <a:r>
              <a:rPr lang="de-DE" dirty="0" err="1"/>
              <a:t>Fussballinguistik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B16D532-4782-E50C-4485-51B2D13E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28" y="2200669"/>
            <a:ext cx="6484254" cy="28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9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19FF57-0D1B-5405-6F07-5DECCE54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5F9F71-E273-6A5A-E5F4-00A4FBD4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B99535-3CA6-1497-79CA-7011C254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4D5CB87-FB1A-24B1-AFAF-3D96F9DD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der Korpora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185CCB4-2848-FC63-FA80-5AE66FDB3A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dirty="0" err="1"/>
              <a:t>preVAR</a:t>
            </a:r>
            <a:r>
              <a:rPr lang="de-DE" b="1" dirty="0"/>
              <a:t>-Korpus (11/12 bis 16/17)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1836 Spiele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132.687 Liveticker-Einträge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ca. 5,2 Mio. Tokens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Gefiltert: ca. 2,1 Mio. Tokens</a:t>
            </a:r>
          </a:p>
          <a:p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B7DD264-8839-3C9D-94E4-8A5D4F8BE3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b="1" dirty="0"/>
              <a:t>Gesamt-Korpus (11/12 bis 22/23)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3672 Spiele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242.234 Liveticker-Einträge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ca. 9,7 Mio. Tokens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Gefiltert: ca. 4 Mio. Tokens</a:t>
            </a:r>
          </a:p>
          <a:p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59C7C44C-D401-3F4F-C19C-CA052032E9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678695" cy="4569618"/>
          </a:xfrm>
        </p:spPr>
        <p:txBody>
          <a:bodyPr/>
          <a:lstStyle/>
          <a:p>
            <a:r>
              <a:rPr lang="de-DE" b="1" dirty="0" err="1"/>
              <a:t>postVAR</a:t>
            </a:r>
            <a:r>
              <a:rPr lang="de-DE" b="1" dirty="0"/>
              <a:t>-Korpus (17/18 bis 22/23)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1836 Spiele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109.547 Liveticker-Einträge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ca. 4,5 Mio. Tokens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Gefiltert: ca. 1,9 Mio. Tokens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A6362862-479A-E015-8B8B-049978DBE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567B2067-06B6-14A7-DB86-AC082E85E73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335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 err="1"/>
              <a:t>Korpusbasierte</a:t>
            </a:r>
            <a:r>
              <a:rPr lang="de-DE" dirty="0"/>
              <a:t> Analysen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396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5DAB08-1ACA-369A-FE49-8501791F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1337E8-F6A1-77F7-1BBF-5F622F57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07A460-47F5-1DF4-7E49-83DA9BA3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95FE17A-1C91-60C6-9A65-1F1DD286D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9" y="1631156"/>
            <a:ext cx="2948782" cy="4569619"/>
          </a:xfrm>
        </p:spPr>
        <p:txBody>
          <a:bodyPr>
            <a:norm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Versucht abgrenzbare Themen (Topics) zu identifizieren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Anzahl kann selbst gewählt werden, muss ggf. optimiert werden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Leider in mehreren Versuchen keine aussagekräftigen Topics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Interpretation: Liveticker-Themen sehr homogen – es geht um Spielereignisse, die sich in vielen Situationen vermischen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8C71F62-E8F1-A255-5E01-463FEDDA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Modelling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93340E9-8EE6-6929-4D47-66A8CD753B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Mit LDA (Latent </a:t>
            </a:r>
            <a:r>
              <a:rPr lang="de-DE" dirty="0" err="1"/>
              <a:t>Dirichlet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)</a:t>
            </a:r>
          </a:p>
        </p:txBody>
      </p:sp>
      <p:pic>
        <p:nvPicPr>
          <p:cNvPr id="14" name="Grafik 13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CC745C48-B698-D4CD-937E-64B7B57D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28" y="1694044"/>
            <a:ext cx="8004854" cy="450673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BF39EB16-D483-2C4A-4922-18AAD40D1EDD}"/>
              </a:ext>
            </a:extLst>
          </p:cNvPr>
          <p:cNvSpPr/>
          <p:nvPr/>
        </p:nvSpPr>
        <p:spPr>
          <a:xfrm>
            <a:off x="3895724" y="2228850"/>
            <a:ext cx="495301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360272D-75B1-1284-0028-EF2E04C35640}"/>
              </a:ext>
            </a:extLst>
          </p:cNvPr>
          <p:cNvSpPr/>
          <p:nvPr/>
        </p:nvSpPr>
        <p:spPr>
          <a:xfrm>
            <a:off x="9248774" y="3505200"/>
            <a:ext cx="495301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3A06F67-116B-678D-5DDA-2106777BB820}"/>
              </a:ext>
            </a:extLst>
          </p:cNvPr>
          <p:cNvSpPr/>
          <p:nvPr/>
        </p:nvSpPr>
        <p:spPr>
          <a:xfrm>
            <a:off x="3895724" y="3505200"/>
            <a:ext cx="495301" cy="14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 w="38100">
                <a:solidFill>
                  <a:schemeClr val="tx1"/>
                </a:solidFill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36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246D215F-8EA2-2DA5-25FD-CF54C142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Liveticker-Länge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9004D4-8126-A2E3-784F-F3537FF7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88ABE7-4C48-6A22-3537-7471B17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1B575B-EEF1-669C-63DE-1E9AA8E8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39BDAEB-F433-1D86-6BD7-DB9131CE3F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5" name="Grafik 2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3A72CEB-8C19-0F4C-6AC7-D81AFDA8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0" y="1570658"/>
            <a:ext cx="8312160" cy="46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2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D1D43-B91D-E4BC-C97D-F653D443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07340C33-90C5-41FC-EFF5-FA4073F0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Ticker-Aktivität im Spielverlauf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6FBFF9-EC13-DDA4-909B-A99D624A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EFD0ED-CD38-A511-03EE-F36A34AB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E16C2D-CB6C-AF66-2406-3CE59E5D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221272D-2D69-B0B4-5CE5-E71D20034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BC15ABDB-41DA-4F65-558D-433EE93C8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9920" y="1570658"/>
            <a:ext cx="8312159" cy="46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32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1631FD-62AA-E053-B549-34EFA065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B60A8A-4618-A43E-DFE6-5AE66BA0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50C394-CE62-E1B0-1F63-A3369B5E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66FC51-C32A-DA55-FB09-48747B640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7"/>
            <a:ext cx="11157745" cy="722750"/>
          </a:xfrm>
        </p:spPr>
        <p:txBody>
          <a:bodyPr/>
          <a:lstStyle/>
          <a:p>
            <a:r>
              <a:rPr lang="de-DE" b="1" dirty="0"/>
              <a:t>Sortiert nach höchster log-odds-Ratio, d.h. höchster relativer Häufigkeit - mit Signifikanz</a:t>
            </a:r>
          </a:p>
          <a:p>
            <a:r>
              <a:rPr lang="de-DE" dirty="0">
                <a:sym typeface="Wingdings" panose="05000000000000000000" pitchFamily="2" charset="2"/>
              </a:rPr>
              <a:t> Neue oder veraltete Begriffe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7822C9-EB4E-77FF-EA16-1F68FE9B9B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Anhand von log-odds-Ratio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B32C6BA-D61B-863A-59B9-F3FF3B40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Auffällige Wörter in </a:t>
            </a:r>
            <a:r>
              <a:rPr lang="de-DE" dirty="0" err="1"/>
              <a:t>preVAR</a:t>
            </a:r>
            <a:r>
              <a:rPr lang="de-DE" dirty="0"/>
              <a:t> vs. </a:t>
            </a:r>
            <a:r>
              <a:rPr lang="de-DE" dirty="0" err="1"/>
              <a:t>postVAR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858C6D5-D6B7-8AB8-5713-AA6FCC679D9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56FF91-D2CC-C950-30E4-38144577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80" y="2552846"/>
            <a:ext cx="8999039" cy="39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BECF-A06E-A7DD-4C2A-78F09F168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34E71F-E683-48D3-E0D9-5BEFCAA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219589-786E-E300-0309-A54E051D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7CBC67-B6F6-FB9F-EC48-EAB8687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5CFF3A-12EF-599E-770B-872CA0604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7"/>
            <a:ext cx="11157745" cy="722750"/>
          </a:xfrm>
        </p:spPr>
        <p:txBody>
          <a:bodyPr/>
          <a:lstStyle/>
          <a:p>
            <a:r>
              <a:rPr lang="de-DE" b="1" dirty="0"/>
              <a:t>Sortiert nach </a:t>
            </a:r>
            <a:r>
              <a:rPr lang="de-DE" b="1" dirty="0" err="1"/>
              <a:t>z_score</a:t>
            </a:r>
            <a:r>
              <a:rPr lang="de-DE" b="1" dirty="0"/>
              <a:t>, d.h. höchster Signifikanz</a:t>
            </a:r>
          </a:p>
          <a:p>
            <a:r>
              <a:rPr lang="de-DE" dirty="0">
                <a:sym typeface="Wingdings" panose="05000000000000000000" pitchFamily="2" charset="2"/>
              </a:rPr>
              <a:t> Inhaltlich oder stilistisch prägende Begriffe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7C36FEC-A9E4-0174-FC5F-D2574CA3A5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Anhand von log-odds-Ratio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970F202-1F99-5139-E69E-2AE44390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Auffällige Wörter in </a:t>
            </a:r>
            <a:r>
              <a:rPr lang="de-DE" dirty="0" err="1"/>
              <a:t>preVAR</a:t>
            </a:r>
            <a:r>
              <a:rPr lang="de-DE" dirty="0"/>
              <a:t> vs. </a:t>
            </a:r>
            <a:r>
              <a:rPr lang="de-DE" dirty="0" err="1"/>
              <a:t>postVAR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1B40EA63-5519-BBDF-A927-0AE3151B9D2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8EEB72D-3BF2-0851-343F-C21E735E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542830"/>
            <a:ext cx="9000000" cy="39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65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3239-2BF4-8CB2-C928-4C4913969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887805-A0DC-1F74-9AC3-5EE2F07F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11B193-C6AE-5071-FBB3-5A97D228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8FED82-8BCA-D959-39F5-BD59F6C2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91403A-8474-9FEF-2DEF-1D549A8889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7"/>
            <a:ext cx="11157745" cy="722750"/>
          </a:xfrm>
        </p:spPr>
        <p:txBody>
          <a:bodyPr/>
          <a:lstStyle/>
          <a:p>
            <a:r>
              <a:rPr lang="de-DE" b="1" dirty="0"/>
              <a:t>Auffällige Begriffe ohne statistische Signifikanz</a:t>
            </a:r>
          </a:p>
          <a:p>
            <a:r>
              <a:rPr lang="de-DE" dirty="0"/>
              <a:t>(vermutlich weil in einem Korpus n = 0 </a:t>
            </a:r>
            <a:r>
              <a:rPr lang="de-DE" dirty="0">
                <a:sym typeface="Wingdings" panose="05000000000000000000" pitchFamily="2" charset="2"/>
              </a:rPr>
              <a:t> hohe Varianz</a:t>
            </a:r>
            <a:r>
              <a:rPr lang="de-DE" dirty="0"/>
              <a:t>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44A8C8-F512-AC8A-F5BB-B99F9DC09C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Anhand von log-odds-Ratio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91608E-CC78-E835-CE6E-F030C81E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Auffällige Wörter in </a:t>
            </a:r>
            <a:r>
              <a:rPr lang="de-DE" dirty="0" err="1"/>
              <a:t>preVAR</a:t>
            </a:r>
            <a:r>
              <a:rPr lang="de-DE" dirty="0"/>
              <a:t> vs. </a:t>
            </a:r>
            <a:r>
              <a:rPr lang="de-DE" dirty="0" err="1"/>
              <a:t>postVAR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3765E3B-78F1-F3DF-40DA-738CB453805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E080665-769B-9B2B-A718-4B49C6D7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542830"/>
            <a:ext cx="9000000" cy="390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Herausforderungen &amp; Fazit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164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6FBE84-7FA3-1464-32DB-1CBA82B5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1D9CC5-6E9A-0A00-DD5C-C50093CD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FF4332-2871-59A3-5A98-C63DAC04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C201DF9-EC6D-732B-9F45-57C4409F2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Zugang zu Daten, Aufbereitung und </a:t>
            </a:r>
            <a:r>
              <a:rPr lang="de-DE" dirty="0" err="1"/>
              <a:t>Korpuserstellung</a:t>
            </a:r>
            <a:r>
              <a:rPr lang="de-DE" dirty="0"/>
              <a:t> waren deutlich aufwendiger als erwartet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Aber enorm viel dabei gelernt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>
                <a:sym typeface="Wingdings" panose="05000000000000000000" pitchFamily="2" charset="2"/>
              </a:rPr>
              <a:t>openNLP</a:t>
            </a:r>
            <a:r>
              <a:rPr lang="de-DE" dirty="0">
                <a:sym typeface="Wingdings" panose="05000000000000000000" pitchFamily="2" charset="2"/>
              </a:rPr>
              <a:t> Pipeline hilft beim Verstehen der </a:t>
            </a:r>
            <a:r>
              <a:rPr lang="de-DE" dirty="0" err="1">
                <a:sym typeface="Wingdings" panose="05000000000000000000" pitchFamily="2" charset="2"/>
              </a:rPr>
              <a:t>Korpuserstellung</a:t>
            </a:r>
            <a:r>
              <a:rPr lang="de-DE" dirty="0">
                <a:sym typeface="Wingdings" panose="05000000000000000000" pitchFamily="2" charset="2"/>
              </a:rPr>
              <a:t> und bietet viel Kontrolle und Anpassungsmöglichkeiten</a:t>
            </a:r>
          </a:p>
          <a:p>
            <a:r>
              <a:rPr lang="de-DE" dirty="0">
                <a:sym typeface="Wingdings" panose="05000000000000000000" pitchFamily="2" charset="2"/>
              </a:rPr>
              <a:t> Pfadabhängigkeit, früher Fehler kosten sehr viel Zeit (da Funktionsdurchläufe mehrere Stunden dauern können)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Programmierung zeitlich auch sehr aufwendig im Gegensatz zu z.B. </a:t>
            </a:r>
            <a:r>
              <a:rPr lang="de-DE" dirty="0" err="1">
                <a:sym typeface="Wingdings" panose="05000000000000000000" pitchFamily="2" charset="2"/>
              </a:rPr>
              <a:t>corpustools</a:t>
            </a:r>
            <a:r>
              <a:rPr lang="de-DE" dirty="0">
                <a:sym typeface="Wingdings" panose="05000000000000000000" pitchFamily="2" charset="2"/>
              </a:rPr>
              <a:t>, das viele Schritte auf einmal macht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deutsche </a:t>
            </a:r>
            <a:r>
              <a:rPr lang="de-DE" dirty="0" err="1">
                <a:sym typeface="Wingdings" panose="05000000000000000000" pitchFamily="2" charset="2"/>
              </a:rPr>
              <a:t>Named</a:t>
            </a:r>
            <a:r>
              <a:rPr lang="de-DE" dirty="0">
                <a:sym typeface="Wingdings" panose="05000000000000000000" pitchFamily="2" charset="2"/>
              </a:rPr>
              <a:t> Entity Recognition, weil kein Modell für NER auf Deutsch verfügbar</a:t>
            </a:r>
          </a:p>
          <a:p>
            <a:pPr marL="465750" lvl="1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Problem insbes. bei Liveticker-Daten, da Namen (Spieler, Trainer, etc.), Orte, Vereine, Institutionen extrem häufig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Topic Modelling liefert kein zufriedenstellendes Ergebnis, trotz Datenvorbereitung und –</a:t>
            </a:r>
            <a:r>
              <a:rPr lang="de-DE" dirty="0" err="1">
                <a:sym typeface="Wingdings" panose="05000000000000000000" pitchFamily="2" charset="2"/>
              </a:rPr>
              <a:t>bereinigung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 andere, verbesserte Ansätze notwendig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7AFC7C2-A2DD-A8BC-1A6C-E5FB77BB8C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E076E44-29F7-8701-BCA4-DD3BE158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&amp; Fazit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23005B0-964A-8DEF-37A6-E4659F98139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36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2875002"/>
            <a:ext cx="11157743" cy="1107996"/>
          </a:xfrm>
        </p:spPr>
        <p:txBody>
          <a:bodyPr/>
          <a:lstStyle/>
          <a:p>
            <a:r>
              <a:rPr lang="de-DE" dirty="0" err="1"/>
              <a:t>Fussballlinguistik</a:t>
            </a:r>
            <a:br>
              <a:rPr lang="de-DE" dirty="0"/>
            </a:b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735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1BC71A38-2205-454F-8D02-EE888CA3C4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/>
        </p:blipFill>
        <p:spPr>
          <a:xfrm>
            <a:off x="0" y="1628775"/>
            <a:ext cx="12192000" cy="522922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A2CCB12-91B9-49C2-BB01-71189F8AC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F721586-3090-4DCB-A125-5B6AC1999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767743"/>
            <a:ext cx="11157745" cy="3322513"/>
          </a:xfrm>
        </p:spPr>
        <p:txBody>
          <a:bodyPr/>
          <a:lstStyle/>
          <a:p>
            <a:r>
              <a:rPr lang="de-DE" dirty="0"/>
              <a:t>Vielen Dank</a:t>
            </a:r>
          </a:p>
          <a:p>
            <a:r>
              <a:rPr lang="de-DE" dirty="0"/>
              <a:t>für Ihre Aufmerksamkeit!</a:t>
            </a:r>
          </a:p>
          <a:p>
            <a:endParaRPr lang="de-DE" sz="2800" dirty="0"/>
          </a:p>
          <a:p>
            <a:r>
              <a:rPr lang="de-DE" sz="2800" dirty="0"/>
              <a:t>Das Projekt auf </a:t>
            </a:r>
            <a:r>
              <a:rPr lang="de-DE" sz="2800" dirty="0" err="1"/>
              <a:t>github</a:t>
            </a:r>
            <a:r>
              <a:rPr lang="de-DE" sz="2800" dirty="0"/>
              <a:t>: </a:t>
            </a:r>
            <a:r>
              <a:rPr lang="de-DE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https://github.com/Crisphi/WTF-fussball</a:t>
            </a:r>
            <a:endParaRPr lang="de-DE" sz="28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32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BDE70CE-CF25-4CE6-B28A-B3871B90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95F60E9-1E76-43F3-8365-6C969F9D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BC3FCE-392F-4A16-87A0-BDE8D7DF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D242B4-DFE9-014D-A5C2-9FD90E89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1966" cy="6425852"/>
          </a:xfrm>
          <a:prstGeom prst="rect">
            <a:avLst/>
          </a:prstGeo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10AFD92-A19C-49EC-837D-8B467EEBEF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31966" y="5596089"/>
            <a:ext cx="3563018" cy="944820"/>
          </a:xfrm>
        </p:spPr>
        <p:txBody>
          <a:bodyPr/>
          <a:lstStyle/>
          <a:p>
            <a:r>
              <a:rPr lang="de-DE" dirty="0"/>
              <a:t>IG &amp; </a:t>
            </a:r>
            <a:r>
              <a:rPr lang="de-DE" dirty="0" err="1"/>
              <a:t>tiktok</a:t>
            </a:r>
            <a:r>
              <a:rPr lang="de-DE" dirty="0"/>
              <a:t>: </a:t>
            </a:r>
            <a:r>
              <a:rPr lang="de-DE" dirty="0" err="1">
                <a:hlinkClick r:id="rId3"/>
              </a:rPr>
              <a:t>fussballinguist</a:t>
            </a:r>
            <a:br>
              <a:rPr lang="de-DE" dirty="0"/>
            </a:br>
            <a:r>
              <a:rPr lang="de-DE" dirty="0"/>
              <a:t>Prof. Dr. Simon Meier-Vieracker</a:t>
            </a:r>
          </a:p>
          <a:p>
            <a:endParaRPr lang="de-DE" dirty="0"/>
          </a:p>
          <a:p>
            <a:r>
              <a:rPr lang="de-DE" dirty="0"/>
              <a:t>© </a:t>
            </a:r>
            <a:r>
              <a:rPr lang="de-DE" dirty="0">
                <a:hlinkClick r:id="rId4"/>
              </a:rPr>
              <a:t>https://fussballlinguistik.de/korpora/</a:t>
            </a:r>
            <a:endParaRPr lang="de-DE" dirty="0"/>
          </a:p>
        </p:txBody>
      </p:sp>
      <p:pic>
        <p:nvPicPr>
          <p:cNvPr id="13" name="Grafik 12" descr="Ein Bild, das Text, Bücherregal, Regal, Buch enthält.&#10;&#10;KI-generierte Inhalte können fehlerhaft sein.">
            <a:extLst>
              <a:ext uri="{FF2B5EF4-FFF2-40B4-BE49-F238E27FC236}">
                <a16:creationId xmlns:a16="http://schemas.microsoft.com/office/drawing/2014/main" id="{5FC7B14D-AE0E-8260-E1C6-90A1580CD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490" y="1311991"/>
            <a:ext cx="2346591" cy="41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0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b="1" dirty="0"/>
              <a:t>Fußballsprache in:</a:t>
            </a:r>
          </a:p>
          <a:p>
            <a:pPr marL="465750" lvl="1" indent="-285750">
              <a:buFontTx/>
              <a:buChar char="-"/>
            </a:pPr>
            <a:r>
              <a:rPr lang="de-DE" dirty="0"/>
              <a:t>Spielberichten, Livetickern, Nachrichten, Magazinen (geschrieben)</a:t>
            </a:r>
          </a:p>
          <a:p>
            <a:pPr marL="465750" lvl="1" indent="-285750">
              <a:buFontTx/>
              <a:buChar char="-"/>
            </a:pPr>
            <a:r>
              <a:rPr lang="de-DE" dirty="0"/>
              <a:t>Interviews, Moderationen (gesprochen)</a:t>
            </a:r>
          </a:p>
          <a:p>
            <a:pPr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Spezifisches Vokabular, eigener Stil</a:t>
            </a:r>
          </a:p>
          <a:p>
            <a:pPr marL="465750" lvl="1" indent="-285750">
              <a:buFont typeface="Wingdings" panose="05000000000000000000" pitchFamily="2" charset="2"/>
              <a:buChar char="à"/>
            </a:pPr>
            <a:endParaRPr lang="de-DE" b="1" dirty="0">
              <a:sym typeface="Wingdings" panose="05000000000000000000" pitchFamily="2" charset="2"/>
            </a:endParaRPr>
          </a:p>
          <a:p>
            <a:pPr marL="465750" lvl="1" indent="-285750">
              <a:buFont typeface="Wingdings" panose="05000000000000000000" pitchFamily="2" charset="2"/>
              <a:buChar char="à"/>
            </a:pPr>
            <a:endParaRPr lang="de-DE" b="1" dirty="0">
              <a:sym typeface="Wingdings" panose="05000000000000000000" pitchFamily="2" charset="2"/>
            </a:endParaRPr>
          </a:p>
          <a:p>
            <a:pPr marL="465750" lvl="1" indent="-285750">
              <a:buFont typeface="Wingdings" panose="05000000000000000000" pitchFamily="2" charset="2"/>
              <a:buChar char="à"/>
            </a:pPr>
            <a:endParaRPr lang="de-DE" b="1" dirty="0">
              <a:sym typeface="Wingdings" panose="05000000000000000000" pitchFamily="2" charset="2"/>
            </a:endParaRPr>
          </a:p>
          <a:p>
            <a:pPr lvl="1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Beispiele:</a:t>
            </a:r>
          </a:p>
          <a:p>
            <a:pPr marL="465750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Taktisch, technisch, spielbezogen: Gegenpressing, </a:t>
            </a:r>
            <a:r>
              <a:rPr lang="de-DE" dirty="0" err="1">
                <a:sym typeface="Wingdings" panose="05000000000000000000" pitchFamily="2" charset="2"/>
              </a:rPr>
              <a:t>tiki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taka</a:t>
            </a:r>
            <a:r>
              <a:rPr lang="de-DE" dirty="0">
                <a:sym typeface="Wingdings" panose="05000000000000000000" pitchFamily="2" charset="2"/>
              </a:rPr>
              <a:t>, Flugball, klatschen lassen, Halbfeld, Zehner</a:t>
            </a:r>
          </a:p>
          <a:p>
            <a:pPr marL="465750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Umgangssprache, Synonyme: Leder, Pille, Sechzehner, Bogenlampe, Fliegenfänger, Knipser, mauern, reinwürgen</a:t>
            </a:r>
          </a:p>
          <a:p>
            <a:pPr marL="465750" lvl="1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Popkultur, </a:t>
            </a:r>
            <a:r>
              <a:rPr lang="de-DE" dirty="0" err="1">
                <a:sym typeface="Wingdings" panose="05000000000000000000" pitchFamily="2" charset="2"/>
              </a:rPr>
              <a:t>Memes</a:t>
            </a:r>
            <a:r>
              <a:rPr lang="de-DE" dirty="0">
                <a:sym typeface="Wingdings" panose="05000000000000000000" pitchFamily="2" charset="2"/>
              </a:rPr>
              <a:t>: „Woran hat‘s </a:t>
            </a:r>
            <a:r>
              <a:rPr lang="de-DE" dirty="0" err="1">
                <a:sym typeface="Wingdings" panose="05000000000000000000" pitchFamily="2" charset="2"/>
              </a:rPr>
              <a:t>jelegen</a:t>
            </a:r>
            <a:r>
              <a:rPr lang="de-DE" dirty="0">
                <a:sym typeface="Wingdings" panose="05000000000000000000" pitchFamily="2" charset="2"/>
              </a:rPr>
              <a:t>?“, „Ich habe fertig“, „Flasche leer“, Lord Bendtner, „</a:t>
            </a:r>
            <a:r>
              <a:rPr lang="de-DE" dirty="0" err="1">
                <a:sym typeface="Wingdings" panose="05000000000000000000" pitchFamily="2" charset="2"/>
              </a:rPr>
              <a:t>Siuuuuuuu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Fußballjargon: Faszination &amp; Wahnsinn</a:t>
            </a:r>
          </a:p>
        </p:txBody>
      </p:sp>
      <p:pic>
        <p:nvPicPr>
          <p:cNvPr id="10" name="Grafik 9" descr="Ein Bild, das Entwurf, Zeichnung, Clipart, Lineart enthält.&#10;&#10;KI-generierte Inhalte können fehlerhaft sein.">
            <a:extLst>
              <a:ext uri="{FF2B5EF4-FFF2-40B4-BE49-F238E27FC236}">
                <a16:creationId xmlns:a16="http://schemas.microsoft.com/office/drawing/2014/main" id="{49CD3408-751D-7FFF-E6DE-48D9111DD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39" y="1565137"/>
            <a:ext cx="3513205" cy="31786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949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Datenbeschaffung und Bereinigung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01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Fussballinguistik</a:t>
            </a:r>
            <a:r>
              <a:rPr lang="de-DE" dirty="0"/>
              <a:t>-Korpora: auf Anfrage möglich, Zugang wurde uns gewährt</a:t>
            </a:r>
          </a:p>
          <a:p>
            <a:pPr marL="285750" indent="-285750">
              <a:buFontTx/>
              <a:buChar char="-"/>
            </a:pPr>
            <a:r>
              <a:rPr lang="de-DE" dirty="0"/>
              <a:t>Aber: Eingebunden in </a:t>
            </a:r>
            <a:r>
              <a:rPr lang="de-DE" dirty="0" err="1"/>
              <a:t>CQPweb</a:t>
            </a:r>
            <a:r>
              <a:rPr lang="de-DE" dirty="0"/>
              <a:t>, keine Extraktion der Daten möglich</a:t>
            </a:r>
          </a:p>
          <a:p>
            <a:r>
              <a:rPr lang="de-DE" dirty="0">
                <a:sym typeface="Wingdings" panose="05000000000000000000" pitchFamily="2" charset="2"/>
              </a:rPr>
              <a:t> Eigene Beschaffung der Daten mit den zur Verfügung gestellten </a:t>
            </a:r>
            <a:r>
              <a:rPr lang="de-DE" dirty="0" err="1">
                <a:sym typeface="Wingdings" panose="05000000000000000000" pitchFamily="2" charset="2"/>
              </a:rPr>
              <a:t>Scraping</a:t>
            </a:r>
            <a:r>
              <a:rPr lang="de-DE" dirty="0">
                <a:sym typeface="Wingdings" panose="05000000000000000000" pitchFamily="2" charset="2"/>
              </a:rPr>
              <a:t>-Skripten</a:t>
            </a:r>
            <a:endParaRPr lang="de-DE" dirty="0"/>
          </a:p>
          <a:p>
            <a:pPr marL="4657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E46D41"/>
              </a:buClr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Erster Versuch schlägt fehl aufgrund eines veralteten Perl-Skriptes für die gewählte Quelle „Kicker.de“</a:t>
            </a:r>
          </a:p>
          <a:p>
            <a:pPr marL="4657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E46D41"/>
              </a:buClr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Erfolg bei der Quelle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/>
              </a:rPr>
              <a:t>weltfussball.de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entsprechender Anpassung der Parameter für das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Scraping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5750" marR="0" lvl="1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E46D41"/>
              </a:buClr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DE" dirty="0">
                <a:solidFill>
                  <a:prstClr val="black"/>
                </a:solidFill>
                <a:latin typeface="Arial"/>
              </a:rPr>
              <a:t>Rohdaten im XML-Format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Datenbeschaffung und Bereinigung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Korpuszugang</a:t>
            </a:r>
            <a:r>
              <a:rPr lang="de-DE" dirty="0"/>
              <a:t> und Datenbeschaffung</a:t>
            </a:r>
          </a:p>
        </p:txBody>
      </p:sp>
      <p:pic>
        <p:nvPicPr>
          <p:cNvPr id="16" name="Bildplatzhalter 15">
            <a:extLst>
              <a:ext uri="{FF2B5EF4-FFF2-40B4-BE49-F238E27FC236}">
                <a16:creationId xmlns:a16="http://schemas.microsoft.com/office/drawing/2014/main" id="{972834CD-22D3-C07A-D160-E9CD09300541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161" r="161"/>
          <a:stretch/>
        </p:blipFill>
        <p:spPr>
          <a:prstGeom prst="rect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61732A2-5A53-D2A2-9C26-F91ED9B733E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4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Philosophische Fakultät und Fachbereich Theologie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077" y="1631156"/>
            <a:ext cx="11157745" cy="2704369"/>
          </a:xfrm>
        </p:spPr>
        <p:txBody>
          <a:bodyPr>
            <a:noAutofit/>
          </a:bodyPr>
          <a:lstStyle/>
          <a:p>
            <a:r>
              <a:rPr lang="de-DE" dirty="0"/>
              <a:t>&lt;</a:t>
            </a:r>
            <a:r>
              <a:rPr lang="de-DE" dirty="0" err="1"/>
              <a:t>text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    &lt;title&gt;Liveticker: Borussia Dortmund - Hamburger SV 3:1 (Bundesliga 2011/2012, 1. Spieltag)&lt;/title&gt;</a:t>
            </a:r>
            <a:br>
              <a:rPr lang="de-DE" dirty="0"/>
            </a:br>
            <a:r>
              <a:rPr lang="de-DE" dirty="0"/>
              <a:t>    &lt;team1&gt;Borussia Dortmund&lt;/team1&gt;</a:t>
            </a:r>
            <a:br>
              <a:rPr lang="de-DE" dirty="0"/>
            </a:br>
            <a:r>
              <a:rPr lang="de-DE" dirty="0"/>
              <a:t>    &lt;team2&gt;Hamburger SV&lt;/team2&gt;</a:t>
            </a:r>
            <a:br>
              <a:rPr lang="de-DE" dirty="0"/>
            </a:br>
            <a:r>
              <a:rPr lang="de-DE" dirty="0"/>
              <a:t>    &lt;date&gt;2011-08-05&lt;/date&gt;</a:t>
            </a:r>
            <a:br>
              <a:rPr lang="de-DE" dirty="0"/>
            </a:br>
            <a:r>
              <a:rPr lang="de-DE" dirty="0"/>
              <a:t>    &lt;</a:t>
            </a:r>
            <a:r>
              <a:rPr lang="de-DE" dirty="0" err="1"/>
              <a:t>kickoff</a:t>
            </a:r>
            <a:r>
              <a:rPr lang="de-DE" dirty="0"/>
              <a:t>&gt;20:30&lt;/</a:t>
            </a:r>
            <a:r>
              <a:rPr lang="de-DE" dirty="0" err="1"/>
              <a:t>kickoff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    &lt;</a:t>
            </a:r>
            <a:r>
              <a:rPr lang="de-DE" dirty="0" err="1"/>
              <a:t>result</a:t>
            </a:r>
            <a:r>
              <a:rPr lang="de-DE" dirty="0"/>
              <a:t>&gt;&lt;/</a:t>
            </a:r>
            <a:r>
              <a:rPr lang="de-DE" dirty="0" err="1"/>
              <a:t>result</a:t>
            </a:r>
            <a:r>
              <a:rPr lang="de-DE" dirty="0"/>
              <a:t>&gt;</a:t>
            </a:r>
            <a:br>
              <a:rPr lang="de-DE" dirty="0"/>
            </a:br>
            <a:r>
              <a:rPr lang="de-DE" dirty="0"/>
              <a:t>    &lt;time&gt;90'&lt;/time&gt;</a:t>
            </a:r>
            <a:br>
              <a:rPr lang="de-DE" dirty="0"/>
            </a:br>
            <a:r>
              <a:rPr lang="de-DE" dirty="0"/>
              <a:t>    &lt;p&gt;Fazit:  Der BVB hat schnell alles klar gemacht und dann das Tempo merklich reduziert. Das wäre dann auch fast noch ins Auge gegangen, da der HSV in der Schlussphase mächtig zulegte.&lt;/p&gt;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 XML-Rohdaten werden R Dataframes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Datenbeschaffung und Bereinigung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8B2A8E-6CDA-8E5B-0C7E-67B55440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4827779"/>
            <a:ext cx="1115774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2875002"/>
            <a:ext cx="11157743" cy="1107996"/>
          </a:xfrm>
        </p:spPr>
        <p:txBody>
          <a:bodyPr/>
          <a:lstStyle/>
          <a:p>
            <a:r>
              <a:rPr lang="de-DE" dirty="0"/>
              <a:t>Statistische Analyse der Metadaten:</a:t>
            </a:r>
            <a:br>
              <a:rPr lang="de-DE" dirty="0"/>
            </a:br>
            <a:r>
              <a:rPr lang="de-DE" dirty="0"/>
              <a:t>Gibt es den Heimvorteil?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8341" y="6634666"/>
            <a:ext cx="748603" cy="123111"/>
          </a:xfrm>
        </p:spPr>
        <p:txBody>
          <a:bodyPr/>
          <a:lstStyle/>
          <a:p>
            <a:r>
              <a:rPr lang="de-DE"/>
              <a:t>21. Juli 2025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Philosophische Fakultät und Fachbereich Theologie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81" y="6634666"/>
            <a:ext cx="203582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91141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Philosophische Fakultät und Fachbereich Theologie">
  <a:themeElements>
    <a:clrScheme name="FAU - Orange">
      <a:dk1>
        <a:sysClr val="windowText" lastClr="000000"/>
      </a:dk1>
      <a:lt1>
        <a:srgbClr val="FFFFFF"/>
      </a:lt1>
      <a:dk2>
        <a:srgbClr val="FDB735"/>
      </a:dk2>
      <a:lt2>
        <a:srgbClr val="FFFFFF"/>
      </a:lt2>
      <a:accent1>
        <a:srgbClr val="7F7F7F"/>
      </a:accent1>
      <a:accent2>
        <a:srgbClr val="963B2F"/>
      </a:accent2>
      <a:accent3>
        <a:srgbClr val="E46D41"/>
      </a:accent3>
      <a:accent4>
        <a:srgbClr val="FDB735"/>
      </a:accent4>
      <a:accent5>
        <a:srgbClr val="EEDBAC"/>
      </a:accent5>
      <a:accent6>
        <a:srgbClr val="C7C7C7"/>
      </a:accent6>
      <a:hlink>
        <a:srgbClr val="E46D41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-Master-FAU_Phil_16zu9" id="{EA2EEAE8-025E-5249-8504-424C71937EF9}" vid="{02F4F971-FD19-1B4E-B8BD-B6594F0BA0F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24D54E4D29744295E755537B53174B" ma:contentTypeVersion="11" ma:contentTypeDescription="Ein neues Dokument erstellen." ma:contentTypeScope="" ma:versionID="b4880d54f1d073c0bc534221ba1fff72">
  <xsd:schema xmlns:xsd="http://www.w3.org/2001/XMLSchema" xmlns:xs="http://www.w3.org/2001/XMLSchema" xmlns:p="http://schemas.microsoft.com/office/2006/metadata/properties" xmlns:ns3="8b952ef5-f7fd-4565-b08f-db05195713b3" xmlns:ns4="5d990815-ea2d-4129-81ed-1548e6d90da6" targetNamespace="http://schemas.microsoft.com/office/2006/metadata/properties" ma:root="true" ma:fieldsID="1df02234ce303cb0e15b6a9f84182879" ns3:_="" ns4:_="">
    <xsd:import namespace="8b952ef5-f7fd-4565-b08f-db05195713b3"/>
    <xsd:import namespace="5d990815-ea2d-4129-81ed-1548e6d90d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52ef5-f7fd-4565-b08f-db05195713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90815-ea2d-4129-81ed-1548e6d90d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schemas.microsoft.com/office/2006/documentManagement/types"/>
    <ds:schemaRef ds:uri="http://schemas.openxmlformats.org/package/2006/metadata/core-properties"/>
    <ds:schemaRef ds:uri="8b952ef5-f7fd-4565-b08f-db05195713b3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d990815-ea2d-4129-81ed-1548e6d90da6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0FE3F9E-B669-47F5-AFDC-1CBA2105D5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952ef5-f7fd-4565-b08f-db05195713b3"/>
    <ds:schemaRef ds:uri="5d990815-ea2d-4129-81ed-1548e6d90d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FAU - Philosophische Fakultät und Fachbereich Theologie</Template>
  <TotalTime>0</TotalTime>
  <Words>1823</Words>
  <Application>Microsoft Office PowerPoint</Application>
  <PresentationFormat>Breitbild</PresentationFormat>
  <Paragraphs>316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Lucida Console</vt:lpstr>
      <vt:lpstr>Symbol</vt:lpstr>
      <vt:lpstr>Wingdings</vt:lpstr>
      <vt:lpstr>FAU - Philosophische Fakultät und Fachbereich Theologie</vt:lpstr>
      <vt:lpstr>Wörter, Texte, Fußball</vt:lpstr>
      <vt:lpstr>Texte, Wörter, Fussballinguistik</vt:lpstr>
      <vt:lpstr>Fussballlinguistik </vt:lpstr>
      <vt:lpstr>PowerPoint-Präsentation</vt:lpstr>
      <vt:lpstr>Fußballjargon: Faszination &amp; Wahnsinn</vt:lpstr>
      <vt:lpstr>Datenbeschaffung und Bereinigung</vt:lpstr>
      <vt:lpstr>Datenbeschaffung und Bereinigung</vt:lpstr>
      <vt:lpstr>Datenbeschaffung und Bereinigung</vt:lpstr>
      <vt:lpstr>Statistische Analyse der Metadaten: Gibt es den Heimvorteil?</vt:lpstr>
      <vt:lpstr>Erste Visualisierung des Heimvorteils</vt:lpstr>
      <vt:lpstr>Statistische Tests</vt:lpstr>
      <vt:lpstr>Statistische Tests</vt:lpstr>
      <vt:lpstr>Statistische Tests</vt:lpstr>
      <vt:lpstr>Visualisierung des Heimvorteils über die Saisons hinweg</vt:lpstr>
      <vt:lpstr>Statistische Tests</vt:lpstr>
      <vt:lpstr>Visualisierung des Heimvorteils über die Saisons hinweg</vt:lpstr>
      <vt:lpstr>Modellvergleich</vt:lpstr>
      <vt:lpstr>Korpuserstellung</vt:lpstr>
      <vt:lpstr>Korpuserstellung: openNLP Pipeline</vt:lpstr>
      <vt:lpstr>Übersicht der Korpora</vt:lpstr>
      <vt:lpstr>Korpusbasierte Analysen</vt:lpstr>
      <vt:lpstr>Topic Modelling</vt:lpstr>
      <vt:lpstr>Entwicklung der Liveticker-Länge</vt:lpstr>
      <vt:lpstr>Ticker-Aktivität im Spielverlauf</vt:lpstr>
      <vt:lpstr>Auffällige Wörter in preVAR vs. postVAR</vt:lpstr>
      <vt:lpstr>Auffällige Wörter in preVAR vs. postVAR</vt:lpstr>
      <vt:lpstr>Auffällige Wörter in preVAR vs. postVAR</vt:lpstr>
      <vt:lpstr>Herausforderungen &amp; Fazit</vt:lpstr>
      <vt:lpstr>Herausforderungen &amp; 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Microsoft Office User</dc:creator>
  <cp:lastModifiedBy>Janno Reincke</cp:lastModifiedBy>
  <cp:revision>33</cp:revision>
  <dcterms:created xsi:type="dcterms:W3CDTF">2022-06-01T08:18:54Z</dcterms:created>
  <dcterms:modified xsi:type="dcterms:W3CDTF">2025-07-21T13:46:01Z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0x0101002924D54E4D29744295E755537B53174B</vt:lpwstr>
  </property>
</Properties>
</file>