
<file path=[Content_Types].xml><?xml version="1.0" encoding="utf-8"?>
<Types xmlns="http://schemas.openxmlformats.org/package/2006/content-types">
  <Override PartName="/ppt/slides/slide29.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drawing9.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diagrams/drawing10.xml" ContentType="application/vnd.ms-office.drawingml.diagramDrawing+xml"/>
  <Override PartName="/ppt/diagrams/layout1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diagrams/colors2.xml" ContentType="application/vnd.openxmlformats-officedocument.drawingml.diagramColors+xml"/>
  <Override PartName="/ppt/notesSlides/notesSlide1.xml" ContentType="application/vnd.openxmlformats-officedocument.presentationml.notesSlide+xml"/>
  <Override PartName="/ppt/diagrams/drawing3.xml" ContentType="application/vnd.ms-office.drawingml.diagramDrawing+xml"/>
  <Override PartName="/ppt/diagrams/quickStyle5.xml" ContentType="application/vnd.openxmlformats-officedocument.drawingml.diagramStyle+xml"/>
  <Override PartName="/ppt/diagrams/colors1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diagrams/colors10.xml" ContentType="application/vnd.openxmlformats-officedocument.drawingml.diagramColor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diagrams/quickStyle12.xml" ContentType="application/vnd.openxmlformats-officedocument.drawingml.diagramStyl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ppt/diagrams/layout12.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diagrams/data11.xml" ContentType="application/vnd.openxmlformats-officedocument.drawingml.diagramData+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8" r:id="rId2"/>
    <p:sldId id="259" r:id="rId3"/>
    <p:sldId id="260" r:id="rId4"/>
    <p:sldId id="262" r:id="rId5"/>
    <p:sldId id="263" r:id="rId6"/>
    <p:sldId id="265" r:id="rId7"/>
    <p:sldId id="266" r:id="rId8"/>
    <p:sldId id="267" r:id="rId9"/>
    <p:sldId id="268" r:id="rId10"/>
    <p:sldId id="269" r:id="rId11"/>
    <p:sldId id="300" r:id="rId12"/>
    <p:sldId id="301" r:id="rId13"/>
    <p:sldId id="302" r:id="rId14"/>
    <p:sldId id="303" r:id="rId15"/>
    <p:sldId id="304" r:id="rId16"/>
    <p:sldId id="305" r:id="rId17"/>
    <p:sldId id="278" r:id="rId18"/>
    <p:sldId id="279" r:id="rId19"/>
    <p:sldId id="280" r:id="rId20"/>
    <p:sldId id="281" r:id="rId21"/>
    <p:sldId id="282" r:id="rId22"/>
    <p:sldId id="283" r:id="rId23"/>
    <p:sldId id="284" r:id="rId24"/>
    <p:sldId id="306" r:id="rId25"/>
    <p:sldId id="307" r:id="rId26"/>
    <p:sldId id="308" r:id="rId27"/>
    <p:sldId id="309" r:id="rId28"/>
    <p:sldId id="315" r:id="rId29"/>
    <p:sldId id="316" r:id="rId30"/>
    <p:sldId id="317" r:id="rId31"/>
    <p:sldId id="310" r:id="rId32"/>
    <p:sldId id="311" r:id="rId33"/>
    <p:sldId id="312" r:id="rId34"/>
    <p:sldId id="313" r:id="rId35"/>
    <p:sldId id="314" r:id="rId3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D96C3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1798" autoAdjust="0"/>
  </p:normalViewPr>
  <p:slideViewPr>
    <p:cSldViewPr showGuides="1">
      <p:cViewPr varScale="1">
        <p:scale>
          <a:sx n="114" d="100"/>
          <a:sy n="114" d="100"/>
        </p:scale>
        <p:origin x="-155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E6BA1D-7A08-4033-83E2-C3C67863B5B8}"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zh-CN" altLang="en-US"/>
        </a:p>
      </dgm:t>
    </dgm:pt>
    <dgm:pt modelId="{390DE735-520F-4C26-B11A-739C34A748C9}">
      <dgm:prSet phldrT="[文本]"/>
      <dgm:spPr/>
      <dgm:t>
        <a:bodyPr/>
        <a:lstStyle/>
        <a:p>
          <a:r>
            <a:rPr lang="zh-CN" altLang="en-US" dirty="0" smtClean="0"/>
            <a:t>一</a:t>
          </a:r>
          <a:endParaRPr lang="zh-CN" altLang="en-US" dirty="0"/>
        </a:p>
      </dgm:t>
    </dgm:pt>
    <dgm:pt modelId="{721C88A7-1174-43B7-BB66-C096752B99BB}" type="parTrans" cxnId="{E9404411-F529-44D0-9F6A-341691652FBE}">
      <dgm:prSet/>
      <dgm:spPr/>
      <dgm:t>
        <a:bodyPr/>
        <a:lstStyle/>
        <a:p>
          <a:endParaRPr lang="zh-CN" altLang="en-US"/>
        </a:p>
      </dgm:t>
    </dgm:pt>
    <dgm:pt modelId="{99C8203D-C9C8-4BCA-A51D-F21EE7FC6B74}" type="sibTrans" cxnId="{E9404411-F529-44D0-9F6A-341691652FBE}">
      <dgm:prSet/>
      <dgm:spPr/>
      <dgm:t>
        <a:bodyPr/>
        <a:lstStyle/>
        <a:p>
          <a:endParaRPr lang="zh-CN" altLang="en-US"/>
        </a:p>
      </dgm:t>
    </dgm:pt>
    <dgm:pt modelId="{D0B7338B-1BDE-4874-80CC-BCEA2CB48FD3}">
      <dgm:prSet phldrT="[文本]"/>
      <dgm:spPr/>
      <dgm:t>
        <a:bodyPr/>
        <a:lstStyle/>
        <a:p>
          <a:r>
            <a:rPr lang="zh-CN" altLang="en-US" dirty="0" smtClean="0"/>
            <a:t>组织与管理</a:t>
          </a:r>
          <a:endParaRPr lang="zh-CN" altLang="en-US" dirty="0"/>
        </a:p>
      </dgm:t>
    </dgm:pt>
    <dgm:pt modelId="{5355CBD8-8AFD-4E39-9E90-8BF38C652B87}" type="parTrans" cxnId="{CB74901B-F28E-4E87-929B-ECEEB382153B}">
      <dgm:prSet/>
      <dgm:spPr/>
      <dgm:t>
        <a:bodyPr/>
        <a:lstStyle/>
        <a:p>
          <a:endParaRPr lang="zh-CN" altLang="en-US"/>
        </a:p>
      </dgm:t>
    </dgm:pt>
    <dgm:pt modelId="{ACB2AEE8-CEBC-47F4-A74E-9D2904462AA5}" type="sibTrans" cxnId="{CB74901B-F28E-4E87-929B-ECEEB382153B}">
      <dgm:prSet/>
      <dgm:spPr/>
      <dgm:t>
        <a:bodyPr/>
        <a:lstStyle/>
        <a:p>
          <a:endParaRPr lang="zh-CN" altLang="en-US"/>
        </a:p>
      </dgm:t>
    </dgm:pt>
    <dgm:pt modelId="{FDA89E5B-5008-47DB-A830-4D10141F7C06}">
      <dgm:prSet phldrT="[文本]"/>
      <dgm:spPr/>
      <dgm:t>
        <a:bodyPr/>
        <a:lstStyle/>
        <a:p>
          <a:r>
            <a:rPr lang="zh-CN" altLang="en-US" dirty="0" smtClean="0"/>
            <a:t>二</a:t>
          </a:r>
          <a:endParaRPr lang="zh-CN" altLang="en-US" dirty="0"/>
        </a:p>
      </dgm:t>
    </dgm:pt>
    <dgm:pt modelId="{560333B9-2773-4997-9655-E4010EDF72AB}" type="parTrans" cxnId="{1AF14008-EBD5-4780-8077-669D87883250}">
      <dgm:prSet/>
      <dgm:spPr/>
      <dgm:t>
        <a:bodyPr/>
        <a:lstStyle/>
        <a:p>
          <a:endParaRPr lang="zh-CN" altLang="en-US"/>
        </a:p>
      </dgm:t>
    </dgm:pt>
    <dgm:pt modelId="{54CCB883-E7DA-46DC-9592-1C8F0570A224}" type="sibTrans" cxnId="{1AF14008-EBD5-4780-8077-669D87883250}">
      <dgm:prSet/>
      <dgm:spPr/>
      <dgm:t>
        <a:bodyPr/>
        <a:lstStyle/>
        <a:p>
          <a:endParaRPr lang="zh-CN" altLang="en-US"/>
        </a:p>
      </dgm:t>
    </dgm:pt>
    <dgm:pt modelId="{431BBC16-4C0C-47A0-9EF4-82D7A6A8578F}">
      <dgm:prSet phldrT="[文本]"/>
      <dgm:spPr/>
      <dgm:t>
        <a:bodyPr/>
        <a:lstStyle/>
        <a:p>
          <a:r>
            <a:rPr lang="zh-CN" altLang="en-US" dirty="0" smtClean="0"/>
            <a:t>管理的内涵</a:t>
          </a:r>
          <a:endParaRPr lang="zh-CN" altLang="en-US" dirty="0"/>
        </a:p>
      </dgm:t>
    </dgm:pt>
    <dgm:pt modelId="{281D8979-523B-4405-AE64-9CB5A6B7E1F8}" type="parTrans" cxnId="{17F7FD5C-34AA-4543-A29D-5FE18AE0FD6D}">
      <dgm:prSet/>
      <dgm:spPr/>
      <dgm:t>
        <a:bodyPr/>
        <a:lstStyle/>
        <a:p>
          <a:endParaRPr lang="zh-CN" altLang="en-US"/>
        </a:p>
      </dgm:t>
    </dgm:pt>
    <dgm:pt modelId="{7A307EB9-BE53-423F-9C2A-B498F071529C}" type="sibTrans" cxnId="{17F7FD5C-34AA-4543-A29D-5FE18AE0FD6D}">
      <dgm:prSet/>
      <dgm:spPr/>
      <dgm:t>
        <a:bodyPr/>
        <a:lstStyle/>
        <a:p>
          <a:endParaRPr lang="zh-CN" altLang="en-US"/>
        </a:p>
      </dgm:t>
    </dgm:pt>
    <dgm:pt modelId="{058FA639-935A-4F3D-8905-61C9DAE83D73}">
      <dgm:prSet phldrT="[文本]"/>
      <dgm:spPr/>
      <dgm:t>
        <a:bodyPr/>
        <a:lstStyle/>
        <a:p>
          <a:r>
            <a:rPr lang="zh-CN" altLang="en-US" dirty="0" smtClean="0"/>
            <a:t>三</a:t>
          </a:r>
          <a:endParaRPr lang="zh-CN" altLang="en-US" dirty="0"/>
        </a:p>
      </dgm:t>
    </dgm:pt>
    <dgm:pt modelId="{33B89ADE-027F-4C77-A96D-CDA57BC0EDD2}" type="parTrans" cxnId="{0429F8AE-B55A-463C-990A-7EC037FBDF65}">
      <dgm:prSet/>
      <dgm:spPr/>
      <dgm:t>
        <a:bodyPr/>
        <a:lstStyle/>
        <a:p>
          <a:endParaRPr lang="zh-CN" altLang="en-US"/>
        </a:p>
      </dgm:t>
    </dgm:pt>
    <dgm:pt modelId="{350C8403-3B3D-45F3-B4B4-7F979FBE2819}" type="sibTrans" cxnId="{0429F8AE-B55A-463C-990A-7EC037FBDF65}">
      <dgm:prSet/>
      <dgm:spPr/>
      <dgm:t>
        <a:bodyPr/>
        <a:lstStyle/>
        <a:p>
          <a:endParaRPr lang="zh-CN" altLang="en-US"/>
        </a:p>
      </dgm:t>
    </dgm:pt>
    <dgm:pt modelId="{93482824-E6D6-453E-A2EB-C215EB502300}">
      <dgm:prSet phldrT="[文本]"/>
      <dgm:spPr/>
      <dgm:t>
        <a:bodyPr/>
        <a:lstStyle/>
        <a:p>
          <a:r>
            <a:rPr lang="zh-CN" altLang="en-US" dirty="0" smtClean="0"/>
            <a:t>管理的本质</a:t>
          </a:r>
          <a:endParaRPr lang="zh-CN" altLang="en-US" dirty="0"/>
        </a:p>
      </dgm:t>
    </dgm:pt>
    <dgm:pt modelId="{F8ED6479-BABB-4E8B-9FE5-FD7E451AEBE1}" type="parTrans" cxnId="{64517F5C-B173-4595-9C15-000734135033}">
      <dgm:prSet/>
      <dgm:spPr/>
      <dgm:t>
        <a:bodyPr/>
        <a:lstStyle/>
        <a:p>
          <a:endParaRPr lang="zh-CN" altLang="en-US"/>
        </a:p>
      </dgm:t>
    </dgm:pt>
    <dgm:pt modelId="{D5212E8B-9BB0-4A50-9C2A-C31876824B05}" type="sibTrans" cxnId="{64517F5C-B173-4595-9C15-000734135033}">
      <dgm:prSet/>
      <dgm:spPr/>
      <dgm:t>
        <a:bodyPr/>
        <a:lstStyle/>
        <a:p>
          <a:endParaRPr lang="zh-CN" altLang="en-US"/>
        </a:p>
      </dgm:t>
    </dgm:pt>
    <dgm:pt modelId="{9E3A98B6-FBF6-4A64-8B62-3F5F8A6EF7C1}" type="pres">
      <dgm:prSet presAssocID="{FAE6BA1D-7A08-4033-83E2-C3C67863B5B8}" presName="linearFlow" presStyleCnt="0">
        <dgm:presLayoutVars>
          <dgm:dir/>
          <dgm:animLvl val="lvl"/>
          <dgm:resizeHandles val="exact"/>
        </dgm:presLayoutVars>
      </dgm:prSet>
      <dgm:spPr/>
    </dgm:pt>
    <dgm:pt modelId="{179FB0B9-D379-476F-9ED1-3696A349DD6B}" type="pres">
      <dgm:prSet presAssocID="{390DE735-520F-4C26-B11A-739C34A748C9}" presName="composite" presStyleCnt="0"/>
      <dgm:spPr/>
    </dgm:pt>
    <dgm:pt modelId="{C93CA103-CCF1-4BCD-B45E-6B9B9975837C}" type="pres">
      <dgm:prSet presAssocID="{390DE735-520F-4C26-B11A-739C34A748C9}" presName="parentText" presStyleLbl="alignNode1" presStyleIdx="0" presStyleCnt="3">
        <dgm:presLayoutVars>
          <dgm:chMax val="1"/>
          <dgm:bulletEnabled val="1"/>
        </dgm:presLayoutVars>
      </dgm:prSet>
      <dgm:spPr/>
    </dgm:pt>
    <dgm:pt modelId="{79483F84-17D4-4C65-8221-B7C76C9EA231}" type="pres">
      <dgm:prSet presAssocID="{390DE735-520F-4C26-B11A-739C34A748C9}" presName="descendantText" presStyleLbl="alignAcc1" presStyleIdx="0" presStyleCnt="3">
        <dgm:presLayoutVars>
          <dgm:bulletEnabled val="1"/>
        </dgm:presLayoutVars>
      </dgm:prSet>
      <dgm:spPr/>
      <dgm:t>
        <a:bodyPr/>
        <a:lstStyle/>
        <a:p>
          <a:endParaRPr lang="zh-CN" altLang="en-US"/>
        </a:p>
      </dgm:t>
    </dgm:pt>
    <dgm:pt modelId="{79D929C6-15ED-4BBC-A400-F6C5FE814B57}" type="pres">
      <dgm:prSet presAssocID="{99C8203D-C9C8-4BCA-A51D-F21EE7FC6B74}" presName="sp" presStyleCnt="0"/>
      <dgm:spPr/>
    </dgm:pt>
    <dgm:pt modelId="{A3C6BD95-EDD5-44B7-B16D-96F3A5F25EE7}" type="pres">
      <dgm:prSet presAssocID="{FDA89E5B-5008-47DB-A830-4D10141F7C06}" presName="composite" presStyleCnt="0"/>
      <dgm:spPr/>
    </dgm:pt>
    <dgm:pt modelId="{73E52605-6E99-4084-A202-D191AB918DB9}" type="pres">
      <dgm:prSet presAssocID="{FDA89E5B-5008-47DB-A830-4D10141F7C06}" presName="parentText" presStyleLbl="alignNode1" presStyleIdx="1" presStyleCnt="3">
        <dgm:presLayoutVars>
          <dgm:chMax val="1"/>
          <dgm:bulletEnabled val="1"/>
        </dgm:presLayoutVars>
      </dgm:prSet>
      <dgm:spPr/>
    </dgm:pt>
    <dgm:pt modelId="{68EFA3E9-74D7-4A9D-801A-C55DC8138157}" type="pres">
      <dgm:prSet presAssocID="{FDA89E5B-5008-47DB-A830-4D10141F7C06}" presName="descendantText" presStyleLbl="alignAcc1" presStyleIdx="1" presStyleCnt="3">
        <dgm:presLayoutVars>
          <dgm:bulletEnabled val="1"/>
        </dgm:presLayoutVars>
      </dgm:prSet>
      <dgm:spPr/>
      <dgm:t>
        <a:bodyPr/>
        <a:lstStyle/>
        <a:p>
          <a:endParaRPr lang="zh-CN" altLang="en-US"/>
        </a:p>
      </dgm:t>
    </dgm:pt>
    <dgm:pt modelId="{E51AA7E1-555D-45E8-8884-0C7EA37E9F57}" type="pres">
      <dgm:prSet presAssocID="{54CCB883-E7DA-46DC-9592-1C8F0570A224}" presName="sp" presStyleCnt="0"/>
      <dgm:spPr/>
    </dgm:pt>
    <dgm:pt modelId="{5F0F542A-7FB6-44AB-94A5-7294AC3641F9}" type="pres">
      <dgm:prSet presAssocID="{058FA639-935A-4F3D-8905-61C9DAE83D73}" presName="composite" presStyleCnt="0"/>
      <dgm:spPr/>
    </dgm:pt>
    <dgm:pt modelId="{5C7A5FAE-4B72-4342-81B0-098BA40C4662}" type="pres">
      <dgm:prSet presAssocID="{058FA639-935A-4F3D-8905-61C9DAE83D73}" presName="parentText" presStyleLbl="alignNode1" presStyleIdx="2" presStyleCnt="3">
        <dgm:presLayoutVars>
          <dgm:chMax val="1"/>
          <dgm:bulletEnabled val="1"/>
        </dgm:presLayoutVars>
      </dgm:prSet>
      <dgm:spPr/>
    </dgm:pt>
    <dgm:pt modelId="{0C4D1369-7E29-459D-A226-BBDB11489976}" type="pres">
      <dgm:prSet presAssocID="{058FA639-935A-4F3D-8905-61C9DAE83D73}" presName="descendantText" presStyleLbl="alignAcc1" presStyleIdx="2" presStyleCnt="3">
        <dgm:presLayoutVars>
          <dgm:bulletEnabled val="1"/>
        </dgm:presLayoutVars>
      </dgm:prSet>
      <dgm:spPr/>
      <dgm:t>
        <a:bodyPr/>
        <a:lstStyle/>
        <a:p>
          <a:endParaRPr lang="zh-CN" altLang="en-US"/>
        </a:p>
      </dgm:t>
    </dgm:pt>
  </dgm:ptLst>
  <dgm:cxnLst>
    <dgm:cxn modelId="{7C359321-7235-4EA2-847C-E2E5D275DD3C}" type="presOf" srcId="{058FA639-935A-4F3D-8905-61C9DAE83D73}" destId="{5C7A5FAE-4B72-4342-81B0-098BA40C4662}" srcOrd="0" destOrd="0" presId="urn:microsoft.com/office/officeart/2005/8/layout/chevron2"/>
    <dgm:cxn modelId="{4FFCE825-9AC6-4177-AD58-E219191FA042}" type="presOf" srcId="{93482824-E6D6-453E-A2EB-C215EB502300}" destId="{0C4D1369-7E29-459D-A226-BBDB11489976}" srcOrd="0" destOrd="0" presId="urn:microsoft.com/office/officeart/2005/8/layout/chevron2"/>
    <dgm:cxn modelId="{64517F5C-B173-4595-9C15-000734135033}" srcId="{058FA639-935A-4F3D-8905-61C9DAE83D73}" destId="{93482824-E6D6-453E-A2EB-C215EB502300}" srcOrd="0" destOrd="0" parTransId="{F8ED6479-BABB-4E8B-9FE5-FD7E451AEBE1}" sibTransId="{D5212E8B-9BB0-4A50-9C2A-C31876824B05}"/>
    <dgm:cxn modelId="{CB74901B-F28E-4E87-929B-ECEEB382153B}" srcId="{390DE735-520F-4C26-B11A-739C34A748C9}" destId="{D0B7338B-1BDE-4874-80CC-BCEA2CB48FD3}" srcOrd="0" destOrd="0" parTransId="{5355CBD8-8AFD-4E39-9E90-8BF38C652B87}" sibTransId="{ACB2AEE8-CEBC-47F4-A74E-9D2904462AA5}"/>
    <dgm:cxn modelId="{EC214829-8766-4363-9E64-A07C0FA8A360}" type="presOf" srcId="{390DE735-520F-4C26-B11A-739C34A748C9}" destId="{C93CA103-CCF1-4BCD-B45E-6B9B9975837C}" srcOrd="0" destOrd="0" presId="urn:microsoft.com/office/officeart/2005/8/layout/chevron2"/>
    <dgm:cxn modelId="{0429F8AE-B55A-463C-990A-7EC037FBDF65}" srcId="{FAE6BA1D-7A08-4033-83E2-C3C67863B5B8}" destId="{058FA639-935A-4F3D-8905-61C9DAE83D73}" srcOrd="2" destOrd="0" parTransId="{33B89ADE-027F-4C77-A96D-CDA57BC0EDD2}" sibTransId="{350C8403-3B3D-45F3-B4B4-7F979FBE2819}"/>
    <dgm:cxn modelId="{17F7FD5C-34AA-4543-A29D-5FE18AE0FD6D}" srcId="{FDA89E5B-5008-47DB-A830-4D10141F7C06}" destId="{431BBC16-4C0C-47A0-9EF4-82D7A6A8578F}" srcOrd="0" destOrd="0" parTransId="{281D8979-523B-4405-AE64-9CB5A6B7E1F8}" sibTransId="{7A307EB9-BE53-423F-9C2A-B498F071529C}"/>
    <dgm:cxn modelId="{E5669082-A916-482E-8E79-72874655EA4E}" type="presOf" srcId="{FAE6BA1D-7A08-4033-83E2-C3C67863B5B8}" destId="{9E3A98B6-FBF6-4A64-8B62-3F5F8A6EF7C1}" srcOrd="0" destOrd="0" presId="urn:microsoft.com/office/officeart/2005/8/layout/chevron2"/>
    <dgm:cxn modelId="{0E55FF88-5C8C-4A9B-8D38-B7695A163DD2}" type="presOf" srcId="{FDA89E5B-5008-47DB-A830-4D10141F7C06}" destId="{73E52605-6E99-4084-A202-D191AB918DB9}" srcOrd="0" destOrd="0" presId="urn:microsoft.com/office/officeart/2005/8/layout/chevron2"/>
    <dgm:cxn modelId="{E9404411-F529-44D0-9F6A-341691652FBE}" srcId="{FAE6BA1D-7A08-4033-83E2-C3C67863B5B8}" destId="{390DE735-520F-4C26-B11A-739C34A748C9}" srcOrd="0" destOrd="0" parTransId="{721C88A7-1174-43B7-BB66-C096752B99BB}" sibTransId="{99C8203D-C9C8-4BCA-A51D-F21EE7FC6B74}"/>
    <dgm:cxn modelId="{CAD541B4-EE84-4A33-ABDA-C15B3163AE25}" type="presOf" srcId="{431BBC16-4C0C-47A0-9EF4-82D7A6A8578F}" destId="{68EFA3E9-74D7-4A9D-801A-C55DC8138157}" srcOrd="0" destOrd="0" presId="urn:microsoft.com/office/officeart/2005/8/layout/chevron2"/>
    <dgm:cxn modelId="{1AF14008-EBD5-4780-8077-669D87883250}" srcId="{FAE6BA1D-7A08-4033-83E2-C3C67863B5B8}" destId="{FDA89E5B-5008-47DB-A830-4D10141F7C06}" srcOrd="1" destOrd="0" parTransId="{560333B9-2773-4997-9655-E4010EDF72AB}" sibTransId="{54CCB883-E7DA-46DC-9592-1C8F0570A224}"/>
    <dgm:cxn modelId="{0CD309D5-85C6-4121-A7FD-9E351DB5233E}" type="presOf" srcId="{D0B7338B-1BDE-4874-80CC-BCEA2CB48FD3}" destId="{79483F84-17D4-4C65-8221-B7C76C9EA231}" srcOrd="0" destOrd="0" presId="urn:microsoft.com/office/officeart/2005/8/layout/chevron2"/>
    <dgm:cxn modelId="{8AEA5851-E5B3-404D-8C89-977756926247}" type="presParOf" srcId="{9E3A98B6-FBF6-4A64-8B62-3F5F8A6EF7C1}" destId="{179FB0B9-D379-476F-9ED1-3696A349DD6B}" srcOrd="0" destOrd="0" presId="urn:microsoft.com/office/officeart/2005/8/layout/chevron2"/>
    <dgm:cxn modelId="{6C1A67C8-336A-4CF7-9657-023A99A9B48B}" type="presParOf" srcId="{179FB0B9-D379-476F-9ED1-3696A349DD6B}" destId="{C93CA103-CCF1-4BCD-B45E-6B9B9975837C}" srcOrd="0" destOrd="0" presId="urn:microsoft.com/office/officeart/2005/8/layout/chevron2"/>
    <dgm:cxn modelId="{A3CF002B-6000-410D-95FC-92AE9D89B519}" type="presParOf" srcId="{179FB0B9-D379-476F-9ED1-3696A349DD6B}" destId="{79483F84-17D4-4C65-8221-B7C76C9EA231}" srcOrd="1" destOrd="0" presId="urn:microsoft.com/office/officeart/2005/8/layout/chevron2"/>
    <dgm:cxn modelId="{3CAC582C-1F09-43DD-A217-88902A7BF855}" type="presParOf" srcId="{9E3A98B6-FBF6-4A64-8B62-3F5F8A6EF7C1}" destId="{79D929C6-15ED-4BBC-A400-F6C5FE814B57}" srcOrd="1" destOrd="0" presId="urn:microsoft.com/office/officeart/2005/8/layout/chevron2"/>
    <dgm:cxn modelId="{381FB02E-8962-4C02-83AD-1A244198573E}" type="presParOf" srcId="{9E3A98B6-FBF6-4A64-8B62-3F5F8A6EF7C1}" destId="{A3C6BD95-EDD5-44B7-B16D-96F3A5F25EE7}" srcOrd="2" destOrd="0" presId="urn:microsoft.com/office/officeart/2005/8/layout/chevron2"/>
    <dgm:cxn modelId="{BF806F7C-510F-40D9-9C00-8063C7AFBAD6}" type="presParOf" srcId="{A3C6BD95-EDD5-44B7-B16D-96F3A5F25EE7}" destId="{73E52605-6E99-4084-A202-D191AB918DB9}" srcOrd="0" destOrd="0" presId="urn:microsoft.com/office/officeart/2005/8/layout/chevron2"/>
    <dgm:cxn modelId="{D27C545D-10BA-48D1-94D4-A2FA710F95E8}" type="presParOf" srcId="{A3C6BD95-EDD5-44B7-B16D-96F3A5F25EE7}" destId="{68EFA3E9-74D7-4A9D-801A-C55DC8138157}" srcOrd="1" destOrd="0" presId="urn:microsoft.com/office/officeart/2005/8/layout/chevron2"/>
    <dgm:cxn modelId="{95282F45-422B-4364-87F1-6C099B336F8B}" type="presParOf" srcId="{9E3A98B6-FBF6-4A64-8B62-3F5F8A6EF7C1}" destId="{E51AA7E1-555D-45E8-8884-0C7EA37E9F57}" srcOrd="3" destOrd="0" presId="urn:microsoft.com/office/officeart/2005/8/layout/chevron2"/>
    <dgm:cxn modelId="{515F25A0-98E2-4BF6-8776-4357A36470C9}" type="presParOf" srcId="{9E3A98B6-FBF6-4A64-8B62-3F5F8A6EF7C1}" destId="{5F0F542A-7FB6-44AB-94A5-7294AC3641F9}" srcOrd="4" destOrd="0" presId="urn:microsoft.com/office/officeart/2005/8/layout/chevron2"/>
    <dgm:cxn modelId="{14649405-3722-4909-8594-EB9A0749ACC8}" type="presParOf" srcId="{5F0F542A-7FB6-44AB-94A5-7294AC3641F9}" destId="{5C7A5FAE-4B72-4342-81B0-098BA40C4662}" srcOrd="0" destOrd="0" presId="urn:microsoft.com/office/officeart/2005/8/layout/chevron2"/>
    <dgm:cxn modelId="{BF62685B-3DB1-4344-898F-01ED7E97D6B3}" type="presParOf" srcId="{5F0F542A-7FB6-44AB-94A5-7294AC3641F9}" destId="{0C4D1369-7E29-459D-A226-BBDB11489976}"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A8E442F-852D-4129-8FF5-72BA91CA0845}" type="doc">
      <dgm:prSet loTypeId="urn:microsoft.com/office/officeart/2005/8/layout/arrow5" loCatId="process" qsTypeId="urn:microsoft.com/office/officeart/2005/8/quickstyle/simple1" qsCatId="simple" csTypeId="urn:microsoft.com/office/officeart/2005/8/colors/colorful1" csCatId="colorful" phldr="1"/>
      <dgm:spPr/>
      <dgm:t>
        <a:bodyPr/>
        <a:lstStyle/>
        <a:p>
          <a:endParaRPr lang="zh-CN" altLang="en-US"/>
        </a:p>
      </dgm:t>
    </dgm:pt>
    <dgm:pt modelId="{F98A5485-AC78-4E12-B64D-C36312E98C38}">
      <dgm:prSet phldrT="[文本]"/>
      <dgm:spPr/>
      <dgm:t>
        <a:bodyPr/>
        <a:lstStyle/>
        <a:p>
          <a:r>
            <a:rPr lang="zh-CN" altLang="en-US" dirty="0" smtClean="0"/>
            <a:t>扁平化</a:t>
          </a:r>
          <a:endParaRPr lang="zh-CN" altLang="en-US" dirty="0"/>
        </a:p>
      </dgm:t>
    </dgm:pt>
    <dgm:pt modelId="{80F5449F-5581-4E57-87D2-0E395898E2E3}" type="parTrans" cxnId="{7F627D18-986B-4912-9064-2F0B587EB75F}">
      <dgm:prSet/>
      <dgm:spPr/>
      <dgm:t>
        <a:bodyPr/>
        <a:lstStyle/>
        <a:p>
          <a:endParaRPr lang="zh-CN" altLang="en-US"/>
        </a:p>
      </dgm:t>
    </dgm:pt>
    <dgm:pt modelId="{406D216A-E535-479D-AC08-3960836DDC0C}" type="sibTrans" cxnId="{7F627D18-986B-4912-9064-2F0B587EB75F}">
      <dgm:prSet/>
      <dgm:spPr/>
      <dgm:t>
        <a:bodyPr/>
        <a:lstStyle/>
        <a:p>
          <a:endParaRPr lang="zh-CN" altLang="en-US"/>
        </a:p>
      </dgm:t>
    </dgm:pt>
    <dgm:pt modelId="{D842C246-DB6E-4ABF-A46C-2C9564C4878F}">
      <dgm:prSet phldrT="[文本]"/>
      <dgm:spPr/>
      <dgm:t>
        <a:bodyPr/>
        <a:lstStyle/>
        <a:p>
          <a:r>
            <a:rPr lang="zh-CN" altLang="en-US" dirty="0" smtClean="0"/>
            <a:t>层级制</a:t>
          </a:r>
          <a:endParaRPr lang="zh-CN" altLang="en-US" dirty="0"/>
        </a:p>
      </dgm:t>
    </dgm:pt>
    <dgm:pt modelId="{A94D1C44-F8EB-4B9D-8262-CACC28095B69}" type="parTrans" cxnId="{DC998869-C1D3-4DD8-A73F-A53F89145A18}">
      <dgm:prSet/>
      <dgm:spPr/>
      <dgm:t>
        <a:bodyPr/>
        <a:lstStyle/>
        <a:p>
          <a:endParaRPr lang="zh-CN" altLang="en-US"/>
        </a:p>
      </dgm:t>
    </dgm:pt>
    <dgm:pt modelId="{9DA65920-011C-4357-A7DF-3554F0F35725}" type="sibTrans" cxnId="{DC998869-C1D3-4DD8-A73F-A53F89145A18}">
      <dgm:prSet/>
      <dgm:spPr/>
      <dgm:t>
        <a:bodyPr/>
        <a:lstStyle/>
        <a:p>
          <a:endParaRPr lang="zh-CN" altLang="en-US"/>
        </a:p>
      </dgm:t>
    </dgm:pt>
    <dgm:pt modelId="{D0E97FDE-36AE-45D1-B0BE-2A34552E43C9}" type="pres">
      <dgm:prSet presAssocID="{BA8E442F-852D-4129-8FF5-72BA91CA0845}" presName="diagram" presStyleCnt="0">
        <dgm:presLayoutVars>
          <dgm:dir/>
          <dgm:resizeHandles val="exact"/>
        </dgm:presLayoutVars>
      </dgm:prSet>
      <dgm:spPr/>
      <dgm:t>
        <a:bodyPr/>
        <a:lstStyle/>
        <a:p>
          <a:endParaRPr lang="zh-CN" altLang="en-US"/>
        </a:p>
      </dgm:t>
    </dgm:pt>
    <dgm:pt modelId="{F4D1F4F8-E31B-4BCC-ABF7-4BFE06DBCCEB}" type="pres">
      <dgm:prSet presAssocID="{F98A5485-AC78-4E12-B64D-C36312E98C38}" presName="arrow" presStyleLbl="node1" presStyleIdx="0" presStyleCnt="2">
        <dgm:presLayoutVars>
          <dgm:bulletEnabled val="1"/>
        </dgm:presLayoutVars>
      </dgm:prSet>
      <dgm:spPr/>
      <dgm:t>
        <a:bodyPr/>
        <a:lstStyle/>
        <a:p>
          <a:endParaRPr lang="zh-CN" altLang="en-US"/>
        </a:p>
      </dgm:t>
    </dgm:pt>
    <dgm:pt modelId="{85E1F8C3-74FE-40B5-A622-C107FFF7DBA4}" type="pres">
      <dgm:prSet presAssocID="{D842C246-DB6E-4ABF-A46C-2C9564C4878F}" presName="arrow" presStyleLbl="node1" presStyleIdx="1" presStyleCnt="2">
        <dgm:presLayoutVars>
          <dgm:bulletEnabled val="1"/>
        </dgm:presLayoutVars>
      </dgm:prSet>
      <dgm:spPr/>
      <dgm:t>
        <a:bodyPr/>
        <a:lstStyle/>
        <a:p>
          <a:endParaRPr lang="zh-CN" altLang="en-US"/>
        </a:p>
      </dgm:t>
    </dgm:pt>
  </dgm:ptLst>
  <dgm:cxnLst>
    <dgm:cxn modelId="{DC998869-C1D3-4DD8-A73F-A53F89145A18}" srcId="{BA8E442F-852D-4129-8FF5-72BA91CA0845}" destId="{D842C246-DB6E-4ABF-A46C-2C9564C4878F}" srcOrd="1" destOrd="0" parTransId="{A94D1C44-F8EB-4B9D-8262-CACC28095B69}" sibTransId="{9DA65920-011C-4357-A7DF-3554F0F35725}"/>
    <dgm:cxn modelId="{0ED1024B-C8F1-4411-8D7F-A0F05A407499}" type="presOf" srcId="{F98A5485-AC78-4E12-B64D-C36312E98C38}" destId="{F4D1F4F8-E31B-4BCC-ABF7-4BFE06DBCCEB}" srcOrd="0" destOrd="0" presId="urn:microsoft.com/office/officeart/2005/8/layout/arrow5"/>
    <dgm:cxn modelId="{7F627D18-986B-4912-9064-2F0B587EB75F}" srcId="{BA8E442F-852D-4129-8FF5-72BA91CA0845}" destId="{F98A5485-AC78-4E12-B64D-C36312E98C38}" srcOrd="0" destOrd="0" parTransId="{80F5449F-5581-4E57-87D2-0E395898E2E3}" sibTransId="{406D216A-E535-479D-AC08-3960836DDC0C}"/>
    <dgm:cxn modelId="{6FE5E51A-7CD4-4765-90C0-022CBFE3D373}" type="presOf" srcId="{D842C246-DB6E-4ABF-A46C-2C9564C4878F}" destId="{85E1F8C3-74FE-40B5-A622-C107FFF7DBA4}" srcOrd="0" destOrd="0" presId="urn:microsoft.com/office/officeart/2005/8/layout/arrow5"/>
    <dgm:cxn modelId="{BC71835B-31FE-4DCC-8219-D4B2AB85F244}" type="presOf" srcId="{BA8E442F-852D-4129-8FF5-72BA91CA0845}" destId="{D0E97FDE-36AE-45D1-B0BE-2A34552E43C9}" srcOrd="0" destOrd="0" presId="urn:microsoft.com/office/officeart/2005/8/layout/arrow5"/>
    <dgm:cxn modelId="{BAFC84FB-F6B8-465F-863A-96D988F37ECE}" type="presParOf" srcId="{D0E97FDE-36AE-45D1-B0BE-2A34552E43C9}" destId="{F4D1F4F8-E31B-4BCC-ABF7-4BFE06DBCCEB}" srcOrd="0" destOrd="0" presId="urn:microsoft.com/office/officeart/2005/8/layout/arrow5"/>
    <dgm:cxn modelId="{F7B678EB-CD18-4FB5-A733-045DB4532737}" type="presParOf" srcId="{D0E97FDE-36AE-45D1-B0BE-2A34552E43C9}" destId="{85E1F8C3-74FE-40B5-A622-C107FFF7DBA4}" srcOrd="1" destOrd="0" presId="urn:microsoft.com/office/officeart/2005/8/layout/arrow5"/>
  </dgm:cxnLst>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F38C58A-1991-4678-AED8-03418C7CC1E2}"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zh-CN" altLang="en-US"/>
        </a:p>
      </dgm:t>
    </dgm:pt>
    <dgm:pt modelId="{D60207EC-19B4-4F4A-A6DD-5D7BD9D9596E}">
      <dgm:prSet phldrT="[文本]"/>
      <dgm:spPr/>
      <dgm:t>
        <a:bodyPr/>
        <a:lstStyle/>
        <a:p>
          <a:r>
            <a:rPr lang="zh-CN" altLang="en-US" dirty="0" smtClean="0"/>
            <a:t>管理方法</a:t>
          </a:r>
          <a:endParaRPr lang="zh-CN" altLang="en-US" dirty="0"/>
        </a:p>
      </dgm:t>
    </dgm:pt>
    <dgm:pt modelId="{0C99DC73-7313-4056-A306-8282CCBF94A2}" type="parTrans" cxnId="{E2B23B8B-F3C5-4427-AAA8-FAD911DFA013}">
      <dgm:prSet/>
      <dgm:spPr/>
      <dgm:t>
        <a:bodyPr/>
        <a:lstStyle/>
        <a:p>
          <a:endParaRPr lang="zh-CN" altLang="en-US"/>
        </a:p>
      </dgm:t>
    </dgm:pt>
    <dgm:pt modelId="{240BACE8-55C5-4C39-9058-202B4A570258}" type="sibTrans" cxnId="{E2B23B8B-F3C5-4427-AAA8-FAD911DFA013}">
      <dgm:prSet/>
      <dgm:spPr/>
      <dgm:t>
        <a:bodyPr/>
        <a:lstStyle/>
        <a:p>
          <a:endParaRPr lang="zh-CN" altLang="en-US"/>
        </a:p>
      </dgm:t>
    </dgm:pt>
    <dgm:pt modelId="{59CCB814-949C-48E4-A3E3-0A30D36C6EFF}">
      <dgm:prSet phldrT="[文本]"/>
      <dgm:spPr/>
      <dgm:t>
        <a:bodyPr/>
        <a:lstStyle/>
        <a:p>
          <a:r>
            <a:rPr lang="zh-CN" altLang="en-US" dirty="0" smtClean="0"/>
            <a:t>管理对象</a:t>
          </a:r>
          <a:endParaRPr lang="zh-CN" altLang="en-US" dirty="0"/>
        </a:p>
      </dgm:t>
    </dgm:pt>
    <dgm:pt modelId="{A10AD029-0F09-44FA-92BA-C80DAE374AA9}" type="parTrans" cxnId="{C9FBADEA-189D-4FF5-A4B6-3F0C6073BA15}">
      <dgm:prSet/>
      <dgm:spPr/>
      <dgm:t>
        <a:bodyPr/>
        <a:lstStyle/>
        <a:p>
          <a:endParaRPr lang="zh-CN" altLang="en-US"/>
        </a:p>
      </dgm:t>
    </dgm:pt>
    <dgm:pt modelId="{F112884E-B6E6-491A-8972-A42916A77994}" type="sibTrans" cxnId="{C9FBADEA-189D-4FF5-A4B6-3F0C6073BA15}">
      <dgm:prSet/>
      <dgm:spPr/>
      <dgm:t>
        <a:bodyPr/>
        <a:lstStyle/>
        <a:p>
          <a:endParaRPr lang="zh-CN" altLang="en-US"/>
        </a:p>
      </dgm:t>
    </dgm:pt>
    <dgm:pt modelId="{41A5977B-56FE-4083-AE2A-3C0A5BE37562}">
      <dgm:prSet phldrT="[文本]"/>
      <dgm:spPr/>
      <dgm:t>
        <a:bodyPr/>
        <a:lstStyle/>
        <a:p>
          <a:r>
            <a:rPr lang="zh-CN" altLang="en-US" dirty="0" smtClean="0"/>
            <a:t>与人有关的方法</a:t>
          </a:r>
          <a:endParaRPr lang="zh-CN" altLang="en-US" dirty="0"/>
        </a:p>
      </dgm:t>
    </dgm:pt>
    <dgm:pt modelId="{97C44EF8-F939-4FD6-B8D4-6FC52720DD1E}" type="parTrans" cxnId="{1A9EB002-CEE3-4419-9765-A8DD752BA5F5}">
      <dgm:prSet/>
      <dgm:spPr/>
      <dgm:t>
        <a:bodyPr/>
        <a:lstStyle/>
        <a:p>
          <a:endParaRPr lang="zh-CN" altLang="en-US"/>
        </a:p>
      </dgm:t>
    </dgm:pt>
    <dgm:pt modelId="{0188E13C-380E-4D45-91AC-0B36B3A59DC0}" type="sibTrans" cxnId="{1A9EB002-CEE3-4419-9765-A8DD752BA5F5}">
      <dgm:prSet/>
      <dgm:spPr/>
      <dgm:t>
        <a:bodyPr/>
        <a:lstStyle/>
        <a:p>
          <a:endParaRPr lang="zh-CN" altLang="en-US"/>
        </a:p>
      </dgm:t>
    </dgm:pt>
    <dgm:pt modelId="{ED43661E-E116-4CEA-82B2-94F906621F38}">
      <dgm:prSet phldrT="[文本]"/>
      <dgm:spPr/>
      <dgm:t>
        <a:bodyPr/>
        <a:lstStyle/>
        <a:p>
          <a:r>
            <a:rPr lang="zh-CN" altLang="en-US" dirty="0" smtClean="0"/>
            <a:t>活动选择和实施阶段</a:t>
          </a:r>
          <a:endParaRPr lang="zh-CN" altLang="en-US" dirty="0"/>
        </a:p>
      </dgm:t>
    </dgm:pt>
    <dgm:pt modelId="{09015007-6D40-4F86-9779-EF042D814F9C}" type="parTrans" cxnId="{031CF8B4-5D28-4B2E-8EA6-D750C6898305}">
      <dgm:prSet/>
      <dgm:spPr/>
      <dgm:t>
        <a:bodyPr/>
        <a:lstStyle/>
        <a:p>
          <a:endParaRPr lang="zh-CN" altLang="en-US"/>
        </a:p>
      </dgm:t>
    </dgm:pt>
    <dgm:pt modelId="{23B4AE03-DFCB-4DB7-9E2A-8E8A4DAF98F5}" type="sibTrans" cxnId="{031CF8B4-5D28-4B2E-8EA6-D750C6898305}">
      <dgm:prSet/>
      <dgm:spPr/>
      <dgm:t>
        <a:bodyPr/>
        <a:lstStyle/>
        <a:p>
          <a:endParaRPr lang="zh-CN" altLang="en-US"/>
        </a:p>
      </dgm:t>
    </dgm:pt>
    <dgm:pt modelId="{DC12CE55-BEE8-4BD8-B6A1-8AB9B935C35E}">
      <dgm:prSet phldrT="[文本]"/>
      <dgm:spPr/>
      <dgm:t>
        <a:bodyPr/>
        <a:lstStyle/>
        <a:p>
          <a:r>
            <a:rPr lang="zh-CN" altLang="en-US" dirty="0" smtClean="0"/>
            <a:t>与物有关的方法</a:t>
          </a:r>
          <a:endParaRPr lang="zh-CN" altLang="en-US" dirty="0"/>
        </a:p>
      </dgm:t>
    </dgm:pt>
    <dgm:pt modelId="{323E4E56-6A6D-4409-933B-9F7E0CEAC126}" type="parTrans" cxnId="{E36FD4E1-2886-427E-9B90-1068832AB6D6}">
      <dgm:prSet/>
      <dgm:spPr/>
      <dgm:t>
        <a:bodyPr/>
        <a:lstStyle/>
        <a:p>
          <a:endParaRPr lang="zh-CN" altLang="en-US"/>
        </a:p>
      </dgm:t>
    </dgm:pt>
    <dgm:pt modelId="{4B196A66-865E-42C9-8A36-1FF8D41BF56F}" type="sibTrans" cxnId="{E36FD4E1-2886-427E-9B90-1068832AB6D6}">
      <dgm:prSet/>
      <dgm:spPr/>
      <dgm:t>
        <a:bodyPr/>
        <a:lstStyle/>
        <a:p>
          <a:endParaRPr lang="zh-CN" altLang="en-US"/>
        </a:p>
      </dgm:t>
    </dgm:pt>
    <dgm:pt modelId="{83C069D0-2104-45AA-839F-A80E5D65677A}">
      <dgm:prSet phldrT="[文本]"/>
      <dgm:spPr/>
      <dgm:t>
        <a:bodyPr/>
        <a:lstStyle/>
        <a:p>
          <a:r>
            <a:rPr lang="zh-CN" altLang="en-US" dirty="0" smtClean="0"/>
            <a:t>与资金管理有关的方法</a:t>
          </a:r>
          <a:endParaRPr lang="zh-CN" altLang="en-US" dirty="0"/>
        </a:p>
      </dgm:t>
    </dgm:pt>
    <dgm:pt modelId="{4444EC07-2B90-4FE3-BABA-AEF508251EDA}" type="parTrans" cxnId="{846B273A-0F13-4B25-97EF-377E548202E9}">
      <dgm:prSet/>
      <dgm:spPr/>
      <dgm:t>
        <a:bodyPr/>
        <a:lstStyle/>
        <a:p>
          <a:endParaRPr lang="zh-CN" altLang="en-US"/>
        </a:p>
      </dgm:t>
    </dgm:pt>
    <dgm:pt modelId="{A9B3D178-CAAA-433B-A349-4AC23A0DE18E}" type="sibTrans" cxnId="{846B273A-0F13-4B25-97EF-377E548202E9}">
      <dgm:prSet/>
      <dgm:spPr/>
      <dgm:t>
        <a:bodyPr/>
        <a:lstStyle/>
        <a:p>
          <a:endParaRPr lang="zh-CN" altLang="en-US"/>
        </a:p>
      </dgm:t>
    </dgm:pt>
    <dgm:pt modelId="{F300A7C2-79D2-4B69-B257-41AEB022DB56}">
      <dgm:prSet phldrT="[文本]"/>
      <dgm:spPr/>
      <dgm:t>
        <a:bodyPr/>
        <a:lstStyle/>
        <a:p>
          <a:r>
            <a:rPr lang="zh-CN" altLang="en-US" dirty="0" smtClean="0"/>
            <a:t>与活动组织有关的方法</a:t>
          </a:r>
          <a:endParaRPr lang="zh-CN" altLang="en-US" dirty="0"/>
        </a:p>
      </dgm:t>
    </dgm:pt>
    <dgm:pt modelId="{4084A3DF-2C75-48E1-8B45-1D80EA763391}" type="parTrans" cxnId="{EF6CB5B6-37CE-4CFF-B276-518A2304C2D8}">
      <dgm:prSet/>
      <dgm:spPr/>
      <dgm:t>
        <a:bodyPr/>
        <a:lstStyle/>
        <a:p>
          <a:endParaRPr lang="zh-CN" altLang="en-US"/>
        </a:p>
      </dgm:t>
    </dgm:pt>
    <dgm:pt modelId="{C23B0C88-AF1E-4F4C-ACE2-4C6C09CDDD24}" type="sibTrans" cxnId="{EF6CB5B6-37CE-4CFF-B276-518A2304C2D8}">
      <dgm:prSet/>
      <dgm:spPr/>
      <dgm:t>
        <a:bodyPr/>
        <a:lstStyle/>
        <a:p>
          <a:endParaRPr lang="zh-CN" altLang="en-US"/>
        </a:p>
      </dgm:t>
    </dgm:pt>
    <dgm:pt modelId="{0256A6C9-2223-456F-A0CC-0E0A639C1058}">
      <dgm:prSet phldrT="[文本]"/>
      <dgm:spPr/>
      <dgm:t>
        <a:bodyPr/>
        <a:lstStyle/>
        <a:p>
          <a:r>
            <a:rPr lang="zh-CN" altLang="en-US" dirty="0" smtClean="0"/>
            <a:t>方案制定方法</a:t>
          </a:r>
          <a:endParaRPr lang="zh-CN" altLang="en-US" dirty="0"/>
        </a:p>
      </dgm:t>
    </dgm:pt>
    <dgm:pt modelId="{AB420FF0-C771-4661-ADC3-498287C4A9EC}" type="parTrans" cxnId="{F042E1F5-CAAE-4363-A2D8-1A18F3B3AC03}">
      <dgm:prSet/>
      <dgm:spPr/>
      <dgm:t>
        <a:bodyPr/>
        <a:lstStyle/>
        <a:p>
          <a:endParaRPr lang="zh-CN" altLang="en-US"/>
        </a:p>
      </dgm:t>
    </dgm:pt>
    <dgm:pt modelId="{9244C33D-690B-4422-999D-5FB59F81024E}" type="sibTrans" cxnId="{F042E1F5-CAAE-4363-A2D8-1A18F3B3AC03}">
      <dgm:prSet/>
      <dgm:spPr/>
      <dgm:t>
        <a:bodyPr/>
        <a:lstStyle/>
        <a:p>
          <a:endParaRPr lang="zh-CN" altLang="en-US"/>
        </a:p>
      </dgm:t>
    </dgm:pt>
    <dgm:pt modelId="{8B761E8C-B042-4D75-BF24-64A6AA878F48}">
      <dgm:prSet phldrT="[文本]"/>
      <dgm:spPr/>
      <dgm:t>
        <a:bodyPr/>
        <a:lstStyle/>
        <a:p>
          <a:r>
            <a:rPr lang="zh-CN" altLang="en-US" dirty="0" smtClean="0"/>
            <a:t>方案比较方法</a:t>
          </a:r>
          <a:endParaRPr lang="zh-CN" altLang="en-US" dirty="0"/>
        </a:p>
      </dgm:t>
    </dgm:pt>
    <dgm:pt modelId="{9FABB98A-2E40-428E-8F26-00F83E4168A1}" type="parTrans" cxnId="{8B45A2AA-CB51-4FB5-8254-1B83BA086DBB}">
      <dgm:prSet/>
      <dgm:spPr/>
      <dgm:t>
        <a:bodyPr/>
        <a:lstStyle/>
        <a:p>
          <a:endParaRPr lang="zh-CN" altLang="en-US"/>
        </a:p>
      </dgm:t>
    </dgm:pt>
    <dgm:pt modelId="{3E5F0A1F-CF8E-46E5-972C-65B2890ABBF2}" type="sibTrans" cxnId="{8B45A2AA-CB51-4FB5-8254-1B83BA086DBB}">
      <dgm:prSet/>
      <dgm:spPr/>
      <dgm:t>
        <a:bodyPr/>
        <a:lstStyle/>
        <a:p>
          <a:endParaRPr lang="zh-CN" altLang="en-US"/>
        </a:p>
      </dgm:t>
    </dgm:pt>
    <dgm:pt modelId="{B936F9C2-5922-4468-B513-1ECDA5F5EEAC}">
      <dgm:prSet phldrT="[文本]"/>
      <dgm:spPr/>
      <dgm:t>
        <a:bodyPr/>
        <a:lstStyle/>
        <a:p>
          <a:r>
            <a:rPr lang="zh-CN" altLang="en-US" dirty="0" smtClean="0"/>
            <a:t>方案实施方法</a:t>
          </a:r>
          <a:endParaRPr lang="zh-CN" altLang="en-US" dirty="0"/>
        </a:p>
      </dgm:t>
    </dgm:pt>
    <dgm:pt modelId="{C4B5CCB7-E668-453A-8EE8-6A124E89102B}" type="parTrans" cxnId="{327A3A9D-04A2-48C0-A4F4-5D90F9892C9A}">
      <dgm:prSet/>
      <dgm:spPr/>
      <dgm:t>
        <a:bodyPr/>
        <a:lstStyle/>
        <a:p>
          <a:endParaRPr lang="zh-CN" altLang="en-US"/>
        </a:p>
      </dgm:t>
    </dgm:pt>
    <dgm:pt modelId="{D75447FF-72E6-4D43-A5D5-6082D2837E92}" type="sibTrans" cxnId="{327A3A9D-04A2-48C0-A4F4-5D90F9892C9A}">
      <dgm:prSet/>
      <dgm:spPr/>
      <dgm:t>
        <a:bodyPr/>
        <a:lstStyle/>
        <a:p>
          <a:endParaRPr lang="zh-CN" altLang="en-US"/>
        </a:p>
      </dgm:t>
    </dgm:pt>
    <dgm:pt modelId="{EA561A02-234A-461C-A1F3-8756EC9DB26E}">
      <dgm:prSet phldrT="[文本]"/>
      <dgm:spPr/>
      <dgm:t>
        <a:bodyPr/>
        <a:lstStyle/>
        <a:p>
          <a:r>
            <a:rPr lang="zh-CN" altLang="en-US" dirty="0" smtClean="0"/>
            <a:t>过程控制方法</a:t>
          </a:r>
          <a:endParaRPr lang="zh-CN" altLang="en-US" dirty="0"/>
        </a:p>
      </dgm:t>
    </dgm:pt>
    <dgm:pt modelId="{5A0BE0F9-3DF2-4831-99B6-8628D8383ED3}" type="parTrans" cxnId="{3D9C162A-B605-4FB8-A80F-86B9178031D3}">
      <dgm:prSet/>
      <dgm:spPr/>
      <dgm:t>
        <a:bodyPr/>
        <a:lstStyle/>
        <a:p>
          <a:endParaRPr lang="zh-CN" altLang="en-US"/>
        </a:p>
      </dgm:t>
    </dgm:pt>
    <dgm:pt modelId="{0EF7A141-BEB5-46AC-A2A0-8A6943E0A91D}" type="sibTrans" cxnId="{3D9C162A-B605-4FB8-A80F-86B9178031D3}">
      <dgm:prSet/>
      <dgm:spPr/>
      <dgm:t>
        <a:bodyPr/>
        <a:lstStyle/>
        <a:p>
          <a:endParaRPr lang="zh-CN" altLang="en-US"/>
        </a:p>
      </dgm:t>
    </dgm:pt>
    <dgm:pt modelId="{3C01D321-EDF6-4603-8022-101A501C3C72}">
      <dgm:prSet phldrT="[文本]"/>
      <dgm:spPr/>
      <dgm:t>
        <a:bodyPr/>
        <a:lstStyle/>
        <a:p>
          <a:r>
            <a:rPr lang="zh-CN" altLang="en-US" dirty="0" smtClean="0"/>
            <a:t>管理的层次</a:t>
          </a:r>
          <a:endParaRPr lang="zh-CN" altLang="en-US" dirty="0"/>
        </a:p>
      </dgm:t>
    </dgm:pt>
    <dgm:pt modelId="{B65B70D1-C9F7-4500-9A4B-C0548A632FE3}" type="parTrans" cxnId="{8E75BE53-372B-4B1C-BFF0-282D1B9EEDD8}">
      <dgm:prSet/>
      <dgm:spPr/>
      <dgm:t>
        <a:bodyPr/>
        <a:lstStyle/>
        <a:p>
          <a:endParaRPr lang="zh-CN" altLang="en-US"/>
        </a:p>
      </dgm:t>
    </dgm:pt>
    <dgm:pt modelId="{293FFE3B-B7AA-4142-B80E-97C1BD146282}" type="sibTrans" cxnId="{8E75BE53-372B-4B1C-BFF0-282D1B9EEDD8}">
      <dgm:prSet/>
      <dgm:spPr/>
      <dgm:t>
        <a:bodyPr/>
        <a:lstStyle/>
        <a:p>
          <a:endParaRPr lang="zh-CN" altLang="en-US"/>
        </a:p>
      </dgm:t>
    </dgm:pt>
    <dgm:pt modelId="{08C141D9-22C3-44AF-8F27-47CC9C67C722}">
      <dgm:prSet phldrT="[文本]"/>
      <dgm:spPr/>
      <dgm:t>
        <a:bodyPr/>
        <a:lstStyle/>
        <a:p>
          <a:r>
            <a:rPr lang="zh-CN" altLang="en-US" dirty="0" smtClean="0"/>
            <a:t>宏观管理方法</a:t>
          </a:r>
          <a:endParaRPr lang="zh-CN" altLang="en-US" dirty="0"/>
        </a:p>
      </dgm:t>
    </dgm:pt>
    <dgm:pt modelId="{2733A7AE-364C-4375-B51A-F8BBDD2F71F6}" type="parTrans" cxnId="{087EB430-2C60-4A36-A47D-55567B2C9382}">
      <dgm:prSet/>
      <dgm:spPr/>
      <dgm:t>
        <a:bodyPr/>
        <a:lstStyle/>
        <a:p>
          <a:endParaRPr lang="zh-CN" altLang="en-US"/>
        </a:p>
      </dgm:t>
    </dgm:pt>
    <dgm:pt modelId="{FC73EBD0-76D1-461E-A347-5804334A6458}" type="sibTrans" cxnId="{087EB430-2C60-4A36-A47D-55567B2C9382}">
      <dgm:prSet/>
      <dgm:spPr/>
      <dgm:t>
        <a:bodyPr/>
        <a:lstStyle/>
        <a:p>
          <a:endParaRPr lang="zh-CN" altLang="en-US"/>
        </a:p>
      </dgm:t>
    </dgm:pt>
    <dgm:pt modelId="{B8FDB927-CA08-47D7-8CD7-6C5A3EDC530B}">
      <dgm:prSet phldrT="[文本]"/>
      <dgm:spPr/>
      <dgm:t>
        <a:bodyPr/>
        <a:lstStyle/>
        <a:p>
          <a:r>
            <a:rPr lang="zh-CN" altLang="en-US" dirty="0" smtClean="0"/>
            <a:t>中观管理方法</a:t>
          </a:r>
          <a:endParaRPr lang="zh-CN" altLang="en-US" dirty="0"/>
        </a:p>
      </dgm:t>
    </dgm:pt>
    <dgm:pt modelId="{CAA9592C-A1AE-48E3-9C9A-58EDF92A5525}" type="parTrans" cxnId="{7DF6CC5A-2111-449F-B903-F43725E61327}">
      <dgm:prSet/>
      <dgm:spPr/>
      <dgm:t>
        <a:bodyPr/>
        <a:lstStyle/>
        <a:p>
          <a:endParaRPr lang="zh-CN" altLang="en-US"/>
        </a:p>
      </dgm:t>
    </dgm:pt>
    <dgm:pt modelId="{54E34A12-A34E-4C6F-9109-CB6E7754F25F}" type="sibTrans" cxnId="{7DF6CC5A-2111-449F-B903-F43725E61327}">
      <dgm:prSet/>
      <dgm:spPr/>
      <dgm:t>
        <a:bodyPr/>
        <a:lstStyle/>
        <a:p>
          <a:endParaRPr lang="zh-CN" altLang="en-US"/>
        </a:p>
      </dgm:t>
    </dgm:pt>
    <dgm:pt modelId="{926DF1D7-36ED-4295-8096-55368F88F8C0}">
      <dgm:prSet phldrT="[文本]"/>
      <dgm:spPr/>
      <dgm:t>
        <a:bodyPr/>
        <a:lstStyle/>
        <a:p>
          <a:r>
            <a:rPr lang="zh-CN" altLang="en-US" dirty="0" smtClean="0"/>
            <a:t>微观管理方法</a:t>
          </a:r>
          <a:endParaRPr lang="zh-CN" altLang="en-US" dirty="0"/>
        </a:p>
      </dgm:t>
    </dgm:pt>
    <dgm:pt modelId="{F2E20ED4-6DF7-4B19-91EC-FF8952864406}" type="parTrans" cxnId="{2D9649E5-8167-4A7F-B96E-ECC383BCDFB4}">
      <dgm:prSet/>
      <dgm:spPr/>
      <dgm:t>
        <a:bodyPr/>
        <a:lstStyle/>
        <a:p>
          <a:endParaRPr lang="zh-CN" altLang="en-US"/>
        </a:p>
      </dgm:t>
    </dgm:pt>
    <dgm:pt modelId="{EFAB54B6-5E67-4917-A912-87C3C564C67F}" type="sibTrans" cxnId="{2D9649E5-8167-4A7F-B96E-ECC383BCDFB4}">
      <dgm:prSet/>
      <dgm:spPr/>
      <dgm:t>
        <a:bodyPr/>
        <a:lstStyle/>
        <a:p>
          <a:endParaRPr lang="zh-CN" altLang="en-US"/>
        </a:p>
      </dgm:t>
    </dgm:pt>
    <dgm:pt modelId="{0479D56E-1D83-4F3B-ABB4-F903FA656F24}">
      <dgm:prSet phldrT="[文本]"/>
      <dgm:spPr/>
      <dgm:t>
        <a:bodyPr/>
        <a:lstStyle/>
        <a:p>
          <a:r>
            <a:rPr lang="zh-CN" altLang="en-US" dirty="0" smtClean="0"/>
            <a:t>属性</a:t>
          </a:r>
          <a:endParaRPr lang="zh-CN" altLang="en-US" dirty="0"/>
        </a:p>
      </dgm:t>
    </dgm:pt>
    <dgm:pt modelId="{AC7097BA-71C1-40BB-B24E-00EC26EDDB06}" type="parTrans" cxnId="{0598FA48-E61B-4A86-9BDF-882CB010E163}">
      <dgm:prSet/>
      <dgm:spPr/>
      <dgm:t>
        <a:bodyPr/>
        <a:lstStyle/>
        <a:p>
          <a:endParaRPr lang="zh-CN" altLang="en-US"/>
        </a:p>
      </dgm:t>
    </dgm:pt>
    <dgm:pt modelId="{6E7F07CF-15BE-412B-B810-7B3ADB93E602}" type="sibTrans" cxnId="{0598FA48-E61B-4A86-9BDF-882CB010E163}">
      <dgm:prSet/>
      <dgm:spPr/>
      <dgm:t>
        <a:bodyPr/>
        <a:lstStyle/>
        <a:p>
          <a:endParaRPr lang="zh-CN" altLang="en-US"/>
        </a:p>
      </dgm:t>
    </dgm:pt>
    <dgm:pt modelId="{82AF89DE-2E90-443C-B25A-FE249CE2FB0C}">
      <dgm:prSet phldrT="[文本]"/>
      <dgm:spPr/>
      <dgm:t>
        <a:bodyPr/>
        <a:lstStyle/>
        <a:p>
          <a:r>
            <a:rPr lang="zh-CN" altLang="en-US" dirty="0" smtClean="0"/>
            <a:t>法律方法</a:t>
          </a:r>
          <a:endParaRPr lang="zh-CN" altLang="en-US" dirty="0"/>
        </a:p>
      </dgm:t>
    </dgm:pt>
    <dgm:pt modelId="{F4B37960-A6FA-4F71-A241-EBB81D8ADA75}" type="parTrans" cxnId="{96BBF554-A540-4D3F-99C6-C8E6B741A7F7}">
      <dgm:prSet/>
      <dgm:spPr/>
      <dgm:t>
        <a:bodyPr/>
        <a:lstStyle/>
        <a:p>
          <a:endParaRPr lang="zh-CN" altLang="en-US"/>
        </a:p>
      </dgm:t>
    </dgm:pt>
    <dgm:pt modelId="{B12E9C9E-CC51-4F91-90CA-DA5EE2DA8F79}" type="sibTrans" cxnId="{96BBF554-A540-4D3F-99C6-C8E6B741A7F7}">
      <dgm:prSet/>
      <dgm:spPr/>
      <dgm:t>
        <a:bodyPr/>
        <a:lstStyle/>
        <a:p>
          <a:endParaRPr lang="zh-CN" altLang="en-US"/>
        </a:p>
      </dgm:t>
    </dgm:pt>
    <dgm:pt modelId="{36FB8A55-92EA-4AC6-9262-B6C9588C13A0}">
      <dgm:prSet phldrT="[文本]"/>
      <dgm:spPr/>
      <dgm:t>
        <a:bodyPr/>
        <a:lstStyle/>
        <a:p>
          <a:r>
            <a:rPr lang="zh-CN" altLang="en-US" dirty="0" smtClean="0"/>
            <a:t>行政方法</a:t>
          </a:r>
          <a:endParaRPr lang="zh-CN" altLang="en-US" dirty="0"/>
        </a:p>
      </dgm:t>
    </dgm:pt>
    <dgm:pt modelId="{7BC3707D-9C58-40DB-821D-B8D0E451C278}" type="parTrans" cxnId="{B62BBE21-28D4-4E06-92D8-60B384A1BA6D}">
      <dgm:prSet/>
      <dgm:spPr/>
      <dgm:t>
        <a:bodyPr/>
        <a:lstStyle/>
        <a:p>
          <a:endParaRPr lang="zh-CN" altLang="en-US"/>
        </a:p>
      </dgm:t>
    </dgm:pt>
    <dgm:pt modelId="{847912D6-EE6E-49FF-8C33-D258B3F6B071}" type="sibTrans" cxnId="{B62BBE21-28D4-4E06-92D8-60B384A1BA6D}">
      <dgm:prSet/>
      <dgm:spPr/>
      <dgm:t>
        <a:bodyPr/>
        <a:lstStyle/>
        <a:p>
          <a:endParaRPr lang="zh-CN" altLang="en-US"/>
        </a:p>
      </dgm:t>
    </dgm:pt>
    <dgm:pt modelId="{3A00A770-23C2-40C7-BDC3-35E14719E961}">
      <dgm:prSet phldrT="[文本]"/>
      <dgm:spPr/>
      <dgm:t>
        <a:bodyPr/>
        <a:lstStyle/>
        <a:p>
          <a:r>
            <a:rPr lang="zh-CN" altLang="en-US" dirty="0" smtClean="0"/>
            <a:t>经济方法</a:t>
          </a:r>
          <a:endParaRPr lang="zh-CN" altLang="en-US" dirty="0"/>
        </a:p>
      </dgm:t>
    </dgm:pt>
    <dgm:pt modelId="{2BFA4256-3D78-4340-9E6D-9DDBB3984E22}" type="parTrans" cxnId="{05566274-EE24-446A-8B12-F9E34A2334EE}">
      <dgm:prSet/>
      <dgm:spPr/>
      <dgm:t>
        <a:bodyPr/>
        <a:lstStyle/>
        <a:p>
          <a:endParaRPr lang="zh-CN" altLang="en-US"/>
        </a:p>
      </dgm:t>
    </dgm:pt>
    <dgm:pt modelId="{72C61E24-20C2-4544-834B-1092192A657A}" type="sibTrans" cxnId="{05566274-EE24-446A-8B12-F9E34A2334EE}">
      <dgm:prSet/>
      <dgm:spPr/>
      <dgm:t>
        <a:bodyPr/>
        <a:lstStyle/>
        <a:p>
          <a:endParaRPr lang="zh-CN" altLang="en-US"/>
        </a:p>
      </dgm:t>
    </dgm:pt>
    <dgm:pt modelId="{BD1022B5-1114-4930-A797-5BD88E9C4779}">
      <dgm:prSet phldrT="[文本]"/>
      <dgm:spPr/>
      <dgm:t>
        <a:bodyPr/>
        <a:lstStyle/>
        <a:p>
          <a:r>
            <a:rPr lang="zh-CN" altLang="en-US" dirty="0" smtClean="0"/>
            <a:t>教育方法</a:t>
          </a:r>
          <a:endParaRPr lang="zh-CN" altLang="en-US" dirty="0"/>
        </a:p>
      </dgm:t>
    </dgm:pt>
    <dgm:pt modelId="{77209A80-C107-44DB-84A9-B13977855242}" type="parTrans" cxnId="{C402BB4A-040D-4456-BDE4-4FF757CD95DF}">
      <dgm:prSet/>
      <dgm:spPr/>
      <dgm:t>
        <a:bodyPr/>
        <a:lstStyle/>
        <a:p>
          <a:endParaRPr lang="zh-CN" altLang="en-US"/>
        </a:p>
      </dgm:t>
    </dgm:pt>
    <dgm:pt modelId="{6C7E5EF9-A050-47C7-AC37-302E01D85BFD}" type="sibTrans" cxnId="{C402BB4A-040D-4456-BDE4-4FF757CD95DF}">
      <dgm:prSet/>
      <dgm:spPr/>
      <dgm:t>
        <a:bodyPr/>
        <a:lstStyle/>
        <a:p>
          <a:endParaRPr lang="zh-CN" altLang="en-US"/>
        </a:p>
      </dgm:t>
    </dgm:pt>
    <dgm:pt modelId="{B8A4139A-BE4A-413C-8D1F-2FC21519E66B}" type="pres">
      <dgm:prSet presAssocID="{0F38C58A-1991-4678-AED8-03418C7CC1E2}" presName="hierChild1" presStyleCnt="0">
        <dgm:presLayoutVars>
          <dgm:orgChart val="1"/>
          <dgm:chPref val="1"/>
          <dgm:dir/>
          <dgm:animOne val="branch"/>
          <dgm:animLvl val="lvl"/>
          <dgm:resizeHandles/>
        </dgm:presLayoutVars>
      </dgm:prSet>
      <dgm:spPr/>
      <dgm:t>
        <a:bodyPr/>
        <a:lstStyle/>
        <a:p>
          <a:endParaRPr lang="zh-CN" altLang="en-US"/>
        </a:p>
      </dgm:t>
    </dgm:pt>
    <dgm:pt modelId="{FC877FA6-3DA2-4C60-936C-F76505AB390F}" type="pres">
      <dgm:prSet presAssocID="{D60207EC-19B4-4F4A-A6DD-5D7BD9D9596E}" presName="hierRoot1" presStyleCnt="0">
        <dgm:presLayoutVars>
          <dgm:hierBranch val="init"/>
        </dgm:presLayoutVars>
      </dgm:prSet>
      <dgm:spPr/>
      <dgm:t>
        <a:bodyPr/>
        <a:lstStyle/>
        <a:p>
          <a:endParaRPr lang="zh-CN" altLang="en-US"/>
        </a:p>
      </dgm:t>
    </dgm:pt>
    <dgm:pt modelId="{7AFFAEFD-836D-49F4-95F2-0E2DD17B09AC}" type="pres">
      <dgm:prSet presAssocID="{D60207EC-19B4-4F4A-A6DD-5D7BD9D9596E}" presName="rootComposite1" presStyleCnt="0"/>
      <dgm:spPr/>
      <dgm:t>
        <a:bodyPr/>
        <a:lstStyle/>
        <a:p>
          <a:endParaRPr lang="zh-CN" altLang="en-US"/>
        </a:p>
      </dgm:t>
    </dgm:pt>
    <dgm:pt modelId="{CE954A65-0EFE-4416-9BE0-AABCE0889B80}" type="pres">
      <dgm:prSet presAssocID="{D60207EC-19B4-4F4A-A6DD-5D7BD9D9596E}" presName="rootText1" presStyleLbl="node0" presStyleIdx="0" presStyleCnt="1">
        <dgm:presLayoutVars>
          <dgm:chPref val="3"/>
        </dgm:presLayoutVars>
      </dgm:prSet>
      <dgm:spPr/>
      <dgm:t>
        <a:bodyPr/>
        <a:lstStyle/>
        <a:p>
          <a:endParaRPr lang="zh-CN" altLang="en-US"/>
        </a:p>
      </dgm:t>
    </dgm:pt>
    <dgm:pt modelId="{3BEF4EEB-6580-4BDD-910F-391180099479}" type="pres">
      <dgm:prSet presAssocID="{D60207EC-19B4-4F4A-A6DD-5D7BD9D9596E}" presName="rootConnector1" presStyleLbl="node1" presStyleIdx="0" presStyleCnt="0"/>
      <dgm:spPr/>
      <dgm:t>
        <a:bodyPr/>
        <a:lstStyle/>
        <a:p>
          <a:endParaRPr lang="zh-CN" altLang="en-US"/>
        </a:p>
      </dgm:t>
    </dgm:pt>
    <dgm:pt modelId="{F69FE8EB-426D-48D5-8450-AC16C125AB86}" type="pres">
      <dgm:prSet presAssocID="{D60207EC-19B4-4F4A-A6DD-5D7BD9D9596E}" presName="hierChild2" presStyleCnt="0"/>
      <dgm:spPr/>
      <dgm:t>
        <a:bodyPr/>
        <a:lstStyle/>
        <a:p>
          <a:endParaRPr lang="zh-CN" altLang="en-US"/>
        </a:p>
      </dgm:t>
    </dgm:pt>
    <dgm:pt modelId="{73048260-1EE4-4A15-B2B6-6AB679B16864}" type="pres">
      <dgm:prSet presAssocID="{A10AD029-0F09-44FA-92BA-C80DAE374AA9}" presName="Name37" presStyleLbl="parChTrans1D2" presStyleIdx="0" presStyleCnt="4"/>
      <dgm:spPr/>
      <dgm:t>
        <a:bodyPr/>
        <a:lstStyle/>
        <a:p>
          <a:endParaRPr lang="zh-CN" altLang="en-US"/>
        </a:p>
      </dgm:t>
    </dgm:pt>
    <dgm:pt modelId="{C072087F-7B3F-47D9-B387-DA646F182BF8}" type="pres">
      <dgm:prSet presAssocID="{59CCB814-949C-48E4-A3E3-0A30D36C6EFF}" presName="hierRoot2" presStyleCnt="0">
        <dgm:presLayoutVars>
          <dgm:hierBranch val="init"/>
        </dgm:presLayoutVars>
      </dgm:prSet>
      <dgm:spPr/>
      <dgm:t>
        <a:bodyPr/>
        <a:lstStyle/>
        <a:p>
          <a:endParaRPr lang="zh-CN" altLang="en-US"/>
        </a:p>
      </dgm:t>
    </dgm:pt>
    <dgm:pt modelId="{276D1164-16F6-479D-A37C-6A799073FDF3}" type="pres">
      <dgm:prSet presAssocID="{59CCB814-949C-48E4-A3E3-0A30D36C6EFF}" presName="rootComposite" presStyleCnt="0"/>
      <dgm:spPr/>
      <dgm:t>
        <a:bodyPr/>
        <a:lstStyle/>
        <a:p>
          <a:endParaRPr lang="zh-CN" altLang="en-US"/>
        </a:p>
      </dgm:t>
    </dgm:pt>
    <dgm:pt modelId="{66291B46-17AF-45D1-8F6F-9B89723015F8}" type="pres">
      <dgm:prSet presAssocID="{59CCB814-949C-48E4-A3E3-0A30D36C6EFF}" presName="rootText" presStyleLbl="node2" presStyleIdx="0" presStyleCnt="4">
        <dgm:presLayoutVars>
          <dgm:chPref val="3"/>
        </dgm:presLayoutVars>
      </dgm:prSet>
      <dgm:spPr/>
      <dgm:t>
        <a:bodyPr/>
        <a:lstStyle/>
        <a:p>
          <a:endParaRPr lang="zh-CN" altLang="en-US"/>
        </a:p>
      </dgm:t>
    </dgm:pt>
    <dgm:pt modelId="{41C1F6BC-1CC8-4369-A519-8FA72F8E32CB}" type="pres">
      <dgm:prSet presAssocID="{59CCB814-949C-48E4-A3E3-0A30D36C6EFF}" presName="rootConnector" presStyleLbl="node2" presStyleIdx="0" presStyleCnt="4"/>
      <dgm:spPr/>
      <dgm:t>
        <a:bodyPr/>
        <a:lstStyle/>
        <a:p>
          <a:endParaRPr lang="zh-CN" altLang="en-US"/>
        </a:p>
      </dgm:t>
    </dgm:pt>
    <dgm:pt modelId="{2B25F99A-3FBD-4016-B85D-F975BDE92CC3}" type="pres">
      <dgm:prSet presAssocID="{59CCB814-949C-48E4-A3E3-0A30D36C6EFF}" presName="hierChild4" presStyleCnt="0"/>
      <dgm:spPr/>
      <dgm:t>
        <a:bodyPr/>
        <a:lstStyle/>
        <a:p>
          <a:endParaRPr lang="zh-CN" altLang="en-US"/>
        </a:p>
      </dgm:t>
    </dgm:pt>
    <dgm:pt modelId="{EA05739F-0C0F-423E-A96B-8EEF5C059D0D}" type="pres">
      <dgm:prSet presAssocID="{97C44EF8-F939-4FD6-B8D4-6FC52720DD1E}" presName="Name37" presStyleLbl="parChTrans1D3" presStyleIdx="0" presStyleCnt="15"/>
      <dgm:spPr/>
      <dgm:t>
        <a:bodyPr/>
        <a:lstStyle/>
        <a:p>
          <a:endParaRPr lang="zh-CN" altLang="en-US"/>
        </a:p>
      </dgm:t>
    </dgm:pt>
    <dgm:pt modelId="{502F0B2C-BAE4-403D-B147-3876BB6F72B2}" type="pres">
      <dgm:prSet presAssocID="{41A5977B-56FE-4083-AE2A-3C0A5BE37562}" presName="hierRoot2" presStyleCnt="0">
        <dgm:presLayoutVars>
          <dgm:hierBranch val="init"/>
        </dgm:presLayoutVars>
      </dgm:prSet>
      <dgm:spPr/>
      <dgm:t>
        <a:bodyPr/>
        <a:lstStyle/>
        <a:p>
          <a:endParaRPr lang="zh-CN" altLang="en-US"/>
        </a:p>
      </dgm:t>
    </dgm:pt>
    <dgm:pt modelId="{998D0C6C-61B6-4027-98A3-8E665E273018}" type="pres">
      <dgm:prSet presAssocID="{41A5977B-56FE-4083-AE2A-3C0A5BE37562}" presName="rootComposite" presStyleCnt="0"/>
      <dgm:spPr/>
      <dgm:t>
        <a:bodyPr/>
        <a:lstStyle/>
        <a:p>
          <a:endParaRPr lang="zh-CN" altLang="en-US"/>
        </a:p>
      </dgm:t>
    </dgm:pt>
    <dgm:pt modelId="{941530F9-264E-4826-B58A-6DE1728F983B}" type="pres">
      <dgm:prSet presAssocID="{41A5977B-56FE-4083-AE2A-3C0A5BE37562}" presName="rootText" presStyleLbl="node3" presStyleIdx="0" presStyleCnt="15">
        <dgm:presLayoutVars>
          <dgm:chPref val="3"/>
        </dgm:presLayoutVars>
      </dgm:prSet>
      <dgm:spPr/>
      <dgm:t>
        <a:bodyPr/>
        <a:lstStyle/>
        <a:p>
          <a:endParaRPr lang="zh-CN" altLang="en-US"/>
        </a:p>
      </dgm:t>
    </dgm:pt>
    <dgm:pt modelId="{3B7B9B56-9D42-4638-A4DC-671B4CE74C4E}" type="pres">
      <dgm:prSet presAssocID="{41A5977B-56FE-4083-AE2A-3C0A5BE37562}" presName="rootConnector" presStyleLbl="node3" presStyleIdx="0" presStyleCnt="15"/>
      <dgm:spPr/>
      <dgm:t>
        <a:bodyPr/>
        <a:lstStyle/>
        <a:p>
          <a:endParaRPr lang="zh-CN" altLang="en-US"/>
        </a:p>
      </dgm:t>
    </dgm:pt>
    <dgm:pt modelId="{9F44D157-9939-4AD9-BD80-4F9997A10ED1}" type="pres">
      <dgm:prSet presAssocID="{41A5977B-56FE-4083-AE2A-3C0A5BE37562}" presName="hierChild4" presStyleCnt="0"/>
      <dgm:spPr/>
      <dgm:t>
        <a:bodyPr/>
        <a:lstStyle/>
        <a:p>
          <a:endParaRPr lang="zh-CN" altLang="en-US"/>
        </a:p>
      </dgm:t>
    </dgm:pt>
    <dgm:pt modelId="{885D62B2-7881-4CF3-8592-FEBB004EAC1E}" type="pres">
      <dgm:prSet presAssocID="{41A5977B-56FE-4083-AE2A-3C0A5BE37562}" presName="hierChild5" presStyleCnt="0"/>
      <dgm:spPr/>
      <dgm:t>
        <a:bodyPr/>
        <a:lstStyle/>
        <a:p>
          <a:endParaRPr lang="zh-CN" altLang="en-US"/>
        </a:p>
      </dgm:t>
    </dgm:pt>
    <dgm:pt modelId="{8CC4AEC5-C818-4F01-BEDF-4D800789961F}" type="pres">
      <dgm:prSet presAssocID="{323E4E56-6A6D-4409-933B-9F7E0CEAC126}" presName="Name37" presStyleLbl="parChTrans1D3" presStyleIdx="1" presStyleCnt="15"/>
      <dgm:spPr/>
      <dgm:t>
        <a:bodyPr/>
        <a:lstStyle/>
        <a:p>
          <a:endParaRPr lang="zh-CN" altLang="en-US"/>
        </a:p>
      </dgm:t>
    </dgm:pt>
    <dgm:pt modelId="{672ECCF7-0F26-4D69-9D45-E93757358BD5}" type="pres">
      <dgm:prSet presAssocID="{DC12CE55-BEE8-4BD8-B6A1-8AB9B935C35E}" presName="hierRoot2" presStyleCnt="0">
        <dgm:presLayoutVars>
          <dgm:hierBranch val="init"/>
        </dgm:presLayoutVars>
      </dgm:prSet>
      <dgm:spPr/>
      <dgm:t>
        <a:bodyPr/>
        <a:lstStyle/>
        <a:p>
          <a:endParaRPr lang="zh-CN" altLang="en-US"/>
        </a:p>
      </dgm:t>
    </dgm:pt>
    <dgm:pt modelId="{09B118BC-F6F7-4D55-92F7-95FB724F170F}" type="pres">
      <dgm:prSet presAssocID="{DC12CE55-BEE8-4BD8-B6A1-8AB9B935C35E}" presName="rootComposite" presStyleCnt="0"/>
      <dgm:spPr/>
      <dgm:t>
        <a:bodyPr/>
        <a:lstStyle/>
        <a:p>
          <a:endParaRPr lang="zh-CN" altLang="en-US"/>
        </a:p>
      </dgm:t>
    </dgm:pt>
    <dgm:pt modelId="{B947AB8E-06C8-43D3-BF74-CB303F036DEA}" type="pres">
      <dgm:prSet presAssocID="{DC12CE55-BEE8-4BD8-B6A1-8AB9B935C35E}" presName="rootText" presStyleLbl="node3" presStyleIdx="1" presStyleCnt="15">
        <dgm:presLayoutVars>
          <dgm:chPref val="3"/>
        </dgm:presLayoutVars>
      </dgm:prSet>
      <dgm:spPr/>
      <dgm:t>
        <a:bodyPr/>
        <a:lstStyle/>
        <a:p>
          <a:endParaRPr lang="zh-CN" altLang="en-US"/>
        </a:p>
      </dgm:t>
    </dgm:pt>
    <dgm:pt modelId="{5DCEDE0A-A3DF-48B4-8BDD-586B65670203}" type="pres">
      <dgm:prSet presAssocID="{DC12CE55-BEE8-4BD8-B6A1-8AB9B935C35E}" presName="rootConnector" presStyleLbl="node3" presStyleIdx="1" presStyleCnt="15"/>
      <dgm:spPr/>
      <dgm:t>
        <a:bodyPr/>
        <a:lstStyle/>
        <a:p>
          <a:endParaRPr lang="zh-CN" altLang="en-US"/>
        </a:p>
      </dgm:t>
    </dgm:pt>
    <dgm:pt modelId="{909C3091-FA1C-4D31-AB25-BB5AED5FBD8C}" type="pres">
      <dgm:prSet presAssocID="{DC12CE55-BEE8-4BD8-B6A1-8AB9B935C35E}" presName="hierChild4" presStyleCnt="0"/>
      <dgm:spPr/>
      <dgm:t>
        <a:bodyPr/>
        <a:lstStyle/>
        <a:p>
          <a:endParaRPr lang="zh-CN" altLang="en-US"/>
        </a:p>
      </dgm:t>
    </dgm:pt>
    <dgm:pt modelId="{6B01D7B7-75D6-46FE-8C8F-0CE63B6EDF3D}" type="pres">
      <dgm:prSet presAssocID="{DC12CE55-BEE8-4BD8-B6A1-8AB9B935C35E}" presName="hierChild5" presStyleCnt="0"/>
      <dgm:spPr/>
      <dgm:t>
        <a:bodyPr/>
        <a:lstStyle/>
        <a:p>
          <a:endParaRPr lang="zh-CN" altLang="en-US"/>
        </a:p>
      </dgm:t>
    </dgm:pt>
    <dgm:pt modelId="{E8817CC8-6C14-4728-A301-D215BFBA3912}" type="pres">
      <dgm:prSet presAssocID="{4444EC07-2B90-4FE3-BABA-AEF508251EDA}" presName="Name37" presStyleLbl="parChTrans1D3" presStyleIdx="2" presStyleCnt="15"/>
      <dgm:spPr/>
      <dgm:t>
        <a:bodyPr/>
        <a:lstStyle/>
        <a:p>
          <a:endParaRPr lang="zh-CN" altLang="en-US"/>
        </a:p>
      </dgm:t>
    </dgm:pt>
    <dgm:pt modelId="{F3AEFB79-4603-4433-A772-5C0C41897ADE}" type="pres">
      <dgm:prSet presAssocID="{83C069D0-2104-45AA-839F-A80E5D65677A}" presName="hierRoot2" presStyleCnt="0">
        <dgm:presLayoutVars>
          <dgm:hierBranch val="init"/>
        </dgm:presLayoutVars>
      </dgm:prSet>
      <dgm:spPr/>
      <dgm:t>
        <a:bodyPr/>
        <a:lstStyle/>
        <a:p>
          <a:endParaRPr lang="zh-CN" altLang="en-US"/>
        </a:p>
      </dgm:t>
    </dgm:pt>
    <dgm:pt modelId="{3C9B4EE5-B134-4D2D-BE47-6B0A4988686A}" type="pres">
      <dgm:prSet presAssocID="{83C069D0-2104-45AA-839F-A80E5D65677A}" presName="rootComposite" presStyleCnt="0"/>
      <dgm:spPr/>
      <dgm:t>
        <a:bodyPr/>
        <a:lstStyle/>
        <a:p>
          <a:endParaRPr lang="zh-CN" altLang="en-US"/>
        </a:p>
      </dgm:t>
    </dgm:pt>
    <dgm:pt modelId="{2B7D6312-8A1B-4D16-8D26-DD1A1529051A}" type="pres">
      <dgm:prSet presAssocID="{83C069D0-2104-45AA-839F-A80E5D65677A}" presName="rootText" presStyleLbl="node3" presStyleIdx="2" presStyleCnt="15">
        <dgm:presLayoutVars>
          <dgm:chPref val="3"/>
        </dgm:presLayoutVars>
      </dgm:prSet>
      <dgm:spPr/>
      <dgm:t>
        <a:bodyPr/>
        <a:lstStyle/>
        <a:p>
          <a:endParaRPr lang="zh-CN" altLang="en-US"/>
        </a:p>
      </dgm:t>
    </dgm:pt>
    <dgm:pt modelId="{C702A16A-8CCD-4755-AA27-76E2E099C43C}" type="pres">
      <dgm:prSet presAssocID="{83C069D0-2104-45AA-839F-A80E5D65677A}" presName="rootConnector" presStyleLbl="node3" presStyleIdx="2" presStyleCnt="15"/>
      <dgm:spPr/>
      <dgm:t>
        <a:bodyPr/>
        <a:lstStyle/>
        <a:p>
          <a:endParaRPr lang="zh-CN" altLang="en-US"/>
        </a:p>
      </dgm:t>
    </dgm:pt>
    <dgm:pt modelId="{D8F28764-89A3-408E-A6B3-88A4F54B22E8}" type="pres">
      <dgm:prSet presAssocID="{83C069D0-2104-45AA-839F-A80E5D65677A}" presName="hierChild4" presStyleCnt="0"/>
      <dgm:spPr/>
      <dgm:t>
        <a:bodyPr/>
        <a:lstStyle/>
        <a:p>
          <a:endParaRPr lang="zh-CN" altLang="en-US"/>
        </a:p>
      </dgm:t>
    </dgm:pt>
    <dgm:pt modelId="{98C7BE84-05E5-47C4-8A3F-B580ED72CC67}" type="pres">
      <dgm:prSet presAssocID="{83C069D0-2104-45AA-839F-A80E5D65677A}" presName="hierChild5" presStyleCnt="0"/>
      <dgm:spPr/>
      <dgm:t>
        <a:bodyPr/>
        <a:lstStyle/>
        <a:p>
          <a:endParaRPr lang="zh-CN" altLang="en-US"/>
        </a:p>
      </dgm:t>
    </dgm:pt>
    <dgm:pt modelId="{8A8689F2-1861-4EDE-818F-5488DA8BAD46}" type="pres">
      <dgm:prSet presAssocID="{4084A3DF-2C75-48E1-8B45-1D80EA763391}" presName="Name37" presStyleLbl="parChTrans1D3" presStyleIdx="3" presStyleCnt="15"/>
      <dgm:spPr/>
      <dgm:t>
        <a:bodyPr/>
        <a:lstStyle/>
        <a:p>
          <a:endParaRPr lang="zh-CN" altLang="en-US"/>
        </a:p>
      </dgm:t>
    </dgm:pt>
    <dgm:pt modelId="{2CDA1F1A-268D-43F9-850F-677B3D39BED1}" type="pres">
      <dgm:prSet presAssocID="{F300A7C2-79D2-4B69-B257-41AEB022DB56}" presName="hierRoot2" presStyleCnt="0">
        <dgm:presLayoutVars>
          <dgm:hierBranch val="init"/>
        </dgm:presLayoutVars>
      </dgm:prSet>
      <dgm:spPr/>
      <dgm:t>
        <a:bodyPr/>
        <a:lstStyle/>
        <a:p>
          <a:endParaRPr lang="zh-CN" altLang="en-US"/>
        </a:p>
      </dgm:t>
    </dgm:pt>
    <dgm:pt modelId="{B3D105EB-D56F-494B-A971-36E6332F8781}" type="pres">
      <dgm:prSet presAssocID="{F300A7C2-79D2-4B69-B257-41AEB022DB56}" presName="rootComposite" presStyleCnt="0"/>
      <dgm:spPr/>
      <dgm:t>
        <a:bodyPr/>
        <a:lstStyle/>
        <a:p>
          <a:endParaRPr lang="zh-CN" altLang="en-US"/>
        </a:p>
      </dgm:t>
    </dgm:pt>
    <dgm:pt modelId="{D45F635E-D910-42D0-B54D-DF7892ABDF58}" type="pres">
      <dgm:prSet presAssocID="{F300A7C2-79D2-4B69-B257-41AEB022DB56}" presName="rootText" presStyleLbl="node3" presStyleIdx="3" presStyleCnt="15">
        <dgm:presLayoutVars>
          <dgm:chPref val="3"/>
        </dgm:presLayoutVars>
      </dgm:prSet>
      <dgm:spPr/>
      <dgm:t>
        <a:bodyPr/>
        <a:lstStyle/>
        <a:p>
          <a:endParaRPr lang="zh-CN" altLang="en-US"/>
        </a:p>
      </dgm:t>
    </dgm:pt>
    <dgm:pt modelId="{328DBD25-F60E-42FF-8BC7-44BC214D8C41}" type="pres">
      <dgm:prSet presAssocID="{F300A7C2-79D2-4B69-B257-41AEB022DB56}" presName="rootConnector" presStyleLbl="node3" presStyleIdx="3" presStyleCnt="15"/>
      <dgm:spPr/>
      <dgm:t>
        <a:bodyPr/>
        <a:lstStyle/>
        <a:p>
          <a:endParaRPr lang="zh-CN" altLang="en-US"/>
        </a:p>
      </dgm:t>
    </dgm:pt>
    <dgm:pt modelId="{6DD8789D-3FE6-4486-8021-0E44ED429BC2}" type="pres">
      <dgm:prSet presAssocID="{F300A7C2-79D2-4B69-B257-41AEB022DB56}" presName="hierChild4" presStyleCnt="0"/>
      <dgm:spPr/>
      <dgm:t>
        <a:bodyPr/>
        <a:lstStyle/>
        <a:p>
          <a:endParaRPr lang="zh-CN" altLang="en-US"/>
        </a:p>
      </dgm:t>
    </dgm:pt>
    <dgm:pt modelId="{D28F35B2-B774-4E37-9383-6C1D69D55C96}" type="pres">
      <dgm:prSet presAssocID="{F300A7C2-79D2-4B69-B257-41AEB022DB56}" presName="hierChild5" presStyleCnt="0"/>
      <dgm:spPr/>
      <dgm:t>
        <a:bodyPr/>
        <a:lstStyle/>
        <a:p>
          <a:endParaRPr lang="zh-CN" altLang="en-US"/>
        </a:p>
      </dgm:t>
    </dgm:pt>
    <dgm:pt modelId="{7C588C5F-F1FE-42C2-BA82-795F7CB56E34}" type="pres">
      <dgm:prSet presAssocID="{59CCB814-949C-48E4-A3E3-0A30D36C6EFF}" presName="hierChild5" presStyleCnt="0"/>
      <dgm:spPr/>
      <dgm:t>
        <a:bodyPr/>
        <a:lstStyle/>
        <a:p>
          <a:endParaRPr lang="zh-CN" altLang="en-US"/>
        </a:p>
      </dgm:t>
    </dgm:pt>
    <dgm:pt modelId="{70A3FDAB-99F3-44E7-9C0C-12EE5778BFB3}" type="pres">
      <dgm:prSet presAssocID="{09015007-6D40-4F86-9779-EF042D814F9C}" presName="Name37" presStyleLbl="parChTrans1D2" presStyleIdx="1" presStyleCnt="4"/>
      <dgm:spPr/>
      <dgm:t>
        <a:bodyPr/>
        <a:lstStyle/>
        <a:p>
          <a:endParaRPr lang="zh-CN" altLang="en-US"/>
        </a:p>
      </dgm:t>
    </dgm:pt>
    <dgm:pt modelId="{F629AD0C-2033-481D-A768-4000DEB1B555}" type="pres">
      <dgm:prSet presAssocID="{ED43661E-E116-4CEA-82B2-94F906621F38}" presName="hierRoot2" presStyleCnt="0">
        <dgm:presLayoutVars>
          <dgm:hierBranch val="init"/>
        </dgm:presLayoutVars>
      </dgm:prSet>
      <dgm:spPr/>
      <dgm:t>
        <a:bodyPr/>
        <a:lstStyle/>
        <a:p>
          <a:endParaRPr lang="zh-CN" altLang="en-US"/>
        </a:p>
      </dgm:t>
    </dgm:pt>
    <dgm:pt modelId="{5BC9F7E8-AA05-4E96-982B-954A69D4A031}" type="pres">
      <dgm:prSet presAssocID="{ED43661E-E116-4CEA-82B2-94F906621F38}" presName="rootComposite" presStyleCnt="0"/>
      <dgm:spPr/>
      <dgm:t>
        <a:bodyPr/>
        <a:lstStyle/>
        <a:p>
          <a:endParaRPr lang="zh-CN" altLang="en-US"/>
        </a:p>
      </dgm:t>
    </dgm:pt>
    <dgm:pt modelId="{38E4D436-36AE-4708-80FB-3A2B5A937ACE}" type="pres">
      <dgm:prSet presAssocID="{ED43661E-E116-4CEA-82B2-94F906621F38}" presName="rootText" presStyleLbl="node2" presStyleIdx="1" presStyleCnt="4">
        <dgm:presLayoutVars>
          <dgm:chPref val="3"/>
        </dgm:presLayoutVars>
      </dgm:prSet>
      <dgm:spPr/>
      <dgm:t>
        <a:bodyPr/>
        <a:lstStyle/>
        <a:p>
          <a:endParaRPr lang="zh-CN" altLang="en-US"/>
        </a:p>
      </dgm:t>
    </dgm:pt>
    <dgm:pt modelId="{9A44496E-E089-41E1-900E-650F3BE78733}" type="pres">
      <dgm:prSet presAssocID="{ED43661E-E116-4CEA-82B2-94F906621F38}" presName="rootConnector" presStyleLbl="node2" presStyleIdx="1" presStyleCnt="4"/>
      <dgm:spPr/>
      <dgm:t>
        <a:bodyPr/>
        <a:lstStyle/>
        <a:p>
          <a:endParaRPr lang="zh-CN" altLang="en-US"/>
        </a:p>
      </dgm:t>
    </dgm:pt>
    <dgm:pt modelId="{98CE2FE9-00E5-4FF2-A8AA-7066468AF901}" type="pres">
      <dgm:prSet presAssocID="{ED43661E-E116-4CEA-82B2-94F906621F38}" presName="hierChild4" presStyleCnt="0"/>
      <dgm:spPr/>
      <dgm:t>
        <a:bodyPr/>
        <a:lstStyle/>
        <a:p>
          <a:endParaRPr lang="zh-CN" altLang="en-US"/>
        </a:p>
      </dgm:t>
    </dgm:pt>
    <dgm:pt modelId="{CBE435E8-354E-44CD-A224-C7B3AA04F9F8}" type="pres">
      <dgm:prSet presAssocID="{AB420FF0-C771-4661-ADC3-498287C4A9EC}" presName="Name37" presStyleLbl="parChTrans1D3" presStyleIdx="4" presStyleCnt="15"/>
      <dgm:spPr/>
      <dgm:t>
        <a:bodyPr/>
        <a:lstStyle/>
        <a:p>
          <a:endParaRPr lang="zh-CN" altLang="en-US"/>
        </a:p>
      </dgm:t>
    </dgm:pt>
    <dgm:pt modelId="{E6FE7A6B-06D9-47C1-9D2E-303F06BF1E75}" type="pres">
      <dgm:prSet presAssocID="{0256A6C9-2223-456F-A0CC-0E0A639C1058}" presName="hierRoot2" presStyleCnt="0">
        <dgm:presLayoutVars>
          <dgm:hierBranch val="init"/>
        </dgm:presLayoutVars>
      </dgm:prSet>
      <dgm:spPr/>
      <dgm:t>
        <a:bodyPr/>
        <a:lstStyle/>
        <a:p>
          <a:endParaRPr lang="zh-CN" altLang="en-US"/>
        </a:p>
      </dgm:t>
    </dgm:pt>
    <dgm:pt modelId="{F2A5AB44-A4DF-46E4-B74F-84C6112E9A32}" type="pres">
      <dgm:prSet presAssocID="{0256A6C9-2223-456F-A0CC-0E0A639C1058}" presName="rootComposite" presStyleCnt="0"/>
      <dgm:spPr/>
      <dgm:t>
        <a:bodyPr/>
        <a:lstStyle/>
        <a:p>
          <a:endParaRPr lang="zh-CN" altLang="en-US"/>
        </a:p>
      </dgm:t>
    </dgm:pt>
    <dgm:pt modelId="{6E36E2AD-E938-43E1-A314-9E1E36D2CF8C}" type="pres">
      <dgm:prSet presAssocID="{0256A6C9-2223-456F-A0CC-0E0A639C1058}" presName="rootText" presStyleLbl="node3" presStyleIdx="4" presStyleCnt="15">
        <dgm:presLayoutVars>
          <dgm:chPref val="3"/>
        </dgm:presLayoutVars>
      </dgm:prSet>
      <dgm:spPr/>
      <dgm:t>
        <a:bodyPr/>
        <a:lstStyle/>
        <a:p>
          <a:endParaRPr lang="zh-CN" altLang="en-US"/>
        </a:p>
      </dgm:t>
    </dgm:pt>
    <dgm:pt modelId="{D4FD6F20-207A-4A0E-BE4A-1402163E41C2}" type="pres">
      <dgm:prSet presAssocID="{0256A6C9-2223-456F-A0CC-0E0A639C1058}" presName="rootConnector" presStyleLbl="node3" presStyleIdx="4" presStyleCnt="15"/>
      <dgm:spPr/>
      <dgm:t>
        <a:bodyPr/>
        <a:lstStyle/>
        <a:p>
          <a:endParaRPr lang="zh-CN" altLang="en-US"/>
        </a:p>
      </dgm:t>
    </dgm:pt>
    <dgm:pt modelId="{99091818-7247-48EF-8AAD-9DFBA63A1B2E}" type="pres">
      <dgm:prSet presAssocID="{0256A6C9-2223-456F-A0CC-0E0A639C1058}" presName="hierChild4" presStyleCnt="0"/>
      <dgm:spPr/>
      <dgm:t>
        <a:bodyPr/>
        <a:lstStyle/>
        <a:p>
          <a:endParaRPr lang="zh-CN" altLang="en-US"/>
        </a:p>
      </dgm:t>
    </dgm:pt>
    <dgm:pt modelId="{4215D293-ECC6-4547-AE7E-339B8F2ED4AD}" type="pres">
      <dgm:prSet presAssocID="{0256A6C9-2223-456F-A0CC-0E0A639C1058}" presName="hierChild5" presStyleCnt="0"/>
      <dgm:spPr/>
      <dgm:t>
        <a:bodyPr/>
        <a:lstStyle/>
        <a:p>
          <a:endParaRPr lang="zh-CN" altLang="en-US"/>
        </a:p>
      </dgm:t>
    </dgm:pt>
    <dgm:pt modelId="{3CB6569F-A12B-4EA2-B314-314C3DD4F6C8}" type="pres">
      <dgm:prSet presAssocID="{9FABB98A-2E40-428E-8F26-00F83E4168A1}" presName="Name37" presStyleLbl="parChTrans1D3" presStyleIdx="5" presStyleCnt="15"/>
      <dgm:spPr/>
      <dgm:t>
        <a:bodyPr/>
        <a:lstStyle/>
        <a:p>
          <a:endParaRPr lang="zh-CN" altLang="en-US"/>
        </a:p>
      </dgm:t>
    </dgm:pt>
    <dgm:pt modelId="{870FF166-D6FB-4A3D-A1BC-DCA4CBBA3221}" type="pres">
      <dgm:prSet presAssocID="{8B761E8C-B042-4D75-BF24-64A6AA878F48}" presName="hierRoot2" presStyleCnt="0">
        <dgm:presLayoutVars>
          <dgm:hierBranch val="init"/>
        </dgm:presLayoutVars>
      </dgm:prSet>
      <dgm:spPr/>
      <dgm:t>
        <a:bodyPr/>
        <a:lstStyle/>
        <a:p>
          <a:endParaRPr lang="zh-CN" altLang="en-US"/>
        </a:p>
      </dgm:t>
    </dgm:pt>
    <dgm:pt modelId="{62B90F1C-4ADA-4AEB-B93F-716B909A060C}" type="pres">
      <dgm:prSet presAssocID="{8B761E8C-B042-4D75-BF24-64A6AA878F48}" presName="rootComposite" presStyleCnt="0"/>
      <dgm:spPr/>
      <dgm:t>
        <a:bodyPr/>
        <a:lstStyle/>
        <a:p>
          <a:endParaRPr lang="zh-CN" altLang="en-US"/>
        </a:p>
      </dgm:t>
    </dgm:pt>
    <dgm:pt modelId="{32CC6F00-6D27-4CA7-AE80-EB7EC94B2BC5}" type="pres">
      <dgm:prSet presAssocID="{8B761E8C-B042-4D75-BF24-64A6AA878F48}" presName="rootText" presStyleLbl="node3" presStyleIdx="5" presStyleCnt="15">
        <dgm:presLayoutVars>
          <dgm:chPref val="3"/>
        </dgm:presLayoutVars>
      </dgm:prSet>
      <dgm:spPr/>
      <dgm:t>
        <a:bodyPr/>
        <a:lstStyle/>
        <a:p>
          <a:endParaRPr lang="zh-CN" altLang="en-US"/>
        </a:p>
      </dgm:t>
    </dgm:pt>
    <dgm:pt modelId="{F33F2A2F-CC91-40FC-8731-8D3272808503}" type="pres">
      <dgm:prSet presAssocID="{8B761E8C-B042-4D75-BF24-64A6AA878F48}" presName="rootConnector" presStyleLbl="node3" presStyleIdx="5" presStyleCnt="15"/>
      <dgm:spPr/>
      <dgm:t>
        <a:bodyPr/>
        <a:lstStyle/>
        <a:p>
          <a:endParaRPr lang="zh-CN" altLang="en-US"/>
        </a:p>
      </dgm:t>
    </dgm:pt>
    <dgm:pt modelId="{32A0E258-6F37-428D-86CE-A520604B3817}" type="pres">
      <dgm:prSet presAssocID="{8B761E8C-B042-4D75-BF24-64A6AA878F48}" presName="hierChild4" presStyleCnt="0"/>
      <dgm:spPr/>
      <dgm:t>
        <a:bodyPr/>
        <a:lstStyle/>
        <a:p>
          <a:endParaRPr lang="zh-CN" altLang="en-US"/>
        </a:p>
      </dgm:t>
    </dgm:pt>
    <dgm:pt modelId="{B98BE979-C568-419B-81BD-B9F726ADB56F}" type="pres">
      <dgm:prSet presAssocID="{8B761E8C-B042-4D75-BF24-64A6AA878F48}" presName="hierChild5" presStyleCnt="0"/>
      <dgm:spPr/>
      <dgm:t>
        <a:bodyPr/>
        <a:lstStyle/>
        <a:p>
          <a:endParaRPr lang="zh-CN" altLang="en-US"/>
        </a:p>
      </dgm:t>
    </dgm:pt>
    <dgm:pt modelId="{BEDA5E2F-66A1-4DE7-909D-FA3FEE1BB307}" type="pres">
      <dgm:prSet presAssocID="{C4B5CCB7-E668-453A-8EE8-6A124E89102B}" presName="Name37" presStyleLbl="parChTrans1D3" presStyleIdx="6" presStyleCnt="15"/>
      <dgm:spPr/>
      <dgm:t>
        <a:bodyPr/>
        <a:lstStyle/>
        <a:p>
          <a:endParaRPr lang="zh-CN" altLang="en-US"/>
        </a:p>
      </dgm:t>
    </dgm:pt>
    <dgm:pt modelId="{4827E88B-369E-4CB6-B3B4-58F4B6E4E53F}" type="pres">
      <dgm:prSet presAssocID="{B936F9C2-5922-4468-B513-1ECDA5F5EEAC}" presName="hierRoot2" presStyleCnt="0">
        <dgm:presLayoutVars>
          <dgm:hierBranch val="init"/>
        </dgm:presLayoutVars>
      </dgm:prSet>
      <dgm:spPr/>
      <dgm:t>
        <a:bodyPr/>
        <a:lstStyle/>
        <a:p>
          <a:endParaRPr lang="zh-CN" altLang="en-US"/>
        </a:p>
      </dgm:t>
    </dgm:pt>
    <dgm:pt modelId="{F3512084-C573-4251-A812-7A4A2FE5865C}" type="pres">
      <dgm:prSet presAssocID="{B936F9C2-5922-4468-B513-1ECDA5F5EEAC}" presName="rootComposite" presStyleCnt="0"/>
      <dgm:spPr/>
      <dgm:t>
        <a:bodyPr/>
        <a:lstStyle/>
        <a:p>
          <a:endParaRPr lang="zh-CN" altLang="en-US"/>
        </a:p>
      </dgm:t>
    </dgm:pt>
    <dgm:pt modelId="{6A2152F5-9AF1-4D11-BF28-8DDBD17E0808}" type="pres">
      <dgm:prSet presAssocID="{B936F9C2-5922-4468-B513-1ECDA5F5EEAC}" presName="rootText" presStyleLbl="node3" presStyleIdx="6" presStyleCnt="15">
        <dgm:presLayoutVars>
          <dgm:chPref val="3"/>
        </dgm:presLayoutVars>
      </dgm:prSet>
      <dgm:spPr/>
      <dgm:t>
        <a:bodyPr/>
        <a:lstStyle/>
        <a:p>
          <a:endParaRPr lang="zh-CN" altLang="en-US"/>
        </a:p>
      </dgm:t>
    </dgm:pt>
    <dgm:pt modelId="{3C2FFBE6-0819-4917-B403-B3B537514B47}" type="pres">
      <dgm:prSet presAssocID="{B936F9C2-5922-4468-B513-1ECDA5F5EEAC}" presName="rootConnector" presStyleLbl="node3" presStyleIdx="6" presStyleCnt="15"/>
      <dgm:spPr/>
      <dgm:t>
        <a:bodyPr/>
        <a:lstStyle/>
        <a:p>
          <a:endParaRPr lang="zh-CN" altLang="en-US"/>
        </a:p>
      </dgm:t>
    </dgm:pt>
    <dgm:pt modelId="{26101069-4423-46C7-BF79-3D8F54AF6F2F}" type="pres">
      <dgm:prSet presAssocID="{B936F9C2-5922-4468-B513-1ECDA5F5EEAC}" presName="hierChild4" presStyleCnt="0"/>
      <dgm:spPr/>
      <dgm:t>
        <a:bodyPr/>
        <a:lstStyle/>
        <a:p>
          <a:endParaRPr lang="zh-CN" altLang="en-US"/>
        </a:p>
      </dgm:t>
    </dgm:pt>
    <dgm:pt modelId="{0B2049F8-190D-4C0D-A46B-8AE2E10FD6F6}" type="pres">
      <dgm:prSet presAssocID="{B936F9C2-5922-4468-B513-1ECDA5F5EEAC}" presName="hierChild5" presStyleCnt="0"/>
      <dgm:spPr/>
      <dgm:t>
        <a:bodyPr/>
        <a:lstStyle/>
        <a:p>
          <a:endParaRPr lang="zh-CN" altLang="en-US"/>
        </a:p>
      </dgm:t>
    </dgm:pt>
    <dgm:pt modelId="{38CC9A61-269A-421C-BCD6-01610D3AEB9C}" type="pres">
      <dgm:prSet presAssocID="{5A0BE0F9-3DF2-4831-99B6-8628D8383ED3}" presName="Name37" presStyleLbl="parChTrans1D3" presStyleIdx="7" presStyleCnt="15"/>
      <dgm:spPr/>
      <dgm:t>
        <a:bodyPr/>
        <a:lstStyle/>
        <a:p>
          <a:endParaRPr lang="zh-CN" altLang="en-US"/>
        </a:p>
      </dgm:t>
    </dgm:pt>
    <dgm:pt modelId="{21A2CF14-169F-441E-8A91-108B7A9839F8}" type="pres">
      <dgm:prSet presAssocID="{EA561A02-234A-461C-A1F3-8756EC9DB26E}" presName="hierRoot2" presStyleCnt="0">
        <dgm:presLayoutVars>
          <dgm:hierBranch val="init"/>
        </dgm:presLayoutVars>
      </dgm:prSet>
      <dgm:spPr/>
      <dgm:t>
        <a:bodyPr/>
        <a:lstStyle/>
        <a:p>
          <a:endParaRPr lang="zh-CN" altLang="en-US"/>
        </a:p>
      </dgm:t>
    </dgm:pt>
    <dgm:pt modelId="{99DC6F57-DD06-4BEA-B9A2-89A83B04DDE4}" type="pres">
      <dgm:prSet presAssocID="{EA561A02-234A-461C-A1F3-8756EC9DB26E}" presName="rootComposite" presStyleCnt="0"/>
      <dgm:spPr/>
      <dgm:t>
        <a:bodyPr/>
        <a:lstStyle/>
        <a:p>
          <a:endParaRPr lang="zh-CN" altLang="en-US"/>
        </a:p>
      </dgm:t>
    </dgm:pt>
    <dgm:pt modelId="{3779C8C5-D47B-46B9-8417-568F28D37E17}" type="pres">
      <dgm:prSet presAssocID="{EA561A02-234A-461C-A1F3-8756EC9DB26E}" presName="rootText" presStyleLbl="node3" presStyleIdx="7" presStyleCnt="15">
        <dgm:presLayoutVars>
          <dgm:chPref val="3"/>
        </dgm:presLayoutVars>
      </dgm:prSet>
      <dgm:spPr/>
      <dgm:t>
        <a:bodyPr/>
        <a:lstStyle/>
        <a:p>
          <a:endParaRPr lang="zh-CN" altLang="en-US"/>
        </a:p>
      </dgm:t>
    </dgm:pt>
    <dgm:pt modelId="{AA2DEAD5-6203-40D2-8796-5E48FBE07CCE}" type="pres">
      <dgm:prSet presAssocID="{EA561A02-234A-461C-A1F3-8756EC9DB26E}" presName="rootConnector" presStyleLbl="node3" presStyleIdx="7" presStyleCnt="15"/>
      <dgm:spPr/>
      <dgm:t>
        <a:bodyPr/>
        <a:lstStyle/>
        <a:p>
          <a:endParaRPr lang="zh-CN" altLang="en-US"/>
        </a:p>
      </dgm:t>
    </dgm:pt>
    <dgm:pt modelId="{8540B446-00CD-4942-BBEE-729F1596B09A}" type="pres">
      <dgm:prSet presAssocID="{EA561A02-234A-461C-A1F3-8756EC9DB26E}" presName="hierChild4" presStyleCnt="0"/>
      <dgm:spPr/>
      <dgm:t>
        <a:bodyPr/>
        <a:lstStyle/>
        <a:p>
          <a:endParaRPr lang="zh-CN" altLang="en-US"/>
        </a:p>
      </dgm:t>
    </dgm:pt>
    <dgm:pt modelId="{1BA31A04-65F7-4177-812E-A1E71DB28EEB}" type="pres">
      <dgm:prSet presAssocID="{EA561A02-234A-461C-A1F3-8756EC9DB26E}" presName="hierChild5" presStyleCnt="0"/>
      <dgm:spPr/>
      <dgm:t>
        <a:bodyPr/>
        <a:lstStyle/>
        <a:p>
          <a:endParaRPr lang="zh-CN" altLang="en-US"/>
        </a:p>
      </dgm:t>
    </dgm:pt>
    <dgm:pt modelId="{AB60A090-B66C-4849-B69A-2135DFCAF48A}" type="pres">
      <dgm:prSet presAssocID="{ED43661E-E116-4CEA-82B2-94F906621F38}" presName="hierChild5" presStyleCnt="0"/>
      <dgm:spPr/>
      <dgm:t>
        <a:bodyPr/>
        <a:lstStyle/>
        <a:p>
          <a:endParaRPr lang="zh-CN" altLang="en-US"/>
        </a:p>
      </dgm:t>
    </dgm:pt>
    <dgm:pt modelId="{6F639609-3870-4CA8-AFC4-78DA21D9E438}" type="pres">
      <dgm:prSet presAssocID="{B65B70D1-C9F7-4500-9A4B-C0548A632FE3}" presName="Name37" presStyleLbl="parChTrans1D2" presStyleIdx="2" presStyleCnt="4"/>
      <dgm:spPr/>
      <dgm:t>
        <a:bodyPr/>
        <a:lstStyle/>
        <a:p>
          <a:endParaRPr lang="zh-CN" altLang="en-US"/>
        </a:p>
      </dgm:t>
    </dgm:pt>
    <dgm:pt modelId="{6523CA89-8649-424C-80AE-5F28D129DC7B}" type="pres">
      <dgm:prSet presAssocID="{3C01D321-EDF6-4603-8022-101A501C3C72}" presName="hierRoot2" presStyleCnt="0">
        <dgm:presLayoutVars>
          <dgm:hierBranch val="init"/>
        </dgm:presLayoutVars>
      </dgm:prSet>
      <dgm:spPr/>
      <dgm:t>
        <a:bodyPr/>
        <a:lstStyle/>
        <a:p>
          <a:endParaRPr lang="zh-CN" altLang="en-US"/>
        </a:p>
      </dgm:t>
    </dgm:pt>
    <dgm:pt modelId="{8AB53277-B381-42D9-8073-1E3F4861DBA3}" type="pres">
      <dgm:prSet presAssocID="{3C01D321-EDF6-4603-8022-101A501C3C72}" presName="rootComposite" presStyleCnt="0"/>
      <dgm:spPr/>
      <dgm:t>
        <a:bodyPr/>
        <a:lstStyle/>
        <a:p>
          <a:endParaRPr lang="zh-CN" altLang="en-US"/>
        </a:p>
      </dgm:t>
    </dgm:pt>
    <dgm:pt modelId="{FC00AD7E-CA77-46A5-A90D-ED3D95DBBB9B}" type="pres">
      <dgm:prSet presAssocID="{3C01D321-EDF6-4603-8022-101A501C3C72}" presName="rootText" presStyleLbl="node2" presStyleIdx="2" presStyleCnt="4">
        <dgm:presLayoutVars>
          <dgm:chPref val="3"/>
        </dgm:presLayoutVars>
      </dgm:prSet>
      <dgm:spPr/>
      <dgm:t>
        <a:bodyPr/>
        <a:lstStyle/>
        <a:p>
          <a:endParaRPr lang="zh-CN" altLang="en-US"/>
        </a:p>
      </dgm:t>
    </dgm:pt>
    <dgm:pt modelId="{3ACEF81C-5F35-4612-8267-FD7DF77F84EA}" type="pres">
      <dgm:prSet presAssocID="{3C01D321-EDF6-4603-8022-101A501C3C72}" presName="rootConnector" presStyleLbl="node2" presStyleIdx="2" presStyleCnt="4"/>
      <dgm:spPr/>
      <dgm:t>
        <a:bodyPr/>
        <a:lstStyle/>
        <a:p>
          <a:endParaRPr lang="zh-CN" altLang="en-US"/>
        </a:p>
      </dgm:t>
    </dgm:pt>
    <dgm:pt modelId="{D82A5397-EB90-47EE-A463-D7D41EA8F134}" type="pres">
      <dgm:prSet presAssocID="{3C01D321-EDF6-4603-8022-101A501C3C72}" presName="hierChild4" presStyleCnt="0"/>
      <dgm:spPr/>
      <dgm:t>
        <a:bodyPr/>
        <a:lstStyle/>
        <a:p>
          <a:endParaRPr lang="zh-CN" altLang="en-US"/>
        </a:p>
      </dgm:t>
    </dgm:pt>
    <dgm:pt modelId="{8CF76713-B018-444E-A1B7-96FB7AFEC094}" type="pres">
      <dgm:prSet presAssocID="{2733A7AE-364C-4375-B51A-F8BBDD2F71F6}" presName="Name37" presStyleLbl="parChTrans1D3" presStyleIdx="8" presStyleCnt="15"/>
      <dgm:spPr/>
      <dgm:t>
        <a:bodyPr/>
        <a:lstStyle/>
        <a:p>
          <a:endParaRPr lang="zh-CN" altLang="en-US"/>
        </a:p>
      </dgm:t>
    </dgm:pt>
    <dgm:pt modelId="{8E4C97CA-7A72-4B21-A215-9FB664C50240}" type="pres">
      <dgm:prSet presAssocID="{08C141D9-22C3-44AF-8F27-47CC9C67C722}" presName="hierRoot2" presStyleCnt="0">
        <dgm:presLayoutVars>
          <dgm:hierBranch val="init"/>
        </dgm:presLayoutVars>
      </dgm:prSet>
      <dgm:spPr/>
      <dgm:t>
        <a:bodyPr/>
        <a:lstStyle/>
        <a:p>
          <a:endParaRPr lang="zh-CN" altLang="en-US"/>
        </a:p>
      </dgm:t>
    </dgm:pt>
    <dgm:pt modelId="{3A5C8613-519B-4C32-BAED-9699F894F52E}" type="pres">
      <dgm:prSet presAssocID="{08C141D9-22C3-44AF-8F27-47CC9C67C722}" presName="rootComposite" presStyleCnt="0"/>
      <dgm:spPr/>
      <dgm:t>
        <a:bodyPr/>
        <a:lstStyle/>
        <a:p>
          <a:endParaRPr lang="zh-CN" altLang="en-US"/>
        </a:p>
      </dgm:t>
    </dgm:pt>
    <dgm:pt modelId="{29B34787-BE4A-4C4B-BDE4-AC5DD6F4D960}" type="pres">
      <dgm:prSet presAssocID="{08C141D9-22C3-44AF-8F27-47CC9C67C722}" presName="rootText" presStyleLbl="node3" presStyleIdx="8" presStyleCnt="15">
        <dgm:presLayoutVars>
          <dgm:chPref val="3"/>
        </dgm:presLayoutVars>
      </dgm:prSet>
      <dgm:spPr/>
      <dgm:t>
        <a:bodyPr/>
        <a:lstStyle/>
        <a:p>
          <a:endParaRPr lang="zh-CN" altLang="en-US"/>
        </a:p>
      </dgm:t>
    </dgm:pt>
    <dgm:pt modelId="{A0FD8761-95C1-4EBA-92D8-C38EAB7CA069}" type="pres">
      <dgm:prSet presAssocID="{08C141D9-22C3-44AF-8F27-47CC9C67C722}" presName="rootConnector" presStyleLbl="node3" presStyleIdx="8" presStyleCnt="15"/>
      <dgm:spPr/>
      <dgm:t>
        <a:bodyPr/>
        <a:lstStyle/>
        <a:p>
          <a:endParaRPr lang="zh-CN" altLang="en-US"/>
        </a:p>
      </dgm:t>
    </dgm:pt>
    <dgm:pt modelId="{FE09A1A7-235D-4164-B138-A2B7D892ABCE}" type="pres">
      <dgm:prSet presAssocID="{08C141D9-22C3-44AF-8F27-47CC9C67C722}" presName="hierChild4" presStyleCnt="0"/>
      <dgm:spPr/>
      <dgm:t>
        <a:bodyPr/>
        <a:lstStyle/>
        <a:p>
          <a:endParaRPr lang="zh-CN" altLang="en-US"/>
        </a:p>
      </dgm:t>
    </dgm:pt>
    <dgm:pt modelId="{721FACF5-6BFC-409C-9AAB-2FBD56BED84E}" type="pres">
      <dgm:prSet presAssocID="{08C141D9-22C3-44AF-8F27-47CC9C67C722}" presName="hierChild5" presStyleCnt="0"/>
      <dgm:spPr/>
      <dgm:t>
        <a:bodyPr/>
        <a:lstStyle/>
        <a:p>
          <a:endParaRPr lang="zh-CN" altLang="en-US"/>
        </a:p>
      </dgm:t>
    </dgm:pt>
    <dgm:pt modelId="{DE8E214B-10EC-4E8F-81D8-59CB1DA90349}" type="pres">
      <dgm:prSet presAssocID="{CAA9592C-A1AE-48E3-9C9A-58EDF92A5525}" presName="Name37" presStyleLbl="parChTrans1D3" presStyleIdx="9" presStyleCnt="15"/>
      <dgm:spPr/>
      <dgm:t>
        <a:bodyPr/>
        <a:lstStyle/>
        <a:p>
          <a:endParaRPr lang="zh-CN" altLang="en-US"/>
        </a:p>
      </dgm:t>
    </dgm:pt>
    <dgm:pt modelId="{ADB8364C-5766-4999-A0EC-6FDF021B1856}" type="pres">
      <dgm:prSet presAssocID="{B8FDB927-CA08-47D7-8CD7-6C5A3EDC530B}" presName="hierRoot2" presStyleCnt="0">
        <dgm:presLayoutVars>
          <dgm:hierBranch val="init"/>
        </dgm:presLayoutVars>
      </dgm:prSet>
      <dgm:spPr/>
      <dgm:t>
        <a:bodyPr/>
        <a:lstStyle/>
        <a:p>
          <a:endParaRPr lang="zh-CN" altLang="en-US"/>
        </a:p>
      </dgm:t>
    </dgm:pt>
    <dgm:pt modelId="{BD0BDF11-8E0F-49AF-A9B3-EF1E4DD34170}" type="pres">
      <dgm:prSet presAssocID="{B8FDB927-CA08-47D7-8CD7-6C5A3EDC530B}" presName="rootComposite" presStyleCnt="0"/>
      <dgm:spPr/>
      <dgm:t>
        <a:bodyPr/>
        <a:lstStyle/>
        <a:p>
          <a:endParaRPr lang="zh-CN" altLang="en-US"/>
        </a:p>
      </dgm:t>
    </dgm:pt>
    <dgm:pt modelId="{0D4D15B1-3853-4F89-8AD2-DEF2F44A9F92}" type="pres">
      <dgm:prSet presAssocID="{B8FDB927-CA08-47D7-8CD7-6C5A3EDC530B}" presName="rootText" presStyleLbl="node3" presStyleIdx="9" presStyleCnt="15">
        <dgm:presLayoutVars>
          <dgm:chPref val="3"/>
        </dgm:presLayoutVars>
      </dgm:prSet>
      <dgm:spPr/>
      <dgm:t>
        <a:bodyPr/>
        <a:lstStyle/>
        <a:p>
          <a:endParaRPr lang="zh-CN" altLang="en-US"/>
        </a:p>
      </dgm:t>
    </dgm:pt>
    <dgm:pt modelId="{2605F80B-D68F-473E-9FFA-087527CA8FFA}" type="pres">
      <dgm:prSet presAssocID="{B8FDB927-CA08-47D7-8CD7-6C5A3EDC530B}" presName="rootConnector" presStyleLbl="node3" presStyleIdx="9" presStyleCnt="15"/>
      <dgm:spPr/>
      <dgm:t>
        <a:bodyPr/>
        <a:lstStyle/>
        <a:p>
          <a:endParaRPr lang="zh-CN" altLang="en-US"/>
        </a:p>
      </dgm:t>
    </dgm:pt>
    <dgm:pt modelId="{1E7974CD-C9BA-4E40-A7C7-29343443FB69}" type="pres">
      <dgm:prSet presAssocID="{B8FDB927-CA08-47D7-8CD7-6C5A3EDC530B}" presName="hierChild4" presStyleCnt="0"/>
      <dgm:spPr/>
      <dgm:t>
        <a:bodyPr/>
        <a:lstStyle/>
        <a:p>
          <a:endParaRPr lang="zh-CN" altLang="en-US"/>
        </a:p>
      </dgm:t>
    </dgm:pt>
    <dgm:pt modelId="{D0B92ACE-A131-4110-9613-A19739F3A745}" type="pres">
      <dgm:prSet presAssocID="{B8FDB927-CA08-47D7-8CD7-6C5A3EDC530B}" presName="hierChild5" presStyleCnt="0"/>
      <dgm:spPr/>
      <dgm:t>
        <a:bodyPr/>
        <a:lstStyle/>
        <a:p>
          <a:endParaRPr lang="zh-CN" altLang="en-US"/>
        </a:p>
      </dgm:t>
    </dgm:pt>
    <dgm:pt modelId="{7CC632FB-E3D3-4B0E-A875-14A4711AFB4B}" type="pres">
      <dgm:prSet presAssocID="{F2E20ED4-6DF7-4B19-91EC-FF8952864406}" presName="Name37" presStyleLbl="parChTrans1D3" presStyleIdx="10" presStyleCnt="15"/>
      <dgm:spPr/>
      <dgm:t>
        <a:bodyPr/>
        <a:lstStyle/>
        <a:p>
          <a:endParaRPr lang="zh-CN" altLang="en-US"/>
        </a:p>
      </dgm:t>
    </dgm:pt>
    <dgm:pt modelId="{EA7DDE9B-A5E5-43DE-8562-AC91D0B31389}" type="pres">
      <dgm:prSet presAssocID="{926DF1D7-36ED-4295-8096-55368F88F8C0}" presName="hierRoot2" presStyleCnt="0">
        <dgm:presLayoutVars>
          <dgm:hierBranch val="init"/>
        </dgm:presLayoutVars>
      </dgm:prSet>
      <dgm:spPr/>
      <dgm:t>
        <a:bodyPr/>
        <a:lstStyle/>
        <a:p>
          <a:endParaRPr lang="zh-CN" altLang="en-US"/>
        </a:p>
      </dgm:t>
    </dgm:pt>
    <dgm:pt modelId="{E699DE68-0514-47A6-BF4D-313F428FAC83}" type="pres">
      <dgm:prSet presAssocID="{926DF1D7-36ED-4295-8096-55368F88F8C0}" presName="rootComposite" presStyleCnt="0"/>
      <dgm:spPr/>
      <dgm:t>
        <a:bodyPr/>
        <a:lstStyle/>
        <a:p>
          <a:endParaRPr lang="zh-CN" altLang="en-US"/>
        </a:p>
      </dgm:t>
    </dgm:pt>
    <dgm:pt modelId="{018901F6-55DB-4286-92B9-DC4E333482C7}" type="pres">
      <dgm:prSet presAssocID="{926DF1D7-36ED-4295-8096-55368F88F8C0}" presName="rootText" presStyleLbl="node3" presStyleIdx="10" presStyleCnt="15">
        <dgm:presLayoutVars>
          <dgm:chPref val="3"/>
        </dgm:presLayoutVars>
      </dgm:prSet>
      <dgm:spPr/>
      <dgm:t>
        <a:bodyPr/>
        <a:lstStyle/>
        <a:p>
          <a:endParaRPr lang="zh-CN" altLang="en-US"/>
        </a:p>
      </dgm:t>
    </dgm:pt>
    <dgm:pt modelId="{D3AE96BF-1F59-4523-94A7-D8274D11E259}" type="pres">
      <dgm:prSet presAssocID="{926DF1D7-36ED-4295-8096-55368F88F8C0}" presName="rootConnector" presStyleLbl="node3" presStyleIdx="10" presStyleCnt="15"/>
      <dgm:spPr/>
      <dgm:t>
        <a:bodyPr/>
        <a:lstStyle/>
        <a:p>
          <a:endParaRPr lang="zh-CN" altLang="en-US"/>
        </a:p>
      </dgm:t>
    </dgm:pt>
    <dgm:pt modelId="{3F3EC9AA-549F-4100-9AC1-F6FEEC9401D1}" type="pres">
      <dgm:prSet presAssocID="{926DF1D7-36ED-4295-8096-55368F88F8C0}" presName="hierChild4" presStyleCnt="0"/>
      <dgm:spPr/>
      <dgm:t>
        <a:bodyPr/>
        <a:lstStyle/>
        <a:p>
          <a:endParaRPr lang="zh-CN" altLang="en-US"/>
        </a:p>
      </dgm:t>
    </dgm:pt>
    <dgm:pt modelId="{9953F668-C1BA-4629-9C69-00371BCA6CD0}" type="pres">
      <dgm:prSet presAssocID="{926DF1D7-36ED-4295-8096-55368F88F8C0}" presName="hierChild5" presStyleCnt="0"/>
      <dgm:spPr/>
      <dgm:t>
        <a:bodyPr/>
        <a:lstStyle/>
        <a:p>
          <a:endParaRPr lang="zh-CN" altLang="en-US"/>
        </a:p>
      </dgm:t>
    </dgm:pt>
    <dgm:pt modelId="{8C5BE5B3-E368-46FD-889F-96BEC1A76060}" type="pres">
      <dgm:prSet presAssocID="{3C01D321-EDF6-4603-8022-101A501C3C72}" presName="hierChild5" presStyleCnt="0"/>
      <dgm:spPr/>
      <dgm:t>
        <a:bodyPr/>
        <a:lstStyle/>
        <a:p>
          <a:endParaRPr lang="zh-CN" altLang="en-US"/>
        </a:p>
      </dgm:t>
    </dgm:pt>
    <dgm:pt modelId="{F22CF9F9-6C66-498B-84CF-E9D5128C2515}" type="pres">
      <dgm:prSet presAssocID="{AC7097BA-71C1-40BB-B24E-00EC26EDDB06}" presName="Name37" presStyleLbl="parChTrans1D2" presStyleIdx="3" presStyleCnt="4"/>
      <dgm:spPr/>
      <dgm:t>
        <a:bodyPr/>
        <a:lstStyle/>
        <a:p>
          <a:endParaRPr lang="zh-CN" altLang="en-US"/>
        </a:p>
      </dgm:t>
    </dgm:pt>
    <dgm:pt modelId="{25927DD5-DCAB-466F-BCCF-2C182E0F3DE8}" type="pres">
      <dgm:prSet presAssocID="{0479D56E-1D83-4F3B-ABB4-F903FA656F24}" presName="hierRoot2" presStyleCnt="0">
        <dgm:presLayoutVars>
          <dgm:hierBranch val="init"/>
        </dgm:presLayoutVars>
      </dgm:prSet>
      <dgm:spPr/>
      <dgm:t>
        <a:bodyPr/>
        <a:lstStyle/>
        <a:p>
          <a:endParaRPr lang="zh-CN" altLang="en-US"/>
        </a:p>
      </dgm:t>
    </dgm:pt>
    <dgm:pt modelId="{72672801-769A-4F91-ADF2-EA96E99DDFEB}" type="pres">
      <dgm:prSet presAssocID="{0479D56E-1D83-4F3B-ABB4-F903FA656F24}" presName="rootComposite" presStyleCnt="0"/>
      <dgm:spPr/>
      <dgm:t>
        <a:bodyPr/>
        <a:lstStyle/>
        <a:p>
          <a:endParaRPr lang="zh-CN" altLang="en-US"/>
        </a:p>
      </dgm:t>
    </dgm:pt>
    <dgm:pt modelId="{4E44CFF2-0CB8-4F17-8751-B2398BBD5EB2}" type="pres">
      <dgm:prSet presAssocID="{0479D56E-1D83-4F3B-ABB4-F903FA656F24}" presName="rootText" presStyleLbl="node2" presStyleIdx="3" presStyleCnt="4">
        <dgm:presLayoutVars>
          <dgm:chPref val="3"/>
        </dgm:presLayoutVars>
      </dgm:prSet>
      <dgm:spPr/>
      <dgm:t>
        <a:bodyPr/>
        <a:lstStyle/>
        <a:p>
          <a:endParaRPr lang="zh-CN" altLang="en-US"/>
        </a:p>
      </dgm:t>
    </dgm:pt>
    <dgm:pt modelId="{ADDB66C3-509B-4821-BAF1-0338FF0ACB61}" type="pres">
      <dgm:prSet presAssocID="{0479D56E-1D83-4F3B-ABB4-F903FA656F24}" presName="rootConnector" presStyleLbl="node2" presStyleIdx="3" presStyleCnt="4"/>
      <dgm:spPr/>
      <dgm:t>
        <a:bodyPr/>
        <a:lstStyle/>
        <a:p>
          <a:endParaRPr lang="zh-CN" altLang="en-US"/>
        </a:p>
      </dgm:t>
    </dgm:pt>
    <dgm:pt modelId="{A50EF913-E985-4468-870F-C38646F3D151}" type="pres">
      <dgm:prSet presAssocID="{0479D56E-1D83-4F3B-ABB4-F903FA656F24}" presName="hierChild4" presStyleCnt="0"/>
      <dgm:spPr/>
      <dgm:t>
        <a:bodyPr/>
        <a:lstStyle/>
        <a:p>
          <a:endParaRPr lang="zh-CN" altLang="en-US"/>
        </a:p>
      </dgm:t>
    </dgm:pt>
    <dgm:pt modelId="{F1F782C9-797F-4B70-8B56-FF043CBB6A59}" type="pres">
      <dgm:prSet presAssocID="{F4B37960-A6FA-4F71-A241-EBB81D8ADA75}" presName="Name37" presStyleLbl="parChTrans1D3" presStyleIdx="11" presStyleCnt="15"/>
      <dgm:spPr/>
      <dgm:t>
        <a:bodyPr/>
        <a:lstStyle/>
        <a:p>
          <a:endParaRPr lang="zh-CN" altLang="en-US"/>
        </a:p>
      </dgm:t>
    </dgm:pt>
    <dgm:pt modelId="{495B2704-E15D-4CD2-B1B4-9D4461BE2B70}" type="pres">
      <dgm:prSet presAssocID="{82AF89DE-2E90-443C-B25A-FE249CE2FB0C}" presName="hierRoot2" presStyleCnt="0">
        <dgm:presLayoutVars>
          <dgm:hierBranch val="init"/>
        </dgm:presLayoutVars>
      </dgm:prSet>
      <dgm:spPr/>
      <dgm:t>
        <a:bodyPr/>
        <a:lstStyle/>
        <a:p>
          <a:endParaRPr lang="zh-CN" altLang="en-US"/>
        </a:p>
      </dgm:t>
    </dgm:pt>
    <dgm:pt modelId="{229AD205-F289-4A7C-8EDD-A6C1844B67CB}" type="pres">
      <dgm:prSet presAssocID="{82AF89DE-2E90-443C-B25A-FE249CE2FB0C}" presName="rootComposite" presStyleCnt="0"/>
      <dgm:spPr/>
      <dgm:t>
        <a:bodyPr/>
        <a:lstStyle/>
        <a:p>
          <a:endParaRPr lang="zh-CN" altLang="en-US"/>
        </a:p>
      </dgm:t>
    </dgm:pt>
    <dgm:pt modelId="{8FE55A41-6FD0-40C9-9819-A273AF05B668}" type="pres">
      <dgm:prSet presAssocID="{82AF89DE-2E90-443C-B25A-FE249CE2FB0C}" presName="rootText" presStyleLbl="node3" presStyleIdx="11" presStyleCnt="15">
        <dgm:presLayoutVars>
          <dgm:chPref val="3"/>
        </dgm:presLayoutVars>
      </dgm:prSet>
      <dgm:spPr/>
      <dgm:t>
        <a:bodyPr/>
        <a:lstStyle/>
        <a:p>
          <a:endParaRPr lang="zh-CN" altLang="en-US"/>
        </a:p>
      </dgm:t>
    </dgm:pt>
    <dgm:pt modelId="{B87B19E7-4414-4F93-A4B6-3B6E9EAD3EEB}" type="pres">
      <dgm:prSet presAssocID="{82AF89DE-2E90-443C-B25A-FE249CE2FB0C}" presName="rootConnector" presStyleLbl="node3" presStyleIdx="11" presStyleCnt="15"/>
      <dgm:spPr/>
      <dgm:t>
        <a:bodyPr/>
        <a:lstStyle/>
        <a:p>
          <a:endParaRPr lang="zh-CN" altLang="en-US"/>
        </a:p>
      </dgm:t>
    </dgm:pt>
    <dgm:pt modelId="{EC4A9C16-FA65-46C6-B35E-FC77AB534B29}" type="pres">
      <dgm:prSet presAssocID="{82AF89DE-2E90-443C-B25A-FE249CE2FB0C}" presName="hierChild4" presStyleCnt="0"/>
      <dgm:spPr/>
      <dgm:t>
        <a:bodyPr/>
        <a:lstStyle/>
        <a:p>
          <a:endParaRPr lang="zh-CN" altLang="en-US"/>
        </a:p>
      </dgm:t>
    </dgm:pt>
    <dgm:pt modelId="{16A09E8D-84F4-47B7-8193-B572233D0971}" type="pres">
      <dgm:prSet presAssocID="{82AF89DE-2E90-443C-B25A-FE249CE2FB0C}" presName="hierChild5" presStyleCnt="0"/>
      <dgm:spPr/>
      <dgm:t>
        <a:bodyPr/>
        <a:lstStyle/>
        <a:p>
          <a:endParaRPr lang="zh-CN" altLang="en-US"/>
        </a:p>
      </dgm:t>
    </dgm:pt>
    <dgm:pt modelId="{262EABAA-05B3-496A-BB07-218D050E9E6D}" type="pres">
      <dgm:prSet presAssocID="{7BC3707D-9C58-40DB-821D-B8D0E451C278}" presName="Name37" presStyleLbl="parChTrans1D3" presStyleIdx="12" presStyleCnt="15"/>
      <dgm:spPr/>
      <dgm:t>
        <a:bodyPr/>
        <a:lstStyle/>
        <a:p>
          <a:endParaRPr lang="zh-CN" altLang="en-US"/>
        </a:p>
      </dgm:t>
    </dgm:pt>
    <dgm:pt modelId="{27956E42-14D8-4F95-86ED-9AA3B6578634}" type="pres">
      <dgm:prSet presAssocID="{36FB8A55-92EA-4AC6-9262-B6C9588C13A0}" presName="hierRoot2" presStyleCnt="0">
        <dgm:presLayoutVars>
          <dgm:hierBranch val="init"/>
        </dgm:presLayoutVars>
      </dgm:prSet>
      <dgm:spPr/>
      <dgm:t>
        <a:bodyPr/>
        <a:lstStyle/>
        <a:p>
          <a:endParaRPr lang="zh-CN" altLang="en-US"/>
        </a:p>
      </dgm:t>
    </dgm:pt>
    <dgm:pt modelId="{3B5F3CAF-4CEA-47F7-8D8B-3A575FBA2824}" type="pres">
      <dgm:prSet presAssocID="{36FB8A55-92EA-4AC6-9262-B6C9588C13A0}" presName="rootComposite" presStyleCnt="0"/>
      <dgm:spPr/>
      <dgm:t>
        <a:bodyPr/>
        <a:lstStyle/>
        <a:p>
          <a:endParaRPr lang="zh-CN" altLang="en-US"/>
        </a:p>
      </dgm:t>
    </dgm:pt>
    <dgm:pt modelId="{5E000D27-342A-4D68-902D-86BED712B1E0}" type="pres">
      <dgm:prSet presAssocID="{36FB8A55-92EA-4AC6-9262-B6C9588C13A0}" presName="rootText" presStyleLbl="node3" presStyleIdx="12" presStyleCnt="15">
        <dgm:presLayoutVars>
          <dgm:chPref val="3"/>
        </dgm:presLayoutVars>
      </dgm:prSet>
      <dgm:spPr/>
      <dgm:t>
        <a:bodyPr/>
        <a:lstStyle/>
        <a:p>
          <a:endParaRPr lang="zh-CN" altLang="en-US"/>
        </a:p>
      </dgm:t>
    </dgm:pt>
    <dgm:pt modelId="{E19ABBE8-6838-475E-A2DF-4DD6B81C54EA}" type="pres">
      <dgm:prSet presAssocID="{36FB8A55-92EA-4AC6-9262-B6C9588C13A0}" presName="rootConnector" presStyleLbl="node3" presStyleIdx="12" presStyleCnt="15"/>
      <dgm:spPr/>
      <dgm:t>
        <a:bodyPr/>
        <a:lstStyle/>
        <a:p>
          <a:endParaRPr lang="zh-CN" altLang="en-US"/>
        </a:p>
      </dgm:t>
    </dgm:pt>
    <dgm:pt modelId="{FC75C1FB-4255-413D-8445-81C184F34B13}" type="pres">
      <dgm:prSet presAssocID="{36FB8A55-92EA-4AC6-9262-B6C9588C13A0}" presName="hierChild4" presStyleCnt="0"/>
      <dgm:spPr/>
      <dgm:t>
        <a:bodyPr/>
        <a:lstStyle/>
        <a:p>
          <a:endParaRPr lang="zh-CN" altLang="en-US"/>
        </a:p>
      </dgm:t>
    </dgm:pt>
    <dgm:pt modelId="{6BDC6D91-8CA9-4A2B-A306-47063CB5C954}" type="pres">
      <dgm:prSet presAssocID="{36FB8A55-92EA-4AC6-9262-B6C9588C13A0}" presName="hierChild5" presStyleCnt="0"/>
      <dgm:spPr/>
      <dgm:t>
        <a:bodyPr/>
        <a:lstStyle/>
        <a:p>
          <a:endParaRPr lang="zh-CN" altLang="en-US"/>
        </a:p>
      </dgm:t>
    </dgm:pt>
    <dgm:pt modelId="{003EF766-E66D-48E1-B878-F5A673B8EA18}" type="pres">
      <dgm:prSet presAssocID="{2BFA4256-3D78-4340-9E6D-9DDBB3984E22}" presName="Name37" presStyleLbl="parChTrans1D3" presStyleIdx="13" presStyleCnt="15"/>
      <dgm:spPr/>
      <dgm:t>
        <a:bodyPr/>
        <a:lstStyle/>
        <a:p>
          <a:endParaRPr lang="zh-CN" altLang="en-US"/>
        </a:p>
      </dgm:t>
    </dgm:pt>
    <dgm:pt modelId="{5DBCA0CC-BBD6-4877-86DD-12A1B2FD355C}" type="pres">
      <dgm:prSet presAssocID="{3A00A770-23C2-40C7-BDC3-35E14719E961}" presName="hierRoot2" presStyleCnt="0">
        <dgm:presLayoutVars>
          <dgm:hierBranch val="init"/>
        </dgm:presLayoutVars>
      </dgm:prSet>
      <dgm:spPr/>
      <dgm:t>
        <a:bodyPr/>
        <a:lstStyle/>
        <a:p>
          <a:endParaRPr lang="zh-CN" altLang="en-US"/>
        </a:p>
      </dgm:t>
    </dgm:pt>
    <dgm:pt modelId="{9C80A28F-5A28-434C-8930-56EE98CAC744}" type="pres">
      <dgm:prSet presAssocID="{3A00A770-23C2-40C7-BDC3-35E14719E961}" presName="rootComposite" presStyleCnt="0"/>
      <dgm:spPr/>
      <dgm:t>
        <a:bodyPr/>
        <a:lstStyle/>
        <a:p>
          <a:endParaRPr lang="zh-CN" altLang="en-US"/>
        </a:p>
      </dgm:t>
    </dgm:pt>
    <dgm:pt modelId="{60D5D270-A3A8-46E4-BFFC-108BC561CC16}" type="pres">
      <dgm:prSet presAssocID="{3A00A770-23C2-40C7-BDC3-35E14719E961}" presName="rootText" presStyleLbl="node3" presStyleIdx="13" presStyleCnt="15">
        <dgm:presLayoutVars>
          <dgm:chPref val="3"/>
        </dgm:presLayoutVars>
      </dgm:prSet>
      <dgm:spPr/>
      <dgm:t>
        <a:bodyPr/>
        <a:lstStyle/>
        <a:p>
          <a:endParaRPr lang="zh-CN" altLang="en-US"/>
        </a:p>
      </dgm:t>
    </dgm:pt>
    <dgm:pt modelId="{CD2E5C61-B58E-47C0-B2CD-59714088F12F}" type="pres">
      <dgm:prSet presAssocID="{3A00A770-23C2-40C7-BDC3-35E14719E961}" presName="rootConnector" presStyleLbl="node3" presStyleIdx="13" presStyleCnt="15"/>
      <dgm:spPr/>
      <dgm:t>
        <a:bodyPr/>
        <a:lstStyle/>
        <a:p>
          <a:endParaRPr lang="zh-CN" altLang="en-US"/>
        </a:p>
      </dgm:t>
    </dgm:pt>
    <dgm:pt modelId="{34F30A25-0E7C-4B96-BF23-13CD7C862C2D}" type="pres">
      <dgm:prSet presAssocID="{3A00A770-23C2-40C7-BDC3-35E14719E961}" presName="hierChild4" presStyleCnt="0"/>
      <dgm:spPr/>
      <dgm:t>
        <a:bodyPr/>
        <a:lstStyle/>
        <a:p>
          <a:endParaRPr lang="zh-CN" altLang="en-US"/>
        </a:p>
      </dgm:t>
    </dgm:pt>
    <dgm:pt modelId="{6BAE6489-5DE9-423C-8D3D-C8AAF8861A20}" type="pres">
      <dgm:prSet presAssocID="{3A00A770-23C2-40C7-BDC3-35E14719E961}" presName="hierChild5" presStyleCnt="0"/>
      <dgm:spPr/>
      <dgm:t>
        <a:bodyPr/>
        <a:lstStyle/>
        <a:p>
          <a:endParaRPr lang="zh-CN" altLang="en-US"/>
        </a:p>
      </dgm:t>
    </dgm:pt>
    <dgm:pt modelId="{E3F31B04-2A74-4585-B73A-A21156D2E83C}" type="pres">
      <dgm:prSet presAssocID="{77209A80-C107-44DB-84A9-B13977855242}" presName="Name37" presStyleLbl="parChTrans1D3" presStyleIdx="14" presStyleCnt="15"/>
      <dgm:spPr/>
      <dgm:t>
        <a:bodyPr/>
        <a:lstStyle/>
        <a:p>
          <a:endParaRPr lang="zh-CN" altLang="en-US"/>
        </a:p>
      </dgm:t>
    </dgm:pt>
    <dgm:pt modelId="{4EBD9578-2EC9-4987-B0E1-1902FACD1750}" type="pres">
      <dgm:prSet presAssocID="{BD1022B5-1114-4930-A797-5BD88E9C4779}" presName="hierRoot2" presStyleCnt="0">
        <dgm:presLayoutVars>
          <dgm:hierBranch val="init"/>
        </dgm:presLayoutVars>
      </dgm:prSet>
      <dgm:spPr/>
      <dgm:t>
        <a:bodyPr/>
        <a:lstStyle/>
        <a:p>
          <a:endParaRPr lang="zh-CN" altLang="en-US"/>
        </a:p>
      </dgm:t>
    </dgm:pt>
    <dgm:pt modelId="{3B1568FD-D1A4-44A3-A5EA-40315284318E}" type="pres">
      <dgm:prSet presAssocID="{BD1022B5-1114-4930-A797-5BD88E9C4779}" presName="rootComposite" presStyleCnt="0"/>
      <dgm:spPr/>
      <dgm:t>
        <a:bodyPr/>
        <a:lstStyle/>
        <a:p>
          <a:endParaRPr lang="zh-CN" altLang="en-US"/>
        </a:p>
      </dgm:t>
    </dgm:pt>
    <dgm:pt modelId="{BE9AF19C-26DD-40E7-AD71-16809828C5CB}" type="pres">
      <dgm:prSet presAssocID="{BD1022B5-1114-4930-A797-5BD88E9C4779}" presName="rootText" presStyleLbl="node3" presStyleIdx="14" presStyleCnt="15">
        <dgm:presLayoutVars>
          <dgm:chPref val="3"/>
        </dgm:presLayoutVars>
      </dgm:prSet>
      <dgm:spPr/>
      <dgm:t>
        <a:bodyPr/>
        <a:lstStyle/>
        <a:p>
          <a:endParaRPr lang="zh-CN" altLang="en-US"/>
        </a:p>
      </dgm:t>
    </dgm:pt>
    <dgm:pt modelId="{CC9F916A-634A-4831-896A-53CE94EE15C6}" type="pres">
      <dgm:prSet presAssocID="{BD1022B5-1114-4930-A797-5BD88E9C4779}" presName="rootConnector" presStyleLbl="node3" presStyleIdx="14" presStyleCnt="15"/>
      <dgm:spPr/>
      <dgm:t>
        <a:bodyPr/>
        <a:lstStyle/>
        <a:p>
          <a:endParaRPr lang="zh-CN" altLang="en-US"/>
        </a:p>
      </dgm:t>
    </dgm:pt>
    <dgm:pt modelId="{79725309-FD21-4B92-97FA-611AE28567C7}" type="pres">
      <dgm:prSet presAssocID="{BD1022B5-1114-4930-A797-5BD88E9C4779}" presName="hierChild4" presStyleCnt="0"/>
      <dgm:spPr/>
      <dgm:t>
        <a:bodyPr/>
        <a:lstStyle/>
        <a:p>
          <a:endParaRPr lang="zh-CN" altLang="en-US"/>
        </a:p>
      </dgm:t>
    </dgm:pt>
    <dgm:pt modelId="{E2A22034-399C-46F3-9905-503F2D78910A}" type="pres">
      <dgm:prSet presAssocID="{BD1022B5-1114-4930-A797-5BD88E9C4779}" presName="hierChild5" presStyleCnt="0"/>
      <dgm:spPr/>
      <dgm:t>
        <a:bodyPr/>
        <a:lstStyle/>
        <a:p>
          <a:endParaRPr lang="zh-CN" altLang="en-US"/>
        </a:p>
      </dgm:t>
    </dgm:pt>
    <dgm:pt modelId="{E73DB2B7-E6C4-46D9-92FF-BFDB9B258B0E}" type="pres">
      <dgm:prSet presAssocID="{0479D56E-1D83-4F3B-ABB4-F903FA656F24}" presName="hierChild5" presStyleCnt="0"/>
      <dgm:spPr/>
      <dgm:t>
        <a:bodyPr/>
        <a:lstStyle/>
        <a:p>
          <a:endParaRPr lang="zh-CN" altLang="en-US"/>
        </a:p>
      </dgm:t>
    </dgm:pt>
    <dgm:pt modelId="{5B5F2A01-328F-491A-8A2F-92E7B21C8DE9}" type="pres">
      <dgm:prSet presAssocID="{D60207EC-19B4-4F4A-A6DD-5D7BD9D9596E}" presName="hierChild3" presStyleCnt="0"/>
      <dgm:spPr/>
      <dgm:t>
        <a:bodyPr/>
        <a:lstStyle/>
        <a:p>
          <a:endParaRPr lang="zh-CN" altLang="en-US"/>
        </a:p>
      </dgm:t>
    </dgm:pt>
  </dgm:ptLst>
  <dgm:cxnLst>
    <dgm:cxn modelId="{C2EA1DF5-0D1B-4B38-B9E1-CF69917A95DD}" type="presOf" srcId="{B65B70D1-C9F7-4500-9A4B-C0548A632FE3}" destId="{6F639609-3870-4CA8-AFC4-78DA21D9E438}" srcOrd="0" destOrd="0" presId="urn:microsoft.com/office/officeart/2005/8/layout/orgChart1"/>
    <dgm:cxn modelId="{8B45A2AA-CB51-4FB5-8254-1B83BA086DBB}" srcId="{ED43661E-E116-4CEA-82B2-94F906621F38}" destId="{8B761E8C-B042-4D75-BF24-64A6AA878F48}" srcOrd="1" destOrd="0" parTransId="{9FABB98A-2E40-428E-8F26-00F83E4168A1}" sibTransId="{3E5F0A1F-CF8E-46E5-972C-65B2890ABBF2}"/>
    <dgm:cxn modelId="{2673FBE6-C21C-48F3-8EF1-AE7453018787}" type="presOf" srcId="{F4B37960-A6FA-4F71-A241-EBB81D8ADA75}" destId="{F1F782C9-797F-4B70-8B56-FF043CBB6A59}" srcOrd="0" destOrd="0" presId="urn:microsoft.com/office/officeart/2005/8/layout/orgChart1"/>
    <dgm:cxn modelId="{3E07D3FC-AD13-484D-8AA3-B2CFAAA61301}" type="presOf" srcId="{3C01D321-EDF6-4603-8022-101A501C3C72}" destId="{3ACEF81C-5F35-4612-8267-FD7DF77F84EA}" srcOrd="1" destOrd="0" presId="urn:microsoft.com/office/officeart/2005/8/layout/orgChart1"/>
    <dgm:cxn modelId="{8884BA7C-1995-4B78-84BD-AD807603D2D5}" type="presOf" srcId="{9FABB98A-2E40-428E-8F26-00F83E4168A1}" destId="{3CB6569F-A12B-4EA2-B314-314C3DD4F6C8}" srcOrd="0" destOrd="0" presId="urn:microsoft.com/office/officeart/2005/8/layout/orgChart1"/>
    <dgm:cxn modelId="{1A9EB002-CEE3-4419-9765-A8DD752BA5F5}" srcId="{59CCB814-949C-48E4-A3E3-0A30D36C6EFF}" destId="{41A5977B-56FE-4083-AE2A-3C0A5BE37562}" srcOrd="0" destOrd="0" parTransId="{97C44EF8-F939-4FD6-B8D4-6FC52720DD1E}" sibTransId="{0188E13C-380E-4D45-91AC-0B36B3A59DC0}"/>
    <dgm:cxn modelId="{45F0AD22-F546-4CD9-ABBE-E9C31A623354}" type="presOf" srcId="{B8FDB927-CA08-47D7-8CD7-6C5A3EDC530B}" destId="{0D4D15B1-3853-4F89-8AD2-DEF2F44A9F92}" srcOrd="0" destOrd="0" presId="urn:microsoft.com/office/officeart/2005/8/layout/orgChart1"/>
    <dgm:cxn modelId="{56E06F6A-4815-40D2-B0CA-1BDC065B4197}" type="presOf" srcId="{F300A7C2-79D2-4B69-B257-41AEB022DB56}" destId="{D45F635E-D910-42D0-B54D-DF7892ABDF58}" srcOrd="0" destOrd="0" presId="urn:microsoft.com/office/officeart/2005/8/layout/orgChart1"/>
    <dgm:cxn modelId="{161FE8C6-BB0A-47F8-BAC4-9D4CFAB1EAC8}" type="presOf" srcId="{BD1022B5-1114-4930-A797-5BD88E9C4779}" destId="{BE9AF19C-26DD-40E7-AD71-16809828C5CB}" srcOrd="0" destOrd="0" presId="urn:microsoft.com/office/officeart/2005/8/layout/orgChart1"/>
    <dgm:cxn modelId="{ACB8342B-73FB-4A7C-9CCF-2568DD7A22E0}" type="presOf" srcId="{BD1022B5-1114-4930-A797-5BD88E9C4779}" destId="{CC9F916A-634A-4831-896A-53CE94EE15C6}" srcOrd="1" destOrd="0" presId="urn:microsoft.com/office/officeart/2005/8/layout/orgChart1"/>
    <dgm:cxn modelId="{9AAC8F3B-56E7-42DA-80B7-76AD255EAF21}" type="presOf" srcId="{08C141D9-22C3-44AF-8F27-47CC9C67C722}" destId="{29B34787-BE4A-4C4B-BDE4-AC5DD6F4D960}" srcOrd="0" destOrd="0" presId="urn:microsoft.com/office/officeart/2005/8/layout/orgChart1"/>
    <dgm:cxn modelId="{C402BB4A-040D-4456-BDE4-4FF757CD95DF}" srcId="{0479D56E-1D83-4F3B-ABB4-F903FA656F24}" destId="{BD1022B5-1114-4930-A797-5BD88E9C4779}" srcOrd="3" destOrd="0" parTransId="{77209A80-C107-44DB-84A9-B13977855242}" sibTransId="{6C7E5EF9-A050-47C7-AC37-302E01D85BFD}"/>
    <dgm:cxn modelId="{1F217C22-8692-4838-9C78-B4648F8CA344}" type="presOf" srcId="{4444EC07-2B90-4FE3-BABA-AEF508251EDA}" destId="{E8817CC8-6C14-4728-A301-D215BFBA3912}" srcOrd="0" destOrd="0" presId="urn:microsoft.com/office/officeart/2005/8/layout/orgChart1"/>
    <dgm:cxn modelId="{327A3A9D-04A2-48C0-A4F4-5D90F9892C9A}" srcId="{ED43661E-E116-4CEA-82B2-94F906621F38}" destId="{B936F9C2-5922-4468-B513-1ECDA5F5EEAC}" srcOrd="2" destOrd="0" parTransId="{C4B5CCB7-E668-453A-8EE8-6A124E89102B}" sibTransId="{D75447FF-72E6-4D43-A5D5-6082D2837E92}"/>
    <dgm:cxn modelId="{5D1476C1-1FF3-454F-96B2-5AD16E50C453}" type="presOf" srcId="{A10AD029-0F09-44FA-92BA-C80DAE374AA9}" destId="{73048260-1EE4-4A15-B2B6-6AB679B16864}" srcOrd="0" destOrd="0" presId="urn:microsoft.com/office/officeart/2005/8/layout/orgChart1"/>
    <dgm:cxn modelId="{66B265EC-E22C-480E-BEAF-2D63D2C0D2FF}" type="presOf" srcId="{4084A3DF-2C75-48E1-8B45-1D80EA763391}" destId="{8A8689F2-1861-4EDE-818F-5488DA8BAD46}" srcOrd="0" destOrd="0" presId="urn:microsoft.com/office/officeart/2005/8/layout/orgChart1"/>
    <dgm:cxn modelId="{42E46942-B279-4A0B-80DD-587717549C55}" type="presOf" srcId="{DC12CE55-BEE8-4BD8-B6A1-8AB9B935C35E}" destId="{5DCEDE0A-A3DF-48B4-8BDD-586B65670203}" srcOrd="1" destOrd="0" presId="urn:microsoft.com/office/officeart/2005/8/layout/orgChart1"/>
    <dgm:cxn modelId="{8CDCC44A-0DBF-4D8F-A6B4-50418905C9D4}" type="presOf" srcId="{B8FDB927-CA08-47D7-8CD7-6C5A3EDC530B}" destId="{2605F80B-D68F-473E-9FFA-087527CA8FFA}" srcOrd="1" destOrd="0" presId="urn:microsoft.com/office/officeart/2005/8/layout/orgChart1"/>
    <dgm:cxn modelId="{EC1F5EA3-6471-43F3-AF45-4218E4F6261E}" type="presOf" srcId="{59CCB814-949C-48E4-A3E3-0A30D36C6EFF}" destId="{66291B46-17AF-45D1-8F6F-9B89723015F8}" srcOrd="0" destOrd="0" presId="urn:microsoft.com/office/officeart/2005/8/layout/orgChart1"/>
    <dgm:cxn modelId="{BD5CCE20-9511-414D-B160-A6A792707E5E}" type="presOf" srcId="{41A5977B-56FE-4083-AE2A-3C0A5BE37562}" destId="{941530F9-264E-4826-B58A-6DE1728F983B}" srcOrd="0" destOrd="0" presId="urn:microsoft.com/office/officeart/2005/8/layout/orgChart1"/>
    <dgm:cxn modelId="{9C92AD86-A54E-4D39-B034-FCADF9D7B317}" type="presOf" srcId="{AB420FF0-C771-4661-ADC3-498287C4A9EC}" destId="{CBE435E8-354E-44CD-A224-C7B3AA04F9F8}" srcOrd="0" destOrd="0" presId="urn:microsoft.com/office/officeart/2005/8/layout/orgChart1"/>
    <dgm:cxn modelId="{EF6CB5B6-37CE-4CFF-B276-518A2304C2D8}" srcId="{59CCB814-949C-48E4-A3E3-0A30D36C6EFF}" destId="{F300A7C2-79D2-4B69-B257-41AEB022DB56}" srcOrd="3" destOrd="0" parTransId="{4084A3DF-2C75-48E1-8B45-1D80EA763391}" sibTransId="{C23B0C88-AF1E-4F4C-ACE2-4C6C09CDDD24}"/>
    <dgm:cxn modelId="{62996667-FE9E-43BF-A053-81D8739085C4}" type="presOf" srcId="{AC7097BA-71C1-40BB-B24E-00EC26EDDB06}" destId="{F22CF9F9-6C66-498B-84CF-E9D5128C2515}" srcOrd="0" destOrd="0" presId="urn:microsoft.com/office/officeart/2005/8/layout/orgChart1"/>
    <dgm:cxn modelId="{05566274-EE24-446A-8B12-F9E34A2334EE}" srcId="{0479D56E-1D83-4F3B-ABB4-F903FA656F24}" destId="{3A00A770-23C2-40C7-BDC3-35E14719E961}" srcOrd="2" destOrd="0" parTransId="{2BFA4256-3D78-4340-9E6D-9DDBB3984E22}" sibTransId="{72C61E24-20C2-4544-834B-1092192A657A}"/>
    <dgm:cxn modelId="{D6C44CB2-209D-4D82-8DCC-897E82F663B5}" type="presOf" srcId="{DC12CE55-BEE8-4BD8-B6A1-8AB9B935C35E}" destId="{B947AB8E-06C8-43D3-BF74-CB303F036DEA}" srcOrd="0" destOrd="0" presId="urn:microsoft.com/office/officeart/2005/8/layout/orgChart1"/>
    <dgm:cxn modelId="{3199EFEC-9108-4F0E-8D04-3C6853D0AFC9}" type="presOf" srcId="{B936F9C2-5922-4468-B513-1ECDA5F5EEAC}" destId="{3C2FFBE6-0819-4917-B403-B3B537514B47}" srcOrd="1" destOrd="0" presId="urn:microsoft.com/office/officeart/2005/8/layout/orgChart1"/>
    <dgm:cxn modelId="{AAE8C8E2-7550-45C3-B9D3-BCB6685A0655}" type="presOf" srcId="{0256A6C9-2223-456F-A0CC-0E0A639C1058}" destId="{D4FD6F20-207A-4A0E-BE4A-1402163E41C2}" srcOrd="1" destOrd="0" presId="urn:microsoft.com/office/officeart/2005/8/layout/orgChart1"/>
    <dgm:cxn modelId="{1F32BD26-94BF-4920-B767-172B8A2FA771}" type="presOf" srcId="{7BC3707D-9C58-40DB-821D-B8D0E451C278}" destId="{262EABAA-05B3-496A-BB07-218D050E9E6D}" srcOrd="0" destOrd="0" presId="urn:microsoft.com/office/officeart/2005/8/layout/orgChart1"/>
    <dgm:cxn modelId="{3D9C162A-B605-4FB8-A80F-86B9178031D3}" srcId="{ED43661E-E116-4CEA-82B2-94F906621F38}" destId="{EA561A02-234A-461C-A1F3-8756EC9DB26E}" srcOrd="3" destOrd="0" parTransId="{5A0BE0F9-3DF2-4831-99B6-8628D8383ED3}" sibTransId="{0EF7A141-BEB5-46AC-A2A0-8A6943E0A91D}"/>
    <dgm:cxn modelId="{C57DD561-ACFE-499A-9E19-204115D8B34D}" type="presOf" srcId="{09015007-6D40-4F86-9779-EF042D814F9C}" destId="{70A3FDAB-99F3-44E7-9C0C-12EE5778BFB3}" srcOrd="0" destOrd="0" presId="urn:microsoft.com/office/officeart/2005/8/layout/orgChart1"/>
    <dgm:cxn modelId="{EE0218BC-BF67-47AF-A95D-81B1A87F7FC7}" type="presOf" srcId="{83C069D0-2104-45AA-839F-A80E5D65677A}" destId="{C702A16A-8CCD-4755-AA27-76E2E099C43C}" srcOrd="1" destOrd="0" presId="urn:microsoft.com/office/officeart/2005/8/layout/orgChart1"/>
    <dgm:cxn modelId="{F6377B32-0D74-487C-8A88-F5EA8C56BE46}" type="presOf" srcId="{2733A7AE-364C-4375-B51A-F8BBDD2F71F6}" destId="{8CF76713-B018-444E-A1B7-96FB7AFEC094}" srcOrd="0" destOrd="0" presId="urn:microsoft.com/office/officeart/2005/8/layout/orgChart1"/>
    <dgm:cxn modelId="{8E75BE53-372B-4B1C-BFF0-282D1B9EEDD8}" srcId="{D60207EC-19B4-4F4A-A6DD-5D7BD9D9596E}" destId="{3C01D321-EDF6-4603-8022-101A501C3C72}" srcOrd="2" destOrd="0" parTransId="{B65B70D1-C9F7-4500-9A4B-C0548A632FE3}" sibTransId="{293FFE3B-B7AA-4142-B80E-97C1BD146282}"/>
    <dgm:cxn modelId="{6607DA99-248C-43A5-A38C-0DCDF4324A27}" type="presOf" srcId="{B936F9C2-5922-4468-B513-1ECDA5F5EEAC}" destId="{6A2152F5-9AF1-4D11-BF28-8DDBD17E0808}" srcOrd="0" destOrd="0" presId="urn:microsoft.com/office/officeart/2005/8/layout/orgChart1"/>
    <dgm:cxn modelId="{96BBF554-A540-4D3F-99C6-C8E6B741A7F7}" srcId="{0479D56E-1D83-4F3B-ABB4-F903FA656F24}" destId="{82AF89DE-2E90-443C-B25A-FE249CE2FB0C}" srcOrd="0" destOrd="0" parTransId="{F4B37960-A6FA-4F71-A241-EBB81D8ADA75}" sibTransId="{B12E9C9E-CC51-4F91-90CA-DA5EE2DA8F79}"/>
    <dgm:cxn modelId="{F042E1F5-CAAE-4363-A2D8-1A18F3B3AC03}" srcId="{ED43661E-E116-4CEA-82B2-94F906621F38}" destId="{0256A6C9-2223-456F-A0CC-0E0A639C1058}" srcOrd="0" destOrd="0" parTransId="{AB420FF0-C771-4661-ADC3-498287C4A9EC}" sibTransId="{9244C33D-690B-4422-999D-5FB59F81024E}"/>
    <dgm:cxn modelId="{62BE57DF-3DFB-41DC-AC65-F191B3298929}" type="presOf" srcId="{926DF1D7-36ED-4295-8096-55368F88F8C0}" destId="{018901F6-55DB-4286-92B9-DC4E333482C7}" srcOrd="0" destOrd="0" presId="urn:microsoft.com/office/officeart/2005/8/layout/orgChart1"/>
    <dgm:cxn modelId="{E0E33A23-E723-41FF-BC16-4B9F847AFC43}" type="presOf" srcId="{0F38C58A-1991-4678-AED8-03418C7CC1E2}" destId="{B8A4139A-BE4A-413C-8D1F-2FC21519E66B}" srcOrd="0" destOrd="0" presId="urn:microsoft.com/office/officeart/2005/8/layout/orgChart1"/>
    <dgm:cxn modelId="{52CCE5C5-22F9-4CA6-89CB-3ED0A70EB624}" type="presOf" srcId="{3C01D321-EDF6-4603-8022-101A501C3C72}" destId="{FC00AD7E-CA77-46A5-A90D-ED3D95DBBB9B}" srcOrd="0" destOrd="0" presId="urn:microsoft.com/office/officeart/2005/8/layout/orgChart1"/>
    <dgm:cxn modelId="{6867E4D0-BDEB-47F7-9D0A-35E8356A0B2B}" type="presOf" srcId="{CAA9592C-A1AE-48E3-9C9A-58EDF92A5525}" destId="{DE8E214B-10EC-4E8F-81D8-59CB1DA90349}" srcOrd="0" destOrd="0" presId="urn:microsoft.com/office/officeart/2005/8/layout/orgChart1"/>
    <dgm:cxn modelId="{5BAD250B-A1AE-4275-A3E4-2FF944272AAA}" type="presOf" srcId="{3A00A770-23C2-40C7-BDC3-35E14719E961}" destId="{CD2E5C61-B58E-47C0-B2CD-59714088F12F}" srcOrd="1" destOrd="0" presId="urn:microsoft.com/office/officeart/2005/8/layout/orgChart1"/>
    <dgm:cxn modelId="{E381A2A2-CA12-42A5-9E32-5F26A2BBC22C}" type="presOf" srcId="{36FB8A55-92EA-4AC6-9262-B6C9588C13A0}" destId="{5E000D27-342A-4D68-902D-86BED712B1E0}" srcOrd="0" destOrd="0" presId="urn:microsoft.com/office/officeart/2005/8/layout/orgChart1"/>
    <dgm:cxn modelId="{952E80D0-1135-41FF-9664-E5C986315609}" type="presOf" srcId="{ED43661E-E116-4CEA-82B2-94F906621F38}" destId="{38E4D436-36AE-4708-80FB-3A2B5A937ACE}" srcOrd="0" destOrd="0" presId="urn:microsoft.com/office/officeart/2005/8/layout/orgChart1"/>
    <dgm:cxn modelId="{73AE0A62-64AD-4AF3-8FF5-D070F6C60DB1}" type="presOf" srcId="{36FB8A55-92EA-4AC6-9262-B6C9588C13A0}" destId="{E19ABBE8-6838-475E-A2DF-4DD6B81C54EA}" srcOrd="1" destOrd="0" presId="urn:microsoft.com/office/officeart/2005/8/layout/orgChart1"/>
    <dgm:cxn modelId="{BAB662E7-CFB5-46A3-976D-320E47929896}" type="presOf" srcId="{08C141D9-22C3-44AF-8F27-47CC9C67C722}" destId="{A0FD8761-95C1-4EBA-92D8-C38EAB7CA069}" srcOrd="1" destOrd="0" presId="urn:microsoft.com/office/officeart/2005/8/layout/orgChart1"/>
    <dgm:cxn modelId="{55ADE96F-213C-4BAB-B316-DC6C9670D86A}" type="presOf" srcId="{97C44EF8-F939-4FD6-B8D4-6FC52720DD1E}" destId="{EA05739F-0C0F-423E-A96B-8EEF5C059D0D}" srcOrd="0" destOrd="0" presId="urn:microsoft.com/office/officeart/2005/8/layout/orgChart1"/>
    <dgm:cxn modelId="{79825E4B-717A-427E-BCB3-8B4D1123406D}" type="presOf" srcId="{D60207EC-19B4-4F4A-A6DD-5D7BD9D9596E}" destId="{3BEF4EEB-6580-4BDD-910F-391180099479}" srcOrd="1" destOrd="0" presId="urn:microsoft.com/office/officeart/2005/8/layout/orgChart1"/>
    <dgm:cxn modelId="{00CC7A2B-81BC-4B31-878F-178D8954C23C}" type="presOf" srcId="{F300A7C2-79D2-4B69-B257-41AEB022DB56}" destId="{328DBD25-F60E-42FF-8BC7-44BC214D8C41}" srcOrd="1" destOrd="0" presId="urn:microsoft.com/office/officeart/2005/8/layout/orgChart1"/>
    <dgm:cxn modelId="{E36FD4E1-2886-427E-9B90-1068832AB6D6}" srcId="{59CCB814-949C-48E4-A3E3-0A30D36C6EFF}" destId="{DC12CE55-BEE8-4BD8-B6A1-8AB9B935C35E}" srcOrd="1" destOrd="0" parTransId="{323E4E56-6A6D-4409-933B-9F7E0CEAC126}" sibTransId="{4B196A66-865E-42C9-8A36-1FF8D41BF56F}"/>
    <dgm:cxn modelId="{2D9649E5-8167-4A7F-B96E-ECC383BCDFB4}" srcId="{3C01D321-EDF6-4603-8022-101A501C3C72}" destId="{926DF1D7-36ED-4295-8096-55368F88F8C0}" srcOrd="2" destOrd="0" parTransId="{F2E20ED4-6DF7-4B19-91EC-FF8952864406}" sibTransId="{EFAB54B6-5E67-4917-A912-87C3C564C67F}"/>
    <dgm:cxn modelId="{C9FBADEA-189D-4FF5-A4B6-3F0C6073BA15}" srcId="{D60207EC-19B4-4F4A-A6DD-5D7BD9D9596E}" destId="{59CCB814-949C-48E4-A3E3-0A30D36C6EFF}" srcOrd="0" destOrd="0" parTransId="{A10AD029-0F09-44FA-92BA-C80DAE374AA9}" sibTransId="{F112884E-B6E6-491A-8972-A42916A77994}"/>
    <dgm:cxn modelId="{0598FA48-E61B-4A86-9BDF-882CB010E163}" srcId="{D60207EC-19B4-4F4A-A6DD-5D7BD9D9596E}" destId="{0479D56E-1D83-4F3B-ABB4-F903FA656F24}" srcOrd="3" destOrd="0" parTransId="{AC7097BA-71C1-40BB-B24E-00EC26EDDB06}" sibTransId="{6E7F07CF-15BE-412B-B810-7B3ADB93E602}"/>
    <dgm:cxn modelId="{DF05DEB6-97F2-4170-8FE3-74EBFA3FB71E}" type="presOf" srcId="{77209A80-C107-44DB-84A9-B13977855242}" destId="{E3F31B04-2A74-4585-B73A-A21156D2E83C}" srcOrd="0" destOrd="0" presId="urn:microsoft.com/office/officeart/2005/8/layout/orgChart1"/>
    <dgm:cxn modelId="{3EBC793E-A7FB-4B2D-AA19-ED95EE2C1D12}" type="presOf" srcId="{82AF89DE-2E90-443C-B25A-FE249CE2FB0C}" destId="{B87B19E7-4414-4F93-A4B6-3B6E9EAD3EEB}" srcOrd="1" destOrd="0" presId="urn:microsoft.com/office/officeart/2005/8/layout/orgChart1"/>
    <dgm:cxn modelId="{03F33DD2-9C65-4FA8-AB0A-E01937409B3B}" type="presOf" srcId="{0479D56E-1D83-4F3B-ABB4-F903FA656F24}" destId="{ADDB66C3-509B-4821-BAF1-0338FF0ACB61}" srcOrd="1" destOrd="0" presId="urn:microsoft.com/office/officeart/2005/8/layout/orgChart1"/>
    <dgm:cxn modelId="{3E9B1637-44EC-4FF2-9B94-1838844CD0B5}" type="presOf" srcId="{ED43661E-E116-4CEA-82B2-94F906621F38}" destId="{9A44496E-E089-41E1-900E-650F3BE78733}" srcOrd="1" destOrd="0" presId="urn:microsoft.com/office/officeart/2005/8/layout/orgChart1"/>
    <dgm:cxn modelId="{04851E86-5F08-4831-96D4-E74AC34E25E8}" type="presOf" srcId="{C4B5CCB7-E668-453A-8EE8-6A124E89102B}" destId="{BEDA5E2F-66A1-4DE7-909D-FA3FEE1BB307}" srcOrd="0" destOrd="0" presId="urn:microsoft.com/office/officeart/2005/8/layout/orgChart1"/>
    <dgm:cxn modelId="{AEC4A43C-94E8-40B4-9C8E-E90A3B6068F9}" type="presOf" srcId="{5A0BE0F9-3DF2-4831-99B6-8628D8383ED3}" destId="{38CC9A61-269A-421C-BCD6-01610D3AEB9C}" srcOrd="0" destOrd="0" presId="urn:microsoft.com/office/officeart/2005/8/layout/orgChart1"/>
    <dgm:cxn modelId="{E2B23B8B-F3C5-4427-AAA8-FAD911DFA013}" srcId="{0F38C58A-1991-4678-AED8-03418C7CC1E2}" destId="{D60207EC-19B4-4F4A-A6DD-5D7BD9D9596E}" srcOrd="0" destOrd="0" parTransId="{0C99DC73-7313-4056-A306-8282CCBF94A2}" sibTransId="{240BACE8-55C5-4C39-9058-202B4A570258}"/>
    <dgm:cxn modelId="{94329648-6050-4A48-9828-50DF809AE79E}" type="presOf" srcId="{8B761E8C-B042-4D75-BF24-64A6AA878F48}" destId="{32CC6F00-6D27-4CA7-AE80-EB7EC94B2BC5}" srcOrd="0" destOrd="0" presId="urn:microsoft.com/office/officeart/2005/8/layout/orgChart1"/>
    <dgm:cxn modelId="{7A47CF4E-36FD-4F28-9B86-FBE25698543B}" type="presOf" srcId="{82AF89DE-2E90-443C-B25A-FE249CE2FB0C}" destId="{8FE55A41-6FD0-40C9-9819-A273AF05B668}" srcOrd="0" destOrd="0" presId="urn:microsoft.com/office/officeart/2005/8/layout/orgChart1"/>
    <dgm:cxn modelId="{087EB430-2C60-4A36-A47D-55567B2C9382}" srcId="{3C01D321-EDF6-4603-8022-101A501C3C72}" destId="{08C141D9-22C3-44AF-8F27-47CC9C67C722}" srcOrd="0" destOrd="0" parTransId="{2733A7AE-364C-4375-B51A-F8BBDD2F71F6}" sibTransId="{FC73EBD0-76D1-461E-A347-5804334A6458}"/>
    <dgm:cxn modelId="{859DEFE5-1464-406D-898B-664B0ADB4355}" type="presOf" srcId="{2BFA4256-3D78-4340-9E6D-9DDBB3984E22}" destId="{003EF766-E66D-48E1-B878-F5A673B8EA18}" srcOrd="0" destOrd="0" presId="urn:microsoft.com/office/officeart/2005/8/layout/orgChart1"/>
    <dgm:cxn modelId="{C62321E6-1B3F-4D9C-B2A8-6B37972EF85D}" type="presOf" srcId="{F2E20ED4-6DF7-4B19-91EC-FF8952864406}" destId="{7CC632FB-E3D3-4B0E-A875-14A4711AFB4B}" srcOrd="0" destOrd="0" presId="urn:microsoft.com/office/officeart/2005/8/layout/orgChart1"/>
    <dgm:cxn modelId="{FA38077B-C439-4619-A78D-E4B1A7212EA4}" type="presOf" srcId="{0479D56E-1D83-4F3B-ABB4-F903FA656F24}" destId="{4E44CFF2-0CB8-4F17-8751-B2398BBD5EB2}" srcOrd="0" destOrd="0" presId="urn:microsoft.com/office/officeart/2005/8/layout/orgChart1"/>
    <dgm:cxn modelId="{846B273A-0F13-4B25-97EF-377E548202E9}" srcId="{59CCB814-949C-48E4-A3E3-0A30D36C6EFF}" destId="{83C069D0-2104-45AA-839F-A80E5D65677A}" srcOrd="2" destOrd="0" parTransId="{4444EC07-2B90-4FE3-BABA-AEF508251EDA}" sibTransId="{A9B3D178-CAAA-433B-A349-4AC23A0DE18E}"/>
    <dgm:cxn modelId="{020D460F-AA2A-447E-96FD-FCE5C13FDDEE}" type="presOf" srcId="{83C069D0-2104-45AA-839F-A80E5D65677A}" destId="{2B7D6312-8A1B-4D16-8D26-DD1A1529051A}" srcOrd="0" destOrd="0" presId="urn:microsoft.com/office/officeart/2005/8/layout/orgChart1"/>
    <dgm:cxn modelId="{222E78BF-8A88-40DC-9663-80359614A934}" type="presOf" srcId="{EA561A02-234A-461C-A1F3-8756EC9DB26E}" destId="{AA2DEAD5-6203-40D2-8796-5E48FBE07CCE}" srcOrd="1" destOrd="0" presId="urn:microsoft.com/office/officeart/2005/8/layout/orgChart1"/>
    <dgm:cxn modelId="{F0554FDD-345A-451D-9E75-4AD61B5DD720}" type="presOf" srcId="{926DF1D7-36ED-4295-8096-55368F88F8C0}" destId="{D3AE96BF-1F59-4523-94A7-D8274D11E259}" srcOrd="1" destOrd="0" presId="urn:microsoft.com/office/officeart/2005/8/layout/orgChart1"/>
    <dgm:cxn modelId="{7DF6CC5A-2111-449F-B903-F43725E61327}" srcId="{3C01D321-EDF6-4603-8022-101A501C3C72}" destId="{B8FDB927-CA08-47D7-8CD7-6C5A3EDC530B}" srcOrd="1" destOrd="0" parTransId="{CAA9592C-A1AE-48E3-9C9A-58EDF92A5525}" sibTransId="{54E34A12-A34E-4C6F-9109-CB6E7754F25F}"/>
    <dgm:cxn modelId="{031CF8B4-5D28-4B2E-8EA6-D750C6898305}" srcId="{D60207EC-19B4-4F4A-A6DD-5D7BD9D9596E}" destId="{ED43661E-E116-4CEA-82B2-94F906621F38}" srcOrd="1" destOrd="0" parTransId="{09015007-6D40-4F86-9779-EF042D814F9C}" sibTransId="{23B4AE03-DFCB-4DB7-9E2A-8E8A4DAF98F5}"/>
    <dgm:cxn modelId="{4D563F91-577A-4C0D-AD7D-7D680728938C}" type="presOf" srcId="{3A00A770-23C2-40C7-BDC3-35E14719E961}" destId="{60D5D270-A3A8-46E4-BFFC-108BC561CC16}" srcOrd="0" destOrd="0" presId="urn:microsoft.com/office/officeart/2005/8/layout/orgChart1"/>
    <dgm:cxn modelId="{B62BBE21-28D4-4E06-92D8-60B384A1BA6D}" srcId="{0479D56E-1D83-4F3B-ABB4-F903FA656F24}" destId="{36FB8A55-92EA-4AC6-9262-B6C9588C13A0}" srcOrd="1" destOrd="0" parTransId="{7BC3707D-9C58-40DB-821D-B8D0E451C278}" sibTransId="{847912D6-EE6E-49FF-8C33-D258B3F6B071}"/>
    <dgm:cxn modelId="{BA0B75C2-6693-4DF2-AB67-456A80175D29}" type="presOf" srcId="{41A5977B-56FE-4083-AE2A-3C0A5BE37562}" destId="{3B7B9B56-9D42-4638-A4DC-671B4CE74C4E}" srcOrd="1" destOrd="0" presId="urn:microsoft.com/office/officeart/2005/8/layout/orgChart1"/>
    <dgm:cxn modelId="{A52CD976-0C91-4294-8707-6158D2D44F9B}" type="presOf" srcId="{EA561A02-234A-461C-A1F3-8756EC9DB26E}" destId="{3779C8C5-D47B-46B9-8417-568F28D37E17}" srcOrd="0" destOrd="0" presId="urn:microsoft.com/office/officeart/2005/8/layout/orgChart1"/>
    <dgm:cxn modelId="{B021788A-5289-41DD-8927-E2EE3C5112B3}" type="presOf" srcId="{8B761E8C-B042-4D75-BF24-64A6AA878F48}" destId="{F33F2A2F-CC91-40FC-8731-8D3272808503}" srcOrd="1" destOrd="0" presId="urn:microsoft.com/office/officeart/2005/8/layout/orgChart1"/>
    <dgm:cxn modelId="{27F1DFEC-B1AE-4DEA-9C7C-159278C0F347}" type="presOf" srcId="{59CCB814-949C-48E4-A3E3-0A30D36C6EFF}" destId="{41C1F6BC-1CC8-4369-A519-8FA72F8E32CB}" srcOrd="1" destOrd="0" presId="urn:microsoft.com/office/officeart/2005/8/layout/orgChart1"/>
    <dgm:cxn modelId="{9B71D312-23FF-4E98-AE0E-CE0FC628327D}" type="presOf" srcId="{323E4E56-6A6D-4409-933B-9F7E0CEAC126}" destId="{8CC4AEC5-C818-4F01-BEDF-4D800789961F}" srcOrd="0" destOrd="0" presId="urn:microsoft.com/office/officeart/2005/8/layout/orgChart1"/>
    <dgm:cxn modelId="{8C2B9B0C-91DE-4005-8C07-572D2D92D148}" type="presOf" srcId="{0256A6C9-2223-456F-A0CC-0E0A639C1058}" destId="{6E36E2AD-E938-43E1-A314-9E1E36D2CF8C}" srcOrd="0" destOrd="0" presId="urn:microsoft.com/office/officeart/2005/8/layout/orgChart1"/>
    <dgm:cxn modelId="{676ADAEB-C681-429E-8507-D9D194507AC9}" type="presOf" srcId="{D60207EC-19B4-4F4A-A6DD-5D7BD9D9596E}" destId="{CE954A65-0EFE-4416-9BE0-AABCE0889B80}" srcOrd="0" destOrd="0" presId="urn:microsoft.com/office/officeart/2005/8/layout/orgChart1"/>
    <dgm:cxn modelId="{6F0E51B2-5F3F-4BE3-879D-4AC7021D2862}" type="presParOf" srcId="{B8A4139A-BE4A-413C-8D1F-2FC21519E66B}" destId="{FC877FA6-3DA2-4C60-936C-F76505AB390F}" srcOrd="0" destOrd="0" presId="urn:microsoft.com/office/officeart/2005/8/layout/orgChart1"/>
    <dgm:cxn modelId="{07E66A87-ECFB-4076-B02C-0D76A2506121}" type="presParOf" srcId="{FC877FA6-3DA2-4C60-936C-F76505AB390F}" destId="{7AFFAEFD-836D-49F4-95F2-0E2DD17B09AC}" srcOrd="0" destOrd="0" presId="urn:microsoft.com/office/officeart/2005/8/layout/orgChart1"/>
    <dgm:cxn modelId="{E4DDF557-D87E-463A-9D81-4A4440DF32F9}" type="presParOf" srcId="{7AFFAEFD-836D-49F4-95F2-0E2DD17B09AC}" destId="{CE954A65-0EFE-4416-9BE0-AABCE0889B80}" srcOrd="0" destOrd="0" presId="urn:microsoft.com/office/officeart/2005/8/layout/orgChart1"/>
    <dgm:cxn modelId="{12280AB0-4F71-48E6-AB0B-217CF9230F96}" type="presParOf" srcId="{7AFFAEFD-836D-49F4-95F2-0E2DD17B09AC}" destId="{3BEF4EEB-6580-4BDD-910F-391180099479}" srcOrd="1" destOrd="0" presId="urn:microsoft.com/office/officeart/2005/8/layout/orgChart1"/>
    <dgm:cxn modelId="{732A5D37-DA72-4C0E-8AF7-5D0FF802FEF5}" type="presParOf" srcId="{FC877FA6-3DA2-4C60-936C-F76505AB390F}" destId="{F69FE8EB-426D-48D5-8450-AC16C125AB86}" srcOrd="1" destOrd="0" presId="urn:microsoft.com/office/officeart/2005/8/layout/orgChart1"/>
    <dgm:cxn modelId="{E0C5B04E-6CF8-45C9-8043-1DE2E2E290E9}" type="presParOf" srcId="{F69FE8EB-426D-48D5-8450-AC16C125AB86}" destId="{73048260-1EE4-4A15-B2B6-6AB679B16864}" srcOrd="0" destOrd="0" presId="urn:microsoft.com/office/officeart/2005/8/layout/orgChart1"/>
    <dgm:cxn modelId="{04E65D96-4F13-47AD-8F15-92F5759F2511}" type="presParOf" srcId="{F69FE8EB-426D-48D5-8450-AC16C125AB86}" destId="{C072087F-7B3F-47D9-B387-DA646F182BF8}" srcOrd="1" destOrd="0" presId="urn:microsoft.com/office/officeart/2005/8/layout/orgChart1"/>
    <dgm:cxn modelId="{FAC38045-5C2D-498E-9EB5-1D2419130FA3}" type="presParOf" srcId="{C072087F-7B3F-47D9-B387-DA646F182BF8}" destId="{276D1164-16F6-479D-A37C-6A799073FDF3}" srcOrd="0" destOrd="0" presId="urn:microsoft.com/office/officeart/2005/8/layout/orgChart1"/>
    <dgm:cxn modelId="{126D4D8D-2462-49CB-B63D-177B39E90F06}" type="presParOf" srcId="{276D1164-16F6-479D-A37C-6A799073FDF3}" destId="{66291B46-17AF-45D1-8F6F-9B89723015F8}" srcOrd="0" destOrd="0" presId="urn:microsoft.com/office/officeart/2005/8/layout/orgChart1"/>
    <dgm:cxn modelId="{159277E8-ECE5-4A4A-8061-E9F35F357971}" type="presParOf" srcId="{276D1164-16F6-479D-A37C-6A799073FDF3}" destId="{41C1F6BC-1CC8-4369-A519-8FA72F8E32CB}" srcOrd="1" destOrd="0" presId="urn:microsoft.com/office/officeart/2005/8/layout/orgChart1"/>
    <dgm:cxn modelId="{4A32E51C-654F-4FB8-86B0-8F6574D06A30}" type="presParOf" srcId="{C072087F-7B3F-47D9-B387-DA646F182BF8}" destId="{2B25F99A-3FBD-4016-B85D-F975BDE92CC3}" srcOrd="1" destOrd="0" presId="urn:microsoft.com/office/officeart/2005/8/layout/orgChart1"/>
    <dgm:cxn modelId="{906C5ACC-5C81-4F5F-B061-236247E043AA}" type="presParOf" srcId="{2B25F99A-3FBD-4016-B85D-F975BDE92CC3}" destId="{EA05739F-0C0F-423E-A96B-8EEF5C059D0D}" srcOrd="0" destOrd="0" presId="urn:microsoft.com/office/officeart/2005/8/layout/orgChart1"/>
    <dgm:cxn modelId="{EC2BC916-833A-42A2-8A69-207C43E85F88}" type="presParOf" srcId="{2B25F99A-3FBD-4016-B85D-F975BDE92CC3}" destId="{502F0B2C-BAE4-403D-B147-3876BB6F72B2}" srcOrd="1" destOrd="0" presId="urn:microsoft.com/office/officeart/2005/8/layout/orgChart1"/>
    <dgm:cxn modelId="{68199707-9E99-4CB1-ABF4-C26385F93294}" type="presParOf" srcId="{502F0B2C-BAE4-403D-B147-3876BB6F72B2}" destId="{998D0C6C-61B6-4027-98A3-8E665E273018}" srcOrd="0" destOrd="0" presId="urn:microsoft.com/office/officeart/2005/8/layout/orgChart1"/>
    <dgm:cxn modelId="{6BBE6AE2-230B-436E-8B30-445221F615A9}" type="presParOf" srcId="{998D0C6C-61B6-4027-98A3-8E665E273018}" destId="{941530F9-264E-4826-B58A-6DE1728F983B}" srcOrd="0" destOrd="0" presId="urn:microsoft.com/office/officeart/2005/8/layout/orgChart1"/>
    <dgm:cxn modelId="{7FCAD3CA-E762-4611-BFDE-FEB3C974FB9B}" type="presParOf" srcId="{998D0C6C-61B6-4027-98A3-8E665E273018}" destId="{3B7B9B56-9D42-4638-A4DC-671B4CE74C4E}" srcOrd="1" destOrd="0" presId="urn:microsoft.com/office/officeart/2005/8/layout/orgChart1"/>
    <dgm:cxn modelId="{A87D9EC8-D14D-4917-BC94-D3E1AF0F5F45}" type="presParOf" srcId="{502F0B2C-BAE4-403D-B147-3876BB6F72B2}" destId="{9F44D157-9939-4AD9-BD80-4F9997A10ED1}" srcOrd="1" destOrd="0" presId="urn:microsoft.com/office/officeart/2005/8/layout/orgChart1"/>
    <dgm:cxn modelId="{708D51BF-A779-43A4-8D97-94C367117B55}" type="presParOf" srcId="{502F0B2C-BAE4-403D-B147-3876BB6F72B2}" destId="{885D62B2-7881-4CF3-8592-FEBB004EAC1E}" srcOrd="2" destOrd="0" presId="urn:microsoft.com/office/officeart/2005/8/layout/orgChart1"/>
    <dgm:cxn modelId="{10C65879-040F-4ED4-A786-7D9F977EB842}" type="presParOf" srcId="{2B25F99A-3FBD-4016-B85D-F975BDE92CC3}" destId="{8CC4AEC5-C818-4F01-BEDF-4D800789961F}" srcOrd="2" destOrd="0" presId="urn:microsoft.com/office/officeart/2005/8/layout/orgChart1"/>
    <dgm:cxn modelId="{6AB40618-3BB4-4308-982C-B34D311CEF0B}" type="presParOf" srcId="{2B25F99A-3FBD-4016-B85D-F975BDE92CC3}" destId="{672ECCF7-0F26-4D69-9D45-E93757358BD5}" srcOrd="3" destOrd="0" presId="urn:microsoft.com/office/officeart/2005/8/layout/orgChart1"/>
    <dgm:cxn modelId="{3EE9622D-7C91-414D-951D-35C33669CAE9}" type="presParOf" srcId="{672ECCF7-0F26-4D69-9D45-E93757358BD5}" destId="{09B118BC-F6F7-4D55-92F7-95FB724F170F}" srcOrd="0" destOrd="0" presId="urn:microsoft.com/office/officeart/2005/8/layout/orgChart1"/>
    <dgm:cxn modelId="{F2B4000E-FE53-4279-9A70-2094C0122DEA}" type="presParOf" srcId="{09B118BC-F6F7-4D55-92F7-95FB724F170F}" destId="{B947AB8E-06C8-43D3-BF74-CB303F036DEA}" srcOrd="0" destOrd="0" presId="urn:microsoft.com/office/officeart/2005/8/layout/orgChart1"/>
    <dgm:cxn modelId="{E33DC2B9-730A-417E-9A63-21DB9347F1CA}" type="presParOf" srcId="{09B118BC-F6F7-4D55-92F7-95FB724F170F}" destId="{5DCEDE0A-A3DF-48B4-8BDD-586B65670203}" srcOrd="1" destOrd="0" presId="urn:microsoft.com/office/officeart/2005/8/layout/orgChart1"/>
    <dgm:cxn modelId="{23BDAC5E-AFAA-43D3-B6FA-F63A93D9FB1C}" type="presParOf" srcId="{672ECCF7-0F26-4D69-9D45-E93757358BD5}" destId="{909C3091-FA1C-4D31-AB25-BB5AED5FBD8C}" srcOrd="1" destOrd="0" presId="urn:microsoft.com/office/officeart/2005/8/layout/orgChart1"/>
    <dgm:cxn modelId="{BF377B02-601E-43E1-AB59-5FE1695854C0}" type="presParOf" srcId="{672ECCF7-0F26-4D69-9D45-E93757358BD5}" destId="{6B01D7B7-75D6-46FE-8C8F-0CE63B6EDF3D}" srcOrd="2" destOrd="0" presId="urn:microsoft.com/office/officeart/2005/8/layout/orgChart1"/>
    <dgm:cxn modelId="{6621B297-DC0F-454C-92A0-25DFB8A24C51}" type="presParOf" srcId="{2B25F99A-3FBD-4016-B85D-F975BDE92CC3}" destId="{E8817CC8-6C14-4728-A301-D215BFBA3912}" srcOrd="4" destOrd="0" presId="urn:microsoft.com/office/officeart/2005/8/layout/orgChart1"/>
    <dgm:cxn modelId="{A408ED67-F98F-4D39-81E7-36744FF69088}" type="presParOf" srcId="{2B25F99A-3FBD-4016-B85D-F975BDE92CC3}" destId="{F3AEFB79-4603-4433-A772-5C0C41897ADE}" srcOrd="5" destOrd="0" presId="urn:microsoft.com/office/officeart/2005/8/layout/orgChart1"/>
    <dgm:cxn modelId="{684BF925-F24F-4D2D-89FF-B431AAE9D5C1}" type="presParOf" srcId="{F3AEFB79-4603-4433-A772-5C0C41897ADE}" destId="{3C9B4EE5-B134-4D2D-BE47-6B0A4988686A}" srcOrd="0" destOrd="0" presId="urn:microsoft.com/office/officeart/2005/8/layout/orgChart1"/>
    <dgm:cxn modelId="{FEDB774F-CFE4-44C2-9E2C-8F526B5A2BD0}" type="presParOf" srcId="{3C9B4EE5-B134-4D2D-BE47-6B0A4988686A}" destId="{2B7D6312-8A1B-4D16-8D26-DD1A1529051A}" srcOrd="0" destOrd="0" presId="urn:microsoft.com/office/officeart/2005/8/layout/orgChart1"/>
    <dgm:cxn modelId="{4635F356-7A07-4725-8DF6-FEBBC7CB480A}" type="presParOf" srcId="{3C9B4EE5-B134-4D2D-BE47-6B0A4988686A}" destId="{C702A16A-8CCD-4755-AA27-76E2E099C43C}" srcOrd="1" destOrd="0" presId="urn:microsoft.com/office/officeart/2005/8/layout/orgChart1"/>
    <dgm:cxn modelId="{FDAEEA60-0D28-4184-AAF9-255F42F4EC91}" type="presParOf" srcId="{F3AEFB79-4603-4433-A772-5C0C41897ADE}" destId="{D8F28764-89A3-408E-A6B3-88A4F54B22E8}" srcOrd="1" destOrd="0" presId="urn:microsoft.com/office/officeart/2005/8/layout/orgChart1"/>
    <dgm:cxn modelId="{5F8A5DD1-B83E-43A0-9069-AFAE14120337}" type="presParOf" srcId="{F3AEFB79-4603-4433-A772-5C0C41897ADE}" destId="{98C7BE84-05E5-47C4-8A3F-B580ED72CC67}" srcOrd="2" destOrd="0" presId="urn:microsoft.com/office/officeart/2005/8/layout/orgChart1"/>
    <dgm:cxn modelId="{C40965CE-7346-4D30-8F88-3D0C48FFA13F}" type="presParOf" srcId="{2B25F99A-3FBD-4016-B85D-F975BDE92CC3}" destId="{8A8689F2-1861-4EDE-818F-5488DA8BAD46}" srcOrd="6" destOrd="0" presId="urn:microsoft.com/office/officeart/2005/8/layout/orgChart1"/>
    <dgm:cxn modelId="{543BFB28-F41F-4A47-8167-BEB8A10E93D8}" type="presParOf" srcId="{2B25F99A-3FBD-4016-B85D-F975BDE92CC3}" destId="{2CDA1F1A-268D-43F9-850F-677B3D39BED1}" srcOrd="7" destOrd="0" presId="urn:microsoft.com/office/officeart/2005/8/layout/orgChart1"/>
    <dgm:cxn modelId="{27ABBFA1-5BDD-4714-A65B-B1BC454C4614}" type="presParOf" srcId="{2CDA1F1A-268D-43F9-850F-677B3D39BED1}" destId="{B3D105EB-D56F-494B-A971-36E6332F8781}" srcOrd="0" destOrd="0" presId="urn:microsoft.com/office/officeart/2005/8/layout/orgChart1"/>
    <dgm:cxn modelId="{614BFA4D-2FFE-4E5E-8C25-83E909961FA1}" type="presParOf" srcId="{B3D105EB-D56F-494B-A971-36E6332F8781}" destId="{D45F635E-D910-42D0-B54D-DF7892ABDF58}" srcOrd="0" destOrd="0" presId="urn:microsoft.com/office/officeart/2005/8/layout/orgChart1"/>
    <dgm:cxn modelId="{462FB710-2F38-48A3-9DFF-FEE8AA2543E8}" type="presParOf" srcId="{B3D105EB-D56F-494B-A971-36E6332F8781}" destId="{328DBD25-F60E-42FF-8BC7-44BC214D8C41}" srcOrd="1" destOrd="0" presId="urn:microsoft.com/office/officeart/2005/8/layout/orgChart1"/>
    <dgm:cxn modelId="{DCB8F9BC-F15C-470C-871C-F3CE1EB3A0E0}" type="presParOf" srcId="{2CDA1F1A-268D-43F9-850F-677B3D39BED1}" destId="{6DD8789D-3FE6-4486-8021-0E44ED429BC2}" srcOrd="1" destOrd="0" presId="urn:microsoft.com/office/officeart/2005/8/layout/orgChart1"/>
    <dgm:cxn modelId="{BF0A06D3-A24E-4094-B732-81F05CFE5109}" type="presParOf" srcId="{2CDA1F1A-268D-43F9-850F-677B3D39BED1}" destId="{D28F35B2-B774-4E37-9383-6C1D69D55C96}" srcOrd="2" destOrd="0" presId="urn:microsoft.com/office/officeart/2005/8/layout/orgChart1"/>
    <dgm:cxn modelId="{44D9557E-AD74-4A24-B2BE-2DEA3952F445}" type="presParOf" srcId="{C072087F-7B3F-47D9-B387-DA646F182BF8}" destId="{7C588C5F-F1FE-42C2-BA82-795F7CB56E34}" srcOrd="2" destOrd="0" presId="urn:microsoft.com/office/officeart/2005/8/layout/orgChart1"/>
    <dgm:cxn modelId="{01DF0699-1413-4C1F-BB9B-A3049F8F4E01}" type="presParOf" srcId="{F69FE8EB-426D-48D5-8450-AC16C125AB86}" destId="{70A3FDAB-99F3-44E7-9C0C-12EE5778BFB3}" srcOrd="2" destOrd="0" presId="urn:microsoft.com/office/officeart/2005/8/layout/orgChart1"/>
    <dgm:cxn modelId="{D01104EB-63CB-4369-A661-3C2C3485B194}" type="presParOf" srcId="{F69FE8EB-426D-48D5-8450-AC16C125AB86}" destId="{F629AD0C-2033-481D-A768-4000DEB1B555}" srcOrd="3" destOrd="0" presId="urn:microsoft.com/office/officeart/2005/8/layout/orgChart1"/>
    <dgm:cxn modelId="{70E49E57-661C-46E4-AFDF-BD269BAA7335}" type="presParOf" srcId="{F629AD0C-2033-481D-A768-4000DEB1B555}" destId="{5BC9F7E8-AA05-4E96-982B-954A69D4A031}" srcOrd="0" destOrd="0" presId="urn:microsoft.com/office/officeart/2005/8/layout/orgChart1"/>
    <dgm:cxn modelId="{ED618F14-9AFD-4543-9641-193F0B07BBB5}" type="presParOf" srcId="{5BC9F7E8-AA05-4E96-982B-954A69D4A031}" destId="{38E4D436-36AE-4708-80FB-3A2B5A937ACE}" srcOrd="0" destOrd="0" presId="urn:microsoft.com/office/officeart/2005/8/layout/orgChart1"/>
    <dgm:cxn modelId="{1C301652-EFBC-4362-B82C-F0FBAEC3D588}" type="presParOf" srcId="{5BC9F7E8-AA05-4E96-982B-954A69D4A031}" destId="{9A44496E-E089-41E1-900E-650F3BE78733}" srcOrd="1" destOrd="0" presId="urn:microsoft.com/office/officeart/2005/8/layout/orgChart1"/>
    <dgm:cxn modelId="{419DF026-232B-4CCB-B1E6-19DDBC2714EA}" type="presParOf" srcId="{F629AD0C-2033-481D-A768-4000DEB1B555}" destId="{98CE2FE9-00E5-4FF2-A8AA-7066468AF901}" srcOrd="1" destOrd="0" presId="urn:microsoft.com/office/officeart/2005/8/layout/orgChart1"/>
    <dgm:cxn modelId="{EFE1840D-1F73-4B79-9276-C4704CA52ABC}" type="presParOf" srcId="{98CE2FE9-00E5-4FF2-A8AA-7066468AF901}" destId="{CBE435E8-354E-44CD-A224-C7B3AA04F9F8}" srcOrd="0" destOrd="0" presId="urn:microsoft.com/office/officeart/2005/8/layout/orgChart1"/>
    <dgm:cxn modelId="{82AE3E7F-EDAE-42AA-B976-1CC6FD698379}" type="presParOf" srcId="{98CE2FE9-00E5-4FF2-A8AA-7066468AF901}" destId="{E6FE7A6B-06D9-47C1-9D2E-303F06BF1E75}" srcOrd="1" destOrd="0" presId="urn:microsoft.com/office/officeart/2005/8/layout/orgChart1"/>
    <dgm:cxn modelId="{5E8CFBA8-DB14-4222-BF79-16BA7C8983E0}" type="presParOf" srcId="{E6FE7A6B-06D9-47C1-9D2E-303F06BF1E75}" destId="{F2A5AB44-A4DF-46E4-B74F-84C6112E9A32}" srcOrd="0" destOrd="0" presId="urn:microsoft.com/office/officeart/2005/8/layout/orgChart1"/>
    <dgm:cxn modelId="{BA9F9F2B-8062-409A-B382-73053E336F0E}" type="presParOf" srcId="{F2A5AB44-A4DF-46E4-B74F-84C6112E9A32}" destId="{6E36E2AD-E938-43E1-A314-9E1E36D2CF8C}" srcOrd="0" destOrd="0" presId="urn:microsoft.com/office/officeart/2005/8/layout/orgChart1"/>
    <dgm:cxn modelId="{7B035A27-C6FF-480F-9356-FE9525C2ACFF}" type="presParOf" srcId="{F2A5AB44-A4DF-46E4-B74F-84C6112E9A32}" destId="{D4FD6F20-207A-4A0E-BE4A-1402163E41C2}" srcOrd="1" destOrd="0" presId="urn:microsoft.com/office/officeart/2005/8/layout/orgChart1"/>
    <dgm:cxn modelId="{5131BC10-3E7C-4B35-9604-FE87B3880D13}" type="presParOf" srcId="{E6FE7A6B-06D9-47C1-9D2E-303F06BF1E75}" destId="{99091818-7247-48EF-8AAD-9DFBA63A1B2E}" srcOrd="1" destOrd="0" presId="urn:microsoft.com/office/officeart/2005/8/layout/orgChart1"/>
    <dgm:cxn modelId="{F9F45309-4084-4E2D-8863-CE6C1B4FB85C}" type="presParOf" srcId="{E6FE7A6B-06D9-47C1-9D2E-303F06BF1E75}" destId="{4215D293-ECC6-4547-AE7E-339B8F2ED4AD}" srcOrd="2" destOrd="0" presId="urn:microsoft.com/office/officeart/2005/8/layout/orgChart1"/>
    <dgm:cxn modelId="{66DDF9F1-DFB2-4E5C-A757-AA7E5E4BA0C5}" type="presParOf" srcId="{98CE2FE9-00E5-4FF2-A8AA-7066468AF901}" destId="{3CB6569F-A12B-4EA2-B314-314C3DD4F6C8}" srcOrd="2" destOrd="0" presId="urn:microsoft.com/office/officeart/2005/8/layout/orgChart1"/>
    <dgm:cxn modelId="{D0B46B29-F896-492B-BD08-5376423FB2BB}" type="presParOf" srcId="{98CE2FE9-00E5-4FF2-A8AA-7066468AF901}" destId="{870FF166-D6FB-4A3D-A1BC-DCA4CBBA3221}" srcOrd="3" destOrd="0" presId="urn:microsoft.com/office/officeart/2005/8/layout/orgChart1"/>
    <dgm:cxn modelId="{DE675126-F07F-4D19-B492-045568567EE0}" type="presParOf" srcId="{870FF166-D6FB-4A3D-A1BC-DCA4CBBA3221}" destId="{62B90F1C-4ADA-4AEB-B93F-716B909A060C}" srcOrd="0" destOrd="0" presId="urn:microsoft.com/office/officeart/2005/8/layout/orgChart1"/>
    <dgm:cxn modelId="{F20DBA73-2FB5-46AB-8EE6-8C81CE9529D4}" type="presParOf" srcId="{62B90F1C-4ADA-4AEB-B93F-716B909A060C}" destId="{32CC6F00-6D27-4CA7-AE80-EB7EC94B2BC5}" srcOrd="0" destOrd="0" presId="urn:microsoft.com/office/officeart/2005/8/layout/orgChart1"/>
    <dgm:cxn modelId="{73B41D1B-2311-4900-9AF1-71C31B57FD6C}" type="presParOf" srcId="{62B90F1C-4ADA-4AEB-B93F-716B909A060C}" destId="{F33F2A2F-CC91-40FC-8731-8D3272808503}" srcOrd="1" destOrd="0" presId="urn:microsoft.com/office/officeart/2005/8/layout/orgChart1"/>
    <dgm:cxn modelId="{17018BB0-1029-47C1-9134-C8DDFD3E8C56}" type="presParOf" srcId="{870FF166-D6FB-4A3D-A1BC-DCA4CBBA3221}" destId="{32A0E258-6F37-428D-86CE-A520604B3817}" srcOrd="1" destOrd="0" presId="urn:microsoft.com/office/officeart/2005/8/layout/orgChart1"/>
    <dgm:cxn modelId="{9BD24464-D5F4-4DE5-80AA-530B994ED675}" type="presParOf" srcId="{870FF166-D6FB-4A3D-A1BC-DCA4CBBA3221}" destId="{B98BE979-C568-419B-81BD-B9F726ADB56F}" srcOrd="2" destOrd="0" presId="urn:microsoft.com/office/officeart/2005/8/layout/orgChart1"/>
    <dgm:cxn modelId="{5D8F866A-73DB-467F-901B-825647656222}" type="presParOf" srcId="{98CE2FE9-00E5-4FF2-A8AA-7066468AF901}" destId="{BEDA5E2F-66A1-4DE7-909D-FA3FEE1BB307}" srcOrd="4" destOrd="0" presId="urn:microsoft.com/office/officeart/2005/8/layout/orgChart1"/>
    <dgm:cxn modelId="{F5858DF5-55F5-4044-A4F2-C89CD010AD10}" type="presParOf" srcId="{98CE2FE9-00E5-4FF2-A8AA-7066468AF901}" destId="{4827E88B-369E-4CB6-B3B4-58F4B6E4E53F}" srcOrd="5" destOrd="0" presId="urn:microsoft.com/office/officeart/2005/8/layout/orgChart1"/>
    <dgm:cxn modelId="{EB7B0DE2-4B70-4548-B51C-B8B58FDE858A}" type="presParOf" srcId="{4827E88B-369E-4CB6-B3B4-58F4B6E4E53F}" destId="{F3512084-C573-4251-A812-7A4A2FE5865C}" srcOrd="0" destOrd="0" presId="urn:microsoft.com/office/officeart/2005/8/layout/orgChart1"/>
    <dgm:cxn modelId="{D2B05766-5078-40DE-ADF9-427EBBBB19A4}" type="presParOf" srcId="{F3512084-C573-4251-A812-7A4A2FE5865C}" destId="{6A2152F5-9AF1-4D11-BF28-8DDBD17E0808}" srcOrd="0" destOrd="0" presId="urn:microsoft.com/office/officeart/2005/8/layout/orgChart1"/>
    <dgm:cxn modelId="{56D5F50A-C933-41CF-B3EE-65282C26CF35}" type="presParOf" srcId="{F3512084-C573-4251-A812-7A4A2FE5865C}" destId="{3C2FFBE6-0819-4917-B403-B3B537514B47}" srcOrd="1" destOrd="0" presId="urn:microsoft.com/office/officeart/2005/8/layout/orgChart1"/>
    <dgm:cxn modelId="{A5B43FCD-9F0B-42EF-A629-BA3CE5F8C727}" type="presParOf" srcId="{4827E88B-369E-4CB6-B3B4-58F4B6E4E53F}" destId="{26101069-4423-46C7-BF79-3D8F54AF6F2F}" srcOrd="1" destOrd="0" presId="urn:microsoft.com/office/officeart/2005/8/layout/orgChart1"/>
    <dgm:cxn modelId="{E2CDED3E-8DD8-41B0-ADC0-228F0B53DB72}" type="presParOf" srcId="{4827E88B-369E-4CB6-B3B4-58F4B6E4E53F}" destId="{0B2049F8-190D-4C0D-A46B-8AE2E10FD6F6}" srcOrd="2" destOrd="0" presId="urn:microsoft.com/office/officeart/2005/8/layout/orgChart1"/>
    <dgm:cxn modelId="{9C7B2272-2509-4E7A-B1F2-A57E60A5DD1C}" type="presParOf" srcId="{98CE2FE9-00E5-4FF2-A8AA-7066468AF901}" destId="{38CC9A61-269A-421C-BCD6-01610D3AEB9C}" srcOrd="6" destOrd="0" presId="urn:microsoft.com/office/officeart/2005/8/layout/orgChart1"/>
    <dgm:cxn modelId="{4E09E48B-2F7B-4D32-8132-E374828FCF67}" type="presParOf" srcId="{98CE2FE9-00E5-4FF2-A8AA-7066468AF901}" destId="{21A2CF14-169F-441E-8A91-108B7A9839F8}" srcOrd="7" destOrd="0" presId="urn:microsoft.com/office/officeart/2005/8/layout/orgChart1"/>
    <dgm:cxn modelId="{B59914B2-443C-4C7D-A200-8F7BE3F008DD}" type="presParOf" srcId="{21A2CF14-169F-441E-8A91-108B7A9839F8}" destId="{99DC6F57-DD06-4BEA-B9A2-89A83B04DDE4}" srcOrd="0" destOrd="0" presId="urn:microsoft.com/office/officeart/2005/8/layout/orgChart1"/>
    <dgm:cxn modelId="{D3B0B512-1CDE-4E86-B89B-6B6E227A1654}" type="presParOf" srcId="{99DC6F57-DD06-4BEA-B9A2-89A83B04DDE4}" destId="{3779C8C5-D47B-46B9-8417-568F28D37E17}" srcOrd="0" destOrd="0" presId="urn:microsoft.com/office/officeart/2005/8/layout/orgChart1"/>
    <dgm:cxn modelId="{D7FEA597-5662-48B5-89CF-42118154BC99}" type="presParOf" srcId="{99DC6F57-DD06-4BEA-B9A2-89A83B04DDE4}" destId="{AA2DEAD5-6203-40D2-8796-5E48FBE07CCE}" srcOrd="1" destOrd="0" presId="urn:microsoft.com/office/officeart/2005/8/layout/orgChart1"/>
    <dgm:cxn modelId="{C8AD9C07-8556-4B98-957D-F559806D1B1B}" type="presParOf" srcId="{21A2CF14-169F-441E-8A91-108B7A9839F8}" destId="{8540B446-00CD-4942-BBEE-729F1596B09A}" srcOrd="1" destOrd="0" presId="urn:microsoft.com/office/officeart/2005/8/layout/orgChart1"/>
    <dgm:cxn modelId="{90697560-8A3D-478D-93DE-4567CC7A842B}" type="presParOf" srcId="{21A2CF14-169F-441E-8A91-108B7A9839F8}" destId="{1BA31A04-65F7-4177-812E-A1E71DB28EEB}" srcOrd="2" destOrd="0" presId="urn:microsoft.com/office/officeart/2005/8/layout/orgChart1"/>
    <dgm:cxn modelId="{ECBF8143-5447-423D-AD48-0A27C49CD28F}" type="presParOf" srcId="{F629AD0C-2033-481D-A768-4000DEB1B555}" destId="{AB60A090-B66C-4849-B69A-2135DFCAF48A}" srcOrd="2" destOrd="0" presId="urn:microsoft.com/office/officeart/2005/8/layout/orgChart1"/>
    <dgm:cxn modelId="{2225B95F-B8FA-4C76-A7F3-2F7D6A46E791}" type="presParOf" srcId="{F69FE8EB-426D-48D5-8450-AC16C125AB86}" destId="{6F639609-3870-4CA8-AFC4-78DA21D9E438}" srcOrd="4" destOrd="0" presId="urn:microsoft.com/office/officeart/2005/8/layout/orgChart1"/>
    <dgm:cxn modelId="{681469B1-86D6-412A-91D8-34BFD550254E}" type="presParOf" srcId="{F69FE8EB-426D-48D5-8450-AC16C125AB86}" destId="{6523CA89-8649-424C-80AE-5F28D129DC7B}" srcOrd="5" destOrd="0" presId="urn:microsoft.com/office/officeart/2005/8/layout/orgChart1"/>
    <dgm:cxn modelId="{80FCAC6A-A0C4-4298-A60D-C31545F5D81C}" type="presParOf" srcId="{6523CA89-8649-424C-80AE-5F28D129DC7B}" destId="{8AB53277-B381-42D9-8073-1E3F4861DBA3}" srcOrd="0" destOrd="0" presId="urn:microsoft.com/office/officeart/2005/8/layout/orgChart1"/>
    <dgm:cxn modelId="{A6ED4A5A-9E84-4C66-AF27-3C52B2266867}" type="presParOf" srcId="{8AB53277-B381-42D9-8073-1E3F4861DBA3}" destId="{FC00AD7E-CA77-46A5-A90D-ED3D95DBBB9B}" srcOrd="0" destOrd="0" presId="urn:microsoft.com/office/officeart/2005/8/layout/orgChart1"/>
    <dgm:cxn modelId="{B8ACC5F3-B889-4FC7-AC30-FFA2E8ACE20F}" type="presParOf" srcId="{8AB53277-B381-42D9-8073-1E3F4861DBA3}" destId="{3ACEF81C-5F35-4612-8267-FD7DF77F84EA}" srcOrd="1" destOrd="0" presId="urn:microsoft.com/office/officeart/2005/8/layout/orgChart1"/>
    <dgm:cxn modelId="{C5210739-1370-476F-981B-448C2B941CDF}" type="presParOf" srcId="{6523CA89-8649-424C-80AE-5F28D129DC7B}" destId="{D82A5397-EB90-47EE-A463-D7D41EA8F134}" srcOrd="1" destOrd="0" presId="urn:microsoft.com/office/officeart/2005/8/layout/orgChart1"/>
    <dgm:cxn modelId="{AE4B5EDD-C146-4EB8-B8F2-CC0A573E06F1}" type="presParOf" srcId="{D82A5397-EB90-47EE-A463-D7D41EA8F134}" destId="{8CF76713-B018-444E-A1B7-96FB7AFEC094}" srcOrd="0" destOrd="0" presId="urn:microsoft.com/office/officeart/2005/8/layout/orgChart1"/>
    <dgm:cxn modelId="{B200A634-A309-461A-AA0B-E8ED6E3F42E4}" type="presParOf" srcId="{D82A5397-EB90-47EE-A463-D7D41EA8F134}" destId="{8E4C97CA-7A72-4B21-A215-9FB664C50240}" srcOrd="1" destOrd="0" presId="urn:microsoft.com/office/officeart/2005/8/layout/orgChart1"/>
    <dgm:cxn modelId="{09DF7DF0-A8C0-44F4-BC54-B4E2E9C84D20}" type="presParOf" srcId="{8E4C97CA-7A72-4B21-A215-9FB664C50240}" destId="{3A5C8613-519B-4C32-BAED-9699F894F52E}" srcOrd="0" destOrd="0" presId="urn:microsoft.com/office/officeart/2005/8/layout/orgChart1"/>
    <dgm:cxn modelId="{69F5F1CE-F607-4FB3-9F5F-B1F167D4104F}" type="presParOf" srcId="{3A5C8613-519B-4C32-BAED-9699F894F52E}" destId="{29B34787-BE4A-4C4B-BDE4-AC5DD6F4D960}" srcOrd="0" destOrd="0" presId="urn:microsoft.com/office/officeart/2005/8/layout/orgChart1"/>
    <dgm:cxn modelId="{D3038FC0-5E50-4E1E-AF74-9AA557CB306A}" type="presParOf" srcId="{3A5C8613-519B-4C32-BAED-9699F894F52E}" destId="{A0FD8761-95C1-4EBA-92D8-C38EAB7CA069}" srcOrd="1" destOrd="0" presId="urn:microsoft.com/office/officeart/2005/8/layout/orgChart1"/>
    <dgm:cxn modelId="{F80C63C6-AF70-42E0-85E5-93260EDE2570}" type="presParOf" srcId="{8E4C97CA-7A72-4B21-A215-9FB664C50240}" destId="{FE09A1A7-235D-4164-B138-A2B7D892ABCE}" srcOrd="1" destOrd="0" presId="urn:microsoft.com/office/officeart/2005/8/layout/orgChart1"/>
    <dgm:cxn modelId="{D9CF134F-07B3-4CE5-BFCF-CD88B24EF671}" type="presParOf" srcId="{8E4C97CA-7A72-4B21-A215-9FB664C50240}" destId="{721FACF5-6BFC-409C-9AAB-2FBD56BED84E}" srcOrd="2" destOrd="0" presId="urn:microsoft.com/office/officeart/2005/8/layout/orgChart1"/>
    <dgm:cxn modelId="{D9F3008A-FA47-4110-8E81-703D84EA4B5E}" type="presParOf" srcId="{D82A5397-EB90-47EE-A463-D7D41EA8F134}" destId="{DE8E214B-10EC-4E8F-81D8-59CB1DA90349}" srcOrd="2" destOrd="0" presId="urn:microsoft.com/office/officeart/2005/8/layout/orgChart1"/>
    <dgm:cxn modelId="{75F1A066-B0F2-477D-AAAB-F4514B40238D}" type="presParOf" srcId="{D82A5397-EB90-47EE-A463-D7D41EA8F134}" destId="{ADB8364C-5766-4999-A0EC-6FDF021B1856}" srcOrd="3" destOrd="0" presId="urn:microsoft.com/office/officeart/2005/8/layout/orgChart1"/>
    <dgm:cxn modelId="{7CBC2A3A-3126-4FEE-A227-C28DDCF449F6}" type="presParOf" srcId="{ADB8364C-5766-4999-A0EC-6FDF021B1856}" destId="{BD0BDF11-8E0F-49AF-A9B3-EF1E4DD34170}" srcOrd="0" destOrd="0" presId="urn:microsoft.com/office/officeart/2005/8/layout/orgChart1"/>
    <dgm:cxn modelId="{0B2D8BB6-7391-4C3C-84F5-717D52959B64}" type="presParOf" srcId="{BD0BDF11-8E0F-49AF-A9B3-EF1E4DD34170}" destId="{0D4D15B1-3853-4F89-8AD2-DEF2F44A9F92}" srcOrd="0" destOrd="0" presId="urn:microsoft.com/office/officeart/2005/8/layout/orgChart1"/>
    <dgm:cxn modelId="{D8AEC737-4BBE-49ED-B662-E14A825582F2}" type="presParOf" srcId="{BD0BDF11-8E0F-49AF-A9B3-EF1E4DD34170}" destId="{2605F80B-D68F-473E-9FFA-087527CA8FFA}" srcOrd="1" destOrd="0" presId="urn:microsoft.com/office/officeart/2005/8/layout/orgChart1"/>
    <dgm:cxn modelId="{15253759-E189-4AC1-AA0C-2992FFC319BF}" type="presParOf" srcId="{ADB8364C-5766-4999-A0EC-6FDF021B1856}" destId="{1E7974CD-C9BA-4E40-A7C7-29343443FB69}" srcOrd="1" destOrd="0" presId="urn:microsoft.com/office/officeart/2005/8/layout/orgChart1"/>
    <dgm:cxn modelId="{88DE6C2B-FA6E-40D8-9AE3-351D811428F2}" type="presParOf" srcId="{ADB8364C-5766-4999-A0EC-6FDF021B1856}" destId="{D0B92ACE-A131-4110-9613-A19739F3A745}" srcOrd="2" destOrd="0" presId="urn:microsoft.com/office/officeart/2005/8/layout/orgChart1"/>
    <dgm:cxn modelId="{D115D3F9-FBAF-4751-B71F-EA7D50E02F42}" type="presParOf" srcId="{D82A5397-EB90-47EE-A463-D7D41EA8F134}" destId="{7CC632FB-E3D3-4B0E-A875-14A4711AFB4B}" srcOrd="4" destOrd="0" presId="urn:microsoft.com/office/officeart/2005/8/layout/orgChart1"/>
    <dgm:cxn modelId="{A6F126A3-3F13-4F0E-BC5E-F539EEB8A5DF}" type="presParOf" srcId="{D82A5397-EB90-47EE-A463-D7D41EA8F134}" destId="{EA7DDE9B-A5E5-43DE-8562-AC91D0B31389}" srcOrd="5" destOrd="0" presId="urn:microsoft.com/office/officeart/2005/8/layout/orgChart1"/>
    <dgm:cxn modelId="{CBC3429B-E479-48B4-8DBB-F5DAFFE059C9}" type="presParOf" srcId="{EA7DDE9B-A5E5-43DE-8562-AC91D0B31389}" destId="{E699DE68-0514-47A6-BF4D-313F428FAC83}" srcOrd="0" destOrd="0" presId="urn:microsoft.com/office/officeart/2005/8/layout/orgChart1"/>
    <dgm:cxn modelId="{F58C86B7-2BB1-46D6-9474-1DBEFF173D63}" type="presParOf" srcId="{E699DE68-0514-47A6-BF4D-313F428FAC83}" destId="{018901F6-55DB-4286-92B9-DC4E333482C7}" srcOrd="0" destOrd="0" presId="urn:microsoft.com/office/officeart/2005/8/layout/orgChart1"/>
    <dgm:cxn modelId="{9EFC170B-8A66-40E0-A99F-716D96C31C3A}" type="presParOf" srcId="{E699DE68-0514-47A6-BF4D-313F428FAC83}" destId="{D3AE96BF-1F59-4523-94A7-D8274D11E259}" srcOrd="1" destOrd="0" presId="urn:microsoft.com/office/officeart/2005/8/layout/orgChart1"/>
    <dgm:cxn modelId="{B7D4701A-E53F-400C-A024-76BB75A72C15}" type="presParOf" srcId="{EA7DDE9B-A5E5-43DE-8562-AC91D0B31389}" destId="{3F3EC9AA-549F-4100-9AC1-F6FEEC9401D1}" srcOrd="1" destOrd="0" presId="urn:microsoft.com/office/officeart/2005/8/layout/orgChart1"/>
    <dgm:cxn modelId="{2C24077D-CB62-43E3-BB71-7F3E6D6FC4D0}" type="presParOf" srcId="{EA7DDE9B-A5E5-43DE-8562-AC91D0B31389}" destId="{9953F668-C1BA-4629-9C69-00371BCA6CD0}" srcOrd="2" destOrd="0" presId="urn:microsoft.com/office/officeart/2005/8/layout/orgChart1"/>
    <dgm:cxn modelId="{F824CE16-5BFE-4820-849F-CBE654529A72}" type="presParOf" srcId="{6523CA89-8649-424C-80AE-5F28D129DC7B}" destId="{8C5BE5B3-E368-46FD-889F-96BEC1A76060}" srcOrd="2" destOrd="0" presId="urn:microsoft.com/office/officeart/2005/8/layout/orgChart1"/>
    <dgm:cxn modelId="{99F45D7C-9F14-4CEB-99BD-D21013645AB2}" type="presParOf" srcId="{F69FE8EB-426D-48D5-8450-AC16C125AB86}" destId="{F22CF9F9-6C66-498B-84CF-E9D5128C2515}" srcOrd="6" destOrd="0" presId="urn:microsoft.com/office/officeart/2005/8/layout/orgChart1"/>
    <dgm:cxn modelId="{C37D7700-3DEB-4AE2-8C74-53FF6F0BF459}" type="presParOf" srcId="{F69FE8EB-426D-48D5-8450-AC16C125AB86}" destId="{25927DD5-DCAB-466F-BCCF-2C182E0F3DE8}" srcOrd="7" destOrd="0" presId="urn:microsoft.com/office/officeart/2005/8/layout/orgChart1"/>
    <dgm:cxn modelId="{9B636CC4-D1E1-482E-87A9-48D5ED9D2131}" type="presParOf" srcId="{25927DD5-DCAB-466F-BCCF-2C182E0F3DE8}" destId="{72672801-769A-4F91-ADF2-EA96E99DDFEB}" srcOrd="0" destOrd="0" presId="urn:microsoft.com/office/officeart/2005/8/layout/orgChart1"/>
    <dgm:cxn modelId="{ED9B2794-3EB4-469F-8606-6242DCA12536}" type="presParOf" srcId="{72672801-769A-4F91-ADF2-EA96E99DDFEB}" destId="{4E44CFF2-0CB8-4F17-8751-B2398BBD5EB2}" srcOrd="0" destOrd="0" presId="urn:microsoft.com/office/officeart/2005/8/layout/orgChart1"/>
    <dgm:cxn modelId="{F06EAD8B-FB98-45BD-8DF4-AD5A8044A93E}" type="presParOf" srcId="{72672801-769A-4F91-ADF2-EA96E99DDFEB}" destId="{ADDB66C3-509B-4821-BAF1-0338FF0ACB61}" srcOrd="1" destOrd="0" presId="urn:microsoft.com/office/officeart/2005/8/layout/orgChart1"/>
    <dgm:cxn modelId="{88E766F4-3A37-4A3D-83D7-18F5BC154FBC}" type="presParOf" srcId="{25927DD5-DCAB-466F-BCCF-2C182E0F3DE8}" destId="{A50EF913-E985-4468-870F-C38646F3D151}" srcOrd="1" destOrd="0" presId="urn:microsoft.com/office/officeart/2005/8/layout/orgChart1"/>
    <dgm:cxn modelId="{479DE97D-8BB7-4B84-AC17-057AD9C73B6C}" type="presParOf" srcId="{A50EF913-E985-4468-870F-C38646F3D151}" destId="{F1F782C9-797F-4B70-8B56-FF043CBB6A59}" srcOrd="0" destOrd="0" presId="urn:microsoft.com/office/officeart/2005/8/layout/orgChart1"/>
    <dgm:cxn modelId="{7BDB5AA6-34B3-4E65-95AA-835C081A74CA}" type="presParOf" srcId="{A50EF913-E985-4468-870F-C38646F3D151}" destId="{495B2704-E15D-4CD2-B1B4-9D4461BE2B70}" srcOrd="1" destOrd="0" presId="urn:microsoft.com/office/officeart/2005/8/layout/orgChart1"/>
    <dgm:cxn modelId="{E8885A09-CFFD-4DA3-86DB-D120C0ADB5A9}" type="presParOf" srcId="{495B2704-E15D-4CD2-B1B4-9D4461BE2B70}" destId="{229AD205-F289-4A7C-8EDD-A6C1844B67CB}" srcOrd="0" destOrd="0" presId="urn:microsoft.com/office/officeart/2005/8/layout/orgChart1"/>
    <dgm:cxn modelId="{3DEADE10-CEFF-4F76-A3BE-61687A51046C}" type="presParOf" srcId="{229AD205-F289-4A7C-8EDD-A6C1844B67CB}" destId="{8FE55A41-6FD0-40C9-9819-A273AF05B668}" srcOrd="0" destOrd="0" presId="urn:microsoft.com/office/officeart/2005/8/layout/orgChart1"/>
    <dgm:cxn modelId="{C569F72E-9270-4589-AD59-15688D12FFA0}" type="presParOf" srcId="{229AD205-F289-4A7C-8EDD-A6C1844B67CB}" destId="{B87B19E7-4414-4F93-A4B6-3B6E9EAD3EEB}" srcOrd="1" destOrd="0" presId="urn:microsoft.com/office/officeart/2005/8/layout/orgChart1"/>
    <dgm:cxn modelId="{CC038666-7DB5-42D8-99DF-777BC0600528}" type="presParOf" srcId="{495B2704-E15D-4CD2-B1B4-9D4461BE2B70}" destId="{EC4A9C16-FA65-46C6-B35E-FC77AB534B29}" srcOrd="1" destOrd="0" presId="urn:microsoft.com/office/officeart/2005/8/layout/orgChart1"/>
    <dgm:cxn modelId="{2D05434C-784D-482A-BA6F-995F08AFBCC8}" type="presParOf" srcId="{495B2704-E15D-4CD2-B1B4-9D4461BE2B70}" destId="{16A09E8D-84F4-47B7-8193-B572233D0971}" srcOrd="2" destOrd="0" presId="urn:microsoft.com/office/officeart/2005/8/layout/orgChart1"/>
    <dgm:cxn modelId="{35A4CB57-FAD8-4216-A5E6-34B937713753}" type="presParOf" srcId="{A50EF913-E985-4468-870F-C38646F3D151}" destId="{262EABAA-05B3-496A-BB07-218D050E9E6D}" srcOrd="2" destOrd="0" presId="urn:microsoft.com/office/officeart/2005/8/layout/orgChart1"/>
    <dgm:cxn modelId="{0CD94581-9827-4237-BDF2-196ED5C21402}" type="presParOf" srcId="{A50EF913-E985-4468-870F-C38646F3D151}" destId="{27956E42-14D8-4F95-86ED-9AA3B6578634}" srcOrd="3" destOrd="0" presId="urn:microsoft.com/office/officeart/2005/8/layout/orgChart1"/>
    <dgm:cxn modelId="{06CA00F4-64AF-47F2-AC80-F52C409003DB}" type="presParOf" srcId="{27956E42-14D8-4F95-86ED-9AA3B6578634}" destId="{3B5F3CAF-4CEA-47F7-8D8B-3A575FBA2824}" srcOrd="0" destOrd="0" presId="urn:microsoft.com/office/officeart/2005/8/layout/orgChart1"/>
    <dgm:cxn modelId="{94EA8BC5-F944-424D-B0CC-B03C9E445259}" type="presParOf" srcId="{3B5F3CAF-4CEA-47F7-8D8B-3A575FBA2824}" destId="{5E000D27-342A-4D68-902D-86BED712B1E0}" srcOrd="0" destOrd="0" presId="urn:microsoft.com/office/officeart/2005/8/layout/orgChart1"/>
    <dgm:cxn modelId="{1567BEF9-2FC7-4445-A516-9601500E7DB1}" type="presParOf" srcId="{3B5F3CAF-4CEA-47F7-8D8B-3A575FBA2824}" destId="{E19ABBE8-6838-475E-A2DF-4DD6B81C54EA}" srcOrd="1" destOrd="0" presId="urn:microsoft.com/office/officeart/2005/8/layout/orgChart1"/>
    <dgm:cxn modelId="{76E52B7A-D545-4CCF-B888-A37DED39B5D6}" type="presParOf" srcId="{27956E42-14D8-4F95-86ED-9AA3B6578634}" destId="{FC75C1FB-4255-413D-8445-81C184F34B13}" srcOrd="1" destOrd="0" presId="urn:microsoft.com/office/officeart/2005/8/layout/orgChart1"/>
    <dgm:cxn modelId="{71396412-F27D-4217-B769-BE38FA0E35AB}" type="presParOf" srcId="{27956E42-14D8-4F95-86ED-9AA3B6578634}" destId="{6BDC6D91-8CA9-4A2B-A306-47063CB5C954}" srcOrd="2" destOrd="0" presId="urn:microsoft.com/office/officeart/2005/8/layout/orgChart1"/>
    <dgm:cxn modelId="{AB166E21-6C4C-428F-B27B-F1171F093862}" type="presParOf" srcId="{A50EF913-E985-4468-870F-C38646F3D151}" destId="{003EF766-E66D-48E1-B878-F5A673B8EA18}" srcOrd="4" destOrd="0" presId="urn:microsoft.com/office/officeart/2005/8/layout/orgChart1"/>
    <dgm:cxn modelId="{4CB0F9C3-0561-4846-BB5B-0297067FF8AF}" type="presParOf" srcId="{A50EF913-E985-4468-870F-C38646F3D151}" destId="{5DBCA0CC-BBD6-4877-86DD-12A1B2FD355C}" srcOrd="5" destOrd="0" presId="urn:microsoft.com/office/officeart/2005/8/layout/orgChart1"/>
    <dgm:cxn modelId="{BBF57228-7FF1-4769-A919-D8A0C1BA0370}" type="presParOf" srcId="{5DBCA0CC-BBD6-4877-86DD-12A1B2FD355C}" destId="{9C80A28F-5A28-434C-8930-56EE98CAC744}" srcOrd="0" destOrd="0" presId="urn:microsoft.com/office/officeart/2005/8/layout/orgChart1"/>
    <dgm:cxn modelId="{556A657E-AEF3-46BD-8F37-3E2259DB4CFB}" type="presParOf" srcId="{9C80A28F-5A28-434C-8930-56EE98CAC744}" destId="{60D5D270-A3A8-46E4-BFFC-108BC561CC16}" srcOrd="0" destOrd="0" presId="urn:microsoft.com/office/officeart/2005/8/layout/orgChart1"/>
    <dgm:cxn modelId="{411980CC-BF11-4DD6-87CE-107A4C6513A0}" type="presParOf" srcId="{9C80A28F-5A28-434C-8930-56EE98CAC744}" destId="{CD2E5C61-B58E-47C0-B2CD-59714088F12F}" srcOrd="1" destOrd="0" presId="urn:microsoft.com/office/officeart/2005/8/layout/orgChart1"/>
    <dgm:cxn modelId="{08E0D328-90A2-4CEA-8648-614476F36BD4}" type="presParOf" srcId="{5DBCA0CC-BBD6-4877-86DD-12A1B2FD355C}" destId="{34F30A25-0E7C-4B96-BF23-13CD7C862C2D}" srcOrd="1" destOrd="0" presId="urn:microsoft.com/office/officeart/2005/8/layout/orgChart1"/>
    <dgm:cxn modelId="{952D8447-443A-4F94-B0BA-20FE53AF496A}" type="presParOf" srcId="{5DBCA0CC-BBD6-4877-86DD-12A1B2FD355C}" destId="{6BAE6489-5DE9-423C-8D3D-C8AAF8861A20}" srcOrd="2" destOrd="0" presId="urn:microsoft.com/office/officeart/2005/8/layout/orgChart1"/>
    <dgm:cxn modelId="{9E35253A-F08A-42F9-AA18-889171C6005D}" type="presParOf" srcId="{A50EF913-E985-4468-870F-C38646F3D151}" destId="{E3F31B04-2A74-4585-B73A-A21156D2E83C}" srcOrd="6" destOrd="0" presId="urn:microsoft.com/office/officeart/2005/8/layout/orgChart1"/>
    <dgm:cxn modelId="{88A00736-D48A-4FE4-A804-BB4DD78732A1}" type="presParOf" srcId="{A50EF913-E985-4468-870F-C38646F3D151}" destId="{4EBD9578-2EC9-4987-B0E1-1902FACD1750}" srcOrd="7" destOrd="0" presId="urn:microsoft.com/office/officeart/2005/8/layout/orgChart1"/>
    <dgm:cxn modelId="{6FF5B1DC-6646-41C9-ABF5-1AAE1C4AAF84}" type="presParOf" srcId="{4EBD9578-2EC9-4987-B0E1-1902FACD1750}" destId="{3B1568FD-D1A4-44A3-A5EA-40315284318E}" srcOrd="0" destOrd="0" presId="urn:microsoft.com/office/officeart/2005/8/layout/orgChart1"/>
    <dgm:cxn modelId="{4AF1E3E2-8874-41EB-B8E5-CAABD818BB20}" type="presParOf" srcId="{3B1568FD-D1A4-44A3-A5EA-40315284318E}" destId="{BE9AF19C-26DD-40E7-AD71-16809828C5CB}" srcOrd="0" destOrd="0" presId="urn:microsoft.com/office/officeart/2005/8/layout/orgChart1"/>
    <dgm:cxn modelId="{EEF7C883-8907-4759-A49E-F7B17F4A2B8B}" type="presParOf" srcId="{3B1568FD-D1A4-44A3-A5EA-40315284318E}" destId="{CC9F916A-634A-4831-896A-53CE94EE15C6}" srcOrd="1" destOrd="0" presId="urn:microsoft.com/office/officeart/2005/8/layout/orgChart1"/>
    <dgm:cxn modelId="{9E9D3D1C-E074-42C9-9E46-E8CDCFA41FA0}" type="presParOf" srcId="{4EBD9578-2EC9-4987-B0E1-1902FACD1750}" destId="{79725309-FD21-4B92-97FA-611AE28567C7}" srcOrd="1" destOrd="0" presId="urn:microsoft.com/office/officeart/2005/8/layout/orgChart1"/>
    <dgm:cxn modelId="{0FA562EE-FEBA-4047-A975-D4B60466D085}" type="presParOf" srcId="{4EBD9578-2EC9-4987-B0E1-1902FACD1750}" destId="{E2A22034-399C-46F3-9905-503F2D78910A}" srcOrd="2" destOrd="0" presId="urn:microsoft.com/office/officeart/2005/8/layout/orgChart1"/>
    <dgm:cxn modelId="{084F431F-8B6B-4FA8-8725-0BDB69CC3768}" type="presParOf" srcId="{25927DD5-DCAB-466F-BCCF-2C182E0F3DE8}" destId="{E73DB2B7-E6C4-46D9-92FF-BFDB9B258B0E}" srcOrd="2" destOrd="0" presId="urn:microsoft.com/office/officeart/2005/8/layout/orgChart1"/>
    <dgm:cxn modelId="{A512FC2F-BABC-47AF-9ECC-10C8CAC0A8DD}" type="presParOf" srcId="{FC877FA6-3DA2-4C60-936C-F76505AB390F}" destId="{5B5F2A01-328F-491A-8A2F-92E7B21C8DE9}"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254B43A-6A51-4639-9835-E8798929D49A}" type="doc">
      <dgm:prSet loTypeId="urn:microsoft.com/office/officeart/2005/8/layout/equation1" loCatId="process" qsTypeId="urn:microsoft.com/office/officeart/2005/8/quickstyle/simple1" qsCatId="simple" csTypeId="urn:microsoft.com/office/officeart/2005/8/colors/colorful5" csCatId="colorful" phldr="1"/>
      <dgm:spPr/>
    </dgm:pt>
    <dgm:pt modelId="{40670E7A-3CDD-4DC9-A92B-ABEC54684000}">
      <dgm:prSet phldrT="[文本]"/>
      <dgm:spPr/>
      <dgm:t>
        <a:bodyPr/>
        <a:lstStyle/>
        <a:p>
          <a:r>
            <a:rPr lang="zh-CN" altLang="en-US" dirty="0" smtClean="0"/>
            <a:t>理性分析</a:t>
          </a:r>
          <a:endParaRPr lang="zh-CN" altLang="en-US" dirty="0"/>
        </a:p>
      </dgm:t>
    </dgm:pt>
    <dgm:pt modelId="{3FF520DE-65EA-414A-BA02-277691554E94}" type="parTrans" cxnId="{DFE64997-C34B-4D47-A178-0338179CDF0D}">
      <dgm:prSet/>
      <dgm:spPr/>
      <dgm:t>
        <a:bodyPr/>
        <a:lstStyle/>
        <a:p>
          <a:endParaRPr lang="zh-CN" altLang="en-US"/>
        </a:p>
      </dgm:t>
    </dgm:pt>
    <dgm:pt modelId="{D614D29E-30F9-4167-8F30-EE2DEDABA751}" type="sibTrans" cxnId="{DFE64997-C34B-4D47-A178-0338179CDF0D}">
      <dgm:prSet/>
      <dgm:spPr/>
      <dgm:t>
        <a:bodyPr/>
        <a:lstStyle/>
        <a:p>
          <a:endParaRPr lang="zh-CN" altLang="en-US"/>
        </a:p>
      </dgm:t>
    </dgm:pt>
    <dgm:pt modelId="{B0D31D9E-9A5C-4807-99D3-E129E9FF56DD}">
      <dgm:prSet phldrT="[文本]"/>
      <dgm:spPr/>
      <dgm:t>
        <a:bodyPr/>
        <a:lstStyle/>
        <a:p>
          <a:r>
            <a:rPr lang="zh-CN" altLang="en-US" dirty="0" smtClean="0"/>
            <a:t>直觉判断</a:t>
          </a:r>
          <a:endParaRPr lang="zh-CN" altLang="en-US" dirty="0"/>
        </a:p>
      </dgm:t>
    </dgm:pt>
    <dgm:pt modelId="{3EF0C406-479C-4406-A174-46CD2D92BBD4}" type="parTrans" cxnId="{D82F4443-B5E4-4D91-AF8C-DF15A979E3D9}">
      <dgm:prSet/>
      <dgm:spPr/>
      <dgm:t>
        <a:bodyPr/>
        <a:lstStyle/>
        <a:p>
          <a:endParaRPr lang="zh-CN" altLang="en-US"/>
        </a:p>
      </dgm:t>
    </dgm:pt>
    <dgm:pt modelId="{23512963-26F7-4CFF-BF32-B0A9F9A273E7}" type="sibTrans" cxnId="{D82F4443-B5E4-4D91-AF8C-DF15A979E3D9}">
      <dgm:prSet/>
      <dgm:spPr/>
      <dgm:t>
        <a:bodyPr/>
        <a:lstStyle/>
        <a:p>
          <a:endParaRPr lang="zh-CN" altLang="en-US"/>
        </a:p>
      </dgm:t>
    </dgm:pt>
    <dgm:pt modelId="{3CA2CC07-B237-4AAD-A77E-D42167CEF64E}">
      <dgm:prSet phldrT="[文本]"/>
      <dgm:spPr/>
      <dgm:t>
        <a:bodyPr/>
        <a:lstStyle/>
        <a:p>
          <a:r>
            <a:rPr lang="zh-CN" altLang="en-US" dirty="0" smtClean="0"/>
            <a:t>管理的基本方法</a:t>
          </a:r>
          <a:endParaRPr lang="zh-CN" altLang="en-US" dirty="0"/>
        </a:p>
      </dgm:t>
    </dgm:pt>
    <dgm:pt modelId="{20E3622F-50A9-43AC-AFAF-263D95CFEACF}" type="parTrans" cxnId="{FD5E1773-8509-4E9C-A38C-72B464988E8D}">
      <dgm:prSet/>
      <dgm:spPr/>
      <dgm:t>
        <a:bodyPr/>
        <a:lstStyle/>
        <a:p>
          <a:endParaRPr lang="zh-CN" altLang="en-US"/>
        </a:p>
      </dgm:t>
    </dgm:pt>
    <dgm:pt modelId="{A2949211-ADF2-4F33-B7D4-192CBEA616F2}" type="sibTrans" cxnId="{FD5E1773-8509-4E9C-A38C-72B464988E8D}">
      <dgm:prSet/>
      <dgm:spPr/>
      <dgm:t>
        <a:bodyPr/>
        <a:lstStyle/>
        <a:p>
          <a:endParaRPr lang="zh-CN" altLang="en-US"/>
        </a:p>
      </dgm:t>
    </dgm:pt>
    <dgm:pt modelId="{A78EAF6C-5598-4597-88C4-C7BA1C9C5D40}" type="pres">
      <dgm:prSet presAssocID="{D254B43A-6A51-4639-9835-E8798929D49A}" presName="linearFlow" presStyleCnt="0">
        <dgm:presLayoutVars>
          <dgm:dir/>
          <dgm:resizeHandles val="exact"/>
        </dgm:presLayoutVars>
      </dgm:prSet>
      <dgm:spPr/>
    </dgm:pt>
    <dgm:pt modelId="{613FED0C-E9E2-4CAE-977B-031F141CB40E}" type="pres">
      <dgm:prSet presAssocID="{40670E7A-3CDD-4DC9-A92B-ABEC54684000}" presName="node" presStyleLbl="node1" presStyleIdx="0" presStyleCnt="3">
        <dgm:presLayoutVars>
          <dgm:bulletEnabled val="1"/>
        </dgm:presLayoutVars>
      </dgm:prSet>
      <dgm:spPr/>
      <dgm:t>
        <a:bodyPr/>
        <a:lstStyle/>
        <a:p>
          <a:endParaRPr lang="zh-CN" altLang="en-US"/>
        </a:p>
      </dgm:t>
    </dgm:pt>
    <dgm:pt modelId="{7C7971EA-80EC-40BC-BC66-39B5C0B0D660}" type="pres">
      <dgm:prSet presAssocID="{D614D29E-30F9-4167-8F30-EE2DEDABA751}" presName="spacerL" presStyleCnt="0"/>
      <dgm:spPr/>
    </dgm:pt>
    <dgm:pt modelId="{33AB7A38-7E43-40AB-AC3E-0D85AEAAD5E1}" type="pres">
      <dgm:prSet presAssocID="{D614D29E-30F9-4167-8F30-EE2DEDABA751}" presName="sibTrans" presStyleLbl="sibTrans2D1" presStyleIdx="0" presStyleCnt="2"/>
      <dgm:spPr/>
      <dgm:t>
        <a:bodyPr/>
        <a:lstStyle/>
        <a:p>
          <a:endParaRPr lang="zh-CN" altLang="en-US"/>
        </a:p>
      </dgm:t>
    </dgm:pt>
    <dgm:pt modelId="{28AA7AF7-A1B7-4E9C-A74D-7536C36A8020}" type="pres">
      <dgm:prSet presAssocID="{D614D29E-30F9-4167-8F30-EE2DEDABA751}" presName="spacerR" presStyleCnt="0"/>
      <dgm:spPr/>
    </dgm:pt>
    <dgm:pt modelId="{D03D8346-2E85-458C-A0F7-0DD8E59B4588}" type="pres">
      <dgm:prSet presAssocID="{B0D31D9E-9A5C-4807-99D3-E129E9FF56DD}" presName="node" presStyleLbl="node1" presStyleIdx="1" presStyleCnt="3">
        <dgm:presLayoutVars>
          <dgm:bulletEnabled val="1"/>
        </dgm:presLayoutVars>
      </dgm:prSet>
      <dgm:spPr/>
      <dgm:t>
        <a:bodyPr/>
        <a:lstStyle/>
        <a:p>
          <a:endParaRPr lang="zh-CN" altLang="en-US"/>
        </a:p>
      </dgm:t>
    </dgm:pt>
    <dgm:pt modelId="{04472712-0A4B-417B-A016-34A283F69757}" type="pres">
      <dgm:prSet presAssocID="{23512963-26F7-4CFF-BF32-B0A9F9A273E7}" presName="spacerL" presStyleCnt="0"/>
      <dgm:spPr/>
    </dgm:pt>
    <dgm:pt modelId="{C65E78D1-2F20-481D-9CD4-903D10A3246C}" type="pres">
      <dgm:prSet presAssocID="{23512963-26F7-4CFF-BF32-B0A9F9A273E7}" presName="sibTrans" presStyleLbl="sibTrans2D1" presStyleIdx="1" presStyleCnt="2"/>
      <dgm:spPr/>
      <dgm:t>
        <a:bodyPr/>
        <a:lstStyle/>
        <a:p>
          <a:endParaRPr lang="zh-CN" altLang="en-US"/>
        </a:p>
      </dgm:t>
    </dgm:pt>
    <dgm:pt modelId="{EB38429E-0D26-49D3-82B9-9B11613BC608}" type="pres">
      <dgm:prSet presAssocID="{23512963-26F7-4CFF-BF32-B0A9F9A273E7}" presName="spacerR" presStyleCnt="0"/>
      <dgm:spPr/>
    </dgm:pt>
    <dgm:pt modelId="{51BAA74A-101A-4DA8-97D9-C4848F40AD56}" type="pres">
      <dgm:prSet presAssocID="{3CA2CC07-B237-4AAD-A77E-D42167CEF64E}" presName="node" presStyleLbl="node1" presStyleIdx="2" presStyleCnt="3">
        <dgm:presLayoutVars>
          <dgm:bulletEnabled val="1"/>
        </dgm:presLayoutVars>
      </dgm:prSet>
      <dgm:spPr/>
      <dgm:t>
        <a:bodyPr/>
        <a:lstStyle/>
        <a:p>
          <a:endParaRPr lang="zh-CN" altLang="en-US"/>
        </a:p>
      </dgm:t>
    </dgm:pt>
  </dgm:ptLst>
  <dgm:cxnLst>
    <dgm:cxn modelId="{BBBCF517-F7CA-4D51-B571-869312676502}" type="presOf" srcId="{D614D29E-30F9-4167-8F30-EE2DEDABA751}" destId="{33AB7A38-7E43-40AB-AC3E-0D85AEAAD5E1}" srcOrd="0" destOrd="0" presId="urn:microsoft.com/office/officeart/2005/8/layout/equation1"/>
    <dgm:cxn modelId="{C4F64151-3A6A-42A6-85FC-B2DC82FB2631}" type="presOf" srcId="{40670E7A-3CDD-4DC9-A92B-ABEC54684000}" destId="{613FED0C-E9E2-4CAE-977B-031F141CB40E}" srcOrd="0" destOrd="0" presId="urn:microsoft.com/office/officeart/2005/8/layout/equation1"/>
    <dgm:cxn modelId="{BFAAB9B1-3D81-49A4-A6CD-AE2584D69682}" type="presOf" srcId="{D254B43A-6A51-4639-9835-E8798929D49A}" destId="{A78EAF6C-5598-4597-88C4-C7BA1C9C5D40}" srcOrd="0" destOrd="0" presId="urn:microsoft.com/office/officeart/2005/8/layout/equation1"/>
    <dgm:cxn modelId="{D82F4443-B5E4-4D91-AF8C-DF15A979E3D9}" srcId="{D254B43A-6A51-4639-9835-E8798929D49A}" destId="{B0D31D9E-9A5C-4807-99D3-E129E9FF56DD}" srcOrd="1" destOrd="0" parTransId="{3EF0C406-479C-4406-A174-46CD2D92BBD4}" sibTransId="{23512963-26F7-4CFF-BF32-B0A9F9A273E7}"/>
    <dgm:cxn modelId="{FD5E1773-8509-4E9C-A38C-72B464988E8D}" srcId="{D254B43A-6A51-4639-9835-E8798929D49A}" destId="{3CA2CC07-B237-4AAD-A77E-D42167CEF64E}" srcOrd="2" destOrd="0" parTransId="{20E3622F-50A9-43AC-AFAF-263D95CFEACF}" sibTransId="{A2949211-ADF2-4F33-B7D4-192CBEA616F2}"/>
    <dgm:cxn modelId="{919C69E2-9EAC-4391-AC19-7C65A5AD8E40}" type="presOf" srcId="{B0D31D9E-9A5C-4807-99D3-E129E9FF56DD}" destId="{D03D8346-2E85-458C-A0F7-0DD8E59B4588}" srcOrd="0" destOrd="0" presId="urn:microsoft.com/office/officeart/2005/8/layout/equation1"/>
    <dgm:cxn modelId="{DFE64997-C34B-4D47-A178-0338179CDF0D}" srcId="{D254B43A-6A51-4639-9835-E8798929D49A}" destId="{40670E7A-3CDD-4DC9-A92B-ABEC54684000}" srcOrd="0" destOrd="0" parTransId="{3FF520DE-65EA-414A-BA02-277691554E94}" sibTransId="{D614D29E-30F9-4167-8F30-EE2DEDABA751}"/>
    <dgm:cxn modelId="{30F9C0FF-66A3-4852-8CC1-8F937EBF4734}" type="presOf" srcId="{3CA2CC07-B237-4AAD-A77E-D42167CEF64E}" destId="{51BAA74A-101A-4DA8-97D9-C4848F40AD56}" srcOrd="0" destOrd="0" presId="urn:microsoft.com/office/officeart/2005/8/layout/equation1"/>
    <dgm:cxn modelId="{27A38DE6-3294-4FAE-BE35-E7AEE49D8A98}" type="presOf" srcId="{23512963-26F7-4CFF-BF32-B0A9F9A273E7}" destId="{C65E78D1-2F20-481D-9CD4-903D10A3246C}" srcOrd="0" destOrd="0" presId="urn:microsoft.com/office/officeart/2005/8/layout/equation1"/>
    <dgm:cxn modelId="{A5B5E341-17EA-499A-BA05-F87105E4440B}" type="presParOf" srcId="{A78EAF6C-5598-4597-88C4-C7BA1C9C5D40}" destId="{613FED0C-E9E2-4CAE-977B-031F141CB40E}" srcOrd="0" destOrd="0" presId="urn:microsoft.com/office/officeart/2005/8/layout/equation1"/>
    <dgm:cxn modelId="{43375A64-6841-4D0C-B9C4-419AED997496}" type="presParOf" srcId="{A78EAF6C-5598-4597-88C4-C7BA1C9C5D40}" destId="{7C7971EA-80EC-40BC-BC66-39B5C0B0D660}" srcOrd="1" destOrd="0" presId="urn:microsoft.com/office/officeart/2005/8/layout/equation1"/>
    <dgm:cxn modelId="{4F122EBC-F20D-4D85-9129-97CBF3EBB3C7}" type="presParOf" srcId="{A78EAF6C-5598-4597-88C4-C7BA1C9C5D40}" destId="{33AB7A38-7E43-40AB-AC3E-0D85AEAAD5E1}" srcOrd="2" destOrd="0" presId="urn:microsoft.com/office/officeart/2005/8/layout/equation1"/>
    <dgm:cxn modelId="{B45DCB0F-05B0-4FD1-B9A0-C49942D9C8B7}" type="presParOf" srcId="{A78EAF6C-5598-4597-88C4-C7BA1C9C5D40}" destId="{28AA7AF7-A1B7-4E9C-A74D-7536C36A8020}" srcOrd="3" destOrd="0" presId="urn:microsoft.com/office/officeart/2005/8/layout/equation1"/>
    <dgm:cxn modelId="{1AD9F3CC-173D-476C-806D-E2B1D3D3C121}" type="presParOf" srcId="{A78EAF6C-5598-4597-88C4-C7BA1C9C5D40}" destId="{D03D8346-2E85-458C-A0F7-0DD8E59B4588}" srcOrd="4" destOrd="0" presId="urn:microsoft.com/office/officeart/2005/8/layout/equation1"/>
    <dgm:cxn modelId="{9DBA4C28-35AD-4BD8-9A22-1A3A6EA424B7}" type="presParOf" srcId="{A78EAF6C-5598-4597-88C4-C7BA1C9C5D40}" destId="{04472712-0A4B-417B-A016-34A283F69757}" srcOrd="5" destOrd="0" presId="urn:microsoft.com/office/officeart/2005/8/layout/equation1"/>
    <dgm:cxn modelId="{5951653F-C182-4A7C-8906-A08394ADD9A4}" type="presParOf" srcId="{A78EAF6C-5598-4597-88C4-C7BA1C9C5D40}" destId="{C65E78D1-2F20-481D-9CD4-903D10A3246C}" srcOrd="6" destOrd="0" presId="urn:microsoft.com/office/officeart/2005/8/layout/equation1"/>
    <dgm:cxn modelId="{F2CE63A1-D413-4E53-B2B9-D550D6FD22A2}" type="presParOf" srcId="{A78EAF6C-5598-4597-88C4-C7BA1C9C5D40}" destId="{EB38429E-0D26-49D3-82B9-9B11613BC608}" srcOrd="7" destOrd="0" presId="urn:microsoft.com/office/officeart/2005/8/layout/equation1"/>
    <dgm:cxn modelId="{35E52230-DF26-4318-9039-6122678F3864}" type="presParOf" srcId="{A78EAF6C-5598-4597-88C4-C7BA1C9C5D40}" destId="{51BAA74A-101A-4DA8-97D9-C4848F40AD56}" srcOrd="8" destOrd="0" presId="urn:microsoft.com/office/officeart/2005/8/layout/equati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55048C-D954-48B0-B0BD-761AF132082F}" type="doc">
      <dgm:prSet loTypeId="urn:microsoft.com/office/officeart/2005/8/layout/hList1" loCatId="list" qsTypeId="urn:microsoft.com/office/officeart/2005/8/quickstyle/simple5" qsCatId="simple" csTypeId="urn:microsoft.com/office/officeart/2005/8/colors/colorful5" csCatId="colorful" phldr="1"/>
      <dgm:spPr/>
      <dgm:t>
        <a:bodyPr/>
        <a:lstStyle/>
        <a:p>
          <a:endParaRPr lang="zh-CN" altLang="en-US"/>
        </a:p>
      </dgm:t>
    </dgm:pt>
    <dgm:pt modelId="{93B9B54A-9847-4297-8F7A-11D234186712}">
      <dgm:prSet phldrT="[文本]" custT="1"/>
      <dgm:spPr/>
      <dgm:t>
        <a:bodyPr/>
        <a:lstStyle/>
        <a:p>
          <a:r>
            <a:rPr lang="zh-CN" altLang="en-US" sz="1800" smtClean="0">
              <a:latin typeface="+mn-lt"/>
              <a:ea typeface="+mn-ea"/>
              <a:cs typeface="+mn-ea"/>
              <a:sym typeface="+mn-lt"/>
            </a:rPr>
            <a:t>动词（</a:t>
          </a:r>
          <a:r>
            <a:rPr lang="en-US" altLang="en-US" sz="1800" smtClean="0">
              <a:latin typeface="+mn-lt"/>
              <a:ea typeface="+mn-ea"/>
              <a:cs typeface="+mn-ea"/>
              <a:sym typeface="+mn-lt"/>
            </a:rPr>
            <a:t>organizing</a:t>
          </a:r>
          <a:r>
            <a:rPr lang="zh-CN" altLang="en-US" sz="1800" smtClean="0">
              <a:latin typeface="+mn-lt"/>
              <a:ea typeface="+mn-ea"/>
              <a:cs typeface="+mn-ea"/>
              <a:sym typeface="+mn-lt"/>
            </a:rPr>
            <a:t>）</a:t>
          </a:r>
          <a:endParaRPr lang="zh-CN" altLang="en-US" sz="1800" dirty="0">
            <a:latin typeface="+mn-lt"/>
            <a:ea typeface="+mn-ea"/>
            <a:cs typeface="+mn-ea"/>
            <a:sym typeface="+mn-lt"/>
          </a:endParaRPr>
        </a:p>
      </dgm:t>
    </dgm:pt>
    <dgm:pt modelId="{8DFF373C-8473-4DAF-A0C8-B95FE5A4502B}" type="parTrans" cxnId="{47FDFFE1-38D1-4C90-8599-A998070ADD9E}">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1DB0A9FC-15E1-48D0-BF55-47F8A3683441}" type="sibTrans" cxnId="{47FDFFE1-38D1-4C90-8599-A998070ADD9E}">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442D0060-A23B-4212-9FFE-3BC14F4B6178}">
      <dgm:prSet phldrT="[文本]"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pPr>
          <a:r>
            <a:rPr lang="en-US" altLang="zh-CN" sz="1800" dirty="0" smtClean="0">
              <a:latin typeface="+mn-lt"/>
              <a:ea typeface="+mn-ea"/>
              <a:cs typeface="+mn-ea"/>
              <a:sym typeface="+mn-lt"/>
            </a:rPr>
            <a:t>“</a:t>
          </a:r>
          <a:r>
            <a:rPr lang="zh-CN" altLang="zh-CN" sz="1800" dirty="0" smtClean="0">
              <a:latin typeface="+mn-lt"/>
              <a:ea typeface="+mn-ea"/>
              <a:cs typeface="+mn-ea"/>
              <a:sym typeface="+mn-lt"/>
            </a:rPr>
            <a:t>组织</a:t>
          </a:r>
          <a:r>
            <a:rPr lang="en-US" altLang="zh-CN" sz="1800" dirty="0" smtClean="0">
              <a:latin typeface="+mn-lt"/>
              <a:ea typeface="+mn-ea"/>
              <a:cs typeface="+mn-ea"/>
              <a:sym typeface="+mn-lt"/>
            </a:rPr>
            <a:t>”</a:t>
          </a:r>
          <a:r>
            <a:rPr lang="zh-CN" altLang="zh-CN" sz="1800" dirty="0" smtClean="0">
              <a:latin typeface="+mn-lt"/>
              <a:ea typeface="+mn-ea"/>
              <a:cs typeface="+mn-ea"/>
              <a:sym typeface="+mn-lt"/>
            </a:rPr>
            <a:t>是管理的一种职能，甚至是管理的代名词。</a:t>
          </a:r>
          <a:endParaRPr lang="zh-CN" altLang="en-US" sz="1800" dirty="0">
            <a:latin typeface="+mn-lt"/>
            <a:ea typeface="+mn-ea"/>
            <a:cs typeface="+mn-ea"/>
            <a:sym typeface="+mn-lt"/>
          </a:endParaRPr>
        </a:p>
      </dgm:t>
    </dgm:pt>
    <dgm:pt modelId="{07B18BA0-799E-4F39-9002-5776DEC2B5D6}" type="parTrans" cxnId="{12F05908-B3FF-416D-B313-5839E16ECA42}">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9F609883-89FE-4878-B025-0539CAA33C2D}" type="sibTrans" cxnId="{12F05908-B3FF-416D-B313-5839E16ECA42}">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31B7F0F6-8392-4DFC-9251-847F73944C55}">
      <dgm:prSet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pPr>
          <a:r>
            <a:rPr lang="zh-CN" altLang="en-US" sz="1800" dirty="0" smtClean="0">
              <a:latin typeface="+mn-lt"/>
              <a:ea typeface="+mn-ea"/>
              <a:cs typeface="+mn-ea"/>
              <a:sym typeface="+mn-lt"/>
            </a:rPr>
            <a:t>为了使每个人都能以适当的方式提供目标活动所需要的贡献，首先需要进行</a:t>
          </a:r>
          <a:r>
            <a:rPr lang="zh-CN" altLang="en-US" sz="1800" b="1" dirty="0" smtClean="0">
              <a:solidFill>
                <a:srgbClr val="FF0000"/>
              </a:solidFill>
              <a:latin typeface="+mn-lt"/>
              <a:ea typeface="+mn-ea"/>
              <a:cs typeface="+mn-ea"/>
              <a:sym typeface="+mn-lt"/>
            </a:rPr>
            <a:t>劳动分工</a:t>
          </a:r>
          <a:r>
            <a:rPr lang="zh-CN" altLang="en-US" sz="1800" dirty="0" smtClean="0">
              <a:latin typeface="+mn-lt"/>
              <a:ea typeface="+mn-ea"/>
              <a:cs typeface="+mn-ea"/>
              <a:sym typeface="+mn-lt"/>
            </a:rPr>
            <a:t>，然后需要对他们的分工劳动进行</a:t>
          </a:r>
          <a:r>
            <a:rPr lang="zh-CN" altLang="en-US" sz="1800" b="1" dirty="0" smtClean="0">
              <a:solidFill>
                <a:srgbClr val="FF0000"/>
              </a:solidFill>
              <a:latin typeface="+mn-lt"/>
              <a:ea typeface="+mn-ea"/>
              <a:cs typeface="+mn-ea"/>
              <a:sym typeface="+mn-lt"/>
            </a:rPr>
            <a:t>协调</a:t>
          </a:r>
          <a:r>
            <a:rPr lang="zh-CN" altLang="en-US" sz="1800" dirty="0" smtClean="0">
              <a:latin typeface="+mn-lt"/>
              <a:ea typeface="+mn-ea"/>
              <a:cs typeface="+mn-ea"/>
              <a:sym typeface="+mn-lt"/>
            </a:rPr>
            <a:t>。</a:t>
          </a:r>
          <a:endParaRPr lang="zh-CN" altLang="en-US" sz="1800" dirty="0">
            <a:latin typeface="+mn-lt"/>
            <a:ea typeface="+mn-ea"/>
            <a:cs typeface="+mn-ea"/>
            <a:sym typeface="+mn-lt"/>
          </a:endParaRPr>
        </a:p>
      </dgm:t>
    </dgm:pt>
    <dgm:pt modelId="{878F80AA-C2E4-419F-AB2A-E1C9C9FD2AD5}" type="parTrans" cxnId="{A1943890-719D-4232-823A-963FF5EE000C}">
      <dgm:prSet/>
      <dgm:spPr/>
      <dgm:t>
        <a:bodyPr/>
        <a:lstStyle/>
        <a:p>
          <a:endParaRPr lang="zh-CN" altLang="en-US"/>
        </a:p>
      </dgm:t>
    </dgm:pt>
    <dgm:pt modelId="{2AD72421-E2FF-4D84-87A1-DF619B05C139}" type="sibTrans" cxnId="{A1943890-719D-4232-823A-963FF5EE000C}">
      <dgm:prSet/>
      <dgm:spPr/>
      <dgm:t>
        <a:bodyPr/>
        <a:lstStyle/>
        <a:p>
          <a:endParaRPr lang="zh-CN" altLang="en-US"/>
        </a:p>
      </dgm:t>
    </dgm:pt>
    <dgm:pt modelId="{E51399A2-7E2C-4F73-A3E5-758593FBBC3E}">
      <dgm:prSet phldrT="[文本]" custT="1"/>
      <dgm:spPr/>
      <dgm:t>
        <a:bodyPr/>
        <a:lstStyle/>
        <a:p>
          <a:r>
            <a:rPr lang="zh-CN" altLang="en-US" sz="1800" smtClean="0">
              <a:latin typeface="+mn-lt"/>
              <a:ea typeface="+mn-ea"/>
              <a:cs typeface="+mn-ea"/>
              <a:sym typeface="+mn-lt"/>
            </a:rPr>
            <a:t>名词（</a:t>
          </a:r>
          <a:r>
            <a:rPr lang="en-US" altLang="zh-CN" sz="1800" smtClean="0">
              <a:latin typeface="+mn-lt"/>
              <a:ea typeface="+mn-ea"/>
              <a:cs typeface="+mn-ea"/>
              <a:sym typeface="+mn-lt"/>
            </a:rPr>
            <a:t>o</a:t>
          </a:r>
          <a:r>
            <a:rPr lang="en-US" altLang="en-US" sz="1800" smtClean="0">
              <a:latin typeface="+mn-lt"/>
              <a:ea typeface="+mn-ea"/>
              <a:cs typeface="+mn-ea"/>
              <a:sym typeface="+mn-lt"/>
            </a:rPr>
            <a:t>rganization</a:t>
          </a:r>
          <a:r>
            <a:rPr lang="zh-CN" altLang="en-US" sz="1800" smtClean="0">
              <a:latin typeface="+mn-lt"/>
              <a:ea typeface="+mn-ea"/>
              <a:cs typeface="+mn-ea"/>
              <a:sym typeface="+mn-lt"/>
            </a:rPr>
            <a:t>）</a:t>
          </a:r>
          <a:endParaRPr lang="zh-CN" altLang="en-US" sz="1800" dirty="0">
            <a:latin typeface="+mn-lt"/>
            <a:ea typeface="+mn-ea"/>
            <a:cs typeface="+mn-ea"/>
            <a:sym typeface="+mn-lt"/>
          </a:endParaRPr>
        </a:p>
      </dgm:t>
    </dgm:pt>
    <dgm:pt modelId="{3DE1121B-B50F-402A-BB5D-C15E225A16F5}" type="parTrans" cxnId="{2E957CFC-8900-43A6-B404-C72AF0D7F37C}">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423EFF53-46AD-473A-AB51-513B94B67D85}" type="sibTrans" cxnId="{2E957CFC-8900-43A6-B404-C72AF0D7F37C}">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9C6B5862-5BC6-44F5-9A3E-687CB0E894AE}">
      <dgm:prSet phldrT="[文本]"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pPr>
          <a:r>
            <a:rPr lang="en-US" altLang="zh-CN" sz="1800" dirty="0" smtClean="0">
              <a:latin typeface="+mn-lt"/>
              <a:ea typeface="+mn-ea"/>
              <a:cs typeface="+mn-ea"/>
              <a:sym typeface="+mn-lt"/>
            </a:rPr>
            <a:t>“</a:t>
          </a:r>
          <a:r>
            <a:rPr lang="zh-CN" altLang="zh-CN" sz="1800" b="1" dirty="0" smtClean="0">
              <a:solidFill>
                <a:srgbClr val="FF0000"/>
              </a:solidFill>
              <a:latin typeface="+mn-lt"/>
              <a:ea typeface="+mn-ea"/>
              <a:cs typeface="+mn-ea"/>
              <a:sym typeface="+mn-lt"/>
            </a:rPr>
            <a:t>组织</a:t>
          </a:r>
          <a:r>
            <a:rPr lang="en-US" altLang="zh-CN" sz="1800" dirty="0" smtClean="0">
              <a:latin typeface="+mn-lt"/>
              <a:ea typeface="+mn-ea"/>
              <a:cs typeface="+mn-ea"/>
              <a:sym typeface="+mn-lt"/>
            </a:rPr>
            <a:t>”</a:t>
          </a:r>
          <a:r>
            <a:rPr lang="zh-CN" altLang="zh-CN" sz="1800" dirty="0" smtClean="0">
              <a:latin typeface="+mn-lt"/>
              <a:ea typeface="+mn-ea"/>
              <a:cs typeface="+mn-ea"/>
              <a:sym typeface="+mn-lt"/>
            </a:rPr>
            <a:t>是指一群人的一种相对稳定的集合。</a:t>
          </a:r>
          <a:endParaRPr lang="zh-CN" altLang="en-US" sz="1800" dirty="0">
            <a:latin typeface="+mn-lt"/>
            <a:ea typeface="+mn-ea"/>
            <a:cs typeface="+mn-ea"/>
            <a:sym typeface="+mn-lt"/>
          </a:endParaRPr>
        </a:p>
      </dgm:t>
    </dgm:pt>
    <dgm:pt modelId="{2256FDFE-CFD3-4A38-B124-299106028AA8}" type="parTrans" cxnId="{8AD5D6AB-CEF4-41F7-915F-DBB3B5777A07}">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E45F13D9-9C09-4E42-9384-0DC3D8E3ECC6}" type="sibTrans" cxnId="{8AD5D6AB-CEF4-41F7-915F-DBB3B5777A07}">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4E9A3ED5-6DCF-458E-A5E5-6F5FAB882A51}">
      <dgm:prSet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pPr>
          <a:r>
            <a:rPr lang="zh-CN" altLang="en-US" sz="1800" dirty="0" smtClean="0">
              <a:latin typeface="+mn-lt"/>
              <a:ea typeface="+mn-ea"/>
              <a:cs typeface="+mn-ea"/>
              <a:sym typeface="+mn-lt"/>
            </a:rPr>
            <a:t>组织是指一群人为了实现某个共同目标而结合起来协同行动的集合体。</a:t>
          </a:r>
          <a:endParaRPr lang="zh-CN" altLang="en-US" sz="1800" dirty="0">
            <a:latin typeface="+mn-lt"/>
            <a:ea typeface="+mn-ea"/>
            <a:cs typeface="+mn-ea"/>
            <a:sym typeface="+mn-lt"/>
          </a:endParaRPr>
        </a:p>
      </dgm:t>
    </dgm:pt>
    <dgm:pt modelId="{4E296096-7E7C-48BC-A4E9-1F6B9125DB74}" type="parTrans" cxnId="{4F1AC3CD-5169-4F12-B9F9-D4AA30D08033}">
      <dgm:prSet/>
      <dgm:spPr/>
      <dgm:t>
        <a:bodyPr/>
        <a:lstStyle/>
        <a:p>
          <a:endParaRPr lang="zh-CN" altLang="en-US"/>
        </a:p>
      </dgm:t>
    </dgm:pt>
    <dgm:pt modelId="{6DAE7D8F-B8C6-4F11-ACA1-0B4E6D19EB1C}" type="sibTrans" cxnId="{4F1AC3CD-5169-4F12-B9F9-D4AA30D08033}">
      <dgm:prSet/>
      <dgm:spPr/>
      <dgm:t>
        <a:bodyPr/>
        <a:lstStyle/>
        <a:p>
          <a:endParaRPr lang="zh-CN" altLang="en-US"/>
        </a:p>
      </dgm:t>
    </dgm:pt>
    <dgm:pt modelId="{71FD46F8-A359-4D3F-B1DA-12C7E2DDD620}" type="pres">
      <dgm:prSet presAssocID="{2255048C-D954-48B0-B0BD-761AF132082F}" presName="Name0" presStyleCnt="0">
        <dgm:presLayoutVars>
          <dgm:dir/>
          <dgm:animLvl val="lvl"/>
          <dgm:resizeHandles val="exact"/>
        </dgm:presLayoutVars>
      </dgm:prSet>
      <dgm:spPr/>
      <dgm:t>
        <a:bodyPr/>
        <a:lstStyle/>
        <a:p>
          <a:endParaRPr lang="zh-CN" altLang="en-US"/>
        </a:p>
      </dgm:t>
    </dgm:pt>
    <dgm:pt modelId="{5E349A8C-5CA8-4B28-A356-8CDB9BF9A5F5}" type="pres">
      <dgm:prSet presAssocID="{93B9B54A-9847-4297-8F7A-11D234186712}" presName="composite" presStyleCnt="0"/>
      <dgm:spPr/>
      <dgm:t>
        <a:bodyPr/>
        <a:lstStyle/>
        <a:p>
          <a:endParaRPr lang="zh-CN" altLang="en-US"/>
        </a:p>
      </dgm:t>
    </dgm:pt>
    <dgm:pt modelId="{5CE3178D-3B30-4814-9F45-EE9F73EA66AF}" type="pres">
      <dgm:prSet presAssocID="{93B9B54A-9847-4297-8F7A-11D234186712}" presName="parTx" presStyleLbl="alignNode1" presStyleIdx="0" presStyleCnt="2">
        <dgm:presLayoutVars>
          <dgm:chMax val="0"/>
          <dgm:chPref val="0"/>
          <dgm:bulletEnabled val="1"/>
        </dgm:presLayoutVars>
      </dgm:prSet>
      <dgm:spPr/>
      <dgm:t>
        <a:bodyPr/>
        <a:lstStyle/>
        <a:p>
          <a:endParaRPr lang="zh-CN" altLang="en-US"/>
        </a:p>
      </dgm:t>
    </dgm:pt>
    <dgm:pt modelId="{92EBE176-E5E2-4B20-8D8F-F6739B45ABBD}" type="pres">
      <dgm:prSet presAssocID="{93B9B54A-9847-4297-8F7A-11D234186712}" presName="desTx" presStyleLbl="alignAccFollowNode1" presStyleIdx="0" presStyleCnt="2">
        <dgm:presLayoutVars>
          <dgm:bulletEnabled val="1"/>
        </dgm:presLayoutVars>
      </dgm:prSet>
      <dgm:spPr/>
      <dgm:t>
        <a:bodyPr/>
        <a:lstStyle/>
        <a:p>
          <a:endParaRPr lang="zh-CN" altLang="en-US"/>
        </a:p>
      </dgm:t>
    </dgm:pt>
    <dgm:pt modelId="{A1C55AF4-17BB-4C1E-8FF7-F45A894CEE84}" type="pres">
      <dgm:prSet presAssocID="{1DB0A9FC-15E1-48D0-BF55-47F8A3683441}" presName="space" presStyleCnt="0"/>
      <dgm:spPr/>
      <dgm:t>
        <a:bodyPr/>
        <a:lstStyle/>
        <a:p>
          <a:endParaRPr lang="zh-CN" altLang="en-US"/>
        </a:p>
      </dgm:t>
    </dgm:pt>
    <dgm:pt modelId="{2D1574A2-548C-4475-B709-D193E19F4971}" type="pres">
      <dgm:prSet presAssocID="{E51399A2-7E2C-4F73-A3E5-758593FBBC3E}" presName="composite" presStyleCnt="0"/>
      <dgm:spPr/>
      <dgm:t>
        <a:bodyPr/>
        <a:lstStyle/>
        <a:p>
          <a:endParaRPr lang="zh-CN" altLang="en-US"/>
        </a:p>
      </dgm:t>
    </dgm:pt>
    <dgm:pt modelId="{14BBEF08-A8C4-4013-8CB1-680540819182}" type="pres">
      <dgm:prSet presAssocID="{E51399A2-7E2C-4F73-A3E5-758593FBBC3E}" presName="parTx" presStyleLbl="alignNode1" presStyleIdx="1" presStyleCnt="2">
        <dgm:presLayoutVars>
          <dgm:chMax val="0"/>
          <dgm:chPref val="0"/>
          <dgm:bulletEnabled val="1"/>
        </dgm:presLayoutVars>
      </dgm:prSet>
      <dgm:spPr/>
      <dgm:t>
        <a:bodyPr/>
        <a:lstStyle/>
        <a:p>
          <a:endParaRPr lang="zh-CN" altLang="en-US"/>
        </a:p>
      </dgm:t>
    </dgm:pt>
    <dgm:pt modelId="{03870EFE-8678-4C8F-B4D5-5E2F4801B028}" type="pres">
      <dgm:prSet presAssocID="{E51399A2-7E2C-4F73-A3E5-758593FBBC3E}" presName="desTx" presStyleLbl="alignAccFollowNode1" presStyleIdx="1" presStyleCnt="2">
        <dgm:presLayoutVars>
          <dgm:bulletEnabled val="1"/>
        </dgm:presLayoutVars>
      </dgm:prSet>
      <dgm:spPr/>
      <dgm:t>
        <a:bodyPr/>
        <a:lstStyle/>
        <a:p>
          <a:endParaRPr lang="zh-CN" altLang="en-US"/>
        </a:p>
      </dgm:t>
    </dgm:pt>
  </dgm:ptLst>
  <dgm:cxnLst>
    <dgm:cxn modelId="{12F05908-B3FF-416D-B313-5839E16ECA42}" srcId="{93B9B54A-9847-4297-8F7A-11D234186712}" destId="{442D0060-A23B-4212-9FFE-3BC14F4B6178}" srcOrd="0" destOrd="0" parTransId="{07B18BA0-799E-4F39-9002-5776DEC2B5D6}" sibTransId="{9F609883-89FE-4878-B025-0539CAA33C2D}"/>
    <dgm:cxn modelId="{806FD160-B985-4CB7-839D-4A67B8E1B998}" type="presOf" srcId="{93B9B54A-9847-4297-8F7A-11D234186712}" destId="{5CE3178D-3B30-4814-9F45-EE9F73EA66AF}" srcOrd="0" destOrd="0" presId="urn:microsoft.com/office/officeart/2005/8/layout/hList1"/>
    <dgm:cxn modelId="{DE266CDC-ED93-43F7-B5B7-7857098B9341}" type="presOf" srcId="{442D0060-A23B-4212-9FFE-3BC14F4B6178}" destId="{92EBE176-E5E2-4B20-8D8F-F6739B45ABBD}" srcOrd="0" destOrd="0" presId="urn:microsoft.com/office/officeart/2005/8/layout/hList1"/>
    <dgm:cxn modelId="{561E3B42-5D8A-48B8-984C-71909E00FD9B}" type="presOf" srcId="{4E9A3ED5-6DCF-458E-A5E5-6F5FAB882A51}" destId="{03870EFE-8678-4C8F-B4D5-5E2F4801B028}" srcOrd="0" destOrd="1" presId="urn:microsoft.com/office/officeart/2005/8/layout/hList1"/>
    <dgm:cxn modelId="{4F1AC3CD-5169-4F12-B9F9-D4AA30D08033}" srcId="{E51399A2-7E2C-4F73-A3E5-758593FBBC3E}" destId="{4E9A3ED5-6DCF-458E-A5E5-6F5FAB882A51}" srcOrd="1" destOrd="0" parTransId="{4E296096-7E7C-48BC-A4E9-1F6B9125DB74}" sibTransId="{6DAE7D8F-B8C6-4F11-ACA1-0B4E6D19EB1C}"/>
    <dgm:cxn modelId="{47FDFFE1-38D1-4C90-8599-A998070ADD9E}" srcId="{2255048C-D954-48B0-B0BD-761AF132082F}" destId="{93B9B54A-9847-4297-8F7A-11D234186712}" srcOrd="0" destOrd="0" parTransId="{8DFF373C-8473-4DAF-A0C8-B95FE5A4502B}" sibTransId="{1DB0A9FC-15E1-48D0-BF55-47F8A3683441}"/>
    <dgm:cxn modelId="{2E957CFC-8900-43A6-B404-C72AF0D7F37C}" srcId="{2255048C-D954-48B0-B0BD-761AF132082F}" destId="{E51399A2-7E2C-4F73-A3E5-758593FBBC3E}" srcOrd="1" destOrd="0" parTransId="{3DE1121B-B50F-402A-BB5D-C15E225A16F5}" sibTransId="{423EFF53-46AD-473A-AB51-513B94B67D85}"/>
    <dgm:cxn modelId="{B6770553-33C0-4922-A503-C7C8FE479CF1}" type="presOf" srcId="{31B7F0F6-8392-4DFC-9251-847F73944C55}" destId="{92EBE176-E5E2-4B20-8D8F-F6739B45ABBD}" srcOrd="0" destOrd="1" presId="urn:microsoft.com/office/officeart/2005/8/layout/hList1"/>
    <dgm:cxn modelId="{A1943890-719D-4232-823A-963FF5EE000C}" srcId="{93B9B54A-9847-4297-8F7A-11D234186712}" destId="{31B7F0F6-8392-4DFC-9251-847F73944C55}" srcOrd="1" destOrd="0" parTransId="{878F80AA-C2E4-419F-AB2A-E1C9C9FD2AD5}" sibTransId="{2AD72421-E2FF-4D84-87A1-DF619B05C139}"/>
    <dgm:cxn modelId="{F22ECFC2-EC0D-44CC-9D10-0954ED79DB9A}" type="presOf" srcId="{E51399A2-7E2C-4F73-A3E5-758593FBBC3E}" destId="{14BBEF08-A8C4-4013-8CB1-680540819182}" srcOrd="0" destOrd="0" presId="urn:microsoft.com/office/officeart/2005/8/layout/hList1"/>
    <dgm:cxn modelId="{4DDF75F6-D5B9-4364-8F21-20957B400834}" type="presOf" srcId="{2255048C-D954-48B0-B0BD-761AF132082F}" destId="{71FD46F8-A359-4D3F-B1DA-12C7E2DDD620}" srcOrd="0" destOrd="0" presId="urn:microsoft.com/office/officeart/2005/8/layout/hList1"/>
    <dgm:cxn modelId="{21072941-3065-48FA-BFBB-BBDB5B55732B}" type="presOf" srcId="{9C6B5862-5BC6-44F5-9A3E-687CB0E894AE}" destId="{03870EFE-8678-4C8F-B4D5-5E2F4801B028}" srcOrd="0" destOrd="0" presId="urn:microsoft.com/office/officeart/2005/8/layout/hList1"/>
    <dgm:cxn modelId="{8AD5D6AB-CEF4-41F7-915F-DBB3B5777A07}" srcId="{E51399A2-7E2C-4F73-A3E5-758593FBBC3E}" destId="{9C6B5862-5BC6-44F5-9A3E-687CB0E894AE}" srcOrd="0" destOrd="0" parTransId="{2256FDFE-CFD3-4A38-B124-299106028AA8}" sibTransId="{E45F13D9-9C09-4E42-9384-0DC3D8E3ECC6}"/>
    <dgm:cxn modelId="{86F70FAC-4567-449A-9AEE-C59E7FB5051E}" type="presParOf" srcId="{71FD46F8-A359-4D3F-B1DA-12C7E2DDD620}" destId="{5E349A8C-5CA8-4B28-A356-8CDB9BF9A5F5}" srcOrd="0" destOrd="0" presId="urn:microsoft.com/office/officeart/2005/8/layout/hList1"/>
    <dgm:cxn modelId="{949EABF4-9681-4647-B8FF-58C05745B77C}" type="presParOf" srcId="{5E349A8C-5CA8-4B28-A356-8CDB9BF9A5F5}" destId="{5CE3178D-3B30-4814-9F45-EE9F73EA66AF}" srcOrd="0" destOrd="0" presId="urn:microsoft.com/office/officeart/2005/8/layout/hList1"/>
    <dgm:cxn modelId="{1D47F40C-785C-4AFB-A81D-18EA073D137E}" type="presParOf" srcId="{5E349A8C-5CA8-4B28-A356-8CDB9BF9A5F5}" destId="{92EBE176-E5E2-4B20-8D8F-F6739B45ABBD}" srcOrd="1" destOrd="0" presId="urn:microsoft.com/office/officeart/2005/8/layout/hList1"/>
    <dgm:cxn modelId="{CC4B419E-8638-4E11-851B-C731FA923E40}" type="presParOf" srcId="{71FD46F8-A359-4D3F-B1DA-12C7E2DDD620}" destId="{A1C55AF4-17BB-4C1E-8FF7-F45A894CEE84}" srcOrd="1" destOrd="0" presId="urn:microsoft.com/office/officeart/2005/8/layout/hList1"/>
    <dgm:cxn modelId="{F642320C-DD5F-48F2-89DD-1406774DF449}" type="presParOf" srcId="{71FD46F8-A359-4D3F-B1DA-12C7E2DDD620}" destId="{2D1574A2-548C-4475-B709-D193E19F4971}" srcOrd="2" destOrd="0" presId="urn:microsoft.com/office/officeart/2005/8/layout/hList1"/>
    <dgm:cxn modelId="{53577165-E4D8-4793-AC5D-F4D607FE4D9D}" type="presParOf" srcId="{2D1574A2-548C-4475-B709-D193E19F4971}" destId="{14BBEF08-A8C4-4013-8CB1-680540819182}" srcOrd="0" destOrd="0" presId="urn:microsoft.com/office/officeart/2005/8/layout/hList1"/>
    <dgm:cxn modelId="{4C35B2A3-8493-4CE9-9DCD-4261A83E7960}" type="presParOf" srcId="{2D1574A2-548C-4475-B709-D193E19F4971}" destId="{03870EFE-8678-4C8F-B4D5-5E2F4801B028}"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09CA01-D4FE-41FF-B0DD-566ED8754D53}" type="doc">
      <dgm:prSet loTypeId="urn:microsoft.com/office/officeart/2005/8/layout/radial6" loCatId="relationship" qsTypeId="urn:microsoft.com/office/officeart/2005/8/quickstyle/simple1" qsCatId="simple" csTypeId="urn:microsoft.com/office/officeart/2005/8/colors/colorful1" csCatId="colorful" phldr="1"/>
      <dgm:spPr/>
      <dgm:t>
        <a:bodyPr/>
        <a:lstStyle/>
        <a:p>
          <a:endParaRPr lang="zh-CN" altLang="en-US"/>
        </a:p>
      </dgm:t>
    </dgm:pt>
    <dgm:pt modelId="{32F58133-EA0C-43F2-BB11-413795BE4F83}">
      <dgm:prSet phldrT="[文本]"/>
      <dgm:spPr/>
      <dgm:t>
        <a:bodyPr/>
        <a:lstStyle/>
        <a:p>
          <a:r>
            <a:rPr lang="zh-CN" altLang="en-US" dirty="0" smtClean="0">
              <a:latin typeface="+mn-lt"/>
              <a:ea typeface="+mn-ea"/>
              <a:cs typeface="+mn-ea"/>
              <a:sym typeface="+mn-lt"/>
            </a:rPr>
            <a:t>组织</a:t>
          </a:r>
          <a:endParaRPr lang="zh-CN" altLang="en-US" dirty="0">
            <a:latin typeface="+mn-lt"/>
            <a:ea typeface="+mn-ea"/>
            <a:cs typeface="+mn-ea"/>
            <a:sym typeface="+mn-lt"/>
          </a:endParaRPr>
        </a:p>
      </dgm:t>
    </dgm:pt>
    <dgm:pt modelId="{76980FA4-5206-4D3F-9232-B740417E90A5}" type="parTrans" cxnId="{FC3011CA-EB5A-4D51-9E48-B20B1A5E9663}">
      <dgm:prSet/>
      <dgm:spPr/>
      <dgm:t>
        <a:bodyPr/>
        <a:lstStyle/>
        <a:p>
          <a:endParaRPr lang="zh-CN" altLang="en-US"/>
        </a:p>
      </dgm:t>
    </dgm:pt>
    <dgm:pt modelId="{F596F7EA-12F6-44AD-B13E-7C748453096F}" type="sibTrans" cxnId="{FC3011CA-EB5A-4D51-9E48-B20B1A5E9663}">
      <dgm:prSet/>
      <dgm:spPr/>
      <dgm:t>
        <a:bodyPr/>
        <a:lstStyle/>
        <a:p>
          <a:endParaRPr lang="zh-CN" altLang="en-US"/>
        </a:p>
      </dgm:t>
    </dgm:pt>
    <dgm:pt modelId="{5CB10F8D-7A90-4E75-AEE1-78B634BB0A81}">
      <dgm:prSet phldrT="[文本]" custT="1"/>
      <dgm:spPr/>
      <dgm:t>
        <a:bodyPr lIns="0" rIns="0"/>
        <a:lstStyle/>
        <a:p>
          <a:pPr>
            <a:lnSpc>
              <a:spcPct val="100000"/>
            </a:lnSpc>
            <a:spcAft>
              <a:spcPts val="0"/>
            </a:spcAft>
          </a:pPr>
          <a:r>
            <a:rPr lang="zh-CN" altLang="en-US" sz="1400" dirty="0" smtClean="0">
              <a:latin typeface="+mn-lt"/>
              <a:ea typeface="+mn-ea"/>
              <a:cs typeface="+mn-ea"/>
              <a:sym typeface="+mn-lt"/>
            </a:rPr>
            <a:t>两个或以上成员</a:t>
          </a:r>
          <a:endParaRPr lang="zh-CN" altLang="en-US" sz="1400" dirty="0">
            <a:latin typeface="+mn-lt"/>
            <a:ea typeface="+mn-ea"/>
            <a:cs typeface="+mn-ea"/>
            <a:sym typeface="+mn-lt"/>
          </a:endParaRPr>
        </a:p>
      </dgm:t>
    </dgm:pt>
    <dgm:pt modelId="{2892ADF5-3ED8-4411-8334-E7904B34C9E2}" type="parTrans" cxnId="{FBE55048-B30F-44F7-90A0-F3ED8BCB8D9B}">
      <dgm:prSet/>
      <dgm:spPr/>
      <dgm:t>
        <a:bodyPr/>
        <a:lstStyle/>
        <a:p>
          <a:endParaRPr lang="zh-CN" altLang="en-US"/>
        </a:p>
      </dgm:t>
    </dgm:pt>
    <dgm:pt modelId="{99786036-C928-422C-B33A-588D1ADC8A86}" type="sibTrans" cxnId="{FBE55048-B30F-44F7-90A0-F3ED8BCB8D9B}">
      <dgm:prSet/>
      <dgm:spPr/>
      <dgm:t>
        <a:bodyPr/>
        <a:lstStyle/>
        <a:p>
          <a:endParaRPr lang="zh-CN" altLang="en-US"/>
        </a:p>
      </dgm:t>
    </dgm:pt>
    <dgm:pt modelId="{3BF0F339-BD3F-407D-BB0E-F43D9E86AF15}">
      <dgm:prSet phldrT="[文本]" custT="1"/>
      <dgm:spPr/>
      <dgm:t>
        <a:bodyPr/>
        <a:lstStyle/>
        <a:p>
          <a:pPr>
            <a:lnSpc>
              <a:spcPct val="100000"/>
            </a:lnSpc>
            <a:spcAft>
              <a:spcPts val="0"/>
            </a:spcAft>
          </a:pPr>
          <a:r>
            <a:rPr lang="zh-CN" altLang="en-US" sz="1600" dirty="0" smtClean="0">
              <a:latin typeface="+mn-lt"/>
              <a:ea typeface="+mn-ea"/>
              <a:cs typeface="+mn-ea"/>
              <a:sym typeface="+mn-lt"/>
            </a:rPr>
            <a:t>明确的目标</a:t>
          </a:r>
          <a:endParaRPr lang="zh-CN" altLang="en-US" sz="1600" dirty="0">
            <a:latin typeface="+mn-lt"/>
            <a:ea typeface="+mn-ea"/>
            <a:cs typeface="+mn-ea"/>
            <a:sym typeface="+mn-lt"/>
          </a:endParaRPr>
        </a:p>
      </dgm:t>
    </dgm:pt>
    <dgm:pt modelId="{6CCEE251-0063-492F-AC7D-D8C2235BB67C}" type="parTrans" cxnId="{09708A12-E84A-48C0-B047-661B06BBD06C}">
      <dgm:prSet/>
      <dgm:spPr/>
      <dgm:t>
        <a:bodyPr/>
        <a:lstStyle/>
        <a:p>
          <a:endParaRPr lang="zh-CN" altLang="en-US"/>
        </a:p>
      </dgm:t>
    </dgm:pt>
    <dgm:pt modelId="{4CB3E50E-BCD2-4ADA-B2EB-5E5E83599E61}" type="sibTrans" cxnId="{09708A12-E84A-48C0-B047-661B06BBD06C}">
      <dgm:prSet/>
      <dgm:spPr/>
      <dgm:t>
        <a:bodyPr/>
        <a:lstStyle/>
        <a:p>
          <a:endParaRPr lang="zh-CN" altLang="en-US"/>
        </a:p>
      </dgm:t>
    </dgm:pt>
    <dgm:pt modelId="{E2CC4A96-1871-43F6-A52C-9ECC62ED25AD}">
      <dgm:prSet phldrT="[文本]" custT="1"/>
      <dgm:spPr/>
      <dgm:t>
        <a:bodyPr/>
        <a:lstStyle/>
        <a:p>
          <a:pPr>
            <a:lnSpc>
              <a:spcPct val="100000"/>
            </a:lnSpc>
            <a:spcAft>
              <a:spcPts val="0"/>
            </a:spcAft>
          </a:pPr>
          <a:r>
            <a:rPr lang="zh-CN" altLang="en-US" sz="1600" dirty="0" smtClean="0">
              <a:latin typeface="+mn-lt"/>
              <a:ea typeface="+mn-ea"/>
              <a:cs typeface="+mn-ea"/>
              <a:sym typeface="+mn-lt"/>
            </a:rPr>
            <a:t>特殊的活动</a:t>
          </a:r>
          <a:endParaRPr lang="zh-CN" altLang="en-US" sz="1600" dirty="0">
            <a:latin typeface="+mn-lt"/>
            <a:ea typeface="+mn-ea"/>
            <a:cs typeface="+mn-ea"/>
            <a:sym typeface="+mn-lt"/>
          </a:endParaRPr>
        </a:p>
      </dgm:t>
    </dgm:pt>
    <dgm:pt modelId="{CB7C8B87-47E2-4355-BDDB-CDADBE3B2755}" type="parTrans" cxnId="{4B74C804-2060-40EA-94E6-1CBF6322F2F8}">
      <dgm:prSet/>
      <dgm:spPr/>
      <dgm:t>
        <a:bodyPr/>
        <a:lstStyle/>
        <a:p>
          <a:endParaRPr lang="zh-CN" altLang="en-US"/>
        </a:p>
      </dgm:t>
    </dgm:pt>
    <dgm:pt modelId="{A79F5717-10C6-4167-ADB5-0823BE126241}" type="sibTrans" cxnId="{4B74C804-2060-40EA-94E6-1CBF6322F2F8}">
      <dgm:prSet/>
      <dgm:spPr/>
      <dgm:t>
        <a:bodyPr/>
        <a:lstStyle/>
        <a:p>
          <a:endParaRPr lang="zh-CN" altLang="en-US"/>
        </a:p>
      </dgm:t>
    </dgm:pt>
    <dgm:pt modelId="{344D39E0-C566-492F-A3D5-C194E600BB72}">
      <dgm:prSet phldrT="[文本]" custT="1"/>
      <dgm:spPr/>
      <dgm:t>
        <a:bodyPr/>
        <a:lstStyle/>
        <a:p>
          <a:pPr>
            <a:lnSpc>
              <a:spcPct val="100000"/>
            </a:lnSpc>
            <a:spcAft>
              <a:spcPts val="0"/>
            </a:spcAft>
          </a:pPr>
          <a:r>
            <a:rPr lang="zh-CN" altLang="en-US" sz="1600" dirty="0" smtClean="0">
              <a:latin typeface="+mn-lt"/>
              <a:ea typeface="+mn-ea"/>
              <a:cs typeface="+mn-ea"/>
              <a:sym typeface="+mn-lt"/>
            </a:rPr>
            <a:t>独立存在</a:t>
          </a:r>
          <a:endParaRPr lang="zh-CN" altLang="en-US" sz="1600" dirty="0">
            <a:latin typeface="+mn-lt"/>
            <a:ea typeface="+mn-ea"/>
            <a:cs typeface="+mn-ea"/>
            <a:sym typeface="+mn-lt"/>
          </a:endParaRPr>
        </a:p>
      </dgm:t>
    </dgm:pt>
    <dgm:pt modelId="{06335A61-7C7C-4556-AAEF-1EFD81631BD5}" type="parTrans" cxnId="{45B6DD75-63C5-4F4C-BE5A-C8679DEC4B49}">
      <dgm:prSet/>
      <dgm:spPr/>
      <dgm:t>
        <a:bodyPr/>
        <a:lstStyle/>
        <a:p>
          <a:endParaRPr lang="zh-CN" altLang="en-US"/>
        </a:p>
      </dgm:t>
    </dgm:pt>
    <dgm:pt modelId="{491BD3AB-F8E5-48CF-9C0C-CAC528CAB9A9}" type="sibTrans" cxnId="{45B6DD75-63C5-4F4C-BE5A-C8679DEC4B49}">
      <dgm:prSet/>
      <dgm:spPr/>
      <dgm:t>
        <a:bodyPr/>
        <a:lstStyle/>
        <a:p>
          <a:endParaRPr lang="zh-CN" altLang="en-US"/>
        </a:p>
      </dgm:t>
    </dgm:pt>
    <dgm:pt modelId="{D614C0E5-81C5-401E-9401-9AFCA47B4E65}" type="pres">
      <dgm:prSet presAssocID="{7309CA01-D4FE-41FF-B0DD-566ED8754D53}" presName="Name0" presStyleCnt="0">
        <dgm:presLayoutVars>
          <dgm:chMax val="1"/>
          <dgm:dir/>
          <dgm:animLvl val="ctr"/>
          <dgm:resizeHandles val="exact"/>
        </dgm:presLayoutVars>
      </dgm:prSet>
      <dgm:spPr/>
      <dgm:t>
        <a:bodyPr/>
        <a:lstStyle/>
        <a:p>
          <a:endParaRPr lang="zh-CN" altLang="en-US"/>
        </a:p>
      </dgm:t>
    </dgm:pt>
    <dgm:pt modelId="{AA7EF697-624F-4537-90DB-2ACA45EF8F7A}" type="pres">
      <dgm:prSet presAssocID="{32F58133-EA0C-43F2-BB11-413795BE4F83}" presName="centerShape" presStyleLbl="node0" presStyleIdx="0" presStyleCnt="1"/>
      <dgm:spPr/>
      <dgm:t>
        <a:bodyPr/>
        <a:lstStyle/>
        <a:p>
          <a:endParaRPr lang="zh-CN" altLang="en-US"/>
        </a:p>
      </dgm:t>
    </dgm:pt>
    <dgm:pt modelId="{23050BEE-6E53-4149-BEA2-BF86FB02E98E}" type="pres">
      <dgm:prSet presAssocID="{5CB10F8D-7A90-4E75-AEE1-78B634BB0A81}" presName="node" presStyleLbl="node1" presStyleIdx="0" presStyleCnt="4">
        <dgm:presLayoutVars>
          <dgm:bulletEnabled val="1"/>
        </dgm:presLayoutVars>
      </dgm:prSet>
      <dgm:spPr/>
      <dgm:t>
        <a:bodyPr/>
        <a:lstStyle/>
        <a:p>
          <a:endParaRPr lang="zh-CN" altLang="en-US"/>
        </a:p>
      </dgm:t>
    </dgm:pt>
    <dgm:pt modelId="{D190DC1A-2A45-4924-843B-D676342E0F0F}" type="pres">
      <dgm:prSet presAssocID="{5CB10F8D-7A90-4E75-AEE1-78B634BB0A81}" presName="dummy" presStyleCnt="0"/>
      <dgm:spPr/>
      <dgm:t>
        <a:bodyPr/>
        <a:lstStyle/>
        <a:p>
          <a:endParaRPr lang="zh-CN" altLang="en-US"/>
        </a:p>
      </dgm:t>
    </dgm:pt>
    <dgm:pt modelId="{CAABEF5D-52FC-4C69-A943-76F46CDC5D44}" type="pres">
      <dgm:prSet presAssocID="{99786036-C928-422C-B33A-588D1ADC8A86}" presName="sibTrans" presStyleLbl="sibTrans2D1" presStyleIdx="0" presStyleCnt="4"/>
      <dgm:spPr/>
      <dgm:t>
        <a:bodyPr/>
        <a:lstStyle/>
        <a:p>
          <a:endParaRPr lang="zh-CN" altLang="en-US"/>
        </a:p>
      </dgm:t>
    </dgm:pt>
    <dgm:pt modelId="{7A0BBB08-5F9B-4CC4-BB09-652DE73C009C}" type="pres">
      <dgm:prSet presAssocID="{3BF0F339-BD3F-407D-BB0E-F43D9E86AF15}" presName="node" presStyleLbl="node1" presStyleIdx="1" presStyleCnt="4">
        <dgm:presLayoutVars>
          <dgm:bulletEnabled val="1"/>
        </dgm:presLayoutVars>
      </dgm:prSet>
      <dgm:spPr/>
      <dgm:t>
        <a:bodyPr/>
        <a:lstStyle/>
        <a:p>
          <a:endParaRPr lang="zh-CN" altLang="en-US"/>
        </a:p>
      </dgm:t>
    </dgm:pt>
    <dgm:pt modelId="{7D000E49-8F8C-413A-B227-E12496DCBD36}" type="pres">
      <dgm:prSet presAssocID="{3BF0F339-BD3F-407D-BB0E-F43D9E86AF15}" presName="dummy" presStyleCnt="0"/>
      <dgm:spPr/>
      <dgm:t>
        <a:bodyPr/>
        <a:lstStyle/>
        <a:p>
          <a:endParaRPr lang="zh-CN" altLang="en-US"/>
        </a:p>
      </dgm:t>
    </dgm:pt>
    <dgm:pt modelId="{DCA75304-E23E-4381-A531-73A388F56A77}" type="pres">
      <dgm:prSet presAssocID="{4CB3E50E-BCD2-4ADA-B2EB-5E5E83599E61}" presName="sibTrans" presStyleLbl="sibTrans2D1" presStyleIdx="1" presStyleCnt="4"/>
      <dgm:spPr/>
      <dgm:t>
        <a:bodyPr/>
        <a:lstStyle/>
        <a:p>
          <a:endParaRPr lang="zh-CN" altLang="en-US"/>
        </a:p>
      </dgm:t>
    </dgm:pt>
    <dgm:pt modelId="{2A5C5B2A-1C33-453E-A114-CB4A10F4BF1D}" type="pres">
      <dgm:prSet presAssocID="{E2CC4A96-1871-43F6-A52C-9ECC62ED25AD}" presName="node" presStyleLbl="node1" presStyleIdx="2" presStyleCnt="4">
        <dgm:presLayoutVars>
          <dgm:bulletEnabled val="1"/>
        </dgm:presLayoutVars>
      </dgm:prSet>
      <dgm:spPr/>
      <dgm:t>
        <a:bodyPr/>
        <a:lstStyle/>
        <a:p>
          <a:endParaRPr lang="zh-CN" altLang="en-US"/>
        </a:p>
      </dgm:t>
    </dgm:pt>
    <dgm:pt modelId="{B8871C10-D86C-44AD-8D14-88A5F2270FB8}" type="pres">
      <dgm:prSet presAssocID="{E2CC4A96-1871-43F6-A52C-9ECC62ED25AD}" presName="dummy" presStyleCnt="0"/>
      <dgm:spPr/>
      <dgm:t>
        <a:bodyPr/>
        <a:lstStyle/>
        <a:p>
          <a:endParaRPr lang="zh-CN" altLang="en-US"/>
        </a:p>
      </dgm:t>
    </dgm:pt>
    <dgm:pt modelId="{6D7058BC-E75B-47F5-9E17-3A89F3C1A4C0}" type="pres">
      <dgm:prSet presAssocID="{A79F5717-10C6-4167-ADB5-0823BE126241}" presName="sibTrans" presStyleLbl="sibTrans2D1" presStyleIdx="2" presStyleCnt="4"/>
      <dgm:spPr/>
      <dgm:t>
        <a:bodyPr/>
        <a:lstStyle/>
        <a:p>
          <a:endParaRPr lang="zh-CN" altLang="en-US"/>
        </a:p>
      </dgm:t>
    </dgm:pt>
    <dgm:pt modelId="{F3D7FBA3-1AAC-426E-B42F-3F53014E92B0}" type="pres">
      <dgm:prSet presAssocID="{344D39E0-C566-492F-A3D5-C194E600BB72}" presName="node" presStyleLbl="node1" presStyleIdx="3" presStyleCnt="4">
        <dgm:presLayoutVars>
          <dgm:bulletEnabled val="1"/>
        </dgm:presLayoutVars>
      </dgm:prSet>
      <dgm:spPr/>
      <dgm:t>
        <a:bodyPr/>
        <a:lstStyle/>
        <a:p>
          <a:endParaRPr lang="zh-CN" altLang="en-US"/>
        </a:p>
      </dgm:t>
    </dgm:pt>
    <dgm:pt modelId="{030CEA64-D072-4F59-9C79-DD9766D6C307}" type="pres">
      <dgm:prSet presAssocID="{344D39E0-C566-492F-A3D5-C194E600BB72}" presName="dummy" presStyleCnt="0"/>
      <dgm:spPr/>
      <dgm:t>
        <a:bodyPr/>
        <a:lstStyle/>
        <a:p>
          <a:endParaRPr lang="zh-CN" altLang="en-US"/>
        </a:p>
      </dgm:t>
    </dgm:pt>
    <dgm:pt modelId="{D4F186D3-C4AB-4F10-B34E-D1F1C28E31C7}" type="pres">
      <dgm:prSet presAssocID="{491BD3AB-F8E5-48CF-9C0C-CAC528CAB9A9}" presName="sibTrans" presStyleLbl="sibTrans2D1" presStyleIdx="3" presStyleCnt="4"/>
      <dgm:spPr/>
      <dgm:t>
        <a:bodyPr/>
        <a:lstStyle/>
        <a:p>
          <a:endParaRPr lang="zh-CN" altLang="en-US"/>
        </a:p>
      </dgm:t>
    </dgm:pt>
  </dgm:ptLst>
  <dgm:cxnLst>
    <dgm:cxn modelId="{5AF079CE-F21F-4498-A389-5DBE9C544D2C}" type="presOf" srcId="{491BD3AB-F8E5-48CF-9C0C-CAC528CAB9A9}" destId="{D4F186D3-C4AB-4F10-B34E-D1F1C28E31C7}" srcOrd="0" destOrd="0" presId="urn:microsoft.com/office/officeart/2005/8/layout/radial6"/>
    <dgm:cxn modelId="{A93A7DD3-BAC3-49BF-9CD5-2C2372624624}" type="presOf" srcId="{5CB10F8D-7A90-4E75-AEE1-78B634BB0A81}" destId="{23050BEE-6E53-4149-BEA2-BF86FB02E98E}" srcOrd="0" destOrd="0" presId="urn:microsoft.com/office/officeart/2005/8/layout/radial6"/>
    <dgm:cxn modelId="{4B74C804-2060-40EA-94E6-1CBF6322F2F8}" srcId="{32F58133-EA0C-43F2-BB11-413795BE4F83}" destId="{E2CC4A96-1871-43F6-A52C-9ECC62ED25AD}" srcOrd="2" destOrd="0" parTransId="{CB7C8B87-47E2-4355-BDDB-CDADBE3B2755}" sibTransId="{A79F5717-10C6-4167-ADB5-0823BE126241}"/>
    <dgm:cxn modelId="{8CF8CEB3-5356-4B8F-81AE-B33C3D10D4A0}" type="presOf" srcId="{99786036-C928-422C-B33A-588D1ADC8A86}" destId="{CAABEF5D-52FC-4C69-A943-76F46CDC5D44}" srcOrd="0" destOrd="0" presId="urn:microsoft.com/office/officeart/2005/8/layout/radial6"/>
    <dgm:cxn modelId="{B5FFF1C3-ECEF-45E6-8747-17D4EDF1AAF0}" type="presOf" srcId="{4CB3E50E-BCD2-4ADA-B2EB-5E5E83599E61}" destId="{DCA75304-E23E-4381-A531-73A388F56A77}" srcOrd="0" destOrd="0" presId="urn:microsoft.com/office/officeart/2005/8/layout/radial6"/>
    <dgm:cxn modelId="{BF34552D-D7DE-4B95-97E9-53A077FA1CF2}" type="presOf" srcId="{3BF0F339-BD3F-407D-BB0E-F43D9E86AF15}" destId="{7A0BBB08-5F9B-4CC4-BB09-652DE73C009C}" srcOrd="0" destOrd="0" presId="urn:microsoft.com/office/officeart/2005/8/layout/radial6"/>
    <dgm:cxn modelId="{8C17E663-1D79-46F2-BBE9-91E1F3496E04}" type="presOf" srcId="{A79F5717-10C6-4167-ADB5-0823BE126241}" destId="{6D7058BC-E75B-47F5-9E17-3A89F3C1A4C0}" srcOrd="0" destOrd="0" presId="urn:microsoft.com/office/officeart/2005/8/layout/radial6"/>
    <dgm:cxn modelId="{99D71CB4-0C92-41F1-A5CB-2494AEFB3918}" type="presOf" srcId="{7309CA01-D4FE-41FF-B0DD-566ED8754D53}" destId="{D614C0E5-81C5-401E-9401-9AFCA47B4E65}" srcOrd="0" destOrd="0" presId="urn:microsoft.com/office/officeart/2005/8/layout/radial6"/>
    <dgm:cxn modelId="{DE6BF178-854C-4294-8D0C-4A7D92AE6A86}" type="presOf" srcId="{344D39E0-C566-492F-A3D5-C194E600BB72}" destId="{F3D7FBA3-1AAC-426E-B42F-3F53014E92B0}" srcOrd="0" destOrd="0" presId="urn:microsoft.com/office/officeart/2005/8/layout/radial6"/>
    <dgm:cxn modelId="{CB0BBF70-6570-44FB-BDCC-BF6087471799}" type="presOf" srcId="{E2CC4A96-1871-43F6-A52C-9ECC62ED25AD}" destId="{2A5C5B2A-1C33-453E-A114-CB4A10F4BF1D}" srcOrd="0" destOrd="0" presId="urn:microsoft.com/office/officeart/2005/8/layout/radial6"/>
    <dgm:cxn modelId="{073BFD80-BD60-42F8-B588-CDF8004ABF60}" type="presOf" srcId="{32F58133-EA0C-43F2-BB11-413795BE4F83}" destId="{AA7EF697-624F-4537-90DB-2ACA45EF8F7A}" srcOrd="0" destOrd="0" presId="urn:microsoft.com/office/officeart/2005/8/layout/radial6"/>
    <dgm:cxn modelId="{FC3011CA-EB5A-4D51-9E48-B20B1A5E9663}" srcId="{7309CA01-D4FE-41FF-B0DD-566ED8754D53}" destId="{32F58133-EA0C-43F2-BB11-413795BE4F83}" srcOrd="0" destOrd="0" parTransId="{76980FA4-5206-4D3F-9232-B740417E90A5}" sibTransId="{F596F7EA-12F6-44AD-B13E-7C748453096F}"/>
    <dgm:cxn modelId="{45B6DD75-63C5-4F4C-BE5A-C8679DEC4B49}" srcId="{32F58133-EA0C-43F2-BB11-413795BE4F83}" destId="{344D39E0-C566-492F-A3D5-C194E600BB72}" srcOrd="3" destOrd="0" parTransId="{06335A61-7C7C-4556-AAEF-1EFD81631BD5}" sibTransId="{491BD3AB-F8E5-48CF-9C0C-CAC528CAB9A9}"/>
    <dgm:cxn modelId="{FBE55048-B30F-44F7-90A0-F3ED8BCB8D9B}" srcId="{32F58133-EA0C-43F2-BB11-413795BE4F83}" destId="{5CB10F8D-7A90-4E75-AEE1-78B634BB0A81}" srcOrd="0" destOrd="0" parTransId="{2892ADF5-3ED8-4411-8334-E7904B34C9E2}" sibTransId="{99786036-C928-422C-B33A-588D1ADC8A86}"/>
    <dgm:cxn modelId="{09708A12-E84A-48C0-B047-661B06BBD06C}" srcId="{32F58133-EA0C-43F2-BB11-413795BE4F83}" destId="{3BF0F339-BD3F-407D-BB0E-F43D9E86AF15}" srcOrd="1" destOrd="0" parTransId="{6CCEE251-0063-492F-AC7D-D8C2235BB67C}" sibTransId="{4CB3E50E-BCD2-4ADA-B2EB-5E5E83599E61}"/>
    <dgm:cxn modelId="{0A3A8F53-6AE0-402E-9E6B-BC87D941CFEC}" type="presParOf" srcId="{D614C0E5-81C5-401E-9401-9AFCA47B4E65}" destId="{AA7EF697-624F-4537-90DB-2ACA45EF8F7A}" srcOrd="0" destOrd="0" presId="urn:microsoft.com/office/officeart/2005/8/layout/radial6"/>
    <dgm:cxn modelId="{F2B386A6-D875-4CB8-9ECC-398F1DFF02F2}" type="presParOf" srcId="{D614C0E5-81C5-401E-9401-9AFCA47B4E65}" destId="{23050BEE-6E53-4149-BEA2-BF86FB02E98E}" srcOrd="1" destOrd="0" presId="urn:microsoft.com/office/officeart/2005/8/layout/radial6"/>
    <dgm:cxn modelId="{07780C40-4106-4DD4-A40A-E76A6F1E642A}" type="presParOf" srcId="{D614C0E5-81C5-401E-9401-9AFCA47B4E65}" destId="{D190DC1A-2A45-4924-843B-D676342E0F0F}" srcOrd="2" destOrd="0" presId="urn:microsoft.com/office/officeart/2005/8/layout/radial6"/>
    <dgm:cxn modelId="{1A62F5CB-F3B1-4875-A180-70F9585DFD3D}" type="presParOf" srcId="{D614C0E5-81C5-401E-9401-9AFCA47B4E65}" destId="{CAABEF5D-52FC-4C69-A943-76F46CDC5D44}" srcOrd="3" destOrd="0" presId="urn:microsoft.com/office/officeart/2005/8/layout/radial6"/>
    <dgm:cxn modelId="{122E6288-754E-4511-BA4C-9FD04C7FF2E5}" type="presParOf" srcId="{D614C0E5-81C5-401E-9401-9AFCA47B4E65}" destId="{7A0BBB08-5F9B-4CC4-BB09-652DE73C009C}" srcOrd="4" destOrd="0" presId="urn:microsoft.com/office/officeart/2005/8/layout/radial6"/>
    <dgm:cxn modelId="{44B8312B-F189-4610-98DB-613DCDFDB45B}" type="presParOf" srcId="{D614C0E5-81C5-401E-9401-9AFCA47B4E65}" destId="{7D000E49-8F8C-413A-B227-E12496DCBD36}" srcOrd="5" destOrd="0" presId="urn:microsoft.com/office/officeart/2005/8/layout/radial6"/>
    <dgm:cxn modelId="{275DA4D1-E358-4F51-B829-51605BE938DC}" type="presParOf" srcId="{D614C0E5-81C5-401E-9401-9AFCA47B4E65}" destId="{DCA75304-E23E-4381-A531-73A388F56A77}" srcOrd="6" destOrd="0" presId="urn:microsoft.com/office/officeart/2005/8/layout/radial6"/>
    <dgm:cxn modelId="{60EDF631-B41B-4EE2-9351-F4E8D388B56E}" type="presParOf" srcId="{D614C0E5-81C5-401E-9401-9AFCA47B4E65}" destId="{2A5C5B2A-1C33-453E-A114-CB4A10F4BF1D}" srcOrd="7" destOrd="0" presId="urn:microsoft.com/office/officeart/2005/8/layout/radial6"/>
    <dgm:cxn modelId="{29C2A312-6227-4AF7-809C-2325520A886F}" type="presParOf" srcId="{D614C0E5-81C5-401E-9401-9AFCA47B4E65}" destId="{B8871C10-D86C-44AD-8D14-88A5F2270FB8}" srcOrd="8" destOrd="0" presId="urn:microsoft.com/office/officeart/2005/8/layout/radial6"/>
    <dgm:cxn modelId="{C751CB04-28A2-4FD6-90E6-3E98E344046B}" type="presParOf" srcId="{D614C0E5-81C5-401E-9401-9AFCA47B4E65}" destId="{6D7058BC-E75B-47F5-9E17-3A89F3C1A4C0}" srcOrd="9" destOrd="0" presId="urn:microsoft.com/office/officeart/2005/8/layout/radial6"/>
    <dgm:cxn modelId="{CA92C67F-534A-4702-B6DB-DA911C0149BE}" type="presParOf" srcId="{D614C0E5-81C5-401E-9401-9AFCA47B4E65}" destId="{F3D7FBA3-1AAC-426E-B42F-3F53014E92B0}" srcOrd="10" destOrd="0" presId="urn:microsoft.com/office/officeart/2005/8/layout/radial6"/>
    <dgm:cxn modelId="{797C2311-545E-4EB9-AA9D-101F74F0F5C1}" type="presParOf" srcId="{D614C0E5-81C5-401E-9401-9AFCA47B4E65}" destId="{030CEA64-D072-4F59-9C79-DD9766D6C307}" srcOrd="11" destOrd="0" presId="urn:microsoft.com/office/officeart/2005/8/layout/radial6"/>
    <dgm:cxn modelId="{BF7D1F54-11A8-47FD-9AFA-B55CC5442FCC}" type="presParOf" srcId="{D614C0E5-81C5-401E-9401-9AFCA47B4E65}" destId="{D4F186D3-C4AB-4F10-B34E-D1F1C28E31C7}" srcOrd="12" destOrd="0" presId="urn:microsoft.com/office/officeart/2005/8/layout/radial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1CF803-9F9F-46DD-A3E7-3A16A69E95E1}" type="doc">
      <dgm:prSet loTypeId="urn:microsoft.com/office/officeart/2005/8/layout/gear1#2" loCatId="cycle" qsTypeId="urn:microsoft.com/office/officeart/2005/8/quickstyle/simple1#3" qsCatId="simple" csTypeId="urn:microsoft.com/office/officeart/2005/8/colors/colorful5" csCatId="colorful" phldr="1"/>
      <dgm:spPr/>
    </dgm:pt>
    <dgm:pt modelId="{BBAC524D-8067-4BE7-8B35-77F1B43BD201}">
      <dgm:prSet phldrT="[文本]" custT="1"/>
      <dgm:spPr/>
      <dgm:t>
        <a:bodyPr/>
        <a:lstStyle/>
        <a:p>
          <a:r>
            <a:rPr lang="zh-CN" altLang="en-US" sz="1800" dirty="0" smtClean="0">
              <a:latin typeface="+mn-lt"/>
              <a:ea typeface="+mn-ea"/>
              <a:cs typeface="+mn-ea"/>
              <a:sym typeface="+mn-lt"/>
            </a:rPr>
            <a:t>产品销售或成果处理</a:t>
          </a:r>
          <a:endParaRPr lang="zh-CN" altLang="en-US" sz="1800" dirty="0">
            <a:latin typeface="+mn-lt"/>
            <a:ea typeface="+mn-ea"/>
            <a:cs typeface="+mn-ea"/>
            <a:sym typeface="+mn-lt"/>
          </a:endParaRPr>
        </a:p>
      </dgm:t>
    </dgm:pt>
    <dgm:pt modelId="{03954663-12CA-49B6-B3AE-BDAA59D6EC75}" type="parTrans" cxnId="{7F0DCF31-5EB6-4AE3-AA1B-ECACB80BF111}">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C3A86850-44C8-47DC-A751-F3F2AE7D32EB}" type="sibTrans" cxnId="{7F0DCF31-5EB6-4AE3-AA1B-ECACB80BF111}">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C82C8860-2171-41E3-B270-D41896BD5405}">
      <dgm:prSet phldrT="[文本]" custT="1"/>
      <dgm:spPr/>
      <dgm:t>
        <a:bodyPr/>
        <a:lstStyle/>
        <a:p>
          <a:r>
            <a:rPr lang="zh-CN" altLang="en-US" sz="1800" dirty="0" smtClean="0">
              <a:latin typeface="+mn-lt"/>
              <a:ea typeface="+mn-ea"/>
              <a:cs typeface="+mn-ea"/>
              <a:sym typeface="+mn-lt"/>
            </a:rPr>
            <a:t>资源转换</a:t>
          </a:r>
          <a:endParaRPr lang="zh-CN" altLang="en-US" sz="1800" dirty="0">
            <a:latin typeface="+mn-lt"/>
            <a:ea typeface="+mn-ea"/>
            <a:cs typeface="+mn-ea"/>
            <a:sym typeface="+mn-lt"/>
          </a:endParaRPr>
        </a:p>
      </dgm:t>
    </dgm:pt>
    <dgm:pt modelId="{76CC307D-173B-44C1-8F53-2686D2A04D74}" type="parTrans" cxnId="{58EA4C49-5AAC-4B8B-A11D-0830A206C996}">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8F52100C-681C-427B-94CA-E0B913E429CE}" type="sibTrans" cxnId="{58EA4C49-5AAC-4B8B-A11D-0830A206C996}">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FA4C5401-358E-464E-86D6-F57A6A42B94E}">
      <dgm:prSet phldrT="[文本]" custT="1"/>
      <dgm:spPr/>
      <dgm:t>
        <a:bodyPr/>
        <a:lstStyle/>
        <a:p>
          <a:r>
            <a:rPr lang="zh-CN" altLang="en-US" sz="1800" dirty="0" smtClean="0">
              <a:latin typeface="+mn-lt"/>
              <a:ea typeface="+mn-ea"/>
              <a:cs typeface="+mn-ea"/>
              <a:sym typeface="+mn-lt"/>
            </a:rPr>
            <a:t>资源筹措</a:t>
          </a:r>
          <a:endParaRPr lang="zh-CN" altLang="en-US" sz="1800" dirty="0">
            <a:latin typeface="+mn-lt"/>
            <a:ea typeface="+mn-ea"/>
            <a:cs typeface="+mn-ea"/>
            <a:sym typeface="+mn-lt"/>
          </a:endParaRPr>
        </a:p>
      </dgm:t>
    </dgm:pt>
    <dgm:pt modelId="{177C1498-67DC-4C52-A6B0-7F4F818747D4}" type="parTrans" cxnId="{D15D9A0E-B7C7-4151-9E43-64C94E29D9EA}">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6CDEFFF9-A552-40BD-A81E-E739F615EA2F}" type="sibTrans" cxnId="{D15D9A0E-B7C7-4151-9E43-64C94E29D9EA}">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E7D0C51C-5139-4C5B-976E-AACFA831CB87}" type="pres">
      <dgm:prSet presAssocID="{401CF803-9F9F-46DD-A3E7-3A16A69E95E1}" presName="composite" presStyleCnt="0">
        <dgm:presLayoutVars>
          <dgm:chMax val="3"/>
          <dgm:animLvl val="lvl"/>
          <dgm:resizeHandles val="exact"/>
        </dgm:presLayoutVars>
      </dgm:prSet>
      <dgm:spPr/>
    </dgm:pt>
    <dgm:pt modelId="{F75E43F3-9B21-4137-822D-2C2560C4470A}" type="pres">
      <dgm:prSet presAssocID="{BBAC524D-8067-4BE7-8B35-77F1B43BD201}" presName="gear1" presStyleLbl="node1" presStyleIdx="0" presStyleCnt="3">
        <dgm:presLayoutVars>
          <dgm:chMax val="1"/>
          <dgm:bulletEnabled val="1"/>
        </dgm:presLayoutVars>
      </dgm:prSet>
      <dgm:spPr/>
      <dgm:t>
        <a:bodyPr/>
        <a:lstStyle/>
        <a:p>
          <a:endParaRPr lang="zh-CN" altLang="en-US"/>
        </a:p>
      </dgm:t>
    </dgm:pt>
    <dgm:pt modelId="{B94524F8-833A-41D8-9088-FAE81A4AA670}" type="pres">
      <dgm:prSet presAssocID="{BBAC524D-8067-4BE7-8B35-77F1B43BD201}" presName="gear1srcNode" presStyleLbl="node1" presStyleIdx="0" presStyleCnt="3"/>
      <dgm:spPr/>
      <dgm:t>
        <a:bodyPr/>
        <a:lstStyle/>
        <a:p>
          <a:endParaRPr lang="zh-CN" altLang="en-US"/>
        </a:p>
      </dgm:t>
    </dgm:pt>
    <dgm:pt modelId="{43C18705-8D1F-43A9-B905-36F0E47D8D30}" type="pres">
      <dgm:prSet presAssocID="{BBAC524D-8067-4BE7-8B35-77F1B43BD201}" presName="gear1dstNode" presStyleLbl="node1" presStyleIdx="0" presStyleCnt="3"/>
      <dgm:spPr/>
      <dgm:t>
        <a:bodyPr/>
        <a:lstStyle/>
        <a:p>
          <a:endParaRPr lang="zh-CN" altLang="en-US"/>
        </a:p>
      </dgm:t>
    </dgm:pt>
    <dgm:pt modelId="{7BB42BE6-078E-49FA-B2E3-974B0DE834F6}" type="pres">
      <dgm:prSet presAssocID="{C82C8860-2171-41E3-B270-D41896BD5405}" presName="gear2" presStyleLbl="node1" presStyleIdx="1" presStyleCnt="3">
        <dgm:presLayoutVars>
          <dgm:chMax val="1"/>
          <dgm:bulletEnabled val="1"/>
        </dgm:presLayoutVars>
      </dgm:prSet>
      <dgm:spPr/>
      <dgm:t>
        <a:bodyPr/>
        <a:lstStyle/>
        <a:p>
          <a:endParaRPr lang="zh-CN" altLang="en-US"/>
        </a:p>
      </dgm:t>
    </dgm:pt>
    <dgm:pt modelId="{950FF8AC-1B0D-4AC6-849D-60FDF3DF890A}" type="pres">
      <dgm:prSet presAssocID="{C82C8860-2171-41E3-B270-D41896BD5405}" presName="gear2srcNode" presStyleLbl="node1" presStyleIdx="1" presStyleCnt="3"/>
      <dgm:spPr/>
      <dgm:t>
        <a:bodyPr/>
        <a:lstStyle/>
        <a:p>
          <a:endParaRPr lang="zh-CN" altLang="en-US"/>
        </a:p>
      </dgm:t>
    </dgm:pt>
    <dgm:pt modelId="{A75F535D-2286-4B60-80E5-1FBE8852CB48}" type="pres">
      <dgm:prSet presAssocID="{C82C8860-2171-41E3-B270-D41896BD5405}" presName="gear2dstNode" presStyleLbl="node1" presStyleIdx="1" presStyleCnt="3"/>
      <dgm:spPr/>
      <dgm:t>
        <a:bodyPr/>
        <a:lstStyle/>
        <a:p>
          <a:endParaRPr lang="zh-CN" altLang="en-US"/>
        </a:p>
      </dgm:t>
    </dgm:pt>
    <dgm:pt modelId="{E6E0077F-5399-4C6B-98C0-89A2D47108FB}" type="pres">
      <dgm:prSet presAssocID="{FA4C5401-358E-464E-86D6-F57A6A42B94E}" presName="gear3" presStyleLbl="node1" presStyleIdx="2" presStyleCnt="3"/>
      <dgm:spPr/>
      <dgm:t>
        <a:bodyPr/>
        <a:lstStyle/>
        <a:p>
          <a:endParaRPr lang="zh-CN" altLang="en-US"/>
        </a:p>
      </dgm:t>
    </dgm:pt>
    <dgm:pt modelId="{86512426-F44F-4F6C-8A4B-402ADBEE6DD2}" type="pres">
      <dgm:prSet presAssocID="{FA4C5401-358E-464E-86D6-F57A6A42B94E}" presName="gear3tx" presStyleLbl="node1" presStyleIdx="2" presStyleCnt="3">
        <dgm:presLayoutVars>
          <dgm:chMax val="1"/>
          <dgm:bulletEnabled val="1"/>
        </dgm:presLayoutVars>
      </dgm:prSet>
      <dgm:spPr/>
      <dgm:t>
        <a:bodyPr/>
        <a:lstStyle/>
        <a:p>
          <a:endParaRPr lang="zh-CN" altLang="en-US"/>
        </a:p>
      </dgm:t>
    </dgm:pt>
    <dgm:pt modelId="{C3E6923F-6329-4E43-ACFD-F6F864E4FB26}" type="pres">
      <dgm:prSet presAssocID="{FA4C5401-358E-464E-86D6-F57A6A42B94E}" presName="gear3srcNode" presStyleLbl="node1" presStyleIdx="2" presStyleCnt="3"/>
      <dgm:spPr/>
      <dgm:t>
        <a:bodyPr/>
        <a:lstStyle/>
        <a:p>
          <a:endParaRPr lang="zh-CN" altLang="en-US"/>
        </a:p>
      </dgm:t>
    </dgm:pt>
    <dgm:pt modelId="{46AE825C-A15C-45D5-9735-C8789C7F64ED}" type="pres">
      <dgm:prSet presAssocID="{FA4C5401-358E-464E-86D6-F57A6A42B94E}" presName="gear3dstNode" presStyleLbl="node1" presStyleIdx="2" presStyleCnt="3"/>
      <dgm:spPr/>
      <dgm:t>
        <a:bodyPr/>
        <a:lstStyle/>
        <a:p>
          <a:endParaRPr lang="zh-CN" altLang="en-US"/>
        </a:p>
      </dgm:t>
    </dgm:pt>
    <dgm:pt modelId="{FFFE21DA-C5C0-49D1-AB9F-91670F6D0907}" type="pres">
      <dgm:prSet presAssocID="{C3A86850-44C8-47DC-A751-F3F2AE7D32EB}" presName="connector1" presStyleLbl="sibTrans2D1" presStyleIdx="0" presStyleCnt="3"/>
      <dgm:spPr/>
      <dgm:t>
        <a:bodyPr/>
        <a:lstStyle/>
        <a:p>
          <a:endParaRPr lang="zh-CN" altLang="en-US"/>
        </a:p>
      </dgm:t>
    </dgm:pt>
    <dgm:pt modelId="{94EE95D8-1B82-4282-A2BE-AB41FDBC3FF4}" type="pres">
      <dgm:prSet presAssocID="{8F52100C-681C-427B-94CA-E0B913E429CE}" presName="connector2" presStyleLbl="sibTrans2D1" presStyleIdx="1" presStyleCnt="3"/>
      <dgm:spPr/>
      <dgm:t>
        <a:bodyPr/>
        <a:lstStyle/>
        <a:p>
          <a:endParaRPr lang="zh-CN" altLang="en-US"/>
        </a:p>
      </dgm:t>
    </dgm:pt>
    <dgm:pt modelId="{14578504-7B48-49EB-AB99-EF3B851BF658}" type="pres">
      <dgm:prSet presAssocID="{6CDEFFF9-A552-40BD-A81E-E739F615EA2F}" presName="connector3" presStyleLbl="sibTrans2D1" presStyleIdx="2" presStyleCnt="3"/>
      <dgm:spPr/>
      <dgm:t>
        <a:bodyPr/>
        <a:lstStyle/>
        <a:p>
          <a:endParaRPr lang="zh-CN" altLang="en-US"/>
        </a:p>
      </dgm:t>
    </dgm:pt>
  </dgm:ptLst>
  <dgm:cxnLst>
    <dgm:cxn modelId="{0A540F17-2743-4875-8B30-C6A3B967CCA7}" type="presOf" srcId="{BBAC524D-8067-4BE7-8B35-77F1B43BD201}" destId="{B94524F8-833A-41D8-9088-FAE81A4AA670}" srcOrd="1" destOrd="0" presId="urn:microsoft.com/office/officeart/2005/8/layout/gear1#2"/>
    <dgm:cxn modelId="{65BDEDF2-DF60-4974-9FD3-467B01626C33}" type="presOf" srcId="{FA4C5401-358E-464E-86D6-F57A6A42B94E}" destId="{C3E6923F-6329-4E43-ACFD-F6F864E4FB26}" srcOrd="2" destOrd="0" presId="urn:microsoft.com/office/officeart/2005/8/layout/gear1#2"/>
    <dgm:cxn modelId="{C2E26D72-BFBA-4245-9EA5-307721F36834}" type="presOf" srcId="{BBAC524D-8067-4BE7-8B35-77F1B43BD201}" destId="{43C18705-8D1F-43A9-B905-36F0E47D8D30}" srcOrd="2" destOrd="0" presId="urn:microsoft.com/office/officeart/2005/8/layout/gear1#2"/>
    <dgm:cxn modelId="{D15D9A0E-B7C7-4151-9E43-64C94E29D9EA}" srcId="{401CF803-9F9F-46DD-A3E7-3A16A69E95E1}" destId="{FA4C5401-358E-464E-86D6-F57A6A42B94E}" srcOrd="2" destOrd="0" parTransId="{177C1498-67DC-4C52-A6B0-7F4F818747D4}" sibTransId="{6CDEFFF9-A552-40BD-A81E-E739F615EA2F}"/>
    <dgm:cxn modelId="{CDA02DD1-764A-4647-9FE9-73DBB2BAD843}" type="presOf" srcId="{FA4C5401-358E-464E-86D6-F57A6A42B94E}" destId="{86512426-F44F-4F6C-8A4B-402ADBEE6DD2}" srcOrd="1" destOrd="0" presId="urn:microsoft.com/office/officeart/2005/8/layout/gear1#2"/>
    <dgm:cxn modelId="{58EA4C49-5AAC-4B8B-A11D-0830A206C996}" srcId="{401CF803-9F9F-46DD-A3E7-3A16A69E95E1}" destId="{C82C8860-2171-41E3-B270-D41896BD5405}" srcOrd="1" destOrd="0" parTransId="{76CC307D-173B-44C1-8F53-2686D2A04D74}" sibTransId="{8F52100C-681C-427B-94CA-E0B913E429CE}"/>
    <dgm:cxn modelId="{1A560B74-A400-4414-AEDE-1D5DC673AC70}" type="presOf" srcId="{BBAC524D-8067-4BE7-8B35-77F1B43BD201}" destId="{F75E43F3-9B21-4137-822D-2C2560C4470A}" srcOrd="0" destOrd="0" presId="urn:microsoft.com/office/officeart/2005/8/layout/gear1#2"/>
    <dgm:cxn modelId="{F78D8EE3-C007-47AE-B16B-106309392B78}" type="presOf" srcId="{8F52100C-681C-427B-94CA-E0B913E429CE}" destId="{94EE95D8-1B82-4282-A2BE-AB41FDBC3FF4}" srcOrd="0" destOrd="0" presId="urn:microsoft.com/office/officeart/2005/8/layout/gear1#2"/>
    <dgm:cxn modelId="{7D5B664C-551F-4B5C-BADB-CB20CE6890A9}" type="presOf" srcId="{401CF803-9F9F-46DD-A3E7-3A16A69E95E1}" destId="{E7D0C51C-5139-4C5B-976E-AACFA831CB87}" srcOrd="0" destOrd="0" presId="urn:microsoft.com/office/officeart/2005/8/layout/gear1#2"/>
    <dgm:cxn modelId="{0D6DDC77-263A-46AB-ABF2-31CA8B05FB53}" type="presOf" srcId="{6CDEFFF9-A552-40BD-A81E-E739F615EA2F}" destId="{14578504-7B48-49EB-AB99-EF3B851BF658}" srcOrd="0" destOrd="0" presId="urn:microsoft.com/office/officeart/2005/8/layout/gear1#2"/>
    <dgm:cxn modelId="{7B639B60-1964-499F-A568-E94EDF9CCC3A}" type="presOf" srcId="{C82C8860-2171-41E3-B270-D41896BD5405}" destId="{7BB42BE6-078E-49FA-B2E3-974B0DE834F6}" srcOrd="0" destOrd="0" presId="urn:microsoft.com/office/officeart/2005/8/layout/gear1#2"/>
    <dgm:cxn modelId="{8329B606-C4A0-42EA-8C0D-517701FAFBEE}" type="presOf" srcId="{FA4C5401-358E-464E-86D6-F57A6A42B94E}" destId="{E6E0077F-5399-4C6B-98C0-89A2D47108FB}" srcOrd="0" destOrd="0" presId="urn:microsoft.com/office/officeart/2005/8/layout/gear1#2"/>
    <dgm:cxn modelId="{49A9F39F-56A5-4443-8768-5D2C4CF1E055}" type="presOf" srcId="{C3A86850-44C8-47DC-A751-F3F2AE7D32EB}" destId="{FFFE21DA-C5C0-49D1-AB9F-91670F6D0907}" srcOrd="0" destOrd="0" presId="urn:microsoft.com/office/officeart/2005/8/layout/gear1#2"/>
    <dgm:cxn modelId="{9093A2BC-6B18-43D2-90F1-751996BB090F}" type="presOf" srcId="{C82C8860-2171-41E3-B270-D41896BD5405}" destId="{950FF8AC-1B0D-4AC6-849D-60FDF3DF890A}" srcOrd="1" destOrd="0" presId="urn:microsoft.com/office/officeart/2005/8/layout/gear1#2"/>
    <dgm:cxn modelId="{703E603F-9D56-4B32-B313-14050A5E6EEB}" type="presOf" srcId="{C82C8860-2171-41E3-B270-D41896BD5405}" destId="{A75F535D-2286-4B60-80E5-1FBE8852CB48}" srcOrd="2" destOrd="0" presId="urn:microsoft.com/office/officeart/2005/8/layout/gear1#2"/>
    <dgm:cxn modelId="{7F0DCF31-5EB6-4AE3-AA1B-ECACB80BF111}" srcId="{401CF803-9F9F-46DD-A3E7-3A16A69E95E1}" destId="{BBAC524D-8067-4BE7-8B35-77F1B43BD201}" srcOrd="0" destOrd="0" parTransId="{03954663-12CA-49B6-B3AE-BDAA59D6EC75}" sibTransId="{C3A86850-44C8-47DC-A751-F3F2AE7D32EB}"/>
    <dgm:cxn modelId="{AA65D15E-C41B-47B9-B619-8158570543C8}" type="presOf" srcId="{FA4C5401-358E-464E-86D6-F57A6A42B94E}" destId="{46AE825C-A15C-45D5-9735-C8789C7F64ED}" srcOrd="3" destOrd="0" presId="urn:microsoft.com/office/officeart/2005/8/layout/gear1#2"/>
    <dgm:cxn modelId="{F08F94A8-9DC6-491B-935B-E29EB3B88727}" type="presParOf" srcId="{E7D0C51C-5139-4C5B-976E-AACFA831CB87}" destId="{F75E43F3-9B21-4137-822D-2C2560C4470A}" srcOrd="0" destOrd="0" presId="urn:microsoft.com/office/officeart/2005/8/layout/gear1#2"/>
    <dgm:cxn modelId="{FFCAB9DC-25F5-4B57-B648-4031A51BC5CF}" type="presParOf" srcId="{E7D0C51C-5139-4C5B-976E-AACFA831CB87}" destId="{B94524F8-833A-41D8-9088-FAE81A4AA670}" srcOrd="1" destOrd="0" presId="urn:microsoft.com/office/officeart/2005/8/layout/gear1#2"/>
    <dgm:cxn modelId="{0B2DEB9C-19FB-4C59-8F44-6AB64CEBD187}" type="presParOf" srcId="{E7D0C51C-5139-4C5B-976E-AACFA831CB87}" destId="{43C18705-8D1F-43A9-B905-36F0E47D8D30}" srcOrd="2" destOrd="0" presId="urn:microsoft.com/office/officeart/2005/8/layout/gear1#2"/>
    <dgm:cxn modelId="{7C05C92E-97BF-4F3B-841D-6AD17C2EEB8D}" type="presParOf" srcId="{E7D0C51C-5139-4C5B-976E-AACFA831CB87}" destId="{7BB42BE6-078E-49FA-B2E3-974B0DE834F6}" srcOrd="3" destOrd="0" presId="urn:microsoft.com/office/officeart/2005/8/layout/gear1#2"/>
    <dgm:cxn modelId="{5E8ECF60-5E32-464D-8CEA-A4AF43C7C2CA}" type="presParOf" srcId="{E7D0C51C-5139-4C5B-976E-AACFA831CB87}" destId="{950FF8AC-1B0D-4AC6-849D-60FDF3DF890A}" srcOrd="4" destOrd="0" presId="urn:microsoft.com/office/officeart/2005/8/layout/gear1#2"/>
    <dgm:cxn modelId="{B4015377-CF47-43A4-9C54-EE00C7105B75}" type="presParOf" srcId="{E7D0C51C-5139-4C5B-976E-AACFA831CB87}" destId="{A75F535D-2286-4B60-80E5-1FBE8852CB48}" srcOrd="5" destOrd="0" presId="urn:microsoft.com/office/officeart/2005/8/layout/gear1#2"/>
    <dgm:cxn modelId="{ED80C6B5-E6EF-4DE5-A8E9-04D17C8B2AE3}" type="presParOf" srcId="{E7D0C51C-5139-4C5B-976E-AACFA831CB87}" destId="{E6E0077F-5399-4C6B-98C0-89A2D47108FB}" srcOrd="6" destOrd="0" presId="urn:microsoft.com/office/officeart/2005/8/layout/gear1#2"/>
    <dgm:cxn modelId="{9E0DF5A7-EB39-4483-9668-CC17095BDB7E}" type="presParOf" srcId="{E7D0C51C-5139-4C5B-976E-AACFA831CB87}" destId="{86512426-F44F-4F6C-8A4B-402ADBEE6DD2}" srcOrd="7" destOrd="0" presId="urn:microsoft.com/office/officeart/2005/8/layout/gear1#2"/>
    <dgm:cxn modelId="{CC244781-C509-42B5-996D-5330324EC6BC}" type="presParOf" srcId="{E7D0C51C-5139-4C5B-976E-AACFA831CB87}" destId="{C3E6923F-6329-4E43-ACFD-F6F864E4FB26}" srcOrd="8" destOrd="0" presId="urn:microsoft.com/office/officeart/2005/8/layout/gear1#2"/>
    <dgm:cxn modelId="{A6606602-36A2-4AF0-9A98-4D4B4CE0E8E9}" type="presParOf" srcId="{E7D0C51C-5139-4C5B-976E-AACFA831CB87}" destId="{46AE825C-A15C-45D5-9735-C8789C7F64ED}" srcOrd="9" destOrd="0" presId="urn:microsoft.com/office/officeart/2005/8/layout/gear1#2"/>
    <dgm:cxn modelId="{9D08D678-77DA-416A-B299-198745D2DBF2}" type="presParOf" srcId="{E7D0C51C-5139-4C5B-976E-AACFA831CB87}" destId="{FFFE21DA-C5C0-49D1-AB9F-91670F6D0907}" srcOrd="10" destOrd="0" presId="urn:microsoft.com/office/officeart/2005/8/layout/gear1#2"/>
    <dgm:cxn modelId="{12D478CC-E9CF-4970-AB54-49B93686EC62}" type="presParOf" srcId="{E7D0C51C-5139-4C5B-976E-AACFA831CB87}" destId="{94EE95D8-1B82-4282-A2BE-AB41FDBC3FF4}" srcOrd="11" destOrd="0" presId="urn:microsoft.com/office/officeart/2005/8/layout/gear1#2"/>
    <dgm:cxn modelId="{07712F8B-10E6-4D63-B1EF-B5A6042691FB}" type="presParOf" srcId="{E7D0C51C-5139-4C5B-976E-AACFA831CB87}" destId="{14578504-7B48-49EB-AB99-EF3B851BF658}" srcOrd="12" destOrd="0" presId="urn:microsoft.com/office/officeart/2005/8/layout/gear1#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9182A4-80BF-475E-9081-B6570841105B}" type="doc">
      <dgm:prSet loTypeId="urn:microsoft.com/office/officeart/2005/8/layout/vList6" loCatId="process" qsTypeId="urn:microsoft.com/office/officeart/2005/8/quickstyle/simple1" qsCatId="simple" csTypeId="urn:microsoft.com/office/officeart/2005/8/colors/colorful5" csCatId="colorful" phldr="1"/>
      <dgm:spPr/>
      <dgm:t>
        <a:bodyPr/>
        <a:lstStyle/>
        <a:p>
          <a:endParaRPr lang="zh-CN" altLang="en-US"/>
        </a:p>
      </dgm:t>
    </dgm:pt>
    <dgm:pt modelId="{DDAAF87A-34EF-4CF7-B8BB-F98ACE3371C3}">
      <dgm:prSet phldrT="[文本]" custT="1"/>
      <dgm:spPr/>
      <dgm:t>
        <a:bodyPr/>
        <a:lstStyle/>
        <a:p>
          <a:r>
            <a:rPr lang="zh-CN" altLang="en-US" sz="1600" b="0" dirty="0" smtClean="0"/>
            <a:t>职务设计</a:t>
          </a:r>
          <a:endParaRPr lang="zh-CN" altLang="en-US" sz="1600" b="0" dirty="0"/>
        </a:p>
      </dgm:t>
    </dgm:pt>
    <dgm:pt modelId="{79D9F55A-2D85-4E21-A4D3-CC002127AAD2}" type="parTrans" cxnId="{130D55E3-D627-4F47-A1AB-5C28CE871D25}">
      <dgm:prSet/>
      <dgm:spPr/>
      <dgm:t>
        <a:bodyPr/>
        <a:lstStyle/>
        <a:p>
          <a:endParaRPr lang="zh-CN" altLang="en-US"/>
        </a:p>
      </dgm:t>
    </dgm:pt>
    <dgm:pt modelId="{32D7A6E9-3D43-48D2-806D-5F7AADD7872C}" type="sibTrans" cxnId="{130D55E3-D627-4F47-A1AB-5C28CE871D25}">
      <dgm:prSet/>
      <dgm:spPr/>
      <dgm:t>
        <a:bodyPr/>
        <a:lstStyle/>
        <a:p>
          <a:endParaRPr lang="zh-CN" altLang="en-US"/>
        </a:p>
      </dgm:t>
    </dgm:pt>
    <dgm:pt modelId="{E1A7D447-BA57-4271-A53B-5B7BD81E1F98}">
      <dgm:prSet phldrT="[文本]" custT="1"/>
      <dgm:spPr/>
      <dgm:t>
        <a:bodyPr anchor="ctr" anchorCtr="0"/>
        <a:lstStyle/>
        <a:p>
          <a:pPr>
            <a:lnSpc>
              <a:spcPct val="100000"/>
            </a:lnSpc>
            <a:spcAft>
              <a:spcPts val="0"/>
            </a:spcAft>
          </a:pPr>
          <a:r>
            <a:rPr lang="zh-CN" altLang="en-US" sz="1400" b="0" dirty="0" smtClean="0">
              <a:cs typeface="+mn-ea"/>
              <a:sym typeface="+mn-lt"/>
            </a:rPr>
            <a:t>分析需要设置哪些岗位</a:t>
          </a:r>
          <a:endParaRPr lang="zh-CN" altLang="en-US" sz="1400" b="0" dirty="0"/>
        </a:p>
      </dgm:t>
    </dgm:pt>
    <dgm:pt modelId="{689FE241-78AE-4BE8-A01D-DE2FE8A5AD06}" type="parTrans" cxnId="{9217880A-5559-4E56-B29C-59D34BF9C4BA}">
      <dgm:prSet/>
      <dgm:spPr/>
      <dgm:t>
        <a:bodyPr/>
        <a:lstStyle/>
        <a:p>
          <a:endParaRPr lang="zh-CN" altLang="en-US"/>
        </a:p>
      </dgm:t>
    </dgm:pt>
    <dgm:pt modelId="{9F5A8B62-885B-47AD-B956-CE15B7A818BF}" type="sibTrans" cxnId="{9217880A-5559-4E56-B29C-59D34BF9C4BA}">
      <dgm:prSet/>
      <dgm:spPr/>
      <dgm:t>
        <a:bodyPr/>
        <a:lstStyle/>
        <a:p>
          <a:endParaRPr lang="zh-CN" altLang="en-US"/>
        </a:p>
      </dgm:t>
    </dgm:pt>
    <dgm:pt modelId="{297E5912-BE1D-44CB-9A5D-1E49B67643EE}">
      <dgm:prSet custT="1"/>
      <dgm:spPr/>
      <dgm:t>
        <a:bodyPr/>
        <a:lstStyle/>
        <a:p>
          <a:r>
            <a:rPr lang="zh-CN" altLang="zh-CN" sz="1600" b="0" dirty="0" smtClean="0">
              <a:cs typeface="+mn-ea"/>
              <a:sym typeface="+mn-lt"/>
            </a:rPr>
            <a:t>机构设计</a:t>
          </a:r>
          <a:endParaRPr lang="en-US" altLang="zh-CN" sz="1600" b="0" dirty="0" smtClean="0">
            <a:cs typeface="+mn-ea"/>
            <a:sym typeface="+mn-lt"/>
          </a:endParaRPr>
        </a:p>
      </dgm:t>
    </dgm:pt>
    <dgm:pt modelId="{3459F8D0-E6FD-4124-9495-5F925ADAAC48}" type="parTrans" cxnId="{E1FE65BA-533C-44A8-9C66-A7B788B0C410}">
      <dgm:prSet/>
      <dgm:spPr/>
      <dgm:t>
        <a:bodyPr/>
        <a:lstStyle/>
        <a:p>
          <a:endParaRPr lang="zh-CN" altLang="en-US"/>
        </a:p>
      </dgm:t>
    </dgm:pt>
    <dgm:pt modelId="{9757881D-494C-495D-B81F-995BEB7DEC57}" type="sibTrans" cxnId="{E1FE65BA-533C-44A8-9C66-A7B788B0C410}">
      <dgm:prSet/>
      <dgm:spPr/>
      <dgm:t>
        <a:bodyPr/>
        <a:lstStyle/>
        <a:p>
          <a:endParaRPr lang="zh-CN" altLang="en-US"/>
        </a:p>
      </dgm:t>
    </dgm:pt>
    <dgm:pt modelId="{6E626EB1-1E6F-4438-8D87-9A12A3C566F8}">
      <dgm:prSet custT="1"/>
      <dgm:spPr/>
      <dgm:t>
        <a:bodyPr/>
        <a:lstStyle/>
        <a:p>
          <a:r>
            <a:rPr lang="zh-CN" altLang="zh-CN" sz="1600" b="0" dirty="0" smtClean="0">
              <a:cs typeface="+mn-ea"/>
              <a:sym typeface="+mn-lt"/>
            </a:rPr>
            <a:t>结构设计</a:t>
          </a:r>
          <a:endParaRPr lang="en-US" altLang="zh-CN" sz="1600" b="0" dirty="0" smtClean="0">
            <a:cs typeface="+mn-ea"/>
            <a:sym typeface="+mn-lt"/>
          </a:endParaRPr>
        </a:p>
      </dgm:t>
    </dgm:pt>
    <dgm:pt modelId="{8F89C7E2-45D3-40F4-9300-6A226A7A0A04}" type="parTrans" cxnId="{5569C769-8AC0-44B8-A4AA-EC9FC8C44FE0}">
      <dgm:prSet/>
      <dgm:spPr/>
      <dgm:t>
        <a:bodyPr/>
        <a:lstStyle/>
        <a:p>
          <a:endParaRPr lang="zh-CN" altLang="en-US"/>
        </a:p>
      </dgm:t>
    </dgm:pt>
    <dgm:pt modelId="{DCCF2B66-2B81-483E-82FE-64A87274ABFE}" type="sibTrans" cxnId="{5569C769-8AC0-44B8-A4AA-EC9FC8C44FE0}">
      <dgm:prSet/>
      <dgm:spPr/>
      <dgm:t>
        <a:bodyPr/>
        <a:lstStyle/>
        <a:p>
          <a:endParaRPr lang="zh-CN" altLang="en-US"/>
        </a:p>
      </dgm:t>
    </dgm:pt>
    <dgm:pt modelId="{E943F27E-8470-4827-97F7-22C908F737CA}">
      <dgm:prSet custT="1"/>
      <dgm:spPr/>
      <dgm:t>
        <a:bodyPr/>
        <a:lstStyle/>
        <a:p>
          <a:r>
            <a:rPr lang="zh-CN" altLang="zh-CN" sz="1600" b="0" dirty="0" smtClean="0">
              <a:cs typeface="+mn-ea"/>
              <a:sym typeface="+mn-lt"/>
            </a:rPr>
            <a:t>人岗匹配</a:t>
          </a:r>
          <a:endParaRPr lang="en-US" altLang="zh-CN" sz="1600" b="0" dirty="0" smtClean="0">
            <a:cs typeface="+mn-ea"/>
            <a:sym typeface="+mn-lt"/>
          </a:endParaRPr>
        </a:p>
      </dgm:t>
    </dgm:pt>
    <dgm:pt modelId="{D43923D2-2B4F-4847-9B0E-CD39D4C9DD8D}" type="parTrans" cxnId="{D787014D-589D-4B17-841A-63B8F7BF7C4C}">
      <dgm:prSet/>
      <dgm:spPr/>
      <dgm:t>
        <a:bodyPr/>
        <a:lstStyle/>
        <a:p>
          <a:endParaRPr lang="zh-CN" altLang="en-US"/>
        </a:p>
      </dgm:t>
    </dgm:pt>
    <dgm:pt modelId="{9492AE00-0D8C-4802-AAAA-8473A721596C}" type="sibTrans" cxnId="{D787014D-589D-4B17-841A-63B8F7BF7C4C}">
      <dgm:prSet/>
      <dgm:spPr/>
      <dgm:t>
        <a:bodyPr/>
        <a:lstStyle/>
        <a:p>
          <a:endParaRPr lang="zh-CN" altLang="en-US"/>
        </a:p>
      </dgm:t>
    </dgm:pt>
    <dgm:pt modelId="{A8D9666A-E19F-4FCC-8D56-E53FF4B8AAB0}">
      <dgm:prSet custT="1"/>
      <dgm:spPr/>
      <dgm:t>
        <a:bodyPr anchor="ctr" anchorCtr="0"/>
        <a:lstStyle/>
        <a:p>
          <a:pPr>
            <a:lnSpc>
              <a:spcPct val="100000"/>
            </a:lnSpc>
            <a:spcAft>
              <a:spcPts val="0"/>
            </a:spcAft>
          </a:pPr>
          <a:r>
            <a:rPr lang="zh-CN" altLang="en-US" sz="1400" b="0" dirty="0" smtClean="0">
              <a:cs typeface="+mn-ea"/>
              <a:sym typeface="+mn-lt"/>
            </a:rPr>
            <a:t>指挥人员，并提供必要的物质和信息条件</a:t>
          </a:r>
          <a:endParaRPr lang="zh-CN" altLang="en-US" sz="1100" b="0" dirty="0" smtClean="0">
            <a:cs typeface="+mn-ea"/>
            <a:sym typeface="+mn-lt"/>
          </a:endParaRPr>
        </a:p>
      </dgm:t>
    </dgm:pt>
    <dgm:pt modelId="{74674688-8EA7-4261-8E91-552D2000D868}" type="parTrans" cxnId="{E944E401-0DC7-42A5-B381-B32864BDA71D}">
      <dgm:prSet/>
      <dgm:spPr/>
      <dgm:t>
        <a:bodyPr/>
        <a:lstStyle/>
        <a:p>
          <a:endParaRPr lang="zh-CN" altLang="en-US"/>
        </a:p>
      </dgm:t>
    </dgm:pt>
    <dgm:pt modelId="{76801C3D-395C-462B-8E5D-107267C401C3}" type="sibTrans" cxnId="{E944E401-0DC7-42A5-B381-B32864BDA71D}">
      <dgm:prSet/>
      <dgm:spPr/>
      <dgm:t>
        <a:bodyPr/>
        <a:lstStyle/>
        <a:p>
          <a:endParaRPr lang="zh-CN" altLang="en-US"/>
        </a:p>
      </dgm:t>
    </dgm:pt>
    <dgm:pt modelId="{5467C719-B742-4F5A-A0C4-B4BF0161B22F}">
      <dgm:prSet custT="1"/>
      <dgm:spPr/>
      <dgm:t>
        <a:bodyPr/>
        <a:lstStyle/>
        <a:p>
          <a:r>
            <a:rPr lang="zh-CN" altLang="en-US" sz="1600" b="0" dirty="0" smtClean="0">
              <a:cs typeface="+mn-ea"/>
              <a:sym typeface="+mn-lt"/>
            </a:rPr>
            <a:t>组织结构的调整和变革</a:t>
          </a:r>
          <a:endParaRPr lang="en-US" altLang="zh-CN" sz="1600" b="0" dirty="0" smtClean="0">
            <a:cs typeface="+mn-ea"/>
            <a:sym typeface="+mn-lt"/>
          </a:endParaRPr>
        </a:p>
      </dgm:t>
    </dgm:pt>
    <dgm:pt modelId="{E1491006-0CC7-4430-AAA7-94EEBD5581D0}" type="parTrans" cxnId="{A3D9BB1F-5BDD-4399-A558-FC8FCC84568A}">
      <dgm:prSet/>
      <dgm:spPr/>
      <dgm:t>
        <a:bodyPr/>
        <a:lstStyle/>
        <a:p>
          <a:endParaRPr lang="zh-CN" altLang="en-US"/>
        </a:p>
      </dgm:t>
    </dgm:pt>
    <dgm:pt modelId="{91ECFBC3-04FD-44FC-9D60-3BCA8D90082E}" type="sibTrans" cxnId="{A3D9BB1F-5BDD-4399-A558-FC8FCC84568A}">
      <dgm:prSet/>
      <dgm:spPr/>
      <dgm:t>
        <a:bodyPr/>
        <a:lstStyle/>
        <a:p>
          <a:endParaRPr lang="zh-CN" altLang="en-US"/>
        </a:p>
      </dgm:t>
    </dgm:pt>
    <dgm:pt modelId="{2CAF7540-A002-40EA-8FFE-38B87E863DF0}">
      <dgm:prSet custT="1"/>
      <dgm:spPr/>
      <dgm:t>
        <a:bodyPr anchor="ctr" anchorCtr="0"/>
        <a:lstStyle/>
        <a:p>
          <a:pPr>
            <a:lnSpc>
              <a:spcPct val="100000"/>
            </a:lnSpc>
            <a:spcAft>
              <a:spcPts val="0"/>
            </a:spcAft>
          </a:pPr>
          <a:r>
            <a:rPr lang="zh-CN" altLang="en-US" sz="1400" b="0" dirty="0" smtClean="0">
              <a:cs typeface="+mn-ea"/>
              <a:sym typeface="+mn-lt"/>
            </a:rPr>
            <a:t>适时调整组织结构</a:t>
          </a:r>
          <a:endParaRPr lang="zh-CN" altLang="en-US" sz="1400" b="0" dirty="0">
            <a:cs typeface="+mn-ea"/>
            <a:sym typeface="+mn-lt"/>
          </a:endParaRPr>
        </a:p>
      </dgm:t>
    </dgm:pt>
    <dgm:pt modelId="{0A5FD995-B1EE-4FE1-99CB-A0AC32E36FC8}" type="parTrans" cxnId="{16637CC0-1F4D-4F16-8BDB-1DF82F712FA0}">
      <dgm:prSet/>
      <dgm:spPr/>
      <dgm:t>
        <a:bodyPr/>
        <a:lstStyle/>
        <a:p>
          <a:endParaRPr lang="zh-CN" altLang="en-US"/>
        </a:p>
      </dgm:t>
    </dgm:pt>
    <dgm:pt modelId="{55C39C59-4832-4A44-A3DA-B418110D8BD2}" type="sibTrans" cxnId="{16637CC0-1F4D-4F16-8BDB-1DF82F712FA0}">
      <dgm:prSet/>
      <dgm:spPr/>
      <dgm:t>
        <a:bodyPr/>
        <a:lstStyle/>
        <a:p>
          <a:endParaRPr lang="zh-CN" altLang="en-US"/>
        </a:p>
      </dgm:t>
    </dgm:pt>
    <dgm:pt modelId="{EC5C0CB8-1CAF-46E0-BEC7-5FC9BC806EFA}">
      <dgm:prSet custT="1"/>
      <dgm:spPr/>
      <dgm:t>
        <a:bodyPr anchor="ctr" anchorCtr="0"/>
        <a:lstStyle/>
        <a:p>
          <a:pPr>
            <a:lnSpc>
              <a:spcPct val="100000"/>
            </a:lnSpc>
            <a:spcAft>
              <a:spcPts val="0"/>
            </a:spcAft>
          </a:pPr>
          <a:r>
            <a:rPr lang="zh-CN" altLang="zh-CN" sz="1400" b="0" dirty="0" smtClean="0">
              <a:cs typeface="+mn-ea"/>
              <a:sym typeface="+mn-lt"/>
            </a:rPr>
            <a:t>将不同岗位加以组合形成不同的部门</a:t>
          </a:r>
          <a:endParaRPr lang="en-US" altLang="zh-CN" sz="1400" b="0" dirty="0" smtClean="0">
            <a:cs typeface="+mn-ea"/>
            <a:sym typeface="+mn-lt"/>
          </a:endParaRPr>
        </a:p>
      </dgm:t>
    </dgm:pt>
    <dgm:pt modelId="{16972E04-5A23-45F6-A425-231864B29893}" type="parTrans" cxnId="{538618CA-842C-42DD-A777-E4D04E1DCA64}">
      <dgm:prSet/>
      <dgm:spPr/>
      <dgm:t>
        <a:bodyPr/>
        <a:lstStyle/>
        <a:p>
          <a:endParaRPr lang="zh-CN" altLang="en-US"/>
        </a:p>
      </dgm:t>
    </dgm:pt>
    <dgm:pt modelId="{47269E9B-7CA6-4C93-A7A0-0A258BDF1DBA}" type="sibTrans" cxnId="{538618CA-842C-42DD-A777-E4D04E1DCA64}">
      <dgm:prSet/>
      <dgm:spPr/>
      <dgm:t>
        <a:bodyPr/>
        <a:lstStyle/>
        <a:p>
          <a:endParaRPr lang="zh-CN" altLang="en-US"/>
        </a:p>
      </dgm:t>
    </dgm:pt>
    <dgm:pt modelId="{F2107EBD-158A-4704-B66C-A714B3373F2D}">
      <dgm:prSet custT="1"/>
      <dgm:spPr/>
      <dgm:t>
        <a:bodyPr anchor="ctr" anchorCtr="0"/>
        <a:lstStyle/>
        <a:p>
          <a:pPr>
            <a:lnSpc>
              <a:spcPct val="100000"/>
            </a:lnSpc>
            <a:spcAft>
              <a:spcPts val="0"/>
            </a:spcAft>
          </a:pPr>
          <a:r>
            <a:rPr lang="zh-CN" altLang="zh-CN" sz="1400" b="0" dirty="0" smtClean="0">
              <a:cs typeface="+mn-ea"/>
              <a:sym typeface="+mn-lt"/>
            </a:rPr>
            <a:t>规定不同部门在活动过程中的相互关系</a:t>
          </a:r>
          <a:endParaRPr lang="en-US" altLang="zh-CN" sz="1400" b="0" dirty="0" smtClean="0">
            <a:cs typeface="+mn-ea"/>
            <a:sym typeface="+mn-lt"/>
          </a:endParaRPr>
        </a:p>
      </dgm:t>
    </dgm:pt>
    <dgm:pt modelId="{B04BB830-1100-4A08-AFAE-C9C32A5A3010}" type="parTrans" cxnId="{BD5A60E9-7123-48BC-89F8-B40F247109F1}">
      <dgm:prSet/>
      <dgm:spPr/>
      <dgm:t>
        <a:bodyPr/>
        <a:lstStyle/>
        <a:p>
          <a:endParaRPr lang="zh-CN" altLang="en-US"/>
        </a:p>
      </dgm:t>
    </dgm:pt>
    <dgm:pt modelId="{68164F68-A777-4C56-A2CB-2847AE551668}" type="sibTrans" cxnId="{BD5A60E9-7123-48BC-89F8-B40F247109F1}">
      <dgm:prSet/>
      <dgm:spPr/>
      <dgm:t>
        <a:bodyPr/>
        <a:lstStyle/>
        <a:p>
          <a:endParaRPr lang="zh-CN" altLang="en-US"/>
        </a:p>
      </dgm:t>
    </dgm:pt>
    <dgm:pt modelId="{DE326C45-A166-4C94-B378-556C1BFBD93E}">
      <dgm:prSet custT="1"/>
      <dgm:spPr/>
      <dgm:t>
        <a:bodyPr anchor="ctr" anchorCtr="0"/>
        <a:lstStyle/>
        <a:p>
          <a:pPr>
            <a:lnSpc>
              <a:spcPct val="100000"/>
            </a:lnSpc>
            <a:spcAft>
              <a:spcPts val="0"/>
            </a:spcAft>
          </a:pPr>
          <a:r>
            <a:rPr lang="zh-CN" altLang="zh-CN" sz="1400" b="0" dirty="0" smtClean="0">
              <a:cs typeface="+mn-ea"/>
              <a:sym typeface="+mn-lt"/>
            </a:rPr>
            <a:t>将适当的人员安置在组织结构的适当岗位</a:t>
          </a:r>
          <a:endParaRPr lang="en-US" altLang="zh-CN" sz="1400" b="0" dirty="0" smtClean="0">
            <a:cs typeface="+mn-ea"/>
            <a:sym typeface="+mn-lt"/>
          </a:endParaRPr>
        </a:p>
      </dgm:t>
    </dgm:pt>
    <dgm:pt modelId="{5B148EBB-1EB6-486C-9D14-158F85ADD56F}" type="parTrans" cxnId="{6FFB3E46-01EC-467A-8A70-16A2D84316B8}">
      <dgm:prSet/>
      <dgm:spPr/>
      <dgm:t>
        <a:bodyPr/>
        <a:lstStyle/>
        <a:p>
          <a:endParaRPr lang="zh-CN" altLang="en-US"/>
        </a:p>
      </dgm:t>
    </dgm:pt>
    <dgm:pt modelId="{0C85610B-8888-4321-9229-7E9DFE5F08D3}" type="sibTrans" cxnId="{6FFB3E46-01EC-467A-8A70-16A2D84316B8}">
      <dgm:prSet/>
      <dgm:spPr/>
      <dgm:t>
        <a:bodyPr/>
        <a:lstStyle/>
        <a:p>
          <a:endParaRPr lang="zh-CN" altLang="en-US"/>
        </a:p>
      </dgm:t>
    </dgm:pt>
    <dgm:pt modelId="{698D54D4-5AC1-474B-9788-A6562326D0AC}">
      <dgm:prSet custT="1"/>
      <dgm:spPr/>
      <dgm:t>
        <a:bodyPr/>
        <a:lstStyle/>
        <a:p>
          <a:r>
            <a:rPr lang="zh-CN" altLang="en-US" sz="1600" b="0" dirty="0" smtClean="0">
              <a:cs typeface="+mn-ea"/>
              <a:sym typeface="+mn-lt"/>
            </a:rPr>
            <a:t>发布工作指令</a:t>
          </a:r>
        </a:p>
      </dgm:t>
    </dgm:pt>
    <dgm:pt modelId="{BA7D09B8-469C-46A0-BC5F-937706B049F0}" type="parTrans" cxnId="{525F1B38-640B-4AB2-B732-7B61751B32F0}">
      <dgm:prSet/>
      <dgm:spPr/>
      <dgm:t>
        <a:bodyPr/>
        <a:lstStyle/>
        <a:p>
          <a:endParaRPr lang="zh-CN" altLang="en-US"/>
        </a:p>
      </dgm:t>
    </dgm:pt>
    <dgm:pt modelId="{3C290A47-ACBE-4596-8D29-4D61C5DDE884}" type="sibTrans" cxnId="{525F1B38-640B-4AB2-B732-7B61751B32F0}">
      <dgm:prSet/>
      <dgm:spPr/>
      <dgm:t>
        <a:bodyPr/>
        <a:lstStyle/>
        <a:p>
          <a:endParaRPr lang="zh-CN" altLang="en-US"/>
        </a:p>
      </dgm:t>
    </dgm:pt>
    <dgm:pt modelId="{49626146-196E-4818-AAAC-5B93D332DE7E}" type="pres">
      <dgm:prSet presAssocID="{809182A4-80BF-475E-9081-B6570841105B}" presName="Name0" presStyleCnt="0">
        <dgm:presLayoutVars>
          <dgm:dir/>
          <dgm:animLvl val="lvl"/>
          <dgm:resizeHandles/>
        </dgm:presLayoutVars>
      </dgm:prSet>
      <dgm:spPr/>
      <dgm:t>
        <a:bodyPr/>
        <a:lstStyle/>
        <a:p>
          <a:endParaRPr lang="zh-CN" altLang="en-US"/>
        </a:p>
      </dgm:t>
    </dgm:pt>
    <dgm:pt modelId="{0CA31818-FDC5-4274-B87B-4E9DDECF896E}" type="pres">
      <dgm:prSet presAssocID="{DDAAF87A-34EF-4CF7-B8BB-F98ACE3371C3}" presName="linNode" presStyleCnt="0"/>
      <dgm:spPr/>
      <dgm:t>
        <a:bodyPr/>
        <a:lstStyle/>
        <a:p>
          <a:endParaRPr lang="zh-CN" altLang="en-US"/>
        </a:p>
      </dgm:t>
    </dgm:pt>
    <dgm:pt modelId="{1105EDAA-FF0E-4681-B129-036C852ED619}" type="pres">
      <dgm:prSet presAssocID="{DDAAF87A-34EF-4CF7-B8BB-F98ACE3371C3}" presName="parentShp" presStyleLbl="node1" presStyleIdx="0" presStyleCnt="6">
        <dgm:presLayoutVars>
          <dgm:bulletEnabled val="1"/>
        </dgm:presLayoutVars>
      </dgm:prSet>
      <dgm:spPr/>
      <dgm:t>
        <a:bodyPr/>
        <a:lstStyle/>
        <a:p>
          <a:endParaRPr lang="zh-CN" altLang="en-US"/>
        </a:p>
      </dgm:t>
    </dgm:pt>
    <dgm:pt modelId="{A8FBC5BB-9080-42C3-8FCF-35A6104EF914}" type="pres">
      <dgm:prSet presAssocID="{DDAAF87A-34EF-4CF7-B8BB-F98ACE3371C3}" presName="childShp" presStyleLbl="bgAccFollowNode1" presStyleIdx="0" presStyleCnt="6">
        <dgm:presLayoutVars>
          <dgm:bulletEnabled val="1"/>
        </dgm:presLayoutVars>
      </dgm:prSet>
      <dgm:spPr/>
      <dgm:t>
        <a:bodyPr/>
        <a:lstStyle/>
        <a:p>
          <a:endParaRPr lang="zh-CN" altLang="en-US"/>
        </a:p>
      </dgm:t>
    </dgm:pt>
    <dgm:pt modelId="{BC2FEBB5-D6E5-40A6-925C-E2135FE46EEA}" type="pres">
      <dgm:prSet presAssocID="{32D7A6E9-3D43-48D2-806D-5F7AADD7872C}" presName="spacing" presStyleCnt="0"/>
      <dgm:spPr/>
      <dgm:t>
        <a:bodyPr/>
        <a:lstStyle/>
        <a:p>
          <a:endParaRPr lang="zh-CN" altLang="en-US"/>
        </a:p>
      </dgm:t>
    </dgm:pt>
    <dgm:pt modelId="{B893A9FB-8665-44CC-BE2F-F4C0D865142B}" type="pres">
      <dgm:prSet presAssocID="{297E5912-BE1D-44CB-9A5D-1E49B67643EE}" presName="linNode" presStyleCnt="0"/>
      <dgm:spPr/>
      <dgm:t>
        <a:bodyPr/>
        <a:lstStyle/>
        <a:p>
          <a:endParaRPr lang="zh-CN" altLang="en-US"/>
        </a:p>
      </dgm:t>
    </dgm:pt>
    <dgm:pt modelId="{29FD7A39-4B6D-4AFC-B930-CEF041002DDB}" type="pres">
      <dgm:prSet presAssocID="{297E5912-BE1D-44CB-9A5D-1E49B67643EE}" presName="parentShp" presStyleLbl="node1" presStyleIdx="1" presStyleCnt="6" custLinFactNeighborX="-26493" custLinFactNeighborY="3984">
        <dgm:presLayoutVars>
          <dgm:bulletEnabled val="1"/>
        </dgm:presLayoutVars>
      </dgm:prSet>
      <dgm:spPr/>
      <dgm:t>
        <a:bodyPr/>
        <a:lstStyle/>
        <a:p>
          <a:endParaRPr lang="zh-CN" altLang="en-US"/>
        </a:p>
      </dgm:t>
    </dgm:pt>
    <dgm:pt modelId="{59D3B71E-B296-43D6-B9C6-51A47AD2EE72}" type="pres">
      <dgm:prSet presAssocID="{297E5912-BE1D-44CB-9A5D-1E49B67643EE}" presName="childShp" presStyleLbl="bgAccFollowNode1" presStyleIdx="1" presStyleCnt="6">
        <dgm:presLayoutVars>
          <dgm:bulletEnabled val="1"/>
        </dgm:presLayoutVars>
      </dgm:prSet>
      <dgm:spPr/>
      <dgm:t>
        <a:bodyPr/>
        <a:lstStyle/>
        <a:p>
          <a:endParaRPr lang="zh-CN" altLang="en-US"/>
        </a:p>
      </dgm:t>
    </dgm:pt>
    <dgm:pt modelId="{C0C4FEA8-302F-4BA2-BDA8-AA631326C4CB}" type="pres">
      <dgm:prSet presAssocID="{9757881D-494C-495D-B81F-995BEB7DEC57}" presName="spacing" presStyleCnt="0"/>
      <dgm:spPr/>
      <dgm:t>
        <a:bodyPr/>
        <a:lstStyle/>
        <a:p>
          <a:endParaRPr lang="zh-CN" altLang="en-US"/>
        </a:p>
      </dgm:t>
    </dgm:pt>
    <dgm:pt modelId="{88807812-3734-49CA-A7CD-A213D0ABA2CE}" type="pres">
      <dgm:prSet presAssocID="{6E626EB1-1E6F-4438-8D87-9A12A3C566F8}" presName="linNode" presStyleCnt="0"/>
      <dgm:spPr/>
      <dgm:t>
        <a:bodyPr/>
        <a:lstStyle/>
        <a:p>
          <a:endParaRPr lang="zh-CN" altLang="en-US"/>
        </a:p>
      </dgm:t>
    </dgm:pt>
    <dgm:pt modelId="{568B3CE1-6779-472C-9BC2-715F23428662}" type="pres">
      <dgm:prSet presAssocID="{6E626EB1-1E6F-4438-8D87-9A12A3C566F8}" presName="parentShp" presStyleLbl="node1" presStyleIdx="2" presStyleCnt="6">
        <dgm:presLayoutVars>
          <dgm:bulletEnabled val="1"/>
        </dgm:presLayoutVars>
      </dgm:prSet>
      <dgm:spPr/>
      <dgm:t>
        <a:bodyPr/>
        <a:lstStyle/>
        <a:p>
          <a:endParaRPr lang="zh-CN" altLang="en-US"/>
        </a:p>
      </dgm:t>
    </dgm:pt>
    <dgm:pt modelId="{E84DD7A1-FB04-4166-8A40-A1BB1C4B9F1A}" type="pres">
      <dgm:prSet presAssocID="{6E626EB1-1E6F-4438-8D87-9A12A3C566F8}" presName="childShp" presStyleLbl="bgAccFollowNode1" presStyleIdx="2" presStyleCnt="6">
        <dgm:presLayoutVars>
          <dgm:bulletEnabled val="1"/>
        </dgm:presLayoutVars>
      </dgm:prSet>
      <dgm:spPr/>
      <dgm:t>
        <a:bodyPr/>
        <a:lstStyle/>
        <a:p>
          <a:endParaRPr lang="zh-CN" altLang="en-US"/>
        </a:p>
      </dgm:t>
    </dgm:pt>
    <dgm:pt modelId="{931DC489-2708-44CD-B01C-BE3C250EF714}" type="pres">
      <dgm:prSet presAssocID="{DCCF2B66-2B81-483E-82FE-64A87274ABFE}" presName="spacing" presStyleCnt="0"/>
      <dgm:spPr/>
      <dgm:t>
        <a:bodyPr/>
        <a:lstStyle/>
        <a:p>
          <a:endParaRPr lang="zh-CN" altLang="en-US"/>
        </a:p>
      </dgm:t>
    </dgm:pt>
    <dgm:pt modelId="{572BC919-AF57-4ACA-83CE-7DF82AC8491B}" type="pres">
      <dgm:prSet presAssocID="{E943F27E-8470-4827-97F7-22C908F737CA}" presName="linNode" presStyleCnt="0"/>
      <dgm:spPr/>
      <dgm:t>
        <a:bodyPr/>
        <a:lstStyle/>
        <a:p>
          <a:endParaRPr lang="zh-CN" altLang="en-US"/>
        </a:p>
      </dgm:t>
    </dgm:pt>
    <dgm:pt modelId="{09560A61-A590-4754-A009-2541782540BE}" type="pres">
      <dgm:prSet presAssocID="{E943F27E-8470-4827-97F7-22C908F737CA}" presName="parentShp" presStyleLbl="node1" presStyleIdx="3" presStyleCnt="6">
        <dgm:presLayoutVars>
          <dgm:bulletEnabled val="1"/>
        </dgm:presLayoutVars>
      </dgm:prSet>
      <dgm:spPr/>
      <dgm:t>
        <a:bodyPr/>
        <a:lstStyle/>
        <a:p>
          <a:endParaRPr lang="zh-CN" altLang="en-US"/>
        </a:p>
      </dgm:t>
    </dgm:pt>
    <dgm:pt modelId="{209F1D05-E83C-4F33-AE7B-905203083D11}" type="pres">
      <dgm:prSet presAssocID="{E943F27E-8470-4827-97F7-22C908F737CA}" presName="childShp" presStyleLbl="bgAccFollowNode1" presStyleIdx="3" presStyleCnt="6">
        <dgm:presLayoutVars>
          <dgm:bulletEnabled val="1"/>
        </dgm:presLayoutVars>
      </dgm:prSet>
      <dgm:spPr/>
      <dgm:t>
        <a:bodyPr/>
        <a:lstStyle/>
        <a:p>
          <a:endParaRPr lang="zh-CN" altLang="en-US"/>
        </a:p>
      </dgm:t>
    </dgm:pt>
    <dgm:pt modelId="{88461B78-7722-4E41-BDFF-E20745697B24}" type="pres">
      <dgm:prSet presAssocID="{9492AE00-0D8C-4802-AAAA-8473A721596C}" presName="spacing" presStyleCnt="0"/>
      <dgm:spPr/>
      <dgm:t>
        <a:bodyPr/>
        <a:lstStyle/>
        <a:p>
          <a:endParaRPr lang="zh-CN" altLang="en-US"/>
        </a:p>
      </dgm:t>
    </dgm:pt>
    <dgm:pt modelId="{78D3A74C-9C5D-441A-B4E5-295FA4BEA209}" type="pres">
      <dgm:prSet presAssocID="{698D54D4-5AC1-474B-9788-A6562326D0AC}" presName="linNode" presStyleCnt="0"/>
      <dgm:spPr/>
      <dgm:t>
        <a:bodyPr/>
        <a:lstStyle/>
        <a:p>
          <a:endParaRPr lang="zh-CN" altLang="en-US"/>
        </a:p>
      </dgm:t>
    </dgm:pt>
    <dgm:pt modelId="{E7C13FE7-E7A7-4142-9982-94A74B37F336}" type="pres">
      <dgm:prSet presAssocID="{698D54D4-5AC1-474B-9788-A6562326D0AC}" presName="parentShp" presStyleLbl="node1" presStyleIdx="4" presStyleCnt="6">
        <dgm:presLayoutVars>
          <dgm:bulletEnabled val="1"/>
        </dgm:presLayoutVars>
      </dgm:prSet>
      <dgm:spPr/>
      <dgm:t>
        <a:bodyPr/>
        <a:lstStyle/>
        <a:p>
          <a:endParaRPr lang="zh-CN" altLang="en-US"/>
        </a:p>
      </dgm:t>
    </dgm:pt>
    <dgm:pt modelId="{E56DB2CC-B8D5-4B4F-BD57-97F76B90F26E}" type="pres">
      <dgm:prSet presAssocID="{698D54D4-5AC1-474B-9788-A6562326D0AC}" presName="childShp" presStyleLbl="bgAccFollowNode1" presStyleIdx="4" presStyleCnt="6">
        <dgm:presLayoutVars>
          <dgm:bulletEnabled val="1"/>
        </dgm:presLayoutVars>
      </dgm:prSet>
      <dgm:spPr/>
      <dgm:t>
        <a:bodyPr/>
        <a:lstStyle/>
        <a:p>
          <a:endParaRPr lang="zh-CN" altLang="en-US"/>
        </a:p>
      </dgm:t>
    </dgm:pt>
    <dgm:pt modelId="{1D9AE731-182B-466D-A2B9-6D579FE1AD25}" type="pres">
      <dgm:prSet presAssocID="{3C290A47-ACBE-4596-8D29-4D61C5DDE884}" presName="spacing" presStyleCnt="0"/>
      <dgm:spPr/>
      <dgm:t>
        <a:bodyPr/>
        <a:lstStyle/>
        <a:p>
          <a:endParaRPr lang="zh-CN" altLang="en-US"/>
        </a:p>
      </dgm:t>
    </dgm:pt>
    <dgm:pt modelId="{F54F890C-2F4F-4081-8FA3-A15FC81F50DC}" type="pres">
      <dgm:prSet presAssocID="{5467C719-B742-4F5A-A0C4-B4BF0161B22F}" presName="linNode" presStyleCnt="0"/>
      <dgm:spPr/>
      <dgm:t>
        <a:bodyPr/>
        <a:lstStyle/>
        <a:p>
          <a:endParaRPr lang="zh-CN" altLang="en-US"/>
        </a:p>
      </dgm:t>
    </dgm:pt>
    <dgm:pt modelId="{3C9DA6D6-4837-4C9D-A554-EFA0CF06AA5B}" type="pres">
      <dgm:prSet presAssocID="{5467C719-B742-4F5A-A0C4-B4BF0161B22F}" presName="parentShp" presStyleLbl="node1" presStyleIdx="5" presStyleCnt="6">
        <dgm:presLayoutVars>
          <dgm:bulletEnabled val="1"/>
        </dgm:presLayoutVars>
      </dgm:prSet>
      <dgm:spPr/>
      <dgm:t>
        <a:bodyPr/>
        <a:lstStyle/>
        <a:p>
          <a:endParaRPr lang="zh-CN" altLang="en-US"/>
        </a:p>
      </dgm:t>
    </dgm:pt>
    <dgm:pt modelId="{FC8C41AE-EE58-447B-9B7D-EEBE9DA6BDDD}" type="pres">
      <dgm:prSet presAssocID="{5467C719-B742-4F5A-A0C4-B4BF0161B22F}" presName="childShp" presStyleLbl="bgAccFollowNode1" presStyleIdx="5" presStyleCnt="6">
        <dgm:presLayoutVars>
          <dgm:bulletEnabled val="1"/>
        </dgm:presLayoutVars>
      </dgm:prSet>
      <dgm:spPr/>
      <dgm:t>
        <a:bodyPr/>
        <a:lstStyle/>
        <a:p>
          <a:endParaRPr lang="zh-CN" altLang="en-US"/>
        </a:p>
      </dgm:t>
    </dgm:pt>
  </dgm:ptLst>
  <dgm:cxnLst>
    <dgm:cxn modelId="{98061E01-2050-4795-8967-266FFF2BCA16}" type="presOf" srcId="{A8D9666A-E19F-4FCC-8D56-E53FF4B8AAB0}" destId="{E56DB2CC-B8D5-4B4F-BD57-97F76B90F26E}" srcOrd="0" destOrd="0" presId="urn:microsoft.com/office/officeart/2005/8/layout/vList6"/>
    <dgm:cxn modelId="{130D55E3-D627-4F47-A1AB-5C28CE871D25}" srcId="{809182A4-80BF-475E-9081-B6570841105B}" destId="{DDAAF87A-34EF-4CF7-B8BB-F98ACE3371C3}" srcOrd="0" destOrd="0" parTransId="{79D9F55A-2D85-4E21-A4D3-CC002127AAD2}" sibTransId="{32D7A6E9-3D43-48D2-806D-5F7AADD7872C}"/>
    <dgm:cxn modelId="{A858BEC8-5937-40EE-9ACA-D128D577C4D7}" type="presOf" srcId="{809182A4-80BF-475E-9081-B6570841105B}" destId="{49626146-196E-4818-AAAC-5B93D332DE7E}" srcOrd="0" destOrd="0" presId="urn:microsoft.com/office/officeart/2005/8/layout/vList6"/>
    <dgm:cxn modelId="{76E1D9F2-A4FF-4A0F-875D-893091F3ABE3}" type="presOf" srcId="{EC5C0CB8-1CAF-46E0-BEC7-5FC9BC806EFA}" destId="{59D3B71E-B296-43D6-B9C6-51A47AD2EE72}" srcOrd="0" destOrd="0" presId="urn:microsoft.com/office/officeart/2005/8/layout/vList6"/>
    <dgm:cxn modelId="{244EF9D1-9342-4B79-A9E9-13386E193D2D}" type="presOf" srcId="{5467C719-B742-4F5A-A0C4-B4BF0161B22F}" destId="{3C9DA6D6-4837-4C9D-A554-EFA0CF06AA5B}" srcOrd="0" destOrd="0" presId="urn:microsoft.com/office/officeart/2005/8/layout/vList6"/>
    <dgm:cxn modelId="{B2756792-F47C-411C-807F-8CAB17397715}" type="presOf" srcId="{F2107EBD-158A-4704-B66C-A714B3373F2D}" destId="{E84DD7A1-FB04-4166-8A40-A1BB1C4B9F1A}" srcOrd="0" destOrd="0" presId="urn:microsoft.com/office/officeart/2005/8/layout/vList6"/>
    <dgm:cxn modelId="{538618CA-842C-42DD-A777-E4D04E1DCA64}" srcId="{297E5912-BE1D-44CB-9A5D-1E49B67643EE}" destId="{EC5C0CB8-1CAF-46E0-BEC7-5FC9BC806EFA}" srcOrd="0" destOrd="0" parTransId="{16972E04-5A23-45F6-A425-231864B29893}" sibTransId="{47269E9B-7CA6-4C93-A7A0-0A258BDF1DBA}"/>
    <dgm:cxn modelId="{9DC7FC24-00A1-4948-B99F-03898A51E1A3}" type="presOf" srcId="{297E5912-BE1D-44CB-9A5D-1E49B67643EE}" destId="{29FD7A39-4B6D-4AFC-B930-CEF041002DDB}" srcOrd="0" destOrd="0" presId="urn:microsoft.com/office/officeart/2005/8/layout/vList6"/>
    <dgm:cxn modelId="{1AF22C16-CD89-42EB-9531-AD619021A666}" type="presOf" srcId="{698D54D4-5AC1-474B-9788-A6562326D0AC}" destId="{E7C13FE7-E7A7-4142-9982-94A74B37F336}" srcOrd="0" destOrd="0" presId="urn:microsoft.com/office/officeart/2005/8/layout/vList6"/>
    <dgm:cxn modelId="{C31F4633-05C3-4FAA-831F-5C4D9FC463DD}" type="presOf" srcId="{E943F27E-8470-4827-97F7-22C908F737CA}" destId="{09560A61-A590-4754-A009-2541782540BE}" srcOrd="0" destOrd="0" presId="urn:microsoft.com/office/officeart/2005/8/layout/vList6"/>
    <dgm:cxn modelId="{D787014D-589D-4B17-841A-63B8F7BF7C4C}" srcId="{809182A4-80BF-475E-9081-B6570841105B}" destId="{E943F27E-8470-4827-97F7-22C908F737CA}" srcOrd="3" destOrd="0" parTransId="{D43923D2-2B4F-4847-9B0E-CD39D4C9DD8D}" sibTransId="{9492AE00-0D8C-4802-AAAA-8473A721596C}"/>
    <dgm:cxn modelId="{5569C769-8AC0-44B8-A4AA-EC9FC8C44FE0}" srcId="{809182A4-80BF-475E-9081-B6570841105B}" destId="{6E626EB1-1E6F-4438-8D87-9A12A3C566F8}" srcOrd="2" destOrd="0" parTransId="{8F89C7E2-45D3-40F4-9300-6A226A7A0A04}" sibTransId="{DCCF2B66-2B81-483E-82FE-64A87274ABFE}"/>
    <dgm:cxn modelId="{16637CC0-1F4D-4F16-8BDB-1DF82F712FA0}" srcId="{5467C719-B742-4F5A-A0C4-B4BF0161B22F}" destId="{2CAF7540-A002-40EA-8FFE-38B87E863DF0}" srcOrd="0" destOrd="0" parTransId="{0A5FD995-B1EE-4FE1-99CB-A0AC32E36FC8}" sibTransId="{55C39C59-4832-4A44-A3DA-B418110D8BD2}"/>
    <dgm:cxn modelId="{E944E401-0DC7-42A5-B381-B32864BDA71D}" srcId="{698D54D4-5AC1-474B-9788-A6562326D0AC}" destId="{A8D9666A-E19F-4FCC-8D56-E53FF4B8AAB0}" srcOrd="0" destOrd="0" parTransId="{74674688-8EA7-4261-8E91-552D2000D868}" sibTransId="{76801C3D-395C-462B-8E5D-107267C401C3}"/>
    <dgm:cxn modelId="{EA95B935-014E-4B7B-9D7F-53C47FE1B4C2}" type="presOf" srcId="{DDAAF87A-34EF-4CF7-B8BB-F98ACE3371C3}" destId="{1105EDAA-FF0E-4681-B129-036C852ED619}" srcOrd="0" destOrd="0" presId="urn:microsoft.com/office/officeart/2005/8/layout/vList6"/>
    <dgm:cxn modelId="{598F42EA-85FB-4A13-8B21-E46F9290A879}" type="presOf" srcId="{6E626EB1-1E6F-4438-8D87-9A12A3C566F8}" destId="{568B3CE1-6779-472C-9BC2-715F23428662}" srcOrd="0" destOrd="0" presId="urn:microsoft.com/office/officeart/2005/8/layout/vList6"/>
    <dgm:cxn modelId="{50B63427-041C-4910-A925-D8B0512C4D3B}" type="presOf" srcId="{E1A7D447-BA57-4271-A53B-5B7BD81E1F98}" destId="{A8FBC5BB-9080-42C3-8FCF-35A6104EF914}" srcOrd="0" destOrd="0" presId="urn:microsoft.com/office/officeart/2005/8/layout/vList6"/>
    <dgm:cxn modelId="{6FFB3E46-01EC-467A-8A70-16A2D84316B8}" srcId="{E943F27E-8470-4827-97F7-22C908F737CA}" destId="{DE326C45-A166-4C94-B378-556C1BFBD93E}" srcOrd="0" destOrd="0" parTransId="{5B148EBB-1EB6-486C-9D14-158F85ADD56F}" sibTransId="{0C85610B-8888-4321-9229-7E9DFE5F08D3}"/>
    <dgm:cxn modelId="{FAEF4D02-2FDB-4724-A60E-49A211CB1E13}" type="presOf" srcId="{DE326C45-A166-4C94-B378-556C1BFBD93E}" destId="{209F1D05-E83C-4F33-AE7B-905203083D11}" srcOrd="0" destOrd="0" presId="urn:microsoft.com/office/officeart/2005/8/layout/vList6"/>
    <dgm:cxn modelId="{BD5A60E9-7123-48BC-89F8-B40F247109F1}" srcId="{6E626EB1-1E6F-4438-8D87-9A12A3C566F8}" destId="{F2107EBD-158A-4704-B66C-A714B3373F2D}" srcOrd="0" destOrd="0" parTransId="{B04BB830-1100-4A08-AFAE-C9C32A5A3010}" sibTransId="{68164F68-A777-4C56-A2CB-2847AE551668}"/>
    <dgm:cxn modelId="{A3D9BB1F-5BDD-4399-A558-FC8FCC84568A}" srcId="{809182A4-80BF-475E-9081-B6570841105B}" destId="{5467C719-B742-4F5A-A0C4-B4BF0161B22F}" srcOrd="5" destOrd="0" parTransId="{E1491006-0CC7-4430-AAA7-94EEBD5581D0}" sibTransId="{91ECFBC3-04FD-44FC-9D60-3BCA8D90082E}"/>
    <dgm:cxn modelId="{9217880A-5559-4E56-B29C-59D34BF9C4BA}" srcId="{DDAAF87A-34EF-4CF7-B8BB-F98ACE3371C3}" destId="{E1A7D447-BA57-4271-A53B-5B7BD81E1F98}" srcOrd="0" destOrd="0" parTransId="{689FE241-78AE-4BE8-A01D-DE2FE8A5AD06}" sibTransId="{9F5A8B62-885B-47AD-B956-CE15B7A818BF}"/>
    <dgm:cxn modelId="{525F1B38-640B-4AB2-B732-7B61751B32F0}" srcId="{809182A4-80BF-475E-9081-B6570841105B}" destId="{698D54D4-5AC1-474B-9788-A6562326D0AC}" srcOrd="4" destOrd="0" parTransId="{BA7D09B8-469C-46A0-BC5F-937706B049F0}" sibTransId="{3C290A47-ACBE-4596-8D29-4D61C5DDE884}"/>
    <dgm:cxn modelId="{E1FE65BA-533C-44A8-9C66-A7B788B0C410}" srcId="{809182A4-80BF-475E-9081-B6570841105B}" destId="{297E5912-BE1D-44CB-9A5D-1E49B67643EE}" srcOrd="1" destOrd="0" parTransId="{3459F8D0-E6FD-4124-9495-5F925ADAAC48}" sibTransId="{9757881D-494C-495D-B81F-995BEB7DEC57}"/>
    <dgm:cxn modelId="{3769B2B8-AC25-4797-BECF-AB92E076D8DE}" type="presOf" srcId="{2CAF7540-A002-40EA-8FFE-38B87E863DF0}" destId="{FC8C41AE-EE58-447B-9B7D-EEBE9DA6BDDD}" srcOrd="0" destOrd="0" presId="urn:microsoft.com/office/officeart/2005/8/layout/vList6"/>
    <dgm:cxn modelId="{85AC7425-6941-4AA1-89BC-3956F0CFD5C3}" type="presParOf" srcId="{49626146-196E-4818-AAAC-5B93D332DE7E}" destId="{0CA31818-FDC5-4274-B87B-4E9DDECF896E}" srcOrd="0" destOrd="0" presId="urn:microsoft.com/office/officeart/2005/8/layout/vList6"/>
    <dgm:cxn modelId="{BB051B10-5447-4F73-A8DD-00D314798AE2}" type="presParOf" srcId="{0CA31818-FDC5-4274-B87B-4E9DDECF896E}" destId="{1105EDAA-FF0E-4681-B129-036C852ED619}" srcOrd="0" destOrd="0" presId="urn:microsoft.com/office/officeart/2005/8/layout/vList6"/>
    <dgm:cxn modelId="{ECC8195B-A875-40A3-9ADB-5E63C9A66AE0}" type="presParOf" srcId="{0CA31818-FDC5-4274-B87B-4E9DDECF896E}" destId="{A8FBC5BB-9080-42C3-8FCF-35A6104EF914}" srcOrd="1" destOrd="0" presId="urn:microsoft.com/office/officeart/2005/8/layout/vList6"/>
    <dgm:cxn modelId="{48926739-ECA8-42ED-8854-63D62FBEA54B}" type="presParOf" srcId="{49626146-196E-4818-AAAC-5B93D332DE7E}" destId="{BC2FEBB5-D6E5-40A6-925C-E2135FE46EEA}" srcOrd="1" destOrd="0" presId="urn:microsoft.com/office/officeart/2005/8/layout/vList6"/>
    <dgm:cxn modelId="{0F3E831A-5CDF-425A-B0AA-B17D80E429C7}" type="presParOf" srcId="{49626146-196E-4818-AAAC-5B93D332DE7E}" destId="{B893A9FB-8665-44CC-BE2F-F4C0D865142B}" srcOrd="2" destOrd="0" presId="urn:microsoft.com/office/officeart/2005/8/layout/vList6"/>
    <dgm:cxn modelId="{FB155892-B56B-4948-A866-C215DAA04C06}" type="presParOf" srcId="{B893A9FB-8665-44CC-BE2F-F4C0D865142B}" destId="{29FD7A39-4B6D-4AFC-B930-CEF041002DDB}" srcOrd="0" destOrd="0" presId="urn:microsoft.com/office/officeart/2005/8/layout/vList6"/>
    <dgm:cxn modelId="{4B26D0AF-E0AF-4B9E-9153-A3D04D1CCA45}" type="presParOf" srcId="{B893A9FB-8665-44CC-BE2F-F4C0D865142B}" destId="{59D3B71E-B296-43D6-B9C6-51A47AD2EE72}" srcOrd="1" destOrd="0" presId="urn:microsoft.com/office/officeart/2005/8/layout/vList6"/>
    <dgm:cxn modelId="{153AE462-E67C-4B91-89A5-6F87B1B2B72C}" type="presParOf" srcId="{49626146-196E-4818-AAAC-5B93D332DE7E}" destId="{C0C4FEA8-302F-4BA2-BDA8-AA631326C4CB}" srcOrd="3" destOrd="0" presId="urn:microsoft.com/office/officeart/2005/8/layout/vList6"/>
    <dgm:cxn modelId="{92CA9471-F41C-4E8A-B402-A5C71AA67D7C}" type="presParOf" srcId="{49626146-196E-4818-AAAC-5B93D332DE7E}" destId="{88807812-3734-49CA-A7CD-A213D0ABA2CE}" srcOrd="4" destOrd="0" presId="urn:microsoft.com/office/officeart/2005/8/layout/vList6"/>
    <dgm:cxn modelId="{9FA13855-007F-4BFD-9D40-2A60981E5120}" type="presParOf" srcId="{88807812-3734-49CA-A7CD-A213D0ABA2CE}" destId="{568B3CE1-6779-472C-9BC2-715F23428662}" srcOrd="0" destOrd="0" presId="urn:microsoft.com/office/officeart/2005/8/layout/vList6"/>
    <dgm:cxn modelId="{42E1038A-37B0-4666-B9B8-005FCC29F3CB}" type="presParOf" srcId="{88807812-3734-49CA-A7CD-A213D0ABA2CE}" destId="{E84DD7A1-FB04-4166-8A40-A1BB1C4B9F1A}" srcOrd="1" destOrd="0" presId="urn:microsoft.com/office/officeart/2005/8/layout/vList6"/>
    <dgm:cxn modelId="{AD73BF58-EEDB-45AD-A774-D322CD5C50CD}" type="presParOf" srcId="{49626146-196E-4818-AAAC-5B93D332DE7E}" destId="{931DC489-2708-44CD-B01C-BE3C250EF714}" srcOrd="5" destOrd="0" presId="urn:microsoft.com/office/officeart/2005/8/layout/vList6"/>
    <dgm:cxn modelId="{8AF50E36-91B7-46CD-83E3-475B68F10630}" type="presParOf" srcId="{49626146-196E-4818-AAAC-5B93D332DE7E}" destId="{572BC919-AF57-4ACA-83CE-7DF82AC8491B}" srcOrd="6" destOrd="0" presId="urn:microsoft.com/office/officeart/2005/8/layout/vList6"/>
    <dgm:cxn modelId="{68F43B50-DBE1-494E-B7C4-BE8F93B340D8}" type="presParOf" srcId="{572BC919-AF57-4ACA-83CE-7DF82AC8491B}" destId="{09560A61-A590-4754-A009-2541782540BE}" srcOrd="0" destOrd="0" presId="urn:microsoft.com/office/officeart/2005/8/layout/vList6"/>
    <dgm:cxn modelId="{DAF35AE5-7E62-4EFD-AA85-55262FD2209C}" type="presParOf" srcId="{572BC919-AF57-4ACA-83CE-7DF82AC8491B}" destId="{209F1D05-E83C-4F33-AE7B-905203083D11}" srcOrd="1" destOrd="0" presId="urn:microsoft.com/office/officeart/2005/8/layout/vList6"/>
    <dgm:cxn modelId="{C4681465-6D0C-472A-A443-108527539CA7}" type="presParOf" srcId="{49626146-196E-4818-AAAC-5B93D332DE7E}" destId="{88461B78-7722-4E41-BDFF-E20745697B24}" srcOrd="7" destOrd="0" presId="urn:microsoft.com/office/officeart/2005/8/layout/vList6"/>
    <dgm:cxn modelId="{D9CAF6C6-EFB9-40B3-8DA1-B1DF9AAAFC95}" type="presParOf" srcId="{49626146-196E-4818-AAAC-5B93D332DE7E}" destId="{78D3A74C-9C5D-441A-B4E5-295FA4BEA209}" srcOrd="8" destOrd="0" presId="urn:microsoft.com/office/officeart/2005/8/layout/vList6"/>
    <dgm:cxn modelId="{74CDBBF1-8EB3-40B5-99D0-D527B44C7335}" type="presParOf" srcId="{78D3A74C-9C5D-441A-B4E5-295FA4BEA209}" destId="{E7C13FE7-E7A7-4142-9982-94A74B37F336}" srcOrd="0" destOrd="0" presId="urn:microsoft.com/office/officeart/2005/8/layout/vList6"/>
    <dgm:cxn modelId="{A1E71D6E-9FA0-436D-9189-56EB6344A650}" type="presParOf" srcId="{78D3A74C-9C5D-441A-B4E5-295FA4BEA209}" destId="{E56DB2CC-B8D5-4B4F-BD57-97F76B90F26E}" srcOrd="1" destOrd="0" presId="urn:microsoft.com/office/officeart/2005/8/layout/vList6"/>
    <dgm:cxn modelId="{FB359CF5-7664-4436-B856-FD14260A7D10}" type="presParOf" srcId="{49626146-196E-4818-AAAC-5B93D332DE7E}" destId="{1D9AE731-182B-466D-A2B9-6D579FE1AD25}" srcOrd="9" destOrd="0" presId="urn:microsoft.com/office/officeart/2005/8/layout/vList6"/>
    <dgm:cxn modelId="{6EFC4905-0D8E-4AFB-BAC0-3FAC9A739935}" type="presParOf" srcId="{49626146-196E-4818-AAAC-5B93D332DE7E}" destId="{F54F890C-2F4F-4081-8FA3-A15FC81F50DC}" srcOrd="10" destOrd="0" presId="urn:microsoft.com/office/officeart/2005/8/layout/vList6"/>
    <dgm:cxn modelId="{1113017F-CA67-4221-A040-1507B754B700}" type="presParOf" srcId="{F54F890C-2F4F-4081-8FA3-A15FC81F50DC}" destId="{3C9DA6D6-4837-4C9D-A554-EFA0CF06AA5B}" srcOrd="0" destOrd="0" presId="urn:microsoft.com/office/officeart/2005/8/layout/vList6"/>
    <dgm:cxn modelId="{9848FC00-47C7-4EC5-B00F-053CAE12AE60}" type="presParOf" srcId="{F54F890C-2F4F-4081-8FA3-A15FC81F50DC}" destId="{FC8C41AE-EE58-447B-9B7D-EEBE9DA6BDDD}" srcOrd="1" destOrd="0" presId="urn:microsoft.com/office/officeart/2005/8/layout/v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255048C-D954-48B0-B0BD-761AF132082F}" type="doc">
      <dgm:prSet loTypeId="urn:microsoft.com/office/officeart/2005/8/layout/hList1" loCatId="list" qsTypeId="urn:microsoft.com/office/officeart/2005/8/quickstyle/simple1#4" qsCatId="simple" csTypeId="urn:microsoft.com/office/officeart/2005/8/colors/colorful5" csCatId="colorful" phldr="1"/>
      <dgm:spPr/>
      <dgm:t>
        <a:bodyPr/>
        <a:lstStyle/>
        <a:p>
          <a:endParaRPr lang="zh-CN" altLang="en-US"/>
        </a:p>
      </dgm:t>
    </dgm:pt>
    <dgm:pt modelId="{93B9B54A-9847-4297-8F7A-11D234186712}">
      <dgm:prSet phldrT="[文本]" custT="1"/>
      <dgm:spPr/>
      <dgm:t>
        <a:bodyPr/>
        <a:lstStyle/>
        <a:p>
          <a:r>
            <a:rPr lang="zh-CN" altLang="en-US" sz="1600" dirty="0" smtClean="0">
              <a:latin typeface="+mn-lt"/>
              <a:ea typeface="+mn-ea"/>
              <a:cs typeface="+mn-ea"/>
              <a:sym typeface="+mn-lt"/>
            </a:rPr>
            <a:t>依靠人的管理</a:t>
          </a:r>
          <a:endParaRPr lang="zh-CN" altLang="en-US" sz="1600" dirty="0">
            <a:latin typeface="+mn-lt"/>
            <a:ea typeface="+mn-ea"/>
            <a:cs typeface="+mn-ea"/>
            <a:sym typeface="+mn-lt"/>
          </a:endParaRPr>
        </a:p>
      </dgm:t>
    </dgm:pt>
    <dgm:pt modelId="{8DFF373C-8473-4DAF-A0C8-B95FE5A4502B}" type="parTrans" cxnId="{8C7C642E-5AC7-42C5-B8A6-A5ACAB2FAEAA}">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1DB0A9FC-15E1-48D0-BF55-47F8A3683441}" type="sibTrans" cxnId="{8C7C642E-5AC7-42C5-B8A6-A5ACAB2FAEAA}">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442D0060-A23B-4212-9FFE-3BC14F4B6178}">
      <dgm:prSet phldrT="[文本]"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pPr>
          <a:r>
            <a:rPr lang="zh-CN" altLang="en-US" sz="1800" dirty="0" smtClean="0">
              <a:latin typeface="+mn-lt"/>
              <a:ea typeface="+mn-ea"/>
              <a:cs typeface="+mn-ea"/>
              <a:sym typeface="+mn-lt"/>
            </a:rPr>
            <a:t>组织被管理者参与管理</a:t>
          </a:r>
          <a:endParaRPr lang="zh-CN" altLang="en-US" sz="1800" dirty="0">
            <a:latin typeface="+mn-lt"/>
            <a:ea typeface="+mn-ea"/>
            <a:cs typeface="+mn-ea"/>
            <a:sym typeface="+mn-lt"/>
          </a:endParaRPr>
        </a:p>
      </dgm:t>
    </dgm:pt>
    <dgm:pt modelId="{07B18BA0-799E-4F39-9002-5776DEC2B5D6}" type="parTrans" cxnId="{30C81F7F-691D-4FD9-AD68-F7C26814AF9B}">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9F609883-89FE-4878-B025-0539CAA33C2D}" type="sibTrans" cxnId="{30C81F7F-691D-4FD9-AD68-F7C26814AF9B}">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E51399A2-7E2C-4F73-A3E5-758593FBBC3E}">
      <dgm:prSet phldrT="[文本]" custT="1"/>
      <dgm:spPr/>
      <dgm:t>
        <a:bodyPr/>
        <a:lstStyle/>
        <a:p>
          <a:r>
            <a:rPr lang="zh-CN" altLang="en-US" sz="1600" smtClean="0">
              <a:latin typeface="+mn-lt"/>
              <a:ea typeface="+mn-ea"/>
              <a:cs typeface="+mn-ea"/>
              <a:sym typeface="+mn-lt"/>
            </a:rPr>
            <a:t>为了人的管理</a:t>
          </a:r>
          <a:endParaRPr lang="zh-CN" altLang="en-US" sz="1600" dirty="0">
            <a:latin typeface="+mn-lt"/>
            <a:ea typeface="+mn-ea"/>
            <a:cs typeface="+mn-ea"/>
            <a:sym typeface="+mn-lt"/>
          </a:endParaRPr>
        </a:p>
      </dgm:t>
    </dgm:pt>
    <dgm:pt modelId="{3DE1121B-B50F-402A-BB5D-C15E225A16F5}" type="parTrans" cxnId="{851F72E3-0003-4991-A0E1-5DE310B5EB65}">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423EFF53-46AD-473A-AB51-513B94B67D85}" type="sibTrans" cxnId="{851F72E3-0003-4991-A0E1-5DE310B5EB65}">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9C6B5862-5BC6-44F5-9A3E-687CB0E894AE}">
      <dgm:prSet phldrT="[文本]"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pPr>
          <a:r>
            <a:rPr lang="zh-CN" altLang="en-US" sz="1800" dirty="0" smtClean="0">
              <a:latin typeface="+mn-lt"/>
              <a:ea typeface="+mn-ea"/>
              <a:cs typeface="+mn-ea"/>
              <a:sym typeface="+mn-lt"/>
            </a:rPr>
            <a:t>管理的目的使组织能够更好地满足服务对象的要求</a:t>
          </a:r>
          <a:endParaRPr lang="zh-CN" altLang="en-US" sz="1800" dirty="0">
            <a:latin typeface="+mn-lt"/>
            <a:ea typeface="+mn-ea"/>
            <a:cs typeface="+mn-ea"/>
            <a:sym typeface="+mn-lt"/>
          </a:endParaRPr>
        </a:p>
      </dgm:t>
    </dgm:pt>
    <dgm:pt modelId="{2256FDFE-CFD3-4A38-B124-299106028AA8}" type="parTrans" cxnId="{E961B06D-C9EC-47E5-8FA2-F031243F007E}">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E45F13D9-9C09-4E42-9384-0DC3D8E3ECC6}" type="sibTrans" cxnId="{E961B06D-C9EC-47E5-8FA2-F031243F007E}">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91F775DB-E0F9-411B-A912-7ED820F886BA}">
      <dgm:prSet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pPr>
          <a:r>
            <a:rPr lang="zh-CN" altLang="en-US" sz="1800" dirty="0" smtClean="0">
              <a:latin typeface="+mn-lt"/>
              <a:ea typeface="+mn-ea"/>
              <a:cs typeface="+mn-ea"/>
              <a:sym typeface="+mn-lt"/>
            </a:rPr>
            <a:t>全体组织成员共享由于管理而促进的组织成果的改善。</a:t>
          </a:r>
          <a:endParaRPr lang="zh-CN" altLang="en-US" sz="1800" dirty="0">
            <a:latin typeface="+mn-lt"/>
            <a:ea typeface="+mn-ea"/>
            <a:cs typeface="+mn-ea"/>
            <a:sym typeface="+mn-lt"/>
          </a:endParaRPr>
        </a:p>
      </dgm:t>
    </dgm:pt>
    <dgm:pt modelId="{1ADAF598-11D6-40CA-94B4-56886774AC4B}" type="parTrans" cxnId="{BEC97452-3793-4357-94F9-2B11812BC7B6}">
      <dgm:prSet/>
      <dgm:spPr/>
      <dgm:t>
        <a:bodyPr/>
        <a:lstStyle/>
        <a:p>
          <a:endParaRPr lang="zh-CN" altLang="en-US"/>
        </a:p>
      </dgm:t>
    </dgm:pt>
    <dgm:pt modelId="{D831DA30-31FA-4855-9B3A-5D6C0C0EE7C3}" type="sibTrans" cxnId="{BEC97452-3793-4357-94F9-2B11812BC7B6}">
      <dgm:prSet/>
      <dgm:spPr/>
      <dgm:t>
        <a:bodyPr/>
        <a:lstStyle/>
        <a:p>
          <a:endParaRPr lang="zh-CN" altLang="en-US"/>
        </a:p>
      </dgm:t>
    </dgm:pt>
    <dgm:pt modelId="{46747A0C-3175-484A-94E8-F4018DB07565}">
      <dgm:prSet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pPr>
          <a:endParaRPr lang="zh-CN" altLang="en-US" sz="1800" dirty="0">
            <a:latin typeface="+mn-lt"/>
            <a:ea typeface="+mn-ea"/>
            <a:cs typeface="+mn-ea"/>
            <a:sym typeface="+mn-lt"/>
          </a:endParaRPr>
        </a:p>
      </dgm:t>
    </dgm:pt>
    <dgm:pt modelId="{026AB125-274B-4710-BE0C-8EDB7D0D0987}" type="parTrans" cxnId="{E42AD25D-55CB-40FE-837D-1E1BF798B351}">
      <dgm:prSet/>
      <dgm:spPr/>
      <dgm:t>
        <a:bodyPr/>
        <a:lstStyle/>
        <a:p>
          <a:endParaRPr lang="zh-CN" altLang="en-US"/>
        </a:p>
      </dgm:t>
    </dgm:pt>
    <dgm:pt modelId="{D39FD261-278B-457C-B01A-A26F57559624}" type="sibTrans" cxnId="{E42AD25D-55CB-40FE-837D-1E1BF798B351}">
      <dgm:prSet/>
      <dgm:spPr/>
      <dgm:t>
        <a:bodyPr/>
        <a:lstStyle/>
        <a:p>
          <a:endParaRPr lang="zh-CN" altLang="en-US"/>
        </a:p>
      </dgm:t>
    </dgm:pt>
    <dgm:pt modelId="{B2FF98FE-0307-4C7B-862D-4A76A99AECBE}">
      <dgm:prSet phldrT="[文本]" phldr="0" custT="1"/>
      <dgm:spPr/>
      <dgm:t>
        <a:bodyPr vert="horz" wrap="square"/>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a:lnSpc>
              <a:spcPct val="100000"/>
            </a:lnSpc>
            <a:spcBef>
              <a:spcPct val="0"/>
            </a:spcBef>
            <a:spcAft>
              <a:spcPct val="15000"/>
            </a:spcAft>
          </a:pPr>
          <a:r>
            <a:rPr lang="zh-CN" altLang="en-US" sz="1800" dirty="0" smtClean="0">
              <a:latin typeface="+mn-lt"/>
              <a:ea typeface="+mn-ea"/>
              <a:cs typeface="+mn-ea"/>
              <a:sym typeface="+mn-lt"/>
            </a:rPr>
            <a:t>重视管理的人性化。</a:t>
          </a:r>
          <a:endParaRPr lang="zh-CN" altLang="en-US" sz="1800" dirty="0">
            <a:latin typeface="+mn-lt"/>
            <a:ea typeface="+mn-ea"/>
            <a:cs typeface="+mn-ea"/>
            <a:sym typeface="+mn-lt"/>
          </a:endParaRPr>
        </a:p>
      </dgm:t>
    </dgm:pt>
    <dgm:pt modelId="{09773C80-EF59-42EC-80AB-7F6A7852B1B9}" type="parTrans" cxnId="{6433E7E8-47AE-49C9-A5AB-1BCDB42AB03B}">
      <dgm:prSet/>
      <dgm:spPr/>
      <dgm:t>
        <a:bodyPr/>
        <a:lstStyle/>
        <a:p>
          <a:endParaRPr lang="zh-CN" altLang="en-US"/>
        </a:p>
      </dgm:t>
    </dgm:pt>
    <dgm:pt modelId="{E8A7D72D-5ACD-4B88-8C31-99C279EEEE3E}" type="sibTrans" cxnId="{6433E7E8-47AE-49C9-A5AB-1BCDB42AB03B}">
      <dgm:prSet/>
      <dgm:spPr/>
      <dgm:t>
        <a:bodyPr/>
        <a:lstStyle/>
        <a:p>
          <a:endParaRPr lang="zh-CN" altLang="en-US"/>
        </a:p>
      </dgm:t>
    </dgm:pt>
    <dgm:pt modelId="{71FD46F8-A359-4D3F-B1DA-12C7E2DDD620}" type="pres">
      <dgm:prSet presAssocID="{2255048C-D954-48B0-B0BD-761AF132082F}" presName="Name0" presStyleCnt="0">
        <dgm:presLayoutVars>
          <dgm:dir/>
          <dgm:animLvl val="lvl"/>
          <dgm:resizeHandles val="exact"/>
        </dgm:presLayoutVars>
      </dgm:prSet>
      <dgm:spPr/>
      <dgm:t>
        <a:bodyPr/>
        <a:lstStyle/>
        <a:p>
          <a:endParaRPr lang="zh-CN" altLang="en-US"/>
        </a:p>
      </dgm:t>
    </dgm:pt>
    <dgm:pt modelId="{5E349A8C-5CA8-4B28-A356-8CDB9BF9A5F5}" type="pres">
      <dgm:prSet presAssocID="{93B9B54A-9847-4297-8F7A-11D234186712}" presName="composite" presStyleCnt="0"/>
      <dgm:spPr/>
      <dgm:t>
        <a:bodyPr/>
        <a:lstStyle/>
        <a:p>
          <a:endParaRPr lang="zh-CN" altLang="en-US"/>
        </a:p>
      </dgm:t>
    </dgm:pt>
    <dgm:pt modelId="{5CE3178D-3B30-4814-9F45-EE9F73EA66AF}" type="pres">
      <dgm:prSet presAssocID="{93B9B54A-9847-4297-8F7A-11D234186712}" presName="parTx" presStyleLbl="alignNode1" presStyleIdx="0" presStyleCnt="2">
        <dgm:presLayoutVars>
          <dgm:chMax val="0"/>
          <dgm:chPref val="0"/>
          <dgm:bulletEnabled val="1"/>
        </dgm:presLayoutVars>
      </dgm:prSet>
      <dgm:spPr/>
      <dgm:t>
        <a:bodyPr/>
        <a:lstStyle/>
        <a:p>
          <a:endParaRPr lang="zh-CN" altLang="en-US"/>
        </a:p>
      </dgm:t>
    </dgm:pt>
    <dgm:pt modelId="{92EBE176-E5E2-4B20-8D8F-F6739B45ABBD}" type="pres">
      <dgm:prSet presAssocID="{93B9B54A-9847-4297-8F7A-11D234186712}" presName="desTx" presStyleLbl="alignAccFollowNode1" presStyleIdx="0" presStyleCnt="2">
        <dgm:presLayoutVars>
          <dgm:bulletEnabled val="1"/>
        </dgm:presLayoutVars>
      </dgm:prSet>
      <dgm:spPr/>
      <dgm:t>
        <a:bodyPr/>
        <a:lstStyle/>
        <a:p>
          <a:endParaRPr lang="zh-CN" altLang="en-US"/>
        </a:p>
      </dgm:t>
    </dgm:pt>
    <dgm:pt modelId="{A1C55AF4-17BB-4C1E-8FF7-F45A894CEE84}" type="pres">
      <dgm:prSet presAssocID="{1DB0A9FC-15E1-48D0-BF55-47F8A3683441}" presName="space" presStyleCnt="0"/>
      <dgm:spPr/>
      <dgm:t>
        <a:bodyPr/>
        <a:lstStyle/>
        <a:p>
          <a:endParaRPr lang="zh-CN" altLang="en-US"/>
        </a:p>
      </dgm:t>
    </dgm:pt>
    <dgm:pt modelId="{2D1574A2-548C-4475-B709-D193E19F4971}" type="pres">
      <dgm:prSet presAssocID="{E51399A2-7E2C-4F73-A3E5-758593FBBC3E}" presName="composite" presStyleCnt="0"/>
      <dgm:spPr/>
      <dgm:t>
        <a:bodyPr/>
        <a:lstStyle/>
        <a:p>
          <a:endParaRPr lang="zh-CN" altLang="en-US"/>
        </a:p>
      </dgm:t>
    </dgm:pt>
    <dgm:pt modelId="{14BBEF08-A8C4-4013-8CB1-680540819182}" type="pres">
      <dgm:prSet presAssocID="{E51399A2-7E2C-4F73-A3E5-758593FBBC3E}" presName="parTx" presStyleLbl="alignNode1" presStyleIdx="1" presStyleCnt="2">
        <dgm:presLayoutVars>
          <dgm:chMax val="0"/>
          <dgm:chPref val="0"/>
          <dgm:bulletEnabled val="1"/>
        </dgm:presLayoutVars>
      </dgm:prSet>
      <dgm:spPr/>
      <dgm:t>
        <a:bodyPr/>
        <a:lstStyle/>
        <a:p>
          <a:endParaRPr lang="zh-CN" altLang="en-US"/>
        </a:p>
      </dgm:t>
    </dgm:pt>
    <dgm:pt modelId="{03870EFE-8678-4C8F-B4D5-5E2F4801B028}" type="pres">
      <dgm:prSet presAssocID="{E51399A2-7E2C-4F73-A3E5-758593FBBC3E}" presName="desTx" presStyleLbl="alignAccFollowNode1" presStyleIdx="1" presStyleCnt="2">
        <dgm:presLayoutVars>
          <dgm:bulletEnabled val="1"/>
        </dgm:presLayoutVars>
      </dgm:prSet>
      <dgm:spPr/>
      <dgm:t>
        <a:bodyPr/>
        <a:lstStyle/>
        <a:p>
          <a:endParaRPr lang="zh-CN" altLang="en-US"/>
        </a:p>
      </dgm:t>
    </dgm:pt>
  </dgm:ptLst>
  <dgm:cxnLst>
    <dgm:cxn modelId="{065DB475-2CEA-4339-A504-4A8AB6BF8CE5}" type="presOf" srcId="{91F775DB-E0F9-411B-A912-7ED820F886BA}" destId="{03870EFE-8678-4C8F-B4D5-5E2F4801B028}" srcOrd="0" destOrd="1" presId="urn:microsoft.com/office/officeart/2005/8/layout/hList1"/>
    <dgm:cxn modelId="{851F72E3-0003-4991-A0E1-5DE310B5EB65}" srcId="{2255048C-D954-48B0-B0BD-761AF132082F}" destId="{E51399A2-7E2C-4F73-A3E5-758593FBBC3E}" srcOrd="1" destOrd="0" parTransId="{3DE1121B-B50F-402A-BB5D-C15E225A16F5}" sibTransId="{423EFF53-46AD-473A-AB51-513B94B67D85}"/>
    <dgm:cxn modelId="{08EECCE6-55A0-4741-9BD3-1870535A3EEE}" type="presOf" srcId="{46747A0C-3175-484A-94E8-F4018DB07565}" destId="{03870EFE-8678-4C8F-B4D5-5E2F4801B028}" srcOrd="0" destOrd="2" presId="urn:microsoft.com/office/officeart/2005/8/layout/hList1"/>
    <dgm:cxn modelId="{E961B06D-C9EC-47E5-8FA2-F031243F007E}" srcId="{E51399A2-7E2C-4F73-A3E5-758593FBBC3E}" destId="{9C6B5862-5BC6-44F5-9A3E-687CB0E894AE}" srcOrd="0" destOrd="0" parTransId="{2256FDFE-CFD3-4A38-B124-299106028AA8}" sibTransId="{E45F13D9-9C09-4E42-9384-0DC3D8E3ECC6}"/>
    <dgm:cxn modelId="{30C81F7F-691D-4FD9-AD68-F7C26814AF9B}" srcId="{93B9B54A-9847-4297-8F7A-11D234186712}" destId="{442D0060-A23B-4212-9FFE-3BC14F4B6178}" srcOrd="0" destOrd="0" parTransId="{07B18BA0-799E-4F39-9002-5776DEC2B5D6}" sibTransId="{9F609883-89FE-4878-B025-0539CAA33C2D}"/>
    <dgm:cxn modelId="{4481F069-B260-4294-8BBB-AB65127B35D0}" type="presOf" srcId="{2255048C-D954-48B0-B0BD-761AF132082F}" destId="{71FD46F8-A359-4D3F-B1DA-12C7E2DDD620}" srcOrd="0" destOrd="0" presId="urn:microsoft.com/office/officeart/2005/8/layout/hList1"/>
    <dgm:cxn modelId="{B27B19E6-ECD9-444D-99E8-FF40958AB4E9}" type="presOf" srcId="{E51399A2-7E2C-4F73-A3E5-758593FBBC3E}" destId="{14BBEF08-A8C4-4013-8CB1-680540819182}" srcOrd="0" destOrd="0" presId="urn:microsoft.com/office/officeart/2005/8/layout/hList1"/>
    <dgm:cxn modelId="{BEC97452-3793-4357-94F9-2B11812BC7B6}" srcId="{E51399A2-7E2C-4F73-A3E5-758593FBBC3E}" destId="{91F775DB-E0F9-411B-A912-7ED820F886BA}" srcOrd="1" destOrd="0" parTransId="{1ADAF598-11D6-40CA-94B4-56886774AC4B}" sibTransId="{D831DA30-31FA-4855-9B3A-5D6C0C0EE7C3}"/>
    <dgm:cxn modelId="{E42AD25D-55CB-40FE-837D-1E1BF798B351}" srcId="{E51399A2-7E2C-4F73-A3E5-758593FBBC3E}" destId="{46747A0C-3175-484A-94E8-F4018DB07565}" srcOrd="2" destOrd="0" parTransId="{026AB125-274B-4710-BE0C-8EDB7D0D0987}" sibTransId="{D39FD261-278B-457C-B01A-A26F57559624}"/>
    <dgm:cxn modelId="{C760776F-ED55-49C6-83F6-284D58D70179}" type="presOf" srcId="{B2FF98FE-0307-4C7B-862D-4A76A99AECBE}" destId="{92EBE176-E5E2-4B20-8D8F-F6739B45ABBD}" srcOrd="0" destOrd="1" presId="urn:microsoft.com/office/officeart/2005/8/layout/hList1"/>
    <dgm:cxn modelId="{6433E7E8-47AE-49C9-A5AB-1BCDB42AB03B}" srcId="{93B9B54A-9847-4297-8F7A-11D234186712}" destId="{B2FF98FE-0307-4C7B-862D-4A76A99AECBE}" srcOrd="1" destOrd="0" parTransId="{09773C80-EF59-42EC-80AB-7F6A7852B1B9}" sibTransId="{E8A7D72D-5ACD-4B88-8C31-99C279EEEE3E}"/>
    <dgm:cxn modelId="{8FDC1F3E-3763-4638-B575-F6F63CC9C7DE}" type="presOf" srcId="{93B9B54A-9847-4297-8F7A-11D234186712}" destId="{5CE3178D-3B30-4814-9F45-EE9F73EA66AF}" srcOrd="0" destOrd="0" presId="urn:microsoft.com/office/officeart/2005/8/layout/hList1"/>
    <dgm:cxn modelId="{4A7C8CD1-E0D9-4158-817A-C6E1907B188B}" type="presOf" srcId="{9C6B5862-5BC6-44F5-9A3E-687CB0E894AE}" destId="{03870EFE-8678-4C8F-B4D5-5E2F4801B028}" srcOrd="0" destOrd="0" presId="urn:microsoft.com/office/officeart/2005/8/layout/hList1"/>
    <dgm:cxn modelId="{8C7C642E-5AC7-42C5-B8A6-A5ACAB2FAEAA}" srcId="{2255048C-D954-48B0-B0BD-761AF132082F}" destId="{93B9B54A-9847-4297-8F7A-11D234186712}" srcOrd="0" destOrd="0" parTransId="{8DFF373C-8473-4DAF-A0C8-B95FE5A4502B}" sibTransId="{1DB0A9FC-15E1-48D0-BF55-47F8A3683441}"/>
    <dgm:cxn modelId="{ECA72681-96B1-4BAB-BB24-A89AEC966A00}" type="presOf" srcId="{442D0060-A23B-4212-9FFE-3BC14F4B6178}" destId="{92EBE176-E5E2-4B20-8D8F-F6739B45ABBD}" srcOrd="0" destOrd="0" presId="urn:microsoft.com/office/officeart/2005/8/layout/hList1"/>
    <dgm:cxn modelId="{D5D617B9-1E0A-473B-A3B5-2D3F2DE4A7DB}" type="presParOf" srcId="{71FD46F8-A359-4D3F-B1DA-12C7E2DDD620}" destId="{5E349A8C-5CA8-4B28-A356-8CDB9BF9A5F5}" srcOrd="0" destOrd="0" presId="urn:microsoft.com/office/officeart/2005/8/layout/hList1"/>
    <dgm:cxn modelId="{FA500A88-ACD1-44CD-B4B0-3C24675809EF}" type="presParOf" srcId="{5E349A8C-5CA8-4B28-A356-8CDB9BF9A5F5}" destId="{5CE3178D-3B30-4814-9F45-EE9F73EA66AF}" srcOrd="0" destOrd="0" presId="urn:microsoft.com/office/officeart/2005/8/layout/hList1"/>
    <dgm:cxn modelId="{5B3C994E-FF67-4F7E-A760-42CCAA138C8A}" type="presParOf" srcId="{5E349A8C-5CA8-4B28-A356-8CDB9BF9A5F5}" destId="{92EBE176-E5E2-4B20-8D8F-F6739B45ABBD}" srcOrd="1" destOrd="0" presId="urn:microsoft.com/office/officeart/2005/8/layout/hList1"/>
    <dgm:cxn modelId="{EDD9A186-2C55-44AB-8EEB-B41AF98AEC75}" type="presParOf" srcId="{71FD46F8-A359-4D3F-B1DA-12C7E2DDD620}" destId="{A1C55AF4-17BB-4C1E-8FF7-F45A894CEE84}" srcOrd="1" destOrd="0" presId="urn:microsoft.com/office/officeart/2005/8/layout/hList1"/>
    <dgm:cxn modelId="{6ADCDC94-1B9C-48B4-A257-3AA3C5D5C035}" type="presParOf" srcId="{71FD46F8-A359-4D3F-B1DA-12C7E2DDD620}" destId="{2D1574A2-548C-4475-B709-D193E19F4971}" srcOrd="2" destOrd="0" presId="urn:microsoft.com/office/officeart/2005/8/layout/hList1"/>
    <dgm:cxn modelId="{8BE28233-97D9-4F6A-8A2D-A73953A8CDE6}" type="presParOf" srcId="{2D1574A2-548C-4475-B709-D193E19F4971}" destId="{14BBEF08-A8C4-4013-8CB1-680540819182}" srcOrd="0" destOrd="0" presId="urn:microsoft.com/office/officeart/2005/8/layout/hList1"/>
    <dgm:cxn modelId="{50DE1BE0-A2F7-473E-89D0-30DF74524E2E}" type="presParOf" srcId="{2D1574A2-548C-4475-B709-D193E19F4971}" destId="{03870EFE-8678-4C8F-B4D5-5E2F4801B028}"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2A0FDA-8024-4003-9A00-AECCBEC63C74}" type="doc">
      <dgm:prSet loTypeId="urn:microsoft.com/office/officeart/2005/8/layout/venn3" loCatId="relationship" qsTypeId="urn:microsoft.com/office/officeart/2005/8/quickstyle/simple1" qsCatId="simple" csTypeId="urn:microsoft.com/office/officeart/2005/8/colors/colorful5" csCatId="colorful" phldr="1"/>
      <dgm:spPr/>
      <dgm:t>
        <a:bodyPr/>
        <a:lstStyle/>
        <a:p>
          <a:endParaRPr lang="zh-CN" altLang="en-US"/>
        </a:p>
      </dgm:t>
    </dgm:pt>
    <dgm:pt modelId="{3C1C37DB-E417-4B08-A9D3-1DB6EC12569C}">
      <dgm:prSet phldrT="[文本]" custT="1"/>
      <dgm:spPr/>
      <dgm:t>
        <a:bodyPr/>
        <a:lstStyle/>
        <a:p>
          <a:r>
            <a:rPr lang="zh-CN" altLang="en-US" sz="2800" dirty="0" smtClean="0"/>
            <a:t>做正确的事情</a:t>
          </a:r>
          <a:endParaRPr lang="zh-CN" altLang="en-US" sz="2800" dirty="0"/>
        </a:p>
      </dgm:t>
    </dgm:pt>
    <dgm:pt modelId="{6B7AD1D0-3423-41CF-859F-85D136FCEFF5}" type="parTrans" cxnId="{183CA246-DA25-4C1E-9A2E-156A500C98BF}">
      <dgm:prSet/>
      <dgm:spPr/>
      <dgm:t>
        <a:bodyPr/>
        <a:lstStyle/>
        <a:p>
          <a:endParaRPr lang="zh-CN" altLang="en-US"/>
        </a:p>
      </dgm:t>
    </dgm:pt>
    <dgm:pt modelId="{6690EE95-6526-4EE5-A862-3933BCFC44DC}" type="sibTrans" cxnId="{183CA246-DA25-4C1E-9A2E-156A500C98BF}">
      <dgm:prSet/>
      <dgm:spPr/>
      <dgm:t>
        <a:bodyPr/>
        <a:lstStyle/>
        <a:p>
          <a:endParaRPr lang="zh-CN" altLang="en-US"/>
        </a:p>
      </dgm:t>
    </dgm:pt>
    <dgm:pt modelId="{DEDD2C0F-9D1A-436E-8709-9566DC6E0D73}">
      <dgm:prSet phldrT="[文本]" custT="1"/>
      <dgm:spPr/>
      <dgm:t>
        <a:bodyPr/>
        <a:lstStyle/>
        <a:p>
          <a:r>
            <a:rPr lang="zh-CN" altLang="en-US" sz="2800" dirty="0" smtClean="0"/>
            <a:t>正确地做事情</a:t>
          </a:r>
          <a:endParaRPr lang="zh-CN" altLang="en-US" sz="2800" dirty="0"/>
        </a:p>
      </dgm:t>
    </dgm:pt>
    <dgm:pt modelId="{977AA461-2E22-4663-85CF-EB5859AB0058}" type="parTrans" cxnId="{5106D576-942C-4139-9247-E78CD7344C6B}">
      <dgm:prSet/>
      <dgm:spPr/>
      <dgm:t>
        <a:bodyPr/>
        <a:lstStyle/>
        <a:p>
          <a:endParaRPr lang="zh-CN" altLang="en-US"/>
        </a:p>
      </dgm:t>
    </dgm:pt>
    <dgm:pt modelId="{C8A1C817-E4F1-4F21-906F-B76D0B570E06}" type="sibTrans" cxnId="{5106D576-942C-4139-9247-E78CD7344C6B}">
      <dgm:prSet/>
      <dgm:spPr/>
      <dgm:t>
        <a:bodyPr/>
        <a:lstStyle/>
        <a:p>
          <a:endParaRPr lang="zh-CN" altLang="en-US"/>
        </a:p>
      </dgm:t>
    </dgm:pt>
    <dgm:pt modelId="{FFDF54A8-CACC-4B3D-A0BA-C28B5E9EF869}" type="pres">
      <dgm:prSet presAssocID="{C02A0FDA-8024-4003-9A00-AECCBEC63C74}" presName="Name0" presStyleCnt="0">
        <dgm:presLayoutVars>
          <dgm:dir/>
          <dgm:resizeHandles val="exact"/>
        </dgm:presLayoutVars>
      </dgm:prSet>
      <dgm:spPr/>
      <dgm:t>
        <a:bodyPr/>
        <a:lstStyle/>
        <a:p>
          <a:endParaRPr lang="zh-CN" altLang="en-US"/>
        </a:p>
      </dgm:t>
    </dgm:pt>
    <dgm:pt modelId="{9A78DD79-49E2-4951-B87A-FAAF3DC6EA24}" type="pres">
      <dgm:prSet presAssocID="{3C1C37DB-E417-4B08-A9D3-1DB6EC12569C}" presName="Name5" presStyleLbl="vennNode1" presStyleIdx="0" presStyleCnt="2">
        <dgm:presLayoutVars>
          <dgm:bulletEnabled val="1"/>
        </dgm:presLayoutVars>
      </dgm:prSet>
      <dgm:spPr/>
      <dgm:t>
        <a:bodyPr/>
        <a:lstStyle/>
        <a:p>
          <a:endParaRPr lang="zh-CN" altLang="en-US"/>
        </a:p>
      </dgm:t>
    </dgm:pt>
    <dgm:pt modelId="{148ABA14-C844-410D-BCA4-8CED76F34E2E}" type="pres">
      <dgm:prSet presAssocID="{6690EE95-6526-4EE5-A862-3933BCFC44DC}" presName="space" presStyleCnt="0"/>
      <dgm:spPr/>
      <dgm:t>
        <a:bodyPr/>
        <a:lstStyle/>
        <a:p>
          <a:endParaRPr lang="zh-CN" altLang="en-US"/>
        </a:p>
      </dgm:t>
    </dgm:pt>
    <dgm:pt modelId="{99893490-4F99-47CC-A2FE-C41260E67652}" type="pres">
      <dgm:prSet presAssocID="{DEDD2C0F-9D1A-436E-8709-9566DC6E0D73}" presName="Name5" presStyleLbl="vennNode1" presStyleIdx="1" presStyleCnt="2" custLinFactNeighborX="-15090">
        <dgm:presLayoutVars>
          <dgm:bulletEnabled val="1"/>
        </dgm:presLayoutVars>
      </dgm:prSet>
      <dgm:spPr/>
      <dgm:t>
        <a:bodyPr/>
        <a:lstStyle/>
        <a:p>
          <a:endParaRPr lang="zh-CN" altLang="en-US"/>
        </a:p>
      </dgm:t>
    </dgm:pt>
  </dgm:ptLst>
  <dgm:cxnLst>
    <dgm:cxn modelId="{21A8267C-A457-4352-BC8A-786DF4AB8135}" type="presOf" srcId="{DEDD2C0F-9D1A-436E-8709-9566DC6E0D73}" destId="{99893490-4F99-47CC-A2FE-C41260E67652}" srcOrd="0" destOrd="0" presId="urn:microsoft.com/office/officeart/2005/8/layout/venn3"/>
    <dgm:cxn modelId="{183CA246-DA25-4C1E-9A2E-156A500C98BF}" srcId="{C02A0FDA-8024-4003-9A00-AECCBEC63C74}" destId="{3C1C37DB-E417-4B08-A9D3-1DB6EC12569C}" srcOrd="0" destOrd="0" parTransId="{6B7AD1D0-3423-41CF-859F-85D136FCEFF5}" sibTransId="{6690EE95-6526-4EE5-A862-3933BCFC44DC}"/>
    <dgm:cxn modelId="{84F69991-5C10-4A31-8494-9D87CB958B8E}" type="presOf" srcId="{3C1C37DB-E417-4B08-A9D3-1DB6EC12569C}" destId="{9A78DD79-49E2-4951-B87A-FAAF3DC6EA24}" srcOrd="0" destOrd="0" presId="urn:microsoft.com/office/officeart/2005/8/layout/venn3"/>
    <dgm:cxn modelId="{1D9F22F9-2CE5-43E5-9243-D6C43A230A1B}" type="presOf" srcId="{C02A0FDA-8024-4003-9A00-AECCBEC63C74}" destId="{FFDF54A8-CACC-4B3D-A0BA-C28B5E9EF869}" srcOrd="0" destOrd="0" presId="urn:microsoft.com/office/officeart/2005/8/layout/venn3"/>
    <dgm:cxn modelId="{5106D576-942C-4139-9247-E78CD7344C6B}" srcId="{C02A0FDA-8024-4003-9A00-AECCBEC63C74}" destId="{DEDD2C0F-9D1A-436E-8709-9566DC6E0D73}" srcOrd="1" destOrd="0" parTransId="{977AA461-2E22-4663-85CF-EB5859AB0058}" sibTransId="{C8A1C817-E4F1-4F21-906F-B76D0B570E06}"/>
    <dgm:cxn modelId="{511D1FB2-2D6C-4D51-81EA-65C21C42E0B8}" type="presParOf" srcId="{FFDF54A8-CACC-4B3D-A0BA-C28B5E9EF869}" destId="{9A78DD79-49E2-4951-B87A-FAAF3DC6EA24}" srcOrd="0" destOrd="0" presId="urn:microsoft.com/office/officeart/2005/8/layout/venn3"/>
    <dgm:cxn modelId="{F8D22B8E-E458-4F7E-A85F-0BAE0088F94B}" type="presParOf" srcId="{FFDF54A8-CACC-4B3D-A0BA-C28B5E9EF869}" destId="{148ABA14-C844-410D-BCA4-8CED76F34E2E}" srcOrd="1" destOrd="0" presId="urn:microsoft.com/office/officeart/2005/8/layout/venn3"/>
    <dgm:cxn modelId="{2BFCE6E0-7E21-4A82-AD15-49D64080F95A}" type="presParOf" srcId="{FFDF54A8-CACC-4B3D-A0BA-C28B5E9EF869}" destId="{99893490-4F99-47CC-A2FE-C41260E67652}" srcOrd="2" destOrd="0" presId="urn:microsoft.com/office/officeart/2005/8/layout/venn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A8E442F-852D-4129-8FF5-72BA91CA0845}" type="doc">
      <dgm:prSet loTypeId="urn:microsoft.com/office/officeart/2005/8/layout/arrow5" loCatId="process" qsTypeId="urn:microsoft.com/office/officeart/2005/8/quickstyle/simple1" qsCatId="simple" csTypeId="urn:microsoft.com/office/officeart/2005/8/colors/colorful4" csCatId="colorful" phldr="1"/>
      <dgm:spPr/>
      <dgm:t>
        <a:bodyPr/>
        <a:lstStyle/>
        <a:p>
          <a:endParaRPr lang="zh-CN" altLang="en-US"/>
        </a:p>
      </dgm:t>
    </dgm:pt>
    <dgm:pt modelId="{F98A5485-AC78-4E12-B64D-C36312E98C38}">
      <dgm:prSet phldrT="[文本]"/>
      <dgm:spPr/>
      <dgm:t>
        <a:bodyPr/>
        <a:lstStyle/>
        <a:p>
          <a:r>
            <a:rPr lang="zh-CN" altLang="en-US" dirty="0" smtClean="0"/>
            <a:t>专业化</a:t>
          </a:r>
          <a:endParaRPr lang="zh-CN" altLang="en-US" dirty="0"/>
        </a:p>
      </dgm:t>
    </dgm:pt>
    <dgm:pt modelId="{80F5449F-5581-4E57-87D2-0E395898E2E3}" type="parTrans" cxnId="{7F627D18-986B-4912-9064-2F0B587EB75F}">
      <dgm:prSet/>
      <dgm:spPr/>
      <dgm:t>
        <a:bodyPr/>
        <a:lstStyle/>
        <a:p>
          <a:endParaRPr lang="zh-CN" altLang="en-US"/>
        </a:p>
      </dgm:t>
    </dgm:pt>
    <dgm:pt modelId="{406D216A-E535-479D-AC08-3960836DDC0C}" type="sibTrans" cxnId="{7F627D18-986B-4912-9064-2F0B587EB75F}">
      <dgm:prSet/>
      <dgm:spPr/>
      <dgm:t>
        <a:bodyPr/>
        <a:lstStyle/>
        <a:p>
          <a:endParaRPr lang="zh-CN" altLang="en-US"/>
        </a:p>
      </dgm:t>
    </dgm:pt>
    <dgm:pt modelId="{D842C246-DB6E-4ABF-A46C-2C9564C4878F}">
      <dgm:prSet phldrT="[文本]"/>
      <dgm:spPr/>
      <dgm:t>
        <a:bodyPr/>
        <a:lstStyle/>
        <a:p>
          <a:r>
            <a:rPr lang="zh-CN" altLang="en-US" dirty="0" smtClean="0"/>
            <a:t>多样化</a:t>
          </a:r>
          <a:endParaRPr lang="zh-CN" altLang="en-US" dirty="0"/>
        </a:p>
      </dgm:t>
    </dgm:pt>
    <dgm:pt modelId="{A94D1C44-F8EB-4B9D-8262-CACC28095B69}" type="parTrans" cxnId="{DC998869-C1D3-4DD8-A73F-A53F89145A18}">
      <dgm:prSet/>
      <dgm:spPr/>
      <dgm:t>
        <a:bodyPr/>
        <a:lstStyle/>
        <a:p>
          <a:endParaRPr lang="zh-CN" altLang="en-US"/>
        </a:p>
      </dgm:t>
    </dgm:pt>
    <dgm:pt modelId="{9DA65920-011C-4357-A7DF-3554F0F35725}" type="sibTrans" cxnId="{DC998869-C1D3-4DD8-A73F-A53F89145A18}">
      <dgm:prSet/>
      <dgm:spPr/>
      <dgm:t>
        <a:bodyPr/>
        <a:lstStyle/>
        <a:p>
          <a:endParaRPr lang="zh-CN" altLang="en-US"/>
        </a:p>
      </dgm:t>
    </dgm:pt>
    <dgm:pt modelId="{D0E97FDE-36AE-45D1-B0BE-2A34552E43C9}" type="pres">
      <dgm:prSet presAssocID="{BA8E442F-852D-4129-8FF5-72BA91CA0845}" presName="diagram" presStyleCnt="0">
        <dgm:presLayoutVars>
          <dgm:dir/>
          <dgm:resizeHandles val="exact"/>
        </dgm:presLayoutVars>
      </dgm:prSet>
      <dgm:spPr/>
      <dgm:t>
        <a:bodyPr/>
        <a:lstStyle/>
        <a:p>
          <a:endParaRPr lang="zh-CN" altLang="en-US"/>
        </a:p>
      </dgm:t>
    </dgm:pt>
    <dgm:pt modelId="{F4D1F4F8-E31B-4BCC-ABF7-4BFE06DBCCEB}" type="pres">
      <dgm:prSet presAssocID="{F98A5485-AC78-4E12-B64D-C36312E98C38}" presName="arrow" presStyleLbl="node1" presStyleIdx="0" presStyleCnt="2">
        <dgm:presLayoutVars>
          <dgm:bulletEnabled val="1"/>
        </dgm:presLayoutVars>
      </dgm:prSet>
      <dgm:spPr/>
      <dgm:t>
        <a:bodyPr/>
        <a:lstStyle/>
        <a:p>
          <a:endParaRPr lang="zh-CN" altLang="en-US"/>
        </a:p>
      </dgm:t>
    </dgm:pt>
    <dgm:pt modelId="{85E1F8C3-74FE-40B5-A622-C107FFF7DBA4}" type="pres">
      <dgm:prSet presAssocID="{D842C246-DB6E-4ABF-A46C-2C9564C4878F}" presName="arrow" presStyleLbl="node1" presStyleIdx="1" presStyleCnt="2">
        <dgm:presLayoutVars>
          <dgm:bulletEnabled val="1"/>
        </dgm:presLayoutVars>
      </dgm:prSet>
      <dgm:spPr/>
      <dgm:t>
        <a:bodyPr/>
        <a:lstStyle/>
        <a:p>
          <a:endParaRPr lang="zh-CN" altLang="en-US"/>
        </a:p>
      </dgm:t>
    </dgm:pt>
  </dgm:ptLst>
  <dgm:cxnLst>
    <dgm:cxn modelId="{DC998869-C1D3-4DD8-A73F-A53F89145A18}" srcId="{BA8E442F-852D-4129-8FF5-72BA91CA0845}" destId="{D842C246-DB6E-4ABF-A46C-2C9564C4878F}" srcOrd="1" destOrd="0" parTransId="{A94D1C44-F8EB-4B9D-8262-CACC28095B69}" sibTransId="{9DA65920-011C-4357-A7DF-3554F0F35725}"/>
    <dgm:cxn modelId="{0ED1024B-C8F1-4411-8D7F-A0F05A407499}" type="presOf" srcId="{F98A5485-AC78-4E12-B64D-C36312E98C38}" destId="{F4D1F4F8-E31B-4BCC-ABF7-4BFE06DBCCEB}" srcOrd="0" destOrd="0" presId="urn:microsoft.com/office/officeart/2005/8/layout/arrow5"/>
    <dgm:cxn modelId="{7F627D18-986B-4912-9064-2F0B587EB75F}" srcId="{BA8E442F-852D-4129-8FF5-72BA91CA0845}" destId="{F98A5485-AC78-4E12-B64D-C36312E98C38}" srcOrd="0" destOrd="0" parTransId="{80F5449F-5581-4E57-87D2-0E395898E2E3}" sibTransId="{406D216A-E535-479D-AC08-3960836DDC0C}"/>
    <dgm:cxn modelId="{6FE5E51A-7CD4-4765-90C0-022CBFE3D373}" type="presOf" srcId="{D842C246-DB6E-4ABF-A46C-2C9564C4878F}" destId="{85E1F8C3-74FE-40B5-A622-C107FFF7DBA4}" srcOrd="0" destOrd="0" presId="urn:microsoft.com/office/officeart/2005/8/layout/arrow5"/>
    <dgm:cxn modelId="{BC71835B-31FE-4DCC-8219-D4B2AB85F244}" type="presOf" srcId="{BA8E442F-852D-4129-8FF5-72BA91CA0845}" destId="{D0E97FDE-36AE-45D1-B0BE-2A34552E43C9}" srcOrd="0" destOrd="0" presId="urn:microsoft.com/office/officeart/2005/8/layout/arrow5"/>
    <dgm:cxn modelId="{BAFC84FB-F6B8-465F-863A-96D988F37ECE}" type="presParOf" srcId="{D0E97FDE-36AE-45D1-B0BE-2A34552E43C9}" destId="{F4D1F4F8-E31B-4BCC-ABF7-4BFE06DBCCEB}" srcOrd="0" destOrd="0" presId="urn:microsoft.com/office/officeart/2005/8/layout/arrow5"/>
    <dgm:cxn modelId="{F7B678EB-CD18-4FB5-A733-045DB4532737}" type="presParOf" srcId="{D0E97FDE-36AE-45D1-B0BE-2A34552E43C9}" destId="{85E1F8C3-74FE-40B5-A622-C107FFF7DBA4}" srcOrd="1" destOrd="0" presId="urn:microsoft.com/office/officeart/2005/8/layout/arrow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A8E442F-852D-4129-8FF5-72BA91CA0845}" type="doc">
      <dgm:prSet loTypeId="urn:microsoft.com/office/officeart/2005/8/layout/arrow5" loCatId="process" qsTypeId="urn:microsoft.com/office/officeart/2005/8/quickstyle/simple1" qsCatId="simple" csTypeId="urn:microsoft.com/office/officeart/2005/8/colors/colorful5" csCatId="colorful" phldr="1"/>
      <dgm:spPr/>
      <dgm:t>
        <a:bodyPr/>
        <a:lstStyle/>
        <a:p>
          <a:endParaRPr lang="zh-CN" altLang="en-US"/>
        </a:p>
      </dgm:t>
    </dgm:pt>
    <dgm:pt modelId="{F98A5485-AC78-4E12-B64D-C36312E98C38}">
      <dgm:prSet phldrT="[文本]"/>
      <dgm:spPr/>
      <dgm:t>
        <a:bodyPr/>
        <a:lstStyle/>
        <a:p>
          <a:r>
            <a:rPr lang="zh-CN" altLang="en-US" dirty="0" smtClean="0"/>
            <a:t>分权</a:t>
          </a:r>
          <a:endParaRPr lang="zh-CN" altLang="en-US" dirty="0"/>
        </a:p>
      </dgm:t>
    </dgm:pt>
    <dgm:pt modelId="{80F5449F-5581-4E57-87D2-0E395898E2E3}" type="parTrans" cxnId="{7F627D18-986B-4912-9064-2F0B587EB75F}">
      <dgm:prSet/>
      <dgm:spPr/>
      <dgm:t>
        <a:bodyPr/>
        <a:lstStyle/>
        <a:p>
          <a:endParaRPr lang="zh-CN" altLang="en-US"/>
        </a:p>
      </dgm:t>
    </dgm:pt>
    <dgm:pt modelId="{406D216A-E535-479D-AC08-3960836DDC0C}" type="sibTrans" cxnId="{7F627D18-986B-4912-9064-2F0B587EB75F}">
      <dgm:prSet/>
      <dgm:spPr/>
      <dgm:t>
        <a:bodyPr/>
        <a:lstStyle/>
        <a:p>
          <a:endParaRPr lang="zh-CN" altLang="en-US"/>
        </a:p>
      </dgm:t>
    </dgm:pt>
    <dgm:pt modelId="{D842C246-DB6E-4ABF-A46C-2C9564C4878F}">
      <dgm:prSet phldrT="[文本]"/>
      <dgm:spPr/>
      <dgm:t>
        <a:bodyPr/>
        <a:lstStyle/>
        <a:p>
          <a:r>
            <a:rPr lang="zh-CN" altLang="en-US" dirty="0" smtClean="0"/>
            <a:t>集权</a:t>
          </a:r>
          <a:endParaRPr lang="zh-CN" altLang="en-US" dirty="0"/>
        </a:p>
      </dgm:t>
    </dgm:pt>
    <dgm:pt modelId="{A94D1C44-F8EB-4B9D-8262-CACC28095B69}" type="parTrans" cxnId="{DC998869-C1D3-4DD8-A73F-A53F89145A18}">
      <dgm:prSet/>
      <dgm:spPr/>
      <dgm:t>
        <a:bodyPr/>
        <a:lstStyle/>
        <a:p>
          <a:endParaRPr lang="zh-CN" altLang="en-US"/>
        </a:p>
      </dgm:t>
    </dgm:pt>
    <dgm:pt modelId="{9DA65920-011C-4357-A7DF-3554F0F35725}" type="sibTrans" cxnId="{DC998869-C1D3-4DD8-A73F-A53F89145A18}">
      <dgm:prSet/>
      <dgm:spPr/>
      <dgm:t>
        <a:bodyPr/>
        <a:lstStyle/>
        <a:p>
          <a:endParaRPr lang="zh-CN" altLang="en-US"/>
        </a:p>
      </dgm:t>
    </dgm:pt>
    <dgm:pt modelId="{D0E97FDE-36AE-45D1-B0BE-2A34552E43C9}" type="pres">
      <dgm:prSet presAssocID="{BA8E442F-852D-4129-8FF5-72BA91CA0845}" presName="diagram" presStyleCnt="0">
        <dgm:presLayoutVars>
          <dgm:dir/>
          <dgm:resizeHandles val="exact"/>
        </dgm:presLayoutVars>
      </dgm:prSet>
      <dgm:spPr/>
      <dgm:t>
        <a:bodyPr/>
        <a:lstStyle/>
        <a:p>
          <a:endParaRPr lang="zh-CN" altLang="en-US"/>
        </a:p>
      </dgm:t>
    </dgm:pt>
    <dgm:pt modelId="{F4D1F4F8-E31B-4BCC-ABF7-4BFE06DBCCEB}" type="pres">
      <dgm:prSet presAssocID="{F98A5485-AC78-4E12-B64D-C36312E98C38}" presName="arrow" presStyleLbl="node1" presStyleIdx="0" presStyleCnt="2">
        <dgm:presLayoutVars>
          <dgm:bulletEnabled val="1"/>
        </dgm:presLayoutVars>
      </dgm:prSet>
      <dgm:spPr/>
      <dgm:t>
        <a:bodyPr/>
        <a:lstStyle/>
        <a:p>
          <a:endParaRPr lang="zh-CN" altLang="en-US"/>
        </a:p>
      </dgm:t>
    </dgm:pt>
    <dgm:pt modelId="{85E1F8C3-74FE-40B5-A622-C107FFF7DBA4}" type="pres">
      <dgm:prSet presAssocID="{D842C246-DB6E-4ABF-A46C-2C9564C4878F}" presName="arrow" presStyleLbl="node1" presStyleIdx="1" presStyleCnt="2">
        <dgm:presLayoutVars>
          <dgm:bulletEnabled val="1"/>
        </dgm:presLayoutVars>
      </dgm:prSet>
      <dgm:spPr/>
      <dgm:t>
        <a:bodyPr/>
        <a:lstStyle/>
        <a:p>
          <a:endParaRPr lang="zh-CN" altLang="en-US"/>
        </a:p>
      </dgm:t>
    </dgm:pt>
  </dgm:ptLst>
  <dgm:cxnLst>
    <dgm:cxn modelId="{DC998869-C1D3-4DD8-A73F-A53F89145A18}" srcId="{BA8E442F-852D-4129-8FF5-72BA91CA0845}" destId="{D842C246-DB6E-4ABF-A46C-2C9564C4878F}" srcOrd="1" destOrd="0" parTransId="{A94D1C44-F8EB-4B9D-8262-CACC28095B69}" sibTransId="{9DA65920-011C-4357-A7DF-3554F0F35725}"/>
    <dgm:cxn modelId="{0ED1024B-C8F1-4411-8D7F-A0F05A407499}" type="presOf" srcId="{F98A5485-AC78-4E12-B64D-C36312E98C38}" destId="{F4D1F4F8-E31B-4BCC-ABF7-4BFE06DBCCEB}" srcOrd="0" destOrd="0" presId="urn:microsoft.com/office/officeart/2005/8/layout/arrow5"/>
    <dgm:cxn modelId="{7F627D18-986B-4912-9064-2F0B587EB75F}" srcId="{BA8E442F-852D-4129-8FF5-72BA91CA0845}" destId="{F98A5485-AC78-4E12-B64D-C36312E98C38}" srcOrd="0" destOrd="0" parTransId="{80F5449F-5581-4E57-87D2-0E395898E2E3}" sibTransId="{406D216A-E535-479D-AC08-3960836DDC0C}"/>
    <dgm:cxn modelId="{6FE5E51A-7CD4-4765-90C0-022CBFE3D373}" type="presOf" srcId="{D842C246-DB6E-4ABF-A46C-2C9564C4878F}" destId="{85E1F8C3-74FE-40B5-A622-C107FFF7DBA4}" srcOrd="0" destOrd="0" presId="urn:microsoft.com/office/officeart/2005/8/layout/arrow5"/>
    <dgm:cxn modelId="{BC71835B-31FE-4DCC-8219-D4B2AB85F244}" type="presOf" srcId="{BA8E442F-852D-4129-8FF5-72BA91CA0845}" destId="{D0E97FDE-36AE-45D1-B0BE-2A34552E43C9}" srcOrd="0" destOrd="0" presId="urn:microsoft.com/office/officeart/2005/8/layout/arrow5"/>
    <dgm:cxn modelId="{BAFC84FB-F6B8-465F-863A-96D988F37ECE}" type="presParOf" srcId="{D0E97FDE-36AE-45D1-B0BE-2A34552E43C9}" destId="{F4D1F4F8-E31B-4BCC-ABF7-4BFE06DBCCEB}" srcOrd="0" destOrd="0" presId="urn:microsoft.com/office/officeart/2005/8/layout/arrow5"/>
    <dgm:cxn modelId="{F7B678EB-CD18-4FB5-A733-045DB4532737}" type="presParOf" srcId="{D0E97FDE-36AE-45D1-B0BE-2A34552E43C9}" destId="{85E1F8C3-74FE-40B5-A622-C107FFF7DBA4}" srcOrd="1" destOrd="0" presId="urn:microsoft.com/office/officeart/2005/8/layout/arrow5"/>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93CA103-CCF1-4BCD-B45E-6B9B9975837C}">
      <dsp:nvSpPr>
        <dsp:cNvPr id="0" name=""/>
        <dsp:cNvSpPr/>
      </dsp:nvSpPr>
      <dsp:spPr>
        <a:xfrm rot="5400000">
          <a:off x="-157702" y="158934"/>
          <a:ext cx="1051348" cy="735944"/>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t>一</a:t>
          </a:r>
          <a:endParaRPr lang="zh-CN" altLang="en-US" sz="1400" kern="1200" dirty="0"/>
        </a:p>
      </dsp:txBody>
      <dsp:txXfrm rot="5400000">
        <a:off x="-157702" y="158934"/>
        <a:ext cx="1051348" cy="735944"/>
      </dsp:txXfrm>
    </dsp:sp>
    <dsp:sp modelId="{79483F84-17D4-4C65-8221-B7C76C9EA231}">
      <dsp:nvSpPr>
        <dsp:cNvPr id="0" name=""/>
        <dsp:cNvSpPr/>
      </dsp:nvSpPr>
      <dsp:spPr>
        <a:xfrm rot="5400000">
          <a:off x="2800448" y="-2063272"/>
          <a:ext cx="683376" cy="4812385"/>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kern="1200" dirty="0" smtClean="0"/>
            <a:t>组织与管理</a:t>
          </a:r>
          <a:endParaRPr lang="zh-CN" altLang="en-US" sz="2800" kern="1200" dirty="0"/>
        </a:p>
      </dsp:txBody>
      <dsp:txXfrm rot="5400000">
        <a:off x="2800448" y="-2063272"/>
        <a:ext cx="683376" cy="4812385"/>
      </dsp:txXfrm>
    </dsp:sp>
    <dsp:sp modelId="{73E52605-6E99-4084-A202-D191AB918DB9}">
      <dsp:nvSpPr>
        <dsp:cNvPr id="0" name=""/>
        <dsp:cNvSpPr/>
      </dsp:nvSpPr>
      <dsp:spPr>
        <a:xfrm rot="5400000">
          <a:off x="-157702" y="1005217"/>
          <a:ext cx="1051348" cy="735944"/>
        </a:xfrm>
        <a:prstGeom prst="chevron">
          <a:avLst/>
        </a:prstGeom>
        <a:solidFill>
          <a:schemeClr val="accent5">
            <a:hueOff val="-3676673"/>
            <a:satOff val="-5114"/>
            <a:lumOff val="-1961"/>
            <a:alphaOff val="0"/>
          </a:schemeClr>
        </a:solidFill>
        <a:ln w="12700" cap="flat" cmpd="sng" algn="ctr">
          <a:solidFill>
            <a:schemeClr val="accent5">
              <a:hueOff val="-3676673"/>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t>二</a:t>
          </a:r>
          <a:endParaRPr lang="zh-CN" altLang="en-US" sz="1400" kern="1200" dirty="0"/>
        </a:p>
      </dsp:txBody>
      <dsp:txXfrm rot="5400000">
        <a:off x="-157702" y="1005217"/>
        <a:ext cx="1051348" cy="735944"/>
      </dsp:txXfrm>
    </dsp:sp>
    <dsp:sp modelId="{68EFA3E9-74D7-4A9D-801A-C55DC8138157}">
      <dsp:nvSpPr>
        <dsp:cNvPr id="0" name=""/>
        <dsp:cNvSpPr/>
      </dsp:nvSpPr>
      <dsp:spPr>
        <a:xfrm rot="5400000">
          <a:off x="2800448" y="-1216988"/>
          <a:ext cx="683376" cy="4812385"/>
        </a:xfrm>
        <a:prstGeom prst="round2SameRect">
          <a:avLst/>
        </a:prstGeom>
        <a:solidFill>
          <a:schemeClr val="lt1">
            <a:alpha val="90000"/>
            <a:hueOff val="0"/>
            <a:satOff val="0"/>
            <a:lumOff val="0"/>
            <a:alphaOff val="0"/>
          </a:schemeClr>
        </a:solidFill>
        <a:ln w="12700" cap="flat" cmpd="sng" algn="ctr">
          <a:solidFill>
            <a:schemeClr val="accent5">
              <a:hueOff val="-3676673"/>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kern="1200" dirty="0" smtClean="0"/>
            <a:t>管理的内涵</a:t>
          </a:r>
          <a:endParaRPr lang="zh-CN" altLang="en-US" sz="2800" kern="1200" dirty="0"/>
        </a:p>
      </dsp:txBody>
      <dsp:txXfrm rot="5400000">
        <a:off x="2800448" y="-1216988"/>
        <a:ext cx="683376" cy="4812385"/>
      </dsp:txXfrm>
    </dsp:sp>
    <dsp:sp modelId="{5C7A5FAE-4B72-4342-81B0-098BA40C4662}">
      <dsp:nvSpPr>
        <dsp:cNvPr id="0" name=""/>
        <dsp:cNvSpPr/>
      </dsp:nvSpPr>
      <dsp:spPr>
        <a:xfrm rot="5400000">
          <a:off x="-157702" y="1851501"/>
          <a:ext cx="1051348" cy="735944"/>
        </a:xfrm>
        <a:prstGeom prst="chevron">
          <a:avLst/>
        </a:prstGeom>
        <a:solidFill>
          <a:schemeClr val="accent5">
            <a:hueOff val="-7353345"/>
            <a:satOff val="-10228"/>
            <a:lumOff val="-3922"/>
            <a:alphaOff val="0"/>
          </a:schemeClr>
        </a:solidFill>
        <a:ln w="12700" cap="flat" cmpd="sng" algn="ctr">
          <a:solidFill>
            <a:schemeClr val="accent5">
              <a:hueOff val="-7353345"/>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kern="1200" dirty="0" smtClean="0"/>
            <a:t>三</a:t>
          </a:r>
          <a:endParaRPr lang="zh-CN" altLang="en-US" sz="1400" kern="1200" dirty="0"/>
        </a:p>
      </dsp:txBody>
      <dsp:txXfrm rot="5400000">
        <a:off x="-157702" y="1851501"/>
        <a:ext cx="1051348" cy="735944"/>
      </dsp:txXfrm>
    </dsp:sp>
    <dsp:sp modelId="{0C4D1369-7E29-459D-A226-BBDB11489976}">
      <dsp:nvSpPr>
        <dsp:cNvPr id="0" name=""/>
        <dsp:cNvSpPr/>
      </dsp:nvSpPr>
      <dsp:spPr>
        <a:xfrm rot="5400000">
          <a:off x="2800448" y="-370705"/>
          <a:ext cx="683376" cy="4812385"/>
        </a:xfrm>
        <a:prstGeom prst="round2SameRect">
          <a:avLst/>
        </a:prstGeom>
        <a:solidFill>
          <a:schemeClr val="lt1">
            <a:alpha val="90000"/>
            <a:hueOff val="0"/>
            <a:satOff val="0"/>
            <a:lumOff val="0"/>
            <a:alphaOff val="0"/>
          </a:schemeClr>
        </a:solidFill>
        <a:ln w="12700" cap="flat" cmpd="sng" algn="ctr">
          <a:solidFill>
            <a:schemeClr val="accent5">
              <a:hueOff val="-7353345"/>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zh-CN" altLang="en-US" sz="2800" kern="1200" dirty="0" smtClean="0"/>
            <a:t>管理的本质</a:t>
          </a:r>
          <a:endParaRPr lang="zh-CN" altLang="en-US" sz="2800" kern="1200" dirty="0"/>
        </a:p>
      </dsp:txBody>
      <dsp:txXfrm rot="5400000">
        <a:off x="2800448" y="-370705"/>
        <a:ext cx="683376" cy="4812385"/>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4D1F4F8-E31B-4BCC-ABF7-4BFE06DBCCEB}">
      <dsp:nvSpPr>
        <dsp:cNvPr id="0" name=""/>
        <dsp:cNvSpPr/>
      </dsp:nvSpPr>
      <dsp:spPr>
        <a:xfrm rot="16200000">
          <a:off x="158" y="202500"/>
          <a:ext cx="1394999" cy="1394999"/>
        </a:xfrm>
        <a:prstGeom prst="downArrow">
          <a:avLst>
            <a:gd name="adj1" fmla="val 50000"/>
            <a:gd name="adj2" fmla="val 35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kern="1200" dirty="0" smtClean="0"/>
            <a:t>扁平化</a:t>
          </a:r>
          <a:endParaRPr lang="zh-CN" altLang="en-US" sz="2000" kern="1200" dirty="0"/>
        </a:p>
      </dsp:txBody>
      <dsp:txXfrm rot="16200000">
        <a:off x="158" y="202500"/>
        <a:ext cx="1394999" cy="1394999"/>
      </dsp:txXfrm>
    </dsp:sp>
    <dsp:sp modelId="{85E1F8C3-74FE-40B5-A622-C107FFF7DBA4}">
      <dsp:nvSpPr>
        <dsp:cNvPr id="0" name=""/>
        <dsp:cNvSpPr/>
      </dsp:nvSpPr>
      <dsp:spPr>
        <a:xfrm rot="5400000">
          <a:off x="1484841" y="202500"/>
          <a:ext cx="1394999" cy="1394999"/>
        </a:xfrm>
        <a:prstGeom prst="downArrow">
          <a:avLst>
            <a:gd name="adj1" fmla="val 50000"/>
            <a:gd name="adj2" fmla="val 35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kern="1200" dirty="0" smtClean="0"/>
            <a:t>层级制</a:t>
          </a:r>
          <a:endParaRPr lang="zh-CN" altLang="en-US" sz="2000" kern="1200" dirty="0"/>
        </a:p>
      </dsp:txBody>
      <dsp:txXfrm rot="5400000">
        <a:off x="1484841" y="202500"/>
        <a:ext cx="1394999" cy="1394999"/>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3F31B04-2A74-4585-B73A-A21156D2E83C}">
      <dsp:nvSpPr>
        <dsp:cNvPr id="0" name=""/>
        <dsp:cNvSpPr/>
      </dsp:nvSpPr>
      <dsp:spPr>
        <a:xfrm>
          <a:off x="5044163" y="1355853"/>
          <a:ext cx="167926" cy="2899522"/>
        </a:xfrm>
        <a:custGeom>
          <a:avLst/>
          <a:gdLst/>
          <a:ahLst/>
          <a:cxnLst/>
          <a:rect l="0" t="0" r="0" b="0"/>
          <a:pathLst>
            <a:path>
              <a:moveTo>
                <a:pt x="0" y="0"/>
              </a:moveTo>
              <a:lnTo>
                <a:pt x="0" y="2899522"/>
              </a:lnTo>
              <a:lnTo>
                <a:pt x="167926" y="2899522"/>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3EF766-E66D-48E1-B878-F5A673B8EA18}">
      <dsp:nvSpPr>
        <dsp:cNvPr id="0" name=""/>
        <dsp:cNvSpPr/>
      </dsp:nvSpPr>
      <dsp:spPr>
        <a:xfrm>
          <a:off x="5044163" y="1355853"/>
          <a:ext cx="167926" cy="2104672"/>
        </a:xfrm>
        <a:custGeom>
          <a:avLst/>
          <a:gdLst/>
          <a:ahLst/>
          <a:cxnLst/>
          <a:rect l="0" t="0" r="0" b="0"/>
          <a:pathLst>
            <a:path>
              <a:moveTo>
                <a:pt x="0" y="0"/>
              </a:moveTo>
              <a:lnTo>
                <a:pt x="0" y="2104672"/>
              </a:lnTo>
              <a:lnTo>
                <a:pt x="167926" y="2104672"/>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2EABAA-05B3-496A-BB07-218D050E9E6D}">
      <dsp:nvSpPr>
        <dsp:cNvPr id="0" name=""/>
        <dsp:cNvSpPr/>
      </dsp:nvSpPr>
      <dsp:spPr>
        <a:xfrm>
          <a:off x="5044163" y="1355853"/>
          <a:ext cx="167926" cy="1309822"/>
        </a:xfrm>
        <a:custGeom>
          <a:avLst/>
          <a:gdLst/>
          <a:ahLst/>
          <a:cxnLst/>
          <a:rect l="0" t="0" r="0" b="0"/>
          <a:pathLst>
            <a:path>
              <a:moveTo>
                <a:pt x="0" y="0"/>
              </a:moveTo>
              <a:lnTo>
                <a:pt x="0" y="1309822"/>
              </a:lnTo>
              <a:lnTo>
                <a:pt x="167926" y="1309822"/>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1F782C9-797F-4B70-8B56-FF043CBB6A59}">
      <dsp:nvSpPr>
        <dsp:cNvPr id="0" name=""/>
        <dsp:cNvSpPr/>
      </dsp:nvSpPr>
      <dsp:spPr>
        <a:xfrm>
          <a:off x="5044163" y="1355853"/>
          <a:ext cx="167926" cy="514973"/>
        </a:xfrm>
        <a:custGeom>
          <a:avLst/>
          <a:gdLst/>
          <a:ahLst/>
          <a:cxnLst/>
          <a:rect l="0" t="0" r="0" b="0"/>
          <a:pathLst>
            <a:path>
              <a:moveTo>
                <a:pt x="0" y="0"/>
              </a:moveTo>
              <a:lnTo>
                <a:pt x="0" y="514973"/>
              </a:lnTo>
              <a:lnTo>
                <a:pt x="167926" y="51497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2CF9F9-6C66-498B-84CF-E9D5128C2515}">
      <dsp:nvSpPr>
        <dsp:cNvPr id="0" name=""/>
        <dsp:cNvSpPr/>
      </dsp:nvSpPr>
      <dsp:spPr>
        <a:xfrm>
          <a:off x="3460061" y="561004"/>
          <a:ext cx="2031904" cy="235096"/>
        </a:xfrm>
        <a:custGeom>
          <a:avLst/>
          <a:gdLst/>
          <a:ahLst/>
          <a:cxnLst/>
          <a:rect l="0" t="0" r="0" b="0"/>
          <a:pathLst>
            <a:path>
              <a:moveTo>
                <a:pt x="0" y="0"/>
              </a:moveTo>
              <a:lnTo>
                <a:pt x="0" y="117548"/>
              </a:lnTo>
              <a:lnTo>
                <a:pt x="2031904" y="117548"/>
              </a:lnTo>
              <a:lnTo>
                <a:pt x="2031904" y="23509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C632FB-E3D3-4B0E-A875-14A4711AFB4B}">
      <dsp:nvSpPr>
        <dsp:cNvPr id="0" name=""/>
        <dsp:cNvSpPr/>
      </dsp:nvSpPr>
      <dsp:spPr>
        <a:xfrm>
          <a:off x="3689560" y="1355853"/>
          <a:ext cx="167926" cy="2104672"/>
        </a:xfrm>
        <a:custGeom>
          <a:avLst/>
          <a:gdLst/>
          <a:ahLst/>
          <a:cxnLst/>
          <a:rect l="0" t="0" r="0" b="0"/>
          <a:pathLst>
            <a:path>
              <a:moveTo>
                <a:pt x="0" y="0"/>
              </a:moveTo>
              <a:lnTo>
                <a:pt x="0" y="2104672"/>
              </a:lnTo>
              <a:lnTo>
                <a:pt x="167926" y="2104672"/>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8E214B-10EC-4E8F-81D8-59CB1DA90349}">
      <dsp:nvSpPr>
        <dsp:cNvPr id="0" name=""/>
        <dsp:cNvSpPr/>
      </dsp:nvSpPr>
      <dsp:spPr>
        <a:xfrm>
          <a:off x="3689560" y="1355853"/>
          <a:ext cx="167926" cy="1309822"/>
        </a:xfrm>
        <a:custGeom>
          <a:avLst/>
          <a:gdLst/>
          <a:ahLst/>
          <a:cxnLst/>
          <a:rect l="0" t="0" r="0" b="0"/>
          <a:pathLst>
            <a:path>
              <a:moveTo>
                <a:pt x="0" y="0"/>
              </a:moveTo>
              <a:lnTo>
                <a:pt x="0" y="1309822"/>
              </a:lnTo>
              <a:lnTo>
                <a:pt x="167926" y="1309822"/>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F76713-B018-444E-A1B7-96FB7AFEC094}">
      <dsp:nvSpPr>
        <dsp:cNvPr id="0" name=""/>
        <dsp:cNvSpPr/>
      </dsp:nvSpPr>
      <dsp:spPr>
        <a:xfrm>
          <a:off x="3689560" y="1355853"/>
          <a:ext cx="167926" cy="514973"/>
        </a:xfrm>
        <a:custGeom>
          <a:avLst/>
          <a:gdLst/>
          <a:ahLst/>
          <a:cxnLst/>
          <a:rect l="0" t="0" r="0" b="0"/>
          <a:pathLst>
            <a:path>
              <a:moveTo>
                <a:pt x="0" y="0"/>
              </a:moveTo>
              <a:lnTo>
                <a:pt x="0" y="514973"/>
              </a:lnTo>
              <a:lnTo>
                <a:pt x="167926" y="51497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639609-3870-4CA8-AFC4-78DA21D9E438}">
      <dsp:nvSpPr>
        <dsp:cNvPr id="0" name=""/>
        <dsp:cNvSpPr/>
      </dsp:nvSpPr>
      <dsp:spPr>
        <a:xfrm>
          <a:off x="3460061" y="561004"/>
          <a:ext cx="677301" cy="235096"/>
        </a:xfrm>
        <a:custGeom>
          <a:avLst/>
          <a:gdLst/>
          <a:ahLst/>
          <a:cxnLst/>
          <a:rect l="0" t="0" r="0" b="0"/>
          <a:pathLst>
            <a:path>
              <a:moveTo>
                <a:pt x="0" y="0"/>
              </a:moveTo>
              <a:lnTo>
                <a:pt x="0" y="117548"/>
              </a:lnTo>
              <a:lnTo>
                <a:pt x="677301" y="117548"/>
              </a:lnTo>
              <a:lnTo>
                <a:pt x="677301" y="23509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CC9A61-269A-421C-BCD6-01610D3AEB9C}">
      <dsp:nvSpPr>
        <dsp:cNvPr id="0" name=""/>
        <dsp:cNvSpPr/>
      </dsp:nvSpPr>
      <dsp:spPr>
        <a:xfrm>
          <a:off x="2334957" y="1355853"/>
          <a:ext cx="167926" cy="2899522"/>
        </a:xfrm>
        <a:custGeom>
          <a:avLst/>
          <a:gdLst/>
          <a:ahLst/>
          <a:cxnLst/>
          <a:rect l="0" t="0" r="0" b="0"/>
          <a:pathLst>
            <a:path>
              <a:moveTo>
                <a:pt x="0" y="0"/>
              </a:moveTo>
              <a:lnTo>
                <a:pt x="0" y="2899522"/>
              </a:lnTo>
              <a:lnTo>
                <a:pt x="167926" y="2899522"/>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DA5E2F-66A1-4DE7-909D-FA3FEE1BB307}">
      <dsp:nvSpPr>
        <dsp:cNvPr id="0" name=""/>
        <dsp:cNvSpPr/>
      </dsp:nvSpPr>
      <dsp:spPr>
        <a:xfrm>
          <a:off x="2334957" y="1355853"/>
          <a:ext cx="167926" cy="2104672"/>
        </a:xfrm>
        <a:custGeom>
          <a:avLst/>
          <a:gdLst/>
          <a:ahLst/>
          <a:cxnLst/>
          <a:rect l="0" t="0" r="0" b="0"/>
          <a:pathLst>
            <a:path>
              <a:moveTo>
                <a:pt x="0" y="0"/>
              </a:moveTo>
              <a:lnTo>
                <a:pt x="0" y="2104672"/>
              </a:lnTo>
              <a:lnTo>
                <a:pt x="167926" y="2104672"/>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B6569F-A12B-4EA2-B314-314C3DD4F6C8}">
      <dsp:nvSpPr>
        <dsp:cNvPr id="0" name=""/>
        <dsp:cNvSpPr/>
      </dsp:nvSpPr>
      <dsp:spPr>
        <a:xfrm>
          <a:off x="2334957" y="1355853"/>
          <a:ext cx="167926" cy="1309822"/>
        </a:xfrm>
        <a:custGeom>
          <a:avLst/>
          <a:gdLst/>
          <a:ahLst/>
          <a:cxnLst/>
          <a:rect l="0" t="0" r="0" b="0"/>
          <a:pathLst>
            <a:path>
              <a:moveTo>
                <a:pt x="0" y="0"/>
              </a:moveTo>
              <a:lnTo>
                <a:pt x="0" y="1309822"/>
              </a:lnTo>
              <a:lnTo>
                <a:pt x="167926" y="1309822"/>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E435E8-354E-44CD-A224-C7B3AA04F9F8}">
      <dsp:nvSpPr>
        <dsp:cNvPr id="0" name=""/>
        <dsp:cNvSpPr/>
      </dsp:nvSpPr>
      <dsp:spPr>
        <a:xfrm>
          <a:off x="2334957" y="1355853"/>
          <a:ext cx="167926" cy="514973"/>
        </a:xfrm>
        <a:custGeom>
          <a:avLst/>
          <a:gdLst/>
          <a:ahLst/>
          <a:cxnLst/>
          <a:rect l="0" t="0" r="0" b="0"/>
          <a:pathLst>
            <a:path>
              <a:moveTo>
                <a:pt x="0" y="0"/>
              </a:moveTo>
              <a:lnTo>
                <a:pt x="0" y="514973"/>
              </a:lnTo>
              <a:lnTo>
                <a:pt x="167926" y="51497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A3FDAB-99F3-44E7-9C0C-12EE5778BFB3}">
      <dsp:nvSpPr>
        <dsp:cNvPr id="0" name=""/>
        <dsp:cNvSpPr/>
      </dsp:nvSpPr>
      <dsp:spPr>
        <a:xfrm>
          <a:off x="2782760" y="561004"/>
          <a:ext cx="677301" cy="235096"/>
        </a:xfrm>
        <a:custGeom>
          <a:avLst/>
          <a:gdLst/>
          <a:ahLst/>
          <a:cxnLst/>
          <a:rect l="0" t="0" r="0" b="0"/>
          <a:pathLst>
            <a:path>
              <a:moveTo>
                <a:pt x="677301" y="0"/>
              </a:moveTo>
              <a:lnTo>
                <a:pt x="677301" y="117548"/>
              </a:lnTo>
              <a:lnTo>
                <a:pt x="0" y="117548"/>
              </a:lnTo>
              <a:lnTo>
                <a:pt x="0" y="23509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8689F2-1861-4EDE-818F-5488DA8BAD46}">
      <dsp:nvSpPr>
        <dsp:cNvPr id="0" name=""/>
        <dsp:cNvSpPr/>
      </dsp:nvSpPr>
      <dsp:spPr>
        <a:xfrm>
          <a:off x="980354" y="1355853"/>
          <a:ext cx="167926" cy="2899522"/>
        </a:xfrm>
        <a:custGeom>
          <a:avLst/>
          <a:gdLst/>
          <a:ahLst/>
          <a:cxnLst/>
          <a:rect l="0" t="0" r="0" b="0"/>
          <a:pathLst>
            <a:path>
              <a:moveTo>
                <a:pt x="0" y="0"/>
              </a:moveTo>
              <a:lnTo>
                <a:pt x="0" y="2899522"/>
              </a:lnTo>
              <a:lnTo>
                <a:pt x="167926" y="2899522"/>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817CC8-6C14-4728-A301-D215BFBA3912}">
      <dsp:nvSpPr>
        <dsp:cNvPr id="0" name=""/>
        <dsp:cNvSpPr/>
      </dsp:nvSpPr>
      <dsp:spPr>
        <a:xfrm>
          <a:off x="980354" y="1355853"/>
          <a:ext cx="167926" cy="2104672"/>
        </a:xfrm>
        <a:custGeom>
          <a:avLst/>
          <a:gdLst/>
          <a:ahLst/>
          <a:cxnLst/>
          <a:rect l="0" t="0" r="0" b="0"/>
          <a:pathLst>
            <a:path>
              <a:moveTo>
                <a:pt x="0" y="0"/>
              </a:moveTo>
              <a:lnTo>
                <a:pt x="0" y="2104672"/>
              </a:lnTo>
              <a:lnTo>
                <a:pt x="167926" y="2104672"/>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C4AEC5-C818-4F01-BEDF-4D800789961F}">
      <dsp:nvSpPr>
        <dsp:cNvPr id="0" name=""/>
        <dsp:cNvSpPr/>
      </dsp:nvSpPr>
      <dsp:spPr>
        <a:xfrm>
          <a:off x="980354" y="1355853"/>
          <a:ext cx="167926" cy="1309822"/>
        </a:xfrm>
        <a:custGeom>
          <a:avLst/>
          <a:gdLst/>
          <a:ahLst/>
          <a:cxnLst/>
          <a:rect l="0" t="0" r="0" b="0"/>
          <a:pathLst>
            <a:path>
              <a:moveTo>
                <a:pt x="0" y="0"/>
              </a:moveTo>
              <a:lnTo>
                <a:pt x="0" y="1309822"/>
              </a:lnTo>
              <a:lnTo>
                <a:pt x="167926" y="1309822"/>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05739F-0C0F-423E-A96B-8EEF5C059D0D}">
      <dsp:nvSpPr>
        <dsp:cNvPr id="0" name=""/>
        <dsp:cNvSpPr/>
      </dsp:nvSpPr>
      <dsp:spPr>
        <a:xfrm>
          <a:off x="980354" y="1355853"/>
          <a:ext cx="167926" cy="514973"/>
        </a:xfrm>
        <a:custGeom>
          <a:avLst/>
          <a:gdLst/>
          <a:ahLst/>
          <a:cxnLst/>
          <a:rect l="0" t="0" r="0" b="0"/>
          <a:pathLst>
            <a:path>
              <a:moveTo>
                <a:pt x="0" y="0"/>
              </a:moveTo>
              <a:lnTo>
                <a:pt x="0" y="514973"/>
              </a:lnTo>
              <a:lnTo>
                <a:pt x="167926" y="51497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048260-1EE4-4A15-B2B6-6AB679B16864}">
      <dsp:nvSpPr>
        <dsp:cNvPr id="0" name=""/>
        <dsp:cNvSpPr/>
      </dsp:nvSpPr>
      <dsp:spPr>
        <a:xfrm>
          <a:off x="1428156" y="561004"/>
          <a:ext cx="2031904" cy="235096"/>
        </a:xfrm>
        <a:custGeom>
          <a:avLst/>
          <a:gdLst/>
          <a:ahLst/>
          <a:cxnLst/>
          <a:rect l="0" t="0" r="0" b="0"/>
          <a:pathLst>
            <a:path>
              <a:moveTo>
                <a:pt x="2031904" y="0"/>
              </a:moveTo>
              <a:lnTo>
                <a:pt x="2031904" y="117548"/>
              </a:lnTo>
              <a:lnTo>
                <a:pt x="0" y="117548"/>
              </a:lnTo>
              <a:lnTo>
                <a:pt x="0" y="23509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954A65-0EFE-4416-9BE0-AABCE0889B80}">
      <dsp:nvSpPr>
        <dsp:cNvPr id="0" name=""/>
        <dsp:cNvSpPr/>
      </dsp:nvSpPr>
      <dsp:spPr>
        <a:xfrm>
          <a:off x="2900308" y="1250"/>
          <a:ext cx="1119506" cy="55975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管理方法</a:t>
          </a:r>
          <a:endParaRPr lang="zh-CN" altLang="en-US" sz="1300" kern="1200" dirty="0"/>
        </a:p>
      </dsp:txBody>
      <dsp:txXfrm>
        <a:off x="2900308" y="1250"/>
        <a:ext cx="1119506" cy="559753"/>
      </dsp:txXfrm>
    </dsp:sp>
    <dsp:sp modelId="{66291B46-17AF-45D1-8F6F-9B89723015F8}">
      <dsp:nvSpPr>
        <dsp:cNvPr id="0" name=""/>
        <dsp:cNvSpPr/>
      </dsp:nvSpPr>
      <dsp:spPr>
        <a:xfrm>
          <a:off x="868403" y="796100"/>
          <a:ext cx="1119506" cy="55975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管理对象</a:t>
          </a:r>
          <a:endParaRPr lang="zh-CN" altLang="en-US" sz="1300" kern="1200" dirty="0"/>
        </a:p>
      </dsp:txBody>
      <dsp:txXfrm>
        <a:off x="868403" y="796100"/>
        <a:ext cx="1119506" cy="559753"/>
      </dsp:txXfrm>
    </dsp:sp>
    <dsp:sp modelId="{941530F9-264E-4826-B58A-6DE1728F983B}">
      <dsp:nvSpPr>
        <dsp:cNvPr id="0" name=""/>
        <dsp:cNvSpPr/>
      </dsp:nvSpPr>
      <dsp:spPr>
        <a:xfrm>
          <a:off x="1148280" y="1590950"/>
          <a:ext cx="1119506" cy="5597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与人有关的方法</a:t>
          </a:r>
          <a:endParaRPr lang="zh-CN" altLang="en-US" sz="1300" kern="1200" dirty="0"/>
        </a:p>
      </dsp:txBody>
      <dsp:txXfrm>
        <a:off x="1148280" y="1590950"/>
        <a:ext cx="1119506" cy="559753"/>
      </dsp:txXfrm>
    </dsp:sp>
    <dsp:sp modelId="{B947AB8E-06C8-43D3-BF74-CB303F036DEA}">
      <dsp:nvSpPr>
        <dsp:cNvPr id="0" name=""/>
        <dsp:cNvSpPr/>
      </dsp:nvSpPr>
      <dsp:spPr>
        <a:xfrm>
          <a:off x="1148280" y="2385800"/>
          <a:ext cx="1119506" cy="5597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与物有关的方法</a:t>
          </a:r>
          <a:endParaRPr lang="zh-CN" altLang="en-US" sz="1300" kern="1200" dirty="0"/>
        </a:p>
      </dsp:txBody>
      <dsp:txXfrm>
        <a:off x="1148280" y="2385800"/>
        <a:ext cx="1119506" cy="559753"/>
      </dsp:txXfrm>
    </dsp:sp>
    <dsp:sp modelId="{2B7D6312-8A1B-4D16-8D26-DD1A1529051A}">
      <dsp:nvSpPr>
        <dsp:cNvPr id="0" name=""/>
        <dsp:cNvSpPr/>
      </dsp:nvSpPr>
      <dsp:spPr>
        <a:xfrm>
          <a:off x="1148280" y="3180650"/>
          <a:ext cx="1119506" cy="5597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与资金管理有关的方法</a:t>
          </a:r>
          <a:endParaRPr lang="zh-CN" altLang="en-US" sz="1300" kern="1200" dirty="0"/>
        </a:p>
      </dsp:txBody>
      <dsp:txXfrm>
        <a:off x="1148280" y="3180650"/>
        <a:ext cx="1119506" cy="559753"/>
      </dsp:txXfrm>
    </dsp:sp>
    <dsp:sp modelId="{D45F635E-D910-42D0-B54D-DF7892ABDF58}">
      <dsp:nvSpPr>
        <dsp:cNvPr id="0" name=""/>
        <dsp:cNvSpPr/>
      </dsp:nvSpPr>
      <dsp:spPr>
        <a:xfrm>
          <a:off x="1148280" y="3975499"/>
          <a:ext cx="1119506" cy="5597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与活动组织有关的方法</a:t>
          </a:r>
          <a:endParaRPr lang="zh-CN" altLang="en-US" sz="1300" kern="1200" dirty="0"/>
        </a:p>
      </dsp:txBody>
      <dsp:txXfrm>
        <a:off x="1148280" y="3975499"/>
        <a:ext cx="1119506" cy="559753"/>
      </dsp:txXfrm>
    </dsp:sp>
    <dsp:sp modelId="{38E4D436-36AE-4708-80FB-3A2B5A937ACE}">
      <dsp:nvSpPr>
        <dsp:cNvPr id="0" name=""/>
        <dsp:cNvSpPr/>
      </dsp:nvSpPr>
      <dsp:spPr>
        <a:xfrm>
          <a:off x="2223006" y="796100"/>
          <a:ext cx="1119506" cy="55975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活动选择和实施阶段</a:t>
          </a:r>
          <a:endParaRPr lang="zh-CN" altLang="en-US" sz="1300" kern="1200" dirty="0"/>
        </a:p>
      </dsp:txBody>
      <dsp:txXfrm>
        <a:off x="2223006" y="796100"/>
        <a:ext cx="1119506" cy="559753"/>
      </dsp:txXfrm>
    </dsp:sp>
    <dsp:sp modelId="{6E36E2AD-E938-43E1-A314-9E1E36D2CF8C}">
      <dsp:nvSpPr>
        <dsp:cNvPr id="0" name=""/>
        <dsp:cNvSpPr/>
      </dsp:nvSpPr>
      <dsp:spPr>
        <a:xfrm>
          <a:off x="2502883" y="1590950"/>
          <a:ext cx="1119506" cy="5597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方案制定方法</a:t>
          </a:r>
          <a:endParaRPr lang="zh-CN" altLang="en-US" sz="1300" kern="1200" dirty="0"/>
        </a:p>
      </dsp:txBody>
      <dsp:txXfrm>
        <a:off x="2502883" y="1590950"/>
        <a:ext cx="1119506" cy="559753"/>
      </dsp:txXfrm>
    </dsp:sp>
    <dsp:sp modelId="{32CC6F00-6D27-4CA7-AE80-EB7EC94B2BC5}">
      <dsp:nvSpPr>
        <dsp:cNvPr id="0" name=""/>
        <dsp:cNvSpPr/>
      </dsp:nvSpPr>
      <dsp:spPr>
        <a:xfrm>
          <a:off x="2502883" y="2385800"/>
          <a:ext cx="1119506" cy="5597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方案比较方法</a:t>
          </a:r>
          <a:endParaRPr lang="zh-CN" altLang="en-US" sz="1300" kern="1200" dirty="0"/>
        </a:p>
      </dsp:txBody>
      <dsp:txXfrm>
        <a:off x="2502883" y="2385800"/>
        <a:ext cx="1119506" cy="559753"/>
      </dsp:txXfrm>
    </dsp:sp>
    <dsp:sp modelId="{6A2152F5-9AF1-4D11-BF28-8DDBD17E0808}">
      <dsp:nvSpPr>
        <dsp:cNvPr id="0" name=""/>
        <dsp:cNvSpPr/>
      </dsp:nvSpPr>
      <dsp:spPr>
        <a:xfrm>
          <a:off x="2502883" y="3180650"/>
          <a:ext cx="1119506" cy="5597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方案实施方法</a:t>
          </a:r>
          <a:endParaRPr lang="zh-CN" altLang="en-US" sz="1300" kern="1200" dirty="0"/>
        </a:p>
      </dsp:txBody>
      <dsp:txXfrm>
        <a:off x="2502883" y="3180650"/>
        <a:ext cx="1119506" cy="559753"/>
      </dsp:txXfrm>
    </dsp:sp>
    <dsp:sp modelId="{3779C8C5-D47B-46B9-8417-568F28D37E17}">
      <dsp:nvSpPr>
        <dsp:cNvPr id="0" name=""/>
        <dsp:cNvSpPr/>
      </dsp:nvSpPr>
      <dsp:spPr>
        <a:xfrm>
          <a:off x="2502883" y="3975499"/>
          <a:ext cx="1119506" cy="5597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过程控制方法</a:t>
          </a:r>
          <a:endParaRPr lang="zh-CN" altLang="en-US" sz="1300" kern="1200" dirty="0"/>
        </a:p>
      </dsp:txBody>
      <dsp:txXfrm>
        <a:off x="2502883" y="3975499"/>
        <a:ext cx="1119506" cy="559753"/>
      </dsp:txXfrm>
    </dsp:sp>
    <dsp:sp modelId="{FC00AD7E-CA77-46A5-A90D-ED3D95DBBB9B}">
      <dsp:nvSpPr>
        <dsp:cNvPr id="0" name=""/>
        <dsp:cNvSpPr/>
      </dsp:nvSpPr>
      <dsp:spPr>
        <a:xfrm>
          <a:off x="3577609" y="796100"/>
          <a:ext cx="1119506" cy="55975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管理的层次</a:t>
          </a:r>
          <a:endParaRPr lang="zh-CN" altLang="en-US" sz="1300" kern="1200" dirty="0"/>
        </a:p>
      </dsp:txBody>
      <dsp:txXfrm>
        <a:off x="3577609" y="796100"/>
        <a:ext cx="1119506" cy="559753"/>
      </dsp:txXfrm>
    </dsp:sp>
    <dsp:sp modelId="{29B34787-BE4A-4C4B-BDE4-AC5DD6F4D960}">
      <dsp:nvSpPr>
        <dsp:cNvPr id="0" name=""/>
        <dsp:cNvSpPr/>
      </dsp:nvSpPr>
      <dsp:spPr>
        <a:xfrm>
          <a:off x="3857486" y="1590950"/>
          <a:ext cx="1119506" cy="5597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宏观管理方法</a:t>
          </a:r>
          <a:endParaRPr lang="zh-CN" altLang="en-US" sz="1300" kern="1200" dirty="0"/>
        </a:p>
      </dsp:txBody>
      <dsp:txXfrm>
        <a:off x="3857486" y="1590950"/>
        <a:ext cx="1119506" cy="559753"/>
      </dsp:txXfrm>
    </dsp:sp>
    <dsp:sp modelId="{0D4D15B1-3853-4F89-8AD2-DEF2F44A9F92}">
      <dsp:nvSpPr>
        <dsp:cNvPr id="0" name=""/>
        <dsp:cNvSpPr/>
      </dsp:nvSpPr>
      <dsp:spPr>
        <a:xfrm>
          <a:off x="3857486" y="2385800"/>
          <a:ext cx="1119506" cy="5597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中观管理方法</a:t>
          </a:r>
          <a:endParaRPr lang="zh-CN" altLang="en-US" sz="1300" kern="1200" dirty="0"/>
        </a:p>
      </dsp:txBody>
      <dsp:txXfrm>
        <a:off x="3857486" y="2385800"/>
        <a:ext cx="1119506" cy="559753"/>
      </dsp:txXfrm>
    </dsp:sp>
    <dsp:sp modelId="{018901F6-55DB-4286-92B9-DC4E333482C7}">
      <dsp:nvSpPr>
        <dsp:cNvPr id="0" name=""/>
        <dsp:cNvSpPr/>
      </dsp:nvSpPr>
      <dsp:spPr>
        <a:xfrm>
          <a:off x="3857486" y="3180650"/>
          <a:ext cx="1119506" cy="5597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微观管理方法</a:t>
          </a:r>
          <a:endParaRPr lang="zh-CN" altLang="en-US" sz="1300" kern="1200" dirty="0"/>
        </a:p>
      </dsp:txBody>
      <dsp:txXfrm>
        <a:off x="3857486" y="3180650"/>
        <a:ext cx="1119506" cy="559753"/>
      </dsp:txXfrm>
    </dsp:sp>
    <dsp:sp modelId="{4E44CFF2-0CB8-4F17-8751-B2398BBD5EB2}">
      <dsp:nvSpPr>
        <dsp:cNvPr id="0" name=""/>
        <dsp:cNvSpPr/>
      </dsp:nvSpPr>
      <dsp:spPr>
        <a:xfrm>
          <a:off x="4932213" y="796100"/>
          <a:ext cx="1119506" cy="55975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属性</a:t>
          </a:r>
          <a:endParaRPr lang="zh-CN" altLang="en-US" sz="1300" kern="1200" dirty="0"/>
        </a:p>
      </dsp:txBody>
      <dsp:txXfrm>
        <a:off x="4932213" y="796100"/>
        <a:ext cx="1119506" cy="559753"/>
      </dsp:txXfrm>
    </dsp:sp>
    <dsp:sp modelId="{8FE55A41-6FD0-40C9-9819-A273AF05B668}">
      <dsp:nvSpPr>
        <dsp:cNvPr id="0" name=""/>
        <dsp:cNvSpPr/>
      </dsp:nvSpPr>
      <dsp:spPr>
        <a:xfrm>
          <a:off x="5212089" y="1590950"/>
          <a:ext cx="1119506" cy="5597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法律方法</a:t>
          </a:r>
          <a:endParaRPr lang="zh-CN" altLang="en-US" sz="1300" kern="1200" dirty="0"/>
        </a:p>
      </dsp:txBody>
      <dsp:txXfrm>
        <a:off x="5212089" y="1590950"/>
        <a:ext cx="1119506" cy="559753"/>
      </dsp:txXfrm>
    </dsp:sp>
    <dsp:sp modelId="{5E000D27-342A-4D68-902D-86BED712B1E0}">
      <dsp:nvSpPr>
        <dsp:cNvPr id="0" name=""/>
        <dsp:cNvSpPr/>
      </dsp:nvSpPr>
      <dsp:spPr>
        <a:xfrm>
          <a:off x="5212089" y="2385800"/>
          <a:ext cx="1119506" cy="5597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行政方法</a:t>
          </a:r>
          <a:endParaRPr lang="zh-CN" altLang="en-US" sz="1300" kern="1200" dirty="0"/>
        </a:p>
      </dsp:txBody>
      <dsp:txXfrm>
        <a:off x="5212089" y="2385800"/>
        <a:ext cx="1119506" cy="559753"/>
      </dsp:txXfrm>
    </dsp:sp>
    <dsp:sp modelId="{60D5D270-A3A8-46E4-BFFC-108BC561CC16}">
      <dsp:nvSpPr>
        <dsp:cNvPr id="0" name=""/>
        <dsp:cNvSpPr/>
      </dsp:nvSpPr>
      <dsp:spPr>
        <a:xfrm>
          <a:off x="5212089" y="3180650"/>
          <a:ext cx="1119506" cy="5597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经济方法</a:t>
          </a:r>
          <a:endParaRPr lang="zh-CN" altLang="en-US" sz="1300" kern="1200" dirty="0"/>
        </a:p>
      </dsp:txBody>
      <dsp:txXfrm>
        <a:off x="5212089" y="3180650"/>
        <a:ext cx="1119506" cy="559753"/>
      </dsp:txXfrm>
    </dsp:sp>
    <dsp:sp modelId="{BE9AF19C-26DD-40E7-AD71-16809828C5CB}">
      <dsp:nvSpPr>
        <dsp:cNvPr id="0" name=""/>
        <dsp:cNvSpPr/>
      </dsp:nvSpPr>
      <dsp:spPr>
        <a:xfrm>
          <a:off x="5212089" y="3975499"/>
          <a:ext cx="1119506" cy="5597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教育方法</a:t>
          </a:r>
          <a:endParaRPr lang="zh-CN" altLang="en-US" sz="1300" kern="1200" dirty="0"/>
        </a:p>
      </dsp:txBody>
      <dsp:txXfrm>
        <a:off x="5212089" y="3975499"/>
        <a:ext cx="1119506" cy="559753"/>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13FED0C-E9E2-4CAE-977B-031F141CB40E}">
      <dsp:nvSpPr>
        <dsp:cNvPr id="0" name=""/>
        <dsp:cNvSpPr/>
      </dsp:nvSpPr>
      <dsp:spPr>
        <a:xfrm>
          <a:off x="908" y="608180"/>
          <a:ext cx="1203795" cy="1203795"/>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t>理性分析</a:t>
          </a:r>
          <a:endParaRPr lang="zh-CN" altLang="en-US" sz="1500" kern="1200" dirty="0"/>
        </a:p>
      </dsp:txBody>
      <dsp:txXfrm>
        <a:off x="908" y="608180"/>
        <a:ext cx="1203795" cy="1203795"/>
      </dsp:txXfrm>
    </dsp:sp>
    <dsp:sp modelId="{33AB7A38-7E43-40AB-AC3E-0D85AEAAD5E1}">
      <dsp:nvSpPr>
        <dsp:cNvPr id="0" name=""/>
        <dsp:cNvSpPr/>
      </dsp:nvSpPr>
      <dsp:spPr>
        <a:xfrm>
          <a:off x="1302452" y="860977"/>
          <a:ext cx="698201" cy="698201"/>
        </a:xfrm>
        <a:prstGeom prst="mathPlus">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a:off x="1302452" y="860977"/>
        <a:ext cx="698201" cy="698201"/>
      </dsp:txXfrm>
    </dsp:sp>
    <dsp:sp modelId="{D03D8346-2E85-458C-A0F7-0DD8E59B4588}">
      <dsp:nvSpPr>
        <dsp:cNvPr id="0" name=""/>
        <dsp:cNvSpPr/>
      </dsp:nvSpPr>
      <dsp:spPr>
        <a:xfrm>
          <a:off x="2098402" y="608180"/>
          <a:ext cx="1203795" cy="1203795"/>
        </a:xfrm>
        <a:prstGeom prst="ellipse">
          <a:avLst/>
        </a:prstGeom>
        <a:solidFill>
          <a:schemeClr val="accent5">
            <a:hueOff val="-3676673"/>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t>直觉判断</a:t>
          </a:r>
          <a:endParaRPr lang="zh-CN" altLang="en-US" sz="1500" kern="1200" dirty="0"/>
        </a:p>
      </dsp:txBody>
      <dsp:txXfrm>
        <a:off x="2098402" y="608180"/>
        <a:ext cx="1203795" cy="1203795"/>
      </dsp:txXfrm>
    </dsp:sp>
    <dsp:sp modelId="{C65E78D1-2F20-481D-9CD4-903D10A3246C}">
      <dsp:nvSpPr>
        <dsp:cNvPr id="0" name=""/>
        <dsp:cNvSpPr/>
      </dsp:nvSpPr>
      <dsp:spPr>
        <a:xfrm>
          <a:off x="3399946" y="860977"/>
          <a:ext cx="698201" cy="698201"/>
        </a:xfrm>
        <a:prstGeom prst="mathEqual">
          <a:avLst/>
        </a:prstGeom>
        <a:solidFill>
          <a:schemeClr val="accent5">
            <a:hueOff val="-7353345"/>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3399946" y="860977"/>
        <a:ext cx="698201" cy="698201"/>
      </dsp:txXfrm>
    </dsp:sp>
    <dsp:sp modelId="{51BAA74A-101A-4DA8-97D9-C4848F40AD56}">
      <dsp:nvSpPr>
        <dsp:cNvPr id="0" name=""/>
        <dsp:cNvSpPr/>
      </dsp:nvSpPr>
      <dsp:spPr>
        <a:xfrm>
          <a:off x="4195895" y="608180"/>
          <a:ext cx="1203795" cy="1203795"/>
        </a:xfrm>
        <a:prstGeom prst="ellipse">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zh-CN" altLang="en-US" sz="1500" kern="1200" dirty="0" smtClean="0"/>
            <a:t>管理的基本方法</a:t>
          </a:r>
          <a:endParaRPr lang="zh-CN" altLang="en-US" sz="1500" kern="1200" dirty="0"/>
        </a:p>
      </dsp:txBody>
      <dsp:txXfrm>
        <a:off x="4195895" y="608180"/>
        <a:ext cx="1203795" cy="120379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CE3178D-3B30-4814-9F45-EE9F73EA66AF}">
      <dsp:nvSpPr>
        <dsp:cNvPr id="0" name=""/>
        <dsp:cNvSpPr/>
      </dsp:nvSpPr>
      <dsp:spPr>
        <a:xfrm>
          <a:off x="38" y="30334"/>
          <a:ext cx="3727132" cy="63360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zh-CN" altLang="en-US" sz="1800" kern="1200" smtClean="0">
              <a:latin typeface="+mn-lt"/>
              <a:ea typeface="+mn-ea"/>
              <a:cs typeface="+mn-ea"/>
              <a:sym typeface="+mn-lt"/>
            </a:rPr>
            <a:t>动词（</a:t>
          </a:r>
          <a:r>
            <a:rPr lang="en-US" altLang="en-US" sz="1800" kern="1200" smtClean="0">
              <a:latin typeface="+mn-lt"/>
              <a:ea typeface="+mn-ea"/>
              <a:cs typeface="+mn-ea"/>
              <a:sym typeface="+mn-lt"/>
            </a:rPr>
            <a:t>organizing</a:t>
          </a:r>
          <a:r>
            <a:rPr lang="zh-CN" altLang="en-US" sz="1800" kern="1200" smtClean="0">
              <a:latin typeface="+mn-lt"/>
              <a:ea typeface="+mn-ea"/>
              <a:cs typeface="+mn-ea"/>
              <a:sym typeface="+mn-lt"/>
            </a:rPr>
            <a:t>）</a:t>
          </a:r>
          <a:endParaRPr lang="zh-CN" altLang="en-US" sz="1800" kern="1200" dirty="0">
            <a:latin typeface="+mn-lt"/>
            <a:ea typeface="+mn-ea"/>
            <a:cs typeface="+mn-ea"/>
            <a:sym typeface="+mn-lt"/>
          </a:endParaRPr>
        </a:p>
      </dsp:txBody>
      <dsp:txXfrm>
        <a:off x="38" y="30334"/>
        <a:ext cx="3727132" cy="633600"/>
      </dsp:txXfrm>
    </dsp:sp>
    <dsp:sp modelId="{92EBE176-E5E2-4B20-8D8F-F6739B45ABBD}">
      <dsp:nvSpPr>
        <dsp:cNvPr id="0" name=""/>
        <dsp:cNvSpPr/>
      </dsp:nvSpPr>
      <dsp:spPr>
        <a:xfrm>
          <a:off x="38" y="663934"/>
          <a:ext cx="3727132" cy="2657159"/>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100000"/>
            </a:lnSpc>
            <a:spcBef>
              <a:spcPct val="0"/>
            </a:spcBef>
            <a:spcAft>
              <a:spcPct val="15000"/>
            </a:spcAft>
            <a:buChar char="••"/>
          </a:pPr>
          <a:r>
            <a:rPr lang="en-US" altLang="zh-CN" sz="1800" kern="1200" dirty="0" smtClean="0">
              <a:latin typeface="+mn-lt"/>
              <a:ea typeface="+mn-ea"/>
              <a:cs typeface="+mn-ea"/>
              <a:sym typeface="+mn-lt"/>
            </a:rPr>
            <a:t>“</a:t>
          </a:r>
          <a:r>
            <a:rPr lang="zh-CN" altLang="zh-CN" sz="1800" kern="1200" dirty="0" smtClean="0">
              <a:latin typeface="+mn-lt"/>
              <a:ea typeface="+mn-ea"/>
              <a:cs typeface="+mn-ea"/>
              <a:sym typeface="+mn-lt"/>
            </a:rPr>
            <a:t>组织</a:t>
          </a:r>
          <a:r>
            <a:rPr lang="en-US" altLang="zh-CN" sz="1800" kern="1200" dirty="0" smtClean="0">
              <a:latin typeface="+mn-lt"/>
              <a:ea typeface="+mn-ea"/>
              <a:cs typeface="+mn-ea"/>
              <a:sym typeface="+mn-lt"/>
            </a:rPr>
            <a:t>”</a:t>
          </a:r>
          <a:r>
            <a:rPr lang="zh-CN" altLang="zh-CN" sz="1800" kern="1200" dirty="0" smtClean="0">
              <a:latin typeface="+mn-lt"/>
              <a:ea typeface="+mn-ea"/>
              <a:cs typeface="+mn-ea"/>
              <a:sym typeface="+mn-lt"/>
            </a:rPr>
            <a:t>是管理的一种职能，甚至是管理的代名词。</a:t>
          </a:r>
          <a:endParaRPr lang="zh-CN" altLang="en-US" sz="1800" kern="1200" dirty="0">
            <a:latin typeface="+mn-lt"/>
            <a:ea typeface="+mn-ea"/>
            <a:cs typeface="+mn-ea"/>
            <a:sym typeface="+mn-lt"/>
          </a:endParaRPr>
        </a:p>
        <a:p>
          <a:pPr marL="171450" lvl="1" indent="-171450" algn="l" defTabSz="800100">
            <a:lnSpc>
              <a:spcPct val="100000"/>
            </a:lnSpc>
            <a:spcBef>
              <a:spcPct val="0"/>
            </a:spcBef>
            <a:spcAft>
              <a:spcPct val="15000"/>
            </a:spcAft>
            <a:buChar char="••"/>
          </a:pPr>
          <a:r>
            <a:rPr lang="zh-CN" altLang="en-US" sz="1800" kern="1200" dirty="0" smtClean="0">
              <a:latin typeface="+mn-lt"/>
              <a:ea typeface="+mn-ea"/>
              <a:cs typeface="+mn-ea"/>
              <a:sym typeface="+mn-lt"/>
            </a:rPr>
            <a:t>为了使每个人都能以适当的方式提供目标活动所需要的贡献，首先需要进行</a:t>
          </a:r>
          <a:r>
            <a:rPr lang="zh-CN" altLang="en-US" sz="1800" b="1" kern="1200" dirty="0" smtClean="0">
              <a:solidFill>
                <a:srgbClr val="FF0000"/>
              </a:solidFill>
              <a:latin typeface="+mn-lt"/>
              <a:ea typeface="+mn-ea"/>
              <a:cs typeface="+mn-ea"/>
              <a:sym typeface="+mn-lt"/>
            </a:rPr>
            <a:t>劳动分工</a:t>
          </a:r>
          <a:r>
            <a:rPr lang="zh-CN" altLang="en-US" sz="1800" kern="1200" dirty="0" smtClean="0">
              <a:latin typeface="+mn-lt"/>
              <a:ea typeface="+mn-ea"/>
              <a:cs typeface="+mn-ea"/>
              <a:sym typeface="+mn-lt"/>
            </a:rPr>
            <a:t>，然后需要对他们的分工劳动进行</a:t>
          </a:r>
          <a:r>
            <a:rPr lang="zh-CN" altLang="en-US" sz="1800" b="1" kern="1200" dirty="0" smtClean="0">
              <a:solidFill>
                <a:srgbClr val="FF0000"/>
              </a:solidFill>
              <a:latin typeface="+mn-lt"/>
              <a:ea typeface="+mn-ea"/>
              <a:cs typeface="+mn-ea"/>
              <a:sym typeface="+mn-lt"/>
            </a:rPr>
            <a:t>协调</a:t>
          </a:r>
          <a:r>
            <a:rPr lang="zh-CN" altLang="en-US" sz="1800" kern="1200" dirty="0" smtClean="0">
              <a:latin typeface="+mn-lt"/>
              <a:ea typeface="+mn-ea"/>
              <a:cs typeface="+mn-ea"/>
              <a:sym typeface="+mn-lt"/>
            </a:rPr>
            <a:t>。</a:t>
          </a:r>
          <a:endParaRPr lang="zh-CN" altLang="en-US" sz="1800" kern="1200" dirty="0">
            <a:latin typeface="+mn-lt"/>
            <a:ea typeface="+mn-ea"/>
            <a:cs typeface="+mn-ea"/>
            <a:sym typeface="+mn-lt"/>
          </a:endParaRPr>
        </a:p>
      </dsp:txBody>
      <dsp:txXfrm>
        <a:off x="38" y="663934"/>
        <a:ext cx="3727132" cy="2657159"/>
      </dsp:txXfrm>
    </dsp:sp>
    <dsp:sp modelId="{14BBEF08-A8C4-4013-8CB1-680540819182}">
      <dsp:nvSpPr>
        <dsp:cNvPr id="0" name=""/>
        <dsp:cNvSpPr/>
      </dsp:nvSpPr>
      <dsp:spPr>
        <a:xfrm>
          <a:off x="4248969" y="30334"/>
          <a:ext cx="3727132" cy="633600"/>
        </a:xfrm>
        <a:prstGeom prst="rect">
          <a:avLst/>
        </a:prstGeom>
        <a:gradFill rotWithShape="0">
          <a:gsLst>
            <a:gs pos="0">
              <a:schemeClr val="accent5">
                <a:hueOff val="-7353345"/>
                <a:satOff val="-10228"/>
                <a:lumOff val="-3922"/>
                <a:alphaOff val="0"/>
                <a:satMod val="103000"/>
                <a:lumMod val="102000"/>
                <a:tint val="94000"/>
              </a:schemeClr>
            </a:gs>
            <a:gs pos="50000">
              <a:schemeClr val="accent5">
                <a:hueOff val="-7353345"/>
                <a:satOff val="-10228"/>
                <a:lumOff val="-3922"/>
                <a:alphaOff val="0"/>
                <a:satMod val="110000"/>
                <a:lumMod val="100000"/>
                <a:shade val="100000"/>
              </a:schemeClr>
            </a:gs>
            <a:gs pos="100000">
              <a:schemeClr val="accent5">
                <a:hueOff val="-7353345"/>
                <a:satOff val="-10228"/>
                <a:lumOff val="-3922"/>
                <a:alphaOff val="0"/>
                <a:lumMod val="99000"/>
                <a:satMod val="120000"/>
                <a:shade val="78000"/>
              </a:schemeClr>
            </a:gs>
          </a:gsLst>
          <a:lin ang="5400000" scaled="0"/>
        </a:gradFill>
        <a:ln w="6350" cap="flat" cmpd="sng" algn="ctr">
          <a:solidFill>
            <a:schemeClr val="accent5">
              <a:hueOff val="-7353345"/>
              <a:satOff val="-10228"/>
              <a:lumOff val="-392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zh-CN" altLang="en-US" sz="1800" kern="1200" smtClean="0">
              <a:latin typeface="+mn-lt"/>
              <a:ea typeface="+mn-ea"/>
              <a:cs typeface="+mn-ea"/>
              <a:sym typeface="+mn-lt"/>
            </a:rPr>
            <a:t>名词（</a:t>
          </a:r>
          <a:r>
            <a:rPr lang="en-US" altLang="zh-CN" sz="1800" kern="1200" smtClean="0">
              <a:latin typeface="+mn-lt"/>
              <a:ea typeface="+mn-ea"/>
              <a:cs typeface="+mn-ea"/>
              <a:sym typeface="+mn-lt"/>
            </a:rPr>
            <a:t>o</a:t>
          </a:r>
          <a:r>
            <a:rPr lang="en-US" altLang="en-US" sz="1800" kern="1200" smtClean="0">
              <a:latin typeface="+mn-lt"/>
              <a:ea typeface="+mn-ea"/>
              <a:cs typeface="+mn-ea"/>
              <a:sym typeface="+mn-lt"/>
            </a:rPr>
            <a:t>rganization</a:t>
          </a:r>
          <a:r>
            <a:rPr lang="zh-CN" altLang="en-US" sz="1800" kern="1200" smtClean="0">
              <a:latin typeface="+mn-lt"/>
              <a:ea typeface="+mn-ea"/>
              <a:cs typeface="+mn-ea"/>
              <a:sym typeface="+mn-lt"/>
            </a:rPr>
            <a:t>）</a:t>
          </a:r>
          <a:endParaRPr lang="zh-CN" altLang="en-US" sz="1800" kern="1200" dirty="0">
            <a:latin typeface="+mn-lt"/>
            <a:ea typeface="+mn-ea"/>
            <a:cs typeface="+mn-ea"/>
            <a:sym typeface="+mn-lt"/>
          </a:endParaRPr>
        </a:p>
      </dsp:txBody>
      <dsp:txXfrm>
        <a:off x="4248969" y="30334"/>
        <a:ext cx="3727132" cy="633600"/>
      </dsp:txXfrm>
    </dsp:sp>
    <dsp:sp modelId="{03870EFE-8678-4C8F-B4D5-5E2F4801B028}">
      <dsp:nvSpPr>
        <dsp:cNvPr id="0" name=""/>
        <dsp:cNvSpPr/>
      </dsp:nvSpPr>
      <dsp:spPr>
        <a:xfrm>
          <a:off x="4248969" y="663934"/>
          <a:ext cx="3727132" cy="2657159"/>
        </a:xfrm>
        <a:prstGeom prst="rect">
          <a:avLst/>
        </a:prstGeom>
        <a:solidFill>
          <a:schemeClr val="accent5">
            <a:tint val="40000"/>
            <a:alpha val="90000"/>
            <a:hueOff val="-7391754"/>
            <a:satOff val="-12816"/>
            <a:lumOff val="-1289"/>
            <a:alphaOff val="0"/>
          </a:schemeClr>
        </a:solidFill>
        <a:ln w="6350" cap="flat" cmpd="sng" algn="ctr">
          <a:solidFill>
            <a:schemeClr val="accent5">
              <a:tint val="40000"/>
              <a:alpha val="90000"/>
              <a:hueOff val="-7391754"/>
              <a:satOff val="-12816"/>
              <a:lumOff val="-1289"/>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100000"/>
            </a:lnSpc>
            <a:spcBef>
              <a:spcPct val="0"/>
            </a:spcBef>
            <a:spcAft>
              <a:spcPct val="15000"/>
            </a:spcAft>
            <a:buChar char="••"/>
          </a:pPr>
          <a:r>
            <a:rPr lang="en-US" altLang="zh-CN" sz="1800" kern="1200" dirty="0" smtClean="0">
              <a:latin typeface="+mn-lt"/>
              <a:ea typeface="+mn-ea"/>
              <a:cs typeface="+mn-ea"/>
              <a:sym typeface="+mn-lt"/>
            </a:rPr>
            <a:t>“</a:t>
          </a:r>
          <a:r>
            <a:rPr lang="zh-CN" altLang="zh-CN" sz="1800" b="1" kern="1200" dirty="0" smtClean="0">
              <a:solidFill>
                <a:srgbClr val="FF0000"/>
              </a:solidFill>
              <a:latin typeface="+mn-lt"/>
              <a:ea typeface="+mn-ea"/>
              <a:cs typeface="+mn-ea"/>
              <a:sym typeface="+mn-lt"/>
            </a:rPr>
            <a:t>组织</a:t>
          </a:r>
          <a:r>
            <a:rPr lang="en-US" altLang="zh-CN" sz="1800" kern="1200" dirty="0" smtClean="0">
              <a:latin typeface="+mn-lt"/>
              <a:ea typeface="+mn-ea"/>
              <a:cs typeface="+mn-ea"/>
              <a:sym typeface="+mn-lt"/>
            </a:rPr>
            <a:t>”</a:t>
          </a:r>
          <a:r>
            <a:rPr lang="zh-CN" altLang="zh-CN" sz="1800" kern="1200" dirty="0" smtClean="0">
              <a:latin typeface="+mn-lt"/>
              <a:ea typeface="+mn-ea"/>
              <a:cs typeface="+mn-ea"/>
              <a:sym typeface="+mn-lt"/>
            </a:rPr>
            <a:t>是指一群人的一种相对稳定的集合。</a:t>
          </a:r>
          <a:endParaRPr lang="zh-CN" altLang="en-US" sz="1800" kern="1200" dirty="0">
            <a:latin typeface="+mn-lt"/>
            <a:ea typeface="+mn-ea"/>
            <a:cs typeface="+mn-ea"/>
            <a:sym typeface="+mn-lt"/>
          </a:endParaRPr>
        </a:p>
        <a:p>
          <a:pPr marL="171450" lvl="1" indent="-171450" algn="l" defTabSz="800100">
            <a:lnSpc>
              <a:spcPct val="100000"/>
            </a:lnSpc>
            <a:spcBef>
              <a:spcPct val="0"/>
            </a:spcBef>
            <a:spcAft>
              <a:spcPct val="15000"/>
            </a:spcAft>
            <a:buChar char="••"/>
          </a:pPr>
          <a:r>
            <a:rPr lang="zh-CN" altLang="en-US" sz="1800" kern="1200" dirty="0" smtClean="0">
              <a:latin typeface="+mn-lt"/>
              <a:ea typeface="+mn-ea"/>
              <a:cs typeface="+mn-ea"/>
              <a:sym typeface="+mn-lt"/>
            </a:rPr>
            <a:t>组织是指一群人为了实现某个共同目标而结合起来协同行动的集合体。</a:t>
          </a:r>
          <a:endParaRPr lang="zh-CN" altLang="en-US" sz="1800" kern="1200" dirty="0">
            <a:latin typeface="+mn-lt"/>
            <a:ea typeface="+mn-ea"/>
            <a:cs typeface="+mn-ea"/>
            <a:sym typeface="+mn-lt"/>
          </a:endParaRPr>
        </a:p>
      </dsp:txBody>
      <dsp:txXfrm>
        <a:off x="4248969" y="663934"/>
        <a:ext cx="3727132" cy="2657159"/>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4F186D3-C4AB-4F10-B34E-D1F1C28E31C7}">
      <dsp:nvSpPr>
        <dsp:cNvPr id="0" name=""/>
        <dsp:cNvSpPr/>
      </dsp:nvSpPr>
      <dsp:spPr>
        <a:xfrm>
          <a:off x="1485285" y="469285"/>
          <a:ext cx="3125428" cy="3125428"/>
        </a:xfrm>
        <a:prstGeom prst="blockArc">
          <a:avLst>
            <a:gd name="adj1" fmla="val 10800000"/>
            <a:gd name="adj2" fmla="val 16200000"/>
            <a:gd name="adj3" fmla="val 4642"/>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7058BC-E75B-47F5-9E17-3A89F3C1A4C0}">
      <dsp:nvSpPr>
        <dsp:cNvPr id="0" name=""/>
        <dsp:cNvSpPr/>
      </dsp:nvSpPr>
      <dsp:spPr>
        <a:xfrm>
          <a:off x="1485285" y="469285"/>
          <a:ext cx="3125428" cy="3125428"/>
        </a:xfrm>
        <a:prstGeom prst="blockArc">
          <a:avLst>
            <a:gd name="adj1" fmla="val 5400000"/>
            <a:gd name="adj2" fmla="val 10800000"/>
            <a:gd name="adj3" fmla="val 4642"/>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CA75304-E23E-4381-A531-73A388F56A77}">
      <dsp:nvSpPr>
        <dsp:cNvPr id="0" name=""/>
        <dsp:cNvSpPr/>
      </dsp:nvSpPr>
      <dsp:spPr>
        <a:xfrm>
          <a:off x="1485285" y="469285"/>
          <a:ext cx="3125428" cy="3125428"/>
        </a:xfrm>
        <a:prstGeom prst="blockArc">
          <a:avLst>
            <a:gd name="adj1" fmla="val 0"/>
            <a:gd name="adj2" fmla="val 5400000"/>
            <a:gd name="adj3" fmla="val 4642"/>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AABEF5D-52FC-4C69-A943-76F46CDC5D44}">
      <dsp:nvSpPr>
        <dsp:cNvPr id="0" name=""/>
        <dsp:cNvSpPr/>
      </dsp:nvSpPr>
      <dsp:spPr>
        <a:xfrm>
          <a:off x="1485285" y="469285"/>
          <a:ext cx="3125428" cy="3125428"/>
        </a:xfrm>
        <a:prstGeom prst="blockArc">
          <a:avLst>
            <a:gd name="adj1" fmla="val 16200000"/>
            <a:gd name="adj2" fmla="val 0"/>
            <a:gd name="adj3" fmla="val 4642"/>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A7EF697-624F-4537-90DB-2ACA45EF8F7A}">
      <dsp:nvSpPr>
        <dsp:cNvPr id="0" name=""/>
        <dsp:cNvSpPr/>
      </dsp:nvSpPr>
      <dsp:spPr>
        <a:xfrm>
          <a:off x="2328416" y="1312416"/>
          <a:ext cx="1439167" cy="143916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r>
            <a:rPr lang="zh-CN" altLang="en-US" sz="3600" kern="1200" dirty="0" smtClean="0">
              <a:latin typeface="+mn-lt"/>
              <a:ea typeface="+mn-ea"/>
              <a:cs typeface="+mn-ea"/>
              <a:sym typeface="+mn-lt"/>
            </a:rPr>
            <a:t>组织</a:t>
          </a:r>
          <a:endParaRPr lang="zh-CN" altLang="en-US" sz="3600" kern="1200" dirty="0">
            <a:latin typeface="+mn-lt"/>
            <a:ea typeface="+mn-ea"/>
            <a:cs typeface="+mn-ea"/>
            <a:sym typeface="+mn-lt"/>
          </a:endParaRPr>
        </a:p>
      </dsp:txBody>
      <dsp:txXfrm>
        <a:off x="2328416" y="1312416"/>
        <a:ext cx="1439167" cy="1439167"/>
      </dsp:txXfrm>
    </dsp:sp>
    <dsp:sp modelId="{23050BEE-6E53-4149-BEA2-BF86FB02E98E}">
      <dsp:nvSpPr>
        <dsp:cNvPr id="0" name=""/>
        <dsp:cNvSpPr/>
      </dsp:nvSpPr>
      <dsp:spPr>
        <a:xfrm>
          <a:off x="2544291" y="1843"/>
          <a:ext cx="1007417" cy="1007417"/>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lvl="0" algn="ctr" defTabSz="622300">
            <a:lnSpc>
              <a:spcPct val="100000"/>
            </a:lnSpc>
            <a:spcBef>
              <a:spcPct val="0"/>
            </a:spcBef>
            <a:spcAft>
              <a:spcPts val="0"/>
            </a:spcAft>
          </a:pPr>
          <a:r>
            <a:rPr lang="zh-CN" altLang="en-US" sz="1400" kern="1200" dirty="0" smtClean="0">
              <a:latin typeface="+mn-lt"/>
              <a:ea typeface="+mn-ea"/>
              <a:cs typeface="+mn-ea"/>
              <a:sym typeface="+mn-lt"/>
            </a:rPr>
            <a:t>两个或以上成员</a:t>
          </a:r>
          <a:endParaRPr lang="zh-CN" altLang="en-US" sz="1400" kern="1200" dirty="0">
            <a:latin typeface="+mn-lt"/>
            <a:ea typeface="+mn-ea"/>
            <a:cs typeface="+mn-ea"/>
            <a:sym typeface="+mn-lt"/>
          </a:endParaRPr>
        </a:p>
      </dsp:txBody>
      <dsp:txXfrm>
        <a:off x="2544291" y="1843"/>
        <a:ext cx="1007417" cy="1007417"/>
      </dsp:txXfrm>
    </dsp:sp>
    <dsp:sp modelId="{7A0BBB08-5F9B-4CC4-BB09-652DE73C009C}">
      <dsp:nvSpPr>
        <dsp:cNvPr id="0" name=""/>
        <dsp:cNvSpPr/>
      </dsp:nvSpPr>
      <dsp:spPr>
        <a:xfrm>
          <a:off x="4070738" y="1528291"/>
          <a:ext cx="1007417" cy="1007417"/>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100000"/>
            </a:lnSpc>
            <a:spcBef>
              <a:spcPct val="0"/>
            </a:spcBef>
            <a:spcAft>
              <a:spcPts val="0"/>
            </a:spcAft>
          </a:pPr>
          <a:r>
            <a:rPr lang="zh-CN" altLang="en-US" sz="1600" kern="1200" dirty="0" smtClean="0">
              <a:latin typeface="+mn-lt"/>
              <a:ea typeface="+mn-ea"/>
              <a:cs typeface="+mn-ea"/>
              <a:sym typeface="+mn-lt"/>
            </a:rPr>
            <a:t>明确的目标</a:t>
          </a:r>
          <a:endParaRPr lang="zh-CN" altLang="en-US" sz="1600" kern="1200" dirty="0">
            <a:latin typeface="+mn-lt"/>
            <a:ea typeface="+mn-ea"/>
            <a:cs typeface="+mn-ea"/>
            <a:sym typeface="+mn-lt"/>
          </a:endParaRPr>
        </a:p>
      </dsp:txBody>
      <dsp:txXfrm>
        <a:off x="4070738" y="1528291"/>
        <a:ext cx="1007417" cy="1007417"/>
      </dsp:txXfrm>
    </dsp:sp>
    <dsp:sp modelId="{2A5C5B2A-1C33-453E-A114-CB4A10F4BF1D}">
      <dsp:nvSpPr>
        <dsp:cNvPr id="0" name=""/>
        <dsp:cNvSpPr/>
      </dsp:nvSpPr>
      <dsp:spPr>
        <a:xfrm>
          <a:off x="2544291" y="3054738"/>
          <a:ext cx="1007417" cy="1007417"/>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100000"/>
            </a:lnSpc>
            <a:spcBef>
              <a:spcPct val="0"/>
            </a:spcBef>
            <a:spcAft>
              <a:spcPts val="0"/>
            </a:spcAft>
          </a:pPr>
          <a:r>
            <a:rPr lang="zh-CN" altLang="en-US" sz="1600" kern="1200" dirty="0" smtClean="0">
              <a:latin typeface="+mn-lt"/>
              <a:ea typeface="+mn-ea"/>
              <a:cs typeface="+mn-ea"/>
              <a:sym typeface="+mn-lt"/>
            </a:rPr>
            <a:t>特殊的活动</a:t>
          </a:r>
          <a:endParaRPr lang="zh-CN" altLang="en-US" sz="1600" kern="1200" dirty="0">
            <a:latin typeface="+mn-lt"/>
            <a:ea typeface="+mn-ea"/>
            <a:cs typeface="+mn-ea"/>
            <a:sym typeface="+mn-lt"/>
          </a:endParaRPr>
        </a:p>
      </dsp:txBody>
      <dsp:txXfrm>
        <a:off x="2544291" y="3054738"/>
        <a:ext cx="1007417" cy="1007417"/>
      </dsp:txXfrm>
    </dsp:sp>
    <dsp:sp modelId="{F3D7FBA3-1AAC-426E-B42F-3F53014E92B0}">
      <dsp:nvSpPr>
        <dsp:cNvPr id="0" name=""/>
        <dsp:cNvSpPr/>
      </dsp:nvSpPr>
      <dsp:spPr>
        <a:xfrm>
          <a:off x="1017843" y="1528291"/>
          <a:ext cx="1007417" cy="100741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100000"/>
            </a:lnSpc>
            <a:spcBef>
              <a:spcPct val="0"/>
            </a:spcBef>
            <a:spcAft>
              <a:spcPts val="0"/>
            </a:spcAft>
          </a:pPr>
          <a:r>
            <a:rPr lang="zh-CN" altLang="en-US" sz="1600" kern="1200" dirty="0" smtClean="0">
              <a:latin typeface="+mn-lt"/>
              <a:ea typeface="+mn-ea"/>
              <a:cs typeface="+mn-ea"/>
              <a:sym typeface="+mn-lt"/>
            </a:rPr>
            <a:t>独立存在</a:t>
          </a:r>
          <a:endParaRPr lang="zh-CN" altLang="en-US" sz="1600" kern="1200" dirty="0">
            <a:latin typeface="+mn-lt"/>
            <a:ea typeface="+mn-ea"/>
            <a:cs typeface="+mn-ea"/>
            <a:sym typeface="+mn-lt"/>
          </a:endParaRPr>
        </a:p>
      </dsp:txBody>
      <dsp:txXfrm>
        <a:off x="1017843" y="1528291"/>
        <a:ext cx="1007417" cy="1007417"/>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75E43F3-9B21-4137-822D-2C2560C4470A}">
      <dsp:nvSpPr>
        <dsp:cNvPr id="0" name=""/>
        <dsp:cNvSpPr/>
      </dsp:nvSpPr>
      <dsp:spPr>
        <a:xfrm>
          <a:off x="1646873" y="1276387"/>
          <a:ext cx="1560029" cy="1560029"/>
        </a:xfrm>
        <a:prstGeom prst="gear9">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mn-lt"/>
              <a:ea typeface="+mn-ea"/>
              <a:cs typeface="+mn-ea"/>
              <a:sym typeface="+mn-lt"/>
            </a:rPr>
            <a:t>产品销售或成果处理</a:t>
          </a:r>
          <a:endParaRPr lang="zh-CN" altLang="en-US" sz="1800" kern="1200" dirty="0">
            <a:latin typeface="+mn-lt"/>
            <a:ea typeface="+mn-ea"/>
            <a:cs typeface="+mn-ea"/>
            <a:sym typeface="+mn-lt"/>
          </a:endParaRPr>
        </a:p>
      </dsp:txBody>
      <dsp:txXfrm>
        <a:off x="1646873" y="1276387"/>
        <a:ext cx="1560029" cy="1560029"/>
      </dsp:txXfrm>
    </dsp:sp>
    <dsp:sp modelId="{7BB42BE6-078E-49FA-B2E3-974B0DE834F6}">
      <dsp:nvSpPr>
        <dsp:cNvPr id="0" name=""/>
        <dsp:cNvSpPr/>
      </dsp:nvSpPr>
      <dsp:spPr>
        <a:xfrm>
          <a:off x="739220" y="907653"/>
          <a:ext cx="1134566" cy="1134566"/>
        </a:xfrm>
        <a:prstGeom prst="gear6">
          <a:avLst/>
        </a:prstGeom>
        <a:solidFill>
          <a:schemeClr val="accent5">
            <a:hueOff val="-3676673"/>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mn-lt"/>
              <a:ea typeface="+mn-ea"/>
              <a:cs typeface="+mn-ea"/>
              <a:sym typeface="+mn-lt"/>
            </a:rPr>
            <a:t>资源转换</a:t>
          </a:r>
          <a:endParaRPr lang="zh-CN" altLang="en-US" sz="1800" kern="1200" dirty="0">
            <a:latin typeface="+mn-lt"/>
            <a:ea typeface="+mn-ea"/>
            <a:cs typeface="+mn-ea"/>
            <a:sym typeface="+mn-lt"/>
          </a:endParaRPr>
        </a:p>
      </dsp:txBody>
      <dsp:txXfrm>
        <a:off x="739220" y="907653"/>
        <a:ext cx="1134566" cy="1134566"/>
      </dsp:txXfrm>
    </dsp:sp>
    <dsp:sp modelId="{E6E0077F-5399-4C6B-98C0-89A2D47108FB}">
      <dsp:nvSpPr>
        <dsp:cNvPr id="0" name=""/>
        <dsp:cNvSpPr/>
      </dsp:nvSpPr>
      <dsp:spPr>
        <a:xfrm rot="20700000">
          <a:off x="1374693" y="124918"/>
          <a:ext cx="1111643" cy="1111643"/>
        </a:xfrm>
        <a:prstGeom prst="gear6">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mn-lt"/>
              <a:ea typeface="+mn-ea"/>
              <a:cs typeface="+mn-ea"/>
              <a:sym typeface="+mn-lt"/>
            </a:rPr>
            <a:t>资源筹措</a:t>
          </a:r>
          <a:endParaRPr lang="zh-CN" altLang="en-US" sz="1800" kern="1200" dirty="0">
            <a:latin typeface="+mn-lt"/>
            <a:ea typeface="+mn-ea"/>
            <a:cs typeface="+mn-ea"/>
            <a:sym typeface="+mn-lt"/>
          </a:endParaRPr>
        </a:p>
      </dsp:txBody>
      <dsp:txXfrm>
        <a:off x="1618509" y="368734"/>
        <a:ext cx="624011" cy="624011"/>
      </dsp:txXfrm>
    </dsp:sp>
    <dsp:sp modelId="{FFFE21DA-C5C0-49D1-AB9F-91670F6D0907}">
      <dsp:nvSpPr>
        <dsp:cNvPr id="0" name=""/>
        <dsp:cNvSpPr/>
      </dsp:nvSpPr>
      <dsp:spPr>
        <a:xfrm>
          <a:off x="1512631" y="1048995"/>
          <a:ext cx="1996837" cy="1996837"/>
        </a:xfrm>
        <a:prstGeom prst="circularArrow">
          <a:avLst>
            <a:gd name="adj1" fmla="val 4688"/>
            <a:gd name="adj2" fmla="val 299029"/>
            <a:gd name="adj3" fmla="val 2471590"/>
            <a:gd name="adj4" fmla="val 15960878"/>
            <a:gd name="adj5" fmla="val 5469"/>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EE95D8-1B82-4282-A2BE-AB41FDBC3FF4}">
      <dsp:nvSpPr>
        <dsp:cNvPr id="0" name=""/>
        <dsp:cNvSpPr/>
      </dsp:nvSpPr>
      <dsp:spPr>
        <a:xfrm>
          <a:off x="538290" y="662444"/>
          <a:ext cx="1450827" cy="1450827"/>
        </a:xfrm>
        <a:prstGeom prst="leftCircularArrow">
          <a:avLst>
            <a:gd name="adj1" fmla="val 6452"/>
            <a:gd name="adj2" fmla="val 429999"/>
            <a:gd name="adj3" fmla="val 10489124"/>
            <a:gd name="adj4" fmla="val 14837806"/>
            <a:gd name="adj5" fmla="val 7527"/>
          </a:avLst>
        </a:prstGeom>
        <a:solidFill>
          <a:schemeClr val="accent5">
            <a:hueOff val="-3676673"/>
            <a:satOff val="-5114"/>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4578504-7B48-49EB-AB99-EF3B851BF658}">
      <dsp:nvSpPr>
        <dsp:cNvPr id="0" name=""/>
        <dsp:cNvSpPr/>
      </dsp:nvSpPr>
      <dsp:spPr>
        <a:xfrm>
          <a:off x="1117558" y="-112746"/>
          <a:ext cx="1564283" cy="1564283"/>
        </a:xfrm>
        <a:prstGeom prst="circularArrow">
          <a:avLst>
            <a:gd name="adj1" fmla="val 5984"/>
            <a:gd name="adj2" fmla="val 394124"/>
            <a:gd name="adj3" fmla="val 13313824"/>
            <a:gd name="adj4" fmla="val 10508221"/>
            <a:gd name="adj5" fmla="val 6981"/>
          </a:avLst>
        </a:prstGeom>
        <a:solidFill>
          <a:schemeClr val="accent5">
            <a:hueOff val="-7353345"/>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8FBC5BB-9080-42C3-8FCF-35A6104EF914}">
      <dsp:nvSpPr>
        <dsp:cNvPr id="0" name=""/>
        <dsp:cNvSpPr/>
      </dsp:nvSpPr>
      <dsp:spPr>
        <a:xfrm>
          <a:off x="2491476" y="501"/>
          <a:ext cx="3737215" cy="631300"/>
        </a:xfrm>
        <a:prstGeom prst="rightArrow">
          <a:avLst>
            <a:gd name="adj1" fmla="val 75000"/>
            <a:gd name="adj2" fmla="val 5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a:lnSpc>
              <a:spcPct val="100000"/>
            </a:lnSpc>
            <a:spcBef>
              <a:spcPct val="0"/>
            </a:spcBef>
            <a:spcAft>
              <a:spcPts val="0"/>
            </a:spcAft>
            <a:buChar char="••"/>
          </a:pPr>
          <a:r>
            <a:rPr lang="zh-CN" altLang="en-US" sz="1400" b="0" kern="1200" dirty="0" smtClean="0">
              <a:cs typeface="+mn-ea"/>
              <a:sym typeface="+mn-lt"/>
            </a:rPr>
            <a:t>分析需要设置哪些岗位</a:t>
          </a:r>
          <a:endParaRPr lang="zh-CN" altLang="en-US" sz="1400" b="0" kern="1200" dirty="0"/>
        </a:p>
      </dsp:txBody>
      <dsp:txXfrm>
        <a:off x="2491476" y="501"/>
        <a:ext cx="3737215" cy="631300"/>
      </dsp:txXfrm>
    </dsp:sp>
    <dsp:sp modelId="{1105EDAA-FF0E-4681-B129-036C852ED619}">
      <dsp:nvSpPr>
        <dsp:cNvPr id="0" name=""/>
        <dsp:cNvSpPr/>
      </dsp:nvSpPr>
      <dsp:spPr>
        <a:xfrm>
          <a:off x="0" y="501"/>
          <a:ext cx="2491476" cy="6313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zh-CN" altLang="en-US" sz="1600" b="0" kern="1200" dirty="0" smtClean="0"/>
            <a:t>职务设计</a:t>
          </a:r>
          <a:endParaRPr lang="zh-CN" altLang="en-US" sz="1600" b="0" kern="1200" dirty="0"/>
        </a:p>
      </dsp:txBody>
      <dsp:txXfrm>
        <a:off x="0" y="501"/>
        <a:ext cx="2491476" cy="631300"/>
      </dsp:txXfrm>
    </dsp:sp>
    <dsp:sp modelId="{59D3B71E-B296-43D6-B9C6-51A47AD2EE72}">
      <dsp:nvSpPr>
        <dsp:cNvPr id="0" name=""/>
        <dsp:cNvSpPr/>
      </dsp:nvSpPr>
      <dsp:spPr>
        <a:xfrm>
          <a:off x="2491476" y="694931"/>
          <a:ext cx="3737215" cy="631300"/>
        </a:xfrm>
        <a:prstGeom prst="rightArrow">
          <a:avLst>
            <a:gd name="adj1" fmla="val 75000"/>
            <a:gd name="adj2" fmla="val 50000"/>
          </a:avLst>
        </a:prstGeom>
        <a:solidFill>
          <a:schemeClr val="accent5">
            <a:tint val="40000"/>
            <a:alpha val="90000"/>
            <a:hueOff val="-1478351"/>
            <a:satOff val="-2563"/>
            <a:lumOff val="-258"/>
            <a:alphaOff val="0"/>
          </a:schemeClr>
        </a:solidFill>
        <a:ln w="12700" cap="flat" cmpd="sng" algn="ctr">
          <a:solidFill>
            <a:schemeClr val="accent5">
              <a:tint val="40000"/>
              <a:alpha val="90000"/>
              <a:hueOff val="-1478351"/>
              <a:satOff val="-2563"/>
              <a:lumOff val="-2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a:lnSpc>
              <a:spcPct val="100000"/>
            </a:lnSpc>
            <a:spcBef>
              <a:spcPct val="0"/>
            </a:spcBef>
            <a:spcAft>
              <a:spcPts val="0"/>
            </a:spcAft>
            <a:buChar char="••"/>
          </a:pPr>
          <a:r>
            <a:rPr lang="zh-CN" altLang="zh-CN" sz="1400" b="0" kern="1200" dirty="0" smtClean="0">
              <a:cs typeface="+mn-ea"/>
              <a:sym typeface="+mn-lt"/>
            </a:rPr>
            <a:t>将不同岗位加以组合形成不同的部门</a:t>
          </a:r>
          <a:endParaRPr lang="en-US" altLang="zh-CN" sz="1400" b="0" kern="1200" dirty="0" smtClean="0">
            <a:cs typeface="+mn-ea"/>
            <a:sym typeface="+mn-lt"/>
          </a:endParaRPr>
        </a:p>
      </dsp:txBody>
      <dsp:txXfrm>
        <a:off x="2491476" y="694931"/>
        <a:ext cx="3737215" cy="631300"/>
      </dsp:txXfrm>
    </dsp:sp>
    <dsp:sp modelId="{29FD7A39-4B6D-4AFC-B930-CEF041002DDB}">
      <dsp:nvSpPr>
        <dsp:cNvPr id="0" name=""/>
        <dsp:cNvSpPr/>
      </dsp:nvSpPr>
      <dsp:spPr>
        <a:xfrm>
          <a:off x="0" y="720082"/>
          <a:ext cx="2491476" cy="631300"/>
        </a:xfrm>
        <a:prstGeom prst="roundRect">
          <a:avLst/>
        </a:prstGeom>
        <a:solidFill>
          <a:schemeClr val="accent5">
            <a:hueOff val="-1470669"/>
            <a:satOff val="-2046"/>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zh-CN" altLang="zh-CN" sz="1600" b="0" kern="1200" dirty="0" smtClean="0">
              <a:cs typeface="+mn-ea"/>
              <a:sym typeface="+mn-lt"/>
            </a:rPr>
            <a:t>机构设计</a:t>
          </a:r>
          <a:endParaRPr lang="en-US" altLang="zh-CN" sz="1600" b="0" kern="1200" dirty="0" smtClean="0">
            <a:cs typeface="+mn-ea"/>
            <a:sym typeface="+mn-lt"/>
          </a:endParaRPr>
        </a:p>
      </dsp:txBody>
      <dsp:txXfrm>
        <a:off x="0" y="720082"/>
        <a:ext cx="2491476" cy="631300"/>
      </dsp:txXfrm>
    </dsp:sp>
    <dsp:sp modelId="{E84DD7A1-FB04-4166-8A40-A1BB1C4B9F1A}">
      <dsp:nvSpPr>
        <dsp:cNvPr id="0" name=""/>
        <dsp:cNvSpPr/>
      </dsp:nvSpPr>
      <dsp:spPr>
        <a:xfrm>
          <a:off x="2491476" y="1389362"/>
          <a:ext cx="3737215" cy="631300"/>
        </a:xfrm>
        <a:prstGeom prst="rightArrow">
          <a:avLst>
            <a:gd name="adj1" fmla="val 75000"/>
            <a:gd name="adj2" fmla="val 50000"/>
          </a:avLst>
        </a:prstGeom>
        <a:solidFill>
          <a:schemeClr val="accent5">
            <a:tint val="40000"/>
            <a:alpha val="90000"/>
            <a:hueOff val="-2956702"/>
            <a:satOff val="-5126"/>
            <a:lumOff val="-516"/>
            <a:alphaOff val="0"/>
          </a:schemeClr>
        </a:solidFill>
        <a:ln w="12700" cap="flat" cmpd="sng" algn="ctr">
          <a:solidFill>
            <a:schemeClr val="accent5">
              <a:tint val="40000"/>
              <a:alpha val="90000"/>
              <a:hueOff val="-2956702"/>
              <a:satOff val="-5126"/>
              <a:lumOff val="-5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a:lnSpc>
              <a:spcPct val="100000"/>
            </a:lnSpc>
            <a:spcBef>
              <a:spcPct val="0"/>
            </a:spcBef>
            <a:spcAft>
              <a:spcPts val="0"/>
            </a:spcAft>
            <a:buChar char="••"/>
          </a:pPr>
          <a:r>
            <a:rPr lang="zh-CN" altLang="zh-CN" sz="1400" b="0" kern="1200" dirty="0" smtClean="0">
              <a:cs typeface="+mn-ea"/>
              <a:sym typeface="+mn-lt"/>
            </a:rPr>
            <a:t>规定不同部门在活动过程中的相互关系</a:t>
          </a:r>
          <a:endParaRPr lang="en-US" altLang="zh-CN" sz="1400" b="0" kern="1200" dirty="0" smtClean="0">
            <a:cs typeface="+mn-ea"/>
            <a:sym typeface="+mn-lt"/>
          </a:endParaRPr>
        </a:p>
      </dsp:txBody>
      <dsp:txXfrm>
        <a:off x="2491476" y="1389362"/>
        <a:ext cx="3737215" cy="631300"/>
      </dsp:txXfrm>
    </dsp:sp>
    <dsp:sp modelId="{568B3CE1-6779-472C-9BC2-715F23428662}">
      <dsp:nvSpPr>
        <dsp:cNvPr id="0" name=""/>
        <dsp:cNvSpPr/>
      </dsp:nvSpPr>
      <dsp:spPr>
        <a:xfrm>
          <a:off x="0" y="1389362"/>
          <a:ext cx="2491476" cy="631300"/>
        </a:xfrm>
        <a:prstGeom prst="roundRect">
          <a:avLst/>
        </a:prstGeom>
        <a:solidFill>
          <a:schemeClr val="accent5">
            <a:hueOff val="-2941338"/>
            <a:satOff val="-4091"/>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zh-CN" altLang="zh-CN" sz="1600" b="0" kern="1200" dirty="0" smtClean="0">
              <a:cs typeface="+mn-ea"/>
              <a:sym typeface="+mn-lt"/>
            </a:rPr>
            <a:t>结构设计</a:t>
          </a:r>
          <a:endParaRPr lang="en-US" altLang="zh-CN" sz="1600" b="0" kern="1200" dirty="0" smtClean="0">
            <a:cs typeface="+mn-ea"/>
            <a:sym typeface="+mn-lt"/>
          </a:endParaRPr>
        </a:p>
      </dsp:txBody>
      <dsp:txXfrm>
        <a:off x="0" y="1389362"/>
        <a:ext cx="2491476" cy="631300"/>
      </dsp:txXfrm>
    </dsp:sp>
    <dsp:sp modelId="{209F1D05-E83C-4F33-AE7B-905203083D11}">
      <dsp:nvSpPr>
        <dsp:cNvPr id="0" name=""/>
        <dsp:cNvSpPr/>
      </dsp:nvSpPr>
      <dsp:spPr>
        <a:xfrm>
          <a:off x="2491476" y="2083792"/>
          <a:ext cx="3737215" cy="631300"/>
        </a:xfrm>
        <a:prstGeom prst="rightArrow">
          <a:avLst>
            <a:gd name="adj1" fmla="val 75000"/>
            <a:gd name="adj2" fmla="val 50000"/>
          </a:avLst>
        </a:prstGeom>
        <a:solidFill>
          <a:schemeClr val="accent5">
            <a:tint val="40000"/>
            <a:alpha val="90000"/>
            <a:hueOff val="-4435052"/>
            <a:satOff val="-7690"/>
            <a:lumOff val="-773"/>
            <a:alphaOff val="0"/>
          </a:schemeClr>
        </a:solidFill>
        <a:ln w="12700" cap="flat" cmpd="sng" algn="ctr">
          <a:solidFill>
            <a:schemeClr val="accent5">
              <a:tint val="40000"/>
              <a:alpha val="90000"/>
              <a:hueOff val="-4435052"/>
              <a:satOff val="-7690"/>
              <a:lumOff val="-77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a:lnSpc>
              <a:spcPct val="100000"/>
            </a:lnSpc>
            <a:spcBef>
              <a:spcPct val="0"/>
            </a:spcBef>
            <a:spcAft>
              <a:spcPts val="0"/>
            </a:spcAft>
            <a:buChar char="••"/>
          </a:pPr>
          <a:r>
            <a:rPr lang="zh-CN" altLang="zh-CN" sz="1400" b="0" kern="1200" dirty="0" smtClean="0">
              <a:cs typeface="+mn-ea"/>
              <a:sym typeface="+mn-lt"/>
            </a:rPr>
            <a:t>将适当的人员安置在组织结构的适当岗位</a:t>
          </a:r>
          <a:endParaRPr lang="en-US" altLang="zh-CN" sz="1400" b="0" kern="1200" dirty="0" smtClean="0">
            <a:cs typeface="+mn-ea"/>
            <a:sym typeface="+mn-lt"/>
          </a:endParaRPr>
        </a:p>
      </dsp:txBody>
      <dsp:txXfrm>
        <a:off x="2491476" y="2083792"/>
        <a:ext cx="3737215" cy="631300"/>
      </dsp:txXfrm>
    </dsp:sp>
    <dsp:sp modelId="{09560A61-A590-4754-A009-2541782540BE}">
      <dsp:nvSpPr>
        <dsp:cNvPr id="0" name=""/>
        <dsp:cNvSpPr/>
      </dsp:nvSpPr>
      <dsp:spPr>
        <a:xfrm>
          <a:off x="0" y="2083792"/>
          <a:ext cx="2491476" cy="631300"/>
        </a:xfrm>
        <a:prstGeom prst="roundRect">
          <a:avLst/>
        </a:prstGeom>
        <a:solidFill>
          <a:schemeClr val="accent5">
            <a:hueOff val="-4412007"/>
            <a:satOff val="-6137"/>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zh-CN" altLang="zh-CN" sz="1600" b="0" kern="1200" dirty="0" smtClean="0">
              <a:cs typeface="+mn-ea"/>
              <a:sym typeface="+mn-lt"/>
            </a:rPr>
            <a:t>人岗匹配</a:t>
          </a:r>
          <a:endParaRPr lang="en-US" altLang="zh-CN" sz="1600" b="0" kern="1200" dirty="0" smtClean="0">
            <a:cs typeface="+mn-ea"/>
            <a:sym typeface="+mn-lt"/>
          </a:endParaRPr>
        </a:p>
      </dsp:txBody>
      <dsp:txXfrm>
        <a:off x="0" y="2083792"/>
        <a:ext cx="2491476" cy="631300"/>
      </dsp:txXfrm>
    </dsp:sp>
    <dsp:sp modelId="{E56DB2CC-B8D5-4B4F-BD57-97F76B90F26E}">
      <dsp:nvSpPr>
        <dsp:cNvPr id="0" name=""/>
        <dsp:cNvSpPr/>
      </dsp:nvSpPr>
      <dsp:spPr>
        <a:xfrm>
          <a:off x="2491476" y="2778223"/>
          <a:ext cx="3737215" cy="631300"/>
        </a:xfrm>
        <a:prstGeom prst="rightArrow">
          <a:avLst>
            <a:gd name="adj1" fmla="val 75000"/>
            <a:gd name="adj2" fmla="val 50000"/>
          </a:avLst>
        </a:prstGeom>
        <a:solidFill>
          <a:schemeClr val="accent5">
            <a:tint val="40000"/>
            <a:alpha val="90000"/>
            <a:hueOff val="-5913403"/>
            <a:satOff val="-10253"/>
            <a:lumOff val="-1031"/>
            <a:alphaOff val="0"/>
          </a:schemeClr>
        </a:solidFill>
        <a:ln w="12700" cap="flat" cmpd="sng" algn="ctr">
          <a:solidFill>
            <a:schemeClr val="accent5">
              <a:tint val="40000"/>
              <a:alpha val="90000"/>
              <a:hueOff val="-5913403"/>
              <a:satOff val="-10253"/>
              <a:lumOff val="-103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a:lnSpc>
              <a:spcPct val="100000"/>
            </a:lnSpc>
            <a:spcBef>
              <a:spcPct val="0"/>
            </a:spcBef>
            <a:spcAft>
              <a:spcPts val="0"/>
            </a:spcAft>
            <a:buChar char="••"/>
          </a:pPr>
          <a:r>
            <a:rPr lang="zh-CN" altLang="en-US" sz="1400" b="0" kern="1200" dirty="0" smtClean="0">
              <a:cs typeface="+mn-ea"/>
              <a:sym typeface="+mn-lt"/>
            </a:rPr>
            <a:t>指挥人员，并提供必要的物质和信息条件</a:t>
          </a:r>
          <a:endParaRPr lang="zh-CN" altLang="en-US" sz="1100" b="0" kern="1200" dirty="0" smtClean="0">
            <a:cs typeface="+mn-ea"/>
            <a:sym typeface="+mn-lt"/>
          </a:endParaRPr>
        </a:p>
      </dsp:txBody>
      <dsp:txXfrm>
        <a:off x="2491476" y="2778223"/>
        <a:ext cx="3737215" cy="631300"/>
      </dsp:txXfrm>
    </dsp:sp>
    <dsp:sp modelId="{E7C13FE7-E7A7-4142-9982-94A74B37F336}">
      <dsp:nvSpPr>
        <dsp:cNvPr id="0" name=""/>
        <dsp:cNvSpPr/>
      </dsp:nvSpPr>
      <dsp:spPr>
        <a:xfrm>
          <a:off x="0" y="2778223"/>
          <a:ext cx="2491476" cy="631300"/>
        </a:xfrm>
        <a:prstGeom prst="roundRect">
          <a:avLst/>
        </a:prstGeom>
        <a:solidFill>
          <a:schemeClr val="accent5">
            <a:hueOff val="-5882677"/>
            <a:satOff val="-8182"/>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zh-CN" altLang="en-US" sz="1600" b="0" kern="1200" dirty="0" smtClean="0">
              <a:cs typeface="+mn-ea"/>
              <a:sym typeface="+mn-lt"/>
            </a:rPr>
            <a:t>发布工作指令</a:t>
          </a:r>
        </a:p>
      </dsp:txBody>
      <dsp:txXfrm>
        <a:off x="0" y="2778223"/>
        <a:ext cx="2491476" cy="631300"/>
      </dsp:txXfrm>
    </dsp:sp>
    <dsp:sp modelId="{FC8C41AE-EE58-447B-9B7D-EEBE9DA6BDDD}">
      <dsp:nvSpPr>
        <dsp:cNvPr id="0" name=""/>
        <dsp:cNvSpPr/>
      </dsp:nvSpPr>
      <dsp:spPr>
        <a:xfrm>
          <a:off x="2491476" y="3472653"/>
          <a:ext cx="3737215" cy="631300"/>
        </a:xfrm>
        <a:prstGeom prst="rightArrow">
          <a:avLst>
            <a:gd name="adj1" fmla="val 75000"/>
            <a:gd name="adj2" fmla="val 50000"/>
          </a:avLst>
        </a:prstGeom>
        <a:solidFill>
          <a:schemeClr val="accent5">
            <a:tint val="40000"/>
            <a:alpha val="90000"/>
            <a:hueOff val="-7391754"/>
            <a:satOff val="-12816"/>
            <a:lumOff val="-1289"/>
            <a:alphaOff val="0"/>
          </a:schemeClr>
        </a:solidFill>
        <a:ln w="12700" cap="flat" cmpd="sng" algn="ctr">
          <a:solidFill>
            <a:schemeClr val="accent5">
              <a:tint val="40000"/>
              <a:alpha val="90000"/>
              <a:hueOff val="-7391754"/>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a:lnSpc>
              <a:spcPct val="100000"/>
            </a:lnSpc>
            <a:spcBef>
              <a:spcPct val="0"/>
            </a:spcBef>
            <a:spcAft>
              <a:spcPts val="0"/>
            </a:spcAft>
            <a:buChar char="••"/>
          </a:pPr>
          <a:r>
            <a:rPr lang="zh-CN" altLang="en-US" sz="1400" b="0" kern="1200" dirty="0" smtClean="0">
              <a:cs typeface="+mn-ea"/>
              <a:sym typeface="+mn-lt"/>
            </a:rPr>
            <a:t>适时调整组织结构</a:t>
          </a:r>
          <a:endParaRPr lang="zh-CN" altLang="en-US" sz="1400" b="0" kern="1200" dirty="0">
            <a:cs typeface="+mn-ea"/>
            <a:sym typeface="+mn-lt"/>
          </a:endParaRPr>
        </a:p>
      </dsp:txBody>
      <dsp:txXfrm>
        <a:off x="2491476" y="3472653"/>
        <a:ext cx="3737215" cy="631300"/>
      </dsp:txXfrm>
    </dsp:sp>
    <dsp:sp modelId="{3C9DA6D6-4837-4C9D-A554-EFA0CF06AA5B}">
      <dsp:nvSpPr>
        <dsp:cNvPr id="0" name=""/>
        <dsp:cNvSpPr/>
      </dsp:nvSpPr>
      <dsp:spPr>
        <a:xfrm>
          <a:off x="0" y="3472653"/>
          <a:ext cx="2491476" cy="631300"/>
        </a:xfrm>
        <a:prstGeom prst="roundRect">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zh-CN" altLang="en-US" sz="1600" b="0" kern="1200" dirty="0" smtClean="0">
              <a:cs typeface="+mn-ea"/>
              <a:sym typeface="+mn-lt"/>
            </a:rPr>
            <a:t>组织结构的调整和变革</a:t>
          </a:r>
          <a:endParaRPr lang="en-US" altLang="zh-CN" sz="1600" b="0" kern="1200" dirty="0" smtClean="0">
            <a:cs typeface="+mn-ea"/>
            <a:sym typeface="+mn-lt"/>
          </a:endParaRPr>
        </a:p>
      </dsp:txBody>
      <dsp:txXfrm>
        <a:off x="0" y="3472653"/>
        <a:ext cx="2491476" cy="631300"/>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CE3178D-3B30-4814-9F45-EE9F73EA66AF}">
      <dsp:nvSpPr>
        <dsp:cNvPr id="0" name=""/>
        <dsp:cNvSpPr/>
      </dsp:nvSpPr>
      <dsp:spPr>
        <a:xfrm>
          <a:off x="33" y="11317"/>
          <a:ext cx="3165067" cy="10080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mn-lt"/>
              <a:ea typeface="+mn-ea"/>
              <a:cs typeface="+mn-ea"/>
              <a:sym typeface="+mn-lt"/>
            </a:rPr>
            <a:t>依靠人的管理</a:t>
          </a:r>
          <a:endParaRPr lang="zh-CN" altLang="en-US" sz="1600" kern="1200" dirty="0">
            <a:latin typeface="+mn-lt"/>
            <a:ea typeface="+mn-ea"/>
            <a:cs typeface="+mn-ea"/>
            <a:sym typeface="+mn-lt"/>
          </a:endParaRPr>
        </a:p>
      </dsp:txBody>
      <dsp:txXfrm>
        <a:off x="33" y="11317"/>
        <a:ext cx="3165067" cy="1008000"/>
      </dsp:txXfrm>
    </dsp:sp>
    <dsp:sp modelId="{92EBE176-E5E2-4B20-8D8F-F6739B45ABBD}">
      <dsp:nvSpPr>
        <dsp:cNvPr id="0" name=""/>
        <dsp:cNvSpPr/>
      </dsp:nvSpPr>
      <dsp:spPr>
        <a:xfrm>
          <a:off x="33" y="1019317"/>
          <a:ext cx="3165067" cy="2209725"/>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100000"/>
            </a:lnSpc>
            <a:spcBef>
              <a:spcPct val="0"/>
            </a:spcBef>
            <a:spcAft>
              <a:spcPct val="15000"/>
            </a:spcAft>
            <a:buChar char="••"/>
          </a:pPr>
          <a:r>
            <a:rPr lang="zh-CN" altLang="en-US" sz="1800" kern="1200" dirty="0" smtClean="0">
              <a:latin typeface="+mn-lt"/>
              <a:ea typeface="+mn-ea"/>
              <a:cs typeface="+mn-ea"/>
              <a:sym typeface="+mn-lt"/>
            </a:rPr>
            <a:t>组织被管理者参与管理</a:t>
          </a:r>
          <a:endParaRPr lang="zh-CN" altLang="en-US" sz="1800" kern="1200" dirty="0">
            <a:latin typeface="+mn-lt"/>
            <a:ea typeface="+mn-ea"/>
            <a:cs typeface="+mn-ea"/>
            <a:sym typeface="+mn-lt"/>
          </a:endParaRPr>
        </a:p>
        <a:p>
          <a:pPr marL="171450" lvl="1" indent="-171450" algn="l" defTabSz="800100">
            <a:lnSpc>
              <a:spcPct val="100000"/>
            </a:lnSpc>
            <a:spcBef>
              <a:spcPct val="0"/>
            </a:spcBef>
            <a:spcAft>
              <a:spcPct val="15000"/>
            </a:spcAft>
            <a:buChar char="••"/>
          </a:pPr>
          <a:r>
            <a:rPr lang="zh-CN" altLang="en-US" sz="1800" kern="1200" dirty="0" smtClean="0">
              <a:latin typeface="+mn-lt"/>
              <a:ea typeface="+mn-ea"/>
              <a:cs typeface="+mn-ea"/>
              <a:sym typeface="+mn-lt"/>
            </a:rPr>
            <a:t>重视管理的人性化。</a:t>
          </a:r>
          <a:endParaRPr lang="zh-CN" altLang="en-US" sz="1800" kern="1200" dirty="0">
            <a:latin typeface="+mn-lt"/>
            <a:ea typeface="+mn-ea"/>
            <a:cs typeface="+mn-ea"/>
            <a:sym typeface="+mn-lt"/>
          </a:endParaRPr>
        </a:p>
      </dsp:txBody>
      <dsp:txXfrm>
        <a:off x="33" y="1019317"/>
        <a:ext cx="3165067" cy="2209725"/>
      </dsp:txXfrm>
    </dsp:sp>
    <dsp:sp modelId="{14BBEF08-A8C4-4013-8CB1-680540819182}">
      <dsp:nvSpPr>
        <dsp:cNvPr id="0" name=""/>
        <dsp:cNvSpPr/>
      </dsp:nvSpPr>
      <dsp:spPr>
        <a:xfrm>
          <a:off x="3608210" y="11317"/>
          <a:ext cx="3165067" cy="1008000"/>
        </a:xfrm>
        <a:prstGeom prst="rect">
          <a:avLst/>
        </a:prstGeom>
        <a:solidFill>
          <a:schemeClr val="accent5">
            <a:hueOff val="-7353345"/>
            <a:satOff val="-10228"/>
            <a:lumOff val="-3922"/>
            <a:alphaOff val="0"/>
          </a:schemeClr>
        </a:solidFill>
        <a:ln w="12700" cap="flat" cmpd="sng" algn="ctr">
          <a:solidFill>
            <a:schemeClr val="accent5">
              <a:hueOff val="-7353345"/>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zh-CN" altLang="en-US" sz="1600" kern="1200" smtClean="0">
              <a:latin typeface="+mn-lt"/>
              <a:ea typeface="+mn-ea"/>
              <a:cs typeface="+mn-ea"/>
              <a:sym typeface="+mn-lt"/>
            </a:rPr>
            <a:t>为了人的管理</a:t>
          </a:r>
          <a:endParaRPr lang="zh-CN" altLang="en-US" sz="1600" kern="1200" dirty="0">
            <a:latin typeface="+mn-lt"/>
            <a:ea typeface="+mn-ea"/>
            <a:cs typeface="+mn-ea"/>
            <a:sym typeface="+mn-lt"/>
          </a:endParaRPr>
        </a:p>
      </dsp:txBody>
      <dsp:txXfrm>
        <a:off x="3608210" y="11317"/>
        <a:ext cx="3165067" cy="1008000"/>
      </dsp:txXfrm>
    </dsp:sp>
    <dsp:sp modelId="{03870EFE-8678-4C8F-B4D5-5E2F4801B028}">
      <dsp:nvSpPr>
        <dsp:cNvPr id="0" name=""/>
        <dsp:cNvSpPr/>
      </dsp:nvSpPr>
      <dsp:spPr>
        <a:xfrm>
          <a:off x="3608210" y="1019317"/>
          <a:ext cx="3165067" cy="2209725"/>
        </a:xfrm>
        <a:prstGeom prst="rect">
          <a:avLst/>
        </a:prstGeom>
        <a:solidFill>
          <a:schemeClr val="accent5">
            <a:tint val="40000"/>
            <a:alpha val="90000"/>
            <a:hueOff val="-7391754"/>
            <a:satOff val="-12816"/>
            <a:lumOff val="-1289"/>
            <a:alphaOff val="0"/>
          </a:schemeClr>
        </a:solidFill>
        <a:ln w="12700" cap="flat" cmpd="sng" algn="ctr">
          <a:solidFill>
            <a:schemeClr val="accent5">
              <a:tint val="40000"/>
              <a:alpha val="90000"/>
              <a:hueOff val="-7391754"/>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100000"/>
            </a:lnSpc>
            <a:spcBef>
              <a:spcPct val="0"/>
            </a:spcBef>
            <a:spcAft>
              <a:spcPct val="15000"/>
            </a:spcAft>
            <a:buChar char="••"/>
          </a:pPr>
          <a:r>
            <a:rPr lang="zh-CN" altLang="en-US" sz="1800" kern="1200" dirty="0" smtClean="0">
              <a:latin typeface="+mn-lt"/>
              <a:ea typeface="+mn-ea"/>
              <a:cs typeface="+mn-ea"/>
              <a:sym typeface="+mn-lt"/>
            </a:rPr>
            <a:t>管理的目的使组织能够更好地满足服务对象的要求</a:t>
          </a:r>
          <a:endParaRPr lang="zh-CN" altLang="en-US" sz="1800" kern="1200" dirty="0">
            <a:latin typeface="+mn-lt"/>
            <a:ea typeface="+mn-ea"/>
            <a:cs typeface="+mn-ea"/>
            <a:sym typeface="+mn-lt"/>
          </a:endParaRPr>
        </a:p>
        <a:p>
          <a:pPr marL="171450" lvl="1" indent="-171450" algn="l" defTabSz="800100">
            <a:lnSpc>
              <a:spcPct val="100000"/>
            </a:lnSpc>
            <a:spcBef>
              <a:spcPct val="0"/>
            </a:spcBef>
            <a:spcAft>
              <a:spcPct val="15000"/>
            </a:spcAft>
            <a:buChar char="••"/>
          </a:pPr>
          <a:r>
            <a:rPr lang="zh-CN" altLang="en-US" sz="1800" kern="1200" dirty="0" smtClean="0">
              <a:latin typeface="+mn-lt"/>
              <a:ea typeface="+mn-ea"/>
              <a:cs typeface="+mn-ea"/>
              <a:sym typeface="+mn-lt"/>
            </a:rPr>
            <a:t>全体组织成员共享由于管理而促进的组织成果的改善。</a:t>
          </a:r>
          <a:endParaRPr lang="zh-CN" altLang="en-US" sz="1800" kern="1200" dirty="0">
            <a:latin typeface="+mn-lt"/>
            <a:ea typeface="+mn-ea"/>
            <a:cs typeface="+mn-ea"/>
            <a:sym typeface="+mn-lt"/>
          </a:endParaRPr>
        </a:p>
        <a:p>
          <a:pPr marL="171450" lvl="1" indent="-171450" algn="l" defTabSz="800100">
            <a:lnSpc>
              <a:spcPct val="100000"/>
            </a:lnSpc>
            <a:spcBef>
              <a:spcPct val="0"/>
            </a:spcBef>
            <a:spcAft>
              <a:spcPct val="15000"/>
            </a:spcAft>
            <a:buChar char="••"/>
          </a:pPr>
          <a:endParaRPr lang="zh-CN" altLang="en-US" sz="1800" kern="1200" dirty="0">
            <a:latin typeface="+mn-lt"/>
            <a:ea typeface="+mn-ea"/>
            <a:cs typeface="+mn-ea"/>
            <a:sym typeface="+mn-lt"/>
          </a:endParaRPr>
        </a:p>
      </dsp:txBody>
      <dsp:txXfrm>
        <a:off x="3608210" y="1019317"/>
        <a:ext cx="3165067" cy="2209725"/>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A78DD79-49E2-4951-B87A-FAAF3DC6EA24}">
      <dsp:nvSpPr>
        <dsp:cNvPr id="0" name=""/>
        <dsp:cNvSpPr/>
      </dsp:nvSpPr>
      <dsp:spPr>
        <a:xfrm>
          <a:off x="3185" y="29291"/>
          <a:ext cx="2261449" cy="2261449"/>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24455" tIns="35560" rIns="124455" bIns="35560" numCol="1" spcCol="1270" anchor="ctr" anchorCtr="0">
          <a:noAutofit/>
        </a:bodyPr>
        <a:lstStyle/>
        <a:p>
          <a:pPr lvl="0" algn="ctr" defTabSz="1244600">
            <a:lnSpc>
              <a:spcPct val="90000"/>
            </a:lnSpc>
            <a:spcBef>
              <a:spcPct val="0"/>
            </a:spcBef>
            <a:spcAft>
              <a:spcPct val="35000"/>
            </a:spcAft>
          </a:pPr>
          <a:r>
            <a:rPr lang="zh-CN" altLang="en-US" sz="2800" kern="1200" dirty="0" smtClean="0"/>
            <a:t>做正确的事情</a:t>
          </a:r>
          <a:endParaRPr lang="zh-CN" altLang="en-US" sz="2800" kern="1200" dirty="0"/>
        </a:p>
      </dsp:txBody>
      <dsp:txXfrm>
        <a:off x="3185" y="29291"/>
        <a:ext cx="2261449" cy="2261449"/>
      </dsp:txXfrm>
    </dsp:sp>
    <dsp:sp modelId="{99893490-4F99-47CC-A2FE-C41260E67652}">
      <dsp:nvSpPr>
        <dsp:cNvPr id="0" name=""/>
        <dsp:cNvSpPr/>
      </dsp:nvSpPr>
      <dsp:spPr>
        <a:xfrm>
          <a:off x="1744094" y="29291"/>
          <a:ext cx="2261449" cy="2261449"/>
        </a:xfrm>
        <a:prstGeom prst="ellipse">
          <a:avLst/>
        </a:prstGeom>
        <a:solidFill>
          <a:schemeClr val="accent5">
            <a:alpha val="50000"/>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24455" tIns="35560" rIns="124455" bIns="35560" numCol="1" spcCol="1270" anchor="ctr" anchorCtr="0">
          <a:noAutofit/>
        </a:bodyPr>
        <a:lstStyle/>
        <a:p>
          <a:pPr lvl="0" algn="ctr" defTabSz="1244600">
            <a:lnSpc>
              <a:spcPct val="90000"/>
            </a:lnSpc>
            <a:spcBef>
              <a:spcPct val="0"/>
            </a:spcBef>
            <a:spcAft>
              <a:spcPct val="35000"/>
            </a:spcAft>
          </a:pPr>
          <a:r>
            <a:rPr lang="zh-CN" altLang="en-US" sz="2800" kern="1200" dirty="0" smtClean="0"/>
            <a:t>正确地做事情</a:t>
          </a:r>
          <a:endParaRPr lang="zh-CN" altLang="en-US" sz="2800" kern="1200" dirty="0"/>
        </a:p>
      </dsp:txBody>
      <dsp:txXfrm>
        <a:off x="1744094" y="29291"/>
        <a:ext cx="2261449" cy="2261449"/>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4D1F4F8-E31B-4BCC-ABF7-4BFE06DBCCEB}">
      <dsp:nvSpPr>
        <dsp:cNvPr id="0" name=""/>
        <dsp:cNvSpPr/>
      </dsp:nvSpPr>
      <dsp:spPr>
        <a:xfrm rot="16200000">
          <a:off x="158" y="202500"/>
          <a:ext cx="1394999" cy="1394999"/>
        </a:xfrm>
        <a:prstGeom prst="downArrow">
          <a:avLst>
            <a:gd name="adj1" fmla="val 50000"/>
            <a:gd name="adj2" fmla="val 35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kern="1200" dirty="0" smtClean="0"/>
            <a:t>专业化</a:t>
          </a:r>
          <a:endParaRPr lang="zh-CN" altLang="en-US" sz="2000" kern="1200" dirty="0"/>
        </a:p>
      </dsp:txBody>
      <dsp:txXfrm rot="16200000">
        <a:off x="158" y="202500"/>
        <a:ext cx="1394999" cy="1394999"/>
      </dsp:txXfrm>
    </dsp:sp>
    <dsp:sp modelId="{85E1F8C3-74FE-40B5-A622-C107FFF7DBA4}">
      <dsp:nvSpPr>
        <dsp:cNvPr id="0" name=""/>
        <dsp:cNvSpPr/>
      </dsp:nvSpPr>
      <dsp:spPr>
        <a:xfrm rot="5400000">
          <a:off x="1484841" y="202500"/>
          <a:ext cx="1394999" cy="1394999"/>
        </a:xfrm>
        <a:prstGeom prst="downArrow">
          <a:avLst>
            <a:gd name="adj1" fmla="val 50000"/>
            <a:gd name="adj2" fmla="val 35000"/>
          </a:avLst>
        </a:prstGeom>
        <a:solidFill>
          <a:schemeClr val="accent4">
            <a:hueOff val="10395693"/>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kern="1200" dirty="0" smtClean="0"/>
            <a:t>多样化</a:t>
          </a:r>
          <a:endParaRPr lang="zh-CN" altLang="en-US" sz="2000" kern="1200" dirty="0"/>
        </a:p>
      </dsp:txBody>
      <dsp:txXfrm rot="5400000">
        <a:off x="1484841" y="202500"/>
        <a:ext cx="1394999" cy="1394999"/>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4D1F4F8-E31B-4BCC-ABF7-4BFE06DBCCEB}">
      <dsp:nvSpPr>
        <dsp:cNvPr id="0" name=""/>
        <dsp:cNvSpPr/>
      </dsp:nvSpPr>
      <dsp:spPr>
        <a:xfrm rot="16200000">
          <a:off x="158" y="202500"/>
          <a:ext cx="1394999" cy="1394999"/>
        </a:xfrm>
        <a:prstGeom prst="downArrow">
          <a:avLst>
            <a:gd name="adj1" fmla="val 50000"/>
            <a:gd name="adj2" fmla="val 35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kern="1200" dirty="0" smtClean="0"/>
            <a:t>分权</a:t>
          </a:r>
          <a:endParaRPr lang="zh-CN" altLang="en-US" sz="2000" kern="1200" dirty="0"/>
        </a:p>
      </dsp:txBody>
      <dsp:txXfrm rot="16200000">
        <a:off x="158" y="202500"/>
        <a:ext cx="1394999" cy="1394999"/>
      </dsp:txXfrm>
    </dsp:sp>
    <dsp:sp modelId="{85E1F8C3-74FE-40B5-A622-C107FFF7DBA4}">
      <dsp:nvSpPr>
        <dsp:cNvPr id="0" name=""/>
        <dsp:cNvSpPr/>
      </dsp:nvSpPr>
      <dsp:spPr>
        <a:xfrm rot="5400000">
          <a:off x="1484841" y="202500"/>
          <a:ext cx="1394999" cy="1394999"/>
        </a:xfrm>
        <a:prstGeom prst="downArrow">
          <a:avLst>
            <a:gd name="adj1" fmla="val 50000"/>
            <a:gd name="adj2" fmla="val 35000"/>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kern="1200" dirty="0" smtClean="0"/>
            <a:t>集权</a:t>
          </a:r>
          <a:endParaRPr lang="zh-CN" altLang="en-US" sz="2000" kern="1200" dirty="0"/>
        </a:p>
      </dsp:txBody>
      <dsp:txXfrm rot="5400000">
        <a:off x="1484841" y="202500"/>
        <a:ext cx="1394999" cy="139499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gear1#2">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srcNode" val="gear1srcNode"/>
          <dgm:param type="dstNode" val="gear1dstNode"/>
          <dgm:param type="connRout" val="curv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srcNode" val="gear2srcNode"/>
          <dgm:param type="dstNode" val="gear2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srcNode" val="gear3srcNode"/>
          <dgm:param type="dstNode" val="gear3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172F43-B55C-4114-B560-8DEE6D5502FD}" type="datetimeFigureOut">
              <a:rPr lang="zh-CN" altLang="en-US" smtClean="0"/>
              <a:pPr/>
              <a:t>2019/10/10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5D05EF-C408-47C5-B0BC-1193E110D4E3}" type="slidenum">
              <a:rPr lang="zh-CN" altLang="en-US" smtClean="0"/>
              <a:pPr/>
              <a:t>‹#›</a:t>
            </a:fld>
            <a:endParaRPr lang="zh-CN" altLang="en-US"/>
          </a:p>
        </p:txBody>
      </p:sp>
    </p:spTree>
    <p:extLst>
      <p:ext uri="{BB962C8B-B14F-4D97-AF65-F5344CB8AC3E}">
        <p14:creationId xmlns="" xmlns:p14="http://schemas.microsoft.com/office/powerpoint/2010/main" val="886208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E5D05EF-C408-47C5-B0BC-1193E110D4E3}" type="slidenum">
              <a:rPr lang="zh-CN" altLang="en-US" smtClean="0"/>
              <a:pPr/>
              <a:t>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692696"/>
            <a:ext cx="6858000" cy="2387600"/>
          </a:xfrm>
          <a:prstGeom prst="rect">
            <a:avLst/>
          </a:prstGeom>
        </p:spPr>
        <p:txBody>
          <a:bodyPr anchor="b"/>
          <a:lstStyle>
            <a:lvl1pPr algn="ctr">
              <a:defRPr sz="4000">
                <a:solidFill>
                  <a:schemeClr val="bg1"/>
                </a:solidFill>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043608" y="494116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245225"/>
            <a:ext cx="2895600" cy="476250"/>
          </a:xfrm>
          <a:prstGeom prst="rect">
            <a:avLst/>
          </a:prstGeom>
        </p:spPr>
        <p:txBody>
          <a:bodyPr/>
          <a:lstStyle>
            <a:lvl1pPr>
              <a:defRPr/>
            </a:lvl1pPr>
          </a:lstStyle>
          <a:p>
            <a:pPr>
              <a:defRPr/>
            </a:pPr>
            <a:r>
              <a:rPr lang="zh-CN" altLang="en-US" smtClean="0"/>
              <a:t>南京大学商学院</a:t>
            </a:r>
            <a:endParaRPr lang="en-US" altLang="zh-CN"/>
          </a:p>
        </p:txBody>
      </p:sp>
      <p:sp>
        <p:nvSpPr>
          <p:cNvPr id="6" name="灯片编号占位符 5"/>
          <p:cNvSpPr>
            <a:spLocks noGrp="1"/>
          </p:cNvSpPr>
          <p:nvPr>
            <p:ph type="sldNum" sz="quarter" idx="12"/>
          </p:nvPr>
        </p:nvSpPr>
        <p:spPr>
          <a:xfrm>
            <a:off x="6553200" y="6245225"/>
            <a:ext cx="2133600" cy="476250"/>
          </a:xfrm>
          <a:prstGeom prst="rect">
            <a:avLst/>
          </a:prstGeom>
        </p:spPr>
        <p:txBody>
          <a:bodyPr/>
          <a:lstStyle>
            <a:lvl1pPr>
              <a:defRPr/>
            </a:lvl1pPr>
          </a:lstStyle>
          <a:p>
            <a:pPr>
              <a:defRPr/>
            </a:pPr>
            <a:fld id="{78BCBCE9-CC56-4BA0-8661-248BB7C013E2}" type="slidenum">
              <a:rPr lang="en-US" altLang="zh-CN"/>
              <a:pPr>
                <a:defRPr/>
              </a:pPr>
              <a:t>‹#›</a:t>
            </a:fld>
            <a:endParaRPr lang="en-US" altLang="zh-CN"/>
          </a:p>
        </p:txBody>
      </p:sp>
    </p:spTree>
    <p:extLst>
      <p:ext uri="{BB962C8B-B14F-4D97-AF65-F5344CB8AC3E}">
        <p14:creationId xmlns="" xmlns:p14="http://schemas.microsoft.com/office/powerpoint/2010/main" val="6298202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379909"/>
            <a:ext cx="8229600" cy="5145435"/>
          </a:xfrm>
          <a:prstGeom prst="rect">
            <a:avLst/>
          </a:prstGeom>
        </p:spPr>
        <p:txBody>
          <a:bodyPr/>
          <a:lstStyle>
            <a:lvl1pPr>
              <a:defRPr sz="2800"/>
            </a:lvl1pPr>
            <a:lvl2pPr>
              <a:defRPr>
                <a:solidFill>
                  <a:srgbClr val="C00000"/>
                </a:solidFill>
              </a:defRPr>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 xmlns:p14="http://schemas.microsoft.com/office/powerpoint/2010/main" val="409841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0"/>
            <a:ext cx="7992888" cy="836712"/>
          </a:xfrm>
          <a:prstGeom prst="rect">
            <a:avLst/>
          </a:prstGeom>
        </p:spPr>
        <p:txBody>
          <a:bodyPr/>
          <a:lstStyle>
            <a:lvl1pPr algn="l">
              <a:defRPr sz="3600">
                <a:solidFill>
                  <a:schemeClr val="bg1"/>
                </a:solidFill>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95536" y="1379909"/>
            <a:ext cx="8229600" cy="5145435"/>
          </a:xfrm>
          <a:prstGeom prst="rect">
            <a:avLst/>
          </a:prstGeom>
        </p:spPr>
        <p:txBody>
          <a:bodyPr/>
          <a:lstStyle>
            <a:lvl1pPr>
              <a:defRPr sz="2800"/>
            </a:lvl1pPr>
            <a:lvl2pPr>
              <a:defRPr>
                <a:solidFill>
                  <a:srgbClr val="C00000"/>
                </a:solidFill>
              </a:defRPr>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 xmlns:p14="http://schemas.microsoft.com/office/powerpoint/2010/main" val="11757795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cstate="print"/>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6" cstate="print">
            <a:extLst>
              <a:ext uri="{28A0092B-C50C-407E-A947-70E740481C1C}">
                <a14:useLocalDpi xmlns="" xmlns:a14="http://schemas.microsoft.com/office/drawing/2010/main" val="0"/>
              </a:ext>
            </a:extLst>
          </a:blip>
          <a:stretch>
            <a:fillRect/>
          </a:stretch>
        </p:blipFill>
        <p:spPr>
          <a:xfrm>
            <a:off x="7278530" y="6372565"/>
            <a:ext cx="1685958" cy="368803"/>
          </a:xfrm>
          <a:prstGeom prst="rect">
            <a:avLst/>
          </a:prstGeom>
        </p:spPr>
      </p:pic>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36164;&#26009;/2018&#20013;&#22269;&#26368;&#20855;&#24433;&#21709;&#21147;&#30340;&#21019;&#26032;&#20844;&#21496;.doc"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9.xml"/><Relationship Id="rId13" Type="http://schemas.openxmlformats.org/officeDocument/2006/relationships/diagramLayout" Target="../diagrams/layout10.xml"/><Relationship Id="rId3" Type="http://schemas.openxmlformats.org/officeDocument/2006/relationships/diagramLayout" Target="../diagrams/layout8.xml"/><Relationship Id="rId7" Type="http://schemas.openxmlformats.org/officeDocument/2006/relationships/diagramData" Target="../diagrams/data9.xml"/><Relationship Id="rId12" Type="http://schemas.openxmlformats.org/officeDocument/2006/relationships/diagramData" Target="../diagrams/data10.xml"/><Relationship Id="rId2" Type="http://schemas.openxmlformats.org/officeDocument/2006/relationships/diagramData" Target="../diagrams/data8.xml"/><Relationship Id="rId16" Type="http://schemas.microsoft.com/office/2007/relationships/diagramDrawing" Target="../diagrams/drawing10.xml"/><Relationship Id="rId1" Type="http://schemas.openxmlformats.org/officeDocument/2006/relationships/slideLayout" Target="../slideLayouts/slideLayout2.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5" Type="http://schemas.openxmlformats.org/officeDocument/2006/relationships/diagramColors" Target="../diagrams/colors10.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 Id="rId14" Type="http://schemas.openxmlformats.org/officeDocument/2006/relationships/diagramQuickStyle" Target="../diagrams/quickStyle10.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19.jpe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hyperlink" Target="&#36164;&#26009;/2019&#24180;&#12298;&#36130;&#23500;&#12299;&#20840;&#29699;&#26368;&#21463;&#36190;&#36175;&#20844;&#21496;.doc" TargetMode="Externa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image" Target="../media/image4.jpeg"/><Relationship Id="rId4" Type="http://schemas.openxmlformats.org/officeDocument/2006/relationships/diagramLayout" Target="../diagrams/layout3.xml"/><Relationship Id="rId9" Type="http://schemas.openxmlformats.org/officeDocument/2006/relationships/hyperlink" Target="&#36164;&#26009;/2018&#26368;&#21463;&#36190;&#36175;&#30340;&#20013;&#22269;&#20844;&#21496;.doc" TargetMode="Externa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mn-lt"/>
                <a:ea typeface="+mn-ea"/>
                <a:cs typeface="+mn-ea"/>
                <a:sym typeface="+mn-lt"/>
              </a:rPr>
              <a:t>第一章 管理导论</a:t>
            </a:r>
            <a:endParaRPr lang="zh-CN" altLang="en-US" dirty="0">
              <a:latin typeface="+mn-lt"/>
              <a:ea typeface="+mn-ea"/>
              <a:cs typeface="+mn-ea"/>
              <a:sym typeface="+mn-lt"/>
            </a:endParaRPr>
          </a:p>
        </p:txBody>
      </p:sp>
      <p:sp>
        <p:nvSpPr>
          <p:cNvPr id="3" name="副标题 2"/>
          <p:cNvSpPr>
            <a:spLocks noGrp="1"/>
          </p:cNvSpPr>
          <p:nvPr>
            <p:ph type="subTitle" idx="1"/>
          </p:nvPr>
        </p:nvSpPr>
        <p:spPr/>
        <p:txBody>
          <a:bodyPr/>
          <a:lstStyle/>
          <a:p>
            <a:r>
              <a:rPr lang="zh-CN" altLang="en-US" dirty="0" smtClean="0">
                <a:cs typeface="+mn-ea"/>
                <a:sym typeface="+mn-lt"/>
              </a:rPr>
              <a:t>范建平</a:t>
            </a:r>
            <a:endParaRPr lang="zh-CN" altLang="en-US" dirty="0">
              <a:cs typeface="+mn-ea"/>
              <a:sym typeface="+mn-lt"/>
            </a:endParaRPr>
          </a:p>
        </p:txBody>
      </p:sp>
    </p:spTree>
    <p:extLst>
      <p:ext uri="{BB962C8B-B14F-4D97-AF65-F5344CB8AC3E}">
        <p14:creationId xmlns="" xmlns:p14="http://schemas.microsoft.com/office/powerpoint/2010/main" val="38876135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2054" y="1312619"/>
            <a:ext cx="7941033" cy="2044373"/>
          </a:xfrm>
        </p:spPr>
        <p:txBody>
          <a:bodyPr>
            <a:normAutofit fontScale="92500" lnSpcReduction="10000"/>
          </a:bodyPr>
          <a:lstStyle/>
          <a:p>
            <a:pPr marL="0" indent="0">
              <a:buNone/>
            </a:pPr>
            <a:r>
              <a:rPr lang="en-US" altLang="zh-CN" sz="2000" b="1" dirty="0" smtClean="0">
                <a:cs typeface="+mn-ea"/>
                <a:sym typeface="+mn-lt"/>
              </a:rPr>
              <a:t>1. </a:t>
            </a:r>
            <a:r>
              <a:rPr lang="zh-CN" altLang="en-US" sz="2000" b="1" dirty="0" smtClean="0">
                <a:cs typeface="+mn-ea"/>
                <a:sym typeface="+mn-lt"/>
              </a:rPr>
              <a:t>决策</a:t>
            </a:r>
            <a:endParaRPr lang="en-US" altLang="zh-CN" sz="2000" b="1" dirty="0" smtClean="0">
              <a:cs typeface="+mn-ea"/>
              <a:sym typeface="+mn-lt"/>
            </a:endParaRPr>
          </a:p>
          <a:p>
            <a:pPr marL="0" indent="0">
              <a:lnSpc>
                <a:spcPct val="150000"/>
              </a:lnSpc>
              <a:buNone/>
            </a:pPr>
            <a:r>
              <a:rPr lang="zh-CN" altLang="zh-CN" sz="1800" b="1" dirty="0" smtClean="0">
                <a:solidFill>
                  <a:srgbClr val="FF0000"/>
                </a:solidFill>
                <a:cs typeface="+mn-ea"/>
                <a:sym typeface="+mn-lt"/>
              </a:rPr>
              <a:t>决策</a:t>
            </a:r>
            <a:r>
              <a:rPr lang="zh-CN" altLang="zh-CN" sz="1800" b="1" dirty="0">
                <a:cs typeface="+mn-ea"/>
                <a:sym typeface="+mn-lt"/>
              </a:rPr>
              <a:t>是组织在未来众多的行动可能中选择一个比较合理的方案</a:t>
            </a:r>
            <a:r>
              <a:rPr lang="zh-CN" altLang="zh-CN" sz="1800" b="1" dirty="0" smtClean="0">
                <a:cs typeface="+mn-ea"/>
                <a:sym typeface="+mn-lt"/>
              </a:rPr>
              <a:t>。</a:t>
            </a:r>
            <a:endParaRPr lang="en-US" altLang="zh-CN" sz="1800" b="1" dirty="0" smtClean="0">
              <a:cs typeface="+mn-ea"/>
              <a:sym typeface="+mn-lt"/>
            </a:endParaRPr>
          </a:p>
          <a:p>
            <a:pPr>
              <a:lnSpc>
                <a:spcPct val="150000"/>
              </a:lnSpc>
              <a:buFont typeface="Wingdings" panose="05000000000000000000" pitchFamily="2" charset="2"/>
              <a:buChar char="Ø"/>
            </a:pPr>
            <a:r>
              <a:rPr lang="zh-CN" altLang="zh-CN" sz="1800" dirty="0">
                <a:cs typeface="+mn-ea"/>
                <a:sym typeface="+mn-lt"/>
              </a:rPr>
              <a:t>管理者首先要研究组织活动的</a:t>
            </a:r>
            <a:r>
              <a:rPr lang="zh-CN" altLang="zh-CN" sz="1800" dirty="0">
                <a:solidFill>
                  <a:srgbClr val="FF0000"/>
                </a:solidFill>
                <a:cs typeface="+mn-ea"/>
                <a:sym typeface="+mn-lt"/>
              </a:rPr>
              <a:t>内外部背</a:t>
            </a:r>
            <a:r>
              <a:rPr lang="zh-CN" altLang="zh-CN" sz="1800" dirty="0" smtClean="0">
                <a:solidFill>
                  <a:srgbClr val="FF0000"/>
                </a:solidFill>
                <a:cs typeface="+mn-ea"/>
                <a:sym typeface="+mn-lt"/>
              </a:rPr>
              <a:t>景</a:t>
            </a:r>
            <a:r>
              <a:rPr lang="zh-CN" altLang="en-US" sz="1800" dirty="0" smtClean="0">
                <a:solidFill>
                  <a:srgbClr val="FF0000"/>
                </a:solidFill>
                <a:cs typeface="+mn-ea"/>
                <a:sym typeface="+mn-lt"/>
              </a:rPr>
              <a:t>（</a:t>
            </a:r>
            <a:r>
              <a:rPr lang="en-US" altLang="zh-CN" sz="1800" dirty="0" smtClean="0">
                <a:solidFill>
                  <a:srgbClr val="FF0000"/>
                </a:solidFill>
                <a:cs typeface="+mn-ea"/>
                <a:sym typeface="+mn-lt"/>
              </a:rPr>
              <a:t>SWOT</a:t>
            </a:r>
            <a:r>
              <a:rPr lang="zh-CN" altLang="en-US" sz="1800" dirty="0" smtClean="0">
                <a:solidFill>
                  <a:srgbClr val="FF0000"/>
                </a:solidFill>
                <a:cs typeface="+mn-ea"/>
                <a:sym typeface="+mn-lt"/>
              </a:rPr>
              <a:t>）</a:t>
            </a:r>
            <a:r>
              <a:rPr lang="zh-CN" altLang="zh-CN" sz="1800" dirty="0" smtClean="0">
                <a:cs typeface="+mn-ea"/>
                <a:sym typeface="+mn-lt"/>
              </a:rPr>
              <a:t>。</a:t>
            </a:r>
            <a:endParaRPr lang="en-US" altLang="zh-CN" sz="1800" dirty="0" smtClean="0">
              <a:cs typeface="+mn-ea"/>
              <a:sym typeface="+mn-lt"/>
            </a:endParaRPr>
          </a:p>
          <a:p>
            <a:pPr>
              <a:lnSpc>
                <a:spcPct val="150000"/>
              </a:lnSpc>
              <a:buFont typeface="Wingdings" panose="05000000000000000000" pitchFamily="2" charset="2"/>
              <a:buChar char="Ø"/>
            </a:pPr>
            <a:r>
              <a:rPr lang="zh-CN" altLang="zh-CN" sz="1800" dirty="0" smtClean="0">
                <a:cs typeface="+mn-ea"/>
                <a:sym typeface="+mn-lt"/>
              </a:rPr>
              <a:t>详细</a:t>
            </a:r>
            <a:r>
              <a:rPr lang="zh-CN" altLang="zh-CN" sz="1800" dirty="0">
                <a:cs typeface="+mn-ea"/>
                <a:sym typeface="+mn-lt"/>
              </a:rPr>
              <a:t>分析为了实现决策目标，需要采取哪些具体的行动，这些行动对组织的各个部门和环节在未来各个时期的工作提出了哪些具体的要求</a:t>
            </a:r>
            <a:r>
              <a:rPr lang="zh-CN" altLang="zh-CN" sz="1800" dirty="0" smtClean="0">
                <a:cs typeface="+mn-ea"/>
                <a:sym typeface="+mn-lt"/>
              </a:rPr>
              <a:t>。</a:t>
            </a:r>
            <a:endParaRPr lang="en-US" altLang="zh-CN" sz="1800" dirty="0" smtClean="0">
              <a:cs typeface="+mn-ea"/>
              <a:sym typeface="+mn-lt"/>
            </a:endParaRPr>
          </a:p>
        </p:txBody>
      </p:sp>
      <p:sp>
        <p:nvSpPr>
          <p:cNvPr id="11"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cs typeface="+mn-ea"/>
                <a:sym typeface="+mn-lt"/>
              </a:rPr>
              <a:t>二、管理的内涵</a:t>
            </a:r>
            <a:endParaRPr lang="zh-CN" altLang="en-US" sz="3200" dirty="0">
              <a:cs typeface="+mn-ea"/>
              <a:sym typeface="+mn-lt"/>
            </a:endParaRPr>
          </a:p>
        </p:txBody>
      </p:sp>
      <p:pic>
        <p:nvPicPr>
          <p:cNvPr id="14338" name="Picture 2" descr="https://timgsa.baidu.com/timg?image&amp;quality=80&amp;size=b9999_10000&amp;sec=1547209605392&amp;di=fc787c53c82422c6a0263d10f15704a5&amp;imgtype=0&amp;src=http%3A%2F%2Fi8.hexunimg.cn%2F2016-12-05%2F187192565.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190750" y="3717032"/>
            <a:ext cx="4762500" cy="241935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820502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2054" y="1312619"/>
            <a:ext cx="7941033" cy="2044373"/>
          </a:xfrm>
        </p:spPr>
        <p:txBody>
          <a:bodyPr>
            <a:normAutofit/>
          </a:bodyPr>
          <a:lstStyle/>
          <a:p>
            <a:pPr marL="0" indent="0">
              <a:buNone/>
            </a:pPr>
            <a:r>
              <a:rPr lang="en-US" altLang="zh-CN" sz="2000" b="1" dirty="0" smtClean="0">
                <a:cs typeface="+mn-ea"/>
                <a:sym typeface="+mn-lt"/>
              </a:rPr>
              <a:t>2. </a:t>
            </a:r>
            <a:r>
              <a:rPr lang="zh-CN" altLang="en-US" sz="2000" b="1" dirty="0">
                <a:cs typeface="+mn-ea"/>
                <a:sym typeface="+mn-lt"/>
              </a:rPr>
              <a:t>组织</a:t>
            </a:r>
            <a:endParaRPr lang="en-US" altLang="zh-CN" sz="2000" b="1" dirty="0">
              <a:cs typeface="+mn-ea"/>
              <a:sym typeface="+mn-lt"/>
            </a:endParaRPr>
          </a:p>
        </p:txBody>
      </p:sp>
      <p:sp>
        <p:nvSpPr>
          <p:cNvPr id="11"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cs typeface="+mn-ea"/>
                <a:sym typeface="+mn-lt"/>
              </a:rPr>
              <a:t>二、管理的内涵</a:t>
            </a:r>
            <a:endParaRPr lang="zh-CN" altLang="en-US" sz="3200" dirty="0">
              <a:latin typeface="+mn-lt"/>
              <a:ea typeface="+mn-ea"/>
              <a:cs typeface="+mn-ea"/>
              <a:sym typeface="+mn-lt"/>
            </a:endParaRPr>
          </a:p>
        </p:txBody>
      </p:sp>
      <p:graphicFrame>
        <p:nvGraphicFramePr>
          <p:cNvPr id="2" name="图示 1"/>
          <p:cNvGraphicFramePr/>
          <p:nvPr>
            <p:extLst>
              <p:ext uri="{D42A27DB-BD31-4B8C-83A1-F6EECF244321}">
                <p14:modId xmlns="" xmlns:p14="http://schemas.microsoft.com/office/powerpoint/2010/main" val="2317117690"/>
              </p:ext>
            </p:extLst>
          </p:nvPr>
        </p:nvGraphicFramePr>
        <p:xfrm>
          <a:off x="1457654" y="2132856"/>
          <a:ext cx="6228692" cy="4104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32188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2054" y="1312619"/>
            <a:ext cx="7941033" cy="2044373"/>
          </a:xfrm>
        </p:spPr>
        <p:txBody>
          <a:bodyPr>
            <a:normAutofit/>
          </a:bodyPr>
          <a:lstStyle/>
          <a:p>
            <a:pPr marL="0" indent="0">
              <a:buNone/>
            </a:pPr>
            <a:r>
              <a:rPr lang="en-US" altLang="zh-CN" sz="2000" b="1" dirty="0">
                <a:cs typeface="+mn-ea"/>
                <a:sym typeface="+mn-lt"/>
              </a:rPr>
              <a:t>3</a:t>
            </a:r>
            <a:r>
              <a:rPr lang="en-US" altLang="zh-CN" sz="2000" b="1" dirty="0" smtClean="0">
                <a:cs typeface="+mn-ea"/>
                <a:sym typeface="+mn-lt"/>
              </a:rPr>
              <a:t>. </a:t>
            </a:r>
            <a:r>
              <a:rPr lang="zh-CN" altLang="en-US" sz="2000" b="1" dirty="0" smtClean="0">
                <a:cs typeface="+mn-ea"/>
                <a:sym typeface="+mn-lt"/>
              </a:rPr>
              <a:t>领导</a:t>
            </a:r>
            <a:endParaRPr lang="en-US" altLang="zh-CN" sz="2000" b="1" dirty="0" smtClean="0">
              <a:cs typeface="+mn-ea"/>
              <a:sym typeface="+mn-lt"/>
            </a:endParaRPr>
          </a:p>
          <a:p>
            <a:pPr marL="0" indent="0">
              <a:lnSpc>
                <a:spcPct val="150000"/>
              </a:lnSpc>
              <a:buNone/>
            </a:pPr>
            <a:r>
              <a:rPr lang="zh-CN" altLang="en-US" sz="1800" dirty="0" smtClean="0">
                <a:cs typeface="+mn-ea"/>
                <a:sym typeface="+mn-lt"/>
              </a:rPr>
              <a:t>     </a:t>
            </a:r>
            <a:r>
              <a:rPr lang="zh-CN" altLang="en-US" sz="1800" b="1" dirty="0" smtClean="0">
                <a:solidFill>
                  <a:srgbClr val="FF0000"/>
                </a:solidFill>
                <a:cs typeface="+mn-ea"/>
                <a:sym typeface="+mn-lt"/>
              </a:rPr>
              <a:t>领导</a:t>
            </a:r>
            <a:r>
              <a:rPr lang="zh-CN" altLang="en-US" sz="1800" dirty="0">
                <a:cs typeface="+mn-ea"/>
                <a:sym typeface="+mn-lt"/>
              </a:rPr>
              <a:t>是指利用组织赋予的权力和自身的能力去指挥和影响下属为实现组织目标而努力工作的管理活动过程</a:t>
            </a:r>
            <a:r>
              <a:rPr lang="zh-CN" altLang="en-US" sz="1800" dirty="0" smtClean="0">
                <a:cs typeface="+mn-ea"/>
                <a:sym typeface="+mn-lt"/>
              </a:rPr>
              <a:t>。</a:t>
            </a:r>
            <a:endParaRPr lang="zh-CN" altLang="en-US" sz="1800" dirty="0">
              <a:cs typeface="+mn-ea"/>
              <a:sym typeface="+mn-lt"/>
            </a:endParaRPr>
          </a:p>
        </p:txBody>
      </p:sp>
      <p:sp>
        <p:nvSpPr>
          <p:cNvPr id="11"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cs typeface="+mn-ea"/>
                <a:sym typeface="+mn-lt"/>
              </a:rPr>
              <a:t>二、管理的内涵</a:t>
            </a:r>
            <a:endParaRPr lang="zh-CN" altLang="en-US" sz="3200" dirty="0">
              <a:cs typeface="+mn-ea"/>
              <a:sym typeface="+mn-lt"/>
            </a:endParaRPr>
          </a:p>
        </p:txBody>
      </p:sp>
      <p:pic>
        <p:nvPicPr>
          <p:cNvPr id="18434" name="Picture 2" descr="https://timgsa.baidu.com/timg?image&amp;quality=80&amp;size=b9999_10000&amp;sec=1547210444584&amp;di=992cfb46ee4a148905cc2abdf1cf05a4&amp;imgtype=0&amp;src=http%3A%2F%2Fimg.mp.itc.cn%2Fupload%2F20160614%2Fa2ad67f62f7c417c81f9d1854dd5130a_th.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127467" y="2708920"/>
            <a:ext cx="4889066" cy="3600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5055101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1312619"/>
            <a:ext cx="8715436" cy="1828349"/>
          </a:xfrm>
        </p:spPr>
        <p:txBody>
          <a:bodyPr>
            <a:normAutofit/>
          </a:bodyPr>
          <a:lstStyle/>
          <a:p>
            <a:pPr marL="0" indent="0">
              <a:buNone/>
            </a:pPr>
            <a:r>
              <a:rPr lang="en-US" altLang="zh-CN" sz="2000" b="1" dirty="0">
                <a:cs typeface="+mn-ea"/>
                <a:sym typeface="+mn-lt"/>
              </a:rPr>
              <a:t>4</a:t>
            </a:r>
            <a:r>
              <a:rPr lang="en-US" altLang="zh-CN" sz="2000" b="1" dirty="0" smtClean="0">
                <a:cs typeface="+mn-ea"/>
                <a:sym typeface="+mn-lt"/>
              </a:rPr>
              <a:t>. </a:t>
            </a:r>
            <a:r>
              <a:rPr lang="zh-CN" altLang="en-US" sz="2000" b="1" dirty="0" smtClean="0">
                <a:cs typeface="+mn-ea"/>
                <a:sym typeface="+mn-lt"/>
              </a:rPr>
              <a:t>控制</a:t>
            </a:r>
            <a:endParaRPr lang="en-US" altLang="zh-CN" sz="2000" b="1" dirty="0" smtClean="0">
              <a:cs typeface="+mn-ea"/>
              <a:sym typeface="+mn-lt"/>
            </a:endParaRPr>
          </a:p>
          <a:p>
            <a:pPr marL="0" indent="0">
              <a:lnSpc>
                <a:spcPct val="150000"/>
              </a:lnSpc>
              <a:buNone/>
            </a:pPr>
            <a:r>
              <a:rPr lang="zh-CN" altLang="en-US" sz="1800" b="1" dirty="0" smtClean="0">
                <a:solidFill>
                  <a:srgbClr val="FF0000"/>
                </a:solidFill>
                <a:cs typeface="+mn-ea"/>
                <a:sym typeface="+mn-lt"/>
              </a:rPr>
              <a:t>       控</a:t>
            </a:r>
            <a:r>
              <a:rPr lang="zh-CN" altLang="en-US" sz="1800" b="1" dirty="0">
                <a:solidFill>
                  <a:srgbClr val="FF0000"/>
                </a:solidFill>
                <a:cs typeface="+mn-ea"/>
                <a:sym typeface="+mn-lt"/>
              </a:rPr>
              <a:t>制</a:t>
            </a:r>
            <a:r>
              <a:rPr lang="zh-CN" altLang="en-US" sz="1800" dirty="0">
                <a:cs typeface="+mn-ea"/>
                <a:sym typeface="+mn-lt"/>
              </a:rPr>
              <a:t>是为了保证组织系统按预定要求运作而进行的一系列工作，包括根据预先制定的标准检查和监督各部门、各环节的工作，判断工作结果与目标要求是否</a:t>
            </a:r>
            <a:r>
              <a:rPr lang="zh-CN" altLang="en-US" sz="1800" dirty="0" smtClean="0">
                <a:cs typeface="+mn-ea"/>
                <a:sym typeface="+mn-lt"/>
              </a:rPr>
              <a:t>相符。</a:t>
            </a:r>
            <a:endParaRPr lang="zh-CN" altLang="en-US" sz="1800" dirty="0">
              <a:cs typeface="+mn-ea"/>
              <a:sym typeface="+mn-lt"/>
            </a:endParaRPr>
          </a:p>
        </p:txBody>
      </p:sp>
      <p:sp>
        <p:nvSpPr>
          <p:cNvPr id="11"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cs typeface="+mn-ea"/>
                <a:sym typeface="+mn-lt"/>
              </a:rPr>
              <a:t>二、管理的内涵</a:t>
            </a:r>
            <a:endParaRPr lang="zh-CN" altLang="en-US" sz="3200" dirty="0">
              <a:cs typeface="+mn-ea"/>
              <a:sym typeface="+mn-lt"/>
            </a:endParaRPr>
          </a:p>
        </p:txBody>
      </p:sp>
      <p:pic>
        <p:nvPicPr>
          <p:cNvPr id="2" name="图片 1"/>
          <p:cNvPicPr>
            <a:picLocks noChangeAspect="1"/>
          </p:cNvPicPr>
          <p:nvPr/>
        </p:nvPicPr>
        <p:blipFill>
          <a:blip r:embed="rId2" cstate="print"/>
          <a:stretch>
            <a:fillRect/>
          </a:stretch>
        </p:blipFill>
        <p:spPr>
          <a:xfrm>
            <a:off x="3779912" y="3616875"/>
            <a:ext cx="3810000" cy="2524125"/>
          </a:xfrm>
          <a:prstGeom prst="rect">
            <a:avLst/>
          </a:prstGeom>
        </p:spPr>
      </p:pic>
      <p:sp>
        <p:nvSpPr>
          <p:cNvPr id="4" name="云形标注 3"/>
          <p:cNvSpPr/>
          <p:nvPr/>
        </p:nvSpPr>
        <p:spPr>
          <a:xfrm>
            <a:off x="827584" y="3450704"/>
            <a:ext cx="2880320" cy="1130424"/>
          </a:xfrm>
          <a:prstGeom prst="cloudCallout">
            <a:avLst>
              <a:gd name="adj1" fmla="val 70829"/>
              <a:gd name="adj2" fmla="val 341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“把好方向盘”</a:t>
            </a:r>
            <a:endParaRPr lang="zh-CN" altLang="en-US" dirty="0"/>
          </a:p>
        </p:txBody>
      </p:sp>
    </p:spTree>
    <p:extLst>
      <p:ext uri="{BB962C8B-B14F-4D97-AF65-F5344CB8AC3E}">
        <p14:creationId xmlns="" xmlns:p14="http://schemas.microsoft.com/office/powerpoint/2010/main" val="23688513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1312619"/>
            <a:ext cx="8429684" cy="1828349"/>
          </a:xfrm>
        </p:spPr>
        <p:txBody>
          <a:bodyPr>
            <a:normAutofit/>
          </a:bodyPr>
          <a:lstStyle/>
          <a:p>
            <a:pPr marL="0" indent="0">
              <a:buNone/>
            </a:pPr>
            <a:r>
              <a:rPr lang="en-US" altLang="zh-CN" sz="2000" b="1" dirty="0" smtClean="0">
                <a:cs typeface="+mn-ea"/>
                <a:sym typeface="+mn-lt"/>
              </a:rPr>
              <a:t>5. </a:t>
            </a:r>
            <a:r>
              <a:rPr lang="zh-CN" altLang="en-US" sz="2000" b="1" dirty="0" smtClean="0">
                <a:cs typeface="+mn-ea"/>
                <a:sym typeface="+mn-lt"/>
              </a:rPr>
              <a:t>创新</a:t>
            </a:r>
            <a:endParaRPr lang="en-US" altLang="zh-CN" sz="2000" b="1" dirty="0" smtClean="0">
              <a:cs typeface="+mn-ea"/>
              <a:sym typeface="+mn-lt"/>
            </a:endParaRPr>
          </a:p>
          <a:p>
            <a:pPr marL="0" indent="0">
              <a:lnSpc>
                <a:spcPct val="150000"/>
              </a:lnSpc>
              <a:buNone/>
            </a:pPr>
            <a:r>
              <a:rPr lang="zh-CN" altLang="en-US" sz="1800" dirty="0" smtClean="0">
                <a:cs typeface="+mn-ea"/>
                <a:sym typeface="+mn-lt"/>
              </a:rPr>
              <a:t>         组织内外部的不断变化</a:t>
            </a:r>
            <a:r>
              <a:rPr lang="zh-CN" altLang="en-US" sz="1800" dirty="0">
                <a:cs typeface="+mn-ea"/>
                <a:sym typeface="+mn-lt"/>
              </a:rPr>
              <a:t>要求组织内部的活动技术与方法不断变革，组织活动与人的安排不断优化，甚至组织活动的方向、内容与形式选择也需要不断地进行调整。这些变革、优化和调整是通过管理的</a:t>
            </a:r>
            <a:r>
              <a:rPr lang="zh-CN" altLang="en-US" sz="1800" b="1" dirty="0">
                <a:solidFill>
                  <a:srgbClr val="FF0000"/>
                </a:solidFill>
                <a:cs typeface="+mn-ea"/>
                <a:sym typeface="+mn-lt"/>
              </a:rPr>
              <a:t>创新职能</a:t>
            </a:r>
            <a:r>
              <a:rPr lang="zh-CN" altLang="en-US" sz="1800" dirty="0">
                <a:cs typeface="+mn-ea"/>
                <a:sym typeface="+mn-lt"/>
              </a:rPr>
              <a:t>来实现的。</a:t>
            </a:r>
          </a:p>
        </p:txBody>
      </p:sp>
      <p:sp>
        <p:nvSpPr>
          <p:cNvPr id="11"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cs typeface="+mn-ea"/>
                <a:sym typeface="+mn-lt"/>
              </a:rPr>
              <a:t>二、管理的内涵</a:t>
            </a:r>
            <a:endParaRPr lang="zh-CN" altLang="en-US" sz="3200" dirty="0">
              <a:cs typeface="+mn-ea"/>
              <a:sym typeface="+mn-lt"/>
            </a:endParaRPr>
          </a:p>
        </p:txBody>
      </p:sp>
      <p:sp>
        <p:nvSpPr>
          <p:cNvPr id="6" name="矩形 5"/>
          <p:cNvSpPr>
            <a:spLocks noChangeArrowheads="1"/>
          </p:cNvSpPr>
          <p:nvPr/>
        </p:nvSpPr>
        <p:spPr bwMode="auto">
          <a:xfrm>
            <a:off x="357158" y="5214950"/>
            <a:ext cx="3467616" cy="369332"/>
          </a:xfrm>
          <a:prstGeom prst="rect">
            <a:avLst/>
          </a:prstGeom>
          <a:noFill/>
          <a:ln w="9525">
            <a:noFill/>
            <a:miter lim="800000"/>
            <a:headEnd/>
            <a:tailEnd/>
          </a:ln>
        </p:spPr>
        <p:txBody>
          <a:bodyPr wrap="none">
            <a:spAutoFit/>
          </a:bodyPr>
          <a:lstStyle/>
          <a:p>
            <a:r>
              <a:rPr lang="en-US" altLang="zh-CN" dirty="0" smtClean="0">
                <a:hlinkClick r:id="rId2" action="ppaction://hlinkfile"/>
              </a:rPr>
              <a:t>2018</a:t>
            </a:r>
            <a:r>
              <a:rPr lang="zh-CN" altLang="en-US" dirty="0" smtClean="0">
                <a:hlinkClick r:id="rId2" action="ppaction://hlinkfile"/>
              </a:rPr>
              <a:t>中</a:t>
            </a:r>
            <a:r>
              <a:rPr lang="zh-CN" altLang="en-US" dirty="0">
                <a:hlinkClick r:id="rId2" action="ppaction://hlinkfile"/>
              </a:rPr>
              <a:t>国最具影响力的创新公司</a:t>
            </a:r>
            <a:endParaRPr lang="zh-CN" altLang="en-US" dirty="0"/>
          </a:p>
        </p:txBody>
      </p:sp>
      <p:pic>
        <p:nvPicPr>
          <p:cNvPr id="25602" name="Picture 2" descr="https://timgsa.baidu.com/timg?image&amp;quality=80&amp;size=b9999_10000&amp;sec=1565155850338&amp;di=80e9114a41f93e41b940f66aa26fbce7&amp;imgtype=0&amp;src=http%3A%2F%2Fcache.d1net.com%2Fuploadfile%2F2013%2F1125%2F20131125061334961.jpg"/>
          <p:cNvPicPr>
            <a:picLocks noChangeAspect="1" noChangeArrowheads="1"/>
          </p:cNvPicPr>
          <p:nvPr/>
        </p:nvPicPr>
        <p:blipFill>
          <a:blip r:embed="rId3" cstate="print"/>
          <a:srcRect/>
          <a:stretch>
            <a:fillRect/>
          </a:stretch>
        </p:blipFill>
        <p:spPr bwMode="auto">
          <a:xfrm>
            <a:off x="3964777" y="3286124"/>
            <a:ext cx="5036379" cy="3357586"/>
          </a:xfrm>
          <a:prstGeom prst="rect">
            <a:avLst/>
          </a:prstGeom>
          <a:noFill/>
        </p:spPr>
      </p:pic>
      <p:sp>
        <p:nvSpPr>
          <p:cNvPr id="7" name="矩形 6"/>
          <p:cNvSpPr/>
          <p:nvPr/>
        </p:nvSpPr>
        <p:spPr>
          <a:xfrm>
            <a:off x="8072462" y="6215082"/>
            <a:ext cx="928694"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9.25</a:t>
            </a:r>
            <a:endParaRPr lang="zh-CN" altLang="en-US" dirty="0">
              <a:solidFill>
                <a:schemeClr val="tx1"/>
              </a:solidFill>
            </a:endParaRPr>
          </a:p>
        </p:txBody>
      </p:sp>
    </p:spTree>
    <p:extLst>
      <p:ext uri="{BB962C8B-B14F-4D97-AF65-F5344CB8AC3E}">
        <p14:creationId xmlns="" xmlns:p14="http://schemas.microsoft.com/office/powerpoint/2010/main" val="22021069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79512" y="116632"/>
            <a:ext cx="7992888" cy="720080"/>
          </a:xfrm>
          <a:prstGeom prst="rect">
            <a:avLst/>
          </a:prstGeom>
        </p:spPr>
        <p:txBody>
          <a:bodyPr>
            <a:normAutofit/>
          </a:bodyPr>
          <a:lstStyle/>
          <a:p>
            <a:pPr algn="l"/>
            <a:r>
              <a:rPr lang="zh-CN" altLang="zh-CN" sz="3200" dirty="0">
                <a:solidFill>
                  <a:schemeClr val="bg1"/>
                </a:solidFill>
                <a:latin typeface="+mn-lt"/>
                <a:ea typeface="+mn-ea"/>
                <a:cs typeface="+mn-ea"/>
                <a:sym typeface="+mn-lt"/>
              </a:rPr>
              <a:t>三、管理的本质</a:t>
            </a:r>
            <a:endParaRPr lang="zh-CN" altLang="en-US" sz="3200" dirty="0">
              <a:solidFill>
                <a:schemeClr val="bg1"/>
              </a:solidFill>
              <a:latin typeface="+mn-lt"/>
              <a:ea typeface="+mn-ea"/>
              <a:cs typeface="+mn-ea"/>
              <a:sym typeface="+mn-lt"/>
            </a:endParaRPr>
          </a:p>
        </p:txBody>
      </p:sp>
      <p:sp>
        <p:nvSpPr>
          <p:cNvPr id="8" name="圆角矩形 7"/>
          <p:cNvSpPr/>
          <p:nvPr/>
        </p:nvSpPr>
        <p:spPr>
          <a:xfrm>
            <a:off x="500034" y="3765352"/>
            <a:ext cx="3857652" cy="4320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管理是对人或对</a:t>
            </a:r>
            <a:r>
              <a:rPr lang="zh-CN" altLang="en-US" sz="2400" b="1" dirty="0" smtClean="0">
                <a:solidFill>
                  <a:srgbClr val="FF0000"/>
                </a:solidFill>
              </a:rPr>
              <a:t>人</a:t>
            </a:r>
            <a:r>
              <a:rPr lang="zh-CN" altLang="en-US" dirty="0" smtClean="0"/>
              <a:t>的</a:t>
            </a:r>
            <a:r>
              <a:rPr lang="zh-CN" altLang="en-US" sz="2400" b="1" dirty="0" smtClean="0">
                <a:solidFill>
                  <a:srgbClr val="FF0000"/>
                </a:solidFill>
              </a:rPr>
              <a:t>行为</a:t>
            </a:r>
            <a:r>
              <a:rPr lang="zh-CN" altLang="en-US" dirty="0" smtClean="0"/>
              <a:t>的管理</a:t>
            </a:r>
            <a:endParaRPr lang="zh-CN" altLang="en-US" dirty="0"/>
          </a:p>
        </p:txBody>
      </p:sp>
      <p:pic>
        <p:nvPicPr>
          <p:cNvPr id="20482" name="Picture 2" descr="https://timgsa.baidu.com/timg?image&amp;quality=80&amp;size=b9999_10000&amp;sec=1547212096408&amp;di=23687d60a59128eccdc8715a1b340bd2&amp;imgtype=0&amp;src=http%3A%2F%2Fimages.zb580.tv%2Fupload%2F201712%2F16%2F201712161507170842.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5437" t="15166" r="6072" b="22959"/>
          <a:stretch/>
        </p:blipFill>
        <p:spPr bwMode="auto">
          <a:xfrm>
            <a:off x="1043608" y="1764253"/>
            <a:ext cx="2952329" cy="1944216"/>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圆角矩形 10"/>
          <p:cNvSpPr/>
          <p:nvPr/>
        </p:nvSpPr>
        <p:spPr>
          <a:xfrm>
            <a:off x="4783611" y="3765352"/>
            <a:ext cx="3816424" cy="4320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管理的本质是对人的行为进行协调</a:t>
            </a:r>
          </a:p>
        </p:txBody>
      </p:sp>
      <p:pic>
        <p:nvPicPr>
          <p:cNvPr id="10" name="图片 9"/>
          <p:cNvPicPr>
            <a:picLocks noChangeAspect="1"/>
          </p:cNvPicPr>
          <p:nvPr/>
        </p:nvPicPr>
        <p:blipFill>
          <a:blip r:embed="rId3" cstate="print"/>
          <a:stretch>
            <a:fillRect/>
          </a:stretch>
        </p:blipFill>
        <p:spPr>
          <a:xfrm>
            <a:off x="5215659" y="1714488"/>
            <a:ext cx="2952329" cy="1948786"/>
          </a:xfrm>
          <a:prstGeom prst="rect">
            <a:avLst/>
          </a:prstGeom>
        </p:spPr>
      </p:pic>
      <p:sp>
        <p:nvSpPr>
          <p:cNvPr id="7" name="TextBox 6"/>
          <p:cNvSpPr txBox="1"/>
          <p:nvPr/>
        </p:nvSpPr>
        <p:spPr>
          <a:xfrm>
            <a:off x="4786314" y="4349861"/>
            <a:ext cx="3852000"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dirty="0" smtClean="0"/>
              <a:t>认知和行动能力的</a:t>
            </a:r>
            <a:r>
              <a:rPr lang="zh-CN" altLang="en-US" b="1" dirty="0" smtClean="0">
                <a:solidFill>
                  <a:srgbClr val="FF0000"/>
                </a:solidFill>
              </a:rPr>
              <a:t>限制</a:t>
            </a:r>
            <a:r>
              <a:rPr lang="zh-CN" altLang="en-US" dirty="0" smtClean="0"/>
              <a:t>；</a:t>
            </a:r>
            <a:r>
              <a:rPr lang="en-US" altLang="zh-CN" dirty="0" smtClean="0"/>
              <a:t>++</a:t>
            </a:r>
          </a:p>
          <a:p>
            <a:r>
              <a:rPr lang="zh-CN" altLang="en-US" dirty="0" smtClean="0"/>
              <a:t>个人目标和组织目标；</a:t>
            </a:r>
            <a:endParaRPr lang="en-US" altLang="zh-CN" dirty="0" smtClean="0"/>
          </a:p>
          <a:p>
            <a:r>
              <a:rPr lang="zh-CN" altLang="en-US" dirty="0" smtClean="0"/>
              <a:t>不同成员在组织中的行为和贡献；</a:t>
            </a:r>
            <a:endParaRPr lang="en-US" altLang="zh-CN" dirty="0" smtClean="0"/>
          </a:p>
          <a:p>
            <a:r>
              <a:rPr lang="zh-CN" altLang="en-US" dirty="0" smtClean="0"/>
              <a:t>协作的意愿</a:t>
            </a:r>
            <a:endParaRPr lang="en-US" altLang="zh-CN" dirty="0" smtClean="0"/>
          </a:p>
          <a:p>
            <a:r>
              <a:rPr lang="zh-CN" altLang="en-US" dirty="0" smtClean="0"/>
              <a:t>行为规则</a:t>
            </a:r>
            <a:r>
              <a:rPr lang="en-US" altLang="zh-CN" dirty="0" smtClean="0"/>
              <a:t>  </a:t>
            </a:r>
            <a:r>
              <a:rPr lang="en-US" altLang="zh-CN" dirty="0" smtClean="0">
                <a:sym typeface="Wingdings" pitchFamily="2" charset="2"/>
              </a:rPr>
              <a:t>  </a:t>
            </a:r>
            <a:r>
              <a:rPr lang="zh-CN" altLang="en-US" dirty="0" smtClean="0"/>
              <a:t>行为的可预测性。</a:t>
            </a:r>
            <a:endParaRPr lang="zh-CN" altLang="en-US" dirty="0"/>
          </a:p>
        </p:txBody>
      </p:sp>
      <p:sp>
        <p:nvSpPr>
          <p:cNvPr id="9" name="TextBox 8"/>
          <p:cNvSpPr txBox="1"/>
          <p:nvPr/>
        </p:nvSpPr>
        <p:spPr>
          <a:xfrm>
            <a:off x="500034" y="4349861"/>
            <a:ext cx="385200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dirty="0" smtClean="0"/>
              <a:t>正确的决策需要正确的人去完成；</a:t>
            </a:r>
            <a:endParaRPr lang="en-US" altLang="zh-CN" dirty="0" smtClean="0"/>
          </a:p>
          <a:p>
            <a:r>
              <a:rPr lang="zh-CN" altLang="en-US" dirty="0" smtClean="0"/>
              <a:t>让人们表现出符合组织需要的行为。</a:t>
            </a:r>
            <a:endParaRPr lang="en-US" altLang="zh-CN" dirty="0" smtClean="0"/>
          </a:p>
          <a:p>
            <a:r>
              <a:rPr lang="zh-CN" altLang="en-US" dirty="0" smtClean="0"/>
              <a:t>识人、用人、激励人。</a:t>
            </a:r>
            <a:endParaRPr lang="zh-CN" altLang="en-US" dirty="0"/>
          </a:p>
        </p:txBody>
      </p:sp>
    </p:spTree>
    <p:extLst>
      <p:ext uri="{BB962C8B-B14F-4D97-AF65-F5344CB8AC3E}">
        <p14:creationId xmlns="" xmlns:p14="http://schemas.microsoft.com/office/powerpoint/2010/main" val="17997479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79512" y="116632"/>
            <a:ext cx="7992888" cy="720080"/>
          </a:xfrm>
          <a:prstGeom prst="rect">
            <a:avLst/>
          </a:prstGeom>
        </p:spPr>
        <p:txBody>
          <a:bodyPr>
            <a:normAutofit/>
          </a:bodyPr>
          <a:lstStyle/>
          <a:p>
            <a:pPr algn="l"/>
            <a:r>
              <a:rPr lang="zh-CN" altLang="zh-CN" sz="3200" dirty="0">
                <a:solidFill>
                  <a:schemeClr val="bg1"/>
                </a:solidFill>
                <a:latin typeface="+mn-lt"/>
                <a:ea typeface="+mn-ea"/>
                <a:cs typeface="+mn-ea"/>
                <a:sym typeface="+mn-lt"/>
              </a:rPr>
              <a:t>三、管理的本质</a:t>
            </a:r>
            <a:endParaRPr lang="zh-CN" altLang="en-US" sz="3200" dirty="0">
              <a:solidFill>
                <a:schemeClr val="bg1"/>
              </a:solidFill>
              <a:latin typeface="+mn-lt"/>
              <a:ea typeface="+mn-ea"/>
              <a:cs typeface="+mn-ea"/>
              <a:sym typeface="+mn-lt"/>
            </a:endParaRPr>
          </a:p>
        </p:txBody>
      </p:sp>
      <p:sp>
        <p:nvSpPr>
          <p:cNvPr id="8" name="圆角矩形 7"/>
          <p:cNvSpPr/>
          <p:nvPr/>
        </p:nvSpPr>
        <p:spPr>
          <a:xfrm>
            <a:off x="579561" y="1484784"/>
            <a:ext cx="3528392" cy="4320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管理的科学性与艺术性</a:t>
            </a:r>
            <a:endParaRPr lang="zh-CN" altLang="en-US" dirty="0"/>
          </a:p>
        </p:txBody>
      </p:sp>
      <p:pic>
        <p:nvPicPr>
          <p:cNvPr id="7" name="Picture 4" descr="https://timgsa.baidu.com/timg?image&amp;quality=80&amp;size=b9999_10000&amp;sec=1547212320996&amp;di=c9db39db9543f1fa17ae932e5245c15d&amp;imgtype=0&amp;src=http%3A%2F%2Fs4.sinaimg.cn%2Fmw690%2F0067Llv5zy76YfZOfjd4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331640" y="1972293"/>
            <a:ext cx="2376264" cy="1873929"/>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6" descr="https://timgsa.baidu.com/timg?image&amp;quality=80&amp;size=b9999_10000&amp;sec=1547212345405&amp;di=2163c2db51735c60da0237945559ac67&amp;imgtype=0&amp;src=http%3A%2F%2Fs6.sinaimg.cn%2Fbmiddle%2F4835cb0c451d4ed56a255"/>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l="3277" t="8677" r="5696" b="621"/>
          <a:stretch/>
        </p:blipFill>
        <p:spPr bwMode="auto">
          <a:xfrm>
            <a:off x="5148064" y="1876463"/>
            <a:ext cx="2736304" cy="1969759"/>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圆角矩形 11"/>
          <p:cNvSpPr/>
          <p:nvPr/>
        </p:nvSpPr>
        <p:spPr>
          <a:xfrm>
            <a:off x="579561" y="3999925"/>
            <a:ext cx="3528392" cy="43204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管理的自然属性和社会属性</a:t>
            </a:r>
            <a:endParaRPr lang="zh-CN" altLang="en-US" dirty="0"/>
          </a:p>
        </p:txBody>
      </p:sp>
      <p:sp>
        <p:nvSpPr>
          <p:cNvPr id="3" name="矩形 2"/>
          <p:cNvSpPr/>
          <p:nvPr/>
        </p:nvSpPr>
        <p:spPr>
          <a:xfrm>
            <a:off x="4204778" y="2399677"/>
            <a:ext cx="588623" cy="923330"/>
          </a:xfrm>
          <a:prstGeom prst="rect">
            <a:avLst/>
          </a:prstGeom>
          <a:noFill/>
        </p:spPr>
        <p:txBody>
          <a:bodyPr wrap="none" lIns="91440" tIns="45720" rIns="91440" bIns="45720">
            <a:spAutoFit/>
          </a:bodyPr>
          <a:lstStyle/>
          <a:p>
            <a:pPr algn="ctr"/>
            <a:r>
              <a:rPr lang="en-US" altLang="zh-CN" sz="5400" b="1" cap="none" spc="0" dirty="0" smtClean="0">
                <a:ln w="22225">
                  <a:solidFill>
                    <a:schemeClr val="accent2"/>
                  </a:solidFill>
                  <a:prstDash val="solid"/>
                </a:ln>
                <a:solidFill>
                  <a:schemeClr val="accent2">
                    <a:lumMod val="40000"/>
                    <a:lumOff val="60000"/>
                  </a:schemeClr>
                </a:solidFill>
                <a:effectLst/>
              </a:rPr>
              <a:t>+</a:t>
            </a:r>
            <a:endParaRPr lang="zh-CN" altLang="en-US" sz="5400" b="1" cap="none" spc="0" dirty="0">
              <a:ln w="22225">
                <a:solidFill>
                  <a:schemeClr val="accent2"/>
                </a:solidFill>
                <a:prstDash val="solid"/>
              </a:ln>
              <a:solidFill>
                <a:schemeClr val="accent2">
                  <a:lumMod val="40000"/>
                  <a:lumOff val="60000"/>
                </a:schemeClr>
              </a:solidFill>
              <a:effectLst/>
            </a:endParaRPr>
          </a:p>
        </p:txBody>
      </p:sp>
      <p:sp>
        <p:nvSpPr>
          <p:cNvPr id="13" name="矩形 12"/>
          <p:cNvSpPr/>
          <p:nvPr/>
        </p:nvSpPr>
        <p:spPr>
          <a:xfrm>
            <a:off x="4204778" y="4924250"/>
            <a:ext cx="588623" cy="923330"/>
          </a:xfrm>
          <a:prstGeom prst="rect">
            <a:avLst/>
          </a:prstGeom>
          <a:noFill/>
        </p:spPr>
        <p:txBody>
          <a:bodyPr wrap="none" lIns="91440" tIns="45720" rIns="91440" bIns="45720">
            <a:spAutoFit/>
          </a:bodyPr>
          <a:lstStyle/>
          <a:p>
            <a:pPr algn="ctr"/>
            <a:r>
              <a:rPr lang="en-US" altLang="zh-CN" sz="5400" b="1" cap="none" spc="0" dirty="0" smtClean="0">
                <a:ln w="22225">
                  <a:solidFill>
                    <a:schemeClr val="accent2"/>
                  </a:solidFill>
                  <a:prstDash val="solid"/>
                </a:ln>
                <a:solidFill>
                  <a:schemeClr val="accent2">
                    <a:lumMod val="40000"/>
                    <a:lumOff val="60000"/>
                  </a:schemeClr>
                </a:solidFill>
                <a:effectLst/>
              </a:rPr>
              <a:t>+</a:t>
            </a:r>
            <a:endParaRPr lang="zh-CN" altLang="en-US" sz="5400" b="1" cap="none" spc="0" dirty="0">
              <a:ln w="22225">
                <a:solidFill>
                  <a:schemeClr val="accent2"/>
                </a:solidFill>
                <a:prstDash val="solid"/>
              </a:ln>
              <a:solidFill>
                <a:schemeClr val="accent2">
                  <a:lumMod val="40000"/>
                  <a:lumOff val="60000"/>
                </a:schemeClr>
              </a:solidFill>
              <a:effectLst/>
            </a:endParaRPr>
          </a:p>
        </p:txBody>
      </p:sp>
      <p:pic>
        <p:nvPicPr>
          <p:cNvPr id="23554" name="Picture 2" descr="https://timgsa.baidu.com/timg?image&amp;quality=80&amp;size=b9999_10000&amp;sec=1547212768710&amp;di=0b22a0924d22a5411825354ad7df65d1&amp;imgtype=0&amp;src=http%3A%2F%2Fimg.mp.itc.cn%2Fupload%2F20170207%2Fd1fd08b5be024fe8b6c46a0821a88a76_th.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61402" y="4509120"/>
            <a:ext cx="3046949" cy="1728192"/>
          </a:xfrm>
          <a:prstGeom prst="rect">
            <a:avLst/>
          </a:prstGeom>
          <a:noFill/>
          <a:extLst>
            <a:ext uri="{909E8E84-426E-40DD-AFC4-6F175D3DCCD1}">
              <a14:hiddenFill xmlns="" xmlns:a14="http://schemas.microsoft.com/office/drawing/2010/main">
                <a:solidFill>
                  <a:srgbClr val="FFFFFF"/>
                </a:solidFill>
              </a14:hiddenFill>
            </a:ext>
          </a:extLst>
        </p:spPr>
      </p:pic>
      <p:pic>
        <p:nvPicPr>
          <p:cNvPr id="23556" name="Picture 4" descr="https://timgsa.baidu.com/timg?image&amp;quality=80&amp;size=b9999_10000&amp;sec=1547212933639&amp;di=2ada801178981a6997ac2e4e506b6421&amp;imgtype=0&amp;src=http%3A%2F%2F5b0988e595225.cdn.sohucs.com%2Fimages%2F20180924%2F9bc5f1914e084fc7aa012f6594e74671.jpe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5172067" y="4509120"/>
            <a:ext cx="2784309" cy="172819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5985118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267744" y="2708920"/>
            <a:ext cx="4881092" cy="3470856"/>
          </a:xfrm>
          <a:prstGeom prst="rect">
            <a:avLst/>
          </a:prstGeom>
        </p:spPr>
      </p:pic>
      <p:sp>
        <p:nvSpPr>
          <p:cNvPr id="2" name="标题 1"/>
          <p:cNvSpPr>
            <a:spLocks noGrp="1"/>
          </p:cNvSpPr>
          <p:nvPr>
            <p:ph type="title" idx="4294967295"/>
          </p:nvPr>
        </p:nvSpPr>
        <p:spPr>
          <a:xfrm>
            <a:off x="179512" y="116632"/>
            <a:ext cx="7992888" cy="720080"/>
          </a:xfrm>
          <a:prstGeom prst="rect">
            <a:avLst/>
          </a:prstGeom>
        </p:spPr>
        <p:txBody>
          <a:bodyPr>
            <a:normAutofit/>
          </a:bodyPr>
          <a:lstStyle/>
          <a:p>
            <a:pPr algn="l"/>
            <a:r>
              <a:rPr lang="zh-CN" altLang="zh-CN" sz="3600" dirty="0">
                <a:solidFill>
                  <a:schemeClr val="bg1"/>
                </a:solidFill>
                <a:latin typeface="+mn-lt"/>
                <a:ea typeface="+mn-ea"/>
                <a:cs typeface="+mn-ea"/>
                <a:sym typeface="+mn-lt"/>
              </a:rPr>
              <a:t>第二节</a:t>
            </a:r>
            <a:r>
              <a:rPr lang="en-US" altLang="zh-CN" sz="3600" dirty="0">
                <a:solidFill>
                  <a:schemeClr val="bg1"/>
                </a:solidFill>
                <a:latin typeface="+mn-lt"/>
                <a:ea typeface="+mn-ea"/>
                <a:cs typeface="+mn-ea"/>
                <a:sym typeface="+mn-lt"/>
              </a:rPr>
              <a:t>  </a:t>
            </a:r>
            <a:r>
              <a:rPr lang="zh-CN" altLang="zh-CN" sz="3600" dirty="0">
                <a:solidFill>
                  <a:schemeClr val="bg1"/>
                </a:solidFill>
                <a:latin typeface="+mn-lt"/>
                <a:ea typeface="+mn-ea"/>
                <a:cs typeface="+mn-ea"/>
                <a:sym typeface="+mn-lt"/>
              </a:rPr>
              <a:t>管理的基本原理与方法</a:t>
            </a:r>
            <a:endParaRPr lang="zh-CN" altLang="en-US" sz="3600" dirty="0">
              <a:solidFill>
                <a:schemeClr val="bg1"/>
              </a:solidFill>
              <a:latin typeface="+mn-lt"/>
              <a:ea typeface="+mn-ea"/>
              <a:cs typeface="+mn-ea"/>
              <a:sym typeface="+mn-lt"/>
            </a:endParaRPr>
          </a:p>
        </p:txBody>
      </p:sp>
      <p:sp>
        <p:nvSpPr>
          <p:cNvPr id="3" name="内容占位符 2"/>
          <p:cNvSpPr>
            <a:spLocks noGrp="1"/>
          </p:cNvSpPr>
          <p:nvPr>
            <p:ph idx="1"/>
          </p:nvPr>
        </p:nvSpPr>
        <p:spPr/>
        <p:txBody>
          <a:bodyPr>
            <a:normAutofit/>
          </a:bodyPr>
          <a:lstStyle/>
          <a:p>
            <a:pPr marL="0" indent="457200">
              <a:buNone/>
            </a:pPr>
            <a:r>
              <a:rPr lang="zh-CN" altLang="zh-CN" sz="2000" dirty="0">
                <a:cs typeface="+mn-ea"/>
                <a:sym typeface="+mn-lt"/>
              </a:rPr>
              <a:t>在组织和协调群体活动的过程中，管理者必须依循</a:t>
            </a:r>
            <a:r>
              <a:rPr lang="zh-CN" altLang="zh-CN" sz="2000" dirty="0">
                <a:solidFill>
                  <a:srgbClr val="C00000"/>
                </a:solidFill>
                <a:cs typeface="+mn-ea"/>
                <a:sym typeface="+mn-lt"/>
              </a:rPr>
              <a:t>人本、系统、效益及适度</a:t>
            </a:r>
            <a:r>
              <a:rPr lang="zh-CN" altLang="zh-CN" sz="2000" dirty="0">
                <a:cs typeface="+mn-ea"/>
                <a:sym typeface="+mn-lt"/>
              </a:rPr>
              <a:t>等基本原理，利用</a:t>
            </a:r>
            <a:r>
              <a:rPr lang="zh-CN" altLang="zh-CN" sz="2000" dirty="0">
                <a:solidFill>
                  <a:srgbClr val="C00000"/>
                </a:solidFill>
                <a:cs typeface="+mn-ea"/>
                <a:sym typeface="+mn-lt"/>
              </a:rPr>
              <a:t>理性分析和直觉判断</a:t>
            </a:r>
            <a:r>
              <a:rPr lang="zh-CN" altLang="zh-CN" sz="2000" dirty="0">
                <a:cs typeface="+mn-ea"/>
                <a:sym typeface="+mn-lt"/>
              </a:rPr>
              <a:t>等基本方法，借助</a:t>
            </a:r>
            <a:r>
              <a:rPr lang="zh-CN" altLang="zh-CN" sz="2000" dirty="0">
                <a:solidFill>
                  <a:srgbClr val="C00000"/>
                </a:solidFill>
                <a:cs typeface="+mn-ea"/>
                <a:sym typeface="+mn-lt"/>
              </a:rPr>
              <a:t>权力和文化</a:t>
            </a:r>
            <a:r>
              <a:rPr lang="zh-CN" altLang="zh-CN" sz="2000" dirty="0">
                <a:cs typeface="+mn-ea"/>
                <a:sym typeface="+mn-lt"/>
              </a:rPr>
              <a:t>等基本工具。</a:t>
            </a:r>
          </a:p>
          <a:p>
            <a:pPr marL="0" indent="457200">
              <a:buNone/>
            </a:pPr>
            <a:endParaRPr lang="zh-CN" altLang="en-US" sz="2000" dirty="0">
              <a:cs typeface="+mn-ea"/>
              <a:sym typeface="+mn-lt"/>
            </a:endParaRPr>
          </a:p>
        </p:txBody>
      </p:sp>
    </p:spTree>
    <p:extLst>
      <p:ext uri="{BB962C8B-B14F-4D97-AF65-F5344CB8AC3E}">
        <p14:creationId xmlns="" xmlns:p14="http://schemas.microsoft.com/office/powerpoint/2010/main" val="16601612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idx="4294967295"/>
          </p:nvPr>
        </p:nvSpPr>
        <p:spPr>
          <a:xfrm>
            <a:off x="0" y="330724"/>
            <a:ext cx="8736965" cy="439736"/>
          </a:xfrm>
          <a:prstGeom prst="rect">
            <a:avLst/>
          </a:prstGeom>
        </p:spPr>
        <p:txBody>
          <a:bodyPr wrap="square">
            <a:spAutoFit/>
          </a:bodyPr>
          <a:lstStyle/>
          <a:p>
            <a:pPr indent="356870" algn="l">
              <a:lnSpc>
                <a:spcPts val="2570"/>
              </a:lnSpc>
            </a:pPr>
            <a:r>
              <a:rPr lang="zh-CN" altLang="zh-CN" sz="3200" dirty="0">
                <a:solidFill>
                  <a:schemeClr val="bg1"/>
                </a:solidFill>
                <a:latin typeface="+mn-lt"/>
                <a:ea typeface="+mn-ea"/>
                <a:cs typeface="+mn-ea"/>
                <a:sym typeface="+mn-lt"/>
              </a:rPr>
              <a:t>一、管理的基本原理</a:t>
            </a:r>
            <a:r>
              <a:rPr lang="en-US" altLang="zh-CN" sz="3200" dirty="0">
                <a:solidFill>
                  <a:schemeClr val="bg1"/>
                </a:solidFill>
                <a:latin typeface="+mn-lt"/>
                <a:ea typeface="+mn-ea"/>
                <a:cs typeface="+mn-ea"/>
                <a:sym typeface="+mn-lt"/>
              </a:rPr>
              <a:t>——</a:t>
            </a:r>
            <a:r>
              <a:rPr lang="zh-CN" altLang="zh-CN" sz="3200" dirty="0">
                <a:solidFill>
                  <a:schemeClr val="bg1"/>
                </a:solidFill>
                <a:latin typeface="+mn-lt"/>
                <a:ea typeface="+mn-ea"/>
                <a:cs typeface="+mn-ea"/>
                <a:sym typeface="+mn-lt"/>
              </a:rPr>
              <a:t>人本原理</a:t>
            </a:r>
          </a:p>
        </p:txBody>
      </p:sp>
      <p:sp>
        <p:nvSpPr>
          <p:cNvPr id="6" name="内容占位符 2"/>
          <p:cNvSpPr>
            <a:spLocks noGrp="1"/>
          </p:cNvSpPr>
          <p:nvPr>
            <p:ph idx="1"/>
          </p:nvPr>
        </p:nvSpPr>
        <p:spPr>
          <a:xfrm>
            <a:off x="639480" y="1340769"/>
            <a:ext cx="8322166" cy="1008112"/>
          </a:xfrm>
        </p:spPr>
        <p:txBody>
          <a:bodyPr>
            <a:normAutofit/>
          </a:bodyPr>
          <a:lstStyle/>
          <a:p>
            <a:pPr>
              <a:buFont typeface="Wingdings" panose="05000000000000000000" pitchFamily="2" charset="2"/>
              <a:buChar char="Ø"/>
            </a:pPr>
            <a:r>
              <a:rPr lang="zh-CN" altLang="zh-CN" sz="1800" dirty="0" smtClean="0">
                <a:cs typeface="+mn-ea"/>
                <a:sym typeface="+mn-lt"/>
              </a:rPr>
              <a:t>人</a:t>
            </a:r>
            <a:r>
              <a:rPr lang="zh-CN" altLang="zh-CN" sz="1800" dirty="0">
                <a:cs typeface="+mn-ea"/>
                <a:sym typeface="+mn-lt"/>
              </a:rPr>
              <a:t>是组织的中心，也是管理的中心，人本原理当是管理的首要原理。</a:t>
            </a:r>
          </a:p>
          <a:p>
            <a:pPr>
              <a:buFont typeface="Wingdings" panose="05000000000000000000" pitchFamily="2" charset="2"/>
              <a:buChar char="Ø"/>
            </a:pPr>
            <a:r>
              <a:rPr lang="zh-CN" altLang="zh-CN" sz="1800" dirty="0">
                <a:solidFill>
                  <a:srgbClr val="C00000"/>
                </a:solidFill>
                <a:cs typeface="+mn-ea"/>
                <a:sym typeface="+mn-lt"/>
              </a:rPr>
              <a:t>以人为中心</a:t>
            </a:r>
            <a:r>
              <a:rPr lang="zh-CN" altLang="zh-CN" sz="1800" dirty="0">
                <a:cs typeface="+mn-ea"/>
                <a:sym typeface="+mn-lt"/>
              </a:rPr>
              <a:t>的人本原理要求对组织活动的管理既是</a:t>
            </a:r>
            <a:r>
              <a:rPr lang="en-US" altLang="zh-CN" sz="1800" dirty="0">
                <a:cs typeface="+mn-ea"/>
                <a:sym typeface="+mn-lt"/>
              </a:rPr>
              <a:t>“</a:t>
            </a:r>
            <a:r>
              <a:rPr lang="zh-CN" altLang="zh-CN" sz="1800" dirty="0">
                <a:solidFill>
                  <a:srgbClr val="C00000"/>
                </a:solidFill>
                <a:cs typeface="+mn-ea"/>
                <a:sym typeface="+mn-lt"/>
              </a:rPr>
              <a:t>依靠人的管理</a:t>
            </a:r>
            <a:r>
              <a:rPr lang="en-US" altLang="zh-CN" sz="1800" dirty="0">
                <a:cs typeface="+mn-ea"/>
                <a:sym typeface="+mn-lt"/>
              </a:rPr>
              <a:t>”</a:t>
            </a:r>
            <a:r>
              <a:rPr lang="zh-CN" altLang="zh-CN" sz="1800" dirty="0">
                <a:cs typeface="+mn-ea"/>
                <a:sym typeface="+mn-lt"/>
              </a:rPr>
              <a:t>，也是</a:t>
            </a:r>
            <a:r>
              <a:rPr lang="en-US" altLang="zh-CN" sz="1800" dirty="0">
                <a:cs typeface="+mn-ea"/>
                <a:sym typeface="+mn-lt"/>
              </a:rPr>
              <a:t>“</a:t>
            </a:r>
            <a:r>
              <a:rPr lang="zh-CN" altLang="zh-CN" sz="1800" dirty="0">
                <a:solidFill>
                  <a:srgbClr val="C00000"/>
                </a:solidFill>
                <a:cs typeface="+mn-ea"/>
                <a:sym typeface="+mn-lt"/>
              </a:rPr>
              <a:t>为了人的管理</a:t>
            </a:r>
            <a:r>
              <a:rPr lang="en-US" altLang="zh-CN" sz="1800" dirty="0">
                <a:cs typeface="+mn-ea"/>
                <a:sym typeface="+mn-lt"/>
              </a:rPr>
              <a:t>”</a:t>
            </a:r>
            <a:r>
              <a:rPr lang="zh-CN" altLang="zh-CN" sz="1800" dirty="0" smtClean="0">
                <a:cs typeface="+mn-ea"/>
                <a:sym typeface="+mn-lt"/>
              </a:rPr>
              <a:t>。</a:t>
            </a:r>
            <a:endParaRPr lang="en-US" altLang="zh-CN" sz="1800" dirty="0" smtClean="0">
              <a:cs typeface="+mn-ea"/>
              <a:sym typeface="+mn-lt"/>
            </a:endParaRPr>
          </a:p>
        </p:txBody>
      </p:sp>
      <p:graphicFrame>
        <p:nvGraphicFramePr>
          <p:cNvPr id="7" name="图示 6"/>
          <p:cNvGraphicFramePr/>
          <p:nvPr>
            <p:extLst>
              <p:ext uri="{D42A27DB-BD31-4B8C-83A1-F6EECF244321}">
                <p14:modId xmlns="" xmlns:p14="http://schemas.microsoft.com/office/powerpoint/2010/main" val="1404191963"/>
              </p:ext>
            </p:extLst>
          </p:nvPr>
        </p:nvGraphicFramePr>
        <p:xfrm>
          <a:off x="1185345" y="2636912"/>
          <a:ext cx="6773311" cy="3240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60886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3954" y="1340768"/>
            <a:ext cx="7901396" cy="993843"/>
          </a:xfrm>
        </p:spPr>
        <p:txBody>
          <a:bodyPr>
            <a:normAutofit/>
          </a:bodyPr>
          <a:lstStyle/>
          <a:p>
            <a:pPr marL="0" indent="457200">
              <a:lnSpc>
                <a:spcPct val="150000"/>
              </a:lnSpc>
              <a:buNone/>
            </a:pPr>
            <a:r>
              <a:rPr lang="zh-CN" altLang="zh-CN" sz="1800" dirty="0">
                <a:cs typeface="+mn-ea"/>
                <a:sym typeface="+mn-lt"/>
              </a:rPr>
              <a:t>系统是指由若干相互依存、相互作用的要素或子系统组合而成的具有特定功能的有机整体</a:t>
            </a:r>
            <a:r>
              <a:rPr lang="zh-CN" altLang="zh-CN" sz="1800" dirty="0" smtClean="0">
                <a:cs typeface="+mn-ea"/>
                <a:sym typeface="+mn-lt"/>
              </a:rPr>
              <a:t>。根据</a:t>
            </a:r>
            <a:r>
              <a:rPr lang="zh-CN" altLang="zh-CN" sz="1800" dirty="0">
                <a:cs typeface="+mn-ea"/>
                <a:sym typeface="+mn-lt"/>
              </a:rPr>
              <a:t>不同的标准，系统可以分成不同类型</a:t>
            </a:r>
            <a:r>
              <a:rPr lang="zh-CN" altLang="zh-CN" sz="1800" dirty="0" smtClean="0">
                <a:cs typeface="+mn-ea"/>
                <a:sym typeface="+mn-lt"/>
              </a:rPr>
              <a:t>。</a:t>
            </a:r>
            <a:endParaRPr lang="en-US" altLang="zh-CN" sz="1800" dirty="0" smtClean="0">
              <a:cs typeface="+mn-ea"/>
              <a:sym typeface="+mn-lt"/>
            </a:endParaRPr>
          </a:p>
          <a:p>
            <a:pPr marL="0" indent="457200">
              <a:buNone/>
            </a:pPr>
            <a:endParaRPr lang="zh-CN" altLang="en-US" sz="1800" dirty="0">
              <a:cs typeface="+mn-ea"/>
              <a:sym typeface="+mn-lt"/>
            </a:endParaRPr>
          </a:p>
        </p:txBody>
      </p:sp>
      <p:sp>
        <p:nvSpPr>
          <p:cNvPr id="6" name="矩形 5"/>
          <p:cNvSpPr/>
          <p:nvPr/>
        </p:nvSpPr>
        <p:spPr>
          <a:xfrm>
            <a:off x="565378" y="3251513"/>
            <a:ext cx="1558342" cy="610169"/>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solidFill>
                  <a:schemeClr val="tx1"/>
                </a:solidFill>
                <a:cs typeface="+mn-ea"/>
                <a:sym typeface="+mn-lt"/>
              </a:rPr>
              <a:t>系统形成方式</a:t>
            </a:r>
            <a:endParaRPr lang="zh-CN" altLang="en-US" dirty="0">
              <a:solidFill>
                <a:schemeClr val="tx1"/>
              </a:solidFill>
              <a:cs typeface="+mn-ea"/>
              <a:sym typeface="+mn-lt"/>
            </a:endParaRPr>
          </a:p>
        </p:txBody>
      </p:sp>
      <p:sp>
        <p:nvSpPr>
          <p:cNvPr id="7" name="矩形 6"/>
          <p:cNvSpPr/>
          <p:nvPr/>
        </p:nvSpPr>
        <p:spPr>
          <a:xfrm>
            <a:off x="3635896" y="3251513"/>
            <a:ext cx="1558342" cy="610169"/>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a:solidFill>
                  <a:schemeClr val="tx1"/>
                </a:solidFill>
                <a:cs typeface="+mn-ea"/>
                <a:sym typeface="+mn-lt"/>
              </a:rPr>
              <a:t>系统是否与环境交互作用</a:t>
            </a:r>
          </a:p>
        </p:txBody>
      </p:sp>
      <p:sp>
        <p:nvSpPr>
          <p:cNvPr id="8" name="矩形 7"/>
          <p:cNvSpPr/>
          <p:nvPr/>
        </p:nvSpPr>
        <p:spPr>
          <a:xfrm>
            <a:off x="6893736" y="3251513"/>
            <a:ext cx="1558342" cy="627158"/>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solidFill>
                  <a:schemeClr val="tx1"/>
                </a:solidFill>
                <a:cs typeface="+mn-ea"/>
                <a:sym typeface="+mn-lt"/>
              </a:rPr>
              <a:t>系统状态是否发生变化</a:t>
            </a:r>
          </a:p>
        </p:txBody>
      </p:sp>
      <p:sp>
        <p:nvSpPr>
          <p:cNvPr id="9" name="矩形 8"/>
          <p:cNvSpPr/>
          <p:nvPr/>
        </p:nvSpPr>
        <p:spPr>
          <a:xfrm>
            <a:off x="136672" y="4097425"/>
            <a:ext cx="1122877" cy="610169"/>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solidFill>
                  <a:schemeClr val="tx1"/>
                </a:solidFill>
                <a:cs typeface="+mn-ea"/>
                <a:sym typeface="+mn-lt"/>
              </a:rPr>
              <a:t>自然系统</a:t>
            </a:r>
            <a:endParaRPr lang="zh-CN" altLang="en-US" dirty="0">
              <a:solidFill>
                <a:schemeClr val="tx1"/>
              </a:solidFill>
              <a:cs typeface="+mn-ea"/>
              <a:sym typeface="+mn-lt"/>
            </a:endParaRPr>
          </a:p>
        </p:txBody>
      </p:sp>
      <p:sp>
        <p:nvSpPr>
          <p:cNvPr id="10" name="矩形 9"/>
          <p:cNvSpPr/>
          <p:nvPr/>
        </p:nvSpPr>
        <p:spPr>
          <a:xfrm>
            <a:off x="1416329" y="4097426"/>
            <a:ext cx="1186495" cy="610169"/>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smtClean="0">
                <a:solidFill>
                  <a:schemeClr val="tx1"/>
                </a:solidFill>
                <a:cs typeface="+mn-ea"/>
                <a:sym typeface="+mn-lt"/>
              </a:rPr>
              <a:t>人造系统</a:t>
            </a:r>
            <a:endParaRPr lang="zh-CN" altLang="en-US" dirty="0">
              <a:solidFill>
                <a:schemeClr val="tx1"/>
              </a:solidFill>
              <a:cs typeface="+mn-ea"/>
              <a:sym typeface="+mn-lt"/>
            </a:endParaRPr>
          </a:p>
        </p:txBody>
      </p:sp>
      <p:sp>
        <p:nvSpPr>
          <p:cNvPr id="11" name="矩形 10"/>
          <p:cNvSpPr/>
          <p:nvPr/>
        </p:nvSpPr>
        <p:spPr>
          <a:xfrm>
            <a:off x="3257096" y="4097424"/>
            <a:ext cx="1114022" cy="610169"/>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smtClean="0">
                <a:solidFill>
                  <a:schemeClr val="tx1"/>
                </a:solidFill>
                <a:cs typeface="+mn-ea"/>
                <a:sym typeface="+mn-lt"/>
              </a:rPr>
              <a:t>封闭系统</a:t>
            </a:r>
            <a:endParaRPr lang="zh-CN" altLang="en-US" dirty="0">
              <a:solidFill>
                <a:schemeClr val="tx1"/>
              </a:solidFill>
              <a:cs typeface="+mn-ea"/>
              <a:sym typeface="+mn-lt"/>
            </a:endParaRPr>
          </a:p>
        </p:txBody>
      </p:sp>
      <p:sp>
        <p:nvSpPr>
          <p:cNvPr id="12" name="矩形 11"/>
          <p:cNvSpPr/>
          <p:nvPr/>
        </p:nvSpPr>
        <p:spPr>
          <a:xfrm>
            <a:off x="4751231" y="4097424"/>
            <a:ext cx="1130278" cy="610169"/>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smtClean="0">
                <a:solidFill>
                  <a:schemeClr val="tx1"/>
                </a:solidFill>
                <a:cs typeface="+mn-ea"/>
                <a:sym typeface="+mn-lt"/>
              </a:rPr>
              <a:t>开放系统</a:t>
            </a:r>
            <a:endParaRPr lang="zh-CN" altLang="en-US" dirty="0">
              <a:solidFill>
                <a:schemeClr val="tx1"/>
              </a:solidFill>
              <a:cs typeface="+mn-ea"/>
              <a:sym typeface="+mn-lt"/>
            </a:endParaRPr>
          </a:p>
        </p:txBody>
      </p:sp>
      <p:sp>
        <p:nvSpPr>
          <p:cNvPr id="13" name="矩形 12"/>
          <p:cNvSpPr/>
          <p:nvPr/>
        </p:nvSpPr>
        <p:spPr>
          <a:xfrm>
            <a:off x="6396125" y="4097424"/>
            <a:ext cx="1130274" cy="610169"/>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smtClean="0">
                <a:solidFill>
                  <a:schemeClr val="tx1"/>
                </a:solidFill>
                <a:cs typeface="+mn-ea"/>
                <a:sym typeface="+mn-lt"/>
              </a:rPr>
              <a:t>静态系统</a:t>
            </a:r>
            <a:endParaRPr lang="zh-CN" altLang="en-US" dirty="0">
              <a:solidFill>
                <a:schemeClr val="tx1"/>
              </a:solidFill>
              <a:cs typeface="+mn-ea"/>
              <a:sym typeface="+mn-lt"/>
            </a:endParaRPr>
          </a:p>
        </p:txBody>
      </p:sp>
      <p:sp>
        <p:nvSpPr>
          <p:cNvPr id="14" name="矩形 13"/>
          <p:cNvSpPr/>
          <p:nvPr/>
        </p:nvSpPr>
        <p:spPr>
          <a:xfrm>
            <a:off x="7762762" y="4097424"/>
            <a:ext cx="1114826" cy="610169"/>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smtClean="0">
                <a:solidFill>
                  <a:schemeClr val="tx1"/>
                </a:solidFill>
                <a:cs typeface="+mn-ea"/>
                <a:sym typeface="+mn-lt"/>
              </a:rPr>
              <a:t>动态系统</a:t>
            </a:r>
            <a:endParaRPr lang="zh-CN" altLang="en-US" dirty="0">
              <a:solidFill>
                <a:schemeClr val="tx1"/>
              </a:solidFill>
              <a:cs typeface="+mn-ea"/>
              <a:sym typeface="+mn-lt"/>
            </a:endParaRPr>
          </a:p>
        </p:txBody>
      </p:sp>
      <p:sp>
        <p:nvSpPr>
          <p:cNvPr id="15" name="矩形 14"/>
          <p:cNvSpPr/>
          <p:nvPr/>
        </p:nvSpPr>
        <p:spPr>
          <a:xfrm>
            <a:off x="136671" y="5014326"/>
            <a:ext cx="1124705" cy="1047164"/>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a:solidFill>
                  <a:schemeClr val="tx1"/>
                </a:solidFill>
                <a:cs typeface="+mn-ea"/>
                <a:sym typeface="+mn-lt"/>
              </a:rPr>
              <a:t>由自然物质组成的系统</a:t>
            </a:r>
          </a:p>
        </p:txBody>
      </p:sp>
      <p:sp>
        <p:nvSpPr>
          <p:cNvPr id="16" name="矩形 15"/>
          <p:cNvSpPr/>
          <p:nvPr/>
        </p:nvSpPr>
        <p:spPr>
          <a:xfrm>
            <a:off x="1400367" y="5014326"/>
            <a:ext cx="1202457" cy="1047163"/>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1600" dirty="0">
                <a:solidFill>
                  <a:schemeClr val="tx1"/>
                </a:solidFill>
                <a:cs typeface="+mn-ea"/>
                <a:sym typeface="+mn-lt"/>
              </a:rPr>
              <a:t>人为了实现某种目的而有意识建立的系统</a:t>
            </a:r>
          </a:p>
        </p:txBody>
      </p:sp>
      <p:sp>
        <p:nvSpPr>
          <p:cNvPr id="17" name="矩形 16"/>
          <p:cNvSpPr/>
          <p:nvPr/>
        </p:nvSpPr>
        <p:spPr>
          <a:xfrm>
            <a:off x="3131775" y="5015696"/>
            <a:ext cx="1368787" cy="1071059"/>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600" dirty="0">
                <a:solidFill>
                  <a:schemeClr val="tx1"/>
                </a:solidFill>
                <a:cs typeface="+mn-ea"/>
                <a:sym typeface="+mn-lt"/>
              </a:rPr>
              <a:t>不与外界进行物质、信息、能量交换的系统</a:t>
            </a:r>
          </a:p>
        </p:txBody>
      </p:sp>
      <p:sp>
        <p:nvSpPr>
          <p:cNvPr id="18" name="矩形 17"/>
          <p:cNvSpPr/>
          <p:nvPr/>
        </p:nvSpPr>
        <p:spPr>
          <a:xfrm>
            <a:off x="4643438" y="5026608"/>
            <a:ext cx="1368000" cy="1047162"/>
          </a:xfrm>
          <a:prstGeom prst="rect">
            <a:avLst/>
          </a:prstGeom>
          <a:ln/>
        </p:spPr>
        <p:style>
          <a:lnRef idx="3">
            <a:schemeClr val="lt1"/>
          </a:lnRef>
          <a:fillRef idx="1">
            <a:schemeClr val="accent6"/>
          </a:fillRef>
          <a:effectRef idx="1">
            <a:schemeClr val="accent6"/>
          </a:effectRef>
          <a:fontRef idx="minor">
            <a:schemeClr val="lt1"/>
          </a:fontRef>
        </p:style>
        <p:txBody>
          <a:bodyPr lIns="36000" rIns="36000" rtlCol="0" anchor="ctr"/>
          <a:lstStyle/>
          <a:p>
            <a:pPr algn="ctr"/>
            <a:r>
              <a:rPr lang="zh-CN" altLang="en-US" sz="1600" dirty="0">
                <a:solidFill>
                  <a:schemeClr val="tx1"/>
                </a:solidFill>
                <a:cs typeface="+mn-ea"/>
                <a:sym typeface="+mn-lt"/>
              </a:rPr>
              <a:t>在存在与运行过程中不断地与外界发生交互作用</a:t>
            </a:r>
          </a:p>
        </p:txBody>
      </p:sp>
      <p:sp>
        <p:nvSpPr>
          <p:cNvPr id="19" name="矩形 18"/>
          <p:cNvSpPr/>
          <p:nvPr/>
        </p:nvSpPr>
        <p:spPr>
          <a:xfrm>
            <a:off x="6380971" y="5011882"/>
            <a:ext cx="1317136" cy="104716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600" dirty="0">
                <a:solidFill>
                  <a:schemeClr val="tx1"/>
                </a:solidFill>
                <a:cs typeface="+mn-ea"/>
                <a:sym typeface="+mn-lt"/>
              </a:rPr>
              <a:t>结构和状态不随时间而改变</a:t>
            </a:r>
          </a:p>
        </p:txBody>
      </p:sp>
      <p:sp>
        <p:nvSpPr>
          <p:cNvPr id="20" name="矩形 19"/>
          <p:cNvSpPr/>
          <p:nvPr/>
        </p:nvSpPr>
        <p:spPr>
          <a:xfrm>
            <a:off x="7812724" y="5011882"/>
            <a:ext cx="1127535" cy="1047163"/>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1600" dirty="0">
                <a:solidFill>
                  <a:schemeClr val="tx1"/>
                </a:solidFill>
                <a:cs typeface="+mn-ea"/>
                <a:sym typeface="+mn-lt"/>
              </a:rPr>
              <a:t>结构和状态随时间而改变</a:t>
            </a:r>
          </a:p>
        </p:txBody>
      </p:sp>
      <p:sp>
        <p:nvSpPr>
          <p:cNvPr id="21" name="矩形 20"/>
          <p:cNvSpPr/>
          <p:nvPr/>
        </p:nvSpPr>
        <p:spPr>
          <a:xfrm>
            <a:off x="3635896" y="2334611"/>
            <a:ext cx="1558342" cy="610169"/>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solidFill>
                  <a:schemeClr val="tx1"/>
                </a:solidFill>
                <a:cs typeface="+mn-ea"/>
                <a:sym typeface="+mn-lt"/>
              </a:rPr>
              <a:t>分类标准</a:t>
            </a:r>
            <a:endParaRPr lang="zh-CN" altLang="en-US" dirty="0">
              <a:solidFill>
                <a:schemeClr val="tx1"/>
              </a:solidFill>
              <a:cs typeface="+mn-ea"/>
              <a:sym typeface="+mn-lt"/>
            </a:endParaRPr>
          </a:p>
        </p:txBody>
      </p:sp>
      <p:cxnSp>
        <p:nvCxnSpPr>
          <p:cNvPr id="25" name="直接箭头连接符 24"/>
          <p:cNvCxnSpPr/>
          <p:nvPr/>
        </p:nvCxnSpPr>
        <p:spPr>
          <a:xfrm flipH="1">
            <a:off x="2123720" y="2965059"/>
            <a:ext cx="1512176" cy="286452"/>
          </a:xfrm>
          <a:prstGeom prst="straightConnector1">
            <a:avLst/>
          </a:prstGeom>
          <a:ln>
            <a:solidFill>
              <a:srgbClr val="CE532C"/>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5194238" y="2965059"/>
            <a:ext cx="1699498" cy="286452"/>
          </a:xfrm>
          <a:prstGeom prst="straightConnector1">
            <a:avLst/>
          </a:prstGeom>
          <a:ln>
            <a:solidFill>
              <a:srgbClr val="CE532C"/>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1" idx="2"/>
            <a:endCxn id="7" idx="0"/>
          </p:cNvCxnSpPr>
          <p:nvPr/>
        </p:nvCxnSpPr>
        <p:spPr>
          <a:xfrm>
            <a:off x="4415067" y="2944780"/>
            <a:ext cx="0" cy="306733"/>
          </a:xfrm>
          <a:prstGeom prst="straightConnector1">
            <a:avLst/>
          </a:prstGeom>
          <a:ln>
            <a:solidFill>
              <a:srgbClr val="CE532C"/>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6" idx="2"/>
            <a:endCxn id="9" idx="0"/>
          </p:cNvCxnSpPr>
          <p:nvPr/>
        </p:nvCxnSpPr>
        <p:spPr>
          <a:xfrm flipH="1">
            <a:off x="698111" y="3861682"/>
            <a:ext cx="646438" cy="23574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6" idx="2"/>
            <a:endCxn id="10" idx="0"/>
          </p:cNvCxnSpPr>
          <p:nvPr/>
        </p:nvCxnSpPr>
        <p:spPr>
          <a:xfrm>
            <a:off x="1344549" y="3861682"/>
            <a:ext cx="665028" cy="235744"/>
          </a:xfrm>
          <a:prstGeom prst="straightConnector1">
            <a:avLst/>
          </a:prstGeom>
          <a:ln>
            <a:solidFill>
              <a:srgbClr val="CE532C"/>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H="1">
            <a:off x="612649" y="4707593"/>
            <a:ext cx="13781" cy="293749"/>
          </a:xfrm>
          <a:prstGeom prst="straightConnector1">
            <a:avLst/>
          </a:prstGeom>
          <a:ln>
            <a:solidFill>
              <a:srgbClr val="CE532C"/>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10" idx="2"/>
            <a:endCxn id="16" idx="0"/>
          </p:cNvCxnSpPr>
          <p:nvPr/>
        </p:nvCxnSpPr>
        <p:spPr>
          <a:xfrm flipH="1">
            <a:off x="2001596" y="4707595"/>
            <a:ext cx="7981" cy="306731"/>
          </a:xfrm>
          <a:prstGeom prst="straightConnector1">
            <a:avLst/>
          </a:prstGeom>
          <a:ln>
            <a:solidFill>
              <a:srgbClr val="CE532C"/>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7" idx="2"/>
            <a:endCxn id="11" idx="0"/>
          </p:cNvCxnSpPr>
          <p:nvPr/>
        </p:nvCxnSpPr>
        <p:spPr>
          <a:xfrm flipH="1">
            <a:off x="3814107" y="3861682"/>
            <a:ext cx="600960" cy="235742"/>
          </a:xfrm>
          <a:prstGeom prst="straightConnector1">
            <a:avLst/>
          </a:prstGeom>
          <a:ln>
            <a:solidFill>
              <a:srgbClr val="CE532C"/>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7" idx="2"/>
            <a:endCxn id="12" idx="0"/>
          </p:cNvCxnSpPr>
          <p:nvPr/>
        </p:nvCxnSpPr>
        <p:spPr>
          <a:xfrm>
            <a:off x="4415067" y="3861682"/>
            <a:ext cx="901303" cy="235742"/>
          </a:xfrm>
          <a:prstGeom prst="straightConnector1">
            <a:avLst/>
          </a:prstGeom>
          <a:ln>
            <a:solidFill>
              <a:srgbClr val="CE532C"/>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11" idx="2"/>
            <a:endCxn id="17" idx="0"/>
          </p:cNvCxnSpPr>
          <p:nvPr/>
        </p:nvCxnSpPr>
        <p:spPr>
          <a:xfrm rot="16200000" flipH="1">
            <a:off x="3661087" y="4860613"/>
            <a:ext cx="308103" cy="2062"/>
          </a:xfrm>
          <a:prstGeom prst="straightConnector1">
            <a:avLst/>
          </a:prstGeom>
          <a:ln>
            <a:solidFill>
              <a:srgbClr val="CE532C"/>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12" idx="2"/>
            <a:endCxn id="18" idx="0"/>
          </p:cNvCxnSpPr>
          <p:nvPr/>
        </p:nvCxnSpPr>
        <p:spPr>
          <a:xfrm rot="16200000" flipH="1">
            <a:off x="5162397" y="4861566"/>
            <a:ext cx="319015" cy="11068"/>
          </a:xfrm>
          <a:prstGeom prst="straightConnector1">
            <a:avLst/>
          </a:prstGeom>
          <a:ln>
            <a:solidFill>
              <a:srgbClr val="CE532C"/>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8" idx="2"/>
            <a:endCxn id="13" idx="0"/>
          </p:cNvCxnSpPr>
          <p:nvPr/>
        </p:nvCxnSpPr>
        <p:spPr>
          <a:xfrm flipH="1">
            <a:off x="6961262" y="3878671"/>
            <a:ext cx="711645" cy="218753"/>
          </a:xfrm>
          <a:prstGeom prst="straightConnector1">
            <a:avLst/>
          </a:prstGeom>
          <a:ln>
            <a:solidFill>
              <a:srgbClr val="CE532C"/>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8" idx="2"/>
            <a:endCxn id="14" idx="0"/>
          </p:cNvCxnSpPr>
          <p:nvPr/>
        </p:nvCxnSpPr>
        <p:spPr>
          <a:xfrm>
            <a:off x="7672907" y="3878671"/>
            <a:ext cx="647268" cy="218753"/>
          </a:xfrm>
          <a:prstGeom prst="straightConnector1">
            <a:avLst/>
          </a:prstGeom>
          <a:ln>
            <a:solidFill>
              <a:srgbClr val="CE532C"/>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13" idx="2"/>
          </p:cNvCxnSpPr>
          <p:nvPr/>
        </p:nvCxnSpPr>
        <p:spPr>
          <a:xfrm flipH="1">
            <a:off x="6946109" y="4707593"/>
            <a:ext cx="15153" cy="304289"/>
          </a:xfrm>
          <a:prstGeom prst="straightConnector1">
            <a:avLst/>
          </a:prstGeom>
          <a:ln>
            <a:solidFill>
              <a:srgbClr val="CE532C"/>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H="1">
            <a:off x="8398187" y="4707593"/>
            <a:ext cx="1" cy="293749"/>
          </a:xfrm>
          <a:prstGeom prst="straightConnector1">
            <a:avLst/>
          </a:prstGeom>
          <a:ln>
            <a:solidFill>
              <a:srgbClr val="CE532C"/>
            </a:solidFill>
            <a:tailEnd type="triangle"/>
          </a:ln>
        </p:spPr>
        <p:style>
          <a:lnRef idx="1">
            <a:schemeClr val="accent1"/>
          </a:lnRef>
          <a:fillRef idx="0">
            <a:schemeClr val="accent1"/>
          </a:fillRef>
          <a:effectRef idx="0">
            <a:schemeClr val="accent1"/>
          </a:effectRef>
          <a:fontRef idx="minor">
            <a:schemeClr val="tx1"/>
          </a:fontRef>
        </p:style>
      </p:cxnSp>
      <p:sp>
        <p:nvSpPr>
          <p:cNvPr id="37" name="标题 4"/>
          <p:cNvSpPr txBox="1">
            <a:spLocks/>
          </p:cNvSpPr>
          <p:nvPr/>
        </p:nvSpPr>
        <p:spPr>
          <a:xfrm>
            <a:off x="0" y="330724"/>
            <a:ext cx="8736965" cy="425758"/>
          </a:xfrm>
          <a:prstGeom prst="rect">
            <a:avLst/>
          </a:prstGeom>
        </p:spPr>
        <p:txBody>
          <a:bodyPr wrap="square">
            <a:sp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indent="356870">
              <a:lnSpc>
                <a:spcPts val="2570"/>
              </a:lnSpc>
            </a:pPr>
            <a:r>
              <a:rPr lang="zh-CN" altLang="zh-CN" sz="3200" dirty="0" smtClean="0">
                <a:cs typeface="+mn-ea"/>
                <a:sym typeface="+mn-lt"/>
              </a:rPr>
              <a:t>一、管理的基本原理</a:t>
            </a:r>
            <a:r>
              <a:rPr lang="en-US" altLang="zh-CN" sz="3200" dirty="0" smtClean="0">
                <a:cs typeface="+mn-ea"/>
                <a:sym typeface="+mn-lt"/>
              </a:rPr>
              <a:t>——</a:t>
            </a:r>
            <a:r>
              <a:rPr lang="zh-CN" altLang="en-US" sz="3200" dirty="0" smtClean="0">
                <a:cs typeface="+mn-ea"/>
                <a:sym typeface="+mn-lt"/>
              </a:rPr>
              <a:t>系统</a:t>
            </a:r>
            <a:r>
              <a:rPr lang="zh-CN" altLang="zh-CN" sz="3200" dirty="0" smtClean="0">
                <a:cs typeface="+mn-ea"/>
                <a:sym typeface="+mn-lt"/>
              </a:rPr>
              <a:t>原理</a:t>
            </a:r>
            <a:endParaRPr lang="zh-CN" altLang="zh-CN" sz="3200" dirty="0">
              <a:cs typeface="+mn-ea"/>
              <a:sym typeface="+mn-lt"/>
            </a:endParaRPr>
          </a:p>
        </p:txBody>
      </p:sp>
    </p:spTree>
    <p:extLst>
      <p:ext uri="{BB962C8B-B14F-4D97-AF65-F5344CB8AC3E}">
        <p14:creationId xmlns="" xmlns:p14="http://schemas.microsoft.com/office/powerpoint/2010/main" val="3403283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23528" y="116632"/>
            <a:ext cx="7056784" cy="778931"/>
          </a:xfrm>
          <a:prstGeom prst="rect">
            <a:avLst/>
          </a:prstGeom>
        </p:spPr>
        <p:txBody>
          <a:bodyPr>
            <a:normAutofit/>
          </a:bodyPr>
          <a:lstStyle/>
          <a:p>
            <a:pPr algn="l"/>
            <a:r>
              <a:rPr lang="zh-CN" altLang="zh-CN" sz="3600" dirty="0">
                <a:solidFill>
                  <a:schemeClr val="bg1"/>
                </a:solidFill>
                <a:latin typeface="+mn-lt"/>
                <a:ea typeface="+mn-ea"/>
                <a:cs typeface="+mn-ea"/>
                <a:sym typeface="+mn-lt"/>
              </a:rPr>
              <a:t>第一节</a:t>
            </a:r>
            <a:r>
              <a:rPr lang="en-US" altLang="zh-CN" sz="3600" dirty="0">
                <a:solidFill>
                  <a:schemeClr val="bg1"/>
                </a:solidFill>
                <a:latin typeface="+mn-lt"/>
                <a:ea typeface="+mn-ea"/>
                <a:cs typeface="+mn-ea"/>
                <a:sym typeface="+mn-lt"/>
              </a:rPr>
              <a:t>  </a:t>
            </a:r>
            <a:r>
              <a:rPr lang="zh-CN" altLang="zh-CN" sz="3600" dirty="0">
                <a:solidFill>
                  <a:schemeClr val="bg1"/>
                </a:solidFill>
                <a:latin typeface="+mn-lt"/>
                <a:ea typeface="+mn-ea"/>
                <a:cs typeface="+mn-ea"/>
                <a:sym typeface="+mn-lt"/>
              </a:rPr>
              <a:t>管理的内涵与本质</a:t>
            </a:r>
            <a:endParaRPr lang="zh-CN" altLang="en-US" sz="3600" dirty="0">
              <a:solidFill>
                <a:schemeClr val="bg1"/>
              </a:solidFill>
              <a:latin typeface="+mn-lt"/>
              <a:ea typeface="+mn-ea"/>
              <a:cs typeface="+mn-ea"/>
              <a:sym typeface="+mn-lt"/>
            </a:endParaRPr>
          </a:p>
        </p:txBody>
      </p:sp>
      <p:graphicFrame>
        <p:nvGraphicFramePr>
          <p:cNvPr id="5" name="图示 4"/>
          <p:cNvGraphicFramePr/>
          <p:nvPr/>
        </p:nvGraphicFramePr>
        <p:xfrm>
          <a:off x="1643042" y="2143116"/>
          <a:ext cx="5548330" cy="27463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0994126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8498" y="1556792"/>
            <a:ext cx="8137958" cy="4494246"/>
          </a:xfrm>
        </p:spPr>
        <p:txBody>
          <a:bodyPr>
            <a:normAutofit/>
          </a:bodyPr>
          <a:lstStyle/>
          <a:p>
            <a:pPr marL="0" indent="457200">
              <a:buNone/>
            </a:pPr>
            <a:r>
              <a:rPr lang="zh-CN" altLang="zh-CN" sz="2000" dirty="0">
                <a:cs typeface="+mn-ea"/>
                <a:sym typeface="+mn-lt"/>
              </a:rPr>
              <a:t>人造、开放、动态的社会经济组织系统虽然存在多种形式，但一般来说具有以下共同特征：</a:t>
            </a:r>
            <a:r>
              <a:rPr lang="zh-CN" altLang="zh-CN" sz="2000" b="1" dirty="0">
                <a:solidFill>
                  <a:srgbClr val="FF0000"/>
                </a:solidFill>
                <a:cs typeface="+mn-ea"/>
                <a:sym typeface="+mn-lt"/>
              </a:rPr>
              <a:t>整体性、相关性、有序性、与外部环境的互动性</a:t>
            </a:r>
            <a:r>
              <a:rPr lang="zh-CN" altLang="zh-CN" sz="2000" dirty="0">
                <a:cs typeface="+mn-ea"/>
                <a:sym typeface="+mn-lt"/>
              </a:rPr>
              <a:t>。</a:t>
            </a:r>
          </a:p>
          <a:p>
            <a:pPr marL="0" indent="457200" fontAlgn="auto">
              <a:buNone/>
            </a:pPr>
            <a:r>
              <a:rPr lang="zh-CN" altLang="zh-CN" sz="2000" dirty="0" smtClean="0">
                <a:cs typeface="+mn-ea"/>
                <a:sym typeface="+mn-lt"/>
              </a:rPr>
              <a:t>根据</a:t>
            </a:r>
            <a:r>
              <a:rPr lang="zh-CN" altLang="zh-CN" sz="2000" dirty="0">
                <a:cs typeface="+mn-ea"/>
                <a:sym typeface="+mn-lt"/>
              </a:rPr>
              <a:t>系统论的观点，我们在组织管理活动时应注意以下几个</a:t>
            </a:r>
            <a:r>
              <a:rPr lang="zh-CN" altLang="zh-CN" sz="2000" dirty="0" smtClean="0">
                <a:cs typeface="+mn-ea"/>
                <a:sym typeface="+mn-lt"/>
              </a:rPr>
              <a:t>方面</a:t>
            </a:r>
            <a:r>
              <a:rPr lang="zh-CN" altLang="en-US" sz="2000" dirty="0">
                <a:cs typeface="+mn-ea"/>
                <a:sym typeface="+mn-lt"/>
              </a:rPr>
              <a:t>：</a:t>
            </a:r>
            <a:endParaRPr lang="en-US" altLang="zh-CN" sz="2000" dirty="0" smtClean="0">
              <a:cs typeface="+mn-ea"/>
              <a:sym typeface="+mn-lt"/>
            </a:endParaRPr>
          </a:p>
          <a:p>
            <a:pPr marL="857250" lvl="1" indent="-457200">
              <a:buFont typeface="+mj-lt"/>
              <a:buAutoNum type="arabicPeriod"/>
            </a:pPr>
            <a:r>
              <a:rPr lang="zh-CN" altLang="zh-CN" sz="2000" dirty="0" smtClean="0">
                <a:solidFill>
                  <a:srgbClr val="C00000"/>
                </a:solidFill>
                <a:cs typeface="+mn-ea"/>
                <a:sym typeface="+mn-lt"/>
              </a:rPr>
              <a:t>管理</a:t>
            </a:r>
            <a:r>
              <a:rPr lang="zh-CN" altLang="zh-CN" sz="2000" dirty="0">
                <a:solidFill>
                  <a:srgbClr val="C00000"/>
                </a:solidFill>
                <a:cs typeface="+mn-ea"/>
                <a:sym typeface="+mn-lt"/>
              </a:rPr>
              <a:t>活动所要处理的每一个问题都是系统中的问题</a:t>
            </a:r>
            <a:r>
              <a:rPr lang="zh-CN" altLang="zh-CN" sz="2000" dirty="0" smtClean="0">
                <a:solidFill>
                  <a:srgbClr val="C00000"/>
                </a:solidFill>
                <a:cs typeface="+mn-ea"/>
                <a:sym typeface="+mn-lt"/>
              </a:rPr>
              <a:t>。</a:t>
            </a:r>
            <a:endParaRPr lang="en-US" altLang="zh-CN" sz="2000" dirty="0" smtClean="0">
              <a:solidFill>
                <a:srgbClr val="C00000"/>
              </a:solidFill>
              <a:cs typeface="+mn-ea"/>
              <a:sym typeface="+mn-lt"/>
            </a:endParaRPr>
          </a:p>
          <a:p>
            <a:pPr marL="857250" lvl="1" indent="-457200">
              <a:buFont typeface="+mj-lt"/>
              <a:buAutoNum type="arabicPeriod"/>
            </a:pPr>
            <a:r>
              <a:rPr lang="zh-CN" altLang="zh-CN" sz="2000" dirty="0" smtClean="0">
                <a:solidFill>
                  <a:srgbClr val="C00000"/>
                </a:solidFill>
                <a:cs typeface="+mn-ea"/>
                <a:sym typeface="+mn-lt"/>
              </a:rPr>
              <a:t>管理</a:t>
            </a:r>
            <a:r>
              <a:rPr lang="zh-CN" altLang="zh-CN" sz="2000" dirty="0">
                <a:solidFill>
                  <a:srgbClr val="C00000"/>
                </a:solidFill>
                <a:cs typeface="+mn-ea"/>
                <a:sym typeface="+mn-lt"/>
              </a:rPr>
              <a:t>必须有层次观点</a:t>
            </a:r>
            <a:r>
              <a:rPr lang="zh-CN" altLang="zh-CN" sz="2000" dirty="0" smtClean="0">
                <a:solidFill>
                  <a:srgbClr val="C00000"/>
                </a:solidFill>
                <a:cs typeface="+mn-ea"/>
                <a:sym typeface="+mn-lt"/>
              </a:rPr>
              <a:t>。</a:t>
            </a:r>
            <a:endParaRPr lang="en-US" altLang="zh-CN" sz="2000" dirty="0" smtClean="0">
              <a:solidFill>
                <a:srgbClr val="C00000"/>
              </a:solidFill>
              <a:cs typeface="+mn-ea"/>
              <a:sym typeface="+mn-lt"/>
            </a:endParaRPr>
          </a:p>
          <a:p>
            <a:pPr marL="857250" lvl="1" indent="-457200">
              <a:buFont typeface="+mj-lt"/>
              <a:buAutoNum type="arabicPeriod"/>
            </a:pPr>
            <a:r>
              <a:rPr lang="zh-CN" altLang="zh-CN" sz="2000" dirty="0" smtClean="0">
                <a:solidFill>
                  <a:srgbClr val="C00000"/>
                </a:solidFill>
                <a:cs typeface="+mn-ea"/>
                <a:sym typeface="+mn-lt"/>
              </a:rPr>
              <a:t>管理</a:t>
            </a:r>
            <a:r>
              <a:rPr lang="zh-CN" altLang="zh-CN" sz="2000" dirty="0">
                <a:solidFill>
                  <a:srgbClr val="C00000"/>
                </a:solidFill>
                <a:cs typeface="+mn-ea"/>
                <a:sym typeface="+mn-lt"/>
              </a:rPr>
              <a:t>工作必须有</a:t>
            </a:r>
            <a:r>
              <a:rPr lang="zh-CN" altLang="zh-CN" sz="2000" b="1" dirty="0">
                <a:solidFill>
                  <a:srgbClr val="FF0000"/>
                </a:solidFill>
                <a:cs typeface="+mn-ea"/>
                <a:sym typeface="+mn-lt"/>
              </a:rPr>
              <a:t>开发</a:t>
            </a:r>
            <a:r>
              <a:rPr lang="zh-CN" altLang="zh-CN" sz="2000" dirty="0">
                <a:solidFill>
                  <a:srgbClr val="C00000"/>
                </a:solidFill>
                <a:cs typeface="+mn-ea"/>
                <a:sym typeface="+mn-lt"/>
              </a:rPr>
              <a:t>观点</a:t>
            </a:r>
            <a:r>
              <a:rPr lang="zh-CN" altLang="zh-CN" sz="2000" dirty="0" smtClean="0">
                <a:solidFill>
                  <a:srgbClr val="C00000"/>
                </a:solidFill>
                <a:cs typeface="+mn-ea"/>
                <a:sym typeface="+mn-lt"/>
              </a:rPr>
              <a:t>。</a:t>
            </a:r>
            <a:endParaRPr lang="zh-CN" altLang="en-US" sz="2000" dirty="0">
              <a:cs typeface="+mn-ea"/>
              <a:sym typeface="+mn-lt"/>
            </a:endParaRPr>
          </a:p>
        </p:txBody>
      </p:sp>
      <p:sp>
        <p:nvSpPr>
          <p:cNvPr id="5" name="标题 4"/>
          <p:cNvSpPr txBox="1">
            <a:spLocks/>
          </p:cNvSpPr>
          <p:nvPr/>
        </p:nvSpPr>
        <p:spPr>
          <a:xfrm>
            <a:off x="0" y="330724"/>
            <a:ext cx="8736965" cy="425758"/>
          </a:xfrm>
          <a:prstGeom prst="rect">
            <a:avLst/>
          </a:prstGeom>
        </p:spPr>
        <p:txBody>
          <a:bodyPr wrap="square">
            <a:sp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indent="356870">
              <a:lnSpc>
                <a:spcPts val="2570"/>
              </a:lnSpc>
            </a:pPr>
            <a:r>
              <a:rPr lang="zh-CN" altLang="zh-CN" sz="3200" dirty="0" smtClean="0">
                <a:cs typeface="+mn-ea"/>
                <a:sym typeface="+mn-lt"/>
              </a:rPr>
              <a:t>一、管理的基本原理</a:t>
            </a:r>
            <a:r>
              <a:rPr lang="en-US" altLang="zh-CN" sz="3200" dirty="0" smtClean="0">
                <a:cs typeface="+mn-ea"/>
                <a:sym typeface="+mn-lt"/>
              </a:rPr>
              <a:t>——</a:t>
            </a:r>
            <a:r>
              <a:rPr lang="zh-CN" altLang="en-US" sz="3200" dirty="0" smtClean="0">
                <a:cs typeface="+mn-ea"/>
                <a:sym typeface="+mn-lt"/>
              </a:rPr>
              <a:t>系统</a:t>
            </a:r>
            <a:r>
              <a:rPr lang="zh-CN" altLang="zh-CN" sz="3200" dirty="0" smtClean="0">
                <a:cs typeface="+mn-ea"/>
                <a:sym typeface="+mn-lt"/>
              </a:rPr>
              <a:t>原理</a:t>
            </a:r>
            <a:endParaRPr lang="zh-CN" altLang="zh-CN" sz="3200" dirty="0">
              <a:cs typeface="+mn-ea"/>
              <a:sym typeface="+mn-lt"/>
            </a:endParaRPr>
          </a:p>
        </p:txBody>
      </p:sp>
    </p:spTree>
    <p:extLst>
      <p:ext uri="{BB962C8B-B14F-4D97-AF65-F5344CB8AC3E}">
        <p14:creationId xmlns="" xmlns:p14="http://schemas.microsoft.com/office/powerpoint/2010/main" val="24893822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8802" y="1438801"/>
            <a:ext cx="7886700" cy="1126103"/>
          </a:xfrm>
        </p:spPr>
        <p:txBody>
          <a:bodyPr>
            <a:normAutofit/>
          </a:bodyPr>
          <a:lstStyle/>
          <a:p>
            <a:pPr marL="0" indent="0">
              <a:buNone/>
            </a:pPr>
            <a:r>
              <a:rPr lang="en-US" altLang="zh-CN" sz="2000" b="1" dirty="0" smtClean="0">
                <a:solidFill>
                  <a:srgbClr val="FF0000"/>
                </a:solidFill>
                <a:cs typeface="+mn-ea"/>
                <a:sym typeface="+mn-lt"/>
              </a:rPr>
              <a:t>        </a:t>
            </a:r>
            <a:r>
              <a:rPr lang="zh-CN" altLang="zh-CN" sz="2000" b="1" dirty="0" smtClean="0">
                <a:solidFill>
                  <a:srgbClr val="FF0000"/>
                </a:solidFill>
                <a:cs typeface="+mn-ea"/>
                <a:sym typeface="+mn-lt"/>
              </a:rPr>
              <a:t>效</a:t>
            </a:r>
            <a:r>
              <a:rPr lang="zh-CN" altLang="zh-CN" sz="2000" b="1" dirty="0">
                <a:solidFill>
                  <a:srgbClr val="FF0000"/>
                </a:solidFill>
                <a:cs typeface="+mn-ea"/>
                <a:sym typeface="+mn-lt"/>
              </a:rPr>
              <a:t>益</a:t>
            </a:r>
            <a:r>
              <a:rPr lang="zh-CN" altLang="zh-CN" sz="2000" dirty="0">
                <a:cs typeface="+mn-ea"/>
                <a:sym typeface="+mn-lt"/>
              </a:rPr>
              <a:t>是指</a:t>
            </a:r>
            <a:r>
              <a:rPr lang="zh-CN" altLang="zh-CN" sz="2000" b="1" dirty="0">
                <a:cs typeface="+mn-ea"/>
                <a:sym typeface="+mn-lt"/>
              </a:rPr>
              <a:t>组织目标的实现</a:t>
            </a:r>
            <a:r>
              <a:rPr lang="zh-CN" altLang="zh-CN" sz="2000" dirty="0">
                <a:cs typeface="+mn-ea"/>
                <a:sym typeface="+mn-lt"/>
              </a:rPr>
              <a:t>与</a:t>
            </a:r>
            <a:r>
              <a:rPr lang="zh-CN" altLang="zh-CN" sz="2000" b="1" dirty="0">
                <a:cs typeface="+mn-ea"/>
                <a:sym typeface="+mn-lt"/>
              </a:rPr>
              <a:t>实现组织目标所付代价</a:t>
            </a:r>
            <a:r>
              <a:rPr lang="zh-CN" altLang="zh-CN" sz="2000" dirty="0">
                <a:cs typeface="+mn-ea"/>
                <a:sym typeface="+mn-lt"/>
              </a:rPr>
              <a:t>之间的一种比例关系</a:t>
            </a:r>
            <a:r>
              <a:rPr lang="zh-CN" altLang="zh-CN" sz="2000" dirty="0" smtClean="0">
                <a:cs typeface="+mn-ea"/>
                <a:sym typeface="+mn-lt"/>
              </a:rPr>
              <a:t>。</a:t>
            </a:r>
            <a:r>
              <a:rPr lang="zh-CN" altLang="zh-CN" sz="2000" dirty="0">
                <a:cs typeface="+mn-ea"/>
                <a:sym typeface="+mn-lt"/>
              </a:rPr>
              <a:t>追求组织活动的效益就是尽量以较少的资源消耗去实现组织的既定目标</a:t>
            </a:r>
            <a:r>
              <a:rPr lang="zh-CN" altLang="zh-CN" sz="2000" dirty="0" smtClean="0">
                <a:cs typeface="+mn-ea"/>
                <a:sym typeface="+mn-lt"/>
              </a:rPr>
              <a:t>。</a:t>
            </a:r>
          </a:p>
          <a:p>
            <a:pPr>
              <a:buFont typeface="Wingdings" panose="05000000000000000000" pitchFamily="2" charset="2"/>
              <a:buChar char="Ø"/>
            </a:pPr>
            <a:endParaRPr lang="zh-CN" altLang="en-US" sz="2000" dirty="0">
              <a:cs typeface="+mn-ea"/>
              <a:sym typeface="+mn-lt"/>
            </a:endParaRPr>
          </a:p>
        </p:txBody>
      </p:sp>
      <p:sp>
        <p:nvSpPr>
          <p:cNvPr id="5" name="标题 4"/>
          <p:cNvSpPr txBox="1">
            <a:spLocks/>
          </p:cNvSpPr>
          <p:nvPr/>
        </p:nvSpPr>
        <p:spPr>
          <a:xfrm>
            <a:off x="0" y="330724"/>
            <a:ext cx="8736965" cy="425758"/>
          </a:xfrm>
          <a:prstGeom prst="rect">
            <a:avLst/>
          </a:prstGeom>
        </p:spPr>
        <p:txBody>
          <a:bodyPr wrap="square">
            <a:sp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indent="356870">
              <a:lnSpc>
                <a:spcPts val="2570"/>
              </a:lnSpc>
            </a:pPr>
            <a:r>
              <a:rPr lang="zh-CN" altLang="zh-CN" sz="3200" dirty="0" smtClean="0">
                <a:cs typeface="+mn-ea"/>
                <a:sym typeface="+mn-lt"/>
              </a:rPr>
              <a:t>一、管理的基本原理</a:t>
            </a:r>
            <a:r>
              <a:rPr lang="en-US" altLang="zh-CN" sz="3200" dirty="0" smtClean="0">
                <a:cs typeface="+mn-ea"/>
                <a:sym typeface="+mn-lt"/>
              </a:rPr>
              <a:t>——</a:t>
            </a:r>
            <a:r>
              <a:rPr lang="zh-CN" altLang="en-US" sz="3200" dirty="0" smtClean="0">
                <a:cs typeface="+mn-ea"/>
                <a:sym typeface="+mn-lt"/>
              </a:rPr>
              <a:t>效益</a:t>
            </a:r>
            <a:r>
              <a:rPr lang="zh-CN" altLang="zh-CN" sz="3200" dirty="0" smtClean="0">
                <a:cs typeface="+mn-ea"/>
                <a:sym typeface="+mn-lt"/>
              </a:rPr>
              <a:t>原理</a:t>
            </a:r>
            <a:endParaRPr lang="zh-CN" altLang="zh-CN" sz="3200" dirty="0">
              <a:cs typeface="+mn-ea"/>
              <a:sym typeface="+mn-lt"/>
            </a:endParaRPr>
          </a:p>
        </p:txBody>
      </p:sp>
      <p:graphicFrame>
        <p:nvGraphicFramePr>
          <p:cNvPr id="8" name="图示 7"/>
          <p:cNvGraphicFramePr/>
          <p:nvPr>
            <p:extLst>
              <p:ext uri="{D42A27DB-BD31-4B8C-83A1-F6EECF244321}">
                <p14:modId xmlns="" xmlns:p14="http://schemas.microsoft.com/office/powerpoint/2010/main" val="1203267884"/>
              </p:ext>
            </p:extLst>
          </p:nvPr>
        </p:nvGraphicFramePr>
        <p:xfrm>
          <a:off x="2423846" y="2708920"/>
          <a:ext cx="4076980" cy="2320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1350422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1681" y="1583263"/>
            <a:ext cx="7886700" cy="765617"/>
          </a:xfrm>
        </p:spPr>
        <p:txBody>
          <a:bodyPr>
            <a:normAutofit/>
          </a:bodyPr>
          <a:lstStyle/>
          <a:p>
            <a:pPr marL="0" indent="457200">
              <a:buNone/>
            </a:pPr>
            <a:r>
              <a:rPr lang="zh-CN" altLang="zh-CN" sz="2000" dirty="0">
                <a:cs typeface="+mn-ea"/>
                <a:sym typeface="+mn-lt"/>
              </a:rPr>
              <a:t>管理活动中存在许多相互矛盾的</a:t>
            </a:r>
            <a:r>
              <a:rPr lang="zh-CN" altLang="zh-CN" sz="2000" dirty="0" smtClean="0">
                <a:cs typeface="+mn-ea"/>
                <a:sym typeface="+mn-lt"/>
              </a:rPr>
              <a:t>选择</a:t>
            </a:r>
            <a:r>
              <a:rPr lang="zh-CN" altLang="en-US" sz="2000" dirty="0" smtClean="0">
                <a:cs typeface="+mn-ea"/>
                <a:sym typeface="+mn-lt"/>
              </a:rPr>
              <a:t>，</a:t>
            </a:r>
            <a:r>
              <a:rPr lang="zh-CN" altLang="zh-CN" sz="2000" dirty="0" smtClean="0">
                <a:cs typeface="+mn-ea"/>
                <a:sym typeface="+mn-lt"/>
              </a:rPr>
              <a:t>必须</a:t>
            </a:r>
            <a:r>
              <a:rPr lang="zh-CN" altLang="zh-CN" sz="2000" dirty="0">
                <a:cs typeface="+mn-ea"/>
                <a:sym typeface="+mn-lt"/>
              </a:rPr>
              <a:t>在两个极端之间找到最恰当的点，进行适度管理，实现</a:t>
            </a:r>
            <a:r>
              <a:rPr lang="zh-CN" altLang="zh-CN" sz="2000" b="1" dirty="0">
                <a:solidFill>
                  <a:srgbClr val="FF0000"/>
                </a:solidFill>
                <a:cs typeface="+mn-ea"/>
                <a:sym typeface="+mn-lt"/>
              </a:rPr>
              <a:t>适度</a:t>
            </a:r>
            <a:r>
              <a:rPr lang="zh-CN" altLang="zh-CN" sz="2000" dirty="0">
                <a:cs typeface="+mn-ea"/>
                <a:sym typeface="+mn-lt"/>
              </a:rPr>
              <a:t>组合</a:t>
            </a:r>
            <a:r>
              <a:rPr lang="zh-CN" altLang="zh-CN" sz="2000" dirty="0" smtClean="0">
                <a:cs typeface="+mn-ea"/>
                <a:sym typeface="+mn-lt"/>
              </a:rPr>
              <a:t>。</a:t>
            </a:r>
            <a:endParaRPr lang="zh-CN" altLang="zh-CN" sz="2000" dirty="0">
              <a:cs typeface="+mn-ea"/>
              <a:sym typeface="+mn-lt"/>
            </a:endParaRPr>
          </a:p>
        </p:txBody>
      </p:sp>
      <p:sp>
        <p:nvSpPr>
          <p:cNvPr id="15" name="标题 4"/>
          <p:cNvSpPr txBox="1">
            <a:spLocks/>
          </p:cNvSpPr>
          <p:nvPr/>
        </p:nvSpPr>
        <p:spPr>
          <a:xfrm>
            <a:off x="0" y="330724"/>
            <a:ext cx="8736965" cy="425758"/>
          </a:xfrm>
          <a:prstGeom prst="rect">
            <a:avLst/>
          </a:prstGeom>
        </p:spPr>
        <p:txBody>
          <a:bodyPr wrap="square">
            <a:sp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indent="356870">
              <a:lnSpc>
                <a:spcPts val="2570"/>
              </a:lnSpc>
            </a:pPr>
            <a:r>
              <a:rPr lang="zh-CN" altLang="zh-CN" sz="3200" dirty="0" smtClean="0">
                <a:cs typeface="+mn-ea"/>
                <a:sym typeface="+mn-lt"/>
              </a:rPr>
              <a:t>一、管理的基本原理</a:t>
            </a:r>
            <a:r>
              <a:rPr lang="en-US" altLang="zh-CN" sz="3200" dirty="0" smtClean="0">
                <a:cs typeface="+mn-ea"/>
                <a:sym typeface="+mn-lt"/>
              </a:rPr>
              <a:t>——</a:t>
            </a:r>
            <a:r>
              <a:rPr lang="zh-CN" altLang="en-US" sz="3200" dirty="0" smtClean="0">
                <a:cs typeface="+mn-ea"/>
                <a:sym typeface="+mn-lt"/>
              </a:rPr>
              <a:t>适度</a:t>
            </a:r>
            <a:r>
              <a:rPr lang="zh-CN" altLang="zh-CN" sz="3200" dirty="0" smtClean="0">
                <a:cs typeface="+mn-ea"/>
                <a:sym typeface="+mn-lt"/>
              </a:rPr>
              <a:t>原理</a:t>
            </a:r>
            <a:endParaRPr lang="zh-CN" altLang="zh-CN" sz="3200" dirty="0">
              <a:cs typeface="+mn-ea"/>
              <a:sym typeface="+mn-lt"/>
            </a:endParaRPr>
          </a:p>
        </p:txBody>
      </p:sp>
      <p:graphicFrame>
        <p:nvGraphicFramePr>
          <p:cNvPr id="5" name="图示 4"/>
          <p:cNvGraphicFramePr/>
          <p:nvPr>
            <p:extLst>
              <p:ext uri="{D42A27DB-BD31-4B8C-83A1-F6EECF244321}">
                <p14:modId xmlns="" xmlns:p14="http://schemas.microsoft.com/office/powerpoint/2010/main" val="552725402"/>
              </p:ext>
            </p:extLst>
          </p:nvPr>
        </p:nvGraphicFramePr>
        <p:xfrm>
          <a:off x="1043608" y="2629132"/>
          <a:ext cx="2880000" cy="180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6" name="图示 15"/>
          <p:cNvGraphicFramePr/>
          <p:nvPr>
            <p:extLst>
              <p:ext uri="{D42A27DB-BD31-4B8C-83A1-F6EECF244321}">
                <p14:modId xmlns="" xmlns:p14="http://schemas.microsoft.com/office/powerpoint/2010/main" val="20981739"/>
              </p:ext>
            </p:extLst>
          </p:nvPr>
        </p:nvGraphicFramePr>
        <p:xfrm>
          <a:off x="5652120" y="2629132"/>
          <a:ext cx="2880000" cy="1800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7" name="图示 16"/>
          <p:cNvGraphicFramePr/>
          <p:nvPr>
            <p:extLst>
              <p:ext uri="{D42A27DB-BD31-4B8C-83A1-F6EECF244321}">
                <p14:modId xmlns="" xmlns:p14="http://schemas.microsoft.com/office/powerpoint/2010/main" val="1196651458"/>
              </p:ext>
            </p:extLst>
          </p:nvPr>
        </p:nvGraphicFramePr>
        <p:xfrm>
          <a:off x="3286116" y="4293096"/>
          <a:ext cx="2880000" cy="18000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 xmlns:p14="http://schemas.microsoft.com/office/powerpoint/2010/main" val="35695341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txBox="1">
            <a:spLocks/>
          </p:cNvSpPr>
          <p:nvPr/>
        </p:nvSpPr>
        <p:spPr>
          <a:xfrm>
            <a:off x="0" y="330724"/>
            <a:ext cx="8736965" cy="425758"/>
          </a:xfrm>
          <a:prstGeom prst="rect">
            <a:avLst/>
          </a:prstGeom>
        </p:spPr>
        <p:txBody>
          <a:bodyPr wrap="square">
            <a:sp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indent="356870">
              <a:lnSpc>
                <a:spcPts val="2570"/>
              </a:lnSpc>
            </a:pPr>
            <a:r>
              <a:rPr lang="zh-CN" altLang="en-US" sz="3200" dirty="0" smtClean="0">
                <a:cs typeface="+mn-ea"/>
                <a:sym typeface="+mn-lt"/>
              </a:rPr>
              <a:t>二、管理的基本方法</a:t>
            </a:r>
            <a:endParaRPr lang="zh-CN" altLang="zh-CN" sz="3200" dirty="0">
              <a:cs typeface="+mn-ea"/>
              <a:sym typeface="+mn-lt"/>
            </a:endParaRPr>
          </a:p>
        </p:txBody>
      </p:sp>
      <p:graphicFrame>
        <p:nvGraphicFramePr>
          <p:cNvPr id="6" name="图示 5"/>
          <p:cNvGraphicFramePr/>
          <p:nvPr>
            <p:extLst>
              <p:ext uri="{D42A27DB-BD31-4B8C-83A1-F6EECF244321}">
                <p14:modId xmlns="" xmlns:p14="http://schemas.microsoft.com/office/powerpoint/2010/main" val="3106638680"/>
              </p:ext>
            </p:extLst>
          </p:nvPr>
        </p:nvGraphicFramePr>
        <p:xfrm>
          <a:off x="571472" y="1772816"/>
          <a:ext cx="7200000" cy="4536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内容占位符 2"/>
          <p:cNvSpPr>
            <a:spLocks noGrp="1"/>
          </p:cNvSpPr>
          <p:nvPr>
            <p:ph idx="1"/>
          </p:nvPr>
        </p:nvSpPr>
        <p:spPr>
          <a:xfrm>
            <a:off x="731681" y="1583263"/>
            <a:ext cx="7886700" cy="765617"/>
          </a:xfrm>
        </p:spPr>
        <p:txBody>
          <a:bodyPr>
            <a:normAutofit/>
          </a:bodyPr>
          <a:lstStyle/>
          <a:p>
            <a:pPr marL="0" indent="457200">
              <a:buNone/>
            </a:pPr>
            <a:r>
              <a:rPr lang="zh-CN" altLang="en-US" sz="1800" dirty="0" smtClean="0">
                <a:cs typeface="+mn-ea"/>
                <a:sym typeface="+mn-lt"/>
              </a:rPr>
              <a:t>管理方法多种多样：</a:t>
            </a:r>
            <a:endParaRPr lang="zh-CN" altLang="zh-CN" sz="1800" dirty="0">
              <a:cs typeface="+mn-ea"/>
              <a:sym typeface="+mn-lt"/>
            </a:endParaRPr>
          </a:p>
        </p:txBody>
      </p:sp>
    </p:spTree>
    <p:extLst>
      <p:ext uri="{BB962C8B-B14F-4D97-AF65-F5344CB8AC3E}">
        <p14:creationId xmlns="" xmlns:p14="http://schemas.microsoft.com/office/powerpoint/2010/main" val="14500875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cs typeface="+mn-ea"/>
                <a:sym typeface="+mn-lt"/>
              </a:rPr>
              <a:t>二</a:t>
            </a:r>
            <a:r>
              <a:rPr lang="zh-CN" altLang="zh-CN" sz="3200" dirty="0" smtClean="0">
                <a:cs typeface="+mn-ea"/>
                <a:sym typeface="+mn-lt"/>
              </a:rPr>
              <a:t>、</a:t>
            </a:r>
            <a:r>
              <a:rPr lang="zh-CN" altLang="en-US" sz="3200" dirty="0">
                <a:cs typeface="+mn-ea"/>
                <a:sym typeface="+mn-lt"/>
              </a:rPr>
              <a:t>管理的基本方法</a:t>
            </a:r>
          </a:p>
        </p:txBody>
      </p:sp>
      <p:sp>
        <p:nvSpPr>
          <p:cNvPr id="6" name="矩形 5"/>
          <p:cNvSpPr/>
          <p:nvPr/>
        </p:nvSpPr>
        <p:spPr>
          <a:xfrm>
            <a:off x="755576" y="1844824"/>
            <a:ext cx="5283397" cy="1077218"/>
          </a:xfrm>
          <a:prstGeom prst="rect">
            <a:avLst/>
          </a:prstGeom>
        </p:spPr>
        <p:txBody>
          <a:bodyPr wrap="square">
            <a:spAutoFit/>
          </a:bodyPr>
          <a:lstStyle/>
          <a:p>
            <a:r>
              <a:rPr lang="zh-CN" altLang="en-US" sz="2000" dirty="0" smtClean="0">
                <a:latin typeface="+mn-lt"/>
                <a:ea typeface="+mn-ea"/>
                <a:cs typeface="+mn-ea"/>
                <a:sym typeface="+mn-lt"/>
              </a:rPr>
              <a:t>     抽象地看，这些方法或者以理性分析为基础，或者以直觉判断为依据。</a:t>
            </a:r>
            <a:endParaRPr lang="en-US" altLang="zh-CN" sz="2000" dirty="0" smtClean="0">
              <a:latin typeface="+mn-lt"/>
              <a:ea typeface="+mn-ea"/>
              <a:cs typeface="+mn-ea"/>
              <a:sym typeface="+mn-lt"/>
            </a:endParaRPr>
          </a:p>
          <a:p>
            <a:endParaRPr lang="zh-CN" altLang="zh-CN" sz="2400" dirty="0">
              <a:latin typeface="+mn-lt"/>
              <a:ea typeface="+mn-ea"/>
              <a:cs typeface="+mn-ea"/>
              <a:sym typeface="+mn-lt"/>
            </a:endParaRPr>
          </a:p>
        </p:txBody>
      </p:sp>
      <p:graphicFrame>
        <p:nvGraphicFramePr>
          <p:cNvPr id="4" name="图示 3"/>
          <p:cNvGraphicFramePr/>
          <p:nvPr>
            <p:extLst>
              <p:ext uri="{D42A27DB-BD31-4B8C-83A1-F6EECF244321}">
                <p14:modId xmlns="" xmlns:p14="http://schemas.microsoft.com/office/powerpoint/2010/main" val="2837406777"/>
              </p:ext>
            </p:extLst>
          </p:nvPr>
        </p:nvGraphicFramePr>
        <p:xfrm>
          <a:off x="696974" y="2564904"/>
          <a:ext cx="5400600" cy="2420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5602" name="Picture 2" descr="https://timgsa.baidu.com/timg?image&amp;quality=80&amp;size=b9999_10000&amp;sec=1547214545772&amp;di=af72dcd28db20866bc1d5efcb303f9f0&amp;imgtype=0&amp;src=http%3A%2F%2Fi4.hexun.com%2F2018-07-13%2F193454791.png"/>
          <p:cNvPicPr>
            <a:picLocks noChangeAspect="1" noChangeArrowheads="1"/>
          </p:cNvPicPr>
          <p:nvPr/>
        </p:nvPicPr>
        <p:blipFill rotWithShape="1">
          <a:blip r:embed="rId7" cstate="print">
            <a:extLst>
              <a:ext uri="{28A0092B-C50C-407E-A947-70E740481C1C}">
                <a14:useLocalDpi xmlns="" xmlns:a14="http://schemas.microsoft.com/office/drawing/2010/main" val="0"/>
              </a:ext>
            </a:extLst>
          </a:blip>
          <a:srcRect l="21554" r="20991"/>
          <a:stretch/>
        </p:blipFill>
        <p:spPr bwMode="auto">
          <a:xfrm>
            <a:off x="6300192" y="1988840"/>
            <a:ext cx="2520280" cy="273718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5323030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txBox="1">
            <a:spLocks/>
          </p:cNvSpPr>
          <p:nvPr/>
        </p:nvSpPr>
        <p:spPr>
          <a:xfrm>
            <a:off x="0" y="330724"/>
            <a:ext cx="8736965" cy="425758"/>
          </a:xfrm>
          <a:prstGeom prst="rect">
            <a:avLst/>
          </a:prstGeom>
        </p:spPr>
        <p:txBody>
          <a:bodyPr wrap="square">
            <a:sp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indent="356870">
              <a:lnSpc>
                <a:spcPts val="2570"/>
              </a:lnSpc>
            </a:pPr>
            <a:r>
              <a:rPr lang="zh-CN" altLang="en-US" sz="3200" dirty="0" smtClean="0">
                <a:cs typeface="+mn-ea"/>
                <a:sym typeface="+mn-lt"/>
              </a:rPr>
              <a:t>三、管理的基本工具</a:t>
            </a:r>
            <a:endParaRPr lang="zh-CN" altLang="zh-CN" sz="3200" dirty="0">
              <a:cs typeface="+mn-ea"/>
              <a:sym typeface="+mn-lt"/>
            </a:endParaRPr>
          </a:p>
        </p:txBody>
      </p:sp>
      <p:sp>
        <p:nvSpPr>
          <p:cNvPr id="8" name="内容占位符 2"/>
          <p:cNvSpPr>
            <a:spLocks noGrp="1"/>
          </p:cNvSpPr>
          <p:nvPr>
            <p:ph idx="1"/>
          </p:nvPr>
        </p:nvSpPr>
        <p:spPr>
          <a:xfrm>
            <a:off x="731681" y="1583263"/>
            <a:ext cx="7886700" cy="765617"/>
          </a:xfrm>
        </p:spPr>
        <p:txBody>
          <a:bodyPr>
            <a:noAutofit/>
          </a:bodyPr>
          <a:lstStyle/>
          <a:p>
            <a:pPr marL="0" lvl="0" indent="457200">
              <a:spcBef>
                <a:spcPts val="1200"/>
              </a:spcBef>
              <a:buNone/>
            </a:pPr>
            <a:r>
              <a:rPr lang="zh-CN" altLang="zh-CN" sz="2400" dirty="0">
                <a:solidFill>
                  <a:prstClr val="black"/>
                </a:solidFill>
                <a:cs typeface="+mn-ea"/>
                <a:sym typeface="+mn-lt"/>
              </a:rPr>
              <a:t>如果说管理的本质是规范和协调人的行为，那么管理者影响人的行为的手段无非两类：一类与</a:t>
            </a:r>
            <a:r>
              <a:rPr lang="zh-CN" altLang="zh-CN" sz="2400" b="1" dirty="0">
                <a:solidFill>
                  <a:srgbClr val="FF0000"/>
                </a:solidFill>
                <a:cs typeface="+mn-ea"/>
                <a:sym typeface="+mn-lt"/>
              </a:rPr>
              <a:t>权力</a:t>
            </a:r>
            <a:r>
              <a:rPr lang="zh-CN" altLang="zh-CN" sz="2400" dirty="0">
                <a:solidFill>
                  <a:prstClr val="black"/>
                </a:solidFill>
                <a:cs typeface="+mn-ea"/>
                <a:sym typeface="+mn-lt"/>
              </a:rPr>
              <a:t>有关，另一类与</a:t>
            </a:r>
            <a:r>
              <a:rPr lang="zh-CN" altLang="zh-CN" sz="2400" b="1" dirty="0">
                <a:solidFill>
                  <a:srgbClr val="FF0000"/>
                </a:solidFill>
                <a:cs typeface="+mn-ea"/>
                <a:sym typeface="+mn-lt"/>
              </a:rPr>
              <a:t>组织文化</a:t>
            </a:r>
            <a:r>
              <a:rPr lang="zh-CN" altLang="zh-CN" sz="2400" dirty="0">
                <a:solidFill>
                  <a:prstClr val="black"/>
                </a:solidFill>
                <a:cs typeface="+mn-ea"/>
                <a:sym typeface="+mn-lt"/>
              </a:rPr>
              <a:t>有关。</a:t>
            </a:r>
          </a:p>
          <a:p>
            <a:pPr marL="0" lvl="0" indent="457200">
              <a:spcBef>
                <a:spcPts val="1200"/>
              </a:spcBef>
              <a:buNone/>
            </a:pPr>
            <a:r>
              <a:rPr lang="zh-CN" altLang="zh-CN" sz="2400" dirty="0">
                <a:solidFill>
                  <a:prstClr val="black"/>
                </a:solidFill>
                <a:cs typeface="+mn-ea"/>
                <a:sym typeface="+mn-lt"/>
              </a:rPr>
              <a:t>管理者既需要运用权力</a:t>
            </a:r>
            <a:r>
              <a:rPr lang="zh-CN" altLang="zh-CN" sz="2400" b="1" dirty="0">
                <a:solidFill>
                  <a:srgbClr val="FF0000"/>
                </a:solidFill>
                <a:cs typeface="+mn-ea"/>
                <a:sym typeface="+mn-lt"/>
              </a:rPr>
              <a:t>直接规范</a:t>
            </a:r>
            <a:r>
              <a:rPr lang="zh-CN" altLang="zh-CN" sz="2400" dirty="0">
                <a:solidFill>
                  <a:prstClr val="black"/>
                </a:solidFill>
                <a:cs typeface="+mn-ea"/>
                <a:sym typeface="+mn-lt"/>
              </a:rPr>
              <a:t>被管理者在组织中必须表现的行为，并对其进行追踪和控</a:t>
            </a:r>
            <a:r>
              <a:rPr lang="zh-CN" altLang="zh-CN" sz="2400" dirty="0" smtClean="0">
                <a:solidFill>
                  <a:prstClr val="black"/>
                </a:solidFill>
                <a:cs typeface="+mn-ea"/>
                <a:sym typeface="+mn-lt"/>
              </a:rPr>
              <a:t>制</a:t>
            </a:r>
            <a:endParaRPr lang="en-US" altLang="zh-CN" sz="2400" dirty="0" smtClean="0">
              <a:solidFill>
                <a:prstClr val="black"/>
              </a:solidFill>
              <a:cs typeface="+mn-ea"/>
              <a:sym typeface="+mn-lt"/>
            </a:endParaRPr>
          </a:p>
          <a:p>
            <a:pPr marL="0" lvl="0" indent="457200">
              <a:spcBef>
                <a:spcPts val="1200"/>
              </a:spcBef>
              <a:buNone/>
            </a:pPr>
            <a:r>
              <a:rPr lang="zh-CN" altLang="zh-CN" sz="2400" dirty="0" smtClean="0">
                <a:solidFill>
                  <a:prstClr val="black"/>
                </a:solidFill>
                <a:cs typeface="+mn-ea"/>
                <a:sym typeface="+mn-lt"/>
              </a:rPr>
              <a:t>也</a:t>
            </a:r>
            <a:r>
              <a:rPr lang="zh-CN" altLang="zh-CN" sz="2400" dirty="0">
                <a:solidFill>
                  <a:prstClr val="black"/>
                </a:solidFill>
                <a:cs typeface="+mn-ea"/>
                <a:sym typeface="+mn-lt"/>
              </a:rPr>
              <a:t>需要借助组织文化</a:t>
            </a:r>
            <a:r>
              <a:rPr lang="zh-CN" altLang="zh-CN" sz="2400" b="1" dirty="0">
                <a:solidFill>
                  <a:srgbClr val="FF0000"/>
                </a:solidFill>
                <a:cs typeface="+mn-ea"/>
                <a:sym typeface="+mn-lt"/>
              </a:rPr>
              <a:t>引导</a:t>
            </a:r>
            <a:r>
              <a:rPr lang="zh-CN" altLang="zh-CN" sz="2400" dirty="0">
                <a:solidFill>
                  <a:prstClr val="black"/>
                </a:solidFill>
                <a:cs typeface="+mn-ea"/>
                <a:sym typeface="+mn-lt"/>
              </a:rPr>
              <a:t>组织成员在参与组织活动过程中不同时空的行为选择。</a:t>
            </a:r>
            <a:endParaRPr lang="zh-CN" altLang="en-US" sz="2400" dirty="0">
              <a:solidFill>
                <a:prstClr val="black"/>
              </a:solidFill>
              <a:cs typeface="+mn-ea"/>
              <a:sym typeface="+mn-lt"/>
            </a:endParaRPr>
          </a:p>
        </p:txBody>
      </p:sp>
    </p:spTree>
    <p:extLst>
      <p:ext uri="{BB962C8B-B14F-4D97-AF65-F5344CB8AC3E}">
        <p14:creationId xmlns="" xmlns:p14="http://schemas.microsoft.com/office/powerpoint/2010/main" val="28719824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4251" y="2204864"/>
            <a:ext cx="7998988" cy="1296144"/>
          </a:xfrm>
        </p:spPr>
        <p:txBody>
          <a:bodyPr>
            <a:noAutofit/>
          </a:bodyPr>
          <a:lstStyle/>
          <a:p>
            <a:pPr marL="0" indent="457200">
              <a:buNone/>
            </a:pPr>
            <a:r>
              <a:rPr lang="zh-CN" altLang="zh-CN" sz="1800" b="1" dirty="0">
                <a:solidFill>
                  <a:srgbClr val="FF0000"/>
                </a:solidFill>
                <a:cs typeface="+mn-ea"/>
                <a:sym typeface="+mn-lt"/>
              </a:rPr>
              <a:t>权力</a:t>
            </a:r>
            <a:r>
              <a:rPr lang="zh-CN" altLang="zh-CN" sz="1800" dirty="0">
                <a:cs typeface="+mn-ea"/>
                <a:sym typeface="+mn-lt"/>
              </a:rPr>
              <a:t>本是政治学研究的一个基本概念，它描述的是组织中的相关个体在一定时期内相对稳定的一种关系。</a:t>
            </a:r>
            <a:endParaRPr lang="en-US" altLang="zh-CN" sz="1800" dirty="0">
              <a:cs typeface="+mn-ea"/>
              <a:sym typeface="+mn-lt"/>
            </a:endParaRPr>
          </a:p>
        </p:txBody>
      </p:sp>
      <p:sp>
        <p:nvSpPr>
          <p:cNvPr id="5"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cs typeface="+mn-ea"/>
                <a:sym typeface="+mn-lt"/>
              </a:rPr>
              <a:t>二、管理</a:t>
            </a:r>
            <a:r>
              <a:rPr lang="zh-CN" altLang="zh-CN" sz="3200" dirty="0" smtClean="0">
                <a:cs typeface="+mn-ea"/>
                <a:sym typeface="+mn-lt"/>
              </a:rPr>
              <a:t>的</a:t>
            </a:r>
            <a:r>
              <a:rPr lang="zh-CN" altLang="en-US" sz="3200" dirty="0" smtClean="0">
                <a:cs typeface="+mn-ea"/>
                <a:sym typeface="+mn-lt"/>
              </a:rPr>
              <a:t>基本工具</a:t>
            </a:r>
            <a:endParaRPr lang="zh-CN" altLang="en-US" sz="3200" dirty="0">
              <a:latin typeface="+mn-lt"/>
              <a:ea typeface="+mn-ea"/>
              <a:cs typeface="+mn-ea"/>
              <a:sym typeface="+mn-lt"/>
            </a:endParaRPr>
          </a:p>
        </p:txBody>
      </p:sp>
      <p:sp>
        <p:nvSpPr>
          <p:cNvPr id="6" name="矩形 5"/>
          <p:cNvSpPr/>
          <p:nvPr/>
        </p:nvSpPr>
        <p:spPr>
          <a:xfrm>
            <a:off x="512739" y="1504828"/>
            <a:ext cx="1723549" cy="461665"/>
          </a:xfrm>
          <a:prstGeom prst="rect">
            <a:avLst/>
          </a:prstGeom>
        </p:spPr>
        <p:txBody>
          <a:bodyPr wrap="none">
            <a:spAutoFit/>
          </a:bodyPr>
          <a:lstStyle/>
          <a:p>
            <a:r>
              <a:rPr lang="zh-CN" altLang="en-US" sz="2400" dirty="0" smtClean="0">
                <a:latin typeface="+mn-lt"/>
                <a:ea typeface="+mn-ea"/>
                <a:cs typeface="+mn-ea"/>
                <a:sym typeface="+mn-lt"/>
              </a:rPr>
              <a:t>（一）权力</a:t>
            </a:r>
            <a:endParaRPr lang="zh-CN" altLang="zh-CN" sz="2400" dirty="0">
              <a:latin typeface="+mn-lt"/>
              <a:ea typeface="+mn-ea"/>
              <a:cs typeface="+mn-ea"/>
              <a:sym typeface="+mn-lt"/>
            </a:endParaRPr>
          </a:p>
        </p:txBody>
      </p:sp>
      <p:sp>
        <p:nvSpPr>
          <p:cNvPr id="7" name="Freeform 6"/>
          <p:cNvSpPr/>
          <p:nvPr/>
        </p:nvSpPr>
        <p:spPr bwMode="auto">
          <a:xfrm>
            <a:off x="512560" y="2986080"/>
            <a:ext cx="730250" cy="687070"/>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6"/>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7"/>
                </a:lnTo>
                <a:lnTo>
                  <a:pt x="609662" y="9327"/>
                </a:lnTo>
                <a:lnTo>
                  <a:pt x="630685" y="6995"/>
                </a:lnTo>
                <a:lnTo>
                  <a:pt x="651707" y="2332"/>
                </a:lnTo>
                <a:close/>
              </a:path>
            </a:pathLst>
          </a:custGeom>
          <a:solidFill>
            <a:srgbClr val="C00000"/>
          </a:solidFill>
          <a:ln w="3175">
            <a:noFill/>
          </a:ln>
          <a:effectLst>
            <a:outerShdw blurRad="38100" dist="254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base">
              <a:lnSpc>
                <a:spcPct val="120000"/>
              </a:lnSpc>
              <a:spcBef>
                <a:spcPts val="450"/>
              </a:spcBef>
              <a:spcAft>
                <a:spcPts val="450"/>
              </a:spcAft>
            </a:pPr>
            <a:endParaRPr lang="en-US" sz="2000" dirty="0">
              <a:solidFill>
                <a:schemeClr val="tx1">
                  <a:lumMod val="50000"/>
                  <a:lumOff val="50000"/>
                </a:schemeClr>
              </a:solidFill>
              <a:cs typeface="+mn-ea"/>
              <a:sym typeface="+mn-lt"/>
            </a:endParaRPr>
          </a:p>
        </p:txBody>
      </p:sp>
      <p:cxnSp>
        <p:nvCxnSpPr>
          <p:cNvPr id="9" name="直接连接符 8"/>
          <p:cNvCxnSpPr/>
          <p:nvPr/>
        </p:nvCxnSpPr>
        <p:spPr>
          <a:xfrm>
            <a:off x="1324090" y="2899085"/>
            <a:ext cx="8890" cy="93789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512739" y="3739380"/>
            <a:ext cx="7335366" cy="5896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dirty="0">
                <a:solidFill>
                  <a:srgbClr val="C00000"/>
                </a:solidFill>
                <a:cs typeface="+mn-ea"/>
                <a:sym typeface="+mn-lt"/>
              </a:rPr>
              <a:t>把权力的实质理解为影响力，则权力关系必然是双向的。</a:t>
            </a:r>
          </a:p>
        </p:txBody>
      </p:sp>
      <p:sp>
        <p:nvSpPr>
          <p:cNvPr id="13" name="Freeform 6"/>
          <p:cNvSpPr/>
          <p:nvPr/>
        </p:nvSpPr>
        <p:spPr bwMode="auto">
          <a:xfrm>
            <a:off x="8028384" y="3686645"/>
            <a:ext cx="730250" cy="687070"/>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6"/>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7"/>
                </a:lnTo>
                <a:lnTo>
                  <a:pt x="609662" y="9327"/>
                </a:lnTo>
                <a:lnTo>
                  <a:pt x="630685" y="6995"/>
                </a:lnTo>
                <a:lnTo>
                  <a:pt x="651707" y="2332"/>
                </a:lnTo>
                <a:close/>
              </a:path>
            </a:pathLst>
          </a:custGeom>
          <a:solidFill>
            <a:srgbClr val="C00000"/>
          </a:solidFill>
          <a:ln w="3175">
            <a:noFill/>
          </a:ln>
          <a:effectLst>
            <a:outerShdw blurRad="38100" dist="254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base">
              <a:lnSpc>
                <a:spcPct val="120000"/>
              </a:lnSpc>
              <a:spcBef>
                <a:spcPts val="450"/>
              </a:spcBef>
              <a:spcAft>
                <a:spcPts val="450"/>
              </a:spcAft>
            </a:pPr>
            <a:endParaRPr lang="en-US" sz="2000" dirty="0">
              <a:solidFill>
                <a:schemeClr val="tx1">
                  <a:lumMod val="50000"/>
                  <a:lumOff val="50000"/>
                </a:schemeClr>
              </a:solidFill>
              <a:cs typeface="+mn-ea"/>
              <a:sym typeface="+mn-lt"/>
            </a:endParaRPr>
          </a:p>
        </p:txBody>
      </p:sp>
      <p:cxnSp>
        <p:nvCxnSpPr>
          <p:cNvPr id="14" name="直接连接符 13"/>
          <p:cNvCxnSpPr/>
          <p:nvPr/>
        </p:nvCxnSpPr>
        <p:spPr>
          <a:xfrm>
            <a:off x="7938214" y="3517337"/>
            <a:ext cx="8890" cy="93789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414260" y="3032837"/>
            <a:ext cx="7182939" cy="6017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dirty="0">
                <a:solidFill>
                  <a:srgbClr val="C00000"/>
                </a:solidFill>
                <a:cs typeface="+mn-ea"/>
                <a:sym typeface="+mn-lt"/>
              </a:rPr>
              <a:t>把权力的实质理解为命令与服从，则权力关系是单向的</a:t>
            </a:r>
            <a:r>
              <a:rPr lang="zh-CN" altLang="zh-CN" dirty="0">
                <a:solidFill>
                  <a:srgbClr val="CE532C"/>
                </a:solidFill>
                <a:cs typeface="+mn-ea"/>
                <a:sym typeface="+mn-lt"/>
              </a:rPr>
              <a:t>。</a:t>
            </a:r>
            <a:endParaRPr lang="zh-CN" altLang="en-US" dirty="0">
              <a:solidFill>
                <a:schemeClr val="tx1"/>
              </a:solidFill>
              <a:cs typeface="+mn-ea"/>
              <a:sym typeface="+mn-lt"/>
            </a:endParaRPr>
          </a:p>
        </p:txBody>
      </p:sp>
      <p:sp>
        <p:nvSpPr>
          <p:cNvPr id="15" name="文本框 14"/>
          <p:cNvSpPr txBox="1"/>
          <p:nvPr/>
        </p:nvSpPr>
        <p:spPr>
          <a:xfrm>
            <a:off x="761118" y="4433755"/>
            <a:ext cx="7648060" cy="1338828"/>
          </a:xfrm>
          <a:prstGeom prst="rect">
            <a:avLst/>
          </a:prstGeom>
          <a:noFill/>
        </p:spPr>
        <p:txBody>
          <a:bodyPr wrap="square" rtlCol="0">
            <a:spAutoFit/>
          </a:bodyPr>
          <a:lstStyle/>
          <a:p>
            <a:pPr lvl="0" indent="457200" algn="just">
              <a:lnSpc>
                <a:spcPct val="150000"/>
              </a:lnSpc>
            </a:pPr>
            <a:r>
              <a:rPr lang="zh-CN" altLang="en-US" b="1" dirty="0" smtClean="0">
                <a:solidFill>
                  <a:srgbClr val="FF0000"/>
                </a:solidFill>
                <a:latin typeface="+mn-lt"/>
                <a:ea typeface="+mn-ea"/>
                <a:cs typeface="+mn-ea"/>
                <a:sym typeface="+mn-lt"/>
              </a:rPr>
              <a:t>不完全平等的权力地位</a:t>
            </a:r>
            <a:r>
              <a:rPr lang="zh-CN" altLang="en-US" dirty="0" smtClean="0">
                <a:latin typeface="+mn-lt"/>
                <a:ea typeface="+mn-ea"/>
                <a:cs typeface="+mn-ea"/>
                <a:sym typeface="+mn-lt"/>
              </a:rPr>
              <a:t>是权力关系的基本特征。权力关系中相对权力地位或相对影响力不一样的原因是行为主体拥有的</a:t>
            </a:r>
            <a:r>
              <a:rPr lang="zh-CN" altLang="en-US" b="1" dirty="0" smtClean="0">
                <a:solidFill>
                  <a:srgbClr val="FF0000"/>
                </a:solidFill>
                <a:latin typeface="+mn-lt"/>
                <a:ea typeface="+mn-ea"/>
                <a:cs typeface="+mn-ea"/>
                <a:sym typeface="+mn-lt"/>
              </a:rPr>
              <a:t>权力资源</a:t>
            </a:r>
            <a:r>
              <a:rPr lang="zh-CN" altLang="en-US" dirty="0" smtClean="0">
                <a:latin typeface="+mn-lt"/>
                <a:ea typeface="+mn-ea"/>
                <a:cs typeface="+mn-ea"/>
                <a:sym typeface="+mn-lt"/>
              </a:rPr>
              <a:t>不同：</a:t>
            </a:r>
            <a:r>
              <a:rPr lang="zh-CN" altLang="zh-CN" b="1" dirty="0" smtClean="0">
                <a:latin typeface="+mn-lt"/>
                <a:ea typeface="+mn-ea"/>
                <a:cs typeface="+mn-ea"/>
                <a:sym typeface="+mn-lt"/>
              </a:rPr>
              <a:t>专门知识</a:t>
            </a:r>
            <a:r>
              <a:rPr lang="zh-CN" altLang="zh-CN" b="1" dirty="0">
                <a:latin typeface="+mn-lt"/>
                <a:ea typeface="+mn-ea"/>
                <a:cs typeface="+mn-ea"/>
                <a:sym typeface="+mn-lt"/>
              </a:rPr>
              <a:t>或技能；经验和能力；个人品质；奖励或惩罚他人的可能性</a:t>
            </a:r>
            <a:r>
              <a:rPr lang="zh-CN" altLang="zh-CN" dirty="0" smtClean="0">
                <a:latin typeface="+mn-lt"/>
                <a:ea typeface="+mn-ea"/>
                <a:cs typeface="+mn-ea"/>
                <a:sym typeface="+mn-lt"/>
              </a:rPr>
              <a:t>。</a:t>
            </a:r>
            <a:endParaRPr lang="zh-CN" altLang="en-US" dirty="0">
              <a:latin typeface="+mn-lt"/>
              <a:ea typeface="+mn-ea"/>
              <a:cs typeface="+mn-ea"/>
              <a:sym typeface="+mn-lt"/>
            </a:endParaRPr>
          </a:p>
        </p:txBody>
      </p:sp>
    </p:spTree>
    <p:extLst>
      <p:ext uri="{BB962C8B-B14F-4D97-AF65-F5344CB8AC3E}">
        <p14:creationId xmlns="" xmlns:p14="http://schemas.microsoft.com/office/powerpoint/2010/main" val="421197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000" fill="hold">
                                          <p:stCondLst>
                                            <p:cond delay="0"/>
                                          </p:stCondLst>
                                        </p:cTn>
                                        <p:tgtEl>
                                          <p:spTgt spid="7"/>
                                        </p:tgtEl>
                                        <p:attrNameLst>
                                          <p:attrName>style.visibility</p:attrName>
                                        </p:attrNameLst>
                                      </p:cBhvr>
                                      <p:to>
                                        <p:strVal val="visible"/>
                                      </p:to>
                                    </p:set>
                                    <p:animEffect transition="in" filter="wheel(1)">
                                      <p:cBhvr>
                                        <p:cTn id="7" dur="1000"/>
                                        <p:tgtEl>
                                          <p:spTgt spid="7"/>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p:stCondLst>
                              <p:cond delay="1500"/>
                            </p:stCondLst>
                            <p:childTnLst>
                              <p:par>
                                <p:cTn id="13" presetID="21" presetClass="entr" presetSubtype="1" fill="hold" grpId="0" nodeType="afterEffect">
                                  <p:stCondLst>
                                    <p:cond delay="0"/>
                                  </p:stCondLst>
                                  <p:childTnLst>
                                    <p:set>
                                      <p:cBhvr>
                                        <p:cTn id="14" dur="1000" fill="hold">
                                          <p:stCondLst>
                                            <p:cond delay="0"/>
                                          </p:stCondLst>
                                        </p:cTn>
                                        <p:tgtEl>
                                          <p:spTgt spid="13"/>
                                        </p:tgtEl>
                                        <p:attrNameLst>
                                          <p:attrName>style.visibility</p:attrName>
                                        </p:attrNameLst>
                                      </p:cBhvr>
                                      <p:to>
                                        <p:strVal val="visible"/>
                                      </p:to>
                                    </p:set>
                                    <p:animEffect transition="in" filter="wheel(1)">
                                      <p:cBhvr>
                                        <p:cTn id="15" dur="1000"/>
                                        <p:tgtEl>
                                          <p:spTgt spid="13"/>
                                        </p:tgtEl>
                                      </p:cBhvr>
                                    </p:animEffect>
                                  </p:childTnLst>
                                </p:cTn>
                              </p:par>
                            </p:childTnLst>
                          </p:cTn>
                        </p:par>
                        <p:par>
                          <p:cTn id="16" fill="hold">
                            <p:stCondLst>
                              <p:cond delay="2500"/>
                            </p:stCondLst>
                            <p:childTnLst>
                              <p:par>
                                <p:cTn id="17" presetID="22" presetClass="entr" presetSubtype="1"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3"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4251" y="2204864"/>
            <a:ext cx="7998988" cy="1296144"/>
          </a:xfrm>
        </p:spPr>
        <p:txBody>
          <a:bodyPr>
            <a:noAutofit/>
          </a:bodyPr>
          <a:lstStyle/>
          <a:p>
            <a:pPr marL="0" indent="457200">
              <a:buNone/>
            </a:pPr>
            <a:r>
              <a:rPr lang="zh-CN" altLang="en-US" sz="1800" b="1" dirty="0">
                <a:solidFill>
                  <a:srgbClr val="FF0000"/>
                </a:solidFill>
                <a:cs typeface="+mn-ea"/>
                <a:sym typeface="+mn-lt"/>
              </a:rPr>
              <a:t>组织文化</a:t>
            </a:r>
            <a:r>
              <a:rPr lang="zh-CN" altLang="en-US" sz="1800" dirty="0">
                <a:cs typeface="+mn-ea"/>
                <a:sym typeface="+mn-lt"/>
              </a:rPr>
              <a:t>的核心是组织成员普遍认同、共同接受的价值观念以及由这种价值观念所决定的行为准则</a:t>
            </a:r>
            <a:r>
              <a:rPr lang="zh-CN" altLang="en-US" sz="1800" dirty="0" smtClean="0">
                <a:cs typeface="+mn-ea"/>
                <a:sym typeface="+mn-lt"/>
              </a:rPr>
              <a:t>。</a:t>
            </a:r>
            <a:endParaRPr lang="en-US" altLang="zh-CN" sz="1800" dirty="0" smtClean="0">
              <a:cs typeface="+mn-ea"/>
              <a:sym typeface="+mn-lt"/>
            </a:endParaRPr>
          </a:p>
          <a:p>
            <a:pPr marL="0" indent="457200">
              <a:buNone/>
            </a:pPr>
            <a:r>
              <a:rPr lang="zh-CN" altLang="en-US" sz="1800" dirty="0">
                <a:cs typeface="+mn-ea"/>
                <a:sym typeface="+mn-lt"/>
              </a:rPr>
              <a:t>组织文化一旦形成，对组织成员的行为影响就会是持续的、普遍的，而且是低成本的</a:t>
            </a:r>
            <a:r>
              <a:rPr lang="zh-CN" altLang="en-US" sz="1800" dirty="0" smtClean="0">
                <a:cs typeface="+mn-ea"/>
                <a:sym typeface="+mn-lt"/>
              </a:rPr>
              <a:t>。作为</a:t>
            </a:r>
            <a:r>
              <a:rPr lang="zh-CN" altLang="en-US" sz="1800" dirty="0">
                <a:cs typeface="+mn-ea"/>
                <a:sym typeface="+mn-lt"/>
              </a:rPr>
              <a:t>一种低成本的管理工具，文化的发挥</a:t>
            </a:r>
            <a:r>
              <a:rPr lang="zh-CN" altLang="en-US" sz="1800" dirty="0" smtClean="0">
                <a:cs typeface="+mn-ea"/>
                <a:sym typeface="+mn-lt"/>
              </a:rPr>
              <a:t>作用是</a:t>
            </a:r>
            <a:r>
              <a:rPr lang="zh-CN" altLang="en-US" sz="1800" dirty="0">
                <a:cs typeface="+mn-ea"/>
                <a:sym typeface="+mn-lt"/>
              </a:rPr>
              <a:t>无意识的。</a:t>
            </a:r>
          </a:p>
          <a:p>
            <a:pPr marL="0" indent="457200">
              <a:buNone/>
            </a:pPr>
            <a:endParaRPr lang="zh-CN" altLang="en-US" sz="1800" dirty="0">
              <a:cs typeface="+mn-ea"/>
              <a:sym typeface="+mn-lt"/>
            </a:endParaRPr>
          </a:p>
        </p:txBody>
      </p:sp>
      <p:sp>
        <p:nvSpPr>
          <p:cNvPr id="5"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cs typeface="+mn-ea"/>
                <a:sym typeface="+mn-lt"/>
              </a:rPr>
              <a:t>二、管理</a:t>
            </a:r>
            <a:r>
              <a:rPr lang="zh-CN" altLang="zh-CN" sz="3200" dirty="0" smtClean="0">
                <a:cs typeface="+mn-ea"/>
                <a:sym typeface="+mn-lt"/>
              </a:rPr>
              <a:t>的</a:t>
            </a:r>
            <a:r>
              <a:rPr lang="zh-CN" altLang="en-US" sz="3200" dirty="0" smtClean="0">
                <a:cs typeface="+mn-ea"/>
                <a:sym typeface="+mn-lt"/>
              </a:rPr>
              <a:t>基本工具</a:t>
            </a:r>
            <a:endParaRPr lang="zh-CN" altLang="en-US" sz="3200" dirty="0">
              <a:latin typeface="+mn-lt"/>
              <a:ea typeface="+mn-ea"/>
              <a:cs typeface="+mn-ea"/>
              <a:sym typeface="+mn-lt"/>
            </a:endParaRPr>
          </a:p>
        </p:txBody>
      </p:sp>
      <p:sp>
        <p:nvSpPr>
          <p:cNvPr id="6" name="矩形 5"/>
          <p:cNvSpPr/>
          <p:nvPr/>
        </p:nvSpPr>
        <p:spPr>
          <a:xfrm>
            <a:off x="512739" y="1504828"/>
            <a:ext cx="2339102" cy="461665"/>
          </a:xfrm>
          <a:prstGeom prst="rect">
            <a:avLst/>
          </a:prstGeom>
        </p:spPr>
        <p:txBody>
          <a:bodyPr wrap="none">
            <a:spAutoFit/>
          </a:bodyPr>
          <a:lstStyle/>
          <a:p>
            <a:r>
              <a:rPr lang="zh-CN" altLang="en-US" sz="2400" dirty="0" smtClean="0">
                <a:latin typeface="+mn-lt"/>
                <a:ea typeface="+mn-ea"/>
                <a:cs typeface="+mn-ea"/>
                <a:sym typeface="+mn-lt"/>
              </a:rPr>
              <a:t>（二）组织文化</a:t>
            </a:r>
            <a:endParaRPr lang="zh-CN" altLang="zh-CN" sz="2400" dirty="0">
              <a:latin typeface="+mn-lt"/>
              <a:ea typeface="+mn-ea"/>
              <a:cs typeface="+mn-ea"/>
              <a:sym typeface="+mn-lt"/>
            </a:endParaRPr>
          </a:p>
        </p:txBody>
      </p:sp>
      <p:pic>
        <p:nvPicPr>
          <p:cNvPr id="2" name="图片 1"/>
          <p:cNvPicPr>
            <a:picLocks noChangeAspect="1"/>
          </p:cNvPicPr>
          <p:nvPr/>
        </p:nvPicPr>
        <p:blipFill>
          <a:blip r:embed="rId2" cstate="print"/>
          <a:stretch>
            <a:fillRect/>
          </a:stretch>
        </p:blipFill>
        <p:spPr>
          <a:xfrm>
            <a:off x="5724128" y="3645024"/>
            <a:ext cx="2633237" cy="2785965"/>
          </a:xfrm>
          <a:prstGeom prst="rect">
            <a:avLst/>
          </a:prstGeom>
        </p:spPr>
      </p:pic>
    </p:spTree>
    <p:extLst>
      <p:ext uri="{BB962C8B-B14F-4D97-AF65-F5344CB8AC3E}">
        <p14:creationId xmlns="" xmlns:p14="http://schemas.microsoft.com/office/powerpoint/2010/main" val="15409826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endParaRPr lang="zh-CN" altLang="en-US" smtClean="0"/>
          </a:p>
        </p:txBody>
      </p:sp>
      <p:sp>
        <p:nvSpPr>
          <p:cNvPr id="21507" name="内容占位符 2"/>
          <p:cNvSpPr>
            <a:spLocks noGrp="1"/>
          </p:cNvSpPr>
          <p:nvPr>
            <p:ph idx="1"/>
          </p:nvPr>
        </p:nvSpPr>
        <p:spPr/>
        <p:txBody>
          <a:bodyPr/>
          <a:lstStyle/>
          <a:p>
            <a:endParaRPr lang="zh-CN" altLang="en-US" smtClean="0"/>
          </a:p>
        </p:txBody>
      </p:sp>
      <p:sp>
        <p:nvSpPr>
          <p:cNvPr id="21508" name="灯片编号占位符 3"/>
          <p:cNvSpPr>
            <a:spLocks noGrp="1"/>
          </p:cNvSpPr>
          <p:nvPr>
            <p:ph type="sldNum" sz="quarter" idx="4294967295"/>
          </p:nvPr>
        </p:nvSpPr>
        <p:spPr>
          <a:xfrm>
            <a:off x="6400800" y="6172200"/>
            <a:ext cx="2209800" cy="457200"/>
          </a:xfrm>
          <a:prstGeom prst="rect">
            <a:avLst/>
          </a:prstGeom>
          <a:noFill/>
        </p:spPr>
        <p:txBody>
          <a:bodyPr/>
          <a:lstStyle/>
          <a:p>
            <a:fld id="{AA15A66B-593B-46A6-9670-32E10F2A779D}" type="slidenum">
              <a:rPr lang="en-US" altLang="zh-CN" smtClean="0">
                <a:ea typeface="宋体" charset="-122"/>
              </a:rPr>
              <a:pPr/>
              <a:t>28</a:t>
            </a:fld>
            <a:endParaRPr lang="en-US" altLang="zh-CN" smtClean="0">
              <a:ea typeface="宋体" charset="-122"/>
            </a:endParaRPr>
          </a:p>
        </p:txBody>
      </p:sp>
      <p:sp>
        <p:nvSpPr>
          <p:cNvPr id="5" name="页脚占位符 4"/>
          <p:cNvSpPr>
            <a:spLocks noGrp="1"/>
          </p:cNvSpPr>
          <p:nvPr>
            <p:ph type="ftr" sz="quarter" idx="4294967295"/>
          </p:nvPr>
        </p:nvSpPr>
        <p:spPr>
          <a:xfrm>
            <a:off x="3124200" y="6245225"/>
            <a:ext cx="2895600" cy="476250"/>
          </a:xfrm>
          <a:prstGeom prst="rect">
            <a:avLst/>
          </a:prstGeom>
        </p:spPr>
        <p:txBody>
          <a:bodyPr/>
          <a:lstStyle/>
          <a:p>
            <a:pPr>
              <a:defRPr/>
            </a:pPr>
            <a:r>
              <a:rPr lang="zh-CN" altLang="en-US" smtClean="0"/>
              <a:t>范建平</a:t>
            </a:r>
          </a:p>
          <a:p>
            <a:pPr>
              <a:defRPr/>
            </a:pPr>
            <a:r>
              <a:rPr lang="zh-CN" altLang="en-US" smtClean="0"/>
              <a:t>山西大学经济与管理学院</a:t>
            </a:r>
            <a:endParaRPr lang="en-US" altLang="zh-CN"/>
          </a:p>
        </p:txBody>
      </p:sp>
      <p:pic>
        <p:nvPicPr>
          <p:cNvPr id="21510" name="Picture 2" descr="c:\users\administrator\appdata\roaming\360se6\User Data\temp\20140725055606869.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2532" name="Picture 6" descr="shanjitu"/>
          <p:cNvPicPr>
            <a:picLocks noChangeAspect="1" noChangeArrowheads="1"/>
          </p:cNvPicPr>
          <p:nvPr/>
        </p:nvPicPr>
        <p:blipFill>
          <a:blip r:embed="rId2" cstate="print"/>
          <a:srcRect/>
          <a:stretch>
            <a:fillRect/>
          </a:stretch>
        </p:blipFill>
        <p:spPr bwMode="auto">
          <a:xfrm>
            <a:off x="0" y="0"/>
            <a:ext cx="9144000" cy="1371600"/>
          </a:xfrm>
          <a:prstGeom prst="rect">
            <a:avLst/>
          </a:prstGeom>
          <a:noFill/>
          <a:ln w="9525">
            <a:noFill/>
            <a:miter lim="800000"/>
            <a:headEnd/>
            <a:tailEnd/>
          </a:ln>
        </p:spPr>
      </p:pic>
      <p:pic>
        <p:nvPicPr>
          <p:cNvPr id="22533" name="Picture 8" descr="9F510F~1"/>
          <p:cNvPicPr>
            <a:picLocks noChangeAspect="1" noChangeArrowheads="1"/>
          </p:cNvPicPr>
          <p:nvPr/>
        </p:nvPicPr>
        <p:blipFill>
          <a:blip r:embed="rId3" cstate="print"/>
          <a:srcRect/>
          <a:stretch>
            <a:fillRect/>
          </a:stretch>
        </p:blipFill>
        <p:spPr bwMode="auto">
          <a:xfrm>
            <a:off x="5105400" y="3429000"/>
            <a:ext cx="3733800" cy="2527300"/>
          </a:xfrm>
          <a:prstGeom prst="rect">
            <a:avLst/>
          </a:prstGeom>
          <a:noFill/>
          <a:ln w="9525">
            <a:noFill/>
            <a:miter lim="800000"/>
            <a:headEnd/>
            <a:tailEnd/>
          </a:ln>
        </p:spPr>
      </p:pic>
      <p:pic>
        <p:nvPicPr>
          <p:cNvPr id="22534" name="Picture 9" descr="http://www.sxu.edu.cn/images/content/2016-11/20161104103028742574.png"/>
          <p:cNvPicPr>
            <a:picLocks noChangeAspect="1" noChangeArrowheads="1"/>
          </p:cNvPicPr>
          <p:nvPr/>
        </p:nvPicPr>
        <p:blipFill>
          <a:blip r:embed="rId4" cstate="print"/>
          <a:srcRect/>
          <a:stretch>
            <a:fillRect/>
          </a:stretch>
        </p:blipFill>
        <p:spPr bwMode="auto">
          <a:xfrm>
            <a:off x="0" y="1447800"/>
            <a:ext cx="4810125" cy="3305175"/>
          </a:xfrm>
          <a:prstGeom prst="rect">
            <a:avLst/>
          </a:prstGeom>
          <a:noFill/>
          <a:ln w="9525">
            <a:noFill/>
            <a:miter lim="800000"/>
            <a:headEnd/>
            <a:tailEnd/>
          </a:ln>
        </p:spPr>
      </p:pic>
      <p:sp>
        <p:nvSpPr>
          <p:cNvPr id="7" name="矩形 6"/>
          <p:cNvSpPr/>
          <p:nvPr/>
        </p:nvSpPr>
        <p:spPr>
          <a:xfrm>
            <a:off x="214282" y="6215082"/>
            <a:ext cx="4339650" cy="369332"/>
          </a:xfrm>
          <a:prstGeom prst="rect">
            <a:avLst/>
          </a:prstGeom>
        </p:spPr>
        <p:txBody>
          <a:bodyPr wrap="none">
            <a:spAutoFit/>
          </a:bodyPr>
          <a:lstStyle/>
          <a:p>
            <a:r>
              <a:rPr lang="zh-CN" altLang="en-US" dirty="0" smtClean="0"/>
              <a:t>四川大学校风：严谨、勤奋、求是、创新</a:t>
            </a:r>
            <a:endParaRPr lang="zh-CN" alt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79512" y="116632"/>
            <a:ext cx="7992888" cy="720080"/>
          </a:xfrm>
          <a:prstGeom prst="rect">
            <a:avLst/>
          </a:prstGeom>
        </p:spPr>
        <p:txBody>
          <a:bodyPr>
            <a:normAutofit/>
          </a:bodyPr>
          <a:lstStyle/>
          <a:p>
            <a:pPr algn="l"/>
            <a:r>
              <a:rPr lang="zh-CN" altLang="zh-CN" sz="3200" dirty="0">
                <a:solidFill>
                  <a:schemeClr val="bg1"/>
                </a:solidFill>
                <a:latin typeface="+mn-lt"/>
                <a:ea typeface="+mn-ea"/>
                <a:cs typeface="+mn-ea"/>
                <a:sym typeface="+mn-lt"/>
              </a:rPr>
              <a:t>一、组织与管理</a:t>
            </a:r>
            <a:endParaRPr lang="zh-CN" altLang="en-US" sz="3200" dirty="0">
              <a:solidFill>
                <a:schemeClr val="bg1"/>
              </a:solidFill>
              <a:latin typeface="+mn-lt"/>
              <a:ea typeface="+mn-ea"/>
              <a:cs typeface="+mn-ea"/>
              <a:sym typeface="+mn-lt"/>
            </a:endParaRPr>
          </a:p>
        </p:txBody>
      </p:sp>
      <p:sp>
        <p:nvSpPr>
          <p:cNvPr id="3" name="内容占位符 2"/>
          <p:cNvSpPr>
            <a:spLocks noGrp="1"/>
          </p:cNvSpPr>
          <p:nvPr>
            <p:ph idx="1"/>
          </p:nvPr>
        </p:nvSpPr>
        <p:spPr>
          <a:xfrm>
            <a:off x="628650" y="1484784"/>
            <a:ext cx="7886700" cy="576064"/>
          </a:xfrm>
        </p:spPr>
        <p:txBody>
          <a:bodyPr>
            <a:normAutofit/>
          </a:bodyPr>
          <a:lstStyle/>
          <a:p>
            <a:pPr marL="0" indent="0">
              <a:buNone/>
            </a:pPr>
            <a:r>
              <a:rPr lang="zh-CN" altLang="en-US" sz="2000" dirty="0" smtClean="0">
                <a:cs typeface="+mn-ea"/>
                <a:sym typeface="+mn-lt"/>
              </a:rPr>
              <a:t>（一）组织的概念</a:t>
            </a:r>
            <a:endParaRPr lang="zh-CN" altLang="en-US" sz="2000" dirty="0">
              <a:cs typeface="+mn-ea"/>
              <a:sym typeface="+mn-lt"/>
            </a:endParaRPr>
          </a:p>
        </p:txBody>
      </p:sp>
      <p:graphicFrame>
        <p:nvGraphicFramePr>
          <p:cNvPr id="7" name="图示 6"/>
          <p:cNvGraphicFramePr/>
          <p:nvPr>
            <p:extLst>
              <p:ext uri="{D42A27DB-BD31-4B8C-83A1-F6EECF244321}">
                <p14:modId xmlns="" xmlns:p14="http://schemas.microsoft.com/office/powerpoint/2010/main" val="1755956714"/>
              </p:ext>
            </p:extLst>
          </p:nvPr>
        </p:nvGraphicFramePr>
        <p:xfrm>
          <a:off x="628650" y="2204864"/>
          <a:ext cx="7976141" cy="33514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22271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000" dirty="0" smtClean="0"/>
              <a:t>天津大学校训：实事求是</a:t>
            </a:r>
            <a:br>
              <a:rPr lang="zh-CN" altLang="en-US" sz="2000" dirty="0" smtClean="0"/>
            </a:br>
            <a:r>
              <a:rPr lang="zh-CN" altLang="en-US" sz="2000" dirty="0" smtClean="0"/>
              <a:t>清华大学校训：自强不息</a:t>
            </a:r>
            <a:r>
              <a:rPr lang="en-US" altLang="zh-CN" sz="2000" dirty="0" smtClean="0"/>
              <a:t> </a:t>
            </a:r>
            <a:r>
              <a:rPr lang="zh-CN" altLang="en-US" sz="2000" dirty="0" smtClean="0"/>
              <a:t>厚德载物</a:t>
            </a:r>
            <a:br>
              <a:rPr lang="zh-CN" altLang="en-US" sz="2000" dirty="0" smtClean="0"/>
            </a:br>
            <a:r>
              <a:rPr lang="zh-CN" altLang="en-US" sz="2000" dirty="0" smtClean="0"/>
              <a:t>四川大学校训：精韧不怠 日进有功</a:t>
            </a:r>
            <a:br>
              <a:rPr lang="zh-CN" altLang="en-US" sz="2000" dirty="0" smtClean="0"/>
            </a:br>
            <a:r>
              <a:rPr lang="zh-CN" altLang="en-US" sz="2000" dirty="0" smtClean="0"/>
              <a:t>北京大学校训：爱国 进步 民主 科学</a:t>
            </a:r>
            <a:br>
              <a:rPr lang="zh-CN" altLang="en-US" sz="2000" dirty="0" smtClean="0"/>
            </a:br>
            <a:r>
              <a:rPr lang="zh-CN" altLang="en-US" sz="2000" dirty="0" smtClean="0"/>
              <a:t>东南大学校训：止於至善 </a:t>
            </a:r>
            <a:br>
              <a:rPr lang="zh-CN" altLang="en-US" sz="2000" dirty="0" smtClean="0"/>
            </a:br>
            <a:r>
              <a:rPr lang="zh-CN" altLang="en-US" sz="2000" dirty="0" smtClean="0"/>
              <a:t>南京大学校训：诚朴雄伟 励学敦行</a:t>
            </a:r>
            <a:br>
              <a:rPr lang="zh-CN" altLang="en-US" sz="2000" dirty="0" smtClean="0"/>
            </a:br>
            <a:r>
              <a:rPr lang="zh-CN" altLang="en-US" sz="2000" dirty="0" smtClean="0"/>
              <a:t>复旦大学校训：博学而笃志 切问而近思</a:t>
            </a:r>
            <a:br>
              <a:rPr lang="zh-CN" altLang="en-US" sz="2000" dirty="0" smtClean="0"/>
            </a:br>
            <a:r>
              <a:rPr lang="zh-CN" altLang="en-US" sz="2000" dirty="0" smtClean="0"/>
              <a:t>浙江大学校训：求是创新 </a:t>
            </a:r>
            <a:br>
              <a:rPr lang="zh-CN" altLang="en-US" sz="2000" dirty="0" smtClean="0"/>
            </a:br>
            <a:r>
              <a:rPr lang="zh-CN" altLang="en-US" sz="2000" dirty="0" smtClean="0"/>
              <a:t>南开大学校训：允公允能 日新月异</a:t>
            </a:r>
            <a:br>
              <a:rPr lang="zh-CN" altLang="en-US" sz="2000" dirty="0" smtClean="0"/>
            </a:br>
            <a:r>
              <a:rPr lang="zh-CN" altLang="en-US" sz="2000" dirty="0" smtClean="0"/>
              <a:t>武汉大学校训：自强 弘毅 求是 拓新</a:t>
            </a:r>
            <a:br>
              <a:rPr lang="zh-CN" altLang="en-US" sz="2000" dirty="0" smtClean="0"/>
            </a:br>
            <a:r>
              <a:rPr lang="zh-CN" altLang="en-US" sz="2000" dirty="0" smtClean="0"/>
              <a:t>中山大学校训：博学 审问 慎思 明辨 笃行 </a:t>
            </a:r>
            <a:br>
              <a:rPr lang="zh-CN" altLang="en-US" sz="2000" dirty="0" smtClean="0"/>
            </a:br>
            <a:r>
              <a:rPr lang="zh-CN" altLang="en-US" sz="2000" dirty="0" smtClean="0"/>
              <a:t>厦门大学校训：自强不息 止于至善 </a:t>
            </a:r>
            <a:br>
              <a:rPr lang="zh-CN" altLang="en-US" sz="2000" dirty="0" smtClean="0"/>
            </a:br>
            <a:r>
              <a:rPr lang="zh-CN" altLang="en-US" sz="2000" dirty="0" smtClean="0"/>
              <a:t>同济大学校训：严谨 求实 团结 创新</a:t>
            </a:r>
            <a:br>
              <a:rPr lang="zh-CN" altLang="en-US" sz="2000" dirty="0" smtClean="0"/>
            </a:br>
            <a:r>
              <a:rPr lang="zh-CN" altLang="en-US" sz="2000" dirty="0" smtClean="0"/>
              <a:t>中国人民大学校训：实事求是 </a:t>
            </a:r>
            <a:br>
              <a:rPr lang="zh-CN" altLang="en-US" sz="2000" dirty="0" smtClean="0"/>
            </a:br>
            <a:r>
              <a:rPr lang="zh-CN" altLang="en-US" sz="2000" dirty="0" smtClean="0"/>
              <a:t>吉林大学校训：求实创新 励志图强</a:t>
            </a:r>
            <a:br>
              <a:rPr lang="zh-CN" altLang="en-US" sz="2000" dirty="0" smtClean="0"/>
            </a:br>
            <a:r>
              <a:rPr lang="zh-CN" altLang="en-US" sz="2000" dirty="0" smtClean="0"/>
              <a:t>西北大学校训：公诚勤朴</a:t>
            </a:r>
            <a:br>
              <a:rPr lang="zh-CN" altLang="en-US" sz="2000" dirty="0" smtClean="0"/>
            </a:br>
            <a:r>
              <a:rPr lang="zh-CN" altLang="en-US" sz="2000" dirty="0" smtClean="0"/>
              <a:t>东北大学校训：自强不息 知行合一</a:t>
            </a:r>
            <a:br>
              <a:rPr lang="zh-CN" altLang="en-US" sz="2000" dirty="0" smtClean="0"/>
            </a:br>
            <a:r>
              <a:rPr lang="zh-CN" altLang="en-US" sz="2000" dirty="0" smtClean="0"/>
              <a:t>上海大学校训：自强不息</a:t>
            </a:r>
            <a:br>
              <a:rPr lang="zh-CN" altLang="en-US" sz="2000" dirty="0" smtClean="0"/>
            </a:br>
            <a:r>
              <a:rPr lang="zh-CN" altLang="en-US" sz="2000" dirty="0" smtClean="0"/>
              <a:t>上海交通大学校训：饮水思源 爱国荣校</a:t>
            </a:r>
            <a:br>
              <a:rPr lang="zh-CN" altLang="en-US" sz="2000" dirty="0" smtClean="0"/>
            </a:br>
            <a:r>
              <a:rPr lang="zh-CN" altLang="en-US" sz="2000" dirty="0" smtClean="0"/>
              <a:t>国防科技大学校训：奉献 求实</a:t>
            </a:r>
            <a:br>
              <a:rPr lang="zh-CN" altLang="en-US" sz="2000" dirty="0" smtClean="0"/>
            </a:br>
            <a:r>
              <a:rPr lang="zh-CN" altLang="en-US" sz="2000" dirty="0" smtClean="0"/>
              <a:t>东北财经大学校训：博学济世</a:t>
            </a:r>
            <a:br>
              <a:rPr lang="zh-CN" altLang="en-US" sz="2000" dirty="0" smtClean="0"/>
            </a:br>
            <a:r>
              <a:rPr lang="zh-CN" altLang="en-US" sz="2000" dirty="0" smtClean="0"/>
              <a:t>山东大学校训：气有浩然 学无止境</a:t>
            </a:r>
            <a:br>
              <a:rPr lang="zh-CN" altLang="en-US" sz="2000" dirty="0" smtClean="0"/>
            </a:br>
            <a:r>
              <a:rPr lang="zh-CN" altLang="en-US" sz="2000" dirty="0" smtClean="0"/>
              <a:t>青岛大学校训：博学笃志 明德求真 守正出奇</a:t>
            </a:r>
            <a:br>
              <a:rPr lang="zh-CN" altLang="en-US" sz="2000" dirty="0" smtClean="0"/>
            </a:br>
            <a:r>
              <a:rPr lang="zh-CN" altLang="en-US" sz="2000" dirty="0" smtClean="0"/>
              <a:t>华中科技大学：明德厚学 求是创新</a:t>
            </a:r>
            <a:br>
              <a:rPr lang="zh-CN" altLang="en-US" sz="2000" dirty="0" smtClean="0"/>
            </a:br>
            <a:r>
              <a:rPr lang="zh-CN" altLang="en-US" sz="2000" dirty="0" smtClean="0"/>
              <a:t>同济大学校训：严谨 求实 团结 创新</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5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8" dur="15000" fill="hold"/>
                                        <p:tgtEl>
                                          <p:spTgt spid="3">
                                            <p:txEl>
                                              <p:pRg st="0" end="0"/>
                                            </p:txEl>
                                          </p:spTgt>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2506" y="1570940"/>
            <a:ext cx="7998988" cy="1296144"/>
          </a:xfrm>
        </p:spPr>
        <p:txBody>
          <a:bodyPr>
            <a:noAutofit/>
          </a:bodyPr>
          <a:lstStyle/>
          <a:p>
            <a:pPr marL="0" indent="457200">
              <a:lnSpc>
                <a:spcPct val="150000"/>
              </a:lnSpc>
              <a:buNone/>
            </a:pPr>
            <a:r>
              <a:rPr lang="zh-CN" altLang="en-US" sz="2000" dirty="0">
                <a:cs typeface="+mn-ea"/>
                <a:sym typeface="+mn-lt"/>
              </a:rPr>
              <a:t>管理活动与时代背景密切相关，是一个历史范畴，既反映时代背景，又是一定时代背景下的产物。全球化和信息化是当今世界的两大重要特征。作为新兴的经济大国，中国</a:t>
            </a:r>
            <a:r>
              <a:rPr lang="en-US" altLang="zh-CN" sz="2000" dirty="0">
                <a:cs typeface="+mn-ea"/>
                <a:sym typeface="+mn-lt"/>
              </a:rPr>
              <a:t>20</a:t>
            </a:r>
            <a:r>
              <a:rPr lang="zh-CN" altLang="en-US" sz="2000" dirty="0">
                <a:cs typeface="+mn-ea"/>
                <a:sym typeface="+mn-lt"/>
              </a:rPr>
              <a:t>世纪</a:t>
            </a:r>
            <a:r>
              <a:rPr lang="en-US" altLang="zh-CN" sz="2000" dirty="0">
                <a:cs typeface="+mn-ea"/>
                <a:sym typeface="+mn-lt"/>
              </a:rPr>
              <a:t>70</a:t>
            </a:r>
            <a:r>
              <a:rPr lang="zh-CN" altLang="en-US" sz="2000" dirty="0">
                <a:cs typeface="+mn-ea"/>
                <a:sym typeface="+mn-lt"/>
              </a:rPr>
              <a:t>年代末开始改革开放，引入市场机制，市场化因此逐渐成为中国经济生活的主旋律。</a:t>
            </a:r>
          </a:p>
          <a:p>
            <a:pPr marL="0" indent="457200">
              <a:buNone/>
            </a:pPr>
            <a:endParaRPr lang="zh-CN" altLang="en-US" sz="1800" dirty="0">
              <a:cs typeface="+mn-ea"/>
              <a:sym typeface="+mn-lt"/>
            </a:endParaRPr>
          </a:p>
          <a:p>
            <a:pPr marL="0" indent="457200">
              <a:buNone/>
            </a:pPr>
            <a:endParaRPr lang="zh-CN" altLang="en-US" sz="1800" dirty="0">
              <a:cs typeface="+mn-ea"/>
              <a:sym typeface="+mn-lt"/>
            </a:endParaRPr>
          </a:p>
        </p:txBody>
      </p:sp>
      <p:sp>
        <p:nvSpPr>
          <p:cNvPr id="5"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dirty="0">
                <a:cs typeface="+mn-ea"/>
                <a:sym typeface="+mn-lt"/>
              </a:rPr>
              <a:t>第三节  管理活动的时代背景</a:t>
            </a:r>
            <a:endParaRPr lang="zh-CN" altLang="en-US" dirty="0">
              <a:latin typeface="+mn-lt"/>
              <a:ea typeface="+mn-ea"/>
              <a:cs typeface="+mn-ea"/>
              <a:sym typeface="+mn-lt"/>
            </a:endParaRPr>
          </a:p>
        </p:txBody>
      </p:sp>
    </p:spTree>
    <p:extLst>
      <p:ext uri="{BB962C8B-B14F-4D97-AF65-F5344CB8AC3E}">
        <p14:creationId xmlns="" xmlns:p14="http://schemas.microsoft.com/office/powerpoint/2010/main" val="15763485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4581128"/>
            <a:ext cx="7998988" cy="1296144"/>
          </a:xfrm>
        </p:spPr>
        <p:txBody>
          <a:bodyPr>
            <a:noAutofit/>
          </a:bodyPr>
          <a:lstStyle/>
          <a:p>
            <a:pPr marL="0" indent="457200">
              <a:lnSpc>
                <a:spcPct val="150000"/>
              </a:lnSpc>
              <a:buNone/>
            </a:pPr>
            <a:r>
              <a:rPr lang="zh-CN" altLang="en-US" sz="1800" dirty="0">
                <a:cs typeface="+mn-ea"/>
                <a:sym typeface="+mn-lt"/>
              </a:rPr>
              <a:t>“全球化管理者主要关心的是在不同文化之间的人员和思想的互动，而不是关注于在管理者的祖国中原来的特定领导方式的效果和对来自不同国家或地区的管理者的管理方式的比较。</a:t>
            </a:r>
            <a:r>
              <a:rPr lang="zh-CN" altLang="en-US" sz="1800" dirty="0" smtClean="0">
                <a:cs typeface="+mn-ea"/>
                <a:sym typeface="+mn-lt"/>
              </a:rPr>
              <a:t>”</a:t>
            </a:r>
            <a:endParaRPr lang="en-US" altLang="zh-CN" sz="1800" dirty="0" smtClean="0">
              <a:cs typeface="+mn-ea"/>
              <a:sym typeface="+mn-lt"/>
            </a:endParaRPr>
          </a:p>
          <a:p>
            <a:pPr marL="0" indent="457200" algn="r">
              <a:lnSpc>
                <a:spcPct val="150000"/>
              </a:lnSpc>
              <a:buNone/>
            </a:pPr>
            <a:r>
              <a:rPr lang="en-US" altLang="zh-CN" sz="1800" dirty="0" smtClean="0">
                <a:cs typeface="+mn-ea"/>
                <a:sym typeface="+mn-lt"/>
              </a:rPr>
              <a:t>——</a:t>
            </a:r>
            <a:r>
              <a:rPr lang="zh-CN" altLang="en-US" sz="1800" dirty="0">
                <a:cs typeface="+mn-ea"/>
                <a:sym typeface="+mn-lt"/>
              </a:rPr>
              <a:t>南希</a:t>
            </a:r>
            <a:r>
              <a:rPr lang="en-US" altLang="zh-CN" sz="1800" dirty="0">
                <a:cs typeface="+mn-ea"/>
                <a:sym typeface="+mn-lt"/>
              </a:rPr>
              <a:t>•</a:t>
            </a:r>
            <a:r>
              <a:rPr lang="zh-CN" altLang="en-US" sz="1800" dirty="0">
                <a:cs typeface="+mn-ea"/>
                <a:sym typeface="+mn-lt"/>
              </a:rPr>
              <a:t>阿德勒</a:t>
            </a:r>
          </a:p>
        </p:txBody>
      </p:sp>
      <p:sp>
        <p:nvSpPr>
          <p:cNvPr id="5"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dirty="0" smtClean="0">
                <a:cs typeface="+mn-ea"/>
                <a:sym typeface="+mn-lt"/>
              </a:rPr>
              <a:t>一、全球化</a:t>
            </a:r>
            <a:endParaRPr lang="zh-CN" altLang="en-US" dirty="0">
              <a:latin typeface="+mn-lt"/>
              <a:ea typeface="+mn-ea"/>
              <a:cs typeface="+mn-ea"/>
              <a:sym typeface="+mn-lt"/>
            </a:endParaRPr>
          </a:p>
        </p:txBody>
      </p:sp>
      <p:pic>
        <p:nvPicPr>
          <p:cNvPr id="2" name="图片 1"/>
          <p:cNvPicPr>
            <a:picLocks noChangeAspect="1"/>
          </p:cNvPicPr>
          <p:nvPr/>
        </p:nvPicPr>
        <p:blipFill>
          <a:blip r:embed="rId2" cstate="print"/>
          <a:stretch>
            <a:fillRect/>
          </a:stretch>
        </p:blipFill>
        <p:spPr>
          <a:xfrm>
            <a:off x="1476375" y="1484784"/>
            <a:ext cx="6191250" cy="2905125"/>
          </a:xfrm>
          <a:prstGeom prst="rect">
            <a:avLst/>
          </a:prstGeom>
        </p:spPr>
      </p:pic>
    </p:spTree>
    <p:extLst>
      <p:ext uri="{BB962C8B-B14F-4D97-AF65-F5344CB8AC3E}">
        <p14:creationId xmlns="" xmlns:p14="http://schemas.microsoft.com/office/powerpoint/2010/main" val="11373981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4581128"/>
            <a:ext cx="7998988" cy="1296144"/>
          </a:xfrm>
        </p:spPr>
        <p:txBody>
          <a:bodyPr>
            <a:noAutofit/>
          </a:bodyPr>
          <a:lstStyle/>
          <a:p>
            <a:pPr marL="0" indent="457200">
              <a:lnSpc>
                <a:spcPct val="150000"/>
              </a:lnSpc>
              <a:buNone/>
            </a:pPr>
            <a:r>
              <a:rPr lang="zh-CN" altLang="en-US" sz="1800" dirty="0" smtClean="0">
                <a:cs typeface="+mn-ea"/>
                <a:sym typeface="+mn-lt"/>
              </a:rPr>
              <a:t>企业信息化管理：</a:t>
            </a:r>
            <a:endParaRPr lang="en-US" altLang="zh-CN" sz="1800" dirty="0" smtClean="0">
              <a:cs typeface="+mn-ea"/>
              <a:sym typeface="+mn-lt"/>
            </a:endParaRPr>
          </a:p>
          <a:p>
            <a:pPr marL="0" indent="457200">
              <a:lnSpc>
                <a:spcPct val="150000"/>
              </a:lnSpc>
              <a:buNone/>
            </a:pPr>
            <a:r>
              <a:rPr lang="zh-CN" altLang="en-US" sz="1800" dirty="0" smtClean="0">
                <a:cs typeface="+mn-ea"/>
                <a:sym typeface="+mn-lt"/>
              </a:rPr>
              <a:t>企业资源计划（</a:t>
            </a:r>
            <a:r>
              <a:rPr lang="en-US" altLang="zh-CN" sz="1800" dirty="0" smtClean="0">
                <a:cs typeface="+mn-ea"/>
                <a:sym typeface="+mn-lt"/>
              </a:rPr>
              <a:t>ERP</a:t>
            </a:r>
            <a:r>
              <a:rPr lang="zh-CN" altLang="en-US" sz="1800" dirty="0">
                <a:cs typeface="+mn-ea"/>
                <a:sym typeface="+mn-lt"/>
              </a:rPr>
              <a:t>）、客户关系管理（</a:t>
            </a:r>
            <a:r>
              <a:rPr lang="en-US" altLang="zh-CN" sz="1800" dirty="0">
                <a:cs typeface="+mn-ea"/>
                <a:sym typeface="+mn-lt"/>
              </a:rPr>
              <a:t>CRM</a:t>
            </a:r>
            <a:r>
              <a:rPr lang="zh-CN" altLang="en-US" sz="1800" dirty="0">
                <a:cs typeface="+mn-ea"/>
                <a:sym typeface="+mn-lt"/>
              </a:rPr>
              <a:t>）、供应链</a:t>
            </a:r>
            <a:r>
              <a:rPr lang="zh-CN" altLang="en-US" sz="1800" dirty="0" smtClean="0">
                <a:cs typeface="+mn-ea"/>
                <a:sym typeface="+mn-lt"/>
              </a:rPr>
              <a:t>管理（</a:t>
            </a:r>
            <a:r>
              <a:rPr lang="en-US" altLang="zh-CN" sz="1800" dirty="0">
                <a:cs typeface="+mn-ea"/>
                <a:sym typeface="+mn-lt"/>
              </a:rPr>
              <a:t>SCM</a:t>
            </a:r>
            <a:r>
              <a:rPr lang="zh-CN" altLang="en-US" sz="1800" dirty="0" smtClean="0">
                <a:cs typeface="+mn-ea"/>
                <a:sym typeface="+mn-lt"/>
              </a:rPr>
              <a:t>）、</a:t>
            </a:r>
            <a:r>
              <a:rPr lang="zh-CN" altLang="zh-CN" sz="1800" dirty="0">
                <a:cs typeface="+mn-ea"/>
                <a:sym typeface="+mn-lt"/>
              </a:rPr>
              <a:t>办公自动化系统</a:t>
            </a:r>
            <a:r>
              <a:rPr lang="zh-CN" altLang="en-US" sz="1800" dirty="0">
                <a:cs typeface="+mn-ea"/>
                <a:sym typeface="+mn-lt"/>
              </a:rPr>
              <a:t>（</a:t>
            </a:r>
            <a:r>
              <a:rPr lang="en-US" altLang="zh-CN" sz="1800" dirty="0">
                <a:cs typeface="+mn-ea"/>
                <a:sym typeface="+mn-lt"/>
              </a:rPr>
              <a:t>OAS</a:t>
            </a:r>
            <a:r>
              <a:rPr lang="zh-CN" altLang="en-US" sz="1800" dirty="0" smtClean="0">
                <a:cs typeface="+mn-ea"/>
                <a:sym typeface="+mn-lt"/>
              </a:rPr>
              <a:t>）、云平台、大数据</a:t>
            </a:r>
            <a:r>
              <a:rPr lang="en-US" altLang="zh-CN" sz="1800" dirty="0" smtClean="0">
                <a:cs typeface="+mn-ea"/>
                <a:sym typeface="+mn-lt"/>
              </a:rPr>
              <a:t>……</a:t>
            </a:r>
            <a:endParaRPr lang="zh-CN" altLang="en-US" sz="1800" dirty="0">
              <a:cs typeface="+mn-ea"/>
              <a:sym typeface="+mn-lt"/>
            </a:endParaRPr>
          </a:p>
          <a:p>
            <a:pPr marL="0" indent="457200">
              <a:lnSpc>
                <a:spcPct val="150000"/>
              </a:lnSpc>
              <a:buNone/>
            </a:pPr>
            <a:endParaRPr lang="zh-CN" altLang="en-US" sz="1800" dirty="0">
              <a:cs typeface="+mn-ea"/>
              <a:sym typeface="+mn-lt"/>
            </a:endParaRPr>
          </a:p>
          <a:p>
            <a:pPr marL="0" indent="457200">
              <a:lnSpc>
                <a:spcPct val="150000"/>
              </a:lnSpc>
              <a:buNone/>
            </a:pPr>
            <a:endParaRPr lang="zh-CN" altLang="en-US" sz="1800" dirty="0">
              <a:cs typeface="+mn-ea"/>
              <a:sym typeface="+mn-lt"/>
            </a:endParaRPr>
          </a:p>
        </p:txBody>
      </p:sp>
      <p:sp>
        <p:nvSpPr>
          <p:cNvPr id="5"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dirty="0" smtClean="0">
                <a:cs typeface="+mn-ea"/>
                <a:sym typeface="+mn-lt"/>
              </a:rPr>
              <a:t>二、信息化</a:t>
            </a:r>
            <a:endParaRPr lang="zh-CN" altLang="en-US" dirty="0">
              <a:latin typeface="+mn-lt"/>
              <a:ea typeface="+mn-ea"/>
              <a:cs typeface="+mn-ea"/>
              <a:sym typeface="+mn-lt"/>
            </a:endParaRPr>
          </a:p>
        </p:txBody>
      </p:sp>
      <p:pic>
        <p:nvPicPr>
          <p:cNvPr id="26626" name="Picture 2" descr="https://timgsa.baidu.com/timg?image&amp;quality=80&amp;size=b9999_10000&amp;sec=1547215431024&amp;di=3be259e19542dbc150f9aa4950c3cc96&amp;imgtype=0&amp;src=http%3A%2F%2F5b0988e595225.cdn.sohucs.com%2Fimages%2F20180127%2F64a8f7b025834ff8adcf2c75e69db2fa.jpe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50516" y="1414439"/>
            <a:ext cx="5842967" cy="312586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697551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2506" y="4941168"/>
            <a:ext cx="7998988" cy="1296144"/>
          </a:xfrm>
        </p:spPr>
        <p:txBody>
          <a:bodyPr>
            <a:noAutofit/>
          </a:bodyPr>
          <a:lstStyle/>
          <a:p>
            <a:pPr marL="0" indent="457200">
              <a:lnSpc>
                <a:spcPct val="150000"/>
              </a:lnSpc>
              <a:buNone/>
            </a:pPr>
            <a:r>
              <a:rPr lang="zh-CN" altLang="en-US" sz="1800" b="1" dirty="0">
                <a:solidFill>
                  <a:srgbClr val="FF0000"/>
                </a:solidFill>
                <a:cs typeface="+mn-ea"/>
                <a:sym typeface="+mn-lt"/>
              </a:rPr>
              <a:t>现代企业</a:t>
            </a:r>
            <a:r>
              <a:rPr lang="zh-CN" altLang="en-US" sz="1800" b="1" dirty="0" smtClean="0">
                <a:solidFill>
                  <a:srgbClr val="FF0000"/>
                </a:solidFill>
                <a:cs typeface="+mn-ea"/>
                <a:sym typeface="+mn-lt"/>
              </a:rPr>
              <a:t>制度</a:t>
            </a:r>
            <a:r>
              <a:rPr lang="zh-CN" altLang="en-US" sz="1800" dirty="0" smtClean="0">
                <a:cs typeface="+mn-ea"/>
                <a:sym typeface="+mn-lt"/>
              </a:rPr>
              <a:t>：产权</a:t>
            </a:r>
            <a:r>
              <a:rPr lang="zh-CN" altLang="en-US" sz="1800" dirty="0">
                <a:cs typeface="+mn-ea"/>
                <a:sym typeface="+mn-lt"/>
              </a:rPr>
              <a:t>关系</a:t>
            </a:r>
            <a:r>
              <a:rPr lang="zh-CN" altLang="en-US" sz="1800" dirty="0" smtClean="0">
                <a:cs typeface="+mn-ea"/>
                <a:sym typeface="+mn-lt"/>
              </a:rPr>
              <a:t>明晰；企业</a:t>
            </a:r>
            <a:r>
              <a:rPr lang="zh-CN" altLang="en-US" sz="1800" dirty="0">
                <a:cs typeface="+mn-ea"/>
                <a:sym typeface="+mn-lt"/>
              </a:rPr>
              <a:t>以其全部法人财产依法自主经营，</a:t>
            </a:r>
            <a:r>
              <a:rPr lang="zh-CN" altLang="en-US" sz="1800" dirty="0" smtClean="0">
                <a:cs typeface="+mn-ea"/>
                <a:sym typeface="+mn-lt"/>
              </a:rPr>
              <a:t>自负盈亏；出资</a:t>
            </a:r>
            <a:r>
              <a:rPr lang="zh-CN" altLang="en-US" sz="1800" dirty="0">
                <a:cs typeface="+mn-ea"/>
                <a:sym typeface="+mn-lt"/>
              </a:rPr>
              <a:t>者按投入企业的资本额享有所有者的</a:t>
            </a:r>
            <a:r>
              <a:rPr lang="zh-CN" altLang="en-US" sz="1800" dirty="0" smtClean="0">
                <a:cs typeface="+mn-ea"/>
                <a:sym typeface="+mn-lt"/>
              </a:rPr>
              <a:t>权益；企业</a:t>
            </a:r>
            <a:r>
              <a:rPr lang="zh-CN" altLang="en-US" sz="1800" dirty="0">
                <a:cs typeface="+mn-ea"/>
                <a:sym typeface="+mn-lt"/>
              </a:rPr>
              <a:t>按照市场需求组织生产</a:t>
            </a:r>
            <a:r>
              <a:rPr lang="zh-CN" altLang="en-US" sz="1800" dirty="0" smtClean="0">
                <a:cs typeface="+mn-ea"/>
                <a:sym typeface="+mn-lt"/>
              </a:rPr>
              <a:t>经营；建立</a:t>
            </a:r>
            <a:r>
              <a:rPr lang="zh-CN" altLang="en-US" sz="1800" dirty="0">
                <a:cs typeface="+mn-ea"/>
                <a:sym typeface="+mn-lt"/>
              </a:rPr>
              <a:t>科学的企业领导体制和组织管理制度。</a:t>
            </a:r>
          </a:p>
        </p:txBody>
      </p:sp>
      <p:sp>
        <p:nvSpPr>
          <p:cNvPr id="5"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dirty="0" smtClean="0">
                <a:cs typeface="+mn-ea"/>
                <a:sym typeface="+mn-lt"/>
              </a:rPr>
              <a:t>三、市场化</a:t>
            </a:r>
            <a:endParaRPr lang="zh-CN" altLang="en-US" dirty="0">
              <a:latin typeface="+mn-lt"/>
              <a:ea typeface="+mn-ea"/>
              <a:cs typeface="+mn-ea"/>
              <a:sym typeface="+mn-lt"/>
            </a:endParaRPr>
          </a:p>
        </p:txBody>
      </p:sp>
      <p:pic>
        <p:nvPicPr>
          <p:cNvPr id="31748" name="Picture 4" descr="https://timgsa.baidu.com/timg?image&amp;quality=80&amp;size=b9999_10000&amp;sec=1547215641810&amp;di=b6b24a822b7515d52fa926d640dafa23&amp;imgtype=0&amp;src=http%3A%2F%2Fstorage.neeqm.cn%2Fstore1%2FM00%2F07%2FF0%2FCgoBB1k6QOSAJHxVAABn0-8u40o988.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92988" y="1412776"/>
            <a:ext cx="5958024" cy="335280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5049264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352987" y="188640"/>
            <a:ext cx="5755217" cy="778931"/>
          </a:xfrm>
        </p:spPr>
        <p:txBody>
          <a:bodyPr>
            <a:normAutofit/>
          </a:bodyPr>
          <a:lstStyle/>
          <a:p>
            <a:r>
              <a:rPr lang="zh-CN" altLang="en-US" sz="2400" b="1" dirty="0" smtClean="0"/>
              <a:t>思考题</a:t>
            </a:r>
            <a:endParaRPr lang="zh-CN" altLang="en-US" sz="2400" b="1" dirty="0"/>
          </a:p>
        </p:txBody>
      </p:sp>
      <p:sp>
        <p:nvSpPr>
          <p:cNvPr id="3" name="文本框 2"/>
          <p:cNvSpPr txBox="1"/>
          <p:nvPr/>
        </p:nvSpPr>
        <p:spPr>
          <a:xfrm>
            <a:off x="352986" y="1720840"/>
            <a:ext cx="8251461" cy="3000821"/>
          </a:xfrm>
          <a:prstGeom prst="rect">
            <a:avLst/>
          </a:prstGeom>
          <a:noFill/>
        </p:spPr>
        <p:txBody>
          <a:bodyPr wrap="square" rtlCol="0">
            <a:spAutoFit/>
          </a:bodyPr>
          <a:lstStyle/>
          <a:p>
            <a:pPr lvl="0" indent="457200">
              <a:lnSpc>
                <a:spcPct val="150000"/>
              </a:lnSpc>
            </a:pPr>
            <a:r>
              <a:rPr lang="en-US" altLang="zh-CN" b="1" dirty="0" smtClean="0">
                <a:solidFill>
                  <a:srgbClr val="FF0000"/>
                </a:solidFill>
                <a:latin typeface="微软雅黑" panose="020B0503020204020204" pitchFamily="34" charset="-122"/>
                <a:ea typeface="微软雅黑" panose="020B0503020204020204" pitchFamily="34" charset="-122"/>
              </a:rPr>
              <a:t>1</a:t>
            </a:r>
            <a:r>
              <a:rPr lang="en-US" altLang="zh-CN" b="1" dirty="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如何认识组织的特征、企业的特征？</a:t>
            </a:r>
          </a:p>
          <a:p>
            <a:pPr lvl="0" indent="457200">
              <a:lnSpc>
                <a:spcPct val="150000"/>
              </a:lnSpc>
            </a:pPr>
            <a:r>
              <a:rPr lang="en-US" altLang="zh-CN" b="1" dirty="0">
                <a:solidFill>
                  <a:srgbClr val="FF0000"/>
                </a:solidFill>
                <a:latin typeface="微软雅黑" panose="020B0503020204020204" pitchFamily="34" charset="-122"/>
                <a:ea typeface="微软雅黑" panose="020B0503020204020204" pitchFamily="34" charset="-122"/>
              </a:rPr>
              <a:t>2. </a:t>
            </a:r>
            <a:r>
              <a:rPr lang="zh-CN" altLang="en-US" b="1" dirty="0">
                <a:solidFill>
                  <a:srgbClr val="FF0000"/>
                </a:solidFill>
                <a:latin typeface="微软雅黑" panose="020B0503020204020204" pitchFamily="34" charset="-122"/>
                <a:ea typeface="微软雅黑" panose="020B0503020204020204" pitchFamily="34" charset="-122"/>
              </a:rPr>
              <a:t>简述管理工作的主要内容。</a:t>
            </a:r>
          </a:p>
          <a:p>
            <a:pPr lvl="0" indent="457200">
              <a:lnSpc>
                <a:spcPct val="150000"/>
              </a:lnSpc>
            </a:pPr>
            <a:r>
              <a:rPr lang="en-US" altLang="zh-CN" dirty="0">
                <a:solidFill>
                  <a:prstClr val="black"/>
                </a:solidFill>
                <a:latin typeface="微软雅黑" panose="020B0503020204020204" pitchFamily="34" charset="-122"/>
                <a:ea typeface="微软雅黑" panose="020B0503020204020204" pitchFamily="34" charset="-122"/>
              </a:rPr>
              <a:t>3. </a:t>
            </a:r>
            <a:r>
              <a:rPr lang="zh-CN" altLang="en-US" dirty="0">
                <a:solidFill>
                  <a:prstClr val="black"/>
                </a:solidFill>
                <a:latin typeface="微软雅黑" panose="020B0503020204020204" pitchFamily="34" charset="-122"/>
                <a:ea typeface="微软雅黑" panose="020B0503020204020204" pitchFamily="34" charset="-122"/>
              </a:rPr>
              <a:t>如何理解管理的本质？它对我们的管理实践活动有哪些启示？</a:t>
            </a:r>
          </a:p>
          <a:p>
            <a:pPr lvl="0" indent="457200">
              <a:lnSpc>
                <a:spcPct val="150000"/>
              </a:lnSpc>
            </a:pPr>
            <a:r>
              <a:rPr lang="en-US" altLang="zh-CN" b="1" dirty="0">
                <a:solidFill>
                  <a:srgbClr val="FF0000"/>
                </a:solidFill>
                <a:latin typeface="微软雅黑" panose="020B0503020204020204" pitchFamily="34" charset="-122"/>
                <a:ea typeface="微软雅黑" panose="020B0503020204020204" pitchFamily="34" charset="-122"/>
              </a:rPr>
              <a:t>4. </a:t>
            </a:r>
            <a:r>
              <a:rPr lang="zh-CN" altLang="en-US" b="1" dirty="0">
                <a:solidFill>
                  <a:srgbClr val="FF0000"/>
                </a:solidFill>
                <a:latin typeface="微软雅黑" panose="020B0503020204020204" pitchFamily="34" charset="-122"/>
                <a:ea typeface="微软雅黑" panose="020B0503020204020204" pitchFamily="34" charset="-122"/>
              </a:rPr>
              <a:t>管理活动的基本原理有哪些？简述其主要思想。</a:t>
            </a:r>
          </a:p>
          <a:p>
            <a:pPr lvl="0" indent="457200">
              <a:lnSpc>
                <a:spcPct val="150000"/>
              </a:lnSpc>
            </a:pPr>
            <a:r>
              <a:rPr lang="en-US" altLang="zh-CN" dirty="0">
                <a:solidFill>
                  <a:prstClr val="black"/>
                </a:solidFill>
                <a:latin typeface="微软雅黑" panose="020B0503020204020204" pitchFamily="34" charset="-122"/>
                <a:ea typeface="微软雅黑" panose="020B0503020204020204" pitchFamily="34" charset="-122"/>
              </a:rPr>
              <a:t>5. </a:t>
            </a:r>
            <a:r>
              <a:rPr lang="zh-CN" altLang="en-US" dirty="0">
                <a:solidFill>
                  <a:prstClr val="black"/>
                </a:solidFill>
                <a:latin typeface="微软雅黑" panose="020B0503020204020204" pitchFamily="34" charset="-122"/>
                <a:ea typeface="微软雅黑" panose="020B0503020204020204" pitchFamily="34" charset="-122"/>
              </a:rPr>
              <a:t>管理的基本方法与工具有哪些？它们的作用是什么？</a:t>
            </a:r>
          </a:p>
          <a:p>
            <a:pPr lvl="0" indent="457200">
              <a:lnSpc>
                <a:spcPct val="150000"/>
              </a:lnSpc>
            </a:pPr>
            <a:r>
              <a:rPr lang="en-US" altLang="zh-CN" dirty="0">
                <a:solidFill>
                  <a:prstClr val="black"/>
                </a:solidFill>
                <a:latin typeface="微软雅黑" panose="020B0503020204020204" pitchFamily="34" charset="-122"/>
                <a:ea typeface="微软雅黑" panose="020B0503020204020204" pitchFamily="34" charset="-122"/>
              </a:rPr>
              <a:t>6. </a:t>
            </a:r>
            <a:r>
              <a:rPr lang="zh-CN" altLang="en-US" dirty="0">
                <a:solidFill>
                  <a:prstClr val="black"/>
                </a:solidFill>
                <a:latin typeface="微软雅黑" panose="020B0503020204020204" pitchFamily="34" charset="-122"/>
                <a:ea typeface="微软雅黑" panose="020B0503020204020204" pitchFamily="34" charset="-122"/>
              </a:rPr>
              <a:t>如何认识理性分析与直觉判断的关系？</a:t>
            </a:r>
          </a:p>
          <a:p>
            <a:pPr lvl="0" indent="457200">
              <a:lnSpc>
                <a:spcPct val="150000"/>
              </a:lnSpc>
            </a:pPr>
            <a:r>
              <a:rPr lang="en-US" altLang="zh-CN" dirty="0">
                <a:solidFill>
                  <a:prstClr val="black"/>
                </a:solidFill>
                <a:latin typeface="微软雅黑" panose="020B0503020204020204" pitchFamily="34" charset="-122"/>
                <a:ea typeface="微软雅黑" panose="020B0503020204020204" pitchFamily="34" charset="-122"/>
              </a:rPr>
              <a:t>7. </a:t>
            </a:r>
            <a:r>
              <a:rPr lang="zh-CN" altLang="en-US" dirty="0">
                <a:solidFill>
                  <a:prstClr val="black"/>
                </a:solidFill>
                <a:latin typeface="微软雅黑" panose="020B0503020204020204" pitchFamily="34" charset="-122"/>
                <a:ea typeface="微软雅黑" panose="020B0503020204020204" pitchFamily="34" charset="-122"/>
              </a:rPr>
              <a:t>当代社会发展的主要特征是什么？它对组织管理活动的影响有哪些？</a:t>
            </a:r>
          </a:p>
        </p:txBody>
      </p:sp>
    </p:spTree>
    <p:extLst>
      <p:ext uri="{BB962C8B-B14F-4D97-AF65-F5344CB8AC3E}">
        <p14:creationId xmlns="" xmlns:p14="http://schemas.microsoft.com/office/powerpoint/2010/main" val="20342719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smtClean="0">
                <a:latin typeface="+mn-lt"/>
                <a:ea typeface="+mn-ea"/>
                <a:cs typeface="+mn-ea"/>
                <a:sym typeface="+mn-lt"/>
              </a:rPr>
              <a:t>一、组织与管理</a:t>
            </a:r>
            <a:endParaRPr lang="zh-CN" altLang="en-US" sz="3200" dirty="0">
              <a:latin typeface="+mn-lt"/>
              <a:ea typeface="+mn-ea"/>
              <a:cs typeface="+mn-ea"/>
              <a:sym typeface="+mn-lt"/>
            </a:endParaRPr>
          </a:p>
        </p:txBody>
      </p:sp>
      <p:sp>
        <p:nvSpPr>
          <p:cNvPr id="5" name="内容占位符 2"/>
          <p:cNvSpPr txBox="1">
            <a:spLocks/>
          </p:cNvSpPr>
          <p:nvPr/>
        </p:nvSpPr>
        <p:spPr>
          <a:xfrm>
            <a:off x="628650" y="1484784"/>
            <a:ext cx="7886700" cy="576064"/>
          </a:xfrm>
          <a:prstGeom prst="rect">
            <a:avLst/>
          </a:prstGeom>
        </p:spPr>
        <p:txBody>
          <a:bodyPr>
            <a:norm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zh-CN" altLang="en-US" sz="2000" dirty="0" smtClean="0">
                <a:cs typeface="+mn-ea"/>
                <a:sym typeface="+mn-lt"/>
              </a:rPr>
              <a:t>（二）组织的特征</a:t>
            </a:r>
            <a:endParaRPr lang="zh-CN" altLang="en-US" sz="2000" dirty="0">
              <a:cs typeface="+mn-ea"/>
              <a:sym typeface="+mn-lt"/>
            </a:endParaRPr>
          </a:p>
        </p:txBody>
      </p:sp>
      <p:graphicFrame>
        <p:nvGraphicFramePr>
          <p:cNvPr id="10" name="图示 9"/>
          <p:cNvGraphicFramePr/>
          <p:nvPr>
            <p:extLst>
              <p:ext uri="{D42A27DB-BD31-4B8C-83A1-F6EECF244321}">
                <p14:modId xmlns="" xmlns:p14="http://schemas.microsoft.com/office/powerpoint/2010/main" val="4054846804"/>
              </p:ext>
            </p:extLst>
          </p:nvPr>
        </p:nvGraphicFramePr>
        <p:xfrm>
          <a:off x="1524000" y="206084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4"/>
          <p:cNvSpPr>
            <a:spLocks noChangeArrowheads="1"/>
          </p:cNvSpPr>
          <p:nvPr/>
        </p:nvSpPr>
        <p:spPr bwMode="auto">
          <a:xfrm>
            <a:off x="381000" y="6030056"/>
            <a:ext cx="2106613" cy="246221"/>
          </a:xfrm>
          <a:prstGeom prst="rect">
            <a:avLst/>
          </a:prstGeom>
          <a:noFill/>
          <a:ln w="9525">
            <a:noFill/>
            <a:miter lim="800000"/>
            <a:headEnd/>
            <a:tailEnd/>
          </a:ln>
        </p:spPr>
        <p:txBody>
          <a:bodyPr anchor="ctr">
            <a:spAutoFit/>
          </a:bodyPr>
          <a:lstStyle/>
          <a:p>
            <a:pPr algn="ctr"/>
            <a:r>
              <a:rPr lang="en-US" altLang="zh-CN" sz="1000" b="1" dirty="0" smtClean="0">
                <a:hlinkClick r:id="rId8" action="ppaction://hlinkfile"/>
              </a:rPr>
              <a:t>2019</a:t>
            </a:r>
            <a:r>
              <a:rPr lang="zh-CN" altLang="en-US" sz="1000" b="1" dirty="0" smtClean="0">
                <a:hlinkClick r:id="rId8" action="ppaction://hlinkfile"/>
              </a:rPr>
              <a:t>年</a:t>
            </a:r>
            <a:r>
              <a:rPr lang="en-US" altLang="zh-CN" sz="1000" b="1" dirty="0" smtClean="0">
                <a:hlinkClick r:id="rId8" action="ppaction://hlinkfile"/>
              </a:rPr>
              <a:t>《</a:t>
            </a:r>
            <a:r>
              <a:rPr lang="zh-CN" altLang="en-US" sz="1000" b="1" dirty="0" smtClean="0">
                <a:hlinkClick r:id="rId8" action="ppaction://hlinkfile"/>
              </a:rPr>
              <a:t>财富</a:t>
            </a:r>
            <a:r>
              <a:rPr lang="en-US" altLang="zh-CN" sz="1000" b="1" dirty="0" smtClean="0">
                <a:hlinkClick r:id="rId8" action="ppaction://hlinkfile"/>
              </a:rPr>
              <a:t>》</a:t>
            </a:r>
            <a:r>
              <a:rPr lang="zh-CN" altLang="en-US" sz="1000" b="1" dirty="0" smtClean="0">
                <a:hlinkClick r:id="rId8" action="ppaction://hlinkfile"/>
              </a:rPr>
              <a:t>全球最受赞赏公</a:t>
            </a:r>
            <a:endParaRPr lang="zh-CN" altLang="en-US" sz="1000" b="1" dirty="0"/>
          </a:p>
        </p:txBody>
      </p:sp>
      <p:sp>
        <p:nvSpPr>
          <p:cNvPr id="7" name="Rectangle 5"/>
          <p:cNvSpPr>
            <a:spLocks noChangeArrowheads="1"/>
          </p:cNvSpPr>
          <p:nvPr/>
        </p:nvSpPr>
        <p:spPr bwMode="auto">
          <a:xfrm>
            <a:off x="431800" y="5786454"/>
            <a:ext cx="2006600" cy="244475"/>
          </a:xfrm>
          <a:prstGeom prst="rect">
            <a:avLst/>
          </a:prstGeom>
          <a:noFill/>
          <a:ln w="9525">
            <a:noFill/>
            <a:miter lim="800000"/>
            <a:headEnd/>
            <a:tailEnd/>
          </a:ln>
        </p:spPr>
        <p:txBody>
          <a:bodyPr anchor="ctr">
            <a:spAutoFit/>
          </a:bodyPr>
          <a:lstStyle/>
          <a:p>
            <a:r>
              <a:rPr lang="en-US" altLang="zh-CN" sz="1000" b="1" dirty="0">
                <a:hlinkClick r:id="rId9" action="ppaction://hlinkfile"/>
              </a:rPr>
              <a:t>2018</a:t>
            </a:r>
            <a:r>
              <a:rPr lang="zh-CN" altLang="en-US" sz="1000" b="1" dirty="0">
                <a:hlinkClick r:id="rId9" action="ppaction://hlinkfile"/>
              </a:rPr>
              <a:t>最受赞赏的中国公司</a:t>
            </a:r>
            <a:endParaRPr lang="zh-CN" altLang="en-US" sz="1000" b="1" dirty="0"/>
          </a:p>
        </p:txBody>
      </p:sp>
      <p:pic>
        <p:nvPicPr>
          <p:cNvPr id="30722" name="Picture 2" descr="https://timgsa.baidu.com/timg?image&amp;quality=80&amp;size=b9999_10000&amp;sec=1569336237704&amp;di=3e5c443f3a6488a34f7b5172853c8905&amp;imgtype=0&amp;src=http%3A%2F%2F5b0988e595225.cdn.sohucs.com%2Fq_70%2Cc_zoom%2Cw_640%2Fimages%2F20180625%2Fc3bb19193148410eb56400eba416cc01.jpeg"/>
          <p:cNvPicPr>
            <a:picLocks noChangeAspect="1" noChangeArrowheads="1"/>
          </p:cNvPicPr>
          <p:nvPr/>
        </p:nvPicPr>
        <p:blipFill>
          <a:blip r:embed="rId10" cstate="print"/>
          <a:srcRect/>
          <a:stretch>
            <a:fillRect/>
          </a:stretch>
        </p:blipFill>
        <p:spPr bwMode="auto">
          <a:xfrm>
            <a:off x="6786578" y="1643050"/>
            <a:ext cx="1872167" cy="1357322"/>
          </a:xfrm>
          <a:prstGeom prst="rect">
            <a:avLst/>
          </a:prstGeom>
          <a:noFill/>
        </p:spPr>
      </p:pic>
    </p:spTree>
    <p:extLst>
      <p:ext uri="{BB962C8B-B14F-4D97-AF65-F5344CB8AC3E}">
        <p14:creationId xmlns="" xmlns:p14="http://schemas.microsoft.com/office/powerpoint/2010/main" val="4569903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0231" y="2060848"/>
            <a:ext cx="8023538" cy="1224136"/>
          </a:xfrm>
        </p:spPr>
        <p:txBody>
          <a:bodyPr>
            <a:noAutofit/>
          </a:bodyPr>
          <a:lstStyle/>
          <a:p>
            <a:pPr>
              <a:lnSpc>
                <a:spcPct val="150000"/>
              </a:lnSpc>
              <a:buFont typeface="Wingdings" panose="05000000000000000000" pitchFamily="2" charset="2"/>
              <a:buChar char="Ø"/>
            </a:pPr>
            <a:r>
              <a:rPr lang="zh-CN" altLang="zh-CN" sz="1800" b="1" dirty="0" smtClean="0">
                <a:solidFill>
                  <a:srgbClr val="FF0000"/>
                </a:solidFill>
                <a:cs typeface="+mn-ea"/>
                <a:sym typeface="+mn-lt"/>
              </a:rPr>
              <a:t>企业</a:t>
            </a:r>
            <a:r>
              <a:rPr lang="zh-CN" altLang="zh-CN" sz="1800" dirty="0">
                <a:cs typeface="+mn-ea"/>
                <a:sym typeface="+mn-lt"/>
              </a:rPr>
              <a:t>是指那些根据市场反映的社会需要来组织和安排某种商品（包括物质产品或非物质的服务）的生产和交换的社会经济单位</a:t>
            </a:r>
            <a:r>
              <a:rPr lang="zh-CN" altLang="zh-CN" sz="1800" dirty="0" smtClean="0">
                <a:cs typeface="+mn-ea"/>
                <a:sym typeface="+mn-lt"/>
              </a:rPr>
              <a:t>。</a:t>
            </a:r>
            <a:endParaRPr lang="en-US" altLang="zh-CN" sz="1800" dirty="0" smtClean="0">
              <a:cs typeface="+mn-ea"/>
              <a:sym typeface="+mn-lt"/>
            </a:endParaRPr>
          </a:p>
          <a:p>
            <a:pPr>
              <a:lnSpc>
                <a:spcPct val="150000"/>
              </a:lnSpc>
              <a:buFont typeface="Wingdings" panose="05000000000000000000" pitchFamily="2" charset="2"/>
              <a:buChar char="Ø"/>
            </a:pPr>
            <a:r>
              <a:rPr lang="zh-CN" altLang="en-US" sz="1800" dirty="0" smtClean="0">
                <a:cs typeface="+mn-ea"/>
                <a:sym typeface="+mn-lt"/>
              </a:rPr>
              <a:t>企业的生产活动包括：</a:t>
            </a:r>
            <a:endParaRPr lang="zh-CN" altLang="zh-CN" sz="1800" dirty="0" smtClean="0">
              <a:cs typeface="+mn-ea"/>
              <a:sym typeface="+mn-lt"/>
            </a:endParaRPr>
          </a:p>
          <a:p>
            <a:pPr>
              <a:buFont typeface="Wingdings" panose="05000000000000000000" pitchFamily="2" charset="2"/>
              <a:buChar char="Ø"/>
            </a:pPr>
            <a:endParaRPr lang="zh-CN" altLang="en-US" sz="1800" dirty="0">
              <a:cs typeface="+mn-ea"/>
              <a:sym typeface="+mn-lt"/>
            </a:endParaRPr>
          </a:p>
        </p:txBody>
      </p:sp>
      <p:sp>
        <p:nvSpPr>
          <p:cNvPr id="5"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smtClean="0">
                <a:latin typeface="+mn-lt"/>
                <a:ea typeface="+mn-ea"/>
                <a:cs typeface="+mn-ea"/>
                <a:sym typeface="+mn-lt"/>
              </a:rPr>
              <a:t>一、组织与管理</a:t>
            </a:r>
            <a:endParaRPr lang="zh-CN" altLang="en-US" sz="3200" dirty="0">
              <a:latin typeface="+mn-lt"/>
              <a:ea typeface="+mn-ea"/>
              <a:cs typeface="+mn-ea"/>
              <a:sym typeface="+mn-lt"/>
            </a:endParaRPr>
          </a:p>
        </p:txBody>
      </p:sp>
      <p:sp>
        <p:nvSpPr>
          <p:cNvPr id="6" name="内容占位符 2"/>
          <p:cNvSpPr txBox="1">
            <a:spLocks/>
          </p:cNvSpPr>
          <p:nvPr/>
        </p:nvSpPr>
        <p:spPr>
          <a:xfrm>
            <a:off x="628650" y="1484784"/>
            <a:ext cx="7886700" cy="576064"/>
          </a:xfrm>
          <a:prstGeom prst="rect">
            <a:avLst/>
          </a:prstGeom>
        </p:spPr>
        <p:txBody>
          <a:bodyPr>
            <a:norm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zh-CN" altLang="en-US" sz="2000" dirty="0" smtClean="0">
                <a:cs typeface="+mn-ea"/>
                <a:sym typeface="+mn-lt"/>
              </a:rPr>
              <a:t>（三）</a:t>
            </a:r>
            <a:r>
              <a:rPr lang="zh-CN" altLang="zh-CN" sz="2000" dirty="0">
                <a:cs typeface="+mn-ea"/>
                <a:sym typeface="+mn-lt"/>
              </a:rPr>
              <a:t>企业——一种特殊的社会经济组织</a:t>
            </a:r>
            <a:endParaRPr lang="zh-CN" altLang="en-US" sz="2000" dirty="0">
              <a:cs typeface="+mn-ea"/>
              <a:sym typeface="+mn-lt"/>
            </a:endParaRPr>
          </a:p>
        </p:txBody>
      </p:sp>
      <p:graphicFrame>
        <p:nvGraphicFramePr>
          <p:cNvPr id="13" name="图示 12"/>
          <p:cNvGraphicFramePr/>
          <p:nvPr>
            <p:extLst>
              <p:ext uri="{D42A27DB-BD31-4B8C-83A1-F6EECF244321}">
                <p14:modId xmlns="" xmlns:p14="http://schemas.microsoft.com/office/powerpoint/2010/main" val="3322043110"/>
              </p:ext>
            </p:extLst>
          </p:nvPr>
        </p:nvGraphicFramePr>
        <p:xfrm>
          <a:off x="4644008" y="3326733"/>
          <a:ext cx="3577389" cy="28364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矩形 13"/>
          <p:cNvSpPr/>
          <p:nvPr/>
        </p:nvSpPr>
        <p:spPr>
          <a:xfrm>
            <a:off x="2706790" y="3629942"/>
            <a:ext cx="2763516" cy="526607"/>
          </a:xfrm>
          <a:prstGeom prst="rect">
            <a:avLst/>
          </a:prstGeom>
          <a:ln w="19050">
            <a:solidFill>
              <a:srgbClr val="D34726"/>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zh-CN" dirty="0" smtClean="0">
                <a:cs typeface="+mn-ea"/>
                <a:sym typeface="+mn-lt"/>
              </a:rPr>
              <a:t>企业</a:t>
            </a:r>
            <a:r>
              <a:rPr lang="zh-CN" altLang="zh-CN" dirty="0">
                <a:cs typeface="+mn-ea"/>
                <a:sym typeface="+mn-lt"/>
              </a:rPr>
              <a:t>生产经营的基本</a:t>
            </a:r>
            <a:r>
              <a:rPr lang="zh-CN" altLang="zh-CN" dirty="0" smtClean="0">
                <a:cs typeface="+mn-ea"/>
                <a:sym typeface="+mn-lt"/>
              </a:rPr>
              <a:t>工作</a:t>
            </a:r>
            <a:endParaRPr lang="zh-CN" altLang="zh-CN" dirty="0">
              <a:cs typeface="+mn-ea"/>
              <a:sym typeface="+mn-lt"/>
            </a:endParaRPr>
          </a:p>
        </p:txBody>
      </p:sp>
      <p:sp>
        <p:nvSpPr>
          <p:cNvPr id="15" name="矩形 14"/>
          <p:cNvSpPr/>
          <p:nvPr/>
        </p:nvSpPr>
        <p:spPr>
          <a:xfrm>
            <a:off x="2051720" y="4615132"/>
            <a:ext cx="2952328" cy="467959"/>
          </a:xfrm>
          <a:prstGeom prst="rect">
            <a:avLst/>
          </a:prstGeom>
          <a:ln w="19050">
            <a:solidFill>
              <a:srgbClr val="D34726"/>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zh-CN" dirty="0">
                <a:cs typeface="+mn-ea"/>
                <a:sym typeface="+mn-lt"/>
              </a:rPr>
              <a:t>企业产品的生产制造过程。</a:t>
            </a:r>
          </a:p>
        </p:txBody>
      </p:sp>
      <p:sp>
        <p:nvSpPr>
          <p:cNvPr id="16" name="矩形 15"/>
          <p:cNvSpPr/>
          <p:nvPr/>
        </p:nvSpPr>
        <p:spPr>
          <a:xfrm>
            <a:off x="1926394" y="5541675"/>
            <a:ext cx="4324308" cy="644316"/>
          </a:xfrm>
          <a:prstGeom prst="rect">
            <a:avLst/>
          </a:prstGeom>
          <a:ln w="19050">
            <a:solidFill>
              <a:srgbClr val="D34726"/>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just"/>
            <a:r>
              <a:rPr lang="zh-CN" altLang="zh-CN" dirty="0" smtClean="0">
                <a:cs typeface="+mn-ea"/>
                <a:sym typeface="+mn-lt"/>
              </a:rPr>
              <a:t>借助</a:t>
            </a:r>
            <a:r>
              <a:rPr lang="zh-CN" altLang="zh-CN" dirty="0">
                <a:cs typeface="+mn-ea"/>
                <a:sym typeface="+mn-lt"/>
              </a:rPr>
              <a:t>特定渠道把特定产品利用特定方式转移到需要这种产品的特定消费者</a:t>
            </a:r>
            <a:r>
              <a:rPr lang="zh-CN" altLang="zh-CN" dirty="0" smtClean="0">
                <a:cs typeface="+mn-ea"/>
                <a:sym typeface="+mn-lt"/>
              </a:rPr>
              <a:t>手中</a:t>
            </a:r>
            <a:endParaRPr lang="zh-CN" altLang="zh-CN" dirty="0">
              <a:cs typeface="+mn-ea"/>
              <a:sym typeface="+mn-lt"/>
            </a:endParaRPr>
          </a:p>
        </p:txBody>
      </p:sp>
    </p:spTree>
    <p:extLst>
      <p:ext uri="{BB962C8B-B14F-4D97-AF65-F5344CB8AC3E}">
        <p14:creationId xmlns="" xmlns:p14="http://schemas.microsoft.com/office/powerpoint/2010/main" val="561956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idx="4294967295"/>
          </p:nvPr>
        </p:nvSpPr>
        <p:spPr>
          <a:xfrm>
            <a:off x="179512" y="116632"/>
            <a:ext cx="7992888" cy="720080"/>
          </a:xfrm>
          <a:prstGeom prst="rect">
            <a:avLst/>
          </a:prstGeom>
        </p:spPr>
        <p:txBody>
          <a:bodyPr>
            <a:normAutofit/>
          </a:bodyPr>
          <a:lstStyle/>
          <a:p>
            <a:pPr algn="l"/>
            <a:r>
              <a:rPr lang="zh-CN" altLang="zh-CN" sz="3200" dirty="0">
                <a:solidFill>
                  <a:schemeClr val="bg1"/>
                </a:solidFill>
                <a:latin typeface="+mn-lt"/>
                <a:ea typeface="+mn-ea"/>
                <a:cs typeface="+mn-ea"/>
                <a:sym typeface="+mn-lt"/>
              </a:rPr>
              <a:t>一、组织与管理</a:t>
            </a:r>
            <a:endParaRPr lang="zh-CN" altLang="en-US" sz="3200" dirty="0">
              <a:solidFill>
                <a:schemeClr val="bg1"/>
              </a:solidFill>
              <a:latin typeface="+mn-lt"/>
              <a:ea typeface="+mn-ea"/>
              <a:cs typeface="+mn-ea"/>
              <a:sym typeface="+mn-lt"/>
            </a:endParaRPr>
          </a:p>
        </p:txBody>
      </p:sp>
      <p:sp>
        <p:nvSpPr>
          <p:cNvPr id="2" name="圆角矩形 1"/>
          <p:cNvSpPr/>
          <p:nvPr/>
        </p:nvSpPr>
        <p:spPr>
          <a:xfrm>
            <a:off x="524149" y="4293096"/>
            <a:ext cx="2229478" cy="82809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1. </a:t>
            </a:r>
            <a:r>
              <a:rPr lang="zh-CN" altLang="en-US" dirty="0" smtClean="0"/>
              <a:t>资源</a:t>
            </a:r>
            <a:r>
              <a:rPr lang="zh-CN" altLang="en-US" sz="2800" b="1" dirty="0" smtClean="0">
                <a:solidFill>
                  <a:srgbClr val="FFFF00"/>
                </a:solidFill>
              </a:rPr>
              <a:t>稀缺</a:t>
            </a:r>
            <a:endParaRPr lang="zh-CN" altLang="en-US" sz="2800" b="1" dirty="0">
              <a:solidFill>
                <a:srgbClr val="FFFF00"/>
              </a:solidFill>
            </a:endParaRPr>
          </a:p>
        </p:txBody>
      </p:sp>
      <p:pic>
        <p:nvPicPr>
          <p:cNvPr id="8194" name="Picture 2" descr="https://timgsa.baidu.com/timg?image&amp;quality=80&amp;size=b9999_10000&amp;sec=1547208530680&amp;di=68066505a88851ef5d9638a00f4dd314&amp;imgtype=0&amp;src=http%3A%2F%2F5b0988e595225.cdn.sohucs.com%2Fimages%2F20171006%2Fd8bf7b2eb4974bb58c0e0a72a884ff2a.jpe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95536" y="2420888"/>
            <a:ext cx="2486704" cy="1656184"/>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图片 5"/>
          <p:cNvPicPr>
            <a:picLocks noChangeAspect="1"/>
          </p:cNvPicPr>
          <p:nvPr/>
        </p:nvPicPr>
        <p:blipFill>
          <a:blip r:embed="rId3" cstate="print"/>
          <a:stretch>
            <a:fillRect/>
          </a:stretch>
        </p:blipFill>
        <p:spPr>
          <a:xfrm>
            <a:off x="3279889" y="2947768"/>
            <a:ext cx="2583205" cy="1705368"/>
          </a:xfrm>
          <a:prstGeom prst="rect">
            <a:avLst/>
          </a:prstGeom>
        </p:spPr>
      </p:pic>
      <p:sp>
        <p:nvSpPr>
          <p:cNvPr id="8" name="圆角矩形 7"/>
          <p:cNvSpPr/>
          <p:nvPr/>
        </p:nvSpPr>
        <p:spPr>
          <a:xfrm>
            <a:off x="3456752" y="4977539"/>
            <a:ext cx="2229478" cy="82809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2. </a:t>
            </a:r>
            <a:r>
              <a:rPr lang="zh-CN" altLang="en-US" dirty="0" smtClean="0"/>
              <a:t>内部活动成果需要到外部实现</a:t>
            </a:r>
            <a:endParaRPr lang="zh-CN" altLang="en-US" dirty="0"/>
          </a:p>
        </p:txBody>
      </p:sp>
      <p:pic>
        <p:nvPicPr>
          <p:cNvPr id="9" name="图片 8"/>
          <p:cNvPicPr>
            <a:picLocks noChangeAspect="1"/>
          </p:cNvPicPr>
          <p:nvPr/>
        </p:nvPicPr>
        <p:blipFill>
          <a:blip r:embed="rId4" cstate="print"/>
          <a:stretch>
            <a:fillRect/>
          </a:stretch>
        </p:blipFill>
        <p:spPr>
          <a:xfrm>
            <a:off x="6069604" y="2043065"/>
            <a:ext cx="2810551" cy="2034007"/>
          </a:xfrm>
          <a:prstGeom prst="rect">
            <a:avLst/>
          </a:prstGeom>
        </p:spPr>
      </p:pic>
      <p:sp>
        <p:nvSpPr>
          <p:cNvPr id="11" name="圆角矩形 10"/>
          <p:cNvSpPr/>
          <p:nvPr/>
        </p:nvSpPr>
        <p:spPr>
          <a:xfrm>
            <a:off x="6360141" y="4293096"/>
            <a:ext cx="2229478" cy="82809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3. </a:t>
            </a:r>
            <a:r>
              <a:rPr lang="zh-CN" altLang="en-US" dirty="0" smtClean="0"/>
              <a:t>产品是生产者</a:t>
            </a:r>
            <a:r>
              <a:rPr lang="zh-CN" altLang="en-US" b="1" dirty="0" smtClean="0">
                <a:solidFill>
                  <a:srgbClr val="FFFF00"/>
                </a:solidFill>
              </a:rPr>
              <a:t>联合劳动</a:t>
            </a:r>
            <a:r>
              <a:rPr lang="zh-CN" altLang="en-US" dirty="0" smtClean="0"/>
              <a:t>的成果</a:t>
            </a:r>
            <a:endParaRPr lang="zh-CN" altLang="en-US" dirty="0"/>
          </a:p>
        </p:txBody>
      </p:sp>
      <p:sp>
        <p:nvSpPr>
          <p:cNvPr id="12" name="内容占位符 2"/>
          <p:cNvSpPr txBox="1">
            <a:spLocks/>
          </p:cNvSpPr>
          <p:nvPr/>
        </p:nvSpPr>
        <p:spPr>
          <a:xfrm>
            <a:off x="-324544" y="1412776"/>
            <a:ext cx="7632848" cy="516026"/>
          </a:xfrm>
          <a:prstGeom prst="rect">
            <a:avLst/>
          </a:prstGeom>
        </p:spPr>
        <p:txBody>
          <a:bodyPr>
            <a:norm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457200">
              <a:buFontTx/>
              <a:buNone/>
            </a:pPr>
            <a:r>
              <a:rPr lang="zh-CN" altLang="en-US" sz="2000" dirty="0">
                <a:cs typeface="+mn-ea"/>
                <a:sym typeface="+mn-lt"/>
              </a:rPr>
              <a:t>企业是在下述背景下进行上述活动的：</a:t>
            </a:r>
          </a:p>
          <a:p>
            <a:pPr marL="571500" indent="457200">
              <a:buFontTx/>
              <a:buNone/>
            </a:pPr>
            <a:endParaRPr lang="zh-CN" altLang="en-US" sz="2000" dirty="0">
              <a:cs typeface="+mn-ea"/>
              <a:sym typeface="+mn-lt"/>
            </a:endParaRPr>
          </a:p>
        </p:txBody>
      </p:sp>
    </p:spTree>
    <p:extLst>
      <p:ext uri="{BB962C8B-B14F-4D97-AF65-F5344CB8AC3E}">
        <p14:creationId xmlns="" xmlns:p14="http://schemas.microsoft.com/office/powerpoint/2010/main" val="45546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linds(horizontal)">
                                      <p:cBhvr>
                                        <p:cTn id="7" dur="500"/>
                                        <p:tgtEl>
                                          <p:spTgt spid="819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1653" y="2132857"/>
            <a:ext cx="7800694" cy="2736304"/>
          </a:xfrm>
        </p:spPr>
        <p:txBody>
          <a:bodyPr>
            <a:normAutofit/>
          </a:bodyPr>
          <a:lstStyle/>
          <a:p>
            <a:pPr>
              <a:buFont typeface="Wingdings" panose="05000000000000000000" pitchFamily="2" charset="2"/>
              <a:buChar char="Ø"/>
            </a:pPr>
            <a:r>
              <a:rPr lang="zh-CN" altLang="zh-CN" sz="1800" dirty="0" smtClean="0">
                <a:cs typeface="+mn-ea"/>
                <a:sym typeface="+mn-lt"/>
              </a:rPr>
              <a:t>何谓管理？不同的研究者就有着各种各样的见解：</a:t>
            </a:r>
            <a:endParaRPr lang="en-US" altLang="zh-CN" sz="1800" dirty="0" smtClean="0">
              <a:cs typeface="+mn-ea"/>
              <a:sym typeface="+mn-lt"/>
            </a:endParaRPr>
          </a:p>
          <a:p>
            <a:r>
              <a:rPr lang="zh-CN" altLang="zh-CN" sz="1800" dirty="0" smtClean="0">
                <a:cs typeface="+mn-ea"/>
                <a:sym typeface="+mn-lt"/>
              </a:rPr>
              <a:t>管理就是</a:t>
            </a:r>
            <a:r>
              <a:rPr lang="zh-CN" altLang="zh-CN" sz="1800" dirty="0" smtClean="0">
                <a:solidFill>
                  <a:srgbClr val="C00000"/>
                </a:solidFill>
                <a:cs typeface="+mn-ea"/>
                <a:sym typeface="+mn-lt"/>
              </a:rPr>
              <a:t>管人</a:t>
            </a:r>
            <a:r>
              <a:rPr lang="zh-CN" altLang="zh-CN" sz="1800" dirty="0" smtClean="0">
                <a:cs typeface="+mn-ea"/>
                <a:sym typeface="+mn-lt"/>
              </a:rPr>
              <a:t>；</a:t>
            </a:r>
            <a:endParaRPr lang="en-US" altLang="zh-CN" sz="1800" dirty="0" smtClean="0">
              <a:cs typeface="+mn-ea"/>
              <a:sym typeface="+mn-lt"/>
            </a:endParaRPr>
          </a:p>
          <a:p>
            <a:r>
              <a:rPr lang="zh-CN" altLang="zh-CN" sz="1800" dirty="0" smtClean="0">
                <a:cs typeface="+mn-ea"/>
                <a:sym typeface="+mn-lt"/>
              </a:rPr>
              <a:t>管理就是</a:t>
            </a:r>
            <a:r>
              <a:rPr lang="zh-CN" altLang="zh-CN" sz="1800" dirty="0" smtClean="0">
                <a:solidFill>
                  <a:srgbClr val="C00000"/>
                </a:solidFill>
                <a:cs typeface="+mn-ea"/>
                <a:sym typeface="+mn-lt"/>
              </a:rPr>
              <a:t>决策</a:t>
            </a:r>
            <a:r>
              <a:rPr lang="zh-CN" altLang="zh-CN" sz="1800" dirty="0" smtClean="0">
                <a:cs typeface="+mn-ea"/>
                <a:sym typeface="+mn-lt"/>
              </a:rPr>
              <a:t>；</a:t>
            </a:r>
            <a:endParaRPr lang="en-US" altLang="zh-CN" sz="1800" dirty="0" smtClean="0">
              <a:cs typeface="+mn-ea"/>
              <a:sym typeface="+mn-lt"/>
            </a:endParaRPr>
          </a:p>
          <a:p>
            <a:r>
              <a:rPr lang="zh-CN" altLang="zh-CN" sz="1800" dirty="0" smtClean="0">
                <a:cs typeface="+mn-ea"/>
                <a:sym typeface="+mn-lt"/>
              </a:rPr>
              <a:t>管理就是研究系统运行的</a:t>
            </a:r>
            <a:r>
              <a:rPr lang="zh-CN" altLang="zh-CN" sz="1800" dirty="0" smtClean="0">
                <a:solidFill>
                  <a:srgbClr val="C00000"/>
                </a:solidFill>
                <a:cs typeface="+mn-ea"/>
                <a:sym typeface="+mn-lt"/>
              </a:rPr>
              <a:t>规律</a:t>
            </a:r>
            <a:r>
              <a:rPr lang="zh-CN" altLang="zh-CN" sz="1800" dirty="0" smtClean="0">
                <a:cs typeface="+mn-ea"/>
                <a:sym typeface="+mn-lt"/>
              </a:rPr>
              <a:t>，据此设计系统运行的规则并不断调整；</a:t>
            </a:r>
            <a:endParaRPr lang="en-US" altLang="zh-CN" sz="1800" dirty="0" smtClean="0">
              <a:cs typeface="+mn-ea"/>
              <a:sym typeface="+mn-lt"/>
            </a:endParaRPr>
          </a:p>
          <a:p>
            <a:r>
              <a:rPr lang="zh-CN" altLang="zh-CN" sz="1800" dirty="0" smtClean="0">
                <a:cs typeface="+mn-ea"/>
                <a:sym typeface="+mn-lt"/>
              </a:rPr>
              <a:t>管理就是实行</a:t>
            </a:r>
            <a:r>
              <a:rPr lang="zh-CN" altLang="zh-CN" sz="1800" dirty="0" smtClean="0">
                <a:solidFill>
                  <a:srgbClr val="C00000"/>
                </a:solidFill>
                <a:cs typeface="+mn-ea"/>
                <a:sym typeface="+mn-lt"/>
              </a:rPr>
              <a:t>计划、组织、指挥、协调和控制</a:t>
            </a:r>
            <a:r>
              <a:rPr lang="zh-CN" altLang="zh-CN" sz="1800" dirty="0" smtClean="0">
                <a:cs typeface="+mn-ea"/>
                <a:sym typeface="+mn-lt"/>
              </a:rPr>
              <a:t>的过程</a:t>
            </a:r>
            <a:r>
              <a:rPr lang="en-US" altLang="zh-CN" sz="1800" dirty="0" smtClean="0">
                <a:cs typeface="+mn-ea"/>
                <a:sym typeface="+mn-lt"/>
              </a:rPr>
              <a:t>……</a:t>
            </a:r>
          </a:p>
          <a:p>
            <a:endParaRPr lang="en-US" altLang="zh-CN" sz="1800" dirty="0" smtClean="0">
              <a:cs typeface="+mn-ea"/>
              <a:sym typeface="+mn-lt"/>
            </a:endParaRPr>
          </a:p>
          <a:p>
            <a:pPr>
              <a:buFont typeface="Wingdings" panose="05000000000000000000" pitchFamily="2" charset="2"/>
              <a:buChar char="Ø"/>
            </a:pPr>
            <a:r>
              <a:rPr lang="zh-CN" altLang="zh-CN" sz="1800" dirty="0" smtClean="0">
                <a:cs typeface="+mn-ea"/>
                <a:sym typeface="+mn-lt"/>
              </a:rPr>
              <a:t>综上，</a:t>
            </a:r>
            <a:r>
              <a:rPr lang="zh-CN" altLang="zh-CN" sz="1800" b="1" dirty="0" smtClean="0">
                <a:solidFill>
                  <a:srgbClr val="FF0000"/>
                </a:solidFill>
                <a:cs typeface="+mn-ea"/>
                <a:sym typeface="+mn-lt"/>
              </a:rPr>
              <a:t>管理</a:t>
            </a:r>
            <a:r>
              <a:rPr lang="zh-CN" altLang="zh-CN" sz="1800" b="1" dirty="0">
                <a:cs typeface="+mn-ea"/>
                <a:sym typeface="+mn-lt"/>
              </a:rPr>
              <a:t>就是为了有效地实现组织目标，由管理者利用相关知识、技术和方法对组织活动进行</a:t>
            </a:r>
            <a:r>
              <a:rPr lang="zh-CN" altLang="zh-CN" sz="1800" b="1" dirty="0">
                <a:solidFill>
                  <a:srgbClr val="C00000"/>
                </a:solidFill>
                <a:cs typeface="+mn-ea"/>
                <a:sym typeface="+mn-lt"/>
              </a:rPr>
              <a:t>决策、组织、领导、控制并不断创新</a:t>
            </a:r>
            <a:r>
              <a:rPr lang="zh-CN" altLang="zh-CN" sz="1800" b="1" dirty="0">
                <a:cs typeface="+mn-ea"/>
                <a:sym typeface="+mn-lt"/>
              </a:rPr>
              <a:t>的</a:t>
            </a:r>
            <a:r>
              <a:rPr lang="zh-CN" altLang="zh-CN" sz="1800" b="1" dirty="0" smtClean="0">
                <a:cs typeface="+mn-ea"/>
                <a:sym typeface="+mn-lt"/>
              </a:rPr>
              <a:t>过程</a:t>
            </a:r>
            <a:r>
              <a:rPr lang="zh-CN" altLang="en-US" sz="1800" dirty="0">
                <a:cs typeface="+mn-ea"/>
                <a:sym typeface="+mn-lt"/>
              </a:rPr>
              <a:t>。</a:t>
            </a:r>
            <a:endParaRPr lang="zh-CN" altLang="zh-CN" sz="1800" dirty="0">
              <a:cs typeface="+mn-ea"/>
              <a:sym typeface="+mn-lt"/>
            </a:endParaRPr>
          </a:p>
        </p:txBody>
      </p:sp>
      <p:sp>
        <p:nvSpPr>
          <p:cNvPr id="5" name="矩形 4"/>
          <p:cNvSpPr/>
          <p:nvPr/>
        </p:nvSpPr>
        <p:spPr>
          <a:xfrm>
            <a:off x="512739" y="1504828"/>
            <a:ext cx="2646878" cy="461665"/>
          </a:xfrm>
          <a:prstGeom prst="rect">
            <a:avLst/>
          </a:prstGeom>
        </p:spPr>
        <p:txBody>
          <a:bodyPr wrap="none">
            <a:spAutoFit/>
          </a:bodyPr>
          <a:lstStyle/>
          <a:p>
            <a:r>
              <a:rPr lang="zh-CN" altLang="zh-CN" sz="2400" dirty="0">
                <a:latin typeface="+mn-lt"/>
                <a:ea typeface="+mn-ea"/>
                <a:cs typeface="+mn-ea"/>
                <a:sym typeface="+mn-lt"/>
              </a:rPr>
              <a:t>（一）管理的概念</a:t>
            </a:r>
          </a:p>
        </p:txBody>
      </p:sp>
      <p:sp>
        <p:nvSpPr>
          <p:cNvPr id="6"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latin typeface="+mn-lt"/>
                <a:ea typeface="+mn-ea"/>
                <a:cs typeface="+mn-ea"/>
                <a:sym typeface="+mn-lt"/>
              </a:rPr>
              <a:t>二、管理的内涵</a:t>
            </a:r>
            <a:endParaRPr lang="zh-CN" altLang="en-US" sz="3200" dirty="0">
              <a:latin typeface="+mn-lt"/>
              <a:ea typeface="+mn-ea"/>
              <a:cs typeface="+mn-ea"/>
              <a:sym typeface="+mn-lt"/>
            </a:endParaRPr>
          </a:p>
        </p:txBody>
      </p:sp>
    </p:spTree>
    <p:extLst>
      <p:ext uri="{BB962C8B-B14F-4D97-AF65-F5344CB8AC3E}">
        <p14:creationId xmlns="" xmlns:p14="http://schemas.microsoft.com/office/powerpoint/2010/main" val="339585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2204864"/>
            <a:ext cx="8572561" cy="4363360"/>
          </a:xfrm>
        </p:spPr>
        <p:txBody>
          <a:bodyPr>
            <a:noAutofit/>
          </a:bodyPr>
          <a:lstStyle/>
          <a:p>
            <a:pPr>
              <a:lnSpc>
                <a:spcPct val="150000"/>
              </a:lnSpc>
              <a:buFont typeface="+mj-lt"/>
              <a:buAutoNum type="arabicPeriod"/>
            </a:pPr>
            <a:r>
              <a:rPr lang="zh-CN" altLang="zh-CN" sz="1800" dirty="0" smtClean="0">
                <a:cs typeface="+mn-ea"/>
                <a:sym typeface="+mn-lt"/>
              </a:rPr>
              <a:t>管理</a:t>
            </a:r>
            <a:r>
              <a:rPr lang="zh-CN" altLang="zh-CN" sz="1800" dirty="0">
                <a:cs typeface="+mn-ea"/>
                <a:sym typeface="+mn-lt"/>
              </a:rPr>
              <a:t>的目的是</a:t>
            </a:r>
            <a:r>
              <a:rPr lang="zh-CN" altLang="zh-CN" sz="1800" b="1" dirty="0">
                <a:solidFill>
                  <a:srgbClr val="FF0000"/>
                </a:solidFill>
                <a:cs typeface="+mn-ea"/>
                <a:sym typeface="+mn-lt"/>
              </a:rPr>
              <a:t>有效地</a:t>
            </a:r>
            <a:r>
              <a:rPr lang="zh-CN" altLang="zh-CN" sz="1800" dirty="0">
                <a:cs typeface="+mn-ea"/>
                <a:sym typeface="+mn-lt"/>
              </a:rPr>
              <a:t>实现组织预定的目标</a:t>
            </a:r>
            <a:r>
              <a:rPr lang="zh-CN" altLang="zh-CN" sz="1800" dirty="0" smtClean="0">
                <a:cs typeface="+mn-ea"/>
                <a:sym typeface="+mn-lt"/>
              </a:rPr>
              <a:t>。</a:t>
            </a:r>
            <a:r>
              <a:rPr lang="zh-CN" altLang="en-US" sz="1800" dirty="0" smtClean="0">
                <a:cs typeface="+mn-ea"/>
                <a:sym typeface="+mn-lt"/>
              </a:rPr>
              <a:t>（实现目标的工具、手段）</a:t>
            </a:r>
            <a:endParaRPr lang="en-US" altLang="zh-CN" sz="1800" dirty="0" smtClean="0">
              <a:cs typeface="+mn-ea"/>
              <a:sym typeface="+mn-lt"/>
            </a:endParaRPr>
          </a:p>
          <a:p>
            <a:pPr>
              <a:lnSpc>
                <a:spcPct val="150000"/>
              </a:lnSpc>
              <a:buFont typeface="+mj-lt"/>
              <a:buAutoNum type="arabicPeriod"/>
            </a:pPr>
            <a:r>
              <a:rPr lang="zh-CN" altLang="zh-CN" sz="1800" dirty="0" smtClean="0">
                <a:cs typeface="+mn-ea"/>
                <a:sym typeface="+mn-lt"/>
              </a:rPr>
              <a:t>管理</a:t>
            </a:r>
            <a:r>
              <a:rPr lang="zh-CN" altLang="zh-CN" sz="1800" dirty="0">
                <a:cs typeface="+mn-ea"/>
                <a:sym typeface="+mn-lt"/>
              </a:rPr>
              <a:t>的主体是具有专门知识、利用专门技术和方法来进行</a:t>
            </a:r>
            <a:r>
              <a:rPr lang="zh-CN" altLang="zh-CN" sz="1800" b="1" dirty="0">
                <a:solidFill>
                  <a:srgbClr val="FF0000"/>
                </a:solidFill>
                <a:cs typeface="+mn-ea"/>
                <a:sym typeface="+mn-lt"/>
              </a:rPr>
              <a:t>专门活动</a:t>
            </a:r>
            <a:r>
              <a:rPr lang="zh-CN" altLang="zh-CN" sz="1800" dirty="0">
                <a:cs typeface="+mn-ea"/>
                <a:sym typeface="+mn-lt"/>
              </a:rPr>
              <a:t>的管理者</a:t>
            </a:r>
            <a:r>
              <a:rPr lang="zh-CN" altLang="zh-CN" sz="1800" dirty="0" smtClean="0">
                <a:cs typeface="+mn-ea"/>
                <a:sym typeface="+mn-lt"/>
              </a:rPr>
              <a:t>。</a:t>
            </a:r>
            <a:endParaRPr lang="en-US" altLang="zh-CN" sz="1800" dirty="0" smtClean="0">
              <a:cs typeface="+mn-ea"/>
              <a:sym typeface="+mn-lt"/>
            </a:endParaRPr>
          </a:p>
          <a:p>
            <a:pPr>
              <a:lnSpc>
                <a:spcPct val="150000"/>
              </a:lnSpc>
              <a:buFont typeface="+mj-lt"/>
              <a:buAutoNum type="arabicPeriod"/>
            </a:pPr>
            <a:r>
              <a:rPr lang="zh-CN" altLang="zh-CN" sz="1800" dirty="0" smtClean="0">
                <a:cs typeface="+mn-ea"/>
                <a:sym typeface="+mn-lt"/>
              </a:rPr>
              <a:t>管理</a:t>
            </a:r>
            <a:r>
              <a:rPr lang="zh-CN" altLang="zh-CN" sz="1800" dirty="0">
                <a:cs typeface="+mn-ea"/>
                <a:sym typeface="+mn-lt"/>
              </a:rPr>
              <a:t>的客体是组织活动及其参与要素</a:t>
            </a:r>
            <a:r>
              <a:rPr lang="zh-CN" altLang="zh-CN" sz="1800" dirty="0" smtClean="0">
                <a:cs typeface="+mn-ea"/>
                <a:sym typeface="+mn-lt"/>
              </a:rPr>
              <a:t>。</a:t>
            </a:r>
            <a:endParaRPr lang="en-US" altLang="zh-CN" sz="1800" dirty="0">
              <a:cs typeface="+mn-ea"/>
              <a:sym typeface="+mn-lt"/>
            </a:endParaRPr>
          </a:p>
          <a:p>
            <a:pPr>
              <a:lnSpc>
                <a:spcPct val="150000"/>
              </a:lnSpc>
              <a:buFont typeface="+mj-lt"/>
              <a:buAutoNum type="arabicPeriod"/>
            </a:pPr>
            <a:r>
              <a:rPr lang="zh-CN" altLang="zh-CN" sz="1800" dirty="0" smtClean="0">
                <a:cs typeface="+mn-ea"/>
                <a:sym typeface="+mn-lt"/>
              </a:rPr>
              <a:t>管理</a:t>
            </a:r>
            <a:r>
              <a:rPr lang="zh-CN" altLang="zh-CN" sz="1800" dirty="0">
                <a:cs typeface="+mn-ea"/>
                <a:sym typeface="+mn-lt"/>
              </a:rPr>
              <a:t>是一个包括多阶段、多项工作的综合</a:t>
            </a:r>
            <a:r>
              <a:rPr lang="zh-CN" altLang="zh-CN" sz="1800" dirty="0" smtClean="0">
                <a:cs typeface="+mn-ea"/>
                <a:sym typeface="+mn-lt"/>
              </a:rPr>
              <a:t>过程</a:t>
            </a:r>
            <a:r>
              <a:rPr lang="zh-CN" altLang="en-US" sz="1800" dirty="0">
                <a:cs typeface="+mn-ea"/>
                <a:sym typeface="+mn-lt"/>
              </a:rPr>
              <a:t>：</a:t>
            </a:r>
            <a:r>
              <a:rPr lang="zh-CN" altLang="zh-CN" sz="1800" b="1" dirty="0" smtClean="0">
                <a:solidFill>
                  <a:srgbClr val="FF0000"/>
                </a:solidFill>
                <a:cs typeface="+mn-ea"/>
                <a:sym typeface="+mn-lt"/>
              </a:rPr>
              <a:t>决策</a:t>
            </a:r>
            <a:r>
              <a:rPr lang="zh-CN" altLang="zh-CN" sz="1800" b="1" dirty="0">
                <a:solidFill>
                  <a:srgbClr val="FF0000"/>
                </a:solidFill>
                <a:cs typeface="+mn-ea"/>
                <a:sym typeface="+mn-lt"/>
              </a:rPr>
              <a:t>、组织、领导、控制、创新</a:t>
            </a:r>
            <a:r>
              <a:rPr lang="en-US" altLang="zh-CN" sz="1800" dirty="0">
                <a:cs typeface="+mn-ea"/>
                <a:sym typeface="+mn-lt"/>
              </a:rPr>
              <a:t>……</a:t>
            </a:r>
            <a:endParaRPr lang="zh-CN" altLang="zh-CN" sz="1800" dirty="0">
              <a:cs typeface="+mn-ea"/>
              <a:sym typeface="+mn-lt"/>
            </a:endParaRPr>
          </a:p>
          <a:p>
            <a:endParaRPr lang="zh-CN" altLang="en-US" sz="1800" dirty="0">
              <a:cs typeface="+mn-ea"/>
              <a:sym typeface="+mn-lt"/>
            </a:endParaRPr>
          </a:p>
        </p:txBody>
      </p:sp>
      <p:sp>
        <p:nvSpPr>
          <p:cNvPr id="5"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cs typeface="+mn-ea"/>
                <a:sym typeface="+mn-lt"/>
              </a:rPr>
              <a:t>二、管理的内涵</a:t>
            </a:r>
            <a:endParaRPr lang="zh-CN" altLang="en-US" sz="3200" dirty="0">
              <a:latin typeface="+mn-lt"/>
              <a:ea typeface="+mn-ea"/>
              <a:cs typeface="+mn-ea"/>
              <a:sym typeface="+mn-lt"/>
            </a:endParaRPr>
          </a:p>
        </p:txBody>
      </p:sp>
      <p:sp>
        <p:nvSpPr>
          <p:cNvPr id="6" name="矩形 5"/>
          <p:cNvSpPr/>
          <p:nvPr/>
        </p:nvSpPr>
        <p:spPr>
          <a:xfrm>
            <a:off x="512739" y="1504828"/>
            <a:ext cx="3262432" cy="461665"/>
          </a:xfrm>
          <a:prstGeom prst="rect">
            <a:avLst/>
          </a:prstGeom>
        </p:spPr>
        <p:txBody>
          <a:bodyPr wrap="none">
            <a:spAutoFit/>
          </a:bodyPr>
          <a:lstStyle/>
          <a:p>
            <a:r>
              <a:rPr lang="zh-CN" altLang="en-US" sz="2400" dirty="0" smtClean="0">
                <a:latin typeface="+mn-lt"/>
                <a:ea typeface="+mn-ea"/>
                <a:cs typeface="+mn-ea"/>
                <a:sym typeface="+mn-lt"/>
              </a:rPr>
              <a:t>（二）管理的基本特征</a:t>
            </a:r>
            <a:endParaRPr lang="zh-CN" altLang="zh-CN" sz="2400" dirty="0">
              <a:latin typeface="+mn-lt"/>
              <a:ea typeface="+mn-ea"/>
              <a:cs typeface="+mn-ea"/>
              <a:sym typeface="+mn-lt"/>
            </a:endParaRPr>
          </a:p>
        </p:txBody>
      </p:sp>
    </p:spTree>
    <p:extLst>
      <p:ext uri="{BB962C8B-B14F-4D97-AF65-F5344CB8AC3E}">
        <p14:creationId xmlns="" xmlns:p14="http://schemas.microsoft.com/office/powerpoint/2010/main" val="269079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4095" y="1570300"/>
            <a:ext cx="7907629" cy="674737"/>
          </a:xfrm>
        </p:spPr>
        <p:txBody>
          <a:bodyPr>
            <a:normAutofit/>
          </a:bodyPr>
          <a:lstStyle/>
          <a:p>
            <a:pPr marL="0" indent="0">
              <a:buNone/>
            </a:pPr>
            <a:r>
              <a:rPr lang="zh-CN" altLang="en-US" sz="2400" dirty="0" smtClean="0">
                <a:cs typeface="+mn-ea"/>
                <a:sym typeface="+mn-lt"/>
              </a:rPr>
              <a:t>（三）管理工作的内容</a:t>
            </a:r>
            <a:endParaRPr lang="zh-CN" altLang="en-US" sz="2400" dirty="0">
              <a:cs typeface="+mn-ea"/>
              <a:sym typeface="+mn-lt"/>
            </a:endParaRPr>
          </a:p>
        </p:txBody>
      </p:sp>
      <p:sp>
        <p:nvSpPr>
          <p:cNvPr id="22"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cs typeface="+mn-ea"/>
                <a:sym typeface="+mn-lt"/>
              </a:rPr>
              <a:t>二、管理的内涵</a:t>
            </a:r>
            <a:endParaRPr lang="zh-CN" altLang="en-US" sz="3200" dirty="0">
              <a:latin typeface="+mn-lt"/>
              <a:ea typeface="+mn-ea"/>
              <a:cs typeface="+mn-ea"/>
              <a:sym typeface="+mn-lt"/>
            </a:endParaRPr>
          </a:p>
        </p:txBody>
      </p:sp>
      <p:grpSp>
        <p:nvGrpSpPr>
          <p:cNvPr id="23" name="组合 22"/>
          <p:cNvGrpSpPr/>
          <p:nvPr/>
        </p:nvGrpSpPr>
        <p:grpSpPr>
          <a:xfrm>
            <a:off x="2156700" y="2783415"/>
            <a:ext cx="4830601" cy="2810427"/>
            <a:chOff x="7187138" y="1143256"/>
            <a:chExt cx="4528764" cy="2716475"/>
          </a:xfrm>
        </p:grpSpPr>
        <p:sp>
          <p:nvSpPr>
            <p:cNvPr id="24" name="任意多边形 23"/>
            <p:cNvSpPr/>
            <p:nvPr/>
          </p:nvSpPr>
          <p:spPr>
            <a:xfrm rot="420000">
              <a:off x="9924703" y="1224507"/>
              <a:ext cx="1791199" cy="1267313"/>
            </a:xfrm>
            <a:custGeom>
              <a:avLst/>
              <a:gdLst>
                <a:gd name="connsiteX0" fmla="*/ 0 w 1086171"/>
                <a:gd name="connsiteY0" fmla="*/ 0 h 578439"/>
                <a:gd name="connsiteX1" fmla="*/ 181838 w 1086171"/>
                <a:gd name="connsiteY1" fmla="*/ 10204 h 578439"/>
                <a:gd name="connsiteX2" fmla="*/ 1085075 w 1086171"/>
                <a:gd name="connsiteY2" fmla="*/ 566353 h 578439"/>
                <a:gd name="connsiteX3" fmla="*/ 1086171 w 1086171"/>
                <a:gd name="connsiteY3" fmla="*/ 578439 h 578439"/>
                <a:gd name="connsiteX4" fmla="*/ 0 w 1086171"/>
                <a:gd name="connsiteY4" fmla="*/ 578439 h 578439"/>
                <a:gd name="connsiteX5" fmla="*/ 0 w 1086171"/>
                <a:gd name="connsiteY5" fmla="*/ 0 h 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171" h="578439">
                  <a:moveTo>
                    <a:pt x="0" y="0"/>
                  </a:moveTo>
                  <a:lnTo>
                    <a:pt x="181838" y="10204"/>
                  </a:lnTo>
                  <a:cubicBezTo>
                    <a:pt x="663610" y="65085"/>
                    <a:pt x="1034543" y="289355"/>
                    <a:pt x="1085075" y="566353"/>
                  </a:cubicBezTo>
                  <a:lnTo>
                    <a:pt x="1086171" y="578439"/>
                  </a:lnTo>
                  <a:lnTo>
                    <a:pt x="0" y="578439"/>
                  </a:lnTo>
                  <a:lnTo>
                    <a:pt x="0" y="0"/>
                  </a:lnTo>
                  <a:close/>
                </a:path>
              </a:pathLst>
            </a:custGeom>
            <a:solidFill>
              <a:srgbClr val="D96C31"/>
            </a:solidFill>
            <a:ln>
              <a:noFill/>
            </a:ln>
            <a:scene3d>
              <a:camera prst="orthographicFront">
                <a:rot lat="19199996" lon="0" rev="0"/>
              </a:camera>
              <a:lightRig rig="threePt" dir="t"/>
            </a:scene3d>
            <a:sp3d>
              <a:bevelT w="127000" prst="angle"/>
              <a:bevelB w="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rot="-420000">
              <a:off x="7187138" y="1224507"/>
              <a:ext cx="1791199" cy="1267313"/>
            </a:xfrm>
            <a:custGeom>
              <a:avLst/>
              <a:gdLst>
                <a:gd name="connsiteX0" fmla="*/ 1086171 w 1086171"/>
                <a:gd name="connsiteY0" fmla="*/ 0 h 578439"/>
                <a:gd name="connsiteX1" fmla="*/ 1086171 w 1086171"/>
                <a:gd name="connsiteY1" fmla="*/ 578439 h 578439"/>
                <a:gd name="connsiteX2" fmla="*/ 0 w 1086171"/>
                <a:gd name="connsiteY2" fmla="*/ 578439 h 578439"/>
                <a:gd name="connsiteX3" fmla="*/ 1096 w 1086171"/>
                <a:gd name="connsiteY3" fmla="*/ 566353 h 578439"/>
                <a:gd name="connsiteX4" fmla="*/ 904333 w 1086171"/>
                <a:gd name="connsiteY4" fmla="*/ 10204 h 578439"/>
                <a:gd name="connsiteX5" fmla="*/ 1086171 w 1086171"/>
                <a:gd name="connsiteY5" fmla="*/ 0 h 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171" h="578439">
                  <a:moveTo>
                    <a:pt x="1086171" y="0"/>
                  </a:moveTo>
                  <a:lnTo>
                    <a:pt x="1086171" y="578439"/>
                  </a:lnTo>
                  <a:lnTo>
                    <a:pt x="0" y="578439"/>
                  </a:lnTo>
                  <a:lnTo>
                    <a:pt x="1096" y="566353"/>
                  </a:lnTo>
                  <a:cubicBezTo>
                    <a:pt x="51628" y="289355"/>
                    <a:pt x="422561" y="65085"/>
                    <a:pt x="904333" y="10204"/>
                  </a:cubicBezTo>
                  <a:lnTo>
                    <a:pt x="1086171" y="0"/>
                  </a:lnTo>
                  <a:close/>
                </a:path>
              </a:pathLst>
            </a:custGeom>
            <a:solidFill>
              <a:srgbClr val="D96C31"/>
            </a:solidFill>
            <a:ln>
              <a:noFill/>
            </a:ln>
            <a:scene3d>
              <a:camera prst="orthographicFront">
                <a:rot lat="19199996" lon="0" rev="0"/>
              </a:camera>
              <a:lightRig rig="threePt" dir="t"/>
            </a:scene3d>
            <a:sp3d>
              <a:bevelT w="127000" prst="angle"/>
              <a:bevelB w="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微软雅黑" panose="020B0503020204020204" pitchFamily="34" charset="-122"/>
                <a:ea typeface="微软雅黑" panose="020B0503020204020204" pitchFamily="34" charset="-122"/>
              </a:endParaRPr>
            </a:p>
          </p:txBody>
        </p:sp>
        <p:sp>
          <p:nvSpPr>
            <p:cNvPr id="26" name="scribble_64627"/>
            <p:cNvSpPr>
              <a:spLocks noChangeAspect="1"/>
            </p:cNvSpPr>
            <p:nvPr/>
          </p:nvSpPr>
          <p:spPr bwMode="auto">
            <a:xfrm rot="13859078">
              <a:off x="8240494" y="1234761"/>
              <a:ext cx="2222099" cy="2039089"/>
            </a:xfrm>
            <a:custGeom>
              <a:avLst/>
              <a:gdLst>
                <a:gd name="connsiteX0" fmla="*/ 590576 w 604179"/>
                <a:gd name="connsiteY0" fmla="*/ 411988 h 554420"/>
                <a:gd name="connsiteX1" fmla="*/ 604179 w 604179"/>
                <a:gd name="connsiteY1" fmla="*/ 424459 h 554420"/>
                <a:gd name="connsiteX2" fmla="*/ 599691 w 604179"/>
                <a:gd name="connsiteY2" fmla="*/ 485132 h 554420"/>
                <a:gd name="connsiteX3" fmla="*/ 583704 w 604179"/>
                <a:gd name="connsiteY3" fmla="*/ 527449 h 554420"/>
                <a:gd name="connsiteX4" fmla="*/ 568698 w 604179"/>
                <a:gd name="connsiteY4" fmla="*/ 523946 h 554420"/>
                <a:gd name="connsiteX5" fmla="*/ 572204 w 604179"/>
                <a:gd name="connsiteY5" fmla="*/ 484011 h 554420"/>
                <a:gd name="connsiteX6" fmla="*/ 576832 w 604179"/>
                <a:gd name="connsiteY6" fmla="*/ 438191 h 554420"/>
                <a:gd name="connsiteX7" fmla="*/ 500120 w 604179"/>
                <a:gd name="connsiteY7" fmla="*/ 440573 h 554420"/>
                <a:gd name="connsiteX8" fmla="*/ 494370 w 604179"/>
                <a:gd name="connsiteY8" fmla="*/ 422217 h 554420"/>
                <a:gd name="connsiteX9" fmla="*/ 590576 w 604179"/>
                <a:gd name="connsiteY9" fmla="*/ 411988 h 554420"/>
                <a:gd name="connsiteX10" fmla="*/ 343276 w 604179"/>
                <a:gd name="connsiteY10" fmla="*/ 159331 h 554420"/>
                <a:gd name="connsiteX11" fmla="*/ 270044 w 604179"/>
                <a:gd name="connsiteY11" fmla="*/ 223341 h 554420"/>
                <a:gd name="connsiteX12" fmla="*/ 219680 w 604179"/>
                <a:gd name="connsiteY12" fmla="*/ 348001 h 554420"/>
                <a:gd name="connsiteX13" fmla="*/ 354780 w 604179"/>
                <a:gd name="connsiteY13" fmla="*/ 267883 h 554420"/>
                <a:gd name="connsiteX14" fmla="*/ 384522 w 604179"/>
                <a:gd name="connsiteY14" fmla="*/ 208494 h 554420"/>
                <a:gd name="connsiteX15" fmla="*/ 343276 w 604179"/>
                <a:gd name="connsiteY15" fmla="*/ 159331 h 554420"/>
                <a:gd name="connsiteX16" fmla="*/ 152060 w 604179"/>
                <a:gd name="connsiteY16" fmla="*/ 494 h 554420"/>
                <a:gd name="connsiteX17" fmla="*/ 156689 w 604179"/>
                <a:gd name="connsiteY17" fmla="*/ 16462 h 554420"/>
                <a:gd name="connsiteX18" fmla="*/ 42212 w 604179"/>
                <a:gd name="connsiteY18" fmla="*/ 286231 h 554420"/>
                <a:gd name="connsiteX19" fmla="*/ 192183 w 604179"/>
                <a:gd name="connsiteY19" fmla="*/ 352483 h 554420"/>
                <a:gd name="connsiteX20" fmla="*/ 295156 w 604179"/>
                <a:gd name="connsiteY20" fmla="*/ 154848 h 554420"/>
                <a:gd name="connsiteX21" fmla="*/ 412019 w 604179"/>
                <a:gd name="connsiteY21" fmla="*/ 208494 h 554420"/>
                <a:gd name="connsiteX22" fmla="*/ 220802 w 604179"/>
                <a:gd name="connsiteY22" fmla="*/ 377695 h 554420"/>
                <a:gd name="connsiteX23" fmla="*/ 225291 w 604179"/>
                <a:gd name="connsiteY23" fmla="*/ 399406 h 554420"/>
                <a:gd name="connsiteX24" fmla="*/ 526496 w 604179"/>
                <a:gd name="connsiteY24" fmla="*/ 454172 h 554420"/>
                <a:gd name="connsiteX25" fmla="*/ 543611 w 604179"/>
                <a:gd name="connsiteY25" fmla="*/ 467899 h 554420"/>
                <a:gd name="connsiteX26" fmla="*/ 334157 w 604179"/>
                <a:gd name="connsiteY26" fmla="*/ 545636 h 554420"/>
                <a:gd name="connsiteX27" fmla="*/ 193305 w 604179"/>
                <a:gd name="connsiteY27" fmla="*/ 382177 h 554420"/>
                <a:gd name="connsiteX28" fmla="*/ 41090 w 604179"/>
                <a:gd name="connsiteY28" fmla="*/ 333154 h 554420"/>
                <a:gd name="connsiteX29" fmla="*/ 152060 w 604179"/>
                <a:gd name="connsiteY29" fmla="*/ 494 h 55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4179" h="554420">
                  <a:moveTo>
                    <a:pt x="590576" y="411988"/>
                  </a:moveTo>
                  <a:cubicBezTo>
                    <a:pt x="597307" y="411988"/>
                    <a:pt x="604179" y="417593"/>
                    <a:pt x="604179" y="424459"/>
                  </a:cubicBezTo>
                  <a:cubicBezTo>
                    <a:pt x="604179" y="445057"/>
                    <a:pt x="603057" y="464534"/>
                    <a:pt x="599691" y="485132"/>
                  </a:cubicBezTo>
                  <a:cubicBezTo>
                    <a:pt x="597307" y="497743"/>
                    <a:pt x="597307" y="521704"/>
                    <a:pt x="583704" y="527449"/>
                  </a:cubicBezTo>
                  <a:cubicBezTo>
                    <a:pt x="577954" y="529691"/>
                    <a:pt x="572204" y="529691"/>
                    <a:pt x="568698" y="523946"/>
                  </a:cubicBezTo>
                  <a:cubicBezTo>
                    <a:pt x="561966" y="512596"/>
                    <a:pt x="569960" y="495361"/>
                    <a:pt x="572204" y="484011"/>
                  </a:cubicBezTo>
                  <a:cubicBezTo>
                    <a:pt x="574448" y="469158"/>
                    <a:pt x="575570" y="453044"/>
                    <a:pt x="576832" y="438191"/>
                  </a:cubicBezTo>
                  <a:cubicBezTo>
                    <a:pt x="551588" y="437070"/>
                    <a:pt x="525223" y="435949"/>
                    <a:pt x="500120" y="440573"/>
                  </a:cubicBezTo>
                  <a:cubicBezTo>
                    <a:pt x="487498" y="442815"/>
                    <a:pt x="481748" y="425580"/>
                    <a:pt x="494370" y="422217"/>
                  </a:cubicBezTo>
                  <a:cubicBezTo>
                    <a:pt x="525223" y="414230"/>
                    <a:pt x="558460" y="411988"/>
                    <a:pt x="590576" y="411988"/>
                  </a:cubicBezTo>
                  <a:close/>
                  <a:moveTo>
                    <a:pt x="343276" y="159331"/>
                  </a:moveTo>
                  <a:cubicBezTo>
                    <a:pt x="312412" y="169695"/>
                    <a:pt x="288282" y="198269"/>
                    <a:pt x="270044" y="223341"/>
                  </a:cubicBezTo>
                  <a:cubicBezTo>
                    <a:pt x="244792" y="259899"/>
                    <a:pt x="223047" y="303320"/>
                    <a:pt x="219680" y="348001"/>
                  </a:cubicBezTo>
                  <a:cubicBezTo>
                    <a:pt x="272289" y="334274"/>
                    <a:pt x="323776" y="303320"/>
                    <a:pt x="354780" y="267883"/>
                  </a:cubicBezTo>
                  <a:cubicBezTo>
                    <a:pt x="369651" y="251915"/>
                    <a:pt x="385644" y="231325"/>
                    <a:pt x="384522" y="208494"/>
                  </a:cubicBezTo>
                  <a:cubicBezTo>
                    <a:pt x="383399" y="190285"/>
                    <a:pt x="373018" y="149106"/>
                    <a:pt x="343276" y="159331"/>
                  </a:cubicBezTo>
                  <a:close/>
                  <a:moveTo>
                    <a:pt x="152060" y="494"/>
                  </a:moveTo>
                  <a:cubicBezTo>
                    <a:pt x="162441" y="-3007"/>
                    <a:pt x="166930" y="13100"/>
                    <a:pt x="156689" y="16462"/>
                  </a:cubicBezTo>
                  <a:cubicBezTo>
                    <a:pt x="60450" y="55401"/>
                    <a:pt x="-11660" y="187904"/>
                    <a:pt x="42212" y="286231"/>
                  </a:cubicBezTo>
                  <a:cubicBezTo>
                    <a:pt x="74198" y="344499"/>
                    <a:pt x="132700" y="360467"/>
                    <a:pt x="192183" y="352483"/>
                  </a:cubicBezTo>
                  <a:cubicBezTo>
                    <a:pt x="195550" y="276006"/>
                    <a:pt x="236795" y="203872"/>
                    <a:pt x="295156" y="154848"/>
                  </a:cubicBezTo>
                  <a:cubicBezTo>
                    <a:pt x="344398" y="113669"/>
                    <a:pt x="418893" y="135379"/>
                    <a:pt x="412019" y="208494"/>
                  </a:cubicBezTo>
                  <a:cubicBezTo>
                    <a:pt x="403882" y="289593"/>
                    <a:pt x="313534" y="357105"/>
                    <a:pt x="220802" y="377695"/>
                  </a:cubicBezTo>
                  <a:cubicBezTo>
                    <a:pt x="221924" y="384558"/>
                    <a:pt x="223047" y="392542"/>
                    <a:pt x="225291" y="399406"/>
                  </a:cubicBezTo>
                  <a:cubicBezTo>
                    <a:pt x="265415" y="537652"/>
                    <a:pt x="438253" y="565105"/>
                    <a:pt x="526496" y="454172"/>
                  </a:cubicBezTo>
                  <a:cubicBezTo>
                    <a:pt x="534492" y="445068"/>
                    <a:pt x="551608" y="457674"/>
                    <a:pt x="543611" y="467899"/>
                  </a:cubicBezTo>
                  <a:cubicBezTo>
                    <a:pt x="494369" y="533170"/>
                    <a:pt x="417630" y="573089"/>
                    <a:pt x="334157" y="545636"/>
                  </a:cubicBezTo>
                  <a:cubicBezTo>
                    <a:pt x="262048" y="521685"/>
                    <a:pt x="201302" y="459915"/>
                    <a:pt x="193305" y="382177"/>
                  </a:cubicBezTo>
                  <a:cubicBezTo>
                    <a:pt x="133822" y="389041"/>
                    <a:pt x="76583" y="375314"/>
                    <a:pt x="41090" y="333154"/>
                  </a:cubicBezTo>
                  <a:cubicBezTo>
                    <a:pt x="-49398" y="223341"/>
                    <a:pt x="19345" y="38172"/>
                    <a:pt x="152060" y="494"/>
                  </a:cubicBezTo>
                  <a:close/>
                </a:path>
              </a:pathLst>
            </a:custGeom>
            <a:solidFill>
              <a:srgbClr val="FFC000"/>
            </a:solidFill>
            <a:ln w="76200">
              <a:solidFill>
                <a:srgbClr val="FFC000"/>
              </a:solidFill>
            </a:ln>
            <a:scene3d>
              <a:camera prst="orthographicFront"/>
              <a:lightRig rig="threePt" dir="t"/>
            </a:scene3d>
            <a:sp3d>
              <a:bevelT w="57150"/>
              <a:bevelB w="50800"/>
            </a:sp3d>
          </p:spPr>
        </p:sp>
        <p:sp>
          <p:nvSpPr>
            <p:cNvPr id="27" name="矩形 26"/>
            <p:cNvSpPr/>
            <p:nvPr/>
          </p:nvSpPr>
          <p:spPr>
            <a:xfrm rot="405611">
              <a:off x="10089859" y="1545801"/>
              <a:ext cx="1041769" cy="624724"/>
            </a:xfrm>
            <a:prstGeom prst="rect">
              <a:avLst/>
            </a:prstGeom>
            <a:noFill/>
          </p:spPr>
          <p:txBody>
            <a:bodyPr wrap="none" lIns="91440" tIns="45720" rIns="91440" bIns="45720">
              <a:spAutoFit/>
              <a:scene3d>
                <a:camera prst="perspectiveLeft"/>
                <a:lightRig rig="threePt" dir="t"/>
              </a:scene3d>
            </a:bodyPr>
            <a:lstStyle/>
            <a:p>
              <a:pPr algn="ctr"/>
              <a:r>
                <a:rPr lang="zh-CN" altLang="en-US" sz="3600" b="1" cap="none" spc="0" dirty="0" smtClean="0">
                  <a:ln w="0"/>
                  <a:solidFill>
                    <a:srgbClr val="C00000"/>
                  </a:solidFill>
                  <a:effectLst>
                    <a:outerShdw blurRad="38100" dist="25400" dir="5400000" algn="ctr" rotWithShape="0">
                      <a:srgbClr val="6E747A">
                        <a:alpha val="43000"/>
                      </a:srgbClr>
                    </a:outerShdw>
                  </a:effectLst>
                </a:rPr>
                <a:t>控制</a:t>
              </a:r>
              <a:endParaRPr lang="zh-CN" altLang="en-US" sz="3600" b="1" cap="none" spc="0" dirty="0">
                <a:ln w="0"/>
                <a:solidFill>
                  <a:srgbClr val="C00000"/>
                </a:solidFill>
                <a:effectLst>
                  <a:outerShdw blurRad="38100" dist="25400" dir="5400000" algn="ctr" rotWithShape="0">
                    <a:srgbClr val="6E747A">
                      <a:alpha val="43000"/>
                    </a:srgbClr>
                  </a:outerShdw>
                </a:effectLst>
              </a:endParaRPr>
            </a:p>
          </p:txBody>
        </p:sp>
        <p:sp>
          <p:nvSpPr>
            <p:cNvPr id="28" name="矩形 27"/>
            <p:cNvSpPr/>
            <p:nvPr/>
          </p:nvSpPr>
          <p:spPr>
            <a:xfrm rot="21126669">
              <a:off x="7794136" y="1545800"/>
              <a:ext cx="1041769" cy="624724"/>
            </a:xfrm>
            <a:prstGeom prst="rect">
              <a:avLst/>
            </a:prstGeom>
            <a:noFill/>
          </p:spPr>
          <p:txBody>
            <a:bodyPr wrap="none" lIns="91440" tIns="45720" rIns="91440" bIns="45720">
              <a:spAutoFit/>
              <a:scene3d>
                <a:camera prst="perspectiveLeft"/>
                <a:lightRig rig="threePt" dir="t"/>
              </a:scene3d>
            </a:bodyPr>
            <a:lstStyle/>
            <a:p>
              <a:pPr algn="ctr"/>
              <a:r>
                <a:rPr lang="zh-CN" altLang="en-US" sz="3600" b="1" dirty="0">
                  <a:ln w="0"/>
                  <a:solidFill>
                    <a:srgbClr val="C00000"/>
                  </a:solidFill>
                  <a:effectLst>
                    <a:outerShdw blurRad="38100" dist="25400" dir="5400000" algn="ctr" rotWithShape="0">
                      <a:srgbClr val="6E747A">
                        <a:alpha val="43000"/>
                      </a:srgbClr>
                    </a:outerShdw>
                  </a:effectLst>
                </a:rPr>
                <a:t>决策</a:t>
              </a:r>
            </a:p>
          </p:txBody>
        </p:sp>
        <p:sp>
          <p:nvSpPr>
            <p:cNvPr id="29" name="矩形 28"/>
            <p:cNvSpPr/>
            <p:nvPr/>
          </p:nvSpPr>
          <p:spPr>
            <a:xfrm>
              <a:off x="9082188" y="1446918"/>
              <a:ext cx="738664" cy="1015663"/>
            </a:xfrm>
            <a:prstGeom prst="rect">
              <a:avLst/>
            </a:prstGeom>
            <a:noFill/>
          </p:spPr>
          <p:txBody>
            <a:bodyPr vert="eaVert" wrap="none" lIns="91440" tIns="45720" rIns="91440" bIns="45720">
              <a:spAutoFit/>
            </a:bodyPr>
            <a:lstStyle/>
            <a:p>
              <a:pPr algn="ctr"/>
              <a:r>
                <a:rPr lang="zh-CN" altLang="en-US" sz="3600" b="1" cap="none" spc="0" dirty="0" smtClean="0">
                  <a:ln w="0"/>
                  <a:solidFill>
                    <a:srgbClr val="C00000"/>
                  </a:solidFill>
                  <a:effectLst>
                    <a:outerShdw blurRad="38100" dist="25400" dir="5400000" algn="ctr" rotWithShape="0">
                      <a:srgbClr val="6E747A">
                        <a:alpha val="43000"/>
                      </a:srgbClr>
                    </a:outerShdw>
                  </a:effectLst>
                </a:rPr>
                <a:t>创新</a:t>
              </a:r>
              <a:endParaRPr lang="zh-CN" altLang="en-US" sz="3600" b="1" cap="none" spc="0" dirty="0">
                <a:ln w="0"/>
                <a:solidFill>
                  <a:srgbClr val="C00000"/>
                </a:solidFill>
                <a:effectLst>
                  <a:outerShdw blurRad="38100" dist="25400" dir="5400000" algn="ctr" rotWithShape="0">
                    <a:srgbClr val="6E747A">
                      <a:alpha val="43000"/>
                    </a:srgbClr>
                  </a:outerShdw>
                </a:effectLst>
              </a:endParaRPr>
            </a:p>
          </p:txBody>
        </p:sp>
        <p:sp>
          <p:nvSpPr>
            <p:cNvPr id="30" name="任意多边形 29"/>
            <p:cNvSpPr/>
            <p:nvPr/>
          </p:nvSpPr>
          <p:spPr>
            <a:xfrm rot="420000">
              <a:off x="7187139" y="2592418"/>
              <a:ext cx="1791199" cy="1267313"/>
            </a:xfrm>
            <a:custGeom>
              <a:avLst/>
              <a:gdLst>
                <a:gd name="connsiteX0" fmla="*/ 0 w 1086171"/>
                <a:gd name="connsiteY0" fmla="*/ 0 h 578439"/>
                <a:gd name="connsiteX1" fmla="*/ 1086171 w 1086171"/>
                <a:gd name="connsiteY1" fmla="*/ 0 h 578439"/>
                <a:gd name="connsiteX2" fmla="*/ 1086171 w 1086171"/>
                <a:gd name="connsiteY2" fmla="*/ 578439 h 578439"/>
                <a:gd name="connsiteX3" fmla="*/ 904333 w 1086171"/>
                <a:gd name="connsiteY3" fmla="*/ 568234 h 578439"/>
                <a:gd name="connsiteX4" fmla="*/ 1096 w 1086171"/>
                <a:gd name="connsiteY4" fmla="*/ 12085 h 578439"/>
                <a:gd name="connsiteX5" fmla="*/ 0 w 1086171"/>
                <a:gd name="connsiteY5" fmla="*/ 0 h 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171" h="578439">
                  <a:moveTo>
                    <a:pt x="0" y="0"/>
                  </a:moveTo>
                  <a:lnTo>
                    <a:pt x="1086171" y="0"/>
                  </a:lnTo>
                  <a:lnTo>
                    <a:pt x="1086171" y="578439"/>
                  </a:lnTo>
                  <a:lnTo>
                    <a:pt x="904333" y="568234"/>
                  </a:lnTo>
                  <a:cubicBezTo>
                    <a:pt x="422561" y="513353"/>
                    <a:pt x="51628" y="289083"/>
                    <a:pt x="1096" y="12085"/>
                  </a:cubicBezTo>
                  <a:lnTo>
                    <a:pt x="0" y="0"/>
                  </a:lnTo>
                  <a:close/>
                </a:path>
              </a:pathLst>
            </a:custGeom>
            <a:solidFill>
              <a:srgbClr val="D96C31"/>
            </a:solidFill>
            <a:ln>
              <a:noFill/>
            </a:ln>
            <a:scene3d>
              <a:camera prst="orthographicFront">
                <a:rot lat="19199996" lon="0" rev="0"/>
              </a:camera>
              <a:lightRig rig="threePt" dir="t"/>
            </a:scene3d>
            <a:sp3d>
              <a:bevelT w="127000" prst="angle"/>
              <a:bevelB w="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rot="-480000">
              <a:off x="9915779" y="2592417"/>
              <a:ext cx="1791199" cy="1267313"/>
            </a:xfrm>
            <a:custGeom>
              <a:avLst/>
              <a:gdLst>
                <a:gd name="connsiteX0" fmla="*/ 0 w 1086171"/>
                <a:gd name="connsiteY0" fmla="*/ 0 h 578439"/>
                <a:gd name="connsiteX1" fmla="*/ 1086171 w 1086171"/>
                <a:gd name="connsiteY1" fmla="*/ 0 h 578439"/>
                <a:gd name="connsiteX2" fmla="*/ 1085075 w 1086171"/>
                <a:gd name="connsiteY2" fmla="*/ 12085 h 578439"/>
                <a:gd name="connsiteX3" fmla="*/ 181838 w 1086171"/>
                <a:gd name="connsiteY3" fmla="*/ 568234 h 578439"/>
                <a:gd name="connsiteX4" fmla="*/ 0 w 1086171"/>
                <a:gd name="connsiteY4" fmla="*/ 578439 h 578439"/>
                <a:gd name="connsiteX5" fmla="*/ 0 w 1086171"/>
                <a:gd name="connsiteY5" fmla="*/ 0 h 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171" h="578439">
                  <a:moveTo>
                    <a:pt x="0" y="0"/>
                  </a:moveTo>
                  <a:lnTo>
                    <a:pt x="1086171" y="0"/>
                  </a:lnTo>
                  <a:lnTo>
                    <a:pt x="1085075" y="12085"/>
                  </a:lnTo>
                  <a:cubicBezTo>
                    <a:pt x="1034543" y="289083"/>
                    <a:pt x="663610" y="513353"/>
                    <a:pt x="181838" y="568234"/>
                  </a:cubicBezTo>
                  <a:lnTo>
                    <a:pt x="0" y="578439"/>
                  </a:lnTo>
                  <a:lnTo>
                    <a:pt x="0" y="0"/>
                  </a:lnTo>
                  <a:close/>
                </a:path>
              </a:pathLst>
            </a:custGeom>
            <a:solidFill>
              <a:srgbClr val="D96C31"/>
            </a:solidFill>
            <a:ln>
              <a:noFill/>
            </a:ln>
            <a:scene3d>
              <a:camera prst="orthographicFront">
                <a:rot lat="19199996" lon="0" rev="0"/>
              </a:camera>
              <a:lightRig rig="threePt" dir="t"/>
            </a:scene3d>
            <a:sp3d>
              <a:bevelT w="127000" prst="angle"/>
              <a:bevelB w="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rot="21070270">
              <a:off x="10063214" y="2861889"/>
              <a:ext cx="1041769" cy="624724"/>
            </a:xfrm>
            <a:prstGeom prst="rect">
              <a:avLst/>
            </a:prstGeom>
            <a:noFill/>
          </p:spPr>
          <p:txBody>
            <a:bodyPr wrap="none" lIns="91440" tIns="45720" rIns="91440" bIns="45720">
              <a:spAutoFit/>
              <a:scene3d>
                <a:camera prst="perspectiveLeft"/>
                <a:lightRig rig="threePt" dir="t"/>
              </a:scene3d>
            </a:bodyPr>
            <a:lstStyle/>
            <a:p>
              <a:pPr algn="ctr"/>
              <a:r>
                <a:rPr lang="zh-CN" altLang="en-US" sz="3600" b="1" dirty="0">
                  <a:ln w="0"/>
                  <a:solidFill>
                    <a:srgbClr val="C00000"/>
                  </a:solidFill>
                  <a:effectLst>
                    <a:outerShdw blurRad="38100" dist="25400" dir="5400000" algn="ctr" rotWithShape="0">
                      <a:srgbClr val="6E747A">
                        <a:alpha val="43000"/>
                      </a:srgbClr>
                    </a:outerShdw>
                  </a:effectLst>
                </a:rPr>
                <a:t>领导</a:t>
              </a:r>
            </a:p>
          </p:txBody>
        </p:sp>
        <p:sp>
          <p:nvSpPr>
            <p:cNvPr id="33" name="矩形 32"/>
            <p:cNvSpPr/>
            <p:nvPr/>
          </p:nvSpPr>
          <p:spPr>
            <a:xfrm rot="449920">
              <a:off x="7870136" y="2913711"/>
              <a:ext cx="1041769" cy="624724"/>
            </a:xfrm>
            <a:prstGeom prst="rect">
              <a:avLst/>
            </a:prstGeom>
            <a:noFill/>
          </p:spPr>
          <p:txBody>
            <a:bodyPr wrap="none" lIns="91440" tIns="45720" rIns="91440" bIns="45720">
              <a:spAutoFit/>
              <a:scene3d>
                <a:camera prst="perspectiveLeft"/>
                <a:lightRig rig="threePt" dir="t"/>
              </a:scene3d>
            </a:bodyPr>
            <a:lstStyle/>
            <a:p>
              <a:pPr algn="ctr"/>
              <a:r>
                <a:rPr lang="zh-CN" altLang="en-US" sz="3600" b="1" dirty="0">
                  <a:ln w="0"/>
                  <a:solidFill>
                    <a:srgbClr val="C00000"/>
                  </a:solidFill>
                  <a:effectLst>
                    <a:outerShdw blurRad="38100" dist="25400" dir="5400000" algn="ctr" rotWithShape="0">
                      <a:srgbClr val="6E747A">
                        <a:alpha val="43000"/>
                      </a:srgbClr>
                    </a:outerShdw>
                  </a:effectLst>
                </a:rPr>
                <a:t>组织</a:t>
              </a:r>
            </a:p>
          </p:txBody>
        </p:sp>
      </p:grpSp>
    </p:spTree>
    <p:extLst>
      <p:ext uri="{BB962C8B-B14F-4D97-AF65-F5344CB8AC3E}">
        <p14:creationId xmlns="" xmlns:p14="http://schemas.microsoft.com/office/powerpoint/2010/main" val="778832422"/>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xswczja">
      <a:majorFont>
        <a:latin typeface="Times New Roman"/>
        <a:ea typeface="Microsoft YaHei"/>
        <a:cs typeface=""/>
      </a:majorFont>
      <a:minorFont>
        <a:latin typeface="Times New Roman"/>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733</TotalTime>
  <Words>3511</Words>
  <Application>Microsoft Office PowerPoint</Application>
  <PresentationFormat>全屏显示(4:3)</PresentationFormat>
  <Paragraphs>222</Paragraphs>
  <Slides>35</Slides>
  <Notes>1</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默认设计模板</vt:lpstr>
      <vt:lpstr>第一章 管理导论</vt:lpstr>
      <vt:lpstr>第一节  管理的内涵与本质</vt:lpstr>
      <vt:lpstr>一、组织与管理</vt:lpstr>
      <vt:lpstr>幻灯片 4</vt:lpstr>
      <vt:lpstr>幻灯片 5</vt:lpstr>
      <vt:lpstr>一、组织与管理</vt:lpstr>
      <vt:lpstr>幻灯片 7</vt:lpstr>
      <vt:lpstr>幻灯片 8</vt:lpstr>
      <vt:lpstr>幻灯片 9</vt:lpstr>
      <vt:lpstr>幻灯片 10</vt:lpstr>
      <vt:lpstr>幻灯片 11</vt:lpstr>
      <vt:lpstr>幻灯片 12</vt:lpstr>
      <vt:lpstr>幻灯片 13</vt:lpstr>
      <vt:lpstr>幻灯片 14</vt:lpstr>
      <vt:lpstr>三、管理的本质</vt:lpstr>
      <vt:lpstr>三、管理的本质</vt:lpstr>
      <vt:lpstr>第二节  管理的基本原理与方法</vt:lpstr>
      <vt:lpstr>一、管理的基本原理——人本原理</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思考题</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马工程网站修改建议</dc:title>
  <dc:creator>Ali</dc:creator>
  <cp:lastModifiedBy>xtzj</cp:lastModifiedBy>
  <cp:revision>99</cp:revision>
  <dcterms:modified xsi:type="dcterms:W3CDTF">2019-10-10T08:25:52Z</dcterms:modified>
</cp:coreProperties>
</file>