
<file path=[Content_Types].xml><?xml version="1.0" encoding="utf-8"?>
<Types xmlns="http://schemas.openxmlformats.org/package/2006/content-types">
  <Override PartName="/ppt/slides/slide29.xml" ContentType="application/vnd.openxmlformats-officedocument.presentationml.slide+xml"/>
  <Override PartName="/ppt/diagrams/drawing2.xml" ContentType="application/vnd.ms-office.drawingml.diagramDrawing+xml"/>
  <Override PartName="/ppt/tags/tag8.xml" ContentType="application/vnd.openxmlformats-officedocument.presentationml.tags+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diagrams/quickStyle2.xml" ContentType="application/vnd.openxmlformats-officedocument.drawingml.diagramStyle+xml"/>
  <Override PartName="/ppt/tags/tag4.xml" ContentType="application/vnd.openxmlformats-officedocument.presentationml.tags+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diagrams/layout9.xml" ContentType="application/vnd.openxmlformats-officedocument.drawingml.diagram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diagrams/layout5.xml" ContentType="application/vnd.openxmlformats-officedocument.drawingml.diagramLayout+xml"/>
  <Override PartName="/ppt/diagrams/data6.xml" ContentType="application/vnd.openxmlformats-officedocument.drawingml.diagramData+xml"/>
  <Override PartName="/ppt/diagrams/layout3.xml" ContentType="application/vnd.openxmlformats-officedocument.drawingml.diagramLayout+xml"/>
  <Override PartName="/ppt/diagrams/data4.xml" ContentType="application/vnd.openxmlformats-officedocument.drawingml.diagramData+xml"/>
  <Override PartName="/ppt/diagrams/colors8.xml" ContentType="application/vnd.openxmlformats-officedocument.drawingml.diagramColors+xml"/>
  <Override PartName="/ppt/diagrams/drawing9.xml" ContentType="application/vnd.ms-office.drawingml.diagramDrawing+xml"/>
  <Override PartName="/ppt/diagrams/layout1.xml" ContentType="application/vnd.openxmlformats-officedocument.drawingml.diagramLayout+xml"/>
  <Override PartName="/ppt/diagrams/data2.xml" ContentType="application/vnd.openxmlformats-officedocument.drawingml.diagramData+xml"/>
  <Override PartName="/ppt/tags/tag12.xml" ContentType="application/vnd.openxmlformats-officedocument.presentationml.tags+xml"/>
  <Override PartName="/ppt/diagrams/colors6.xml" ContentType="application/vnd.openxmlformats-officedocument.drawingml.diagramColors+xml"/>
  <Override PartName="/ppt/diagrams/drawing7.xml" ContentType="application/vnd.ms-office.drawingml.diagramDrawing+xml"/>
  <Override PartName="/ppt/diagrams/quickStyle9.xml" ContentType="application/vnd.openxmlformats-officedocument.drawingml.diagramStyl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diagrams/colors4.xml" ContentType="application/vnd.openxmlformats-officedocument.drawingml.diagramColors+xml"/>
  <Override PartName="/ppt/tags/tag9.xml" ContentType="application/vnd.openxmlformats-officedocument.presentationml.tags+xml"/>
  <Override PartName="/ppt/tags/tag10.xml" ContentType="application/vnd.openxmlformats-officedocument.presentationml.tags+xml"/>
  <Override PartName="/ppt/diagrams/drawing5.xml" ContentType="application/vnd.ms-office.drawingml.diagramDrawing+xml"/>
  <Override PartName="/ppt/diagrams/quickStyle7.xml" ContentType="application/vnd.openxmlformats-officedocument.drawingml.diagramStyl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Default Extension="png" ContentType="image/png"/>
  <Override PartName="/ppt/diagrams/colors2.xml" ContentType="application/vnd.openxmlformats-officedocument.drawingml.diagramColors+xml"/>
  <Override PartName="/ppt/diagrams/drawing3.xml" ContentType="application/vnd.ms-office.drawingml.diagramDrawing+xml"/>
  <Override PartName="/ppt/tags/tag7.xml" ContentType="application/vnd.openxmlformats-officedocument.presentationml.tags+xml"/>
  <Override PartName="/ppt/diagrams/quickStyle5.xml" ContentType="application/vnd.openxmlformats-officedocument.drawingml.diagramStyl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diagrams/drawing1.xml" ContentType="application/vnd.ms-office.drawingml.diagramDrawing+xml"/>
  <Override PartName="/ppt/diagrams/quickStyle3.xml" ContentType="application/vnd.openxmlformats-officedocument.drawingml.diagramStyle+xml"/>
  <Override PartName="/ppt/tags/tag5.xml" ContentType="application/vnd.openxmlformats-officedocument.presentationml.tags+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Override PartName="/ppt/tags/tag3.xml" ContentType="application/vnd.openxmlformats-officedocument.presentationml.tags+xml"/>
  <Override PartName="/ppt/diagrams/layout8.xml" ContentType="application/vnd.openxmlformats-officedocument.drawingml.diagram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tags/tag1.xml" ContentType="application/vnd.openxmlformats-officedocument.presentationml.tags+xml"/>
  <Override PartName="/ppt/diagrams/layout6.xml" ContentType="application/vnd.openxmlformats-officedocument.drawingml.diagramLayout+xml"/>
  <Override PartName="/ppt/diagrams/data9.xml" ContentType="application/vnd.openxmlformats-officedocument.drawingml.diagramData+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diagrams/layout4.xml" ContentType="application/vnd.openxmlformats-officedocument.drawingml.diagramLayout+xml"/>
  <Override PartName="/ppt/diagrams/data7.xml" ContentType="application/vnd.openxmlformats-officedocument.drawingml.diagramData+xml"/>
  <Override PartName="/ppt/diagrams/colors9.xml" ContentType="application/vnd.openxmlformats-officedocument.drawingml.diagramColors+xml"/>
  <Default Extension="wdp" ContentType="image/vnd.ms-photo"/>
  <Override PartName="/ppt/diagrams/layout2.xml" ContentType="application/vnd.openxmlformats-officedocument.drawingml.diagramLayout+xml"/>
  <Override PartName="/ppt/diagrams/data5.xml" ContentType="application/vnd.openxmlformats-officedocument.drawingml.diagramData+xml"/>
  <Override PartName="/ppt/diagrams/colors7.xml" ContentType="application/vnd.openxmlformats-officedocument.drawingml.diagramColors+xml"/>
  <Override PartName="/ppt/diagrams/drawing8.xml" ContentType="application/vnd.ms-office.drawingml.diagramDrawing+xml"/>
  <Override PartName="/ppt/diagrams/data3.xml" ContentType="application/vnd.openxmlformats-officedocument.drawingml.diagramData+xml"/>
  <Override PartName="/ppt/tags/tag13.xml" ContentType="application/vnd.openxmlformats-officedocument.presentationml.tags+xml"/>
  <Override PartName="/ppt/diagrams/colors5.xml" ContentType="application/vnd.openxmlformats-officedocument.drawingml.diagramColors+xml"/>
  <Override PartName="/ppt/diagrams/drawing6.xml" ContentType="application/vnd.ms-office.drawingml.diagramDrawing+xml"/>
  <Override PartName="/ppt/diagrams/quickStyle8.xml" ContentType="application/vnd.openxmlformats-officedocument.drawingml.diagramStyle+xml"/>
  <Override PartName="/ppt/slides/slide8.xml" ContentType="application/vnd.openxmlformats-officedocument.presentationml.slide+xml"/>
  <Override PartName="/ppt/diagrams/data1.xml" ContentType="application/vnd.openxmlformats-officedocument.drawingml.diagramData+xml"/>
  <Override PartName="/ppt/diagrams/colors3.xml" ContentType="application/vnd.openxmlformats-officedocument.drawingml.diagramColors+xml"/>
  <Override PartName="/ppt/diagrams/drawing4.xml" ContentType="application/vnd.ms-office.drawingml.diagramDrawing+xml"/>
  <Override PartName="/ppt/tags/tag11.xml" ContentType="application/vnd.openxmlformats-officedocument.presentationml.tags+xml"/>
  <Override PartName="/ppt/diagrams/quickStyle6.xml" ContentType="application/vnd.openxmlformats-officedocument.drawingml.diagramStyl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diagrams/colors1.xml" ContentType="application/vnd.openxmlformats-officedocument.drawingml.diagramColors+xml"/>
  <Override PartName="/ppt/diagrams/quickStyle4.xml" ContentType="application/vnd.openxmlformats-officedocument.drawingml.diagramStyle+xml"/>
  <Override PartName="/ppt/tags/tag6.xml" ContentType="application/vnd.openxmlformats-officedocument.presentationml.tags+xml"/>
  <Override PartName="/ppt/slideMasters/slideMaster1.xml" ContentType="application/vnd.openxmlformats-officedocument.presentationml.slideMaster+xml"/>
  <Override PartName="/ppt/slides/slide27.xml" ContentType="application/vnd.openxmlformats-officedocument.presentationml.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tags/tag2.xml" ContentType="application/vnd.openxmlformats-officedocument.presentationml.tags+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diagrams/layout7.xml" ContentType="application/vnd.openxmlformats-officedocument.drawingml.diagramLayout+xml"/>
  <Override PartName="/ppt/diagrams/data8.xml" ContentType="application/vnd.openxmlformats-officedocument.drawingml.diagramData+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4"/>
  </p:notesMasterIdLst>
  <p:sldIdLst>
    <p:sldId id="621" r:id="rId2"/>
    <p:sldId id="670" r:id="rId3"/>
    <p:sldId id="671" r:id="rId4"/>
    <p:sldId id="672" r:id="rId5"/>
    <p:sldId id="673" r:id="rId6"/>
    <p:sldId id="674" r:id="rId7"/>
    <p:sldId id="675" r:id="rId8"/>
    <p:sldId id="676" r:id="rId9"/>
    <p:sldId id="678" r:id="rId10"/>
    <p:sldId id="679" r:id="rId11"/>
    <p:sldId id="680" r:id="rId12"/>
    <p:sldId id="681" r:id="rId13"/>
    <p:sldId id="682" r:id="rId14"/>
    <p:sldId id="683" r:id="rId15"/>
    <p:sldId id="684" r:id="rId16"/>
    <p:sldId id="685" r:id="rId17"/>
    <p:sldId id="686" r:id="rId18"/>
    <p:sldId id="687" r:id="rId19"/>
    <p:sldId id="688" r:id="rId20"/>
    <p:sldId id="689" r:id="rId21"/>
    <p:sldId id="690" r:id="rId22"/>
    <p:sldId id="691" r:id="rId23"/>
    <p:sldId id="692" r:id="rId24"/>
    <p:sldId id="693" r:id="rId25"/>
    <p:sldId id="694" r:id="rId26"/>
    <p:sldId id="695" r:id="rId27"/>
    <p:sldId id="696" r:id="rId28"/>
    <p:sldId id="697" r:id="rId29"/>
    <p:sldId id="698" r:id="rId30"/>
    <p:sldId id="699" r:id="rId31"/>
    <p:sldId id="700" r:id="rId32"/>
    <p:sldId id="701" r:id="rId33"/>
    <p:sldId id="702" r:id="rId34"/>
    <p:sldId id="703" r:id="rId35"/>
    <p:sldId id="704" r:id="rId36"/>
    <p:sldId id="706" r:id="rId37"/>
    <p:sldId id="705" r:id="rId38"/>
    <p:sldId id="707" r:id="rId39"/>
    <p:sldId id="708" r:id="rId40"/>
    <p:sldId id="710" r:id="rId41"/>
    <p:sldId id="711" r:id="rId42"/>
    <p:sldId id="360" r:id="rId43"/>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96C31"/>
    <a:srgbClr val="FF00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DA37D80-6434-44D0-A028-1B22A696006F}" styleName="浅色样式 3 - 强调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中度样式 1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0E3FDE45-AF77-4B5C-9715-49D594BDF05E}" styleName="浅色样式 1 - 强调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72833802-FEF1-4C79-8D5D-14CF1EAF98D9}" styleName="浅色样式 2 - 强调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ABFCF23-3B69-468F-B69F-88F6DE6A72F2}" styleName="中度样式 1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912C8C85-51F0-491E-9774-3900AFEF0FD7}" styleName="浅色样式 2 - 强调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10A1B5D5-9B99-4C35-A422-299274C87663}" styleName="中度样式 1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B301B821-A1FF-4177-AEE7-76D212191A09}" styleName="中度样式 1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80" autoAdjust="0"/>
    <p:restoredTop sz="94660"/>
  </p:normalViewPr>
  <p:slideViewPr>
    <p:cSldViewPr showGuides="1">
      <p:cViewPr varScale="1">
        <p:scale>
          <a:sx n="114" d="100"/>
          <a:sy n="114" d="100"/>
        </p:scale>
        <p:origin x="-1554"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1" Type="http://schemas.openxmlformats.org/officeDocument/2006/relationships/image" Target="../media/image4.jpeg"/></Relationships>
</file>

<file path=ppt/diagrams/_rels/data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image" Target="../media/image7.jpeg"/><Relationship Id="rId5" Type="http://schemas.openxmlformats.org/officeDocument/2006/relationships/image" Target="../media/image11.jpeg"/><Relationship Id="rId4" Type="http://schemas.openxmlformats.org/officeDocument/2006/relationships/image" Target="../media/image10.jpeg"/></Relationships>
</file>

<file path=ppt/diagrams/_rels/data5.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7.jpeg"/><Relationship Id="rId1" Type="http://schemas.openxmlformats.org/officeDocument/2006/relationships/image" Target="../media/image9.png"/><Relationship Id="rId5" Type="http://schemas.openxmlformats.org/officeDocument/2006/relationships/image" Target="../media/image29.png"/><Relationship Id="rId4" Type="http://schemas.openxmlformats.org/officeDocument/2006/relationships/image" Target="../media/image28.jpeg"/></Relationships>
</file>

<file path=ppt/diagrams/_rels/data7.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image" Target="../media/image30.png"/></Relationships>
</file>

<file path=ppt/diagrams/_rels/drawing1.xml.rels><?xml version="1.0" encoding="UTF-8" standalone="yes"?>
<Relationships xmlns="http://schemas.openxmlformats.org/package/2006/relationships"><Relationship Id="rId1" Type="http://schemas.openxmlformats.org/officeDocument/2006/relationships/image" Target="../media/image4.jpeg"/></Relationships>
</file>

<file path=ppt/diagrams/_rels/drawing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image" Target="../media/image7.jpeg"/><Relationship Id="rId5" Type="http://schemas.openxmlformats.org/officeDocument/2006/relationships/image" Target="../media/image11.jpeg"/><Relationship Id="rId4" Type="http://schemas.openxmlformats.org/officeDocument/2006/relationships/image" Target="../media/image10.jpeg"/></Relationships>
</file>

<file path=ppt/diagrams/_rels/drawing5.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7.jpeg"/><Relationship Id="rId1" Type="http://schemas.openxmlformats.org/officeDocument/2006/relationships/image" Target="../media/image9.png"/><Relationship Id="rId5" Type="http://schemas.openxmlformats.org/officeDocument/2006/relationships/image" Target="../media/image29.png"/><Relationship Id="rId4" Type="http://schemas.openxmlformats.org/officeDocument/2006/relationships/image" Target="../media/image28.jpe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C9ABCD5-D125-466C-8668-7105B4B0E04D}" type="doc">
      <dgm:prSet loTypeId="urn:microsoft.com/office/officeart/2005/8/layout/radial2" loCatId="relationship" qsTypeId="urn:microsoft.com/office/officeart/2005/8/quickstyle/simple1" qsCatId="simple" csTypeId="urn:microsoft.com/office/officeart/2005/8/colors/colorful5" csCatId="colorful" phldr="1"/>
      <dgm:spPr/>
      <dgm:t>
        <a:bodyPr/>
        <a:lstStyle/>
        <a:p>
          <a:endParaRPr lang="zh-CN" altLang="en-US"/>
        </a:p>
      </dgm:t>
    </dgm:pt>
    <dgm:pt modelId="{FF2BB617-33EC-4A24-9C4A-919ECFB6B4A7}">
      <dgm:prSet phldrT="[文本]"/>
      <dgm:spPr/>
      <dgm:t>
        <a:bodyPr/>
        <a:lstStyle/>
        <a:p>
          <a:r>
            <a:rPr lang="zh-CN" altLang="en-US" b="1" dirty="0" smtClean="0"/>
            <a:t>静态</a:t>
          </a:r>
          <a:r>
            <a:rPr lang="en-US" altLang="zh-CN" dirty="0" smtClean="0"/>
            <a:t>—</a:t>
          </a:r>
          <a:r>
            <a:rPr lang="zh-CN" altLang="en-US" dirty="0" smtClean="0"/>
            <a:t>组织结构设计</a:t>
          </a:r>
          <a:endParaRPr lang="zh-CN" altLang="en-US" dirty="0"/>
        </a:p>
      </dgm:t>
    </dgm:pt>
    <dgm:pt modelId="{A7E09137-6CF1-45A6-BAC7-61C8D7E9D63E}" type="parTrans" cxnId="{88420F4B-A4E1-482D-B8F8-FAF691C97947}">
      <dgm:prSet/>
      <dgm:spPr/>
      <dgm:t>
        <a:bodyPr/>
        <a:lstStyle/>
        <a:p>
          <a:endParaRPr lang="zh-CN" altLang="en-US"/>
        </a:p>
      </dgm:t>
    </dgm:pt>
    <dgm:pt modelId="{8547B498-9E87-4BD3-938B-35FBE177E296}" type="sibTrans" cxnId="{88420F4B-A4E1-482D-B8F8-FAF691C97947}">
      <dgm:prSet/>
      <dgm:spPr/>
      <dgm:t>
        <a:bodyPr/>
        <a:lstStyle/>
        <a:p>
          <a:endParaRPr lang="zh-CN" altLang="en-US"/>
        </a:p>
      </dgm:t>
    </dgm:pt>
    <dgm:pt modelId="{7A535197-8377-40A5-95EB-F8B55B61EB7B}">
      <dgm:prSet phldrT="[文本]"/>
      <dgm:spPr/>
      <dgm:t>
        <a:bodyPr/>
        <a:lstStyle/>
        <a:p>
          <a:r>
            <a:rPr lang="zh-CN" altLang="en-US" dirty="0" smtClean="0"/>
            <a:t>职能设计</a:t>
          </a:r>
          <a:endParaRPr lang="zh-CN" altLang="en-US" dirty="0"/>
        </a:p>
      </dgm:t>
    </dgm:pt>
    <dgm:pt modelId="{E97D23C0-51C5-41DC-840C-F9AA6C332E6B}" type="parTrans" cxnId="{8F4E8515-3830-4981-8FE2-E002D229F3A4}">
      <dgm:prSet/>
      <dgm:spPr/>
      <dgm:t>
        <a:bodyPr/>
        <a:lstStyle/>
        <a:p>
          <a:endParaRPr lang="zh-CN" altLang="en-US"/>
        </a:p>
      </dgm:t>
    </dgm:pt>
    <dgm:pt modelId="{4CB1B0F6-4FD2-439F-96DF-B0CB413EDEFA}" type="sibTrans" cxnId="{8F4E8515-3830-4981-8FE2-E002D229F3A4}">
      <dgm:prSet/>
      <dgm:spPr/>
      <dgm:t>
        <a:bodyPr/>
        <a:lstStyle/>
        <a:p>
          <a:endParaRPr lang="zh-CN" altLang="en-US"/>
        </a:p>
      </dgm:t>
    </dgm:pt>
    <dgm:pt modelId="{30E72F5D-F69E-455A-A41F-503913AC1E45}">
      <dgm:prSet phldrT="[文本]"/>
      <dgm:spPr/>
      <dgm:t>
        <a:bodyPr/>
        <a:lstStyle/>
        <a:p>
          <a:r>
            <a:rPr lang="zh-CN" altLang="en-US" dirty="0" smtClean="0"/>
            <a:t>部门设计</a:t>
          </a:r>
          <a:endParaRPr lang="zh-CN" altLang="en-US" dirty="0"/>
        </a:p>
      </dgm:t>
    </dgm:pt>
    <dgm:pt modelId="{1BC47666-DAC9-4E4E-92F9-EDD8897FB380}" type="parTrans" cxnId="{0A0B8B74-3D90-4FC4-A569-DE6198078043}">
      <dgm:prSet/>
      <dgm:spPr/>
      <dgm:t>
        <a:bodyPr/>
        <a:lstStyle/>
        <a:p>
          <a:endParaRPr lang="zh-CN" altLang="en-US"/>
        </a:p>
      </dgm:t>
    </dgm:pt>
    <dgm:pt modelId="{1695BD86-66A5-4060-89B6-2C328FC3BFF9}" type="sibTrans" cxnId="{0A0B8B74-3D90-4FC4-A569-DE6198078043}">
      <dgm:prSet/>
      <dgm:spPr/>
      <dgm:t>
        <a:bodyPr/>
        <a:lstStyle/>
        <a:p>
          <a:endParaRPr lang="zh-CN" altLang="en-US"/>
        </a:p>
      </dgm:t>
    </dgm:pt>
    <dgm:pt modelId="{B9F2A179-1501-4CD5-89AD-BD628F573D15}">
      <dgm:prSet phldrT="[文本]"/>
      <dgm:spPr/>
      <dgm:t>
        <a:bodyPr/>
        <a:lstStyle/>
        <a:p>
          <a:r>
            <a:rPr lang="zh-CN" altLang="en-US" b="1" dirty="0" smtClean="0"/>
            <a:t>动态</a:t>
          </a:r>
          <a:r>
            <a:rPr lang="en-US" altLang="zh-CN" dirty="0" smtClean="0"/>
            <a:t>—</a:t>
          </a:r>
          <a:r>
            <a:rPr lang="zh-CN" altLang="en-US" dirty="0" smtClean="0"/>
            <a:t>组织运行制度设计</a:t>
          </a:r>
          <a:endParaRPr lang="zh-CN" altLang="en-US" dirty="0"/>
        </a:p>
      </dgm:t>
    </dgm:pt>
    <dgm:pt modelId="{043AA1CF-397B-4B3F-9C9F-7D55AE98CBF7}" type="parTrans" cxnId="{922283D3-198F-40B6-8AB9-8E008A5DD650}">
      <dgm:prSet/>
      <dgm:spPr/>
      <dgm:t>
        <a:bodyPr/>
        <a:lstStyle/>
        <a:p>
          <a:endParaRPr lang="zh-CN" altLang="en-US"/>
        </a:p>
      </dgm:t>
    </dgm:pt>
    <dgm:pt modelId="{1219C731-DDEE-4001-B207-A5BDB6959ED2}" type="sibTrans" cxnId="{922283D3-198F-40B6-8AB9-8E008A5DD650}">
      <dgm:prSet/>
      <dgm:spPr/>
      <dgm:t>
        <a:bodyPr/>
        <a:lstStyle/>
        <a:p>
          <a:endParaRPr lang="zh-CN" altLang="en-US"/>
        </a:p>
      </dgm:t>
    </dgm:pt>
    <dgm:pt modelId="{EBEE4285-BDD0-4D3F-B43F-6827168BEBA3}">
      <dgm:prSet phldrT="[文本]"/>
      <dgm:spPr/>
      <dgm:t>
        <a:bodyPr/>
        <a:lstStyle/>
        <a:p>
          <a:r>
            <a:rPr lang="zh-CN" altLang="en-US" dirty="0" smtClean="0"/>
            <a:t>沟通系统设计</a:t>
          </a:r>
          <a:endParaRPr lang="zh-CN" altLang="en-US" dirty="0"/>
        </a:p>
      </dgm:t>
    </dgm:pt>
    <dgm:pt modelId="{E9444348-AEA6-496B-BDA3-9FC30F4D2DF4}" type="parTrans" cxnId="{6C28DB4A-04AA-4E88-A110-D77A2704471F}">
      <dgm:prSet/>
      <dgm:spPr/>
      <dgm:t>
        <a:bodyPr/>
        <a:lstStyle/>
        <a:p>
          <a:endParaRPr lang="zh-CN" altLang="en-US"/>
        </a:p>
      </dgm:t>
    </dgm:pt>
    <dgm:pt modelId="{71944E72-94D0-45F9-8826-E2F764D75328}" type="sibTrans" cxnId="{6C28DB4A-04AA-4E88-A110-D77A2704471F}">
      <dgm:prSet/>
      <dgm:spPr/>
      <dgm:t>
        <a:bodyPr/>
        <a:lstStyle/>
        <a:p>
          <a:endParaRPr lang="zh-CN" altLang="en-US"/>
        </a:p>
      </dgm:t>
    </dgm:pt>
    <dgm:pt modelId="{B3FDC9F9-0A50-404D-9BC5-4AD71CFEAE38}">
      <dgm:prSet phldrT="[文本]"/>
      <dgm:spPr/>
      <dgm:t>
        <a:bodyPr/>
        <a:lstStyle/>
        <a:p>
          <a:r>
            <a:rPr lang="zh-CN" altLang="en-US" dirty="0" smtClean="0"/>
            <a:t>管理规范设计</a:t>
          </a:r>
          <a:endParaRPr lang="zh-CN" altLang="en-US" dirty="0"/>
        </a:p>
      </dgm:t>
    </dgm:pt>
    <dgm:pt modelId="{AC80181B-9ED6-48DA-80D9-85423A37BB0C}" type="parTrans" cxnId="{510349A0-1FDE-470E-B4BA-44ED36E11754}">
      <dgm:prSet/>
      <dgm:spPr/>
      <dgm:t>
        <a:bodyPr/>
        <a:lstStyle/>
        <a:p>
          <a:endParaRPr lang="zh-CN" altLang="en-US"/>
        </a:p>
      </dgm:t>
    </dgm:pt>
    <dgm:pt modelId="{F5EB2733-0A18-4E9E-884B-6437FAEBEE37}" type="sibTrans" cxnId="{510349A0-1FDE-470E-B4BA-44ED36E11754}">
      <dgm:prSet/>
      <dgm:spPr/>
      <dgm:t>
        <a:bodyPr/>
        <a:lstStyle/>
        <a:p>
          <a:endParaRPr lang="zh-CN" altLang="en-US"/>
        </a:p>
      </dgm:t>
    </dgm:pt>
    <dgm:pt modelId="{167706BE-EB2F-4CF6-947B-C0F58E527498}">
      <dgm:prSet phldrT="[文本]"/>
      <dgm:spPr/>
      <dgm:t>
        <a:bodyPr/>
        <a:lstStyle/>
        <a:p>
          <a:r>
            <a:rPr lang="zh-CN" altLang="en-US" dirty="0" smtClean="0"/>
            <a:t>层级设计</a:t>
          </a:r>
          <a:endParaRPr lang="zh-CN" altLang="en-US" dirty="0"/>
        </a:p>
      </dgm:t>
    </dgm:pt>
    <dgm:pt modelId="{EDBFD403-0672-4BB6-B6F9-96CDF48371FA}" type="parTrans" cxnId="{736409F0-9CE3-4A98-97F7-B4B8ECE73A68}">
      <dgm:prSet/>
      <dgm:spPr/>
      <dgm:t>
        <a:bodyPr/>
        <a:lstStyle/>
        <a:p>
          <a:endParaRPr lang="zh-CN" altLang="en-US"/>
        </a:p>
      </dgm:t>
    </dgm:pt>
    <dgm:pt modelId="{0B89399F-9072-4CAD-BD65-B3B2C19FE636}" type="sibTrans" cxnId="{736409F0-9CE3-4A98-97F7-B4B8ECE73A68}">
      <dgm:prSet/>
      <dgm:spPr/>
      <dgm:t>
        <a:bodyPr/>
        <a:lstStyle/>
        <a:p>
          <a:endParaRPr lang="zh-CN" altLang="en-US"/>
        </a:p>
      </dgm:t>
    </dgm:pt>
    <dgm:pt modelId="{60728C44-368A-4E10-AB58-4B2EF28789C6}">
      <dgm:prSet phldrT="[文本]"/>
      <dgm:spPr/>
      <dgm:t>
        <a:bodyPr/>
        <a:lstStyle/>
        <a:p>
          <a:r>
            <a:rPr lang="zh-CN" altLang="en-US" dirty="0" smtClean="0"/>
            <a:t>激励设计</a:t>
          </a:r>
          <a:endParaRPr lang="zh-CN" altLang="en-US" dirty="0"/>
        </a:p>
      </dgm:t>
    </dgm:pt>
    <dgm:pt modelId="{141CF830-8ACA-4916-953D-3E7A24CF88B9}" type="parTrans" cxnId="{9E93745B-F83C-4112-9F5F-6E371480C9AB}">
      <dgm:prSet/>
      <dgm:spPr/>
      <dgm:t>
        <a:bodyPr/>
        <a:lstStyle/>
        <a:p>
          <a:endParaRPr lang="zh-CN" altLang="en-US"/>
        </a:p>
      </dgm:t>
    </dgm:pt>
    <dgm:pt modelId="{4AC0507F-DDB4-4E39-B842-8A102DD64D65}" type="sibTrans" cxnId="{9E93745B-F83C-4112-9F5F-6E371480C9AB}">
      <dgm:prSet/>
      <dgm:spPr/>
      <dgm:t>
        <a:bodyPr/>
        <a:lstStyle/>
        <a:p>
          <a:endParaRPr lang="zh-CN" altLang="en-US"/>
        </a:p>
      </dgm:t>
    </dgm:pt>
    <dgm:pt modelId="{CC754FF3-D88B-4E21-A84A-EE5B0AB6F66A}" type="pres">
      <dgm:prSet presAssocID="{2C9ABCD5-D125-466C-8668-7105B4B0E04D}" presName="composite" presStyleCnt="0">
        <dgm:presLayoutVars>
          <dgm:chMax val="5"/>
          <dgm:dir/>
          <dgm:animLvl val="ctr"/>
          <dgm:resizeHandles val="exact"/>
        </dgm:presLayoutVars>
      </dgm:prSet>
      <dgm:spPr/>
      <dgm:t>
        <a:bodyPr/>
        <a:lstStyle/>
        <a:p>
          <a:endParaRPr lang="zh-CN" altLang="en-US"/>
        </a:p>
      </dgm:t>
    </dgm:pt>
    <dgm:pt modelId="{9D0A84EB-5F9B-440B-8794-9AFC35EEC647}" type="pres">
      <dgm:prSet presAssocID="{2C9ABCD5-D125-466C-8668-7105B4B0E04D}" presName="cycle" presStyleCnt="0"/>
      <dgm:spPr/>
      <dgm:t>
        <a:bodyPr/>
        <a:lstStyle/>
        <a:p>
          <a:endParaRPr lang="zh-CN" altLang="en-US"/>
        </a:p>
      </dgm:t>
    </dgm:pt>
    <dgm:pt modelId="{F838E50E-E2B3-46F5-B6A2-D34DD6AA5518}" type="pres">
      <dgm:prSet presAssocID="{2C9ABCD5-D125-466C-8668-7105B4B0E04D}" presName="centerShape" presStyleCnt="0"/>
      <dgm:spPr/>
      <dgm:t>
        <a:bodyPr/>
        <a:lstStyle/>
        <a:p>
          <a:endParaRPr lang="zh-CN" altLang="en-US"/>
        </a:p>
      </dgm:t>
    </dgm:pt>
    <dgm:pt modelId="{C407C44E-DFC7-4C39-9F87-BFCDC193A873}" type="pres">
      <dgm:prSet presAssocID="{2C9ABCD5-D125-466C-8668-7105B4B0E04D}" presName="connSite" presStyleLbl="node1" presStyleIdx="0" presStyleCnt="3"/>
      <dgm:spPr/>
      <dgm:t>
        <a:bodyPr/>
        <a:lstStyle/>
        <a:p>
          <a:endParaRPr lang="zh-CN" altLang="en-US"/>
        </a:p>
      </dgm:t>
    </dgm:pt>
    <dgm:pt modelId="{124F95AF-3787-4EFD-9125-9E6A8543109A}" type="pres">
      <dgm:prSet presAssocID="{2C9ABCD5-D125-466C-8668-7105B4B0E04D}" presName="visible" presStyleLbl="node1" presStyleIdx="0" presStyleCnt="3" custScaleX="76289" custScaleY="76289" custLinFactNeighborX="-2269" custLinFactNeighborY="-7526"/>
      <dgm:spPr>
        <a:blipFill>
          <a:blip xmlns:r="http://schemas.openxmlformats.org/officeDocument/2006/relationships" r:embed="rId1">
            <a:extLst>
              <a:ext uri="{28A0092B-C50C-407E-A947-70E740481C1C}">
                <a14:useLocalDpi xmlns="" xmlns:a14="http://schemas.microsoft.com/office/drawing/2010/main" val="0"/>
              </a:ext>
            </a:extLst>
          </a:blip>
          <a:srcRect/>
          <a:stretch>
            <a:fillRect l="-29000" r="-29000"/>
          </a:stretch>
        </a:blipFill>
      </dgm:spPr>
      <dgm:t>
        <a:bodyPr/>
        <a:lstStyle/>
        <a:p>
          <a:endParaRPr lang="zh-CN" altLang="en-US"/>
        </a:p>
      </dgm:t>
    </dgm:pt>
    <dgm:pt modelId="{EF50241B-A853-4AC0-812F-1F8F6AB96B9A}" type="pres">
      <dgm:prSet presAssocID="{A7E09137-6CF1-45A6-BAC7-61C8D7E9D63E}" presName="Name25" presStyleLbl="parChTrans1D1" presStyleIdx="0" presStyleCnt="2"/>
      <dgm:spPr/>
      <dgm:t>
        <a:bodyPr/>
        <a:lstStyle/>
        <a:p>
          <a:endParaRPr lang="zh-CN" altLang="en-US"/>
        </a:p>
      </dgm:t>
    </dgm:pt>
    <dgm:pt modelId="{70BA7238-81CD-464D-87E2-78E7FDC10622}" type="pres">
      <dgm:prSet presAssocID="{FF2BB617-33EC-4A24-9C4A-919ECFB6B4A7}" presName="node" presStyleCnt="0"/>
      <dgm:spPr/>
      <dgm:t>
        <a:bodyPr/>
        <a:lstStyle/>
        <a:p>
          <a:endParaRPr lang="zh-CN" altLang="en-US"/>
        </a:p>
      </dgm:t>
    </dgm:pt>
    <dgm:pt modelId="{40A05D55-741B-433A-9038-2084ED94729E}" type="pres">
      <dgm:prSet presAssocID="{FF2BB617-33EC-4A24-9C4A-919ECFB6B4A7}" presName="parentNode" presStyleLbl="node1" presStyleIdx="1" presStyleCnt="3">
        <dgm:presLayoutVars>
          <dgm:chMax val="1"/>
          <dgm:bulletEnabled val="1"/>
        </dgm:presLayoutVars>
      </dgm:prSet>
      <dgm:spPr/>
      <dgm:t>
        <a:bodyPr/>
        <a:lstStyle/>
        <a:p>
          <a:endParaRPr lang="zh-CN" altLang="en-US"/>
        </a:p>
      </dgm:t>
    </dgm:pt>
    <dgm:pt modelId="{C104D33E-5300-452C-8A84-0F123419C063}" type="pres">
      <dgm:prSet presAssocID="{FF2BB617-33EC-4A24-9C4A-919ECFB6B4A7}" presName="childNode" presStyleLbl="revTx" presStyleIdx="0" presStyleCnt="2">
        <dgm:presLayoutVars>
          <dgm:bulletEnabled val="1"/>
        </dgm:presLayoutVars>
      </dgm:prSet>
      <dgm:spPr/>
      <dgm:t>
        <a:bodyPr/>
        <a:lstStyle/>
        <a:p>
          <a:endParaRPr lang="zh-CN" altLang="en-US"/>
        </a:p>
      </dgm:t>
    </dgm:pt>
    <dgm:pt modelId="{0CE2F792-BE43-4F22-AA88-10792A92F941}" type="pres">
      <dgm:prSet presAssocID="{043AA1CF-397B-4B3F-9C9F-7D55AE98CBF7}" presName="Name25" presStyleLbl="parChTrans1D1" presStyleIdx="1" presStyleCnt="2"/>
      <dgm:spPr/>
      <dgm:t>
        <a:bodyPr/>
        <a:lstStyle/>
        <a:p>
          <a:endParaRPr lang="zh-CN" altLang="en-US"/>
        </a:p>
      </dgm:t>
    </dgm:pt>
    <dgm:pt modelId="{EFE8B73F-61F9-4586-94FB-24B27EA7F957}" type="pres">
      <dgm:prSet presAssocID="{B9F2A179-1501-4CD5-89AD-BD628F573D15}" presName="node" presStyleCnt="0"/>
      <dgm:spPr/>
      <dgm:t>
        <a:bodyPr/>
        <a:lstStyle/>
        <a:p>
          <a:endParaRPr lang="zh-CN" altLang="en-US"/>
        </a:p>
      </dgm:t>
    </dgm:pt>
    <dgm:pt modelId="{CABD770C-6FAA-433B-8BB4-50B36DF05699}" type="pres">
      <dgm:prSet presAssocID="{B9F2A179-1501-4CD5-89AD-BD628F573D15}" presName="parentNode" presStyleLbl="node1" presStyleIdx="2" presStyleCnt="3">
        <dgm:presLayoutVars>
          <dgm:chMax val="1"/>
          <dgm:bulletEnabled val="1"/>
        </dgm:presLayoutVars>
      </dgm:prSet>
      <dgm:spPr/>
      <dgm:t>
        <a:bodyPr/>
        <a:lstStyle/>
        <a:p>
          <a:endParaRPr lang="zh-CN" altLang="en-US"/>
        </a:p>
      </dgm:t>
    </dgm:pt>
    <dgm:pt modelId="{EA39C396-78EC-44BF-A504-9C73DB651EBA}" type="pres">
      <dgm:prSet presAssocID="{B9F2A179-1501-4CD5-89AD-BD628F573D15}" presName="childNode" presStyleLbl="revTx" presStyleIdx="1" presStyleCnt="2">
        <dgm:presLayoutVars>
          <dgm:bulletEnabled val="1"/>
        </dgm:presLayoutVars>
      </dgm:prSet>
      <dgm:spPr/>
      <dgm:t>
        <a:bodyPr/>
        <a:lstStyle/>
        <a:p>
          <a:endParaRPr lang="zh-CN" altLang="en-US"/>
        </a:p>
      </dgm:t>
    </dgm:pt>
  </dgm:ptLst>
  <dgm:cxnLst>
    <dgm:cxn modelId="{8F4E8515-3830-4981-8FE2-E002D229F3A4}" srcId="{FF2BB617-33EC-4A24-9C4A-919ECFB6B4A7}" destId="{7A535197-8377-40A5-95EB-F8B55B61EB7B}" srcOrd="0" destOrd="0" parTransId="{E97D23C0-51C5-41DC-840C-F9AA6C332E6B}" sibTransId="{4CB1B0F6-4FD2-439F-96DF-B0CB413EDEFA}"/>
    <dgm:cxn modelId="{922283D3-198F-40B6-8AB9-8E008A5DD650}" srcId="{2C9ABCD5-D125-466C-8668-7105B4B0E04D}" destId="{B9F2A179-1501-4CD5-89AD-BD628F573D15}" srcOrd="1" destOrd="0" parTransId="{043AA1CF-397B-4B3F-9C9F-7D55AE98CBF7}" sibTransId="{1219C731-DDEE-4001-B207-A5BDB6959ED2}"/>
    <dgm:cxn modelId="{E5FBA3C2-899B-4167-98C7-CFEED63F9023}" type="presOf" srcId="{B3FDC9F9-0A50-404D-9BC5-4AD71CFEAE38}" destId="{EA39C396-78EC-44BF-A504-9C73DB651EBA}" srcOrd="0" destOrd="1" presId="urn:microsoft.com/office/officeart/2005/8/layout/radial2"/>
    <dgm:cxn modelId="{FE4A68A9-740C-4359-9907-90F0EBA8F58C}" type="presOf" srcId="{B9F2A179-1501-4CD5-89AD-BD628F573D15}" destId="{CABD770C-6FAA-433B-8BB4-50B36DF05699}" srcOrd="0" destOrd="0" presId="urn:microsoft.com/office/officeart/2005/8/layout/radial2"/>
    <dgm:cxn modelId="{706CAD4C-6511-41F6-895C-16E9E2739561}" type="presOf" srcId="{043AA1CF-397B-4B3F-9C9F-7D55AE98CBF7}" destId="{0CE2F792-BE43-4F22-AA88-10792A92F941}" srcOrd="0" destOrd="0" presId="urn:microsoft.com/office/officeart/2005/8/layout/radial2"/>
    <dgm:cxn modelId="{0A0B8B74-3D90-4FC4-A569-DE6198078043}" srcId="{FF2BB617-33EC-4A24-9C4A-919ECFB6B4A7}" destId="{30E72F5D-F69E-455A-A41F-503913AC1E45}" srcOrd="1" destOrd="0" parTransId="{1BC47666-DAC9-4E4E-92F9-EDD8897FB380}" sibTransId="{1695BD86-66A5-4060-89B6-2C328FC3BFF9}"/>
    <dgm:cxn modelId="{88420F4B-A4E1-482D-B8F8-FAF691C97947}" srcId="{2C9ABCD5-D125-466C-8668-7105B4B0E04D}" destId="{FF2BB617-33EC-4A24-9C4A-919ECFB6B4A7}" srcOrd="0" destOrd="0" parTransId="{A7E09137-6CF1-45A6-BAC7-61C8D7E9D63E}" sibTransId="{8547B498-9E87-4BD3-938B-35FBE177E296}"/>
    <dgm:cxn modelId="{510349A0-1FDE-470E-B4BA-44ED36E11754}" srcId="{B9F2A179-1501-4CD5-89AD-BD628F573D15}" destId="{B3FDC9F9-0A50-404D-9BC5-4AD71CFEAE38}" srcOrd="1" destOrd="0" parTransId="{AC80181B-9ED6-48DA-80D9-85423A37BB0C}" sibTransId="{F5EB2733-0A18-4E9E-884B-6437FAEBEE37}"/>
    <dgm:cxn modelId="{C96A3CD0-472B-4039-8A86-A01CCBB8CB3B}" type="presOf" srcId="{A7E09137-6CF1-45A6-BAC7-61C8D7E9D63E}" destId="{EF50241B-A853-4AC0-812F-1F8F6AB96B9A}" srcOrd="0" destOrd="0" presId="urn:microsoft.com/office/officeart/2005/8/layout/radial2"/>
    <dgm:cxn modelId="{9E93745B-F83C-4112-9F5F-6E371480C9AB}" srcId="{B9F2A179-1501-4CD5-89AD-BD628F573D15}" destId="{60728C44-368A-4E10-AB58-4B2EF28789C6}" srcOrd="2" destOrd="0" parTransId="{141CF830-8ACA-4916-953D-3E7A24CF88B9}" sibTransId="{4AC0507F-DDB4-4E39-B842-8A102DD64D65}"/>
    <dgm:cxn modelId="{736409F0-9CE3-4A98-97F7-B4B8ECE73A68}" srcId="{FF2BB617-33EC-4A24-9C4A-919ECFB6B4A7}" destId="{167706BE-EB2F-4CF6-947B-C0F58E527498}" srcOrd="2" destOrd="0" parTransId="{EDBFD403-0672-4BB6-B6F9-96CDF48371FA}" sibTransId="{0B89399F-9072-4CAD-BD65-B3B2C19FE636}"/>
    <dgm:cxn modelId="{5B70847A-528E-42B5-A422-AF310873316B}" type="presOf" srcId="{167706BE-EB2F-4CF6-947B-C0F58E527498}" destId="{C104D33E-5300-452C-8A84-0F123419C063}" srcOrd="0" destOrd="2" presId="urn:microsoft.com/office/officeart/2005/8/layout/radial2"/>
    <dgm:cxn modelId="{4297CABC-2E3A-4802-BCB3-972EFA7DF9DD}" type="presOf" srcId="{2C9ABCD5-D125-466C-8668-7105B4B0E04D}" destId="{CC754FF3-D88B-4E21-A84A-EE5B0AB6F66A}" srcOrd="0" destOrd="0" presId="urn:microsoft.com/office/officeart/2005/8/layout/radial2"/>
    <dgm:cxn modelId="{DFC37AE2-B406-4B8D-8BFA-C9281F8958C8}" type="presOf" srcId="{FF2BB617-33EC-4A24-9C4A-919ECFB6B4A7}" destId="{40A05D55-741B-433A-9038-2084ED94729E}" srcOrd="0" destOrd="0" presId="urn:microsoft.com/office/officeart/2005/8/layout/radial2"/>
    <dgm:cxn modelId="{73AAC724-4574-4872-91FD-9AB847B90283}" type="presOf" srcId="{EBEE4285-BDD0-4D3F-B43F-6827168BEBA3}" destId="{EA39C396-78EC-44BF-A504-9C73DB651EBA}" srcOrd="0" destOrd="0" presId="urn:microsoft.com/office/officeart/2005/8/layout/radial2"/>
    <dgm:cxn modelId="{C56D5D15-E152-44D5-8224-3C41001589CD}" type="presOf" srcId="{7A535197-8377-40A5-95EB-F8B55B61EB7B}" destId="{C104D33E-5300-452C-8A84-0F123419C063}" srcOrd="0" destOrd="0" presId="urn:microsoft.com/office/officeart/2005/8/layout/radial2"/>
    <dgm:cxn modelId="{6C28DB4A-04AA-4E88-A110-D77A2704471F}" srcId="{B9F2A179-1501-4CD5-89AD-BD628F573D15}" destId="{EBEE4285-BDD0-4D3F-B43F-6827168BEBA3}" srcOrd="0" destOrd="0" parTransId="{E9444348-AEA6-496B-BDA3-9FC30F4D2DF4}" sibTransId="{71944E72-94D0-45F9-8826-E2F764D75328}"/>
    <dgm:cxn modelId="{E3796996-7E6E-477E-9793-675B6FE85147}" type="presOf" srcId="{30E72F5D-F69E-455A-A41F-503913AC1E45}" destId="{C104D33E-5300-452C-8A84-0F123419C063}" srcOrd="0" destOrd="1" presId="urn:microsoft.com/office/officeart/2005/8/layout/radial2"/>
    <dgm:cxn modelId="{FE8A5917-FC74-44A1-9599-E7F2037A77E2}" type="presOf" srcId="{60728C44-368A-4E10-AB58-4B2EF28789C6}" destId="{EA39C396-78EC-44BF-A504-9C73DB651EBA}" srcOrd="0" destOrd="2" presId="urn:microsoft.com/office/officeart/2005/8/layout/radial2"/>
    <dgm:cxn modelId="{4BB34028-7FEC-440B-B315-CB2E76364EAB}" type="presParOf" srcId="{CC754FF3-D88B-4E21-A84A-EE5B0AB6F66A}" destId="{9D0A84EB-5F9B-440B-8794-9AFC35EEC647}" srcOrd="0" destOrd="0" presId="urn:microsoft.com/office/officeart/2005/8/layout/radial2"/>
    <dgm:cxn modelId="{DB13C917-1675-4665-B25F-A9B65354BD04}" type="presParOf" srcId="{9D0A84EB-5F9B-440B-8794-9AFC35EEC647}" destId="{F838E50E-E2B3-46F5-B6A2-D34DD6AA5518}" srcOrd="0" destOrd="0" presId="urn:microsoft.com/office/officeart/2005/8/layout/radial2"/>
    <dgm:cxn modelId="{565F5A1A-AF56-42C3-BF44-BB47B6537080}" type="presParOf" srcId="{F838E50E-E2B3-46F5-B6A2-D34DD6AA5518}" destId="{C407C44E-DFC7-4C39-9F87-BFCDC193A873}" srcOrd="0" destOrd="0" presId="urn:microsoft.com/office/officeart/2005/8/layout/radial2"/>
    <dgm:cxn modelId="{A701CB6F-5C97-4E57-B81F-7EB313D8CAC1}" type="presParOf" srcId="{F838E50E-E2B3-46F5-B6A2-D34DD6AA5518}" destId="{124F95AF-3787-4EFD-9125-9E6A8543109A}" srcOrd="1" destOrd="0" presId="urn:microsoft.com/office/officeart/2005/8/layout/radial2"/>
    <dgm:cxn modelId="{46C87DF7-DD93-47F5-AA58-30DFD715FEBB}" type="presParOf" srcId="{9D0A84EB-5F9B-440B-8794-9AFC35EEC647}" destId="{EF50241B-A853-4AC0-812F-1F8F6AB96B9A}" srcOrd="1" destOrd="0" presId="urn:microsoft.com/office/officeart/2005/8/layout/radial2"/>
    <dgm:cxn modelId="{1F2A2CBF-536C-491B-BAE6-3C9C360B3DA8}" type="presParOf" srcId="{9D0A84EB-5F9B-440B-8794-9AFC35EEC647}" destId="{70BA7238-81CD-464D-87E2-78E7FDC10622}" srcOrd="2" destOrd="0" presId="urn:microsoft.com/office/officeart/2005/8/layout/radial2"/>
    <dgm:cxn modelId="{29F6EA14-432D-489C-ACF3-38DA3B674D21}" type="presParOf" srcId="{70BA7238-81CD-464D-87E2-78E7FDC10622}" destId="{40A05D55-741B-433A-9038-2084ED94729E}" srcOrd="0" destOrd="0" presId="urn:microsoft.com/office/officeart/2005/8/layout/radial2"/>
    <dgm:cxn modelId="{C6CD3072-0810-4102-B794-5F69CBA4F1AF}" type="presParOf" srcId="{70BA7238-81CD-464D-87E2-78E7FDC10622}" destId="{C104D33E-5300-452C-8A84-0F123419C063}" srcOrd="1" destOrd="0" presId="urn:microsoft.com/office/officeart/2005/8/layout/radial2"/>
    <dgm:cxn modelId="{B973D7DB-2D9F-4853-83F7-2241C1850548}" type="presParOf" srcId="{9D0A84EB-5F9B-440B-8794-9AFC35EEC647}" destId="{0CE2F792-BE43-4F22-AA88-10792A92F941}" srcOrd="3" destOrd="0" presId="urn:microsoft.com/office/officeart/2005/8/layout/radial2"/>
    <dgm:cxn modelId="{569BEE26-198C-4945-9D78-6E362F595970}" type="presParOf" srcId="{9D0A84EB-5F9B-440B-8794-9AFC35EEC647}" destId="{EFE8B73F-61F9-4586-94FB-24B27EA7F957}" srcOrd="4" destOrd="0" presId="urn:microsoft.com/office/officeart/2005/8/layout/radial2"/>
    <dgm:cxn modelId="{DB29A477-98E0-44AB-AF66-95F0744026CB}" type="presParOf" srcId="{EFE8B73F-61F9-4586-94FB-24B27EA7F957}" destId="{CABD770C-6FAA-433B-8BB4-50B36DF05699}" srcOrd="0" destOrd="0" presId="urn:microsoft.com/office/officeart/2005/8/layout/radial2"/>
    <dgm:cxn modelId="{9563D274-01F0-4DE8-A581-DFE619A6AD4F}" type="presParOf" srcId="{EFE8B73F-61F9-4586-94FB-24B27EA7F957}" destId="{EA39C396-78EC-44BF-A504-9C73DB651EBA}" srcOrd="1" destOrd="0" presId="urn:microsoft.com/office/officeart/2005/8/layout/radial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981675D-1718-4ED2-BFB1-D24026562A8D}" type="doc">
      <dgm:prSet loTypeId="urn:microsoft.com/office/officeart/2005/8/layout/pList1#1" loCatId="picture" qsTypeId="urn:microsoft.com/office/officeart/2005/8/quickstyle/simple1" qsCatId="simple" csTypeId="urn:microsoft.com/office/officeart/2005/8/colors/accent2_1" csCatId="accent2" phldr="1"/>
      <dgm:spPr/>
      <dgm:t>
        <a:bodyPr/>
        <a:lstStyle/>
        <a:p>
          <a:endParaRPr lang="zh-CN" altLang="en-US"/>
        </a:p>
      </dgm:t>
    </dgm:pt>
    <dgm:pt modelId="{2B1BC0F0-C438-4E9B-9B73-D2C0EAD723CD}">
      <dgm:prSet phldrT="[文本]"/>
      <dgm:spPr/>
      <dgm:t>
        <a:bodyPr/>
        <a:lstStyle/>
        <a:p>
          <a:r>
            <a:rPr lang="zh-CN" altLang="en-US" dirty="0" smtClean="0"/>
            <a:t>目标一致原则</a:t>
          </a:r>
          <a:endParaRPr lang="zh-CN" altLang="en-US" dirty="0"/>
        </a:p>
      </dgm:t>
    </dgm:pt>
    <dgm:pt modelId="{430DECB8-DA6B-449C-81F2-48C79828441B}" type="parTrans" cxnId="{576DF94B-2DB4-4B78-827D-432595C5C209}">
      <dgm:prSet/>
      <dgm:spPr/>
      <dgm:t>
        <a:bodyPr/>
        <a:lstStyle/>
        <a:p>
          <a:endParaRPr lang="zh-CN" altLang="en-US"/>
        </a:p>
      </dgm:t>
    </dgm:pt>
    <dgm:pt modelId="{CFAD81ED-9066-47FB-9F8B-C0CC2437873F}" type="sibTrans" cxnId="{576DF94B-2DB4-4B78-827D-432595C5C209}">
      <dgm:prSet/>
      <dgm:spPr/>
      <dgm:t>
        <a:bodyPr/>
        <a:lstStyle/>
        <a:p>
          <a:endParaRPr lang="zh-CN" altLang="en-US"/>
        </a:p>
      </dgm:t>
    </dgm:pt>
    <dgm:pt modelId="{703A0678-7533-4141-AAEC-4F2172DB0F65}">
      <dgm:prSet phldrT="[文本]"/>
      <dgm:spPr/>
      <dgm:t>
        <a:bodyPr/>
        <a:lstStyle/>
        <a:p>
          <a:r>
            <a:rPr lang="zh-CN" altLang="en-US" dirty="0" smtClean="0"/>
            <a:t>分工与协作原则</a:t>
          </a:r>
          <a:endParaRPr lang="zh-CN" altLang="en-US" dirty="0"/>
        </a:p>
      </dgm:t>
    </dgm:pt>
    <dgm:pt modelId="{0FD7FDE4-F073-495D-A0A6-FA459057F70C}" type="parTrans" cxnId="{044DF173-12CA-47FF-82BE-78143A34A22A}">
      <dgm:prSet/>
      <dgm:spPr/>
      <dgm:t>
        <a:bodyPr/>
        <a:lstStyle/>
        <a:p>
          <a:endParaRPr lang="zh-CN" altLang="en-US"/>
        </a:p>
      </dgm:t>
    </dgm:pt>
    <dgm:pt modelId="{9B49A630-1052-4C31-90FD-CBA1AB32E6A0}" type="sibTrans" cxnId="{044DF173-12CA-47FF-82BE-78143A34A22A}">
      <dgm:prSet/>
      <dgm:spPr/>
      <dgm:t>
        <a:bodyPr/>
        <a:lstStyle/>
        <a:p>
          <a:endParaRPr lang="zh-CN" altLang="en-US"/>
        </a:p>
      </dgm:t>
    </dgm:pt>
    <dgm:pt modelId="{CEA4B9B7-0484-497A-9D5C-001608B466AA}">
      <dgm:prSet phldrT="[文本]"/>
      <dgm:spPr/>
      <dgm:t>
        <a:bodyPr/>
        <a:lstStyle/>
        <a:p>
          <a:r>
            <a:rPr lang="zh-CN" altLang="en-US" dirty="0" smtClean="0"/>
            <a:t>有效管理幅度原则</a:t>
          </a:r>
          <a:endParaRPr lang="zh-CN" altLang="en-US" dirty="0"/>
        </a:p>
      </dgm:t>
    </dgm:pt>
    <dgm:pt modelId="{64E632E2-80FF-4B57-8597-397D124335E6}" type="parTrans" cxnId="{87EEC528-BD0E-4894-BA19-E4610F07A06E}">
      <dgm:prSet/>
      <dgm:spPr/>
      <dgm:t>
        <a:bodyPr/>
        <a:lstStyle/>
        <a:p>
          <a:endParaRPr lang="zh-CN" altLang="en-US"/>
        </a:p>
      </dgm:t>
    </dgm:pt>
    <dgm:pt modelId="{82DDE366-6B7A-48D4-80FB-75C8E5C31CB5}" type="sibTrans" cxnId="{87EEC528-BD0E-4894-BA19-E4610F07A06E}">
      <dgm:prSet/>
      <dgm:spPr/>
      <dgm:t>
        <a:bodyPr/>
        <a:lstStyle/>
        <a:p>
          <a:endParaRPr lang="zh-CN" altLang="en-US"/>
        </a:p>
      </dgm:t>
    </dgm:pt>
    <dgm:pt modelId="{0A1181D4-4C49-405E-88E1-F6234CD2BFAD}">
      <dgm:prSet phldrT="[文本]"/>
      <dgm:spPr/>
      <dgm:t>
        <a:bodyPr/>
        <a:lstStyle/>
        <a:p>
          <a:r>
            <a:rPr lang="zh-CN" altLang="en-US" dirty="0" smtClean="0"/>
            <a:t>权责对等原则</a:t>
          </a:r>
          <a:endParaRPr lang="zh-CN" altLang="en-US" dirty="0"/>
        </a:p>
      </dgm:t>
    </dgm:pt>
    <dgm:pt modelId="{02E3A902-0E0E-4351-BE37-51D7E967EE63}" type="parTrans" cxnId="{7CA7F728-F039-494D-9493-A33EBDE1571F}">
      <dgm:prSet/>
      <dgm:spPr/>
      <dgm:t>
        <a:bodyPr/>
        <a:lstStyle/>
        <a:p>
          <a:endParaRPr lang="zh-CN" altLang="en-US"/>
        </a:p>
      </dgm:t>
    </dgm:pt>
    <dgm:pt modelId="{796E605A-B68D-4F04-8D62-66D48BFA7A71}" type="sibTrans" cxnId="{7CA7F728-F039-494D-9493-A33EBDE1571F}">
      <dgm:prSet/>
      <dgm:spPr/>
      <dgm:t>
        <a:bodyPr/>
        <a:lstStyle/>
        <a:p>
          <a:endParaRPr lang="zh-CN" altLang="en-US"/>
        </a:p>
      </dgm:t>
    </dgm:pt>
    <dgm:pt modelId="{A52D2BE1-FC9F-40BA-B385-3530F1503382}">
      <dgm:prSet phldrT="[文本]"/>
      <dgm:spPr/>
      <dgm:t>
        <a:bodyPr/>
        <a:lstStyle/>
        <a:p>
          <a:r>
            <a:rPr lang="zh-CN" altLang="en-US" dirty="0" smtClean="0"/>
            <a:t>柔性经济原则</a:t>
          </a:r>
          <a:endParaRPr lang="zh-CN" altLang="en-US" dirty="0"/>
        </a:p>
      </dgm:t>
    </dgm:pt>
    <dgm:pt modelId="{96C1F310-6509-426A-9D86-D2FE43A88D42}" type="parTrans" cxnId="{C26E4C8A-A19C-497E-83A4-03D137E0D0FB}">
      <dgm:prSet/>
      <dgm:spPr/>
      <dgm:t>
        <a:bodyPr/>
        <a:lstStyle/>
        <a:p>
          <a:endParaRPr lang="zh-CN" altLang="en-US"/>
        </a:p>
      </dgm:t>
    </dgm:pt>
    <dgm:pt modelId="{BC8F1B3F-934C-4AB2-98AF-2619092C1139}" type="sibTrans" cxnId="{C26E4C8A-A19C-497E-83A4-03D137E0D0FB}">
      <dgm:prSet/>
      <dgm:spPr/>
      <dgm:t>
        <a:bodyPr/>
        <a:lstStyle/>
        <a:p>
          <a:endParaRPr lang="zh-CN" altLang="en-US"/>
        </a:p>
      </dgm:t>
    </dgm:pt>
    <dgm:pt modelId="{B04C0B48-577F-4067-AD6A-F4A2FE9EE9D0}" type="pres">
      <dgm:prSet presAssocID="{9981675D-1718-4ED2-BFB1-D24026562A8D}" presName="Name0" presStyleCnt="0">
        <dgm:presLayoutVars>
          <dgm:dir/>
          <dgm:resizeHandles val="exact"/>
        </dgm:presLayoutVars>
      </dgm:prSet>
      <dgm:spPr/>
      <dgm:t>
        <a:bodyPr/>
        <a:lstStyle/>
        <a:p>
          <a:endParaRPr lang="zh-CN" altLang="en-US"/>
        </a:p>
      </dgm:t>
    </dgm:pt>
    <dgm:pt modelId="{9E7A2894-F158-4A1B-B7EC-E3C389980B96}" type="pres">
      <dgm:prSet presAssocID="{2B1BC0F0-C438-4E9B-9B73-D2C0EAD723CD}" presName="compNode" presStyleCnt="0"/>
      <dgm:spPr/>
    </dgm:pt>
    <dgm:pt modelId="{0C70BECC-DC67-44E1-B362-438D6187BDE0}" type="pres">
      <dgm:prSet presAssocID="{2B1BC0F0-C438-4E9B-9B73-D2C0EAD723CD}" presName="pictRect" presStyleLbl="node1" presStyleIdx="0" presStyleCnt="5"/>
      <dgm:spPr>
        <a:blipFill>
          <a:blip xmlns:r="http://schemas.openxmlformats.org/officeDocument/2006/relationships" r:embed="rId1">
            <a:extLst>
              <a:ext uri="{28A0092B-C50C-407E-A947-70E740481C1C}">
                <a14:useLocalDpi xmlns="" xmlns:a14="http://schemas.microsoft.com/office/drawing/2010/main" val="0"/>
              </a:ext>
            </a:extLst>
          </a:blip>
          <a:srcRect/>
          <a:stretch>
            <a:fillRect l="-3000" r="-3000"/>
          </a:stretch>
        </a:blipFill>
      </dgm:spPr>
    </dgm:pt>
    <dgm:pt modelId="{DA5EAA51-02BE-46C3-AA04-744A7FD78FA3}" type="pres">
      <dgm:prSet presAssocID="{2B1BC0F0-C438-4E9B-9B73-D2C0EAD723CD}" presName="textRect" presStyleLbl="revTx" presStyleIdx="0" presStyleCnt="5">
        <dgm:presLayoutVars>
          <dgm:bulletEnabled val="1"/>
        </dgm:presLayoutVars>
      </dgm:prSet>
      <dgm:spPr/>
      <dgm:t>
        <a:bodyPr/>
        <a:lstStyle/>
        <a:p>
          <a:endParaRPr lang="zh-CN" altLang="en-US"/>
        </a:p>
      </dgm:t>
    </dgm:pt>
    <dgm:pt modelId="{E23D9FA9-74FF-484D-8C39-4D60D3CA06F7}" type="pres">
      <dgm:prSet presAssocID="{CFAD81ED-9066-47FB-9F8B-C0CC2437873F}" presName="sibTrans" presStyleLbl="sibTrans2D1" presStyleIdx="0" presStyleCnt="0"/>
      <dgm:spPr/>
      <dgm:t>
        <a:bodyPr/>
        <a:lstStyle/>
        <a:p>
          <a:endParaRPr lang="zh-CN" altLang="en-US"/>
        </a:p>
      </dgm:t>
    </dgm:pt>
    <dgm:pt modelId="{D4F8A699-5B95-48F6-ADB7-04870DD18014}" type="pres">
      <dgm:prSet presAssocID="{703A0678-7533-4141-AAEC-4F2172DB0F65}" presName="compNode" presStyleCnt="0"/>
      <dgm:spPr/>
    </dgm:pt>
    <dgm:pt modelId="{E390D074-4B27-4344-AF6A-908A978B3665}" type="pres">
      <dgm:prSet presAssocID="{703A0678-7533-4141-AAEC-4F2172DB0F65}" presName="pictRect" presStyleLbl="node1" presStyleIdx="1" presStyleCnt="5"/>
      <dgm:spPr>
        <a:blipFill>
          <a:blip xmlns:r="http://schemas.openxmlformats.org/officeDocument/2006/relationships" r:embed="rId2">
            <a:extLst>
              <a:ext uri="{28A0092B-C50C-407E-A947-70E740481C1C}">
                <a14:useLocalDpi xmlns="" xmlns:a14="http://schemas.microsoft.com/office/drawing/2010/main" val="0"/>
              </a:ext>
            </a:extLst>
          </a:blip>
          <a:srcRect/>
          <a:stretch>
            <a:fillRect l="-7000" r="-7000"/>
          </a:stretch>
        </a:blipFill>
      </dgm:spPr>
    </dgm:pt>
    <dgm:pt modelId="{D5A89886-4307-4414-B004-F915CD728E8D}" type="pres">
      <dgm:prSet presAssocID="{703A0678-7533-4141-AAEC-4F2172DB0F65}" presName="textRect" presStyleLbl="revTx" presStyleIdx="1" presStyleCnt="5">
        <dgm:presLayoutVars>
          <dgm:bulletEnabled val="1"/>
        </dgm:presLayoutVars>
      </dgm:prSet>
      <dgm:spPr/>
      <dgm:t>
        <a:bodyPr/>
        <a:lstStyle/>
        <a:p>
          <a:endParaRPr lang="zh-CN" altLang="en-US"/>
        </a:p>
      </dgm:t>
    </dgm:pt>
    <dgm:pt modelId="{4CF36795-B9A9-4B40-964A-500E73DA72DF}" type="pres">
      <dgm:prSet presAssocID="{9B49A630-1052-4C31-90FD-CBA1AB32E6A0}" presName="sibTrans" presStyleLbl="sibTrans2D1" presStyleIdx="0" presStyleCnt="0"/>
      <dgm:spPr/>
      <dgm:t>
        <a:bodyPr/>
        <a:lstStyle/>
        <a:p>
          <a:endParaRPr lang="zh-CN" altLang="en-US"/>
        </a:p>
      </dgm:t>
    </dgm:pt>
    <dgm:pt modelId="{FF2C4016-E7C5-47B2-BD4D-DDDEED06C578}" type="pres">
      <dgm:prSet presAssocID="{CEA4B9B7-0484-497A-9D5C-001608B466AA}" presName="compNode" presStyleCnt="0"/>
      <dgm:spPr/>
    </dgm:pt>
    <dgm:pt modelId="{ED837F75-C13F-4F8D-9A5E-130011F00532}" type="pres">
      <dgm:prSet presAssocID="{CEA4B9B7-0484-497A-9D5C-001608B466AA}" presName="pictRect" presStyleLbl="node1" presStyleIdx="2" presStyleCnt="5"/>
      <dgm:spPr>
        <a:blipFill dpi="0" rotWithShape="1">
          <a:blip xmlns:r="http://schemas.openxmlformats.org/officeDocument/2006/relationships" r:embed="rId3">
            <a:extLst>
              <a:ext uri="{28A0092B-C50C-407E-A947-70E740481C1C}">
                <a14:useLocalDpi xmlns="" xmlns:a14="http://schemas.microsoft.com/office/drawing/2010/main" val="0"/>
              </a:ext>
            </a:extLst>
          </a:blip>
          <a:srcRect/>
          <a:stretch>
            <a:fillRect l="-954" t="2493" r="-1400" b="-22212"/>
          </a:stretch>
        </a:blipFill>
      </dgm:spPr>
    </dgm:pt>
    <dgm:pt modelId="{738FAA72-9EB2-4CB6-BE27-DF82D8AAF72A}" type="pres">
      <dgm:prSet presAssocID="{CEA4B9B7-0484-497A-9D5C-001608B466AA}" presName="textRect" presStyleLbl="revTx" presStyleIdx="2" presStyleCnt="5">
        <dgm:presLayoutVars>
          <dgm:bulletEnabled val="1"/>
        </dgm:presLayoutVars>
      </dgm:prSet>
      <dgm:spPr/>
      <dgm:t>
        <a:bodyPr/>
        <a:lstStyle/>
        <a:p>
          <a:endParaRPr lang="zh-CN" altLang="en-US"/>
        </a:p>
      </dgm:t>
    </dgm:pt>
    <dgm:pt modelId="{1069F8A5-73BF-45D5-983E-C8D0EBDC47FE}" type="pres">
      <dgm:prSet presAssocID="{82DDE366-6B7A-48D4-80FB-75C8E5C31CB5}" presName="sibTrans" presStyleLbl="sibTrans2D1" presStyleIdx="0" presStyleCnt="0"/>
      <dgm:spPr/>
      <dgm:t>
        <a:bodyPr/>
        <a:lstStyle/>
        <a:p>
          <a:endParaRPr lang="zh-CN" altLang="en-US"/>
        </a:p>
      </dgm:t>
    </dgm:pt>
    <dgm:pt modelId="{A833A387-B038-4C8A-B2DE-7DE0800DF6A0}" type="pres">
      <dgm:prSet presAssocID="{0A1181D4-4C49-405E-88E1-F6234CD2BFAD}" presName="compNode" presStyleCnt="0"/>
      <dgm:spPr/>
    </dgm:pt>
    <dgm:pt modelId="{736EAC8C-5BF7-4694-A571-13E9C35E9B08}" type="pres">
      <dgm:prSet presAssocID="{0A1181D4-4C49-405E-88E1-F6234CD2BFAD}" presName="pictRect" presStyleLbl="node1" presStyleIdx="3" presStyleCnt="5"/>
      <dgm:spPr>
        <a:blipFill>
          <a:blip xmlns:r="http://schemas.openxmlformats.org/officeDocument/2006/relationships" r:embed="rId4">
            <a:extLst>
              <a:ext uri="{28A0092B-C50C-407E-A947-70E740481C1C}">
                <a14:useLocalDpi xmlns="" xmlns:a14="http://schemas.microsoft.com/office/drawing/2010/main" val="0"/>
              </a:ext>
            </a:extLst>
          </a:blip>
          <a:srcRect/>
          <a:stretch>
            <a:fillRect l="-12000" r="-12000"/>
          </a:stretch>
        </a:blipFill>
      </dgm:spPr>
    </dgm:pt>
    <dgm:pt modelId="{958C5338-BBEF-485D-90AE-3AAD05413943}" type="pres">
      <dgm:prSet presAssocID="{0A1181D4-4C49-405E-88E1-F6234CD2BFAD}" presName="textRect" presStyleLbl="revTx" presStyleIdx="3" presStyleCnt="5">
        <dgm:presLayoutVars>
          <dgm:bulletEnabled val="1"/>
        </dgm:presLayoutVars>
      </dgm:prSet>
      <dgm:spPr/>
      <dgm:t>
        <a:bodyPr/>
        <a:lstStyle/>
        <a:p>
          <a:endParaRPr lang="zh-CN" altLang="en-US"/>
        </a:p>
      </dgm:t>
    </dgm:pt>
    <dgm:pt modelId="{2A714369-BDF6-4914-BED0-0D7BAB1DA6BE}" type="pres">
      <dgm:prSet presAssocID="{796E605A-B68D-4F04-8D62-66D48BFA7A71}" presName="sibTrans" presStyleLbl="sibTrans2D1" presStyleIdx="0" presStyleCnt="0"/>
      <dgm:spPr/>
      <dgm:t>
        <a:bodyPr/>
        <a:lstStyle/>
        <a:p>
          <a:endParaRPr lang="zh-CN" altLang="en-US"/>
        </a:p>
      </dgm:t>
    </dgm:pt>
    <dgm:pt modelId="{CA03A829-06AF-4C0F-90EC-186932CA80E5}" type="pres">
      <dgm:prSet presAssocID="{A52D2BE1-FC9F-40BA-B385-3530F1503382}" presName="compNode" presStyleCnt="0"/>
      <dgm:spPr/>
    </dgm:pt>
    <dgm:pt modelId="{6B3E1C64-6FD1-4E21-91DB-F2ADDD7BE83B}" type="pres">
      <dgm:prSet presAssocID="{A52D2BE1-FC9F-40BA-B385-3530F1503382}" presName="pictRect" presStyleLbl="node1" presStyleIdx="4" presStyleCnt="5"/>
      <dgm:spPr>
        <a:blipFill>
          <a:blip xmlns:r="http://schemas.openxmlformats.org/officeDocument/2006/relationships" r:embed="rId5">
            <a:extLst>
              <a:ext uri="{28A0092B-C50C-407E-A947-70E740481C1C}">
                <a14:useLocalDpi xmlns="" xmlns:a14="http://schemas.microsoft.com/office/drawing/2010/main" val="0"/>
              </a:ext>
            </a:extLst>
          </a:blip>
          <a:srcRect/>
          <a:stretch>
            <a:fillRect l="-17000" r="-17000"/>
          </a:stretch>
        </a:blipFill>
      </dgm:spPr>
    </dgm:pt>
    <dgm:pt modelId="{3C2EB3ED-1621-4292-B922-F9E3EEB6D0EF}" type="pres">
      <dgm:prSet presAssocID="{A52D2BE1-FC9F-40BA-B385-3530F1503382}" presName="textRect" presStyleLbl="revTx" presStyleIdx="4" presStyleCnt="5">
        <dgm:presLayoutVars>
          <dgm:bulletEnabled val="1"/>
        </dgm:presLayoutVars>
      </dgm:prSet>
      <dgm:spPr/>
      <dgm:t>
        <a:bodyPr/>
        <a:lstStyle/>
        <a:p>
          <a:endParaRPr lang="zh-CN" altLang="en-US"/>
        </a:p>
      </dgm:t>
    </dgm:pt>
  </dgm:ptLst>
  <dgm:cxnLst>
    <dgm:cxn modelId="{68F8808C-0922-4063-A811-9639C7073D18}" type="presOf" srcId="{CEA4B9B7-0484-497A-9D5C-001608B466AA}" destId="{738FAA72-9EB2-4CB6-BE27-DF82D8AAF72A}" srcOrd="0" destOrd="0" presId="urn:microsoft.com/office/officeart/2005/8/layout/pList1#1"/>
    <dgm:cxn modelId="{734CEBE4-B002-40BF-A017-F35B9103620A}" type="presOf" srcId="{796E605A-B68D-4F04-8D62-66D48BFA7A71}" destId="{2A714369-BDF6-4914-BED0-0D7BAB1DA6BE}" srcOrd="0" destOrd="0" presId="urn:microsoft.com/office/officeart/2005/8/layout/pList1#1"/>
    <dgm:cxn modelId="{9B6007ED-77F4-465A-9D9B-46AD4DF74E15}" type="presOf" srcId="{703A0678-7533-4141-AAEC-4F2172DB0F65}" destId="{D5A89886-4307-4414-B004-F915CD728E8D}" srcOrd="0" destOrd="0" presId="urn:microsoft.com/office/officeart/2005/8/layout/pList1#1"/>
    <dgm:cxn modelId="{87EEC528-BD0E-4894-BA19-E4610F07A06E}" srcId="{9981675D-1718-4ED2-BFB1-D24026562A8D}" destId="{CEA4B9B7-0484-497A-9D5C-001608B466AA}" srcOrd="2" destOrd="0" parTransId="{64E632E2-80FF-4B57-8597-397D124335E6}" sibTransId="{82DDE366-6B7A-48D4-80FB-75C8E5C31CB5}"/>
    <dgm:cxn modelId="{6035EE3E-1232-4A2B-BEAA-6F3EBB47FAF7}" type="presOf" srcId="{82DDE366-6B7A-48D4-80FB-75C8E5C31CB5}" destId="{1069F8A5-73BF-45D5-983E-C8D0EBDC47FE}" srcOrd="0" destOrd="0" presId="urn:microsoft.com/office/officeart/2005/8/layout/pList1#1"/>
    <dgm:cxn modelId="{D597F530-12E6-4274-8EB9-1B40806DDD8A}" type="presOf" srcId="{A52D2BE1-FC9F-40BA-B385-3530F1503382}" destId="{3C2EB3ED-1621-4292-B922-F9E3EEB6D0EF}" srcOrd="0" destOrd="0" presId="urn:microsoft.com/office/officeart/2005/8/layout/pList1#1"/>
    <dgm:cxn modelId="{73E0A696-7AD9-481A-8210-7882663C3AEC}" type="presOf" srcId="{CFAD81ED-9066-47FB-9F8B-C0CC2437873F}" destId="{E23D9FA9-74FF-484D-8C39-4D60D3CA06F7}" srcOrd="0" destOrd="0" presId="urn:microsoft.com/office/officeart/2005/8/layout/pList1#1"/>
    <dgm:cxn modelId="{576DF94B-2DB4-4B78-827D-432595C5C209}" srcId="{9981675D-1718-4ED2-BFB1-D24026562A8D}" destId="{2B1BC0F0-C438-4E9B-9B73-D2C0EAD723CD}" srcOrd="0" destOrd="0" parTransId="{430DECB8-DA6B-449C-81F2-48C79828441B}" sibTransId="{CFAD81ED-9066-47FB-9F8B-C0CC2437873F}"/>
    <dgm:cxn modelId="{C5789F2F-B4D6-452A-88D2-3F8F44A72682}" type="presOf" srcId="{2B1BC0F0-C438-4E9B-9B73-D2C0EAD723CD}" destId="{DA5EAA51-02BE-46C3-AA04-744A7FD78FA3}" srcOrd="0" destOrd="0" presId="urn:microsoft.com/office/officeart/2005/8/layout/pList1#1"/>
    <dgm:cxn modelId="{FD789788-2CFC-4973-8BA4-7F091D93524A}" type="presOf" srcId="{9B49A630-1052-4C31-90FD-CBA1AB32E6A0}" destId="{4CF36795-B9A9-4B40-964A-500E73DA72DF}" srcOrd="0" destOrd="0" presId="urn:microsoft.com/office/officeart/2005/8/layout/pList1#1"/>
    <dgm:cxn modelId="{2B48EC46-467A-40C0-B5A3-4352222A1BB6}" type="presOf" srcId="{0A1181D4-4C49-405E-88E1-F6234CD2BFAD}" destId="{958C5338-BBEF-485D-90AE-3AAD05413943}" srcOrd="0" destOrd="0" presId="urn:microsoft.com/office/officeart/2005/8/layout/pList1#1"/>
    <dgm:cxn modelId="{D85F9631-ED36-4B76-B7B7-A6FB40DBC4EF}" type="presOf" srcId="{9981675D-1718-4ED2-BFB1-D24026562A8D}" destId="{B04C0B48-577F-4067-AD6A-F4A2FE9EE9D0}" srcOrd="0" destOrd="0" presId="urn:microsoft.com/office/officeart/2005/8/layout/pList1#1"/>
    <dgm:cxn modelId="{C26E4C8A-A19C-497E-83A4-03D137E0D0FB}" srcId="{9981675D-1718-4ED2-BFB1-D24026562A8D}" destId="{A52D2BE1-FC9F-40BA-B385-3530F1503382}" srcOrd="4" destOrd="0" parTransId="{96C1F310-6509-426A-9D86-D2FE43A88D42}" sibTransId="{BC8F1B3F-934C-4AB2-98AF-2619092C1139}"/>
    <dgm:cxn modelId="{7CA7F728-F039-494D-9493-A33EBDE1571F}" srcId="{9981675D-1718-4ED2-BFB1-D24026562A8D}" destId="{0A1181D4-4C49-405E-88E1-F6234CD2BFAD}" srcOrd="3" destOrd="0" parTransId="{02E3A902-0E0E-4351-BE37-51D7E967EE63}" sibTransId="{796E605A-B68D-4F04-8D62-66D48BFA7A71}"/>
    <dgm:cxn modelId="{044DF173-12CA-47FF-82BE-78143A34A22A}" srcId="{9981675D-1718-4ED2-BFB1-D24026562A8D}" destId="{703A0678-7533-4141-AAEC-4F2172DB0F65}" srcOrd="1" destOrd="0" parTransId="{0FD7FDE4-F073-495D-A0A6-FA459057F70C}" sibTransId="{9B49A630-1052-4C31-90FD-CBA1AB32E6A0}"/>
    <dgm:cxn modelId="{669D7DC4-28F8-4ED0-9BCC-03A0CCE97EDE}" type="presParOf" srcId="{B04C0B48-577F-4067-AD6A-F4A2FE9EE9D0}" destId="{9E7A2894-F158-4A1B-B7EC-E3C389980B96}" srcOrd="0" destOrd="0" presId="urn:microsoft.com/office/officeart/2005/8/layout/pList1#1"/>
    <dgm:cxn modelId="{2EBCB0D1-64AF-4EAF-B1DA-D1837CF768BE}" type="presParOf" srcId="{9E7A2894-F158-4A1B-B7EC-E3C389980B96}" destId="{0C70BECC-DC67-44E1-B362-438D6187BDE0}" srcOrd="0" destOrd="0" presId="urn:microsoft.com/office/officeart/2005/8/layout/pList1#1"/>
    <dgm:cxn modelId="{F66B2C5F-A568-4739-AFFE-DDD2457FD127}" type="presParOf" srcId="{9E7A2894-F158-4A1B-B7EC-E3C389980B96}" destId="{DA5EAA51-02BE-46C3-AA04-744A7FD78FA3}" srcOrd="1" destOrd="0" presId="urn:microsoft.com/office/officeart/2005/8/layout/pList1#1"/>
    <dgm:cxn modelId="{624580E7-42C0-4134-88E1-4AF6C35798FD}" type="presParOf" srcId="{B04C0B48-577F-4067-AD6A-F4A2FE9EE9D0}" destId="{E23D9FA9-74FF-484D-8C39-4D60D3CA06F7}" srcOrd="1" destOrd="0" presId="urn:microsoft.com/office/officeart/2005/8/layout/pList1#1"/>
    <dgm:cxn modelId="{BD6C0B26-AEB3-4B5F-8BAE-B54C2E17E8C9}" type="presParOf" srcId="{B04C0B48-577F-4067-AD6A-F4A2FE9EE9D0}" destId="{D4F8A699-5B95-48F6-ADB7-04870DD18014}" srcOrd="2" destOrd="0" presId="urn:microsoft.com/office/officeart/2005/8/layout/pList1#1"/>
    <dgm:cxn modelId="{2A058ED5-DBC1-4310-B6A8-4E3BA9524A18}" type="presParOf" srcId="{D4F8A699-5B95-48F6-ADB7-04870DD18014}" destId="{E390D074-4B27-4344-AF6A-908A978B3665}" srcOrd="0" destOrd="0" presId="urn:microsoft.com/office/officeart/2005/8/layout/pList1#1"/>
    <dgm:cxn modelId="{AF3F485C-1BE3-4169-8D39-1B66906DE1D0}" type="presParOf" srcId="{D4F8A699-5B95-48F6-ADB7-04870DD18014}" destId="{D5A89886-4307-4414-B004-F915CD728E8D}" srcOrd="1" destOrd="0" presId="urn:microsoft.com/office/officeart/2005/8/layout/pList1#1"/>
    <dgm:cxn modelId="{7E4DB43A-463C-45AD-8F45-4B332E1972D6}" type="presParOf" srcId="{B04C0B48-577F-4067-AD6A-F4A2FE9EE9D0}" destId="{4CF36795-B9A9-4B40-964A-500E73DA72DF}" srcOrd="3" destOrd="0" presId="urn:microsoft.com/office/officeart/2005/8/layout/pList1#1"/>
    <dgm:cxn modelId="{DB19168C-5AD1-4A31-9387-5D8AACA42B36}" type="presParOf" srcId="{B04C0B48-577F-4067-AD6A-F4A2FE9EE9D0}" destId="{FF2C4016-E7C5-47B2-BD4D-DDDEED06C578}" srcOrd="4" destOrd="0" presId="urn:microsoft.com/office/officeart/2005/8/layout/pList1#1"/>
    <dgm:cxn modelId="{4CEB61C8-71E9-4C7F-A3DB-302C62723B52}" type="presParOf" srcId="{FF2C4016-E7C5-47B2-BD4D-DDDEED06C578}" destId="{ED837F75-C13F-4F8D-9A5E-130011F00532}" srcOrd="0" destOrd="0" presId="urn:microsoft.com/office/officeart/2005/8/layout/pList1#1"/>
    <dgm:cxn modelId="{769794F3-CB3B-4757-94BA-C7420FAD7A25}" type="presParOf" srcId="{FF2C4016-E7C5-47B2-BD4D-DDDEED06C578}" destId="{738FAA72-9EB2-4CB6-BE27-DF82D8AAF72A}" srcOrd="1" destOrd="0" presId="urn:microsoft.com/office/officeart/2005/8/layout/pList1#1"/>
    <dgm:cxn modelId="{7D766795-4F67-49C4-9BC8-5F4D62275E80}" type="presParOf" srcId="{B04C0B48-577F-4067-AD6A-F4A2FE9EE9D0}" destId="{1069F8A5-73BF-45D5-983E-C8D0EBDC47FE}" srcOrd="5" destOrd="0" presId="urn:microsoft.com/office/officeart/2005/8/layout/pList1#1"/>
    <dgm:cxn modelId="{14D6B57F-29DF-4DD8-813A-D8ED77EC14E8}" type="presParOf" srcId="{B04C0B48-577F-4067-AD6A-F4A2FE9EE9D0}" destId="{A833A387-B038-4C8A-B2DE-7DE0800DF6A0}" srcOrd="6" destOrd="0" presId="urn:microsoft.com/office/officeart/2005/8/layout/pList1#1"/>
    <dgm:cxn modelId="{650E1151-1A33-4EFA-A44E-CD60F7551504}" type="presParOf" srcId="{A833A387-B038-4C8A-B2DE-7DE0800DF6A0}" destId="{736EAC8C-5BF7-4694-A571-13E9C35E9B08}" srcOrd="0" destOrd="0" presId="urn:microsoft.com/office/officeart/2005/8/layout/pList1#1"/>
    <dgm:cxn modelId="{C27A4C26-9D05-4205-A9C9-5CB36FD859F8}" type="presParOf" srcId="{A833A387-B038-4C8A-B2DE-7DE0800DF6A0}" destId="{958C5338-BBEF-485D-90AE-3AAD05413943}" srcOrd="1" destOrd="0" presId="urn:microsoft.com/office/officeart/2005/8/layout/pList1#1"/>
    <dgm:cxn modelId="{B8C31215-34FB-4BF7-B35A-C51EB4632177}" type="presParOf" srcId="{B04C0B48-577F-4067-AD6A-F4A2FE9EE9D0}" destId="{2A714369-BDF6-4914-BED0-0D7BAB1DA6BE}" srcOrd="7" destOrd="0" presId="urn:microsoft.com/office/officeart/2005/8/layout/pList1#1"/>
    <dgm:cxn modelId="{73B874E7-71CD-4169-A21C-1E7853858594}" type="presParOf" srcId="{B04C0B48-577F-4067-AD6A-F4A2FE9EE9D0}" destId="{CA03A829-06AF-4C0F-90EC-186932CA80E5}" srcOrd="8" destOrd="0" presId="urn:microsoft.com/office/officeart/2005/8/layout/pList1#1"/>
    <dgm:cxn modelId="{5DE2950C-1F14-4422-9267-2CE7E9F3A096}" type="presParOf" srcId="{CA03A829-06AF-4C0F-90EC-186932CA80E5}" destId="{6B3E1C64-6FD1-4E21-91DB-F2ADDD7BE83B}" srcOrd="0" destOrd="0" presId="urn:microsoft.com/office/officeart/2005/8/layout/pList1#1"/>
    <dgm:cxn modelId="{BE7ACF64-6A8C-47CC-8EB2-C523CCDA35D8}" type="presParOf" srcId="{CA03A829-06AF-4C0F-90EC-186932CA80E5}" destId="{3C2EB3ED-1621-4292-B922-F9E3EEB6D0EF}" srcOrd="1" destOrd="0" presId="urn:microsoft.com/office/officeart/2005/8/layout/pList1#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0601064-FDD0-4153-BDB6-D9ED3DEBEE37}" type="doc">
      <dgm:prSet loTypeId="urn:microsoft.com/office/officeart/2009/3/layout/PlusandMinus" loCatId="relationship" qsTypeId="urn:microsoft.com/office/officeart/2005/8/quickstyle/simple1" qsCatId="simple" csTypeId="urn:microsoft.com/office/officeart/2005/8/colors/colorful5" csCatId="colorful" phldr="1"/>
      <dgm:spPr/>
      <dgm:t>
        <a:bodyPr/>
        <a:lstStyle/>
        <a:p>
          <a:endParaRPr lang="zh-CN" altLang="en-US"/>
        </a:p>
      </dgm:t>
    </dgm:pt>
    <dgm:pt modelId="{4A574C9A-0749-4829-9ADA-B98C1BFC7685}">
      <dgm:prSet phldrT="[文本]"/>
      <dgm:spPr/>
      <dgm:t>
        <a:bodyPr/>
        <a:lstStyle/>
        <a:p>
          <a:r>
            <a:rPr lang="zh-CN" altLang="en-US" dirty="0" smtClean="0"/>
            <a:t>优点</a:t>
          </a:r>
          <a:endParaRPr lang="zh-CN" altLang="en-US" dirty="0"/>
        </a:p>
      </dgm:t>
    </dgm:pt>
    <dgm:pt modelId="{2147B51D-4971-4527-AD07-969E0D399C7F}" type="parTrans" cxnId="{CD3A5FFC-B151-4A51-8BC8-CBFFFAFD390A}">
      <dgm:prSet/>
      <dgm:spPr/>
      <dgm:t>
        <a:bodyPr/>
        <a:lstStyle/>
        <a:p>
          <a:endParaRPr lang="zh-CN" altLang="en-US"/>
        </a:p>
      </dgm:t>
    </dgm:pt>
    <dgm:pt modelId="{B0369462-D66B-425C-B41D-B0842E668E7B}" type="sibTrans" cxnId="{CD3A5FFC-B151-4A51-8BC8-CBFFFAFD390A}">
      <dgm:prSet/>
      <dgm:spPr/>
      <dgm:t>
        <a:bodyPr/>
        <a:lstStyle/>
        <a:p>
          <a:endParaRPr lang="zh-CN" altLang="en-US"/>
        </a:p>
      </dgm:t>
    </dgm:pt>
    <dgm:pt modelId="{B3456CC4-1C05-4C17-87E7-366F7CCD1349}">
      <dgm:prSet phldrT="[文本]"/>
      <dgm:spPr/>
      <dgm:t>
        <a:bodyPr/>
        <a:lstStyle/>
        <a:p>
          <a:r>
            <a:rPr lang="zh-CN" altLang="en-US" dirty="0" smtClean="0"/>
            <a:t>弊端</a:t>
          </a:r>
          <a:endParaRPr lang="zh-CN" altLang="en-US" dirty="0"/>
        </a:p>
      </dgm:t>
    </dgm:pt>
    <dgm:pt modelId="{D0FE4305-E74D-4471-90DB-93C09EC7EF88}" type="parTrans" cxnId="{DD03E656-5510-4689-A181-014B736FD0D9}">
      <dgm:prSet/>
      <dgm:spPr/>
      <dgm:t>
        <a:bodyPr/>
        <a:lstStyle/>
        <a:p>
          <a:endParaRPr lang="zh-CN" altLang="en-US"/>
        </a:p>
      </dgm:t>
    </dgm:pt>
    <dgm:pt modelId="{2A1E5C50-8B88-4088-9BF1-56A4C89C041A}" type="sibTrans" cxnId="{DD03E656-5510-4689-A181-014B736FD0D9}">
      <dgm:prSet/>
      <dgm:spPr/>
      <dgm:t>
        <a:bodyPr/>
        <a:lstStyle/>
        <a:p>
          <a:endParaRPr lang="zh-CN" altLang="en-US"/>
        </a:p>
      </dgm:t>
    </dgm:pt>
    <dgm:pt modelId="{608C2D00-C4EF-4F2C-A020-1092A22294C4}">
      <dgm:prSet phldrT="[文本]"/>
      <dgm:spPr/>
      <dgm:t>
        <a:bodyPr/>
        <a:lstStyle/>
        <a:p>
          <a:r>
            <a:rPr lang="zh-CN" altLang="en-US" smtClean="0"/>
            <a:t>便于高层管理者了解各科层组织的运行情况</a:t>
          </a:r>
          <a:endParaRPr lang="zh-CN" altLang="en-US" dirty="0"/>
        </a:p>
      </dgm:t>
    </dgm:pt>
    <dgm:pt modelId="{ECE2A342-AE93-4DC2-940B-9EE6E88EA648}" type="parTrans" cxnId="{1D07AE65-ECFD-457A-8D44-DE64A8D860C3}">
      <dgm:prSet/>
      <dgm:spPr/>
      <dgm:t>
        <a:bodyPr/>
        <a:lstStyle/>
        <a:p>
          <a:endParaRPr lang="zh-CN" altLang="en-US"/>
        </a:p>
      </dgm:t>
    </dgm:pt>
    <dgm:pt modelId="{6E12A555-379C-494F-8496-F0AD68F314FC}" type="sibTrans" cxnId="{1D07AE65-ECFD-457A-8D44-DE64A8D860C3}">
      <dgm:prSet/>
      <dgm:spPr/>
      <dgm:t>
        <a:bodyPr/>
        <a:lstStyle/>
        <a:p>
          <a:endParaRPr lang="zh-CN" altLang="en-US"/>
        </a:p>
      </dgm:t>
    </dgm:pt>
    <dgm:pt modelId="{CE5B2C67-AE67-4D97-876E-6A1F4BBB6B5A}">
      <dgm:prSet/>
      <dgm:spPr/>
      <dgm:t>
        <a:bodyPr/>
        <a:lstStyle/>
        <a:p>
          <a:r>
            <a:rPr lang="zh-CN" altLang="en-US" smtClean="0"/>
            <a:t>大幅削减管理人员，节省管理成本，有效降低协调的难度</a:t>
          </a:r>
          <a:endParaRPr lang="zh-CN" altLang="en-US" dirty="0" smtClean="0"/>
        </a:p>
      </dgm:t>
    </dgm:pt>
    <dgm:pt modelId="{17F2AC4F-F7C7-4298-AB5B-D822B210F773}" type="parTrans" cxnId="{B0F12FC7-3928-4FFD-9621-E02E32694F10}">
      <dgm:prSet/>
      <dgm:spPr/>
      <dgm:t>
        <a:bodyPr/>
        <a:lstStyle/>
        <a:p>
          <a:endParaRPr lang="zh-CN" altLang="en-US"/>
        </a:p>
      </dgm:t>
    </dgm:pt>
    <dgm:pt modelId="{913DA4D5-18FF-405A-A109-EFC330C7D8C7}" type="sibTrans" cxnId="{B0F12FC7-3928-4FFD-9621-E02E32694F10}">
      <dgm:prSet/>
      <dgm:spPr/>
      <dgm:t>
        <a:bodyPr/>
        <a:lstStyle/>
        <a:p>
          <a:endParaRPr lang="zh-CN" altLang="en-US"/>
        </a:p>
      </dgm:t>
    </dgm:pt>
    <dgm:pt modelId="{1FAAF169-DE2A-4BE7-81FF-7CFE47298796}">
      <dgm:prSet/>
      <dgm:spPr/>
      <dgm:t>
        <a:bodyPr/>
        <a:lstStyle/>
        <a:p>
          <a:r>
            <a:rPr lang="zh-CN" altLang="en-US" smtClean="0"/>
            <a:t>信息传递速度加快，减少信息的过滤和失真</a:t>
          </a:r>
          <a:endParaRPr lang="zh-CN" altLang="en-US" dirty="0" smtClean="0"/>
        </a:p>
      </dgm:t>
    </dgm:pt>
    <dgm:pt modelId="{E1A1F00D-BE41-4215-8A28-1FD6EB5679BE}" type="parTrans" cxnId="{87F808C0-68DE-48F1-9986-ECE091D2082D}">
      <dgm:prSet/>
      <dgm:spPr/>
      <dgm:t>
        <a:bodyPr/>
        <a:lstStyle/>
        <a:p>
          <a:endParaRPr lang="zh-CN" altLang="en-US"/>
        </a:p>
      </dgm:t>
    </dgm:pt>
    <dgm:pt modelId="{085914C5-007E-44ED-99FA-4D388AE821A3}" type="sibTrans" cxnId="{87F808C0-68DE-48F1-9986-ECE091D2082D}">
      <dgm:prSet/>
      <dgm:spPr/>
      <dgm:t>
        <a:bodyPr/>
        <a:lstStyle/>
        <a:p>
          <a:endParaRPr lang="zh-CN" altLang="en-US"/>
        </a:p>
      </dgm:t>
    </dgm:pt>
    <dgm:pt modelId="{1037B353-C1D0-4873-A858-5EECBF98773C}">
      <dgm:prSet/>
      <dgm:spPr/>
      <dgm:t>
        <a:bodyPr/>
        <a:lstStyle/>
        <a:p>
          <a:r>
            <a:rPr lang="zh-CN" altLang="en-US" smtClean="0"/>
            <a:t>有利于调动成员的积极性，提高决策的民主化程度</a:t>
          </a:r>
          <a:endParaRPr lang="en-US" altLang="zh-CN" dirty="0" smtClean="0"/>
        </a:p>
      </dgm:t>
    </dgm:pt>
    <dgm:pt modelId="{5E672B04-33D0-45BB-B075-ACEEF29840A8}" type="parTrans" cxnId="{A4482D20-8813-4C1F-8906-628D6DC4118D}">
      <dgm:prSet/>
      <dgm:spPr/>
      <dgm:t>
        <a:bodyPr/>
        <a:lstStyle/>
        <a:p>
          <a:endParaRPr lang="zh-CN" altLang="en-US"/>
        </a:p>
      </dgm:t>
    </dgm:pt>
    <dgm:pt modelId="{236DF078-D9C4-41BF-947C-5955F5ED53F0}" type="sibTrans" cxnId="{A4482D20-8813-4C1F-8906-628D6DC4118D}">
      <dgm:prSet/>
      <dgm:spPr/>
      <dgm:t>
        <a:bodyPr/>
        <a:lstStyle/>
        <a:p>
          <a:endParaRPr lang="zh-CN" altLang="en-US"/>
        </a:p>
      </dgm:t>
    </dgm:pt>
    <dgm:pt modelId="{ED8FF946-B57D-4E2C-A65E-4A8B5F6F31C5}">
      <dgm:prSet phldrT="[文本]"/>
      <dgm:spPr/>
      <dgm:t>
        <a:bodyPr/>
        <a:lstStyle/>
        <a:p>
          <a:r>
            <a:rPr lang="zh-CN" altLang="en-US" smtClean="0"/>
            <a:t>加重了管理人员的工作负荷</a:t>
          </a:r>
          <a:endParaRPr lang="zh-CN" altLang="en-US" dirty="0"/>
        </a:p>
      </dgm:t>
    </dgm:pt>
    <dgm:pt modelId="{F780C911-27B1-4038-9ACB-807467036F5D}" type="parTrans" cxnId="{7D0B40C1-F7F6-422C-A925-D364014B850C}">
      <dgm:prSet/>
      <dgm:spPr/>
      <dgm:t>
        <a:bodyPr/>
        <a:lstStyle/>
        <a:p>
          <a:endParaRPr lang="zh-CN" altLang="en-US"/>
        </a:p>
      </dgm:t>
    </dgm:pt>
    <dgm:pt modelId="{98CD657B-CD06-420A-8044-5D831D47C384}" type="sibTrans" cxnId="{7D0B40C1-F7F6-422C-A925-D364014B850C}">
      <dgm:prSet/>
      <dgm:spPr/>
      <dgm:t>
        <a:bodyPr/>
        <a:lstStyle/>
        <a:p>
          <a:endParaRPr lang="zh-CN" altLang="en-US"/>
        </a:p>
      </dgm:t>
    </dgm:pt>
    <dgm:pt modelId="{69C482D7-355F-442E-A0AF-3235BF1C9981}">
      <dgm:prSet/>
      <dgm:spPr/>
      <dgm:t>
        <a:bodyPr/>
        <a:lstStyle/>
        <a:p>
          <a:r>
            <a:rPr lang="zh-CN" altLang="en-US" smtClean="0"/>
            <a:t>相同层级的沟通会产生新的困难</a:t>
          </a:r>
          <a:endParaRPr lang="zh-CN" altLang="en-US" dirty="0"/>
        </a:p>
      </dgm:t>
    </dgm:pt>
    <dgm:pt modelId="{D38834DF-56E2-4676-A39A-F04B2B2F8DBE}" type="parTrans" cxnId="{5B9AA04B-0AC3-4C9C-8028-8F51902FDCA9}">
      <dgm:prSet/>
      <dgm:spPr/>
      <dgm:t>
        <a:bodyPr/>
        <a:lstStyle/>
        <a:p>
          <a:endParaRPr lang="zh-CN" altLang="en-US"/>
        </a:p>
      </dgm:t>
    </dgm:pt>
    <dgm:pt modelId="{A41569D0-3899-41AC-9310-024B25397D68}" type="sibTrans" cxnId="{5B9AA04B-0AC3-4C9C-8028-8F51902FDCA9}">
      <dgm:prSet/>
      <dgm:spPr/>
      <dgm:t>
        <a:bodyPr/>
        <a:lstStyle/>
        <a:p>
          <a:endParaRPr lang="zh-CN" altLang="en-US"/>
        </a:p>
      </dgm:t>
    </dgm:pt>
    <dgm:pt modelId="{E7C716F4-8FD8-41A8-8AF2-D9C5D197FF7C}">
      <dgm:prSet/>
      <dgm:spPr/>
      <dgm:t>
        <a:bodyPr/>
        <a:lstStyle/>
        <a:p>
          <a:r>
            <a:rPr lang="zh-CN" altLang="en-US" smtClean="0"/>
            <a:t>对管理人员的素质要求较高</a:t>
          </a:r>
          <a:endParaRPr lang="zh-CN" altLang="en-US" dirty="0"/>
        </a:p>
      </dgm:t>
    </dgm:pt>
    <dgm:pt modelId="{D9AD0CC0-008C-4268-80A8-61FAC79A963E}" type="parTrans" cxnId="{9FC4A52C-288C-473C-A7A4-43C618CF6751}">
      <dgm:prSet/>
      <dgm:spPr/>
      <dgm:t>
        <a:bodyPr/>
        <a:lstStyle/>
        <a:p>
          <a:endParaRPr lang="zh-CN" altLang="en-US"/>
        </a:p>
      </dgm:t>
    </dgm:pt>
    <dgm:pt modelId="{9740AE3F-D296-4100-9649-1FC1D0EB46CF}" type="sibTrans" cxnId="{9FC4A52C-288C-473C-A7A4-43C618CF6751}">
      <dgm:prSet/>
      <dgm:spPr/>
      <dgm:t>
        <a:bodyPr/>
        <a:lstStyle/>
        <a:p>
          <a:endParaRPr lang="zh-CN" altLang="en-US"/>
        </a:p>
      </dgm:t>
    </dgm:pt>
    <dgm:pt modelId="{7CE39530-9EB1-4DA0-A5F6-ED179B1C89F3}">
      <dgm:prSet/>
      <dgm:spPr/>
      <dgm:t>
        <a:bodyPr/>
        <a:lstStyle/>
        <a:p>
          <a:r>
            <a:rPr lang="zh-CN" altLang="en-US" smtClean="0"/>
            <a:t>要求下属人员自立、自律，否则容易失去控制</a:t>
          </a:r>
          <a:endParaRPr lang="zh-CN" altLang="en-US" dirty="0"/>
        </a:p>
      </dgm:t>
    </dgm:pt>
    <dgm:pt modelId="{6C3E80AD-00E2-4A34-A4F5-BE59752D2A62}" type="parTrans" cxnId="{BCD529AE-2578-4510-86A1-E62FD2D0722D}">
      <dgm:prSet/>
      <dgm:spPr/>
      <dgm:t>
        <a:bodyPr/>
        <a:lstStyle/>
        <a:p>
          <a:endParaRPr lang="zh-CN" altLang="en-US"/>
        </a:p>
      </dgm:t>
    </dgm:pt>
    <dgm:pt modelId="{5178217D-724B-44CA-81CF-71F939C575B3}" type="sibTrans" cxnId="{BCD529AE-2578-4510-86A1-E62FD2D0722D}">
      <dgm:prSet/>
      <dgm:spPr/>
      <dgm:t>
        <a:bodyPr/>
        <a:lstStyle/>
        <a:p>
          <a:endParaRPr lang="zh-CN" altLang="en-US"/>
        </a:p>
      </dgm:t>
    </dgm:pt>
    <dgm:pt modelId="{A640DBB1-F551-4BD8-B836-D2C5D10E834F}" type="pres">
      <dgm:prSet presAssocID="{E0601064-FDD0-4153-BDB6-D9ED3DEBEE37}" presName="Name0" presStyleCnt="0">
        <dgm:presLayoutVars>
          <dgm:chMax val="2"/>
          <dgm:chPref val="2"/>
          <dgm:dir/>
          <dgm:animOne/>
          <dgm:resizeHandles val="exact"/>
        </dgm:presLayoutVars>
      </dgm:prSet>
      <dgm:spPr/>
      <dgm:t>
        <a:bodyPr/>
        <a:lstStyle/>
        <a:p>
          <a:endParaRPr lang="zh-CN" altLang="en-US"/>
        </a:p>
      </dgm:t>
    </dgm:pt>
    <dgm:pt modelId="{232CE6A7-864B-4A61-B1D5-338F41258646}" type="pres">
      <dgm:prSet presAssocID="{E0601064-FDD0-4153-BDB6-D9ED3DEBEE37}" presName="Background" presStyleLbl="bgImgPlace1" presStyleIdx="0" presStyleCnt="1"/>
      <dgm:spPr/>
      <dgm:t>
        <a:bodyPr/>
        <a:lstStyle/>
        <a:p>
          <a:endParaRPr lang="zh-CN" altLang="en-US"/>
        </a:p>
      </dgm:t>
    </dgm:pt>
    <dgm:pt modelId="{9DA42AC4-F305-41D6-A6A9-F980B7F94D1C}" type="pres">
      <dgm:prSet presAssocID="{E0601064-FDD0-4153-BDB6-D9ED3DEBEE37}" presName="ParentText1" presStyleLbl="revTx" presStyleIdx="0" presStyleCnt="2">
        <dgm:presLayoutVars>
          <dgm:chMax val="0"/>
          <dgm:chPref val="0"/>
          <dgm:bulletEnabled val="1"/>
        </dgm:presLayoutVars>
      </dgm:prSet>
      <dgm:spPr/>
      <dgm:t>
        <a:bodyPr/>
        <a:lstStyle/>
        <a:p>
          <a:endParaRPr lang="zh-CN" altLang="en-US"/>
        </a:p>
      </dgm:t>
    </dgm:pt>
    <dgm:pt modelId="{67C48B3D-E9C2-4E67-BA5A-3709D401382C}" type="pres">
      <dgm:prSet presAssocID="{E0601064-FDD0-4153-BDB6-D9ED3DEBEE37}" presName="ParentText2" presStyleLbl="revTx" presStyleIdx="1" presStyleCnt="2">
        <dgm:presLayoutVars>
          <dgm:chMax val="0"/>
          <dgm:chPref val="0"/>
          <dgm:bulletEnabled val="1"/>
        </dgm:presLayoutVars>
      </dgm:prSet>
      <dgm:spPr/>
      <dgm:t>
        <a:bodyPr/>
        <a:lstStyle/>
        <a:p>
          <a:endParaRPr lang="zh-CN" altLang="en-US"/>
        </a:p>
      </dgm:t>
    </dgm:pt>
    <dgm:pt modelId="{ED9764BA-917B-4CEB-8B34-476353FBAE9C}" type="pres">
      <dgm:prSet presAssocID="{E0601064-FDD0-4153-BDB6-D9ED3DEBEE37}" presName="Plus" presStyleLbl="alignNode1" presStyleIdx="0" presStyleCnt="2"/>
      <dgm:spPr/>
      <dgm:t>
        <a:bodyPr/>
        <a:lstStyle/>
        <a:p>
          <a:endParaRPr lang="zh-CN" altLang="en-US"/>
        </a:p>
      </dgm:t>
    </dgm:pt>
    <dgm:pt modelId="{333DC47A-54B3-4D83-A3D9-20FB5D2F8E13}" type="pres">
      <dgm:prSet presAssocID="{E0601064-FDD0-4153-BDB6-D9ED3DEBEE37}" presName="Minus" presStyleLbl="alignNode1" presStyleIdx="1" presStyleCnt="2"/>
      <dgm:spPr/>
      <dgm:t>
        <a:bodyPr/>
        <a:lstStyle/>
        <a:p>
          <a:endParaRPr lang="zh-CN" altLang="en-US"/>
        </a:p>
      </dgm:t>
    </dgm:pt>
    <dgm:pt modelId="{45960F06-9016-4679-ADB9-4BA52F96C2E2}" type="pres">
      <dgm:prSet presAssocID="{E0601064-FDD0-4153-BDB6-D9ED3DEBEE37}" presName="Divider" presStyleLbl="parChTrans1D1" presStyleIdx="0" presStyleCnt="1"/>
      <dgm:spPr/>
      <dgm:t>
        <a:bodyPr/>
        <a:lstStyle/>
        <a:p>
          <a:endParaRPr lang="zh-CN" altLang="en-US"/>
        </a:p>
      </dgm:t>
    </dgm:pt>
  </dgm:ptLst>
  <dgm:cxnLst>
    <dgm:cxn modelId="{87D702E1-FBFA-4F6F-A08D-9F2827B231C4}" type="presOf" srcId="{ED8FF946-B57D-4E2C-A65E-4A8B5F6F31C5}" destId="{67C48B3D-E9C2-4E67-BA5A-3709D401382C}" srcOrd="0" destOrd="1" presId="urn:microsoft.com/office/officeart/2009/3/layout/PlusandMinus"/>
    <dgm:cxn modelId="{EA1F6918-2699-4FD8-8920-5FF0F57BD036}" type="presOf" srcId="{CE5B2C67-AE67-4D97-876E-6A1F4BBB6B5A}" destId="{9DA42AC4-F305-41D6-A6A9-F980B7F94D1C}" srcOrd="0" destOrd="2" presId="urn:microsoft.com/office/officeart/2009/3/layout/PlusandMinus"/>
    <dgm:cxn modelId="{BCD529AE-2578-4510-86A1-E62FD2D0722D}" srcId="{B3456CC4-1C05-4C17-87E7-366F7CCD1349}" destId="{7CE39530-9EB1-4DA0-A5F6-ED179B1C89F3}" srcOrd="3" destOrd="0" parTransId="{6C3E80AD-00E2-4A34-A4F5-BE59752D2A62}" sibTransId="{5178217D-724B-44CA-81CF-71F939C575B3}"/>
    <dgm:cxn modelId="{87F808C0-68DE-48F1-9986-ECE091D2082D}" srcId="{4A574C9A-0749-4829-9ADA-B98C1BFC7685}" destId="{1FAAF169-DE2A-4BE7-81FF-7CFE47298796}" srcOrd="2" destOrd="0" parTransId="{E1A1F00D-BE41-4215-8A28-1FD6EB5679BE}" sibTransId="{085914C5-007E-44ED-99FA-4D388AE821A3}"/>
    <dgm:cxn modelId="{1D07AE65-ECFD-457A-8D44-DE64A8D860C3}" srcId="{4A574C9A-0749-4829-9ADA-B98C1BFC7685}" destId="{608C2D00-C4EF-4F2C-A020-1092A22294C4}" srcOrd="0" destOrd="0" parTransId="{ECE2A342-AE93-4DC2-940B-9EE6E88EA648}" sibTransId="{6E12A555-379C-494F-8496-F0AD68F314FC}"/>
    <dgm:cxn modelId="{0666422F-5019-4968-A889-0F468BEDF188}" type="presOf" srcId="{1FAAF169-DE2A-4BE7-81FF-7CFE47298796}" destId="{9DA42AC4-F305-41D6-A6A9-F980B7F94D1C}" srcOrd="0" destOrd="3" presId="urn:microsoft.com/office/officeart/2009/3/layout/PlusandMinus"/>
    <dgm:cxn modelId="{A4482D20-8813-4C1F-8906-628D6DC4118D}" srcId="{4A574C9A-0749-4829-9ADA-B98C1BFC7685}" destId="{1037B353-C1D0-4873-A858-5EECBF98773C}" srcOrd="3" destOrd="0" parTransId="{5E672B04-33D0-45BB-B075-ACEEF29840A8}" sibTransId="{236DF078-D9C4-41BF-947C-5955F5ED53F0}"/>
    <dgm:cxn modelId="{B951D210-45BA-4930-8728-815FBEB51D49}" type="presOf" srcId="{E0601064-FDD0-4153-BDB6-D9ED3DEBEE37}" destId="{A640DBB1-F551-4BD8-B836-D2C5D10E834F}" srcOrd="0" destOrd="0" presId="urn:microsoft.com/office/officeart/2009/3/layout/PlusandMinus"/>
    <dgm:cxn modelId="{9FC4A52C-288C-473C-A7A4-43C618CF6751}" srcId="{B3456CC4-1C05-4C17-87E7-366F7CCD1349}" destId="{E7C716F4-8FD8-41A8-8AF2-D9C5D197FF7C}" srcOrd="2" destOrd="0" parTransId="{D9AD0CC0-008C-4268-80A8-61FAC79A963E}" sibTransId="{9740AE3F-D296-4100-9649-1FC1D0EB46CF}"/>
    <dgm:cxn modelId="{6D28FCF1-C323-4174-B293-6198947D52EE}" type="presOf" srcId="{4A574C9A-0749-4829-9ADA-B98C1BFC7685}" destId="{9DA42AC4-F305-41D6-A6A9-F980B7F94D1C}" srcOrd="0" destOrd="0" presId="urn:microsoft.com/office/officeart/2009/3/layout/PlusandMinus"/>
    <dgm:cxn modelId="{2C5448C8-907D-4DDD-942E-BF12C86072AD}" type="presOf" srcId="{E7C716F4-8FD8-41A8-8AF2-D9C5D197FF7C}" destId="{67C48B3D-E9C2-4E67-BA5A-3709D401382C}" srcOrd="0" destOrd="3" presId="urn:microsoft.com/office/officeart/2009/3/layout/PlusandMinus"/>
    <dgm:cxn modelId="{F02629D9-29C7-4B6D-B87D-2EA7E3E07033}" type="presOf" srcId="{69C482D7-355F-442E-A0AF-3235BF1C9981}" destId="{67C48B3D-E9C2-4E67-BA5A-3709D401382C}" srcOrd="0" destOrd="2" presId="urn:microsoft.com/office/officeart/2009/3/layout/PlusandMinus"/>
    <dgm:cxn modelId="{E850EEA4-FBBA-4D32-A885-CB94B074FDA8}" type="presOf" srcId="{1037B353-C1D0-4873-A858-5EECBF98773C}" destId="{9DA42AC4-F305-41D6-A6A9-F980B7F94D1C}" srcOrd="0" destOrd="4" presId="urn:microsoft.com/office/officeart/2009/3/layout/PlusandMinus"/>
    <dgm:cxn modelId="{DD03E656-5510-4689-A181-014B736FD0D9}" srcId="{E0601064-FDD0-4153-BDB6-D9ED3DEBEE37}" destId="{B3456CC4-1C05-4C17-87E7-366F7CCD1349}" srcOrd="1" destOrd="0" parTransId="{D0FE4305-E74D-4471-90DB-93C09EC7EF88}" sibTransId="{2A1E5C50-8B88-4088-9BF1-56A4C89C041A}"/>
    <dgm:cxn modelId="{AF382E6E-DA30-4043-8D48-D71865592BBE}" type="presOf" srcId="{B3456CC4-1C05-4C17-87E7-366F7CCD1349}" destId="{67C48B3D-E9C2-4E67-BA5A-3709D401382C}" srcOrd="0" destOrd="0" presId="urn:microsoft.com/office/officeart/2009/3/layout/PlusandMinus"/>
    <dgm:cxn modelId="{CD3A5FFC-B151-4A51-8BC8-CBFFFAFD390A}" srcId="{E0601064-FDD0-4153-BDB6-D9ED3DEBEE37}" destId="{4A574C9A-0749-4829-9ADA-B98C1BFC7685}" srcOrd="0" destOrd="0" parTransId="{2147B51D-4971-4527-AD07-969E0D399C7F}" sibTransId="{B0369462-D66B-425C-B41D-B0842E668E7B}"/>
    <dgm:cxn modelId="{05780483-6B4D-49C6-A78A-DE1E19E8109D}" type="presOf" srcId="{7CE39530-9EB1-4DA0-A5F6-ED179B1C89F3}" destId="{67C48B3D-E9C2-4E67-BA5A-3709D401382C}" srcOrd="0" destOrd="4" presId="urn:microsoft.com/office/officeart/2009/3/layout/PlusandMinus"/>
    <dgm:cxn modelId="{B0F12FC7-3928-4FFD-9621-E02E32694F10}" srcId="{4A574C9A-0749-4829-9ADA-B98C1BFC7685}" destId="{CE5B2C67-AE67-4D97-876E-6A1F4BBB6B5A}" srcOrd="1" destOrd="0" parTransId="{17F2AC4F-F7C7-4298-AB5B-D822B210F773}" sibTransId="{913DA4D5-18FF-405A-A109-EFC330C7D8C7}"/>
    <dgm:cxn modelId="{E595A82E-47C9-4A22-B31E-A2BFFA741942}" type="presOf" srcId="{608C2D00-C4EF-4F2C-A020-1092A22294C4}" destId="{9DA42AC4-F305-41D6-A6A9-F980B7F94D1C}" srcOrd="0" destOrd="1" presId="urn:microsoft.com/office/officeart/2009/3/layout/PlusandMinus"/>
    <dgm:cxn modelId="{7D0B40C1-F7F6-422C-A925-D364014B850C}" srcId="{B3456CC4-1C05-4C17-87E7-366F7CCD1349}" destId="{ED8FF946-B57D-4E2C-A65E-4A8B5F6F31C5}" srcOrd="0" destOrd="0" parTransId="{F780C911-27B1-4038-9ACB-807467036F5D}" sibTransId="{98CD657B-CD06-420A-8044-5D831D47C384}"/>
    <dgm:cxn modelId="{5B9AA04B-0AC3-4C9C-8028-8F51902FDCA9}" srcId="{B3456CC4-1C05-4C17-87E7-366F7CCD1349}" destId="{69C482D7-355F-442E-A0AF-3235BF1C9981}" srcOrd="1" destOrd="0" parTransId="{D38834DF-56E2-4676-A39A-F04B2B2F8DBE}" sibTransId="{A41569D0-3899-41AC-9310-024B25397D68}"/>
    <dgm:cxn modelId="{4B0D6B18-3D55-4215-AE25-242EC718BB2D}" type="presParOf" srcId="{A640DBB1-F551-4BD8-B836-D2C5D10E834F}" destId="{232CE6A7-864B-4A61-B1D5-338F41258646}" srcOrd="0" destOrd="0" presId="urn:microsoft.com/office/officeart/2009/3/layout/PlusandMinus"/>
    <dgm:cxn modelId="{F820E2AF-1560-4181-977E-FD694FBDAF50}" type="presParOf" srcId="{A640DBB1-F551-4BD8-B836-D2C5D10E834F}" destId="{9DA42AC4-F305-41D6-A6A9-F980B7F94D1C}" srcOrd="1" destOrd="0" presId="urn:microsoft.com/office/officeart/2009/3/layout/PlusandMinus"/>
    <dgm:cxn modelId="{8FC15118-C70E-4070-94CB-00B9ADF79B7C}" type="presParOf" srcId="{A640DBB1-F551-4BD8-B836-D2C5D10E834F}" destId="{67C48B3D-E9C2-4E67-BA5A-3709D401382C}" srcOrd="2" destOrd="0" presId="urn:microsoft.com/office/officeart/2009/3/layout/PlusandMinus"/>
    <dgm:cxn modelId="{C3F9FB62-6091-49D5-A2A9-B8F1F08E6FB0}" type="presParOf" srcId="{A640DBB1-F551-4BD8-B836-D2C5D10E834F}" destId="{ED9764BA-917B-4CEB-8B34-476353FBAE9C}" srcOrd="3" destOrd="0" presId="urn:microsoft.com/office/officeart/2009/3/layout/PlusandMinus"/>
    <dgm:cxn modelId="{D5F03E32-EAD4-4FF8-B0B8-114288B6E555}" type="presParOf" srcId="{A640DBB1-F551-4BD8-B836-D2C5D10E834F}" destId="{333DC47A-54B3-4D83-A3D9-20FB5D2F8E13}" srcOrd="4" destOrd="0" presId="urn:microsoft.com/office/officeart/2009/3/layout/PlusandMinus"/>
    <dgm:cxn modelId="{E61E9C01-D875-4D5F-AE77-6136CEA4597A}" type="presParOf" srcId="{A640DBB1-F551-4BD8-B836-D2C5D10E834F}" destId="{45960F06-9016-4679-ADB9-4BA52F96C2E2}" srcOrd="5" destOrd="0" presId="urn:microsoft.com/office/officeart/2009/3/layout/PlusandMinus"/>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812F5DC-DBB0-4003-94AC-76C4618F3126}" type="doc">
      <dgm:prSet loTypeId="urn:microsoft.com/office/officeart/2005/8/layout/arrow4" loCatId="relationship" qsTypeId="urn:microsoft.com/office/officeart/2005/8/quickstyle/simple1" qsCatId="simple" csTypeId="urn:microsoft.com/office/officeart/2005/8/colors/colorful5" csCatId="colorful" phldr="1"/>
      <dgm:spPr/>
      <dgm:t>
        <a:bodyPr/>
        <a:lstStyle/>
        <a:p>
          <a:endParaRPr lang="zh-CN" altLang="en-US"/>
        </a:p>
      </dgm:t>
    </dgm:pt>
    <dgm:pt modelId="{FC01D532-7C78-4B2F-848D-A2AB772FEBCB}">
      <dgm:prSet phldrT="[文本]" custT="1"/>
      <dgm:spPr/>
      <dgm:t>
        <a:bodyPr/>
        <a:lstStyle/>
        <a:p>
          <a:r>
            <a:rPr lang="zh-CN" altLang="en-US" sz="1600" b="1" dirty="0" smtClean="0"/>
            <a:t>减少非正式组织的消极影响</a:t>
          </a:r>
          <a:endParaRPr lang="zh-CN" altLang="en-US" sz="1600" b="1" dirty="0"/>
        </a:p>
      </dgm:t>
    </dgm:pt>
    <dgm:pt modelId="{F5565F4C-4419-42BC-826B-3AB393FF20DB}" type="parTrans" cxnId="{9C9F6174-9647-4360-B7B8-4412207A4F07}">
      <dgm:prSet/>
      <dgm:spPr/>
      <dgm:t>
        <a:bodyPr/>
        <a:lstStyle/>
        <a:p>
          <a:endParaRPr lang="zh-CN" altLang="en-US"/>
        </a:p>
      </dgm:t>
    </dgm:pt>
    <dgm:pt modelId="{00D15FAE-86F5-46B2-BC3F-FA64C831AECD}" type="sibTrans" cxnId="{9C9F6174-9647-4360-B7B8-4412207A4F07}">
      <dgm:prSet/>
      <dgm:spPr/>
      <dgm:t>
        <a:bodyPr/>
        <a:lstStyle/>
        <a:p>
          <a:endParaRPr lang="zh-CN" altLang="en-US"/>
        </a:p>
      </dgm:t>
    </dgm:pt>
    <dgm:pt modelId="{1207FC55-F79E-490A-A9F5-1FDC23B47045}">
      <dgm:prSet custT="1"/>
      <dgm:spPr/>
      <dgm:t>
        <a:bodyPr/>
        <a:lstStyle/>
        <a:p>
          <a:r>
            <a:rPr lang="zh-CN" altLang="en-US" sz="1400" smtClean="0"/>
            <a:t>提高决策参与性，避免目标冲突</a:t>
          </a:r>
          <a:endParaRPr lang="zh-CN" altLang="en-US" sz="1400" dirty="0"/>
        </a:p>
      </dgm:t>
    </dgm:pt>
    <dgm:pt modelId="{ADDDF834-6CC6-4E81-AB4C-DF12F96278F6}" type="parTrans" cxnId="{1D51215A-EDC1-4BD8-9C48-19318E90C522}">
      <dgm:prSet/>
      <dgm:spPr/>
      <dgm:t>
        <a:bodyPr/>
        <a:lstStyle/>
        <a:p>
          <a:endParaRPr lang="zh-CN" altLang="en-US"/>
        </a:p>
      </dgm:t>
    </dgm:pt>
    <dgm:pt modelId="{9492AFDA-EEE2-40C4-B4DA-B17B3DC006EE}" type="sibTrans" cxnId="{1D51215A-EDC1-4BD8-9C48-19318E90C522}">
      <dgm:prSet/>
      <dgm:spPr/>
      <dgm:t>
        <a:bodyPr/>
        <a:lstStyle/>
        <a:p>
          <a:endParaRPr lang="zh-CN" altLang="en-US"/>
        </a:p>
      </dgm:t>
    </dgm:pt>
    <dgm:pt modelId="{82D7D364-D525-4016-8779-8D422C80493F}">
      <dgm:prSet custT="1"/>
      <dgm:spPr/>
      <dgm:t>
        <a:bodyPr/>
        <a:lstStyle/>
        <a:p>
          <a:r>
            <a:rPr lang="zh-CN" altLang="en-US" sz="1400" smtClean="0"/>
            <a:t>加强沟通与信息共享，避免小道消息蔓延</a:t>
          </a:r>
          <a:endParaRPr lang="zh-CN" altLang="en-US" sz="1400" dirty="0"/>
        </a:p>
      </dgm:t>
    </dgm:pt>
    <dgm:pt modelId="{F723157E-3A78-46E0-B3DE-A30045C63156}" type="parTrans" cxnId="{9838EF2E-4519-464A-8A9F-FEE5BB8B7301}">
      <dgm:prSet/>
      <dgm:spPr/>
      <dgm:t>
        <a:bodyPr/>
        <a:lstStyle/>
        <a:p>
          <a:endParaRPr lang="zh-CN" altLang="en-US"/>
        </a:p>
      </dgm:t>
    </dgm:pt>
    <dgm:pt modelId="{A83F6518-6120-47B6-A755-926CC81809D6}" type="sibTrans" cxnId="{9838EF2E-4519-464A-8A9F-FEE5BB8B7301}">
      <dgm:prSet/>
      <dgm:spPr/>
      <dgm:t>
        <a:bodyPr/>
        <a:lstStyle/>
        <a:p>
          <a:endParaRPr lang="zh-CN" altLang="en-US"/>
        </a:p>
      </dgm:t>
    </dgm:pt>
    <dgm:pt modelId="{EDD31341-94FA-415D-9AFC-57BDF301EFD8}">
      <dgm:prSet custT="1"/>
      <dgm:spPr/>
      <dgm:t>
        <a:bodyPr/>
        <a:lstStyle/>
        <a:p>
          <a:r>
            <a:rPr lang="zh-CN" altLang="en-US" sz="1400" smtClean="0"/>
            <a:t>对非正式组织进行正确引导</a:t>
          </a:r>
          <a:endParaRPr lang="zh-CN" altLang="en-US" sz="1400" dirty="0"/>
        </a:p>
      </dgm:t>
    </dgm:pt>
    <dgm:pt modelId="{595580BA-6BBE-46D4-BAC1-41D99B6BB1AF}" type="parTrans" cxnId="{79280D90-286A-4B0F-AB3E-BC2A3087F2FE}">
      <dgm:prSet/>
      <dgm:spPr/>
      <dgm:t>
        <a:bodyPr/>
        <a:lstStyle/>
        <a:p>
          <a:endParaRPr lang="zh-CN" altLang="en-US"/>
        </a:p>
      </dgm:t>
    </dgm:pt>
    <dgm:pt modelId="{C6232CD5-CA90-46FF-9390-476999EC56CA}" type="sibTrans" cxnId="{79280D90-286A-4B0F-AB3E-BC2A3087F2FE}">
      <dgm:prSet/>
      <dgm:spPr/>
      <dgm:t>
        <a:bodyPr/>
        <a:lstStyle/>
        <a:p>
          <a:endParaRPr lang="zh-CN" altLang="en-US"/>
        </a:p>
      </dgm:t>
    </dgm:pt>
    <dgm:pt modelId="{F6B51E36-BD7F-4AA0-BCE8-85BF091B0059}">
      <dgm:prSet custT="1"/>
      <dgm:spPr/>
      <dgm:t>
        <a:bodyPr/>
        <a:lstStyle/>
        <a:p>
          <a:r>
            <a:rPr lang="zh-CN" altLang="en-US" sz="1400" smtClean="0"/>
            <a:t>鼓励各级管理者参与非正式组织的活动，树立权威</a:t>
          </a:r>
          <a:endParaRPr lang="zh-CN" altLang="en-US" sz="1400" dirty="0"/>
        </a:p>
      </dgm:t>
    </dgm:pt>
    <dgm:pt modelId="{9B3B6D5B-116A-4D9D-A49D-587203FA06CF}" type="parTrans" cxnId="{2C0DA762-64B1-44C0-9980-DC4E1B3E598A}">
      <dgm:prSet/>
      <dgm:spPr/>
      <dgm:t>
        <a:bodyPr/>
        <a:lstStyle/>
        <a:p>
          <a:endParaRPr lang="zh-CN" altLang="en-US"/>
        </a:p>
      </dgm:t>
    </dgm:pt>
    <dgm:pt modelId="{696A4589-9C6E-4463-88F6-617FF53E02F2}" type="sibTrans" cxnId="{2C0DA762-64B1-44C0-9980-DC4E1B3E598A}">
      <dgm:prSet/>
      <dgm:spPr/>
      <dgm:t>
        <a:bodyPr/>
        <a:lstStyle/>
        <a:p>
          <a:endParaRPr lang="zh-CN" altLang="en-US"/>
        </a:p>
      </dgm:t>
    </dgm:pt>
    <dgm:pt modelId="{8191E8A8-FA8C-4273-83E5-CD9B8CB352F0}">
      <dgm:prSet custT="1"/>
      <dgm:spPr/>
      <dgm:t>
        <a:bodyPr/>
        <a:lstStyle/>
        <a:p>
          <a:r>
            <a:rPr lang="zh-CN" altLang="en-US" sz="1400" smtClean="0"/>
            <a:t>营造有利于整合的组织文化和氛围</a:t>
          </a:r>
          <a:endParaRPr lang="zh-CN" altLang="en-US" sz="1400" dirty="0"/>
        </a:p>
      </dgm:t>
    </dgm:pt>
    <dgm:pt modelId="{60605EC4-1158-49E8-8655-F6C54200FC47}" type="parTrans" cxnId="{A1E7F68C-54A8-4A34-9CCF-53FA45A9FA74}">
      <dgm:prSet/>
      <dgm:spPr/>
      <dgm:t>
        <a:bodyPr/>
        <a:lstStyle/>
        <a:p>
          <a:endParaRPr lang="zh-CN" altLang="en-US"/>
        </a:p>
      </dgm:t>
    </dgm:pt>
    <dgm:pt modelId="{F2ED2BD2-C593-463A-80DA-65F99255ED24}" type="sibTrans" cxnId="{A1E7F68C-54A8-4A34-9CCF-53FA45A9FA74}">
      <dgm:prSet/>
      <dgm:spPr/>
      <dgm:t>
        <a:bodyPr/>
        <a:lstStyle/>
        <a:p>
          <a:endParaRPr lang="zh-CN" altLang="en-US"/>
        </a:p>
      </dgm:t>
    </dgm:pt>
    <dgm:pt modelId="{6319176D-89E1-4E9C-8583-B56B2305F185}">
      <dgm:prSet phldrT="[文本]" custT="1"/>
      <dgm:spPr/>
      <dgm:t>
        <a:bodyPr/>
        <a:lstStyle/>
        <a:p>
          <a:r>
            <a:rPr lang="zh-CN" altLang="en-US" sz="1600" b="1" smtClean="0"/>
            <a:t>重视非正式组织的作用</a:t>
          </a:r>
          <a:endParaRPr lang="zh-CN" altLang="en-US" sz="1600" b="1" dirty="0"/>
        </a:p>
      </dgm:t>
    </dgm:pt>
    <dgm:pt modelId="{1E6B213C-BB49-4AC7-8F92-D8BA46179DCF}" type="parTrans" cxnId="{186A6DBB-0E9A-4A48-8078-E3460246FAC0}">
      <dgm:prSet/>
      <dgm:spPr/>
      <dgm:t>
        <a:bodyPr/>
        <a:lstStyle/>
        <a:p>
          <a:endParaRPr lang="zh-CN" altLang="en-US"/>
        </a:p>
      </dgm:t>
    </dgm:pt>
    <dgm:pt modelId="{80F60516-C4F6-4C79-AB65-6ACF3C8E8617}" type="sibTrans" cxnId="{186A6DBB-0E9A-4A48-8078-E3460246FAC0}">
      <dgm:prSet/>
      <dgm:spPr/>
      <dgm:t>
        <a:bodyPr/>
        <a:lstStyle/>
        <a:p>
          <a:endParaRPr lang="zh-CN" altLang="en-US"/>
        </a:p>
      </dgm:t>
    </dgm:pt>
    <dgm:pt modelId="{CB1CF3EF-AF95-4087-B155-076F12FFF5AC}">
      <dgm:prSet phldrT="[文本]" custT="1"/>
      <dgm:spPr/>
      <dgm:t>
        <a:bodyPr/>
        <a:lstStyle/>
        <a:p>
          <a:r>
            <a:rPr lang="zh-CN" altLang="en-US" sz="1400" smtClean="0">
              <a:sym typeface="+mn-ea"/>
            </a:rPr>
            <a:t>满足组织成员的需要</a:t>
          </a:r>
          <a:endParaRPr lang="zh-CN" altLang="en-US" sz="1400" dirty="0"/>
        </a:p>
      </dgm:t>
    </dgm:pt>
    <dgm:pt modelId="{CFC4E63A-719A-48DF-AD5F-6669AE16493F}" type="parTrans" cxnId="{00A297CB-5B12-4711-A401-358F0E205D9C}">
      <dgm:prSet/>
      <dgm:spPr/>
      <dgm:t>
        <a:bodyPr/>
        <a:lstStyle/>
        <a:p>
          <a:endParaRPr lang="zh-CN" altLang="en-US"/>
        </a:p>
      </dgm:t>
    </dgm:pt>
    <dgm:pt modelId="{98F801B4-3D1F-419C-AE18-6815D7742E8B}" type="sibTrans" cxnId="{00A297CB-5B12-4711-A401-358F0E205D9C}">
      <dgm:prSet/>
      <dgm:spPr/>
      <dgm:t>
        <a:bodyPr/>
        <a:lstStyle/>
        <a:p>
          <a:endParaRPr lang="zh-CN" altLang="en-US"/>
        </a:p>
      </dgm:t>
    </dgm:pt>
    <dgm:pt modelId="{FB00725C-8D3B-4A65-AB6D-C881D1843585}">
      <dgm:prSet custT="1"/>
      <dgm:spPr/>
      <dgm:t>
        <a:bodyPr/>
        <a:lstStyle/>
        <a:p>
          <a:r>
            <a:rPr lang="zh-CN" altLang="en-US" sz="1400" smtClean="0">
              <a:sym typeface="+mn-ea"/>
            </a:rPr>
            <a:t>促进组织内部沟通</a:t>
          </a:r>
          <a:endParaRPr lang="zh-CN" altLang="en-US" sz="1400" dirty="0"/>
        </a:p>
      </dgm:t>
    </dgm:pt>
    <dgm:pt modelId="{4A913576-0B24-483B-B3A9-E415F3050300}" type="parTrans" cxnId="{9353957C-B878-4DF1-9195-3B747EBE1E73}">
      <dgm:prSet/>
      <dgm:spPr/>
      <dgm:t>
        <a:bodyPr/>
        <a:lstStyle/>
        <a:p>
          <a:endParaRPr lang="zh-CN" altLang="en-US"/>
        </a:p>
      </dgm:t>
    </dgm:pt>
    <dgm:pt modelId="{CB8E7018-356D-4CB1-ABED-B45131F048E0}" type="sibTrans" cxnId="{9353957C-B878-4DF1-9195-3B747EBE1E73}">
      <dgm:prSet/>
      <dgm:spPr/>
      <dgm:t>
        <a:bodyPr/>
        <a:lstStyle/>
        <a:p>
          <a:endParaRPr lang="zh-CN" altLang="en-US"/>
        </a:p>
      </dgm:t>
    </dgm:pt>
    <dgm:pt modelId="{12B684D9-D3B5-417C-B904-29B13ACA1CE8}">
      <dgm:prSet custT="1"/>
      <dgm:spPr/>
      <dgm:t>
        <a:bodyPr/>
        <a:lstStyle/>
        <a:p>
          <a:r>
            <a:rPr lang="zh-CN" altLang="en-US" sz="1400" smtClean="0">
              <a:sym typeface="+mn-ea"/>
            </a:rPr>
            <a:t>增加组织成员间的默契，增强凝聚力</a:t>
          </a:r>
          <a:endParaRPr lang="zh-CN" altLang="en-US" sz="1400" dirty="0"/>
        </a:p>
      </dgm:t>
    </dgm:pt>
    <dgm:pt modelId="{A7F9A137-A2A1-4F6F-9ED4-0AC47FFD3ABD}" type="parTrans" cxnId="{E02CFDCA-1B79-4C1A-8279-7DE0994A3A44}">
      <dgm:prSet/>
      <dgm:spPr/>
      <dgm:t>
        <a:bodyPr/>
        <a:lstStyle/>
        <a:p>
          <a:endParaRPr lang="zh-CN" altLang="en-US"/>
        </a:p>
      </dgm:t>
    </dgm:pt>
    <dgm:pt modelId="{89A1A005-6EE0-464A-93F2-F0DFFE4325D9}" type="sibTrans" cxnId="{E02CFDCA-1B79-4C1A-8279-7DE0994A3A44}">
      <dgm:prSet/>
      <dgm:spPr/>
      <dgm:t>
        <a:bodyPr/>
        <a:lstStyle/>
        <a:p>
          <a:endParaRPr lang="zh-CN" altLang="en-US"/>
        </a:p>
      </dgm:t>
    </dgm:pt>
    <dgm:pt modelId="{3D81AE84-1288-4B42-B7B4-FD5DEB0D403B}">
      <dgm:prSet custT="1"/>
      <dgm:spPr/>
      <dgm:t>
        <a:bodyPr/>
        <a:lstStyle/>
        <a:p>
          <a:r>
            <a:rPr lang="zh-CN" altLang="en-US" sz="1400" smtClean="0">
              <a:sym typeface="+mn-ea"/>
            </a:rPr>
            <a:t>有利于组织活动的有序开展</a:t>
          </a:r>
          <a:endParaRPr lang="zh-CN" altLang="en-US" sz="1400" dirty="0"/>
        </a:p>
      </dgm:t>
    </dgm:pt>
    <dgm:pt modelId="{8D122086-C9BB-4D98-B083-8D2B6C97A6C4}" type="parTrans" cxnId="{3207463B-8DEF-4176-BACB-C297D3E2F585}">
      <dgm:prSet/>
      <dgm:spPr/>
      <dgm:t>
        <a:bodyPr/>
        <a:lstStyle/>
        <a:p>
          <a:endParaRPr lang="zh-CN" altLang="en-US"/>
        </a:p>
      </dgm:t>
    </dgm:pt>
    <dgm:pt modelId="{206B45B6-7208-4E98-AA9A-F662097EB3EC}" type="sibTrans" cxnId="{3207463B-8DEF-4176-BACB-C297D3E2F585}">
      <dgm:prSet/>
      <dgm:spPr/>
      <dgm:t>
        <a:bodyPr/>
        <a:lstStyle/>
        <a:p>
          <a:endParaRPr lang="zh-CN" altLang="en-US"/>
        </a:p>
      </dgm:t>
    </dgm:pt>
    <dgm:pt modelId="{AC2B4ED1-1368-4130-9117-7930943C3E86}" type="pres">
      <dgm:prSet presAssocID="{C812F5DC-DBB0-4003-94AC-76C4618F3126}" presName="compositeShape" presStyleCnt="0">
        <dgm:presLayoutVars>
          <dgm:chMax val="2"/>
          <dgm:dir/>
          <dgm:resizeHandles val="exact"/>
        </dgm:presLayoutVars>
      </dgm:prSet>
      <dgm:spPr/>
      <dgm:t>
        <a:bodyPr/>
        <a:lstStyle/>
        <a:p>
          <a:endParaRPr lang="zh-CN" altLang="en-US"/>
        </a:p>
      </dgm:t>
    </dgm:pt>
    <dgm:pt modelId="{09B69B59-85D7-43A6-BC35-62ED12C04B50}" type="pres">
      <dgm:prSet presAssocID="{6319176D-89E1-4E9C-8583-B56B2305F185}" presName="upArrow" presStyleLbl="node1" presStyleIdx="0" presStyleCnt="2" custScaleX="82091"/>
      <dgm:spPr/>
      <dgm:t>
        <a:bodyPr/>
        <a:lstStyle/>
        <a:p>
          <a:endParaRPr lang="zh-CN" altLang="en-US"/>
        </a:p>
      </dgm:t>
    </dgm:pt>
    <dgm:pt modelId="{40DC5EFA-EB55-4B90-841D-402CC6E4E1B8}" type="pres">
      <dgm:prSet presAssocID="{6319176D-89E1-4E9C-8583-B56B2305F185}" presName="upArrowText" presStyleLbl="revTx" presStyleIdx="0" presStyleCnt="2">
        <dgm:presLayoutVars>
          <dgm:chMax val="0"/>
          <dgm:bulletEnabled val="1"/>
        </dgm:presLayoutVars>
      </dgm:prSet>
      <dgm:spPr/>
      <dgm:t>
        <a:bodyPr/>
        <a:lstStyle/>
        <a:p>
          <a:endParaRPr lang="zh-CN" altLang="en-US"/>
        </a:p>
      </dgm:t>
    </dgm:pt>
    <dgm:pt modelId="{3C9A4B49-2E59-4B6E-82D1-DF733AB7BD10}" type="pres">
      <dgm:prSet presAssocID="{FC01D532-7C78-4B2F-848D-A2AB772FEBCB}" presName="downArrow" presStyleLbl="node1" presStyleIdx="1" presStyleCnt="2" custScaleX="82091"/>
      <dgm:spPr/>
      <dgm:t>
        <a:bodyPr/>
        <a:lstStyle/>
        <a:p>
          <a:endParaRPr lang="zh-CN" altLang="en-US"/>
        </a:p>
      </dgm:t>
    </dgm:pt>
    <dgm:pt modelId="{E57D8619-01BE-4C5A-9D74-5F44B96FAD3F}" type="pres">
      <dgm:prSet presAssocID="{FC01D532-7C78-4B2F-848D-A2AB772FEBCB}" presName="downArrowText" presStyleLbl="revTx" presStyleIdx="1" presStyleCnt="2">
        <dgm:presLayoutVars>
          <dgm:chMax val="0"/>
          <dgm:bulletEnabled val="1"/>
        </dgm:presLayoutVars>
      </dgm:prSet>
      <dgm:spPr/>
      <dgm:t>
        <a:bodyPr/>
        <a:lstStyle/>
        <a:p>
          <a:endParaRPr lang="zh-CN" altLang="en-US"/>
        </a:p>
      </dgm:t>
    </dgm:pt>
  </dgm:ptLst>
  <dgm:cxnLst>
    <dgm:cxn modelId="{2C0DA762-64B1-44C0-9980-DC4E1B3E598A}" srcId="{FC01D532-7C78-4B2F-848D-A2AB772FEBCB}" destId="{F6B51E36-BD7F-4AA0-BCE8-85BF091B0059}" srcOrd="3" destOrd="0" parTransId="{9B3B6D5B-116A-4D9D-A49D-587203FA06CF}" sibTransId="{696A4589-9C6E-4463-88F6-617FF53E02F2}"/>
    <dgm:cxn modelId="{186A6DBB-0E9A-4A48-8078-E3460246FAC0}" srcId="{C812F5DC-DBB0-4003-94AC-76C4618F3126}" destId="{6319176D-89E1-4E9C-8583-B56B2305F185}" srcOrd="0" destOrd="0" parTransId="{1E6B213C-BB49-4AC7-8F92-D8BA46179DCF}" sibTransId="{80F60516-C4F6-4C79-AB65-6ACF3C8E8617}"/>
    <dgm:cxn modelId="{3207463B-8DEF-4176-BACB-C297D3E2F585}" srcId="{6319176D-89E1-4E9C-8583-B56B2305F185}" destId="{3D81AE84-1288-4B42-B7B4-FD5DEB0D403B}" srcOrd="3" destOrd="0" parTransId="{8D122086-C9BB-4D98-B083-8D2B6C97A6C4}" sibTransId="{206B45B6-7208-4E98-AA9A-F662097EB3EC}"/>
    <dgm:cxn modelId="{1D51215A-EDC1-4BD8-9C48-19318E90C522}" srcId="{FC01D532-7C78-4B2F-848D-A2AB772FEBCB}" destId="{1207FC55-F79E-490A-A9F5-1FDC23B47045}" srcOrd="0" destOrd="0" parTransId="{ADDDF834-6CC6-4E81-AB4C-DF12F96278F6}" sibTransId="{9492AFDA-EEE2-40C4-B4DA-B17B3DC006EE}"/>
    <dgm:cxn modelId="{9C9F6174-9647-4360-B7B8-4412207A4F07}" srcId="{C812F5DC-DBB0-4003-94AC-76C4618F3126}" destId="{FC01D532-7C78-4B2F-848D-A2AB772FEBCB}" srcOrd="1" destOrd="0" parTransId="{F5565F4C-4419-42BC-826B-3AB393FF20DB}" sibTransId="{00D15FAE-86F5-46B2-BC3F-FA64C831AECD}"/>
    <dgm:cxn modelId="{9353957C-B878-4DF1-9195-3B747EBE1E73}" srcId="{6319176D-89E1-4E9C-8583-B56B2305F185}" destId="{FB00725C-8D3B-4A65-AB6D-C881D1843585}" srcOrd="1" destOrd="0" parTransId="{4A913576-0B24-483B-B3A9-E415F3050300}" sibTransId="{CB8E7018-356D-4CB1-ABED-B45131F048E0}"/>
    <dgm:cxn modelId="{7A7B37FD-84FB-43FB-A710-A0FDC92610CB}" type="presOf" srcId="{F6B51E36-BD7F-4AA0-BCE8-85BF091B0059}" destId="{E57D8619-01BE-4C5A-9D74-5F44B96FAD3F}" srcOrd="0" destOrd="4" presId="urn:microsoft.com/office/officeart/2005/8/layout/arrow4"/>
    <dgm:cxn modelId="{92E4EA03-348B-442B-A00B-07DC0F5FD6FB}" type="presOf" srcId="{82D7D364-D525-4016-8779-8D422C80493F}" destId="{E57D8619-01BE-4C5A-9D74-5F44B96FAD3F}" srcOrd="0" destOrd="2" presId="urn:microsoft.com/office/officeart/2005/8/layout/arrow4"/>
    <dgm:cxn modelId="{C2AAB290-9FF6-4AA1-BA28-6F72C7F64C67}" type="presOf" srcId="{FB00725C-8D3B-4A65-AB6D-C881D1843585}" destId="{40DC5EFA-EB55-4B90-841D-402CC6E4E1B8}" srcOrd="0" destOrd="2" presId="urn:microsoft.com/office/officeart/2005/8/layout/arrow4"/>
    <dgm:cxn modelId="{ADDE17EB-C61D-412A-96B8-E5454C28252F}" type="presOf" srcId="{CB1CF3EF-AF95-4087-B155-076F12FFF5AC}" destId="{40DC5EFA-EB55-4B90-841D-402CC6E4E1B8}" srcOrd="0" destOrd="1" presId="urn:microsoft.com/office/officeart/2005/8/layout/arrow4"/>
    <dgm:cxn modelId="{9838EF2E-4519-464A-8A9F-FEE5BB8B7301}" srcId="{FC01D532-7C78-4B2F-848D-A2AB772FEBCB}" destId="{82D7D364-D525-4016-8779-8D422C80493F}" srcOrd="1" destOrd="0" parTransId="{F723157E-3A78-46E0-B3DE-A30045C63156}" sibTransId="{A83F6518-6120-47B6-A755-926CC81809D6}"/>
    <dgm:cxn modelId="{B72973C8-99BF-4A5E-BF82-C483DC319038}" type="presOf" srcId="{1207FC55-F79E-490A-A9F5-1FDC23B47045}" destId="{E57D8619-01BE-4C5A-9D74-5F44B96FAD3F}" srcOrd="0" destOrd="1" presId="urn:microsoft.com/office/officeart/2005/8/layout/arrow4"/>
    <dgm:cxn modelId="{E02CFDCA-1B79-4C1A-8279-7DE0994A3A44}" srcId="{6319176D-89E1-4E9C-8583-B56B2305F185}" destId="{12B684D9-D3B5-417C-B904-29B13ACA1CE8}" srcOrd="2" destOrd="0" parTransId="{A7F9A137-A2A1-4F6F-9ED4-0AC47FFD3ABD}" sibTransId="{89A1A005-6EE0-464A-93F2-F0DFFE4325D9}"/>
    <dgm:cxn modelId="{7797E2E4-11A8-4D88-B182-F63B30EA3B6D}" type="presOf" srcId="{EDD31341-94FA-415D-9AFC-57BDF301EFD8}" destId="{E57D8619-01BE-4C5A-9D74-5F44B96FAD3F}" srcOrd="0" destOrd="3" presId="urn:microsoft.com/office/officeart/2005/8/layout/arrow4"/>
    <dgm:cxn modelId="{97C83AE5-6A66-4184-AFA7-110911122AC1}" type="presOf" srcId="{3D81AE84-1288-4B42-B7B4-FD5DEB0D403B}" destId="{40DC5EFA-EB55-4B90-841D-402CC6E4E1B8}" srcOrd="0" destOrd="4" presId="urn:microsoft.com/office/officeart/2005/8/layout/arrow4"/>
    <dgm:cxn modelId="{79280D90-286A-4B0F-AB3E-BC2A3087F2FE}" srcId="{FC01D532-7C78-4B2F-848D-A2AB772FEBCB}" destId="{EDD31341-94FA-415D-9AFC-57BDF301EFD8}" srcOrd="2" destOrd="0" parTransId="{595580BA-6BBE-46D4-BAC1-41D99B6BB1AF}" sibTransId="{C6232CD5-CA90-46FF-9390-476999EC56CA}"/>
    <dgm:cxn modelId="{35ED1BDB-C450-4E64-A0B2-7C40F3151CF7}" type="presOf" srcId="{6319176D-89E1-4E9C-8583-B56B2305F185}" destId="{40DC5EFA-EB55-4B90-841D-402CC6E4E1B8}" srcOrd="0" destOrd="0" presId="urn:microsoft.com/office/officeart/2005/8/layout/arrow4"/>
    <dgm:cxn modelId="{A1E7F68C-54A8-4A34-9CCF-53FA45A9FA74}" srcId="{FC01D532-7C78-4B2F-848D-A2AB772FEBCB}" destId="{8191E8A8-FA8C-4273-83E5-CD9B8CB352F0}" srcOrd="4" destOrd="0" parTransId="{60605EC4-1158-49E8-8655-F6C54200FC47}" sibTransId="{F2ED2BD2-C593-463A-80DA-65F99255ED24}"/>
    <dgm:cxn modelId="{183FCF84-BB5A-4169-A43E-3FC4CD702D6C}" type="presOf" srcId="{C812F5DC-DBB0-4003-94AC-76C4618F3126}" destId="{AC2B4ED1-1368-4130-9117-7930943C3E86}" srcOrd="0" destOrd="0" presId="urn:microsoft.com/office/officeart/2005/8/layout/arrow4"/>
    <dgm:cxn modelId="{F29D1AD5-F6FC-49EC-A72B-1D637E61521A}" type="presOf" srcId="{12B684D9-D3B5-417C-B904-29B13ACA1CE8}" destId="{40DC5EFA-EB55-4B90-841D-402CC6E4E1B8}" srcOrd="0" destOrd="3" presId="urn:microsoft.com/office/officeart/2005/8/layout/arrow4"/>
    <dgm:cxn modelId="{00A297CB-5B12-4711-A401-358F0E205D9C}" srcId="{6319176D-89E1-4E9C-8583-B56B2305F185}" destId="{CB1CF3EF-AF95-4087-B155-076F12FFF5AC}" srcOrd="0" destOrd="0" parTransId="{CFC4E63A-719A-48DF-AD5F-6669AE16493F}" sibTransId="{98F801B4-3D1F-419C-AE18-6815D7742E8B}"/>
    <dgm:cxn modelId="{F654B1C9-0D47-456C-9D18-3876D2BE3832}" type="presOf" srcId="{FC01D532-7C78-4B2F-848D-A2AB772FEBCB}" destId="{E57D8619-01BE-4C5A-9D74-5F44B96FAD3F}" srcOrd="0" destOrd="0" presId="urn:microsoft.com/office/officeart/2005/8/layout/arrow4"/>
    <dgm:cxn modelId="{601E0C39-5E8B-41CB-B372-679A577EEE4D}" type="presOf" srcId="{8191E8A8-FA8C-4273-83E5-CD9B8CB352F0}" destId="{E57D8619-01BE-4C5A-9D74-5F44B96FAD3F}" srcOrd="0" destOrd="5" presId="urn:microsoft.com/office/officeart/2005/8/layout/arrow4"/>
    <dgm:cxn modelId="{5CCC2924-102E-4F28-9ADC-7B6DB2EA2D11}" type="presParOf" srcId="{AC2B4ED1-1368-4130-9117-7930943C3E86}" destId="{09B69B59-85D7-43A6-BC35-62ED12C04B50}" srcOrd="0" destOrd="0" presId="urn:microsoft.com/office/officeart/2005/8/layout/arrow4"/>
    <dgm:cxn modelId="{B0201434-6C2F-4DBE-8FF7-7258062F881E}" type="presParOf" srcId="{AC2B4ED1-1368-4130-9117-7930943C3E86}" destId="{40DC5EFA-EB55-4B90-841D-402CC6E4E1B8}" srcOrd="1" destOrd="0" presId="urn:microsoft.com/office/officeart/2005/8/layout/arrow4"/>
    <dgm:cxn modelId="{11307D36-4A7A-4789-91D1-90831926F81E}" type="presParOf" srcId="{AC2B4ED1-1368-4130-9117-7930943C3E86}" destId="{3C9A4B49-2E59-4B6E-82D1-DF733AB7BD10}" srcOrd="2" destOrd="0" presId="urn:microsoft.com/office/officeart/2005/8/layout/arrow4"/>
    <dgm:cxn modelId="{BEC4B94A-5C8A-452A-BD73-8E0E89EA9627}" type="presParOf" srcId="{AC2B4ED1-1368-4130-9117-7930943C3E86}" destId="{E57D8619-01BE-4C5A-9D74-5F44B96FAD3F}" srcOrd="3" destOrd="0" presId="urn:microsoft.com/office/officeart/2005/8/layout/arrow4"/>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BB69B47-66EF-4C3B-B027-2DD8BF046498}" type="doc">
      <dgm:prSet loTypeId="urn:microsoft.com/office/officeart/2008/layout/CaptionedPictures" loCatId="picture" qsTypeId="urn:microsoft.com/office/officeart/2005/8/quickstyle/simple1" qsCatId="simple" csTypeId="urn:microsoft.com/office/officeart/2005/8/colors/accent2_1" csCatId="accent2" phldr="1"/>
      <dgm:spPr/>
      <dgm:t>
        <a:bodyPr/>
        <a:lstStyle/>
        <a:p>
          <a:endParaRPr lang="zh-CN" altLang="en-US"/>
        </a:p>
      </dgm:t>
    </dgm:pt>
    <dgm:pt modelId="{1C8F7879-15EB-45A4-B1B4-D47878C0F7B2}">
      <dgm:prSet phldrT="[文本]" custT="1"/>
      <dgm:spPr/>
      <dgm:t>
        <a:bodyPr/>
        <a:lstStyle/>
        <a:p>
          <a:r>
            <a:rPr lang="zh-CN" altLang="en-US" sz="1400" b="1" dirty="0" smtClean="0"/>
            <a:t>组织规模</a:t>
          </a:r>
          <a:endParaRPr lang="zh-CN" altLang="en-US" sz="1400" b="1" dirty="0"/>
        </a:p>
      </dgm:t>
    </dgm:pt>
    <dgm:pt modelId="{5449116A-7879-4CC4-B76B-9F02ECD2815C}" type="parTrans" cxnId="{99FF86A9-25C7-4543-98C3-E97A72CF505E}">
      <dgm:prSet/>
      <dgm:spPr/>
      <dgm:t>
        <a:bodyPr/>
        <a:lstStyle/>
        <a:p>
          <a:endParaRPr lang="zh-CN" altLang="en-US"/>
        </a:p>
      </dgm:t>
    </dgm:pt>
    <dgm:pt modelId="{5AE73663-6A4F-4DF1-B407-66FCC1BFA2E8}" type="sibTrans" cxnId="{99FF86A9-25C7-4543-98C3-E97A72CF505E}">
      <dgm:prSet/>
      <dgm:spPr/>
      <dgm:t>
        <a:bodyPr/>
        <a:lstStyle/>
        <a:p>
          <a:endParaRPr lang="zh-CN" altLang="en-US"/>
        </a:p>
      </dgm:t>
    </dgm:pt>
    <dgm:pt modelId="{D843A603-B466-4EE2-A6AC-5D2DE97D2CA0}">
      <dgm:prSet phldrT="[文本]" custT="1"/>
      <dgm:spPr/>
      <dgm:t>
        <a:bodyPr/>
        <a:lstStyle/>
        <a:p>
          <a:r>
            <a:rPr lang="zh-CN" altLang="en-US" sz="800" smtClean="0"/>
            <a:t>组织规模越大，越需要分权决策</a:t>
          </a:r>
          <a:endParaRPr lang="zh-CN" altLang="en-US" sz="800" dirty="0"/>
        </a:p>
      </dgm:t>
    </dgm:pt>
    <dgm:pt modelId="{FD54AA4E-ECC4-4420-9DA3-FDE73B5967EC}" type="parTrans" cxnId="{C39C9BE5-34BF-4519-AF86-419BE37AD43A}">
      <dgm:prSet/>
      <dgm:spPr/>
      <dgm:t>
        <a:bodyPr/>
        <a:lstStyle/>
        <a:p>
          <a:endParaRPr lang="zh-CN" altLang="en-US"/>
        </a:p>
      </dgm:t>
    </dgm:pt>
    <dgm:pt modelId="{488539F0-729B-4F94-BDEC-7B0503FAB967}" type="sibTrans" cxnId="{C39C9BE5-34BF-4519-AF86-419BE37AD43A}">
      <dgm:prSet/>
      <dgm:spPr/>
      <dgm:t>
        <a:bodyPr/>
        <a:lstStyle/>
        <a:p>
          <a:endParaRPr lang="zh-CN" altLang="en-US"/>
        </a:p>
      </dgm:t>
    </dgm:pt>
    <dgm:pt modelId="{6A80CC4E-6AB4-4D5A-9BAD-99D7178AB0AC}">
      <dgm:prSet phldrT="[文本]" custT="1"/>
      <dgm:spPr/>
      <dgm:t>
        <a:bodyPr/>
        <a:lstStyle/>
        <a:p>
          <a:r>
            <a:rPr lang="zh-CN" altLang="en-US" sz="1400" b="1" dirty="0" smtClean="0"/>
            <a:t>政策的统一性</a:t>
          </a:r>
          <a:endParaRPr lang="zh-CN" altLang="en-US" sz="1400" b="1" dirty="0"/>
        </a:p>
      </dgm:t>
    </dgm:pt>
    <dgm:pt modelId="{28DE8D54-08AE-4DA4-B521-39550AA5BB3C}" type="parTrans" cxnId="{1CF4DD99-985C-48C2-984D-10D5D72AB48F}">
      <dgm:prSet/>
      <dgm:spPr/>
      <dgm:t>
        <a:bodyPr/>
        <a:lstStyle/>
        <a:p>
          <a:endParaRPr lang="zh-CN" altLang="en-US"/>
        </a:p>
      </dgm:t>
    </dgm:pt>
    <dgm:pt modelId="{D6E20DD0-6166-41BF-B831-6B9B43C4CF32}" type="sibTrans" cxnId="{1CF4DD99-985C-48C2-984D-10D5D72AB48F}">
      <dgm:prSet/>
      <dgm:spPr/>
      <dgm:t>
        <a:bodyPr/>
        <a:lstStyle/>
        <a:p>
          <a:endParaRPr lang="zh-CN" altLang="en-US"/>
        </a:p>
      </dgm:t>
    </dgm:pt>
    <dgm:pt modelId="{382C7CC0-5BDA-4B5F-A506-31E20F44CB1D}">
      <dgm:prSet phldrT="[文本]" custT="1"/>
      <dgm:spPr/>
      <dgm:t>
        <a:bodyPr/>
        <a:lstStyle/>
        <a:p>
          <a:r>
            <a:rPr lang="zh-CN" altLang="en-US" sz="800" smtClean="0"/>
            <a:t>政策统一可以使用集权的方式进行层级整合</a:t>
          </a:r>
          <a:endParaRPr lang="zh-CN" altLang="en-US" sz="800" dirty="0"/>
        </a:p>
      </dgm:t>
    </dgm:pt>
    <dgm:pt modelId="{AE972FA4-0353-4F7A-962F-1D2CF186DC4A}" type="parTrans" cxnId="{608DD389-5A33-4021-A974-175F1135739B}">
      <dgm:prSet/>
      <dgm:spPr/>
      <dgm:t>
        <a:bodyPr/>
        <a:lstStyle/>
        <a:p>
          <a:endParaRPr lang="zh-CN" altLang="en-US"/>
        </a:p>
      </dgm:t>
    </dgm:pt>
    <dgm:pt modelId="{FCDFACF8-F4A0-4123-A35B-9F6D1C294E69}" type="sibTrans" cxnId="{608DD389-5A33-4021-A974-175F1135739B}">
      <dgm:prSet/>
      <dgm:spPr/>
      <dgm:t>
        <a:bodyPr/>
        <a:lstStyle/>
        <a:p>
          <a:endParaRPr lang="zh-CN" altLang="en-US"/>
        </a:p>
      </dgm:t>
    </dgm:pt>
    <dgm:pt modelId="{B9A06FAB-7E3F-45AA-909E-282AC704BC86}">
      <dgm:prSet phldrT="[文本]" custT="1"/>
      <dgm:spPr/>
      <dgm:t>
        <a:bodyPr/>
        <a:lstStyle/>
        <a:p>
          <a:r>
            <a:rPr lang="zh-CN" altLang="en-US" sz="1400" b="1" dirty="0" smtClean="0"/>
            <a:t>成员自我管理能力</a:t>
          </a:r>
          <a:endParaRPr lang="zh-CN" altLang="en-US" sz="1400" b="1" dirty="0"/>
        </a:p>
      </dgm:t>
    </dgm:pt>
    <dgm:pt modelId="{97BCDE6E-EE83-49F8-98AA-21DAC3F8B013}" type="parTrans" cxnId="{55E4B4DD-1152-40B7-9630-0E003046FAA4}">
      <dgm:prSet/>
      <dgm:spPr/>
      <dgm:t>
        <a:bodyPr/>
        <a:lstStyle/>
        <a:p>
          <a:endParaRPr lang="zh-CN" altLang="en-US"/>
        </a:p>
      </dgm:t>
    </dgm:pt>
    <dgm:pt modelId="{D8E5D72D-187D-4725-8164-A8B5610FD341}" type="sibTrans" cxnId="{55E4B4DD-1152-40B7-9630-0E003046FAA4}">
      <dgm:prSet/>
      <dgm:spPr/>
      <dgm:t>
        <a:bodyPr/>
        <a:lstStyle/>
        <a:p>
          <a:endParaRPr lang="zh-CN" altLang="en-US"/>
        </a:p>
      </dgm:t>
    </dgm:pt>
    <dgm:pt modelId="{3D9514CF-CE4E-40DA-9565-F842A26555CB}">
      <dgm:prSet phldrT="[文本]" custT="1"/>
      <dgm:spPr/>
      <dgm:t>
        <a:bodyPr/>
        <a:lstStyle/>
        <a:p>
          <a:r>
            <a:rPr lang="zh-CN" altLang="en-US" sz="800" smtClean="0"/>
            <a:t>知识经济时代，学习型组织分权程度较高</a:t>
          </a:r>
          <a:endParaRPr lang="zh-CN" altLang="en-US" sz="800" dirty="0"/>
        </a:p>
      </dgm:t>
    </dgm:pt>
    <dgm:pt modelId="{255950CD-ED30-4726-A441-17E724A73891}" type="parTrans" cxnId="{B628A2E2-E93F-46E6-B9CD-A9A63450F6A1}">
      <dgm:prSet/>
      <dgm:spPr/>
      <dgm:t>
        <a:bodyPr/>
        <a:lstStyle/>
        <a:p>
          <a:endParaRPr lang="zh-CN" altLang="en-US"/>
        </a:p>
      </dgm:t>
    </dgm:pt>
    <dgm:pt modelId="{29318919-EE82-4D79-B7A5-5511328A4117}" type="sibTrans" cxnId="{B628A2E2-E93F-46E6-B9CD-A9A63450F6A1}">
      <dgm:prSet/>
      <dgm:spPr/>
      <dgm:t>
        <a:bodyPr/>
        <a:lstStyle/>
        <a:p>
          <a:endParaRPr lang="zh-CN" altLang="en-US"/>
        </a:p>
      </dgm:t>
    </dgm:pt>
    <dgm:pt modelId="{152A0020-0DEF-44DD-9ADF-D6A96C6909D4}">
      <dgm:prSet phldrT="[文本]" custT="1"/>
      <dgm:spPr/>
      <dgm:t>
        <a:bodyPr/>
        <a:lstStyle/>
        <a:p>
          <a:r>
            <a:rPr lang="zh-CN" altLang="en-US" sz="1400" b="1" dirty="0" smtClean="0"/>
            <a:t>组织的可控性</a:t>
          </a:r>
          <a:endParaRPr lang="zh-CN" altLang="en-US" sz="1400" b="1" dirty="0"/>
        </a:p>
      </dgm:t>
    </dgm:pt>
    <dgm:pt modelId="{F4B09E1F-499B-47D1-A2F7-6EA4250F53C6}" type="parTrans" cxnId="{AF363EF7-CDF0-47A0-BBB9-6C531F621CC7}">
      <dgm:prSet/>
      <dgm:spPr/>
      <dgm:t>
        <a:bodyPr/>
        <a:lstStyle/>
        <a:p>
          <a:endParaRPr lang="zh-CN" altLang="en-US"/>
        </a:p>
      </dgm:t>
    </dgm:pt>
    <dgm:pt modelId="{D9EF3B67-A811-40E4-8635-A2AF307EF23C}" type="sibTrans" cxnId="{AF363EF7-CDF0-47A0-BBB9-6C531F621CC7}">
      <dgm:prSet/>
      <dgm:spPr/>
      <dgm:t>
        <a:bodyPr/>
        <a:lstStyle/>
        <a:p>
          <a:endParaRPr lang="zh-CN" altLang="en-US"/>
        </a:p>
      </dgm:t>
    </dgm:pt>
    <dgm:pt modelId="{3FFEEAD7-4049-4C36-80A8-1C7F676183D5}">
      <dgm:prSet phldrT="[文本]" custT="1"/>
      <dgm:spPr/>
      <dgm:t>
        <a:bodyPr/>
        <a:lstStyle/>
        <a:p>
          <a:r>
            <a:rPr lang="zh-CN" altLang="en-US" sz="800" smtClean="0"/>
            <a:t>下级能够正常履行职责，同时上级对下级的管理不致失控</a:t>
          </a:r>
          <a:endParaRPr lang="zh-CN" altLang="en-US" sz="800" dirty="0"/>
        </a:p>
      </dgm:t>
    </dgm:pt>
    <dgm:pt modelId="{FF703F33-3118-41E0-927B-9D6E34CEB872}" type="parTrans" cxnId="{6BCBF38D-CA95-46EA-B958-A9AFE4584BD9}">
      <dgm:prSet/>
      <dgm:spPr/>
      <dgm:t>
        <a:bodyPr/>
        <a:lstStyle/>
        <a:p>
          <a:endParaRPr lang="zh-CN" altLang="en-US"/>
        </a:p>
      </dgm:t>
    </dgm:pt>
    <dgm:pt modelId="{D4C698E0-4C72-4663-8D70-536CB4E7476B}" type="sibTrans" cxnId="{6BCBF38D-CA95-46EA-B958-A9AFE4584BD9}">
      <dgm:prSet/>
      <dgm:spPr/>
      <dgm:t>
        <a:bodyPr/>
        <a:lstStyle/>
        <a:p>
          <a:endParaRPr lang="zh-CN" altLang="en-US"/>
        </a:p>
      </dgm:t>
    </dgm:pt>
    <dgm:pt modelId="{48B550C2-82A8-46E3-BABE-A17A17F3A653}">
      <dgm:prSet phldrT="[文本]" custT="1"/>
      <dgm:spPr/>
      <dgm:t>
        <a:bodyPr/>
        <a:lstStyle/>
        <a:p>
          <a:r>
            <a:rPr lang="zh-CN" altLang="en-US" sz="1400" b="1" dirty="0" smtClean="0"/>
            <a:t>组织的发展阶段</a:t>
          </a:r>
          <a:endParaRPr lang="zh-CN" altLang="en-US" sz="1400" b="1" dirty="0"/>
        </a:p>
      </dgm:t>
    </dgm:pt>
    <dgm:pt modelId="{881C3368-359B-4E91-A1B2-34268CF2FD8A}" type="parTrans" cxnId="{28AA013F-9D59-4FC1-AF4D-32BB149C2418}">
      <dgm:prSet/>
      <dgm:spPr/>
      <dgm:t>
        <a:bodyPr/>
        <a:lstStyle/>
        <a:p>
          <a:endParaRPr lang="zh-CN" altLang="en-US"/>
        </a:p>
      </dgm:t>
    </dgm:pt>
    <dgm:pt modelId="{8A76D52D-A1DB-478F-9189-9F55E371B477}" type="sibTrans" cxnId="{28AA013F-9D59-4FC1-AF4D-32BB149C2418}">
      <dgm:prSet/>
      <dgm:spPr/>
      <dgm:t>
        <a:bodyPr/>
        <a:lstStyle/>
        <a:p>
          <a:endParaRPr lang="zh-CN" altLang="en-US"/>
        </a:p>
      </dgm:t>
    </dgm:pt>
    <dgm:pt modelId="{53361706-C3DC-46CD-8919-64627FCD8E24}">
      <dgm:prSet phldrT="[文本]" custT="1"/>
      <dgm:spPr/>
      <dgm:t>
        <a:bodyPr/>
        <a:lstStyle/>
        <a:p>
          <a:r>
            <a:rPr lang="zh-CN" altLang="en-US" sz="800" dirty="0" smtClean="0"/>
            <a:t>不同阶段需要及时调整</a:t>
          </a:r>
          <a:endParaRPr lang="zh-CN" altLang="en-US" sz="800" dirty="0"/>
        </a:p>
      </dgm:t>
    </dgm:pt>
    <dgm:pt modelId="{E8D75F7F-BEF4-426E-BD04-87271C809A1A}" type="parTrans" cxnId="{6A24790B-D98F-4A6F-B431-AF14ECE9541A}">
      <dgm:prSet/>
      <dgm:spPr/>
      <dgm:t>
        <a:bodyPr/>
        <a:lstStyle/>
        <a:p>
          <a:endParaRPr lang="zh-CN" altLang="en-US"/>
        </a:p>
      </dgm:t>
    </dgm:pt>
    <dgm:pt modelId="{103B4384-ABD0-48E9-9479-A338954B333D}" type="sibTrans" cxnId="{6A24790B-D98F-4A6F-B431-AF14ECE9541A}">
      <dgm:prSet/>
      <dgm:spPr/>
      <dgm:t>
        <a:bodyPr/>
        <a:lstStyle/>
        <a:p>
          <a:endParaRPr lang="zh-CN" altLang="en-US"/>
        </a:p>
      </dgm:t>
    </dgm:pt>
    <dgm:pt modelId="{B1F790F4-1D87-4771-8A25-3B4CA6226F60}" type="pres">
      <dgm:prSet presAssocID="{DBB69B47-66EF-4C3B-B027-2DD8BF046498}" presName="Name0" presStyleCnt="0">
        <dgm:presLayoutVars>
          <dgm:chMax/>
          <dgm:chPref/>
          <dgm:dir/>
        </dgm:presLayoutVars>
      </dgm:prSet>
      <dgm:spPr/>
      <dgm:t>
        <a:bodyPr/>
        <a:lstStyle/>
        <a:p>
          <a:endParaRPr lang="zh-CN" altLang="en-US"/>
        </a:p>
      </dgm:t>
    </dgm:pt>
    <dgm:pt modelId="{97A12A62-1F5D-42B6-B159-73696CDDE682}" type="pres">
      <dgm:prSet presAssocID="{1C8F7879-15EB-45A4-B1B4-D47878C0F7B2}" presName="composite" presStyleCnt="0">
        <dgm:presLayoutVars>
          <dgm:chMax val="1"/>
          <dgm:chPref val="1"/>
        </dgm:presLayoutVars>
      </dgm:prSet>
      <dgm:spPr/>
    </dgm:pt>
    <dgm:pt modelId="{C1FBF8AE-191E-465E-B894-EA23024926C9}" type="pres">
      <dgm:prSet presAssocID="{1C8F7879-15EB-45A4-B1B4-D47878C0F7B2}" presName="Accent" presStyleLbl="trAlignAcc1" presStyleIdx="0" presStyleCnt="5">
        <dgm:presLayoutVars>
          <dgm:chMax val="0"/>
          <dgm:chPref val="0"/>
        </dgm:presLayoutVars>
      </dgm:prSet>
      <dgm:spPr/>
    </dgm:pt>
    <dgm:pt modelId="{5EE2ABC0-A377-48E6-BF08-7E8871CAA91E}" type="pres">
      <dgm:prSet presAssocID="{1C8F7879-15EB-45A4-B1B4-D47878C0F7B2}" presName="Image" presStyleLbl="alignImgPlace1" presStyleIdx="0" presStyleCnt="5">
        <dgm:presLayoutVars>
          <dgm:chMax val="0"/>
          <dgm:chPref val="0"/>
        </dgm:presLayoutVars>
      </dgm:prSet>
      <dgm:spPr>
        <a:blipFill dpi="0" rotWithShape="1">
          <a:blip xmlns:r="http://schemas.openxmlformats.org/officeDocument/2006/relationships" r:embed="rId1">
            <a:extLst>
              <a:ext uri="{28A0092B-C50C-407E-A947-70E740481C1C}">
                <a14:useLocalDpi xmlns="" xmlns:a14="http://schemas.microsoft.com/office/drawing/2010/main" val="0"/>
              </a:ext>
            </a:extLst>
          </a:blip>
          <a:srcRect/>
          <a:stretch>
            <a:fillRect t="-162" b="-834"/>
          </a:stretch>
        </a:blipFill>
      </dgm:spPr>
    </dgm:pt>
    <dgm:pt modelId="{D7946973-0FA2-48BA-B6C6-F8DB8A4D0FCA}" type="pres">
      <dgm:prSet presAssocID="{1C8F7879-15EB-45A4-B1B4-D47878C0F7B2}" presName="ChildComposite" presStyleCnt="0"/>
      <dgm:spPr/>
    </dgm:pt>
    <dgm:pt modelId="{128291D9-96B6-4931-9EA6-1B2D1294EB8B}" type="pres">
      <dgm:prSet presAssocID="{1C8F7879-15EB-45A4-B1B4-D47878C0F7B2}" presName="Child" presStyleLbl="node1" presStyleIdx="0" presStyleCnt="5">
        <dgm:presLayoutVars>
          <dgm:chMax val="0"/>
          <dgm:chPref val="0"/>
          <dgm:bulletEnabled val="1"/>
        </dgm:presLayoutVars>
      </dgm:prSet>
      <dgm:spPr/>
      <dgm:t>
        <a:bodyPr/>
        <a:lstStyle/>
        <a:p>
          <a:endParaRPr lang="zh-CN" altLang="en-US"/>
        </a:p>
      </dgm:t>
    </dgm:pt>
    <dgm:pt modelId="{AC5536EA-B20D-475E-8419-B66B13BDC08E}" type="pres">
      <dgm:prSet presAssocID="{1C8F7879-15EB-45A4-B1B4-D47878C0F7B2}" presName="Parent" presStyleLbl="revTx" presStyleIdx="0" presStyleCnt="5">
        <dgm:presLayoutVars>
          <dgm:chMax val="1"/>
          <dgm:chPref val="0"/>
          <dgm:bulletEnabled val="1"/>
        </dgm:presLayoutVars>
      </dgm:prSet>
      <dgm:spPr/>
      <dgm:t>
        <a:bodyPr/>
        <a:lstStyle/>
        <a:p>
          <a:endParaRPr lang="zh-CN" altLang="en-US"/>
        </a:p>
      </dgm:t>
    </dgm:pt>
    <dgm:pt modelId="{FE57717A-7FF6-482F-A606-C2BC0E74E393}" type="pres">
      <dgm:prSet presAssocID="{5AE73663-6A4F-4DF1-B407-66FCC1BFA2E8}" presName="sibTrans" presStyleCnt="0"/>
      <dgm:spPr/>
    </dgm:pt>
    <dgm:pt modelId="{08FA830D-1CF5-4978-A252-C350448D6AD5}" type="pres">
      <dgm:prSet presAssocID="{6A80CC4E-6AB4-4D5A-9BAD-99D7178AB0AC}" presName="composite" presStyleCnt="0">
        <dgm:presLayoutVars>
          <dgm:chMax val="1"/>
          <dgm:chPref val="1"/>
        </dgm:presLayoutVars>
      </dgm:prSet>
      <dgm:spPr/>
    </dgm:pt>
    <dgm:pt modelId="{AABB869A-7F4D-4C79-8E88-B6477431E9D7}" type="pres">
      <dgm:prSet presAssocID="{6A80CC4E-6AB4-4D5A-9BAD-99D7178AB0AC}" presName="Accent" presStyleLbl="trAlignAcc1" presStyleIdx="1" presStyleCnt="5">
        <dgm:presLayoutVars>
          <dgm:chMax val="0"/>
          <dgm:chPref val="0"/>
        </dgm:presLayoutVars>
      </dgm:prSet>
      <dgm:spPr/>
    </dgm:pt>
    <dgm:pt modelId="{85A77CB1-BEB9-4AAC-82E9-408EB6E2DAF8}" type="pres">
      <dgm:prSet presAssocID="{6A80CC4E-6AB4-4D5A-9BAD-99D7178AB0AC}" presName="Image" presStyleLbl="alignImgPlace1" presStyleIdx="1" presStyleCnt="5">
        <dgm:presLayoutVars>
          <dgm:chMax val="0"/>
          <dgm:chPref val="0"/>
        </dgm:presLayoutVars>
      </dgm:prSet>
      <dgm:spPr>
        <a:blipFill>
          <a:blip xmlns:r="http://schemas.openxmlformats.org/officeDocument/2006/relationships" r:embed="rId2">
            <a:extLst>
              <a:ext uri="{28A0092B-C50C-407E-A947-70E740481C1C}">
                <a14:useLocalDpi xmlns="" xmlns:a14="http://schemas.microsoft.com/office/drawing/2010/main" val="0"/>
              </a:ext>
            </a:extLst>
          </a:blip>
          <a:srcRect/>
          <a:stretch>
            <a:fillRect l="-7000" r="-7000"/>
          </a:stretch>
        </a:blipFill>
      </dgm:spPr>
    </dgm:pt>
    <dgm:pt modelId="{320386E9-2B2F-43AF-9B2C-682119DB74F8}" type="pres">
      <dgm:prSet presAssocID="{6A80CC4E-6AB4-4D5A-9BAD-99D7178AB0AC}" presName="ChildComposite" presStyleCnt="0"/>
      <dgm:spPr/>
    </dgm:pt>
    <dgm:pt modelId="{AA6AC822-8A0A-42C1-B2D6-5F305D56E2EE}" type="pres">
      <dgm:prSet presAssocID="{6A80CC4E-6AB4-4D5A-9BAD-99D7178AB0AC}" presName="Child" presStyleLbl="node1" presStyleIdx="1" presStyleCnt="5">
        <dgm:presLayoutVars>
          <dgm:chMax val="0"/>
          <dgm:chPref val="0"/>
          <dgm:bulletEnabled val="1"/>
        </dgm:presLayoutVars>
      </dgm:prSet>
      <dgm:spPr/>
      <dgm:t>
        <a:bodyPr/>
        <a:lstStyle/>
        <a:p>
          <a:endParaRPr lang="zh-CN" altLang="en-US"/>
        </a:p>
      </dgm:t>
    </dgm:pt>
    <dgm:pt modelId="{8F2E0B28-C997-4065-AB2A-419BEBCC1A1B}" type="pres">
      <dgm:prSet presAssocID="{6A80CC4E-6AB4-4D5A-9BAD-99D7178AB0AC}" presName="Parent" presStyleLbl="revTx" presStyleIdx="1" presStyleCnt="5">
        <dgm:presLayoutVars>
          <dgm:chMax val="1"/>
          <dgm:chPref val="0"/>
          <dgm:bulletEnabled val="1"/>
        </dgm:presLayoutVars>
      </dgm:prSet>
      <dgm:spPr/>
      <dgm:t>
        <a:bodyPr/>
        <a:lstStyle/>
        <a:p>
          <a:endParaRPr lang="zh-CN" altLang="en-US"/>
        </a:p>
      </dgm:t>
    </dgm:pt>
    <dgm:pt modelId="{9743765E-EEF4-4BFC-A5A8-EAE63A3AFC9C}" type="pres">
      <dgm:prSet presAssocID="{D6E20DD0-6166-41BF-B831-6B9B43C4CF32}" presName="sibTrans" presStyleCnt="0"/>
      <dgm:spPr/>
    </dgm:pt>
    <dgm:pt modelId="{DAD00D97-EC05-45AD-AB8D-8E6B73FE7D01}" type="pres">
      <dgm:prSet presAssocID="{B9A06FAB-7E3F-45AA-909E-282AC704BC86}" presName="composite" presStyleCnt="0">
        <dgm:presLayoutVars>
          <dgm:chMax val="1"/>
          <dgm:chPref val="1"/>
        </dgm:presLayoutVars>
      </dgm:prSet>
      <dgm:spPr/>
    </dgm:pt>
    <dgm:pt modelId="{972584C1-663F-4B69-B133-E78B8489B871}" type="pres">
      <dgm:prSet presAssocID="{B9A06FAB-7E3F-45AA-909E-282AC704BC86}" presName="Accent" presStyleLbl="trAlignAcc1" presStyleIdx="2" presStyleCnt="5">
        <dgm:presLayoutVars>
          <dgm:chMax val="0"/>
          <dgm:chPref val="0"/>
        </dgm:presLayoutVars>
      </dgm:prSet>
      <dgm:spPr/>
    </dgm:pt>
    <dgm:pt modelId="{02C2EDB1-B454-4395-9E67-822519FDAA71}" type="pres">
      <dgm:prSet presAssocID="{B9A06FAB-7E3F-45AA-909E-282AC704BC86}" presName="Image" presStyleLbl="alignImgPlace1" presStyleIdx="2" presStyleCnt="5">
        <dgm:presLayoutVars>
          <dgm:chMax val="0"/>
          <dgm:chPref val="0"/>
        </dgm:presLayoutVars>
      </dgm:prSet>
      <dgm:spPr>
        <a:blipFill>
          <a:blip xmlns:r="http://schemas.openxmlformats.org/officeDocument/2006/relationships" r:embed="rId3">
            <a:extLst>
              <a:ext uri="{28A0092B-C50C-407E-A947-70E740481C1C}">
                <a14:useLocalDpi xmlns="" xmlns:a14="http://schemas.microsoft.com/office/drawing/2010/main" val="0"/>
              </a:ext>
            </a:extLst>
          </a:blip>
          <a:srcRect/>
          <a:stretch>
            <a:fillRect l="-7000" r="-7000"/>
          </a:stretch>
        </a:blipFill>
      </dgm:spPr>
      <dgm:t>
        <a:bodyPr/>
        <a:lstStyle/>
        <a:p>
          <a:endParaRPr lang="zh-CN" altLang="en-US"/>
        </a:p>
      </dgm:t>
    </dgm:pt>
    <dgm:pt modelId="{AC8B79F4-1511-47E5-A4EF-1D556B504738}" type="pres">
      <dgm:prSet presAssocID="{B9A06FAB-7E3F-45AA-909E-282AC704BC86}" presName="ChildComposite" presStyleCnt="0"/>
      <dgm:spPr/>
    </dgm:pt>
    <dgm:pt modelId="{F834034F-10E0-42F4-920D-21BCA6EC75CB}" type="pres">
      <dgm:prSet presAssocID="{B9A06FAB-7E3F-45AA-909E-282AC704BC86}" presName="Child" presStyleLbl="node1" presStyleIdx="2" presStyleCnt="5">
        <dgm:presLayoutVars>
          <dgm:chMax val="0"/>
          <dgm:chPref val="0"/>
          <dgm:bulletEnabled val="1"/>
        </dgm:presLayoutVars>
      </dgm:prSet>
      <dgm:spPr/>
      <dgm:t>
        <a:bodyPr/>
        <a:lstStyle/>
        <a:p>
          <a:endParaRPr lang="zh-CN" altLang="en-US"/>
        </a:p>
      </dgm:t>
    </dgm:pt>
    <dgm:pt modelId="{4380EDB1-5D6A-4481-AF85-20E285B5411A}" type="pres">
      <dgm:prSet presAssocID="{B9A06FAB-7E3F-45AA-909E-282AC704BC86}" presName="Parent" presStyleLbl="revTx" presStyleIdx="2" presStyleCnt="5">
        <dgm:presLayoutVars>
          <dgm:chMax val="1"/>
          <dgm:chPref val="0"/>
          <dgm:bulletEnabled val="1"/>
        </dgm:presLayoutVars>
      </dgm:prSet>
      <dgm:spPr/>
      <dgm:t>
        <a:bodyPr/>
        <a:lstStyle/>
        <a:p>
          <a:endParaRPr lang="zh-CN" altLang="en-US"/>
        </a:p>
      </dgm:t>
    </dgm:pt>
    <dgm:pt modelId="{831C2B29-692C-43E7-8C43-AD74ED338268}" type="pres">
      <dgm:prSet presAssocID="{D8E5D72D-187D-4725-8164-A8B5610FD341}" presName="sibTrans" presStyleCnt="0"/>
      <dgm:spPr/>
    </dgm:pt>
    <dgm:pt modelId="{CD80FE0F-4EE9-45B2-A0F0-FE813850556C}" type="pres">
      <dgm:prSet presAssocID="{152A0020-0DEF-44DD-9ADF-D6A96C6909D4}" presName="composite" presStyleCnt="0">
        <dgm:presLayoutVars>
          <dgm:chMax val="1"/>
          <dgm:chPref val="1"/>
        </dgm:presLayoutVars>
      </dgm:prSet>
      <dgm:spPr/>
    </dgm:pt>
    <dgm:pt modelId="{0A7119AC-1FB0-4954-97C7-AF0551E35AC3}" type="pres">
      <dgm:prSet presAssocID="{152A0020-0DEF-44DD-9ADF-D6A96C6909D4}" presName="Accent" presStyleLbl="trAlignAcc1" presStyleIdx="3" presStyleCnt="5">
        <dgm:presLayoutVars>
          <dgm:chMax val="0"/>
          <dgm:chPref val="0"/>
        </dgm:presLayoutVars>
      </dgm:prSet>
      <dgm:spPr/>
    </dgm:pt>
    <dgm:pt modelId="{3F637E0D-87B9-4890-9A14-7A379EBC0049}" type="pres">
      <dgm:prSet presAssocID="{152A0020-0DEF-44DD-9ADF-D6A96C6909D4}" presName="Image" presStyleLbl="alignImgPlace1" presStyleIdx="3" presStyleCnt="5">
        <dgm:presLayoutVars>
          <dgm:chMax val="0"/>
          <dgm:chPref val="0"/>
        </dgm:presLayoutVars>
      </dgm:prSet>
      <dgm:spPr>
        <a:blipFill>
          <a:blip xmlns:r="http://schemas.openxmlformats.org/officeDocument/2006/relationships" r:embed="rId4">
            <a:extLst>
              <a:ext uri="{28A0092B-C50C-407E-A947-70E740481C1C}">
                <a14:useLocalDpi xmlns="" xmlns:a14="http://schemas.microsoft.com/office/drawing/2010/main" val="0"/>
              </a:ext>
            </a:extLst>
          </a:blip>
          <a:srcRect/>
          <a:stretch>
            <a:fillRect l="-14000" r="-14000"/>
          </a:stretch>
        </a:blipFill>
      </dgm:spPr>
      <dgm:t>
        <a:bodyPr/>
        <a:lstStyle/>
        <a:p>
          <a:endParaRPr lang="zh-CN" altLang="en-US"/>
        </a:p>
      </dgm:t>
    </dgm:pt>
    <dgm:pt modelId="{6E5CA14A-D17A-48D9-8762-B4A8A1107075}" type="pres">
      <dgm:prSet presAssocID="{152A0020-0DEF-44DD-9ADF-D6A96C6909D4}" presName="ChildComposite" presStyleCnt="0"/>
      <dgm:spPr/>
    </dgm:pt>
    <dgm:pt modelId="{B60F031D-35B9-4D3B-8233-E59021E49F01}" type="pres">
      <dgm:prSet presAssocID="{152A0020-0DEF-44DD-9ADF-D6A96C6909D4}" presName="Child" presStyleLbl="node1" presStyleIdx="3" presStyleCnt="5">
        <dgm:presLayoutVars>
          <dgm:chMax val="0"/>
          <dgm:chPref val="0"/>
          <dgm:bulletEnabled val="1"/>
        </dgm:presLayoutVars>
      </dgm:prSet>
      <dgm:spPr/>
      <dgm:t>
        <a:bodyPr/>
        <a:lstStyle/>
        <a:p>
          <a:endParaRPr lang="zh-CN" altLang="en-US"/>
        </a:p>
      </dgm:t>
    </dgm:pt>
    <dgm:pt modelId="{04227702-EB8D-4C32-B3C8-3EC8DA50931A}" type="pres">
      <dgm:prSet presAssocID="{152A0020-0DEF-44DD-9ADF-D6A96C6909D4}" presName="Parent" presStyleLbl="revTx" presStyleIdx="3" presStyleCnt="5">
        <dgm:presLayoutVars>
          <dgm:chMax val="1"/>
          <dgm:chPref val="0"/>
          <dgm:bulletEnabled val="1"/>
        </dgm:presLayoutVars>
      </dgm:prSet>
      <dgm:spPr/>
      <dgm:t>
        <a:bodyPr/>
        <a:lstStyle/>
        <a:p>
          <a:endParaRPr lang="zh-CN" altLang="en-US"/>
        </a:p>
      </dgm:t>
    </dgm:pt>
    <dgm:pt modelId="{357E3F41-FBB5-44DE-9EF6-F27B19B0D4E2}" type="pres">
      <dgm:prSet presAssocID="{D9EF3B67-A811-40E4-8635-A2AF307EF23C}" presName="sibTrans" presStyleCnt="0"/>
      <dgm:spPr/>
    </dgm:pt>
    <dgm:pt modelId="{B06CE2E4-B57A-41C9-952A-418D06D97B3D}" type="pres">
      <dgm:prSet presAssocID="{48B550C2-82A8-46E3-BABE-A17A17F3A653}" presName="composite" presStyleCnt="0">
        <dgm:presLayoutVars>
          <dgm:chMax val="1"/>
          <dgm:chPref val="1"/>
        </dgm:presLayoutVars>
      </dgm:prSet>
      <dgm:spPr/>
    </dgm:pt>
    <dgm:pt modelId="{20DFDB06-968F-4220-A17A-FDEDEAFB21C5}" type="pres">
      <dgm:prSet presAssocID="{48B550C2-82A8-46E3-BABE-A17A17F3A653}" presName="Accent" presStyleLbl="trAlignAcc1" presStyleIdx="4" presStyleCnt="5">
        <dgm:presLayoutVars>
          <dgm:chMax val="0"/>
          <dgm:chPref val="0"/>
        </dgm:presLayoutVars>
      </dgm:prSet>
      <dgm:spPr/>
    </dgm:pt>
    <dgm:pt modelId="{EB8469A1-0BE8-4F67-A819-C2C29142EAF7}" type="pres">
      <dgm:prSet presAssocID="{48B550C2-82A8-46E3-BABE-A17A17F3A653}" presName="Image" presStyleLbl="alignImgPlace1" presStyleIdx="4" presStyleCnt="5">
        <dgm:presLayoutVars>
          <dgm:chMax val="0"/>
          <dgm:chPref val="0"/>
        </dgm:presLayoutVars>
      </dgm:prSet>
      <dgm:spPr>
        <a:blipFill>
          <a:blip xmlns:r="http://schemas.openxmlformats.org/officeDocument/2006/relationships" r:embed="rId5">
            <a:extLst>
              <a:ext uri="{28A0092B-C50C-407E-A947-70E740481C1C}">
                <a14:useLocalDpi xmlns="" xmlns:a14="http://schemas.microsoft.com/office/drawing/2010/main" val="0"/>
              </a:ext>
            </a:extLst>
          </a:blip>
          <a:srcRect/>
          <a:stretch>
            <a:fillRect l="-13000" r="-13000"/>
          </a:stretch>
        </a:blipFill>
      </dgm:spPr>
    </dgm:pt>
    <dgm:pt modelId="{4CBC9B5A-9C23-4BAE-A07A-AABFD365B3E5}" type="pres">
      <dgm:prSet presAssocID="{48B550C2-82A8-46E3-BABE-A17A17F3A653}" presName="ChildComposite" presStyleCnt="0"/>
      <dgm:spPr/>
    </dgm:pt>
    <dgm:pt modelId="{E875B76D-7ED8-4035-938D-95C663C954B3}" type="pres">
      <dgm:prSet presAssocID="{48B550C2-82A8-46E3-BABE-A17A17F3A653}" presName="Child" presStyleLbl="node1" presStyleIdx="4" presStyleCnt="5">
        <dgm:presLayoutVars>
          <dgm:chMax val="0"/>
          <dgm:chPref val="0"/>
          <dgm:bulletEnabled val="1"/>
        </dgm:presLayoutVars>
      </dgm:prSet>
      <dgm:spPr/>
      <dgm:t>
        <a:bodyPr/>
        <a:lstStyle/>
        <a:p>
          <a:endParaRPr lang="zh-CN" altLang="en-US"/>
        </a:p>
      </dgm:t>
    </dgm:pt>
    <dgm:pt modelId="{92D0EB50-F554-40AB-AD29-114E7407CAF4}" type="pres">
      <dgm:prSet presAssocID="{48B550C2-82A8-46E3-BABE-A17A17F3A653}" presName="Parent" presStyleLbl="revTx" presStyleIdx="4" presStyleCnt="5">
        <dgm:presLayoutVars>
          <dgm:chMax val="1"/>
          <dgm:chPref val="0"/>
          <dgm:bulletEnabled val="1"/>
        </dgm:presLayoutVars>
      </dgm:prSet>
      <dgm:spPr/>
      <dgm:t>
        <a:bodyPr/>
        <a:lstStyle/>
        <a:p>
          <a:endParaRPr lang="zh-CN" altLang="en-US"/>
        </a:p>
      </dgm:t>
    </dgm:pt>
  </dgm:ptLst>
  <dgm:cxnLst>
    <dgm:cxn modelId="{429DB507-EA7D-4CA5-B9EA-46ED2464B3E4}" type="presOf" srcId="{3D9514CF-CE4E-40DA-9565-F842A26555CB}" destId="{F834034F-10E0-42F4-920D-21BCA6EC75CB}" srcOrd="0" destOrd="0" presId="urn:microsoft.com/office/officeart/2008/layout/CaptionedPictures"/>
    <dgm:cxn modelId="{AF363EF7-CDF0-47A0-BBB9-6C531F621CC7}" srcId="{DBB69B47-66EF-4C3B-B027-2DD8BF046498}" destId="{152A0020-0DEF-44DD-9ADF-D6A96C6909D4}" srcOrd="3" destOrd="0" parTransId="{F4B09E1F-499B-47D1-A2F7-6EA4250F53C6}" sibTransId="{D9EF3B67-A811-40E4-8635-A2AF307EF23C}"/>
    <dgm:cxn modelId="{D4A789A1-95BC-45BD-993D-90DEE34CC873}" type="presOf" srcId="{48B550C2-82A8-46E3-BABE-A17A17F3A653}" destId="{92D0EB50-F554-40AB-AD29-114E7407CAF4}" srcOrd="0" destOrd="0" presId="urn:microsoft.com/office/officeart/2008/layout/CaptionedPictures"/>
    <dgm:cxn modelId="{6A24790B-D98F-4A6F-B431-AF14ECE9541A}" srcId="{48B550C2-82A8-46E3-BABE-A17A17F3A653}" destId="{53361706-C3DC-46CD-8919-64627FCD8E24}" srcOrd="0" destOrd="0" parTransId="{E8D75F7F-BEF4-426E-BD04-87271C809A1A}" sibTransId="{103B4384-ABD0-48E9-9479-A338954B333D}"/>
    <dgm:cxn modelId="{7E012CA2-B7A0-4343-BF11-545B78BEF947}" type="presOf" srcId="{DBB69B47-66EF-4C3B-B027-2DD8BF046498}" destId="{B1F790F4-1D87-4771-8A25-3B4CA6226F60}" srcOrd="0" destOrd="0" presId="urn:microsoft.com/office/officeart/2008/layout/CaptionedPictures"/>
    <dgm:cxn modelId="{D9D9E106-30C0-4484-B76E-A3D6E5EC4064}" type="presOf" srcId="{3FFEEAD7-4049-4C36-80A8-1C7F676183D5}" destId="{B60F031D-35B9-4D3B-8233-E59021E49F01}" srcOrd="0" destOrd="0" presId="urn:microsoft.com/office/officeart/2008/layout/CaptionedPictures"/>
    <dgm:cxn modelId="{1CF4DD99-985C-48C2-984D-10D5D72AB48F}" srcId="{DBB69B47-66EF-4C3B-B027-2DD8BF046498}" destId="{6A80CC4E-6AB4-4D5A-9BAD-99D7178AB0AC}" srcOrd="1" destOrd="0" parTransId="{28DE8D54-08AE-4DA4-B521-39550AA5BB3C}" sibTransId="{D6E20DD0-6166-41BF-B831-6B9B43C4CF32}"/>
    <dgm:cxn modelId="{5AE7CA55-EC98-4708-B36D-CF6ECBCD7C0E}" type="presOf" srcId="{1C8F7879-15EB-45A4-B1B4-D47878C0F7B2}" destId="{AC5536EA-B20D-475E-8419-B66B13BDC08E}" srcOrd="0" destOrd="0" presId="urn:microsoft.com/office/officeart/2008/layout/CaptionedPictures"/>
    <dgm:cxn modelId="{6DABDB0E-341D-4136-9642-13C7A1023F2F}" type="presOf" srcId="{152A0020-0DEF-44DD-9ADF-D6A96C6909D4}" destId="{04227702-EB8D-4C32-B3C8-3EC8DA50931A}" srcOrd="0" destOrd="0" presId="urn:microsoft.com/office/officeart/2008/layout/CaptionedPictures"/>
    <dgm:cxn modelId="{6BCBF38D-CA95-46EA-B958-A9AFE4584BD9}" srcId="{152A0020-0DEF-44DD-9ADF-D6A96C6909D4}" destId="{3FFEEAD7-4049-4C36-80A8-1C7F676183D5}" srcOrd="0" destOrd="0" parTransId="{FF703F33-3118-41E0-927B-9D6E34CEB872}" sibTransId="{D4C698E0-4C72-4663-8D70-536CB4E7476B}"/>
    <dgm:cxn modelId="{47DBF9C0-FA34-4F00-85C6-3CC3CC6114EF}" type="presOf" srcId="{382C7CC0-5BDA-4B5F-A506-31E20F44CB1D}" destId="{AA6AC822-8A0A-42C1-B2D6-5F305D56E2EE}" srcOrd="0" destOrd="0" presId="urn:microsoft.com/office/officeart/2008/layout/CaptionedPictures"/>
    <dgm:cxn modelId="{B1BD2E5E-52F5-4C6F-8088-9068D259498C}" type="presOf" srcId="{53361706-C3DC-46CD-8919-64627FCD8E24}" destId="{E875B76D-7ED8-4035-938D-95C663C954B3}" srcOrd="0" destOrd="0" presId="urn:microsoft.com/office/officeart/2008/layout/CaptionedPictures"/>
    <dgm:cxn modelId="{391C0720-485E-44F2-AC78-F716D9B4B1A9}" type="presOf" srcId="{D843A603-B466-4EE2-A6AC-5D2DE97D2CA0}" destId="{128291D9-96B6-4931-9EA6-1B2D1294EB8B}" srcOrd="0" destOrd="0" presId="urn:microsoft.com/office/officeart/2008/layout/CaptionedPictures"/>
    <dgm:cxn modelId="{203802FF-51DF-4CD8-A691-5C1924A79426}" type="presOf" srcId="{B9A06FAB-7E3F-45AA-909E-282AC704BC86}" destId="{4380EDB1-5D6A-4481-AF85-20E285B5411A}" srcOrd="0" destOrd="0" presId="urn:microsoft.com/office/officeart/2008/layout/CaptionedPictures"/>
    <dgm:cxn modelId="{28AA013F-9D59-4FC1-AF4D-32BB149C2418}" srcId="{DBB69B47-66EF-4C3B-B027-2DD8BF046498}" destId="{48B550C2-82A8-46E3-BABE-A17A17F3A653}" srcOrd="4" destOrd="0" parTransId="{881C3368-359B-4E91-A1B2-34268CF2FD8A}" sibTransId="{8A76D52D-A1DB-478F-9189-9F55E371B477}"/>
    <dgm:cxn modelId="{608DD389-5A33-4021-A974-175F1135739B}" srcId="{6A80CC4E-6AB4-4D5A-9BAD-99D7178AB0AC}" destId="{382C7CC0-5BDA-4B5F-A506-31E20F44CB1D}" srcOrd="0" destOrd="0" parTransId="{AE972FA4-0353-4F7A-962F-1D2CF186DC4A}" sibTransId="{FCDFACF8-F4A0-4123-A35B-9F6D1C294E69}"/>
    <dgm:cxn modelId="{C39C9BE5-34BF-4519-AF86-419BE37AD43A}" srcId="{1C8F7879-15EB-45A4-B1B4-D47878C0F7B2}" destId="{D843A603-B466-4EE2-A6AC-5D2DE97D2CA0}" srcOrd="0" destOrd="0" parTransId="{FD54AA4E-ECC4-4420-9DA3-FDE73B5967EC}" sibTransId="{488539F0-729B-4F94-BDEC-7B0503FAB967}"/>
    <dgm:cxn modelId="{99FF86A9-25C7-4543-98C3-E97A72CF505E}" srcId="{DBB69B47-66EF-4C3B-B027-2DD8BF046498}" destId="{1C8F7879-15EB-45A4-B1B4-D47878C0F7B2}" srcOrd="0" destOrd="0" parTransId="{5449116A-7879-4CC4-B76B-9F02ECD2815C}" sibTransId="{5AE73663-6A4F-4DF1-B407-66FCC1BFA2E8}"/>
    <dgm:cxn modelId="{D0CB9104-550A-43E3-BEA8-5E15EEC5C72F}" type="presOf" srcId="{6A80CC4E-6AB4-4D5A-9BAD-99D7178AB0AC}" destId="{8F2E0B28-C997-4065-AB2A-419BEBCC1A1B}" srcOrd="0" destOrd="0" presId="urn:microsoft.com/office/officeart/2008/layout/CaptionedPictures"/>
    <dgm:cxn modelId="{B628A2E2-E93F-46E6-B9CD-A9A63450F6A1}" srcId="{B9A06FAB-7E3F-45AA-909E-282AC704BC86}" destId="{3D9514CF-CE4E-40DA-9565-F842A26555CB}" srcOrd="0" destOrd="0" parTransId="{255950CD-ED30-4726-A441-17E724A73891}" sibTransId="{29318919-EE82-4D79-B7A5-5511328A4117}"/>
    <dgm:cxn modelId="{55E4B4DD-1152-40B7-9630-0E003046FAA4}" srcId="{DBB69B47-66EF-4C3B-B027-2DD8BF046498}" destId="{B9A06FAB-7E3F-45AA-909E-282AC704BC86}" srcOrd="2" destOrd="0" parTransId="{97BCDE6E-EE83-49F8-98AA-21DAC3F8B013}" sibTransId="{D8E5D72D-187D-4725-8164-A8B5610FD341}"/>
    <dgm:cxn modelId="{3A3AD9E0-96BA-49BB-A089-8181DA54E615}" type="presParOf" srcId="{B1F790F4-1D87-4771-8A25-3B4CA6226F60}" destId="{97A12A62-1F5D-42B6-B159-73696CDDE682}" srcOrd="0" destOrd="0" presId="urn:microsoft.com/office/officeart/2008/layout/CaptionedPictures"/>
    <dgm:cxn modelId="{D60F5B14-9BED-40DB-85C7-5C36BA58DC4C}" type="presParOf" srcId="{97A12A62-1F5D-42B6-B159-73696CDDE682}" destId="{C1FBF8AE-191E-465E-B894-EA23024926C9}" srcOrd="0" destOrd="0" presId="urn:microsoft.com/office/officeart/2008/layout/CaptionedPictures"/>
    <dgm:cxn modelId="{BA21AF48-1AB3-4233-A7B5-132B4607326C}" type="presParOf" srcId="{97A12A62-1F5D-42B6-B159-73696CDDE682}" destId="{5EE2ABC0-A377-48E6-BF08-7E8871CAA91E}" srcOrd="1" destOrd="0" presId="urn:microsoft.com/office/officeart/2008/layout/CaptionedPictures"/>
    <dgm:cxn modelId="{34C022C4-7B80-411F-B016-0CE49522FE94}" type="presParOf" srcId="{97A12A62-1F5D-42B6-B159-73696CDDE682}" destId="{D7946973-0FA2-48BA-B6C6-F8DB8A4D0FCA}" srcOrd="2" destOrd="0" presId="urn:microsoft.com/office/officeart/2008/layout/CaptionedPictures"/>
    <dgm:cxn modelId="{B5B71EAE-7461-48E8-9131-0F1483C95611}" type="presParOf" srcId="{D7946973-0FA2-48BA-B6C6-F8DB8A4D0FCA}" destId="{128291D9-96B6-4931-9EA6-1B2D1294EB8B}" srcOrd="0" destOrd="0" presId="urn:microsoft.com/office/officeart/2008/layout/CaptionedPictures"/>
    <dgm:cxn modelId="{EC64D360-42CF-48DA-8125-FAA2C4FC3C98}" type="presParOf" srcId="{D7946973-0FA2-48BA-B6C6-F8DB8A4D0FCA}" destId="{AC5536EA-B20D-475E-8419-B66B13BDC08E}" srcOrd="1" destOrd="0" presId="urn:microsoft.com/office/officeart/2008/layout/CaptionedPictures"/>
    <dgm:cxn modelId="{54CC110D-055D-4660-BC0B-187DC6C961A0}" type="presParOf" srcId="{B1F790F4-1D87-4771-8A25-3B4CA6226F60}" destId="{FE57717A-7FF6-482F-A606-C2BC0E74E393}" srcOrd="1" destOrd="0" presId="urn:microsoft.com/office/officeart/2008/layout/CaptionedPictures"/>
    <dgm:cxn modelId="{0E5C1A71-BE64-4FEB-9BDC-6396B0BF7B84}" type="presParOf" srcId="{B1F790F4-1D87-4771-8A25-3B4CA6226F60}" destId="{08FA830D-1CF5-4978-A252-C350448D6AD5}" srcOrd="2" destOrd="0" presId="urn:microsoft.com/office/officeart/2008/layout/CaptionedPictures"/>
    <dgm:cxn modelId="{C720E953-5D14-4B60-A23D-67FC27DC9927}" type="presParOf" srcId="{08FA830D-1CF5-4978-A252-C350448D6AD5}" destId="{AABB869A-7F4D-4C79-8E88-B6477431E9D7}" srcOrd="0" destOrd="0" presId="urn:microsoft.com/office/officeart/2008/layout/CaptionedPictures"/>
    <dgm:cxn modelId="{EDEC43C2-8C15-46A6-9544-6F73055BE020}" type="presParOf" srcId="{08FA830D-1CF5-4978-A252-C350448D6AD5}" destId="{85A77CB1-BEB9-4AAC-82E9-408EB6E2DAF8}" srcOrd="1" destOrd="0" presId="urn:microsoft.com/office/officeart/2008/layout/CaptionedPictures"/>
    <dgm:cxn modelId="{98A893C4-F11A-4961-9EB1-8AA456EF6A6B}" type="presParOf" srcId="{08FA830D-1CF5-4978-A252-C350448D6AD5}" destId="{320386E9-2B2F-43AF-9B2C-682119DB74F8}" srcOrd="2" destOrd="0" presId="urn:microsoft.com/office/officeart/2008/layout/CaptionedPictures"/>
    <dgm:cxn modelId="{1F3AE5B9-BC6C-44DF-AB99-3935AE043F99}" type="presParOf" srcId="{320386E9-2B2F-43AF-9B2C-682119DB74F8}" destId="{AA6AC822-8A0A-42C1-B2D6-5F305D56E2EE}" srcOrd="0" destOrd="0" presId="urn:microsoft.com/office/officeart/2008/layout/CaptionedPictures"/>
    <dgm:cxn modelId="{39FD05F3-F59C-4BA0-B483-43C7DE6C2D5B}" type="presParOf" srcId="{320386E9-2B2F-43AF-9B2C-682119DB74F8}" destId="{8F2E0B28-C997-4065-AB2A-419BEBCC1A1B}" srcOrd="1" destOrd="0" presId="urn:microsoft.com/office/officeart/2008/layout/CaptionedPictures"/>
    <dgm:cxn modelId="{3355D1CD-F4ED-47C2-AE18-8F49097BCAA9}" type="presParOf" srcId="{B1F790F4-1D87-4771-8A25-3B4CA6226F60}" destId="{9743765E-EEF4-4BFC-A5A8-EAE63A3AFC9C}" srcOrd="3" destOrd="0" presId="urn:microsoft.com/office/officeart/2008/layout/CaptionedPictures"/>
    <dgm:cxn modelId="{7AA265C5-FAA7-4EBB-B7F8-6EC089E299F3}" type="presParOf" srcId="{B1F790F4-1D87-4771-8A25-3B4CA6226F60}" destId="{DAD00D97-EC05-45AD-AB8D-8E6B73FE7D01}" srcOrd="4" destOrd="0" presId="urn:microsoft.com/office/officeart/2008/layout/CaptionedPictures"/>
    <dgm:cxn modelId="{D6F24A8C-3DD5-46B7-85F6-8F0901DA33D7}" type="presParOf" srcId="{DAD00D97-EC05-45AD-AB8D-8E6B73FE7D01}" destId="{972584C1-663F-4B69-B133-E78B8489B871}" srcOrd="0" destOrd="0" presId="urn:microsoft.com/office/officeart/2008/layout/CaptionedPictures"/>
    <dgm:cxn modelId="{DD1A26C6-EC06-408F-B2FE-EBBDB603E2FD}" type="presParOf" srcId="{DAD00D97-EC05-45AD-AB8D-8E6B73FE7D01}" destId="{02C2EDB1-B454-4395-9E67-822519FDAA71}" srcOrd="1" destOrd="0" presId="urn:microsoft.com/office/officeart/2008/layout/CaptionedPictures"/>
    <dgm:cxn modelId="{1E0078AD-1BF5-40C0-97FD-DB08F30FBD1F}" type="presParOf" srcId="{DAD00D97-EC05-45AD-AB8D-8E6B73FE7D01}" destId="{AC8B79F4-1511-47E5-A4EF-1D556B504738}" srcOrd="2" destOrd="0" presId="urn:microsoft.com/office/officeart/2008/layout/CaptionedPictures"/>
    <dgm:cxn modelId="{5C79547D-B353-4C76-92F8-02F3224A7708}" type="presParOf" srcId="{AC8B79F4-1511-47E5-A4EF-1D556B504738}" destId="{F834034F-10E0-42F4-920D-21BCA6EC75CB}" srcOrd="0" destOrd="0" presId="urn:microsoft.com/office/officeart/2008/layout/CaptionedPictures"/>
    <dgm:cxn modelId="{AF297D6A-9783-44E3-B477-01E1E9F7B815}" type="presParOf" srcId="{AC8B79F4-1511-47E5-A4EF-1D556B504738}" destId="{4380EDB1-5D6A-4481-AF85-20E285B5411A}" srcOrd="1" destOrd="0" presId="urn:microsoft.com/office/officeart/2008/layout/CaptionedPictures"/>
    <dgm:cxn modelId="{77D259D3-7F3C-4261-A8F3-515A7E1530A1}" type="presParOf" srcId="{B1F790F4-1D87-4771-8A25-3B4CA6226F60}" destId="{831C2B29-692C-43E7-8C43-AD74ED338268}" srcOrd="5" destOrd="0" presId="urn:microsoft.com/office/officeart/2008/layout/CaptionedPictures"/>
    <dgm:cxn modelId="{31508B45-A7B3-4B2B-8BE6-2B0E19279C03}" type="presParOf" srcId="{B1F790F4-1D87-4771-8A25-3B4CA6226F60}" destId="{CD80FE0F-4EE9-45B2-A0F0-FE813850556C}" srcOrd="6" destOrd="0" presId="urn:microsoft.com/office/officeart/2008/layout/CaptionedPictures"/>
    <dgm:cxn modelId="{BFA7FA56-E749-4680-B018-9A63E4FFDFE2}" type="presParOf" srcId="{CD80FE0F-4EE9-45B2-A0F0-FE813850556C}" destId="{0A7119AC-1FB0-4954-97C7-AF0551E35AC3}" srcOrd="0" destOrd="0" presId="urn:microsoft.com/office/officeart/2008/layout/CaptionedPictures"/>
    <dgm:cxn modelId="{0FE3B9E8-526C-4651-ABB4-C10FA073D27F}" type="presParOf" srcId="{CD80FE0F-4EE9-45B2-A0F0-FE813850556C}" destId="{3F637E0D-87B9-4890-9A14-7A379EBC0049}" srcOrd="1" destOrd="0" presId="urn:microsoft.com/office/officeart/2008/layout/CaptionedPictures"/>
    <dgm:cxn modelId="{BBB7CAE3-018E-4C0F-B6E7-B74BF6961360}" type="presParOf" srcId="{CD80FE0F-4EE9-45B2-A0F0-FE813850556C}" destId="{6E5CA14A-D17A-48D9-8762-B4A8A1107075}" srcOrd="2" destOrd="0" presId="urn:microsoft.com/office/officeart/2008/layout/CaptionedPictures"/>
    <dgm:cxn modelId="{E40C583B-EA6E-4716-9889-A4B62415434B}" type="presParOf" srcId="{6E5CA14A-D17A-48D9-8762-B4A8A1107075}" destId="{B60F031D-35B9-4D3B-8233-E59021E49F01}" srcOrd="0" destOrd="0" presId="urn:microsoft.com/office/officeart/2008/layout/CaptionedPictures"/>
    <dgm:cxn modelId="{3EC8B386-24F2-4D56-B70E-0B8182A52579}" type="presParOf" srcId="{6E5CA14A-D17A-48D9-8762-B4A8A1107075}" destId="{04227702-EB8D-4C32-B3C8-3EC8DA50931A}" srcOrd="1" destOrd="0" presId="urn:microsoft.com/office/officeart/2008/layout/CaptionedPictures"/>
    <dgm:cxn modelId="{6255D1A7-6108-4DB1-B563-B2BA09D411A5}" type="presParOf" srcId="{B1F790F4-1D87-4771-8A25-3B4CA6226F60}" destId="{357E3F41-FBB5-44DE-9EF6-F27B19B0D4E2}" srcOrd="7" destOrd="0" presId="urn:microsoft.com/office/officeart/2008/layout/CaptionedPictures"/>
    <dgm:cxn modelId="{B36EDC76-F984-48CF-8E19-EFD3902D8BA9}" type="presParOf" srcId="{B1F790F4-1D87-4771-8A25-3B4CA6226F60}" destId="{B06CE2E4-B57A-41C9-952A-418D06D97B3D}" srcOrd="8" destOrd="0" presId="urn:microsoft.com/office/officeart/2008/layout/CaptionedPictures"/>
    <dgm:cxn modelId="{5372F47A-16AC-4427-97B4-993CFCABF232}" type="presParOf" srcId="{B06CE2E4-B57A-41C9-952A-418D06D97B3D}" destId="{20DFDB06-968F-4220-A17A-FDEDEAFB21C5}" srcOrd="0" destOrd="0" presId="urn:microsoft.com/office/officeart/2008/layout/CaptionedPictures"/>
    <dgm:cxn modelId="{3C94781A-8285-4618-82D9-64C75080441C}" type="presParOf" srcId="{B06CE2E4-B57A-41C9-952A-418D06D97B3D}" destId="{EB8469A1-0BE8-4F67-A819-C2C29142EAF7}" srcOrd="1" destOrd="0" presId="urn:microsoft.com/office/officeart/2008/layout/CaptionedPictures"/>
    <dgm:cxn modelId="{DFC536BF-15F0-4D08-A3B7-0643D0A0C18F}" type="presParOf" srcId="{B06CE2E4-B57A-41C9-952A-418D06D97B3D}" destId="{4CBC9B5A-9C23-4BAE-A07A-AABFD365B3E5}" srcOrd="2" destOrd="0" presId="urn:microsoft.com/office/officeart/2008/layout/CaptionedPictures"/>
    <dgm:cxn modelId="{E7D7B76D-9BB7-463B-BE04-0FBB3A0571FF}" type="presParOf" srcId="{4CBC9B5A-9C23-4BAE-A07A-AABFD365B3E5}" destId="{E875B76D-7ED8-4035-938D-95C663C954B3}" srcOrd="0" destOrd="0" presId="urn:microsoft.com/office/officeart/2008/layout/CaptionedPictures"/>
    <dgm:cxn modelId="{96FF63E1-6203-4722-936D-160722D95C3E}" type="presParOf" srcId="{4CBC9B5A-9C23-4BAE-A07A-AABFD365B3E5}" destId="{92D0EB50-F554-40AB-AD29-114E7407CAF4}" srcOrd="1" destOrd="0" presId="urn:microsoft.com/office/officeart/2008/layout/CaptionedPictures"/>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7E7C070A-32EA-40FD-92F8-FC448F927A33}" type="doc">
      <dgm:prSet loTypeId="urn:microsoft.com/office/officeart/2005/8/layout/venn1" loCatId="relationship" qsTypeId="urn:microsoft.com/office/officeart/2005/8/quickstyle/simple1" qsCatId="simple" csTypeId="urn:microsoft.com/office/officeart/2005/8/colors/colorful5" csCatId="colorful" phldr="1"/>
      <dgm:spPr/>
    </dgm:pt>
    <dgm:pt modelId="{F8A8C2AE-1D2F-40F7-BC95-E7DD90BE7E2C}">
      <dgm:prSet phldrT="[文本]"/>
      <dgm:spPr/>
      <dgm:t>
        <a:bodyPr/>
        <a:lstStyle/>
        <a:p>
          <a:r>
            <a:rPr lang="zh-CN" altLang="en-US" smtClean="0"/>
            <a:t>目的性原则</a:t>
          </a:r>
          <a:endParaRPr lang="zh-CN" altLang="en-US" dirty="0"/>
        </a:p>
      </dgm:t>
    </dgm:pt>
    <dgm:pt modelId="{4B94DB4A-0223-4CB9-9590-155E36149D9A}" type="parTrans" cxnId="{FE7828F7-0370-4A47-B063-3C3EF6EF8CD7}">
      <dgm:prSet/>
      <dgm:spPr/>
      <dgm:t>
        <a:bodyPr/>
        <a:lstStyle/>
        <a:p>
          <a:endParaRPr lang="zh-CN" altLang="en-US"/>
        </a:p>
      </dgm:t>
    </dgm:pt>
    <dgm:pt modelId="{A25830FC-C5EC-4F02-A628-6F62114F742E}" type="sibTrans" cxnId="{FE7828F7-0370-4A47-B063-3C3EF6EF8CD7}">
      <dgm:prSet/>
      <dgm:spPr/>
      <dgm:t>
        <a:bodyPr/>
        <a:lstStyle/>
        <a:p>
          <a:endParaRPr lang="zh-CN" altLang="en-US"/>
        </a:p>
      </dgm:t>
    </dgm:pt>
    <dgm:pt modelId="{1DFBEA63-14FB-4EE4-876D-086431F86388}">
      <dgm:prSet phldrT="[文本]"/>
      <dgm:spPr/>
      <dgm:t>
        <a:bodyPr/>
        <a:lstStyle/>
        <a:p>
          <a:r>
            <a:rPr lang="zh-CN" altLang="en-US" smtClean="0"/>
            <a:t>信任原则</a:t>
          </a:r>
          <a:endParaRPr lang="zh-CN" altLang="en-US" dirty="0"/>
        </a:p>
      </dgm:t>
    </dgm:pt>
    <dgm:pt modelId="{5774D5D8-C0DA-407B-A0C4-389047CF26F1}" type="parTrans" cxnId="{B86ECCCF-FC15-42B0-AC8D-E7780506E085}">
      <dgm:prSet/>
      <dgm:spPr/>
      <dgm:t>
        <a:bodyPr/>
        <a:lstStyle/>
        <a:p>
          <a:endParaRPr lang="zh-CN" altLang="en-US"/>
        </a:p>
      </dgm:t>
    </dgm:pt>
    <dgm:pt modelId="{D6BBA747-B582-4E1E-8991-5EBEC8360CB2}" type="sibTrans" cxnId="{B86ECCCF-FC15-42B0-AC8D-E7780506E085}">
      <dgm:prSet/>
      <dgm:spPr/>
      <dgm:t>
        <a:bodyPr/>
        <a:lstStyle/>
        <a:p>
          <a:endParaRPr lang="zh-CN" altLang="en-US"/>
        </a:p>
      </dgm:t>
    </dgm:pt>
    <dgm:pt modelId="{3756A776-2903-4FC6-B2F7-0EE83EE3ACC8}">
      <dgm:prSet phldrT="[文本]"/>
      <dgm:spPr/>
      <dgm:t>
        <a:bodyPr/>
        <a:lstStyle/>
        <a:p>
          <a:r>
            <a:rPr lang="zh-CN" altLang="en-US" smtClean="0"/>
            <a:t>权责一致原则</a:t>
          </a:r>
          <a:endParaRPr lang="zh-CN" altLang="en-US" dirty="0"/>
        </a:p>
      </dgm:t>
    </dgm:pt>
    <dgm:pt modelId="{7FF0A3E9-A6A7-4FB2-A9EF-CEBB31360941}" type="parTrans" cxnId="{266A384C-180D-482F-BC6C-B387F2DF650E}">
      <dgm:prSet/>
      <dgm:spPr/>
      <dgm:t>
        <a:bodyPr/>
        <a:lstStyle/>
        <a:p>
          <a:endParaRPr lang="zh-CN" altLang="en-US"/>
        </a:p>
      </dgm:t>
    </dgm:pt>
    <dgm:pt modelId="{A2E8C799-250D-4693-95F5-3F7BA0307DBF}" type="sibTrans" cxnId="{266A384C-180D-482F-BC6C-B387F2DF650E}">
      <dgm:prSet/>
      <dgm:spPr/>
      <dgm:t>
        <a:bodyPr/>
        <a:lstStyle/>
        <a:p>
          <a:endParaRPr lang="zh-CN" altLang="en-US"/>
        </a:p>
      </dgm:t>
    </dgm:pt>
    <dgm:pt modelId="{FBAED398-FC35-4FAA-8CD6-A26DF9482BA1}" type="pres">
      <dgm:prSet presAssocID="{7E7C070A-32EA-40FD-92F8-FC448F927A33}" presName="compositeShape" presStyleCnt="0">
        <dgm:presLayoutVars>
          <dgm:chMax val="7"/>
          <dgm:dir/>
          <dgm:resizeHandles val="exact"/>
        </dgm:presLayoutVars>
      </dgm:prSet>
      <dgm:spPr/>
    </dgm:pt>
    <dgm:pt modelId="{3BE19293-1FFE-421C-B6C4-A40AC76EAC61}" type="pres">
      <dgm:prSet presAssocID="{F8A8C2AE-1D2F-40F7-BC95-E7DD90BE7E2C}" presName="circ1" presStyleLbl="vennNode1" presStyleIdx="0" presStyleCnt="3"/>
      <dgm:spPr/>
      <dgm:t>
        <a:bodyPr/>
        <a:lstStyle/>
        <a:p>
          <a:endParaRPr lang="zh-CN" altLang="en-US"/>
        </a:p>
      </dgm:t>
    </dgm:pt>
    <dgm:pt modelId="{ED6E9DAF-D78A-4DEE-AD39-C73CA984B6A5}" type="pres">
      <dgm:prSet presAssocID="{F8A8C2AE-1D2F-40F7-BC95-E7DD90BE7E2C}" presName="circ1Tx" presStyleLbl="revTx" presStyleIdx="0" presStyleCnt="0">
        <dgm:presLayoutVars>
          <dgm:chMax val="0"/>
          <dgm:chPref val="0"/>
          <dgm:bulletEnabled val="1"/>
        </dgm:presLayoutVars>
      </dgm:prSet>
      <dgm:spPr/>
      <dgm:t>
        <a:bodyPr/>
        <a:lstStyle/>
        <a:p>
          <a:endParaRPr lang="zh-CN" altLang="en-US"/>
        </a:p>
      </dgm:t>
    </dgm:pt>
    <dgm:pt modelId="{EC7EEFE6-39CA-4160-A4E1-EE9EC3AE8973}" type="pres">
      <dgm:prSet presAssocID="{1DFBEA63-14FB-4EE4-876D-086431F86388}" presName="circ2" presStyleLbl="vennNode1" presStyleIdx="1" presStyleCnt="3"/>
      <dgm:spPr/>
      <dgm:t>
        <a:bodyPr/>
        <a:lstStyle/>
        <a:p>
          <a:endParaRPr lang="zh-CN" altLang="en-US"/>
        </a:p>
      </dgm:t>
    </dgm:pt>
    <dgm:pt modelId="{D4475028-440E-4EAC-B73F-3A220533CE87}" type="pres">
      <dgm:prSet presAssocID="{1DFBEA63-14FB-4EE4-876D-086431F86388}" presName="circ2Tx" presStyleLbl="revTx" presStyleIdx="0" presStyleCnt="0">
        <dgm:presLayoutVars>
          <dgm:chMax val="0"/>
          <dgm:chPref val="0"/>
          <dgm:bulletEnabled val="1"/>
        </dgm:presLayoutVars>
      </dgm:prSet>
      <dgm:spPr/>
      <dgm:t>
        <a:bodyPr/>
        <a:lstStyle/>
        <a:p>
          <a:endParaRPr lang="zh-CN" altLang="en-US"/>
        </a:p>
      </dgm:t>
    </dgm:pt>
    <dgm:pt modelId="{BBE91660-3320-4311-B9E5-5C166CF61B0F}" type="pres">
      <dgm:prSet presAssocID="{3756A776-2903-4FC6-B2F7-0EE83EE3ACC8}" presName="circ3" presStyleLbl="vennNode1" presStyleIdx="2" presStyleCnt="3"/>
      <dgm:spPr/>
      <dgm:t>
        <a:bodyPr/>
        <a:lstStyle/>
        <a:p>
          <a:endParaRPr lang="zh-CN" altLang="en-US"/>
        </a:p>
      </dgm:t>
    </dgm:pt>
    <dgm:pt modelId="{5B1FD2E8-46DC-40AE-A1A8-DCB7AC89F68D}" type="pres">
      <dgm:prSet presAssocID="{3756A776-2903-4FC6-B2F7-0EE83EE3ACC8}" presName="circ3Tx" presStyleLbl="revTx" presStyleIdx="0" presStyleCnt="0">
        <dgm:presLayoutVars>
          <dgm:chMax val="0"/>
          <dgm:chPref val="0"/>
          <dgm:bulletEnabled val="1"/>
        </dgm:presLayoutVars>
      </dgm:prSet>
      <dgm:spPr/>
      <dgm:t>
        <a:bodyPr/>
        <a:lstStyle/>
        <a:p>
          <a:endParaRPr lang="zh-CN" altLang="en-US"/>
        </a:p>
      </dgm:t>
    </dgm:pt>
  </dgm:ptLst>
  <dgm:cxnLst>
    <dgm:cxn modelId="{600A71C8-D336-423E-B29A-3566DE393FE6}" type="presOf" srcId="{F8A8C2AE-1D2F-40F7-BC95-E7DD90BE7E2C}" destId="{3BE19293-1FFE-421C-B6C4-A40AC76EAC61}" srcOrd="0" destOrd="0" presId="urn:microsoft.com/office/officeart/2005/8/layout/venn1"/>
    <dgm:cxn modelId="{FE7828F7-0370-4A47-B063-3C3EF6EF8CD7}" srcId="{7E7C070A-32EA-40FD-92F8-FC448F927A33}" destId="{F8A8C2AE-1D2F-40F7-BC95-E7DD90BE7E2C}" srcOrd="0" destOrd="0" parTransId="{4B94DB4A-0223-4CB9-9590-155E36149D9A}" sibTransId="{A25830FC-C5EC-4F02-A628-6F62114F742E}"/>
    <dgm:cxn modelId="{554AB0DF-5582-48A0-956F-8923629BBDB1}" type="presOf" srcId="{3756A776-2903-4FC6-B2F7-0EE83EE3ACC8}" destId="{BBE91660-3320-4311-B9E5-5C166CF61B0F}" srcOrd="0" destOrd="0" presId="urn:microsoft.com/office/officeart/2005/8/layout/venn1"/>
    <dgm:cxn modelId="{A1381B45-3105-4705-94D6-661B56A394DB}" type="presOf" srcId="{3756A776-2903-4FC6-B2F7-0EE83EE3ACC8}" destId="{5B1FD2E8-46DC-40AE-A1A8-DCB7AC89F68D}" srcOrd="1" destOrd="0" presId="urn:microsoft.com/office/officeart/2005/8/layout/venn1"/>
    <dgm:cxn modelId="{BCB48785-6B78-4350-802D-699D0D110B0E}" type="presOf" srcId="{7E7C070A-32EA-40FD-92F8-FC448F927A33}" destId="{FBAED398-FC35-4FAA-8CD6-A26DF9482BA1}" srcOrd="0" destOrd="0" presId="urn:microsoft.com/office/officeart/2005/8/layout/venn1"/>
    <dgm:cxn modelId="{D962A2A9-8564-4358-BAC8-2328C5AEF7DD}" type="presOf" srcId="{1DFBEA63-14FB-4EE4-876D-086431F86388}" destId="{EC7EEFE6-39CA-4160-A4E1-EE9EC3AE8973}" srcOrd="0" destOrd="0" presId="urn:microsoft.com/office/officeart/2005/8/layout/venn1"/>
    <dgm:cxn modelId="{B86ECCCF-FC15-42B0-AC8D-E7780506E085}" srcId="{7E7C070A-32EA-40FD-92F8-FC448F927A33}" destId="{1DFBEA63-14FB-4EE4-876D-086431F86388}" srcOrd="1" destOrd="0" parTransId="{5774D5D8-C0DA-407B-A0C4-389047CF26F1}" sibTransId="{D6BBA747-B582-4E1E-8991-5EBEC8360CB2}"/>
    <dgm:cxn modelId="{6984A47C-D8D2-490B-96DE-1EB03B11FA2B}" type="presOf" srcId="{1DFBEA63-14FB-4EE4-876D-086431F86388}" destId="{D4475028-440E-4EAC-B73F-3A220533CE87}" srcOrd="1" destOrd="0" presId="urn:microsoft.com/office/officeart/2005/8/layout/venn1"/>
    <dgm:cxn modelId="{266A384C-180D-482F-BC6C-B387F2DF650E}" srcId="{7E7C070A-32EA-40FD-92F8-FC448F927A33}" destId="{3756A776-2903-4FC6-B2F7-0EE83EE3ACC8}" srcOrd="2" destOrd="0" parTransId="{7FF0A3E9-A6A7-4FB2-A9EF-CEBB31360941}" sibTransId="{A2E8C799-250D-4693-95F5-3F7BA0307DBF}"/>
    <dgm:cxn modelId="{241E400C-44C2-411D-AE68-078B5D1A2079}" type="presOf" srcId="{F8A8C2AE-1D2F-40F7-BC95-E7DD90BE7E2C}" destId="{ED6E9DAF-D78A-4DEE-AD39-C73CA984B6A5}" srcOrd="1" destOrd="0" presId="urn:microsoft.com/office/officeart/2005/8/layout/venn1"/>
    <dgm:cxn modelId="{F0010AF2-853B-43CA-B646-60768415F9AD}" type="presParOf" srcId="{FBAED398-FC35-4FAA-8CD6-A26DF9482BA1}" destId="{3BE19293-1FFE-421C-B6C4-A40AC76EAC61}" srcOrd="0" destOrd="0" presId="urn:microsoft.com/office/officeart/2005/8/layout/venn1"/>
    <dgm:cxn modelId="{5982826C-1B7C-49C6-824D-7C5F56553BC3}" type="presParOf" srcId="{FBAED398-FC35-4FAA-8CD6-A26DF9482BA1}" destId="{ED6E9DAF-D78A-4DEE-AD39-C73CA984B6A5}" srcOrd="1" destOrd="0" presId="urn:microsoft.com/office/officeart/2005/8/layout/venn1"/>
    <dgm:cxn modelId="{F6729A29-D634-4A27-BF0A-1B97170ED108}" type="presParOf" srcId="{FBAED398-FC35-4FAA-8CD6-A26DF9482BA1}" destId="{EC7EEFE6-39CA-4160-A4E1-EE9EC3AE8973}" srcOrd="2" destOrd="0" presId="urn:microsoft.com/office/officeart/2005/8/layout/venn1"/>
    <dgm:cxn modelId="{8513D9C6-C0FB-4082-9DEF-D6951B86EAC7}" type="presParOf" srcId="{FBAED398-FC35-4FAA-8CD6-A26DF9482BA1}" destId="{D4475028-440E-4EAC-B73F-3A220533CE87}" srcOrd="3" destOrd="0" presId="urn:microsoft.com/office/officeart/2005/8/layout/venn1"/>
    <dgm:cxn modelId="{0CCBA88F-EA7A-44DA-94F4-5BB2387AD828}" type="presParOf" srcId="{FBAED398-FC35-4FAA-8CD6-A26DF9482BA1}" destId="{BBE91660-3320-4311-B9E5-5C166CF61B0F}" srcOrd="4" destOrd="0" presId="urn:microsoft.com/office/officeart/2005/8/layout/venn1"/>
    <dgm:cxn modelId="{39790D1B-529A-4C24-B6A7-43C5CCBBA9D5}" type="presParOf" srcId="{FBAED398-FC35-4FAA-8CD6-A26DF9482BA1}" destId="{5B1FD2E8-46DC-40AE-A1A8-DCB7AC89F68D}" srcOrd="5" destOrd="0" presId="urn:microsoft.com/office/officeart/2005/8/layout/venn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77F31DD8-0DC0-4034-84EC-56EA6FFCF0E6}" type="doc">
      <dgm:prSet loTypeId="urn:microsoft.com/office/officeart/2005/8/layout/pList1#2" loCatId="list" qsTypeId="urn:microsoft.com/office/officeart/2005/8/quickstyle/simple1" qsCatId="simple" csTypeId="urn:microsoft.com/office/officeart/2005/8/colors/accent1_2" csCatId="accent1" phldr="1"/>
      <dgm:spPr/>
      <dgm:t>
        <a:bodyPr/>
        <a:lstStyle/>
        <a:p>
          <a:endParaRPr lang="zh-CN" altLang="en-US"/>
        </a:p>
      </dgm:t>
    </dgm:pt>
    <dgm:pt modelId="{5CB60C66-51A1-4EA5-BF98-192BA1EF1CF2}">
      <dgm:prSet phldrT="[文本]"/>
      <dgm:spPr/>
      <dgm:t>
        <a:bodyPr/>
        <a:lstStyle/>
        <a:p>
          <a:r>
            <a:rPr lang="zh-CN" altLang="en-US" sz="1600" dirty="0" smtClean="0"/>
            <a:t>直线管理人员</a:t>
          </a:r>
          <a:endParaRPr lang="zh-CN" altLang="en-US" sz="1600" dirty="0"/>
        </a:p>
      </dgm:t>
    </dgm:pt>
    <dgm:pt modelId="{00236D26-323F-4239-90A4-0A92968DAEE5}" type="parTrans" cxnId="{D7951434-CBDF-4053-A78E-0EFE7EB619A0}">
      <dgm:prSet/>
      <dgm:spPr/>
      <dgm:t>
        <a:bodyPr/>
        <a:lstStyle/>
        <a:p>
          <a:endParaRPr lang="zh-CN" altLang="en-US"/>
        </a:p>
      </dgm:t>
    </dgm:pt>
    <dgm:pt modelId="{727A00B5-B673-44A4-B2D2-6369F4A02F85}" type="sibTrans" cxnId="{D7951434-CBDF-4053-A78E-0EFE7EB619A0}">
      <dgm:prSet/>
      <dgm:spPr/>
      <dgm:t>
        <a:bodyPr/>
        <a:lstStyle/>
        <a:p>
          <a:endParaRPr lang="zh-CN" altLang="en-US"/>
        </a:p>
      </dgm:t>
    </dgm:pt>
    <dgm:pt modelId="{8B218BBB-227E-4B40-A270-10876FF1BB79}">
      <dgm:prSet/>
      <dgm:spPr/>
      <dgm:t>
        <a:bodyPr/>
        <a:lstStyle/>
        <a:p>
          <a:r>
            <a:rPr lang="zh-CN" altLang="en-US" sz="1600" dirty="0" smtClean="0"/>
            <a:t>参谋人员</a:t>
          </a:r>
          <a:endParaRPr lang="en-US" altLang="zh-CN" sz="1600" dirty="0" smtClean="0"/>
        </a:p>
      </dgm:t>
    </dgm:pt>
    <dgm:pt modelId="{0598D5C6-CFAE-424E-A881-73D966FACB5E}" type="parTrans" cxnId="{DE83D73B-9509-42B1-B183-096A854AA957}">
      <dgm:prSet/>
      <dgm:spPr/>
      <dgm:t>
        <a:bodyPr/>
        <a:lstStyle/>
        <a:p>
          <a:endParaRPr lang="zh-CN" altLang="en-US"/>
        </a:p>
      </dgm:t>
    </dgm:pt>
    <dgm:pt modelId="{4B9FCF87-7DA3-4AED-B71F-63B6DB27BB85}" type="sibTrans" cxnId="{DE83D73B-9509-42B1-B183-096A854AA957}">
      <dgm:prSet/>
      <dgm:spPr/>
      <dgm:t>
        <a:bodyPr/>
        <a:lstStyle/>
        <a:p>
          <a:endParaRPr lang="zh-CN" altLang="en-US"/>
        </a:p>
      </dgm:t>
    </dgm:pt>
    <dgm:pt modelId="{AA229E86-E47D-4C6D-8BC8-ABC85B667D6F}">
      <dgm:prSet custT="1"/>
      <dgm:spPr/>
      <dgm:t>
        <a:bodyPr/>
        <a:lstStyle/>
        <a:p>
          <a:r>
            <a:rPr lang="zh-CN" altLang="en-US" sz="1400" dirty="0" smtClean="0"/>
            <a:t>从专业的角度为特定层级的管理者提供咨询、建议的管理者</a:t>
          </a:r>
          <a:endParaRPr lang="en-US" altLang="zh-CN" sz="1400" dirty="0" smtClean="0"/>
        </a:p>
      </dgm:t>
    </dgm:pt>
    <dgm:pt modelId="{D7A026FE-C0B1-4EF4-9564-BCC61094E0BD}" type="parTrans" cxnId="{73E188AE-E1E8-4555-A01F-63DD3F853589}">
      <dgm:prSet/>
      <dgm:spPr/>
      <dgm:t>
        <a:bodyPr/>
        <a:lstStyle/>
        <a:p>
          <a:endParaRPr lang="zh-CN" altLang="en-US"/>
        </a:p>
      </dgm:t>
    </dgm:pt>
    <dgm:pt modelId="{38BD65DE-7131-4492-B090-0694ED6168D6}" type="sibTrans" cxnId="{73E188AE-E1E8-4555-A01F-63DD3F853589}">
      <dgm:prSet/>
      <dgm:spPr/>
      <dgm:t>
        <a:bodyPr/>
        <a:lstStyle/>
        <a:p>
          <a:endParaRPr lang="zh-CN" altLang="en-US"/>
        </a:p>
      </dgm:t>
    </dgm:pt>
    <dgm:pt modelId="{5EF01153-A55A-452C-8766-0F5A2F0EA6A8}">
      <dgm:prSet phldrT="[文本]" custT="1"/>
      <dgm:spPr/>
      <dgm:t>
        <a:bodyPr/>
        <a:lstStyle/>
        <a:p>
          <a:r>
            <a:rPr lang="zh-CN" altLang="en-US" sz="1400" dirty="0" smtClean="0"/>
            <a:t>位于组织纵向层级中特定职位的管理者，拥有直线职权</a:t>
          </a:r>
          <a:endParaRPr lang="zh-CN" altLang="en-US" sz="1400" dirty="0"/>
        </a:p>
      </dgm:t>
    </dgm:pt>
    <dgm:pt modelId="{70587DE0-511E-4F42-868E-AF935485E90D}" type="parTrans" cxnId="{67E56F88-7A6C-45F1-945A-37CEEB85D95E}">
      <dgm:prSet/>
      <dgm:spPr/>
      <dgm:t>
        <a:bodyPr/>
        <a:lstStyle/>
        <a:p>
          <a:endParaRPr lang="zh-CN" altLang="en-US"/>
        </a:p>
      </dgm:t>
    </dgm:pt>
    <dgm:pt modelId="{D778E4E0-75E7-4695-BC69-A8E2CE6147F4}" type="sibTrans" cxnId="{67E56F88-7A6C-45F1-945A-37CEEB85D95E}">
      <dgm:prSet/>
      <dgm:spPr/>
      <dgm:t>
        <a:bodyPr/>
        <a:lstStyle/>
        <a:p>
          <a:endParaRPr lang="zh-CN" altLang="en-US"/>
        </a:p>
      </dgm:t>
    </dgm:pt>
    <dgm:pt modelId="{B0B4F455-9D34-40FA-8491-6F6C2389687D}" type="pres">
      <dgm:prSet presAssocID="{77F31DD8-0DC0-4034-84EC-56EA6FFCF0E6}" presName="Name0" presStyleCnt="0">
        <dgm:presLayoutVars>
          <dgm:dir/>
          <dgm:resizeHandles val="exact"/>
        </dgm:presLayoutVars>
      </dgm:prSet>
      <dgm:spPr/>
      <dgm:t>
        <a:bodyPr/>
        <a:lstStyle/>
        <a:p>
          <a:endParaRPr lang="zh-CN" altLang="en-US"/>
        </a:p>
      </dgm:t>
    </dgm:pt>
    <dgm:pt modelId="{B85C295C-BFE3-49BA-BEBE-7DE32AE87B7B}" type="pres">
      <dgm:prSet presAssocID="{5CB60C66-51A1-4EA5-BF98-192BA1EF1CF2}" presName="compNode" presStyleCnt="0"/>
      <dgm:spPr/>
    </dgm:pt>
    <dgm:pt modelId="{F87776BB-DD3C-409C-8A62-FBEBD7553B81}" type="pres">
      <dgm:prSet presAssocID="{5CB60C66-51A1-4EA5-BF98-192BA1EF1CF2}" presName="pictRect" presStyleLbl="node1" presStyleIdx="0" presStyleCnt="2"/>
      <dgm:spPr>
        <a:blipFill dpi="0" rotWithShape="1">
          <a:blip xmlns:r="http://schemas.openxmlformats.org/officeDocument/2006/relationships" r:embed="rId1">
            <a:extLst>
              <a:ext uri="{28A0092B-C50C-407E-A947-70E740481C1C}">
                <a14:useLocalDpi xmlns="" xmlns:a14="http://schemas.microsoft.com/office/drawing/2010/main" val="0"/>
              </a:ext>
            </a:extLst>
          </a:blip>
          <a:srcRect/>
          <a:stretch>
            <a:fillRect l="-1734" r="-14931"/>
          </a:stretch>
        </a:blipFill>
      </dgm:spPr>
    </dgm:pt>
    <dgm:pt modelId="{692D3E71-2C10-4D76-AC8E-56406F3E1E1B}" type="pres">
      <dgm:prSet presAssocID="{5CB60C66-51A1-4EA5-BF98-192BA1EF1CF2}" presName="textRect" presStyleLbl="revTx" presStyleIdx="0" presStyleCnt="2">
        <dgm:presLayoutVars>
          <dgm:bulletEnabled val="1"/>
        </dgm:presLayoutVars>
      </dgm:prSet>
      <dgm:spPr/>
      <dgm:t>
        <a:bodyPr/>
        <a:lstStyle/>
        <a:p>
          <a:endParaRPr lang="zh-CN" altLang="en-US"/>
        </a:p>
      </dgm:t>
    </dgm:pt>
    <dgm:pt modelId="{3A99605C-8BE6-4008-AA85-269FD7CFE1EF}" type="pres">
      <dgm:prSet presAssocID="{727A00B5-B673-44A4-B2D2-6369F4A02F85}" presName="sibTrans" presStyleLbl="sibTrans2D1" presStyleIdx="0" presStyleCnt="0"/>
      <dgm:spPr/>
      <dgm:t>
        <a:bodyPr/>
        <a:lstStyle/>
        <a:p>
          <a:endParaRPr lang="zh-CN" altLang="en-US"/>
        </a:p>
      </dgm:t>
    </dgm:pt>
    <dgm:pt modelId="{071F34DB-9160-42F4-8F72-814B399859B9}" type="pres">
      <dgm:prSet presAssocID="{8B218BBB-227E-4B40-A270-10876FF1BB79}" presName="compNode" presStyleCnt="0"/>
      <dgm:spPr/>
    </dgm:pt>
    <dgm:pt modelId="{56935C7F-80C3-408E-AE8B-BBFE4380CAEB}" type="pres">
      <dgm:prSet presAssocID="{8B218BBB-227E-4B40-A270-10876FF1BB79}" presName="pictRect" presStyleLbl="node1" presStyleIdx="1" presStyleCnt="2"/>
      <dgm:spPr>
        <a:blipFill>
          <a:blip xmlns:r="http://schemas.openxmlformats.org/officeDocument/2006/relationships" r:embed="rId2">
            <a:extLst>
              <a:ext uri="{28A0092B-C50C-407E-A947-70E740481C1C}">
                <a14:useLocalDpi xmlns="" xmlns:a14="http://schemas.microsoft.com/office/drawing/2010/main" val="0"/>
              </a:ext>
            </a:extLst>
          </a:blip>
          <a:srcRect/>
          <a:stretch>
            <a:fillRect l="-2000" r="-2000"/>
          </a:stretch>
        </a:blipFill>
      </dgm:spPr>
    </dgm:pt>
    <dgm:pt modelId="{68F21C17-50B4-4C15-B6CB-361A3A878E5B}" type="pres">
      <dgm:prSet presAssocID="{8B218BBB-227E-4B40-A270-10876FF1BB79}" presName="textRect" presStyleLbl="revTx" presStyleIdx="1" presStyleCnt="2">
        <dgm:presLayoutVars>
          <dgm:bulletEnabled val="1"/>
        </dgm:presLayoutVars>
      </dgm:prSet>
      <dgm:spPr/>
      <dgm:t>
        <a:bodyPr/>
        <a:lstStyle/>
        <a:p>
          <a:endParaRPr lang="zh-CN" altLang="en-US"/>
        </a:p>
      </dgm:t>
    </dgm:pt>
  </dgm:ptLst>
  <dgm:cxnLst>
    <dgm:cxn modelId="{BA72F33A-664E-4B67-8515-34DAFBD7FAF2}" type="presOf" srcId="{727A00B5-B673-44A4-B2D2-6369F4A02F85}" destId="{3A99605C-8BE6-4008-AA85-269FD7CFE1EF}" srcOrd="0" destOrd="0" presId="urn:microsoft.com/office/officeart/2005/8/layout/pList1#2"/>
    <dgm:cxn modelId="{62BF1A17-3AB7-4EF3-8708-5F555D0425D8}" type="presOf" srcId="{77F31DD8-0DC0-4034-84EC-56EA6FFCF0E6}" destId="{B0B4F455-9D34-40FA-8491-6F6C2389687D}" srcOrd="0" destOrd="0" presId="urn:microsoft.com/office/officeart/2005/8/layout/pList1#2"/>
    <dgm:cxn modelId="{73E188AE-E1E8-4555-A01F-63DD3F853589}" srcId="{8B218BBB-227E-4B40-A270-10876FF1BB79}" destId="{AA229E86-E47D-4C6D-8BC8-ABC85B667D6F}" srcOrd="0" destOrd="0" parTransId="{D7A026FE-C0B1-4EF4-9564-BCC61094E0BD}" sibTransId="{38BD65DE-7131-4492-B090-0694ED6168D6}"/>
    <dgm:cxn modelId="{DE83D73B-9509-42B1-B183-096A854AA957}" srcId="{77F31DD8-0DC0-4034-84EC-56EA6FFCF0E6}" destId="{8B218BBB-227E-4B40-A270-10876FF1BB79}" srcOrd="1" destOrd="0" parTransId="{0598D5C6-CFAE-424E-A881-73D966FACB5E}" sibTransId="{4B9FCF87-7DA3-4AED-B71F-63B6DB27BB85}"/>
    <dgm:cxn modelId="{CF198BF5-D3C0-454F-AAB2-5331C746E40B}" type="presOf" srcId="{8B218BBB-227E-4B40-A270-10876FF1BB79}" destId="{68F21C17-50B4-4C15-B6CB-361A3A878E5B}" srcOrd="0" destOrd="0" presId="urn:microsoft.com/office/officeart/2005/8/layout/pList1#2"/>
    <dgm:cxn modelId="{D7951434-CBDF-4053-A78E-0EFE7EB619A0}" srcId="{77F31DD8-0DC0-4034-84EC-56EA6FFCF0E6}" destId="{5CB60C66-51A1-4EA5-BF98-192BA1EF1CF2}" srcOrd="0" destOrd="0" parTransId="{00236D26-323F-4239-90A4-0A92968DAEE5}" sibTransId="{727A00B5-B673-44A4-B2D2-6369F4A02F85}"/>
    <dgm:cxn modelId="{57EBAFF7-003D-4F12-84EE-A1E10B482BF3}" type="presOf" srcId="{5EF01153-A55A-452C-8766-0F5A2F0EA6A8}" destId="{692D3E71-2C10-4D76-AC8E-56406F3E1E1B}" srcOrd="0" destOrd="1" presId="urn:microsoft.com/office/officeart/2005/8/layout/pList1#2"/>
    <dgm:cxn modelId="{618D5134-853C-4217-BC36-83FDF738E34E}" type="presOf" srcId="{5CB60C66-51A1-4EA5-BF98-192BA1EF1CF2}" destId="{692D3E71-2C10-4D76-AC8E-56406F3E1E1B}" srcOrd="0" destOrd="0" presId="urn:microsoft.com/office/officeart/2005/8/layout/pList1#2"/>
    <dgm:cxn modelId="{5B7009D0-8693-4EF4-A086-B3A4A711B0A3}" type="presOf" srcId="{AA229E86-E47D-4C6D-8BC8-ABC85B667D6F}" destId="{68F21C17-50B4-4C15-B6CB-361A3A878E5B}" srcOrd="0" destOrd="1" presId="urn:microsoft.com/office/officeart/2005/8/layout/pList1#2"/>
    <dgm:cxn modelId="{67E56F88-7A6C-45F1-945A-37CEEB85D95E}" srcId="{5CB60C66-51A1-4EA5-BF98-192BA1EF1CF2}" destId="{5EF01153-A55A-452C-8766-0F5A2F0EA6A8}" srcOrd="0" destOrd="0" parTransId="{70587DE0-511E-4F42-868E-AF935485E90D}" sibTransId="{D778E4E0-75E7-4695-BC69-A8E2CE6147F4}"/>
    <dgm:cxn modelId="{5FCF6037-7EBC-4D31-B319-66FF2459ED0C}" type="presParOf" srcId="{B0B4F455-9D34-40FA-8491-6F6C2389687D}" destId="{B85C295C-BFE3-49BA-BEBE-7DE32AE87B7B}" srcOrd="0" destOrd="0" presId="urn:microsoft.com/office/officeart/2005/8/layout/pList1#2"/>
    <dgm:cxn modelId="{5A502A7A-3D71-4E8E-80AD-74E3B1D3C5A1}" type="presParOf" srcId="{B85C295C-BFE3-49BA-BEBE-7DE32AE87B7B}" destId="{F87776BB-DD3C-409C-8A62-FBEBD7553B81}" srcOrd="0" destOrd="0" presId="urn:microsoft.com/office/officeart/2005/8/layout/pList1#2"/>
    <dgm:cxn modelId="{B5DB3A55-34E6-4C09-88BE-A3C4A4DD7CBC}" type="presParOf" srcId="{B85C295C-BFE3-49BA-BEBE-7DE32AE87B7B}" destId="{692D3E71-2C10-4D76-AC8E-56406F3E1E1B}" srcOrd="1" destOrd="0" presId="urn:microsoft.com/office/officeart/2005/8/layout/pList1#2"/>
    <dgm:cxn modelId="{DEB6AA26-E818-4A84-8C7F-FC79EDBDC758}" type="presParOf" srcId="{B0B4F455-9D34-40FA-8491-6F6C2389687D}" destId="{3A99605C-8BE6-4008-AA85-269FD7CFE1EF}" srcOrd="1" destOrd="0" presId="urn:microsoft.com/office/officeart/2005/8/layout/pList1#2"/>
    <dgm:cxn modelId="{D4D724B6-ED87-4128-B8BF-9346097E62DB}" type="presParOf" srcId="{B0B4F455-9D34-40FA-8491-6F6C2389687D}" destId="{071F34DB-9160-42F4-8F72-814B399859B9}" srcOrd="2" destOrd="0" presId="urn:microsoft.com/office/officeart/2005/8/layout/pList1#2"/>
    <dgm:cxn modelId="{689646D0-307F-44F9-A111-1B23FA0EC3F2}" type="presParOf" srcId="{071F34DB-9160-42F4-8F72-814B399859B9}" destId="{56935C7F-80C3-408E-AE8B-BBFE4380CAEB}" srcOrd="0" destOrd="0" presId="urn:microsoft.com/office/officeart/2005/8/layout/pList1#2"/>
    <dgm:cxn modelId="{5AD4B7F6-0DFB-4309-AA06-218ACEF075C9}" type="presParOf" srcId="{071F34DB-9160-42F4-8F72-814B399859B9}" destId="{68F21C17-50B4-4C15-B6CB-361A3A878E5B}" srcOrd="1" destOrd="0" presId="urn:microsoft.com/office/officeart/2005/8/layout/pList1#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8DBE5210-D435-410D-B566-FFE191FF1E14}" type="doc">
      <dgm:prSet loTypeId="urn:microsoft.com/office/officeart/2008/layout/VerticalCurvedList" loCatId="list" qsTypeId="urn:microsoft.com/office/officeart/2005/8/quickstyle/simple1" qsCatId="simple" csTypeId="urn:microsoft.com/office/officeart/2005/8/colors/colorful5" csCatId="colorful" phldr="1"/>
      <dgm:spPr/>
      <dgm:t>
        <a:bodyPr/>
        <a:lstStyle/>
        <a:p>
          <a:endParaRPr lang="zh-CN" altLang="en-US"/>
        </a:p>
      </dgm:t>
    </dgm:pt>
    <dgm:pt modelId="{49B105FA-C0A1-474F-B124-34FC0EC28F59}">
      <dgm:prSet phldrT="[文本]"/>
      <dgm:spPr/>
      <dgm:t>
        <a:bodyPr/>
        <a:lstStyle/>
        <a:p>
          <a:r>
            <a:rPr lang="zh-CN" altLang="en-US" smtClean="0">
              <a:latin typeface="微软雅黑" panose="020B0503020204020204" pitchFamily="34" charset="-122"/>
              <a:ea typeface="微软雅黑" panose="020B0503020204020204" pitchFamily="34" charset="-122"/>
            </a:rPr>
            <a:t>都是组织的管理者，共同为组织目标服务。</a:t>
          </a:r>
          <a:endParaRPr lang="zh-CN" altLang="en-US"/>
        </a:p>
      </dgm:t>
    </dgm:pt>
    <dgm:pt modelId="{063624E7-AD47-42EB-91C1-888D2AC49966}" type="parTrans" cxnId="{E1664107-D93B-4D45-9AF9-19D30159482F}">
      <dgm:prSet/>
      <dgm:spPr/>
      <dgm:t>
        <a:bodyPr/>
        <a:lstStyle/>
        <a:p>
          <a:endParaRPr lang="zh-CN" altLang="en-US"/>
        </a:p>
      </dgm:t>
    </dgm:pt>
    <dgm:pt modelId="{E67ACC18-C6D8-4DCE-B67B-A30398011130}" type="sibTrans" cxnId="{E1664107-D93B-4D45-9AF9-19D30159482F}">
      <dgm:prSet/>
      <dgm:spPr/>
      <dgm:t>
        <a:bodyPr/>
        <a:lstStyle/>
        <a:p>
          <a:endParaRPr lang="zh-CN" altLang="en-US"/>
        </a:p>
      </dgm:t>
    </dgm:pt>
    <dgm:pt modelId="{1160D0F2-5673-4977-9AC2-03D7CD37F72B}">
      <dgm:prSet/>
      <dgm:spPr/>
      <dgm:t>
        <a:bodyPr/>
        <a:lstStyle/>
        <a:p>
          <a:r>
            <a:rPr lang="zh-CN" altLang="en-US" smtClean="0">
              <a:latin typeface="微软雅黑" panose="020B0503020204020204" pitchFamily="34" charset="-122"/>
              <a:ea typeface="微软雅黑" panose="020B0503020204020204" pitchFamily="34" charset="-122"/>
            </a:rPr>
            <a:t>参谋为直线管理者提供咨询、建议与审查等方面的专业服务。</a:t>
          </a:r>
          <a:endParaRPr lang="zh-CN" altLang="en-US" dirty="0">
            <a:latin typeface="微软雅黑" panose="020B0503020204020204" pitchFamily="34" charset="-122"/>
            <a:ea typeface="微软雅黑" panose="020B0503020204020204" pitchFamily="34" charset="-122"/>
          </a:endParaRPr>
        </a:p>
      </dgm:t>
    </dgm:pt>
    <dgm:pt modelId="{86FACD16-3793-46D4-92D2-A98C244449F0}" type="parTrans" cxnId="{D365D067-2F01-4F50-BAEB-996490004096}">
      <dgm:prSet/>
      <dgm:spPr/>
      <dgm:t>
        <a:bodyPr/>
        <a:lstStyle/>
        <a:p>
          <a:endParaRPr lang="zh-CN" altLang="en-US"/>
        </a:p>
      </dgm:t>
    </dgm:pt>
    <dgm:pt modelId="{8BA785B5-354B-47F6-B1D4-0BE587919C9E}" type="sibTrans" cxnId="{D365D067-2F01-4F50-BAEB-996490004096}">
      <dgm:prSet/>
      <dgm:spPr/>
      <dgm:t>
        <a:bodyPr/>
        <a:lstStyle/>
        <a:p>
          <a:endParaRPr lang="zh-CN" altLang="en-US"/>
        </a:p>
      </dgm:t>
    </dgm:pt>
    <dgm:pt modelId="{A93F49E8-879C-415B-B2E9-ADD3F2CCBE75}">
      <dgm:prSet/>
      <dgm:spPr/>
      <dgm:t>
        <a:bodyPr/>
        <a:lstStyle/>
        <a:p>
          <a:r>
            <a:rPr lang="zh-CN" altLang="en-US" smtClean="0">
              <a:latin typeface="微软雅黑" panose="020B0503020204020204" pitchFamily="34" charset="-122"/>
              <a:ea typeface="微软雅黑" panose="020B0503020204020204" pitchFamily="34" charset="-122"/>
            </a:rPr>
            <a:t>都是为了克服管理人员的局限性而设置的。直线部门</a:t>
          </a:r>
          <a:r>
            <a:rPr lang="en-US" altLang="zh-CN" smtClean="0">
              <a:latin typeface="微软雅黑" panose="020B0503020204020204" pitchFamily="34" charset="-122"/>
              <a:ea typeface="微软雅黑" panose="020B0503020204020204" pitchFamily="34" charset="-122"/>
            </a:rPr>
            <a:t>——</a:t>
          </a:r>
          <a:r>
            <a:rPr lang="zh-CN" altLang="en-US" smtClean="0">
              <a:latin typeface="微软雅黑" panose="020B0503020204020204" pitchFamily="34" charset="-122"/>
              <a:ea typeface="微软雅黑" panose="020B0503020204020204" pitchFamily="34" charset="-122"/>
            </a:rPr>
            <a:t>管理幅度的限制；参谋</a:t>
          </a:r>
          <a:r>
            <a:rPr lang="en-US" altLang="zh-CN" smtClean="0">
              <a:latin typeface="微软雅黑" panose="020B0503020204020204" pitchFamily="34" charset="-122"/>
              <a:ea typeface="微软雅黑" panose="020B0503020204020204" pitchFamily="34" charset="-122"/>
            </a:rPr>
            <a:t>——</a:t>
          </a:r>
          <a:r>
            <a:rPr lang="zh-CN" altLang="en-US" smtClean="0">
              <a:latin typeface="微软雅黑" panose="020B0503020204020204" pitchFamily="34" charset="-122"/>
              <a:ea typeface="微软雅黑" panose="020B0503020204020204" pitchFamily="34" charset="-122"/>
            </a:rPr>
            <a:t>弥补直线管理人员专业知识和精力方面的局限性。</a:t>
          </a:r>
          <a:endParaRPr lang="zh-CN" altLang="en-US" dirty="0">
            <a:latin typeface="微软雅黑" panose="020B0503020204020204" pitchFamily="34" charset="-122"/>
            <a:ea typeface="微软雅黑" panose="020B0503020204020204" pitchFamily="34" charset="-122"/>
          </a:endParaRPr>
        </a:p>
      </dgm:t>
    </dgm:pt>
    <dgm:pt modelId="{5901EE20-1EA4-4E60-826B-B881ADFFA216}" type="parTrans" cxnId="{2978B006-8828-4A61-8D96-E69B04877381}">
      <dgm:prSet/>
      <dgm:spPr/>
      <dgm:t>
        <a:bodyPr/>
        <a:lstStyle/>
        <a:p>
          <a:endParaRPr lang="zh-CN" altLang="en-US"/>
        </a:p>
      </dgm:t>
    </dgm:pt>
    <dgm:pt modelId="{3A3C9C28-CF80-4CEA-B64B-3040E60BC6BF}" type="sibTrans" cxnId="{2978B006-8828-4A61-8D96-E69B04877381}">
      <dgm:prSet/>
      <dgm:spPr/>
      <dgm:t>
        <a:bodyPr/>
        <a:lstStyle/>
        <a:p>
          <a:endParaRPr lang="zh-CN" altLang="en-US"/>
        </a:p>
      </dgm:t>
    </dgm:pt>
    <dgm:pt modelId="{A5898787-56FF-437F-BB23-3D5A26C3E674}">
      <dgm:prSet/>
      <dgm:spPr/>
      <dgm:t>
        <a:bodyPr/>
        <a:lstStyle/>
        <a:p>
          <a:r>
            <a:rPr lang="zh-CN" altLang="en-US" smtClean="0">
              <a:latin typeface="微软雅黑" panose="020B0503020204020204" pitchFamily="34" charset="-122"/>
              <a:ea typeface="微软雅黑" panose="020B0503020204020204" pitchFamily="34" charset="-122"/>
            </a:rPr>
            <a:t>直线和参谋的角色可以转换</a:t>
          </a:r>
          <a:endParaRPr lang="zh-CN" altLang="en-US"/>
        </a:p>
      </dgm:t>
    </dgm:pt>
    <dgm:pt modelId="{9636EC46-A739-43E0-925A-32AA52D416D1}" type="parTrans" cxnId="{7007C76B-1B87-45C8-BD8C-E5383738FABF}">
      <dgm:prSet/>
      <dgm:spPr/>
      <dgm:t>
        <a:bodyPr/>
        <a:lstStyle/>
        <a:p>
          <a:endParaRPr lang="zh-CN" altLang="en-US"/>
        </a:p>
      </dgm:t>
    </dgm:pt>
    <dgm:pt modelId="{01262DCC-1DE9-44B8-8435-9452AD81828F}" type="sibTrans" cxnId="{7007C76B-1B87-45C8-BD8C-E5383738FABF}">
      <dgm:prSet/>
      <dgm:spPr/>
      <dgm:t>
        <a:bodyPr/>
        <a:lstStyle/>
        <a:p>
          <a:endParaRPr lang="zh-CN" altLang="en-US"/>
        </a:p>
      </dgm:t>
    </dgm:pt>
    <dgm:pt modelId="{658A927D-F27F-46C2-A8AD-7F015EEEB33E}" type="pres">
      <dgm:prSet presAssocID="{8DBE5210-D435-410D-B566-FFE191FF1E14}" presName="Name0" presStyleCnt="0">
        <dgm:presLayoutVars>
          <dgm:chMax val="7"/>
          <dgm:chPref val="7"/>
          <dgm:dir/>
        </dgm:presLayoutVars>
      </dgm:prSet>
      <dgm:spPr/>
      <dgm:t>
        <a:bodyPr/>
        <a:lstStyle/>
        <a:p>
          <a:endParaRPr lang="zh-CN" altLang="en-US"/>
        </a:p>
      </dgm:t>
    </dgm:pt>
    <dgm:pt modelId="{245ACD14-670A-47F7-ACC0-1CD82E185058}" type="pres">
      <dgm:prSet presAssocID="{8DBE5210-D435-410D-B566-FFE191FF1E14}" presName="Name1" presStyleCnt="0"/>
      <dgm:spPr/>
      <dgm:t>
        <a:bodyPr/>
        <a:lstStyle/>
        <a:p>
          <a:endParaRPr lang="zh-CN" altLang="en-US"/>
        </a:p>
      </dgm:t>
    </dgm:pt>
    <dgm:pt modelId="{FAA8694E-B37F-43B4-BD96-B7F787E979A2}" type="pres">
      <dgm:prSet presAssocID="{8DBE5210-D435-410D-B566-FFE191FF1E14}" presName="cycle" presStyleCnt="0"/>
      <dgm:spPr/>
      <dgm:t>
        <a:bodyPr/>
        <a:lstStyle/>
        <a:p>
          <a:endParaRPr lang="zh-CN" altLang="en-US"/>
        </a:p>
      </dgm:t>
    </dgm:pt>
    <dgm:pt modelId="{1B05D570-43F9-4E3F-932E-5FA4258A9472}" type="pres">
      <dgm:prSet presAssocID="{8DBE5210-D435-410D-B566-FFE191FF1E14}" presName="srcNode" presStyleLbl="node1" presStyleIdx="0" presStyleCnt="4"/>
      <dgm:spPr/>
      <dgm:t>
        <a:bodyPr/>
        <a:lstStyle/>
        <a:p>
          <a:endParaRPr lang="zh-CN" altLang="en-US"/>
        </a:p>
      </dgm:t>
    </dgm:pt>
    <dgm:pt modelId="{BDDDF3C9-AFF8-4208-8206-F1AB9EE5C029}" type="pres">
      <dgm:prSet presAssocID="{8DBE5210-D435-410D-B566-FFE191FF1E14}" presName="conn" presStyleLbl="parChTrans1D2" presStyleIdx="0" presStyleCnt="1"/>
      <dgm:spPr/>
      <dgm:t>
        <a:bodyPr/>
        <a:lstStyle/>
        <a:p>
          <a:endParaRPr lang="zh-CN" altLang="en-US"/>
        </a:p>
      </dgm:t>
    </dgm:pt>
    <dgm:pt modelId="{F321A947-A6EC-44BA-9702-06215C4F2165}" type="pres">
      <dgm:prSet presAssocID="{8DBE5210-D435-410D-B566-FFE191FF1E14}" presName="extraNode" presStyleLbl="node1" presStyleIdx="0" presStyleCnt="4"/>
      <dgm:spPr/>
      <dgm:t>
        <a:bodyPr/>
        <a:lstStyle/>
        <a:p>
          <a:endParaRPr lang="zh-CN" altLang="en-US"/>
        </a:p>
      </dgm:t>
    </dgm:pt>
    <dgm:pt modelId="{F2F9E686-F8A2-4D05-BE8A-3CB5767BD0E9}" type="pres">
      <dgm:prSet presAssocID="{8DBE5210-D435-410D-B566-FFE191FF1E14}" presName="dstNode" presStyleLbl="node1" presStyleIdx="0" presStyleCnt="4"/>
      <dgm:spPr/>
      <dgm:t>
        <a:bodyPr/>
        <a:lstStyle/>
        <a:p>
          <a:endParaRPr lang="zh-CN" altLang="en-US"/>
        </a:p>
      </dgm:t>
    </dgm:pt>
    <dgm:pt modelId="{D16ACE39-B8D6-4741-A724-F88B3D035B30}" type="pres">
      <dgm:prSet presAssocID="{49B105FA-C0A1-474F-B124-34FC0EC28F59}" presName="text_1" presStyleLbl="node1" presStyleIdx="0" presStyleCnt="4">
        <dgm:presLayoutVars>
          <dgm:bulletEnabled val="1"/>
        </dgm:presLayoutVars>
      </dgm:prSet>
      <dgm:spPr/>
      <dgm:t>
        <a:bodyPr/>
        <a:lstStyle/>
        <a:p>
          <a:endParaRPr lang="zh-CN" altLang="en-US"/>
        </a:p>
      </dgm:t>
    </dgm:pt>
    <dgm:pt modelId="{1E82FE56-9ECA-4E19-9673-D6DD9A3BB63C}" type="pres">
      <dgm:prSet presAssocID="{49B105FA-C0A1-474F-B124-34FC0EC28F59}" presName="accent_1" presStyleCnt="0"/>
      <dgm:spPr/>
      <dgm:t>
        <a:bodyPr/>
        <a:lstStyle/>
        <a:p>
          <a:endParaRPr lang="zh-CN" altLang="en-US"/>
        </a:p>
      </dgm:t>
    </dgm:pt>
    <dgm:pt modelId="{D28789FE-2459-49D2-A534-49BF132FD8D0}" type="pres">
      <dgm:prSet presAssocID="{49B105FA-C0A1-474F-B124-34FC0EC28F59}" presName="accentRepeatNode" presStyleLbl="solidFgAcc1" presStyleIdx="0" presStyleCnt="4"/>
      <dgm:spPr/>
      <dgm:t>
        <a:bodyPr/>
        <a:lstStyle/>
        <a:p>
          <a:endParaRPr lang="zh-CN" altLang="en-US"/>
        </a:p>
      </dgm:t>
    </dgm:pt>
    <dgm:pt modelId="{555C7881-FDB5-4D33-8BB1-39749895B255}" type="pres">
      <dgm:prSet presAssocID="{1160D0F2-5673-4977-9AC2-03D7CD37F72B}" presName="text_2" presStyleLbl="node1" presStyleIdx="1" presStyleCnt="4">
        <dgm:presLayoutVars>
          <dgm:bulletEnabled val="1"/>
        </dgm:presLayoutVars>
      </dgm:prSet>
      <dgm:spPr/>
      <dgm:t>
        <a:bodyPr/>
        <a:lstStyle/>
        <a:p>
          <a:endParaRPr lang="zh-CN" altLang="en-US"/>
        </a:p>
      </dgm:t>
    </dgm:pt>
    <dgm:pt modelId="{AB98452F-E447-4E6F-AADF-E16E4CAA5AA4}" type="pres">
      <dgm:prSet presAssocID="{1160D0F2-5673-4977-9AC2-03D7CD37F72B}" presName="accent_2" presStyleCnt="0"/>
      <dgm:spPr/>
      <dgm:t>
        <a:bodyPr/>
        <a:lstStyle/>
        <a:p>
          <a:endParaRPr lang="zh-CN" altLang="en-US"/>
        </a:p>
      </dgm:t>
    </dgm:pt>
    <dgm:pt modelId="{0B239164-37EB-449C-B45F-E6B0294F1A87}" type="pres">
      <dgm:prSet presAssocID="{1160D0F2-5673-4977-9AC2-03D7CD37F72B}" presName="accentRepeatNode" presStyleLbl="solidFgAcc1" presStyleIdx="1" presStyleCnt="4"/>
      <dgm:spPr/>
      <dgm:t>
        <a:bodyPr/>
        <a:lstStyle/>
        <a:p>
          <a:endParaRPr lang="zh-CN" altLang="en-US"/>
        </a:p>
      </dgm:t>
    </dgm:pt>
    <dgm:pt modelId="{DA25E609-1757-4F6F-9B11-EF45A5F7FB21}" type="pres">
      <dgm:prSet presAssocID="{A93F49E8-879C-415B-B2E9-ADD3F2CCBE75}" presName="text_3" presStyleLbl="node1" presStyleIdx="2" presStyleCnt="4">
        <dgm:presLayoutVars>
          <dgm:bulletEnabled val="1"/>
        </dgm:presLayoutVars>
      </dgm:prSet>
      <dgm:spPr/>
      <dgm:t>
        <a:bodyPr/>
        <a:lstStyle/>
        <a:p>
          <a:endParaRPr lang="zh-CN" altLang="en-US"/>
        </a:p>
      </dgm:t>
    </dgm:pt>
    <dgm:pt modelId="{5CEF400C-9E06-4929-87ED-51267B5287C6}" type="pres">
      <dgm:prSet presAssocID="{A93F49E8-879C-415B-B2E9-ADD3F2CCBE75}" presName="accent_3" presStyleCnt="0"/>
      <dgm:spPr/>
      <dgm:t>
        <a:bodyPr/>
        <a:lstStyle/>
        <a:p>
          <a:endParaRPr lang="zh-CN" altLang="en-US"/>
        </a:p>
      </dgm:t>
    </dgm:pt>
    <dgm:pt modelId="{9E9641B7-34FB-4DD4-8D54-61BA4180AC25}" type="pres">
      <dgm:prSet presAssocID="{A93F49E8-879C-415B-B2E9-ADD3F2CCBE75}" presName="accentRepeatNode" presStyleLbl="solidFgAcc1" presStyleIdx="2" presStyleCnt="4"/>
      <dgm:spPr/>
      <dgm:t>
        <a:bodyPr/>
        <a:lstStyle/>
        <a:p>
          <a:endParaRPr lang="zh-CN" altLang="en-US"/>
        </a:p>
      </dgm:t>
    </dgm:pt>
    <dgm:pt modelId="{966AA149-3771-4067-B4B7-33B4281ABC72}" type="pres">
      <dgm:prSet presAssocID="{A5898787-56FF-437F-BB23-3D5A26C3E674}" presName="text_4" presStyleLbl="node1" presStyleIdx="3" presStyleCnt="4">
        <dgm:presLayoutVars>
          <dgm:bulletEnabled val="1"/>
        </dgm:presLayoutVars>
      </dgm:prSet>
      <dgm:spPr/>
      <dgm:t>
        <a:bodyPr/>
        <a:lstStyle/>
        <a:p>
          <a:endParaRPr lang="zh-CN" altLang="en-US"/>
        </a:p>
      </dgm:t>
    </dgm:pt>
    <dgm:pt modelId="{F782BE14-8C18-4DD1-95F8-288000FB7CF3}" type="pres">
      <dgm:prSet presAssocID="{A5898787-56FF-437F-BB23-3D5A26C3E674}" presName="accent_4" presStyleCnt="0"/>
      <dgm:spPr/>
      <dgm:t>
        <a:bodyPr/>
        <a:lstStyle/>
        <a:p>
          <a:endParaRPr lang="zh-CN" altLang="en-US"/>
        </a:p>
      </dgm:t>
    </dgm:pt>
    <dgm:pt modelId="{50E1BD73-B7E0-4D3C-B5E5-068C57709DA6}" type="pres">
      <dgm:prSet presAssocID="{A5898787-56FF-437F-BB23-3D5A26C3E674}" presName="accentRepeatNode" presStyleLbl="solidFgAcc1" presStyleIdx="3" presStyleCnt="4"/>
      <dgm:spPr/>
      <dgm:t>
        <a:bodyPr/>
        <a:lstStyle/>
        <a:p>
          <a:endParaRPr lang="zh-CN" altLang="en-US"/>
        </a:p>
      </dgm:t>
    </dgm:pt>
  </dgm:ptLst>
  <dgm:cxnLst>
    <dgm:cxn modelId="{C19DCEC0-149F-4176-A49D-E5F24A46C170}" type="presOf" srcId="{A5898787-56FF-437F-BB23-3D5A26C3E674}" destId="{966AA149-3771-4067-B4B7-33B4281ABC72}" srcOrd="0" destOrd="0" presId="urn:microsoft.com/office/officeart/2008/layout/VerticalCurvedList"/>
    <dgm:cxn modelId="{9BD831CC-3DFC-4934-9779-7426CDC52D17}" type="presOf" srcId="{E67ACC18-C6D8-4DCE-B67B-A30398011130}" destId="{BDDDF3C9-AFF8-4208-8206-F1AB9EE5C029}" srcOrd="0" destOrd="0" presId="urn:microsoft.com/office/officeart/2008/layout/VerticalCurvedList"/>
    <dgm:cxn modelId="{C14A519C-3756-4784-B0DC-BCAB94A8D538}" type="presOf" srcId="{49B105FA-C0A1-474F-B124-34FC0EC28F59}" destId="{D16ACE39-B8D6-4741-A724-F88B3D035B30}" srcOrd="0" destOrd="0" presId="urn:microsoft.com/office/officeart/2008/layout/VerticalCurvedList"/>
    <dgm:cxn modelId="{E1664107-D93B-4D45-9AF9-19D30159482F}" srcId="{8DBE5210-D435-410D-B566-FFE191FF1E14}" destId="{49B105FA-C0A1-474F-B124-34FC0EC28F59}" srcOrd="0" destOrd="0" parTransId="{063624E7-AD47-42EB-91C1-888D2AC49966}" sibTransId="{E67ACC18-C6D8-4DCE-B67B-A30398011130}"/>
    <dgm:cxn modelId="{7C287C13-5B33-4500-AF11-5BB1992969D3}" type="presOf" srcId="{1160D0F2-5673-4977-9AC2-03D7CD37F72B}" destId="{555C7881-FDB5-4D33-8BB1-39749895B255}" srcOrd="0" destOrd="0" presId="urn:microsoft.com/office/officeart/2008/layout/VerticalCurvedList"/>
    <dgm:cxn modelId="{4BBA5501-40C3-4BA5-942B-459B9F7921C2}" type="presOf" srcId="{A93F49E8-879C-415B-B2E9-ADD3F2CCBE75}" destId="{DA25E609-1757-4F6F-9B11-EF45A5F7FB21}" srcOrd="0" destOrd="0" presId="urn:microsoft.com/office/officeart/2008/layout/VerticalCurvedList"/>
    <dgm:cxn modelId="{2978B006-8828-4A61-8D96-E69B04877381}" srcId="{8DBE5210-D435-410D-B566-FFE191FF1E14}" destId="{A93F49E8-879C-415B-B2E9-ADD3F2CCBE75}" srcOrd="2" destOrd="0" parTransId="{5901EE20-1EA4-4E60-826B-B881ADFFA216}" sibTransId="{3A3C9C28-CF80-4CEA-B64B-3040E60BC6BF}"/>
    <dgm:cxn modelId="{7007C76B-1B87-45C8-BD8C-E5383738FABF}" srcId="{8DBE5210-D435-410D-B566-FFE191FF1E14}" destId="{A5898787-56FF-437F-BB23-3D5A26C3E674}" srcOrd="3" destOrd="0" parTransId="{9636EC46-A739-43E0-925A-32AA52D416D1}" sibTransId="{01262DCC-1DE9-44B8-8435-9452AD81828F}"/>
    <dgm:cxn modelId="{D365D067-2F01-4F50-BAEB-996490004096}" srcId="{8DBE5210-D435-410D-B566-FFE191FF1E14}" destId="{1160D0F2-5673-4977-9AC2-03D7CD37F72B}" srcOrd="1" destOrd="0" parTransId="{86FACD16-3793-46D4-92D2-A98C244449F0}" sibTransId="{8BA785B5-354B-47F6-B1D4-0BE587919C9E}"/>
    <dgm:cxn modelId="{C2EDE10E-463D-4E8E-8663-EA78AB2A7606}" type="presOf" srcId="{8DBE5210-D435-410D-B566-FFE191FF1E14}" destId="{658A927D-F27F-46C2-A8AD-7F015EEEB33E}" srcOrd="0" destOrd="0" presId="urn:microsoft.com/office/officeart/2008/layout/VerticalCurvedList"/>
    <dgm:cxn modelId="{C05BAEB8-00D4-44E7-A7CF-FE1F36A5B3B3}" type="presParOf" srcId="{658A927D-F27F-46C2-A8AD-7F015EEEB33E}" destId="{245ACD14-670A-47F7-ACC0-1CD82E185058}" srcOrd="0" destOrd="0" presId="urn:microsoft.com/office/officeart/2008/layout/VerticalCurvedList"/>
    <dgm:cxn modelId="{80661A7F-4955-4E50-B35D-E86BC1896E31}" type="presParOf" srcId="{245ACD14-670A-47F7-ACC0-1CD82E185058}" destId="{FAA8694E-B37F-43B4-BD96-B7F787E979A2}" srcOrd="0" destOrd="0" presId="urn:microsoft.com/office/officeart/2008/layout/VerticalCurvedList"/>
    <dgm:cxn modelId="{1B765F05-A857-479F-BA0B-911A7776CB78}" type="presParOf" srcId="{FAA8694E-B37F-43B4-BD96-B7F787E979A2}" destId="{1B05D570-43F9-4E3F-932E-5FA4258A9472}" srcOrd="0" destOrd="0" presId="urn:microsoft.com/office/officeart/2008/layout/VerticalCurvedList"/>
    <dgm:cxn modelId="{876B437C-5B00-4C64-AC89-CD631CD4A672}" type="presParOf" srcId="{FAA8694E-B37F-43B4-BD96-B7F787E979A2}" destId="{BDDDF3C9-AFF8-4208-8206-F1AB9EE5C029}" srcOrd="1" destOrd="0" presId="urn:microsoft.com/office/officeart/2008/layout/VerticalCurvedList"/>
    <dgm:cxn modelId="{55F24AE8-A0CC-4F40-820B-50479045F3E5}" type="presParOf" srcId="{FAA8694E-B37F-43B4-BD96-B7F787E979A2}" destId="{F321A947-A6EC-44BA-9702-06215C4F2165}" srcOrd="2" destOrd="0" presId="urn:microsoft.com/office/officeart/2008/layout/VerticalCurvedList"/>
    <dgm:cxn modelId="{1EF6C99A-D7A4-46D5-86AA-1F76AEFE6FA6}" type="presParOf" srcId="{FAA8694E-B37F-43B4-BD96-B7F787E979A2}" destId="{F2F9E686-F8A2-4D05-BE8A-3CB5767BD0E9}" srcOrd="3" destOrd="0" presId="urn:microsoft.com/office/officeart/2008/layout/VerticalCurvedList"/>
    <dgm:cxn modelId="{B9B16950-F903-4B87-938A-AEEB5DC1B99D}" type="presParOf" srcId="{245ACD14-670A-47F7-ACC0-1CD82E185058}" destId="{D16ACE39-B8D6-4741-A724-F88B3D035B30}" srcOrd="1" destOrd="0" presId="urn:microsoft.com/office/officeart/2008/layout/VerticalCurvedList"/>
    <dgm:cxn modelId="{0D5FD0E6-608E-422A-ACD2-8353C09CE9E1}" type="presParOf" srcId="{245ACD14-670A-47F7-ACC0-1CD82E185058}" destId="{1E82FE56-9ECA-4E19-9673-D6DD9A3BB63C}" srcOrd="2" destOrd="0" presId="urn:microsoft.com/office/officeart/2008/layout/VerticalCurvedList"/>
    <dgm:cxn modelId="{A10B3D36-B275-40D1-AA06-6A98B748EE52}" type="presParOf" srcId="{1E82FE56-9ECA-4E19-9673-D6DD9A3BB63C}" destId="{D28789FE-2459-49D2-A534-49BF132FD8D0}" srcOrd="0" destOrd="0" presId="urn:microsoft.com/office/officeart/2008/layout/VerticalCurvedList"/>
    <dgm:cxn modelId="{B59E0805-49E0-4C74-86BD-6FDB0D233474}" type="presParOf" srcId="{245ACD14-670A-47F7-ACC0-1CD82E185058}" destId="{555C7881-FDB5-4D33-8BB1-39749895B255}" srcOrd="3" destOrd="0" presId="urn:microsoft.com/office/officeart/2008/layout/VerticalCurvedList"/>
    <dgm:cxn modelId="{8840CF32-D4AB-414E-BD32-D4AA8E7A06DD}" type="presParOf" srcId="{245ACD14-670A-47F7-ACC0-1CD82E185058}" destId="{AB98452F-E447-4E6F-AADF-E16E4CAA5AA4}" srcOrd="4" destOrd="0" presId="urn:microsoft.com/office/officeart/2008/layout/VerticalCurvedList"/>
    <dgm:cxn modelId="{4BD2ABE3-C55D-42A7-9588-35EE46862FD0}" type="presParOf" srcId="{AB98452F-E447-4E6F-AADF-E16E4CAA5AA4}" destId="{0B239164-37EB-449C-B45F-E6B0294F1A87}" srcOrd="0" destOrd="0" presId="urn:microsoft.com/office/officeart/2008/layout/VerticalCurvedList"/>
    <dgm:cxn modelId="{380CB9D0-23CF-437B-B63D-4DD1D4B26A69}" type="presParOf" srcId="{245ACD14-670A-47F7-ACC0-1CD82E185058}" destId="{DA25E609-1757-4F6F-9B11-EF45A5F7FB21}" srcOrd="5" destOrd="0" presId="urn:microsoft.com/office/officeart/2008/layout/VerticalCurvedList"/>
    <dgm:cxn modelId="{21BF9A65-B4E2-4B43-981F-0107B310A282}" type="presParOf" srcId="{245ACD14-670A-47F7-ACC0-1CD82E185058}" destId="{5CEF400C-9E06-4929-87ED-51267B5287C6}" srcOrd="6" destOrd="0" presId="urn:microsoft.com/office/officeart/2008/layout/VerticalCurvedList"/>
    <dgm:cxn modelId="{3292D91B-3A1A-4011-B26C-A23B6BEE35D8}" type="presParOf" srcId="{5CEF400C-9E06-4929-87ED-51267B5287C6}" destId="{9E9641B7-34FB-4DD4-8D54-61BA4180AC25}" srcOrd="0" destOrd="0" presId="urn:microsoft.com/office/officeart/2008/layout/VerticalCurvedList"/>
    <dgm:cxn modelId="{C06B8149-ADE6-4E27-B513-9965322FAB0D}" type="presParOf" srcId="{245ACD14-670A-47F7-ACC0-1CD82E185058}" destId="{966AA149-3771-4067-B4B7-33B4281ABC72}" srcOrd="7" destOrd="0" presId="urn:microsoft.com/office/officeart/2008/layout/VerticalCurvedList"/>
    <dgm:cxn modelId="{08E1E668-512C-439A-80AE-9AA5F155531A}" type="presParOf" srcId="{245ACD14-670A-47F7-ACC0-1CD82E185058}" destId="{F782BE14-8C18-4DD1-95F8-288000FB7CF3}" srcOrd="8" destOrd="0" presId="urn:microsoft.com/office/officeart/2008/layout/VerticalCurvedList"/>
    <dgm:cxn modelId="{903BB7A5-B1BA-4BEF-8FAA-32C596589703}" type="presParOf" srcId="{F782BE14-8C18-4DD1-95F8-288000FB7CF3}" destId="{50E1BD73-B7E0-4D3C-B5E5-068C57709DA6}" srcOrd="0" destOrd="0" presId="urn:microsoft.com/office/officeart/2008/layout/VerticalCurvedList"/>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4A0913B8-8AD3-48FD-8120-362B62EA6A97}" type="doc">
      <dgm:prSet loTypeId="urn:microsoft.com/office/officeart/2005/8/layout/balance1" loCatId="relationship" qsTypeId="urn:microsoft.com/office/officeart/2005/8/quickstyle/simple1" qsCatId="simple" csTypeId="urn:microsoft.com/office/officeart/2005/8/colors/colorful3" csCatId="colorful" phldr="1"/>
      <dgm:spPr/>
      <dgm:t>
        <a:bodyPr/>
        <a:lstStyle/>
        <a:p>
          <a:endParaRPr lang="zh-CN" altLang="en-US"/>
        </a:p>
      </dgm:t>
    </dgm:pt>
    <dgm:pt modelId="{54DFACE2-61DD-4E9D-9260-FCCCFFCB37BF}">
      <dgm:prSet phldrT="[文本]"/>
      <dgm:spPr/>
      <dgm:t>
        <a:bodyPr/>
        <a:lstStyle/>
        <a:p>
          <a:r>
            <a:rPr lang="zh-CN" altLang="en-US" dirty="0" smtClean="0"/>
            <a:t>直线</a:t>
          </a:r>
          <a:endParaRPr lang="zh-CN" altLang="en-US" dirty="0"/>
        </a:p>
      </dgm:t>
    </dgm:pt>
    <dgm:pt modelId="{A0BF7281-CD15-4091-B94E-F4C4A216D50F}" type="parTrans" cxnId="{8CB67D21-0FA6-459F-979A-09FE29076F9A}">
      <dgm:prSet/>
      <dgm:spPr/>
      <dgm:t>
        <a:bodyPr/>
        <a:lstStyle/>
        <a:p>
          <a:endParaRPr lang="zh-CN" altLang="en-US"/>
        </a:p>
      </dgm:t>
    </dgm:pt>
    <dgm:pt modelId="{2DFEFF87-2C8D-4666-96B4-677A45A4DFA2}" type="sibTrans" cxnId="{8CB67D21-0FA6-459F-979A-09FE29076F9A}">
      <dgm:prSet/>
      <dgm:spPr/>
      <dgm:t>
        <a:bodyPr/>
        <a:lstStyle/>
        <a:p>
          <a:endParaRPr lang="zh-CN" altLang="en-US"/>
        </a:p>
      </dgm:t>
    </dgm:pt>
    <dgm:pt modelId="{277F43DE-CFB5-4C1A-B0E6-A0F430116EDB}">
      <dgm:prSet phldrT="[文本]"/>
      <dgm:spPr/>
      <dgm:t>
        <a:bodyPr/>
        <a:lstStyle/>
        <a:p>
          <a:r>
            <a:rPr lang="zh-CN" altLang="en-US" dirty="0" smtClean="0"/>
            <a:t>轻视和抵制参谋</a:t>
          </a:r>
          <a:endParaRPr lang="zh-CN" altLang="en-US" dirty="0"/>
        </a:p>
      </dgm:t>
    </dgm:pt>
    <dgm:pt modelId="{43B4AD1E-C343-4719-9A23-1E4EE8B12CA4}" type="parTrans" cxnId="{1BB4F445-904F-4857-B1D3-EE64AB74E7EF}">
      <dgm:prSet/>
      <dgm:spPr/>
      <dgm:t>
        <a:bodyPr/>
        <a:lstStyle/>
        <a:p>
          <a:endParaRPr lang="zh-CN" altLang="en-US"/>
        </a:p>
      </dgm:t>
    </dgm:pt>
    <dgm:pt modelId="{90B234ED-B5D2-4D82-A8AF-BFE3B457C718}" type="sibTrans" cxnId="{1BB4F445-904F-4857-B1D3-EE64AB74E7EF}">
      <dgm:prSet/>
      <dgm:spPr/>
      <dgm:t>
        <a:bodyPr/>
        <a:lstStyle/>
        <a:p>
          <a:endParaRPr lang="zh-CN" altLang="en-US"/>
        </a:p>
      </dgm:t>
    </dgm:pt>
    <dgm:pt modelId="{93B7CADC-F54B-4121-88CB-D4C0BC6CED16}">
      <dgm:prSet phldrT="[文本]"/>
      <dgm:spPr/>
      <dgm:t>
        <a:bodyPr/>
        <a:lstStyle/>
        <a:p>
          <a:r>
            <a:rPr lang="zh-CN" altLang="en-US" dirty="0" smtClean="0"/>
            <a:t>统一指挥影响参谋发挥作用</a:t>
          </a:r>
          <a:endParaRPr lang="zh-CN" altLang="en-US" dirty="0"/>
        </a:p>
      </dgm:t>
    </dgm:pt>
    <dgm:pt modelId="{54F36516-8F60-4562-9B65-D710A795F71D}" type="parTrans" cxnId="{C269711B-A37C-492F-B4CF-0BA536584B62}">
      <dgm:prSet/>
      <dgm:spPr/>
      <dgm:t>
        <a:bodyPr/>
        <a:lstStyle/>
        <a:p>
          <a:endParaRPr lang="zh-CN" altLang="en-US"/>
        </a:p>
      </dgm:t>
    </dgm:pt>
    <dgm:pt modelId="{454C7108-2362-4CC3-B0EF-9CF50CC9DD93}" type="sibTrans" cxnId="{C269711B-A37C-492F-B4CF-0BA536584B62}">
      <dgm:prSet/>
      <dgm:spPr/>
      <dgm:t>
        <a:bodyPr/>
        <a:lstStyle/>
        <a:p>
          <a:endParaRPr lang="zh-CN" altLang="en-US"/>
        </a:p>
      </dgm:t>
    </dgm:pt>
    <dgm:pt modelId="{FACE583B-A5B3-4B0C-AC85-CF55ACD4C7B0}">
      <dgm:prSet phldrT="[文本]"/>
      <dgm:spPr/>
      <dgm:t>
        <a:bodyPr/>
        <a:lstStyle/>
        <a:p>
          <a:r>
            <a:rPr lang="zh-CN" altLang="en-US" dirty="0" smtClean="0"/>
            <a:t>参谋</a:t>
          </a:r>
          <a:endParaRPr lang="zh-CN" altLang="en-US" dirty="0"/>
        </a:p>
      </dgm:t>
    </dgm:pt>
    <dgm:pt modelId="{8F29287A-4972-469D-9D2C-D38BA8BCCA49}" type="parTrans" cxnId="{9C735E9F-30E5-41CA-8FB2-BFB8E500FE4E}">
      <dgm:prSet/>
      <dgm:spPr/>
      <dgm:t>
        <a:bodyPr/>
        <a:lstStyle/>
        <a:p>
          <a:endParaRPr lang="zh-CN" altLang="en-US"/>
        </a:p>
      </dgm:t>
    </dgm:pt>
    <dgm:pt modelId="{2191A684-A03E-4A7D-A557-B9ADDCC7EC51}" type="sibTrans" cxnId="{9C735E9F-30E5-41CA-8FB2-BFB8E500FE4E}">
      <dgm:prSet/>
      <dgm:spPr/>
      <dgm:t>
        <a:bodyPr/>
        <a:lstStyle/>
        <a:p>
          <a:endParaRPr lang="zh-CN" altLang="en-US"/>
        </a:p>
      </dgm:t>
    </dgm:pt>
    <dgm:pt modelId="{57B9B427-A3C8-45B3-9BB5-DA46A322260B}">
      <dgm:prSet phldrT="[文本]"/>
      <dgm:spPr/>
      <dgm:t>
        <a:bodyPr/>
        <a:lstStyle/>
        <a:p>
          <a:r>
            <a:rPr lang="zh-CN" altLang="en-US" dirty="0" smtClean="0"/>
            <a:t>“建言献策但不添乱”</a:t>
          </a:r>
          <a:endParaRPr lang="zh-CN" altLang="en-US" dirty="0"/>
        </a:p>
      </dgm:t>
    </dgm:pt>
    <dgm:pt modelId="{39FB4786-34D9-4247-AE18-58A3F8675275}" type="parTrans" cxnId="{341AFEDE-068E-48BE-ACD7-E3A9CD7D46F6}">
      <dgm:prSet/>
      <dgm:spPr/>
      <dgm:t>
        <a:bodyPr/>
        <a:lstStyle/>
        <a:p>
          <a:endParaRPr lang="zh-CN" altLang="en-US"/>
        </a:p>
      </dgm:t>
    </dgm:pt>
    <dgm:pt modelId="{8DAD50FD-52EA-48F3-9389-78A16CCE59C9}" type="sibTrans" cxnId="{341AFEDE-068E-48BE-ACD7-E3A9CD7D46F6}">
      <dgm:prSet/>
      <dgm:spPr/>
      <dgm:t>
        <a:bodyPr/>
        <a:lstStyle/>
        <a:p>
          <a:endParaRPr lang="zh-CN" altLang="en-US"/>
        </a:p>
      </dgm:t>
    </dgm:pt>
    <dgm:pt modelId="{39D39946-245C-4E84-9D34-9B33A60BCE35}">
      <dgm:prSet phldrT="[文本]"/>
      <dgm:spPr/>
      <dgm:t>
        <a:bodyPr/>
        <a:lstStyle/>
        <a:p>
          <a:r>
            <a:rPr lang="zh-CN" altLang="en-US" dirty="0" smtClean="0"/>
            <a:t>高估自身作用</a:t>
          </a:r>
          <a:endParaRPr lang="zh-CN" altLang="en-US" dirty="0"/>
        </a:p>
      </dgm:t>
    </dgm:pt>
    <dgm:pt modelId="{6053CE24-2C0B-457D-8160-834490C2A81A}" type="parTrans" cxnId="{DCF56EDE-8FFB-44C0-AC16-8C90BCD7E01D}">
      <dgm:prSet/>
      <dgm:spPr/>
      <dgm:t>
        <a:bodyPr/>
        <a:lstStyle/>
        <a:p>
          <a:endParaRPr lang="zh-CN" altLang="en-US"/>
        </a:p>
      </dgm:t>
    </dgm:pt>
    <dgm:pt modelId="{D9312BC5-148D-478E-8921-B8C462A6660A}" type="sibTrans" cxnId="{DCF56EDE-8FFB-44C0-AC16-8C90BCD7E01D}">
      <dgm:prSet/>
      <dgm:spPr/>
      <dgm:t>
        <a:bodyPr/>
        <a:lstStyle/>
        <a:p>
          <a:endParaRPr lang="zh-CN" altLang="en-US"/>
        </a:p>
      </dgm:t>
    </dgm:pt>
    <dgm:pt modelId="{3FB9A0DB-E540-4DB7-BB89-9A57AD65EC5F}" type="pres">
      <dgm:prSet presAssocID="{4A0913B8-8AD3-48FD-8120-362B62EA6A97}" presName="outerComposite" presStyleCnt="0">
        <dgm:presLayoutVars>
          <dgm:chMax val="2"/>
          <dgm:animLvl val="lvl"/>
          <dgm:resizeHandles val="exact"/>
        </dgm:presLayoutVars>
      </dgm:prSet>
      <dgm:spPr/>
      <dgm:t>
        <a:bodyPr/>
        <a:lstStyle/>
        <a:p>
          <a:endParaRPr lang="zh-CN" altLang="en-US"/>
        </a:p>
      </dgm:t>
    </dgm:pt>
    <dgm:pt modelId="{35EF7F63-C8BB-4800-BBAE-A891364B6E30}" type="pres">
      <dgm:prSet presAssocID="{4A0913B8-8AD3-48FD-8120-362B62EA6A97}" presName="dummyMaxCanvas" presStyleCnt="0"/>
      <dgm:spPr/>
      <dgm:t>
        <a:bodyPr/>
        <a:lstStyle/>
        <a:p>
          <a:endParaRPr lang="zh-CN" altLang="en-US"/>
        </a:p>
      </dgm:t>
    </dgm:pt>
    <dgm:pt modelId="{441B99D3-7213-4DA0-91A1-F4D2CF2BB6E9}" type="pres">
      <dgm:prSet presAssocID="{4A0913B8-8AD3-48FD-8120-362B62EA6A97}" presName="parentComposite" presStyleCnt="0"/>
      <dgm:spPr/>
      <dgm:t>
        <a:bodyPr/>
        <a:lstStyle/>
        <a:p>
          <a:endParaRPr lang="zh-CN" altLang="en-US"/>
        </a:p>
      </dgm:t>
    </dgm:pt>
    <dgm:pt modelId="{8864C65E-497F-4DC6-BE1A-AC4525834397}" type="pres">
      <dgm:prSet presAssocID="{4A0913B8-8AD3-48FD-8120-362B62EA6A97}" presName="parent1" presStyleLbl="alignAccFollowNode1" presStyleIdx="0" presStyleCnt="4">
        <dgm:presLayoutVars>
          <dgm:chMax val="4"/>
        </dgm:presLayoutVars>
      </dgm:prSet>
      <dgm:spPr/>
      <dgm:t>
        <a:bodyPr/>
        <a:lstStyle/>
        <a:p>
          <a:endParaRPr lang="zh-CN" altLang="en-US"/>
        </a:p>
      </dgm:t>
    </dgm:pt>
    <dgm:pt modelId="{4CC7DAE3-F655-424B-BF8D-82107AF61F62}" type="pres">
      <dgm:prSet presAssocID="{4A0913B8-8AD3-48FD-8120-362B62EA6A97}" presName="parent2" presStyleLbl="alignAccFollowNode1" presStyleIdx="1" presStyleCnt="4">
        <dgm:presLayoutVars>
          <dgm:chMax val="4"/>
        </dgm:presLayoutVars>
      </dgm:prSet>
      <dgm:spPr/>
      <dgm:t>
        <a:bodyPr/>
        <a:lstStyle/>
        <a:p>
          <a:endParaRPr lang="zh-CN" altLang="en-US"/>
        </a:p>
      </dgm:t>
    </dgm:pt>
    <dgm:pt modelId="{4F5B3329-C4CB-4C6B-86A5-B6E286165E6B}" type="pres">
      <dgm:prSet presAssocID="{4A0913B8-8AD3-48FD-8120-362B62EA6A97}" presName="childrenComposite" presStyleCnt="0"/>
      <dgm:spPr/>
      <dgm:t>
        <a:bodyPr/>
        <a:lstStyle/>
        <a:p>
          <a:endParaRPr lang="zh-CN" altLang="en-US"/>
        </a:p>
      </dgm:t>
    </dgm:pt>
    <dgm:pt modelId="{E5CFB1AA-8926-4DBB-B97B-F1CD3E3F4229}" type="pres">
      <dgm:prSet presAssocID="{4A0913B8-8AD3-48FD-8120-362B62EA6A97}" presName="dummyMaxCanvas_ChildArea" presStyleCnt="0"/>
      <dgm:spPr/>
      <dgm:t>
        <a:bodyPr/>
        <a:lstStyle/>
        <a:p>
          <a:endParaRPr lang="zh-CN" altLang="en-US"/>
        </a:p>
      </dgm:t>
    </dgm:pt>
    <dgm:pt modelId="{C5297509-B6E3-494E-B0F2-2E55D6DB699C}" type="pres">
      <dgm:prSet presAssocID="{4A0913B8-8AD3-48FD-8120-362B62EA6A97}" presName="fulcrum" presStyleLbl="alignAccFollowNode1" presStyleIdx="2" presStyleCnt="4"/>
      <dgm:spPr/>
      <dgm:t>
        <a:bodyPr/>
        <a:lstStyle/>
        <a:p>
          <a:endParaRPr lang="zh-CN" altLang="en-US"/>
        </a:p>
      </dgm:t>
    </dgm:pt>
    <dgm:pt modelId="{5825BCDE-7D78-467D-8960-8B5FB0C62C7B}" type="pres">
      <dgm:prSet presAssocID="{4A0913B8-8AD3-48FD-8120-362B62EA6A97}" presName="balance_22" presStyleLbl="alignAccFollowNode1" presStyleIdx="3" presStyleCnt="4">
        <dgm:presLayoutVars>
          <dgm:bulletEnabled val="1"/>
        </dgm:presLayoutVars>
      </dgm:prSet>
      <dgm:spPr/>
      <dgm:t>
        <a:bodyPr/>
        <a:lstStyle/>
        <a:p>
          <a:endParaRPr lang="zh-CN" altLang="en-US"/>
        </a:p>
      </dgm:t>
    </dgm:pt>
    <dgm:pt modelId="{B1C943CE-7DDB-40E7-9E4B-A0EBFCFC0FB4}" type="pres">
      <dgm:prSet presAssocID="{4A0913B8-8AD3-48FD-8120-362B62EA6A97}" presName="right_22_1" presStyleLbl="node1" presStyleIdx="0" presStyleCnt="4">
        <dgm:presLayoutVars>
          <dgm:bulletEnabled val="1"/>
        </dgm:presLayoutVars>
      </dgm:prSet>
      <dgm:spPr/>
      <dgm:t>
        <a:bodyPr/>
        <a:lstStyle/>
        <a:p>
          <a:endParaRPr lang="zh-CN" altLang="en-US"/>
        </a:p>
      </dgm:t>
    </dgm:pt>
    <dgm:pt modelId="{01D75065-C9CD-4C5C-B0F3-A8EF54B16907}" type="pres">
      <dgm:prSet presAssocID="{4A0913B8-8AD3-48FD-8120-362B62EA6A97}" presName="right_22_2" presStyleLbl="node1" presStyleIdx="1" presStyleCnt="4">
        <dgm:presLayoutVars>
          <dgm:bulletEnabled val="1"/>
        </dgm:presLayoutVars>
      </dgm:prSet>
      <dgm:spPr/>
      <dgm:t>
        <a:bodyPr/>
        <a:lstStyle/>
        <a:p>
          <a:endParaRPr lang="zh-CN" altLang="en-US"/>
        </a:p>
      </dgm:t>
    </dgm:pt>
    <dgm:pt modelId="{7AA7BB42-1825-4296-9F2F-AF694256D807}" type="pres">
      <dgm:prSet presAssocID="{4A0913B8-8AD3-48FD-8120-362B62EA6A97}" presName="left_22_1" presStyleLbl="node1" presStyleIdx="2" presStyleCnt="4">
        <dgm:presLayoutVars>
          <dgm:bulletEnabled val="1"/>
        </dgm:presLayoutVars>
      </dgm:prSet>
      <dgm:spPr/>
      <dgm:t>
        <a:bodyPr/>
        <a:lstStyle/>
        <a:p>
          <a:endParaRPr lang="zh-CN" altLang="en-US"/>
        </a:p>
      </dgm:t>
    </dgm:pt>
    <dgm:pt modelId="{F1F73F0D-A242-4183-ADE4-EC9F0AF2CF6C}" type="pres">
      <dgm:prSet presAssocID="{4A0913B8-8AD3-48FD-8120-362B62EA6A97}" presName="left_22_2" presStyleLbl="node1" presStyleIdx="3" presStyleCnt="4">
        <dgm:presLayoutVars>
          <dgm:bulletEnabled val="1"/>
        </dgm:presLayoutVars>
      </dgm:prSet>
      <dgm:spPr/>
      <dgm:t>
        <a:bodyPr/>
        <a:lstStyle/>
        <a:p>
          <a:endParaRPr lang="zh-CN" altLang="en-US"/>
        </a:p>
      </dgm:t>
    </dgm:pt>
  </dgm:ptLst>
  <dgm:cxnLst>
    <dgm:cxn modelId="{341AFEDE-068E-48BE-ACD7-E3A9CD7D46F6}" srcId="{FACE583B-A5B3-4B0C-AC85-CF55ACD4C7B0}" destId="{57B9B427-A3C8-45B3-9BB5-DA46A322260B}" srcOrd="0" destOrd="0" parTransId="{39FB4786-34D9-4247-AE18-58A3F8675275}" sibTransId="{8DAD50FD-52EA-48F3-9389-78A16CCE59C9}"/>
    <dgm:cxn modelId="{A80CD02E-72FD-444F-9382-7FDEF4A5691C}" type="presOf" srcId="{57B9B427-A3C8-45B3-9BB5-DA46A322260B}" destId="{B1C943CE-7DDB-40E7-9E4B-A0EBFCFC0FB4}" srcOrd="0" destOrd="0" presId="urn:microsoft.com/office/officeart/2005/8/layout/balance1"/>
    <dgm:cxn modelId="{2EAD059A-42C2-4641-A1E4-82C0DF8BC3D3}" type="presOf" srcId="{54DFACE2-61DD-4E9D-9260-FCCCFFCB37BF}" destId="{8864C65E-497F-4DC6-BE1A-AC4525834397}" srcOrd="0" destOrd="0" presId="urn:microsoft.com/office/officeart/2005/8/layout/balance1"/>
    <dgm:cxn modelId="{DCF56EDE-8FFB-44C0-AC16-8C90BCD7E01D}" srcId="{FACE583B-A5B3-4B0C-AC85-CF55ACD4C7B0}" destId="{39D39946-245C-4E84-9D34-9B33A60BCE35}" srcOrd="1" destOrd="0" parTransId="{6053CE24-2C0B-457D-8160-834490C2A81A}" sibTransId="{D9312BC5-148D-478E-8921-B8C462A6660A}"/>
    <dgm:cxn modelId="{8CB67D21-0FA6-459F-979A-09FE29076F9A}" srcId="{4A0913B8-8AD3-48FD-8120-362B62EA6A97}" destId="{54DFACE2-61DD-4E9D-9260-FCCCFFCB37BF}" srcOrd="0" destOrd="0" parTransId="{A0BF7281-CD15-4091-B94E-F4C4A216D50F}" sibTransId="{2DFEFF87-2C8D-4666-96B4-677A45A4DFA2}"/>
    <dgm:cxn modelId="{9C735E9F-30E5-41CA-8FB2-BFB8E500FE4E}" srcId="{4A0913B8-8AD3-48FD-8120-362B62EA6A97}" destId="{FACE583B-A5B3-4B0C-AC85-CF55ACD4C7B0}" srcOrd="1" destOrd="0" parTransId="{8F29287A-4972-469D-9D2C-D38BA8BCCA49}" sibTransId="{2191A684-A03E-4A7D-A557-B9ADDCC7EC51}"/>
    <dgm:cxn modelId="{1C4F0A7B-D260-49F5-B446-FE58B082D2FB}" type="presOf" srcId="{FACE583B-A5B3-4B0C-AC85-CF55ACD4C7B0}" destId="{4CC7DAE3-F655-424B-BF8D-82107AF61F62}" srcOrd="0" destOrd="0" presId="urn:microsoft.com/office/officeart/2005/8/layout/balance1"/>
    <dgm:cxn modelId="{77CA8846-16F1-4B39-A5EC-53F0ED13CE95}" type="presOf" srcId="{39D39946-245C-4E84-9D34-9B33A60BCE35}" destId="{01D75065-C9CD-4C5C-B0F3-A8EF54B16907}" srcOrd="0" destOrd="0" presId="urn:microsoft.com/office/officeart/2005/8/layout/balance1"/>
    <dgm:cxn modelId="{2B2A0882-B2D0-438C-A4E5-2E1A0D8E88FC}" type="presOf" srcId="{4A0913B8-8AD3-48FD-8120-362B62EA6A97}" destId="{3FB9A0DB-E540-4DB7-BB89-9A57AD65EC5F}" srcOrd="0" destOrd="0" presId="urn:microsoft.com/office/officeart/2005/8/layout/balance1"/>
    <dgm:cxn modelId="{C269711B-A37C-492F-B4CF-0BA536584B62}" srcId="{54DFACE2-61DD-4E9D-9260-FCCCFFCB37BF}" destId="{93B7CADC-F54B-4121-88CB-D4C0BC6CED16}" srcOrd="0" destOrd="0" parTransId="{54F36516-8F60-4562-9B65-D710A795F71D}" sibTransId="{454C7108-2362-4CC3-B0EF-9CF50CC9DD93}"/>
    <dgm:cxn modelId="{59B4320A-D494-4186-9231-3FE773657E2E}" type="presOf" srcId="{93B7CADC-F54B-4121-88CB-D4C0BC6CED16}" destId="{7AA7BB42-1825-4296-9F2F-AF694256D807}" srcOrd="0" destOrd="0" presId="urn:microsoft.com/office/officeart/2005/8/layout/balance1"/>
    <dgm:cxn modelId="{A6FBCC61-A6CE-4625-AAA6-928D930E8FFF}" type="presOf" srcId="{277F43DE-CFB5-4C1A-B0E6-A0F430116EDB}" destId="{F1F73F0D-A242-4183-ADE4-EC9F0AF2CF6C}" srcOrd="0" destOrd="0" presId="urn:microsoft.com/office/officeart/2005/8/layout/balance1"/>
    <dgm:cxn modelId="{1BB4F445-904F-4857-B1D3-EE64AB74E7EF}" srcId="{54DFACE2-61DD-4E9D-9260-FCCCFFCB37BF}" destId="{277F43DE-CFB5-4C1A-B0E6-A0F430116EDB}" srcOrd="1" destOrd="0" parTransId="{43B4AD1E-C343-4719-9A23-1E4EE8B12CA4}" sibTransId="{90B234ED-B5D2-4D82-A8AF-BFE3B457C718}"/>
    <dgm:cxn modelId="{6CE4A65C-F4D2-443C-A843-7B16917DBAE4}" type="presParOf" srcId="{3FB9A0DB-E540-4DB7-BB89-9A57AD65EC5F}" destId="{35EF7F63-C8BB-4800-BBAE-A891364B6E30}" srcOrd="0" destOrd="0" presId="urn:microsoft.com/office/officeart/2005/8/layout/balance1"/>
    <dgm:cxn modelId="{3B78C7A0-339F-44A8-BDFC-CEF63635ABC7}" type="presParOf" srcId="{3FB9A0DB-E540-4DB7-BB89-9A57AD65EC5F}" destId="{441B99D3-7213-4DA0-91A1-F4D2CF2BB6E9}" srcOrd="1" destOrd="0" presId="urn:microsoft.com/office/officeart/2005/8/layout/balance1"/>
    <dgm:cxn modelId="{C3716B85-B1EF-4C16-976D-123FA8DD0009}" type="presParOf" srcId="{441B99D3-7213-4DA0-91A1-F4D2CF2BB6E9}" destId="{8864C65E-497F-4DC6-BE1A-AC4525834397}" srcOrd="0" destOrd="0" presId="urn:microsoft.com/office/officeart/2005/8/layout/balance1"/>
    <dgm:cxn modelId="{A5D07AE9-3078-4EAE-B8E6-2C446FA278AD}" type="presParOf" srcId="{441B99D3-7213-4DA0-91A1-F4D2CF2BB6E9}" destId="{4CC7DAE3-F655-424B-BF8D-82107AF61F62}" srcOrd="1" destOrd="0" presId="urn:microsoft.com/office/officeart/2005/8/layout/balance1"/>
    <dgm:cxn modelId="{516F4B3E-9B09-45D9-879E-65D20A3005A9}" type="presParOf" srcId="{3FB9A0DB-E540-4DB7-BB89-9A57AD65EC5F}" destId="{4F5B3329-C4CB-4C6B-86A5-B6E286165E6B}" srcOrd="2" destOrd="0" presId="urn:microsoft.com/office/officeart/2005/8/layout/balance1"/>
    <dgm:cxn modelId="{6FC79E26-E005-4C75-AB30-0B5CEFBA1D9D}" type="presParOf" srcId="{4F5B3329-C4CB-4C6B-86A5-B6E286165E6B}" destId="{E5CFB1AA-8926-4DBB-B97B-F1CD3E3F4229}" srcOrd="0" destOrd="0" presId="urn:microsoft.com/office/officeart/2005/8/layout/balance1"/>
    <dgm:cxn modelId="{C50E406D-3191-4578-AF59-50981A94EA69}" type="presParOf" srcId="{4F5B3329-C4CB-4C6B-86A5-B6E286165E6B}" destId="{C5297509-B6E3-494E-B0F2-2E55D6DB699C}" srcOrd="1" destOrd="0" presId="urn:microsoft.com/office/officeart/2005/8/layout/balance1"/>
    <dgm:cxn modelId="{65E1594C-7C69-4B3A-A163-7BE660AF3248}" type="presParOf" srcId="{4F5B3329-C4CB-4C6B-86A5-B6E286165E6B}" destId="{5825BCDE-7D78-467D-8960-8B5FB0C62C7B}" srcOrd="2" destOrd="0" presId="urn:microsoft.com/office/officeart/2005/8/layout/balance1"/>
    <dgm:cxn modelId="{5B7F8CCD-E840-463E-8A2C-26682B4B66FF}" type="presParOf" srcId="{4F5B3329-C4CB-4C6B-86A5-B6E286165E6B}" destId="{B1C943CE-7DDB-40E7-9E4B-A0EBFCFC0FB4}" srcOrd="3" destOrd="0" presId="urn:microsoft.com/office/officeart/2005/8/layout/balance1"/>
    <dgm:cxn modelId="{0B5501DA-AC9C-4192-A088-4B804CC54BB6}" type="presParOf" srcId="{4F5B3329-C4CB-4C6B-86A5-B6E286165E6B}" destId="{01D75065-C9CD-4C5C-B0F3-A8EF54B16907}" srcOrd="4" destOrd="0" presId="urn:microsoft.com/office/officeart/2005/8/layout/balance1"/>
    <dgm:cxn modelId="{9E096A30-9CA3-4ACC-BBF4-9CF65D3C344F}" type="presParOf" srcId="{4F5B3329-C4CB-4C6B-86A5-B6E286165E6B}" destId="{7AA7BB42-1825-4296-9F2F-AF694256D807}" srcOrd="5" destOrd="0" presId="urn:microsoft.com/office/officeart/2005/8/layout/balance1"/>
    <dgm:cxn modelId="{2C5AA6B8-70DD-41DE-8FE3-82894D00ABD2}" type="presParOf" srcId="{4F5B3329-C4CB-4C6B-86A5-B6E286165E6B}" destId="{F1F73F0D-A242-4183-ADE4-EC9F0AF2CF6C}" srcOrd="6" destOrd="0" presId="urn:microsoft.com/office/officeart/2005/8/layout/balance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0CE2F792-BE43-4F22-AA88-10792A92F941}">
      <dsp:nvSpPr>
        <dsp:cNvPr id="0" name=""/>
        <dsp:cNvSpPr/>
      </dsp:nvSpPr>
      <dsp:spPr>
        <a:xfrm rot="1743825">
          <a:off x="1842553" y="2372309"/>
          <a:ext cx="757877" cy="64423"/>
        </a:xfrm>
        <a:custGeom>
          <a:avLst/>
          <a:gdLst/>
          <a:ahLst/>
          <a:cxnLst/>
          <a:rect l="0" t="0" r="0" b="0"/>
          <a:pathLst>
            <a:path>
              <a:moveTo>
                <a:pt x="0" y="32211"/>
              </a:moveTo>
              <a:lnTo>
                <a:pt x="757877" y="32211"/>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F50241B-A853-4AC0-812F-1F8F6AB96B9A}">
      <dsp:nvSpPr>
        <dsp:cNvPr id="0" name=""/>
        <dsp:cNvSpPr/>
      </dsp:nvSpPr>
      <dsp:spPr>
        <a:xfrm rot="19856175">
          <a:off x="1842553" y="1141295"/>
          <a:ext cx="757877" cy="64423"/>
        </a:xfrm>
        <a:custGeom>
          <a:avLst/>
          <a:gdLst/>
          <a:ahLst/>
          <a:cxnLst/>
          <a:rect l="0" t="0" r="0" b="0"/>
          <a:pathLst>
            <a:path>
              <a:moveTo>
                <a:pt x="0" y="32211"/>
              </a:moveTo>
              <a:lnTo>
                <a:pt x="757877" y="32211"/>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24F95AF-3787-4EFD-9125-9E6A8543109A}">
      <dsp:nvSpPr>
        <dsp:cNvPr id="0" name=""/>
        <dsp:cNvSpPr/>
      </dsp:nvSpPr>
      <dsp:spPr>
        <a:xfrm>
          <a:off x="217655" y="776077"/>
          <a:ext cx="1692031" cy="1692031"/>
        </a:xfrm>
        <a:prstGeom prst="ellipse">
          <a:avLst/>
        </a:prstGeom>
        <a:blipFill>
          <a:blip xmlns:r="http://schemas.openxmlformats.org/officeDocument/2006/relationships" r:embed="rId1">
            <a:extLst>
              <a:ext uri="{28A0092B-C50C-407E-A947-70E740481C1C}">
                <a14:useLocalDpi xmlns="" xmlns:a14="http://schemas.microsoft.com/office/drawing/2010/main" val="0"/>
              </a:ext>
            </a:extLst>
          </a:blip>
          <a:srcRect/>
          <a:stretch>
            <a:fillRect l="-29000" r="-29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0A05D55-741B-433A-9038-2084ED94729E}">
      <dsp:nvSpPr>
        <dsp:cNvPr id="0" name=""/>
        <dsp:cNvSpPr/>
      </dsp:nvSpPr>
      <dsp:spPr>
        <a:xfrm>
          <a:off x="2468931" y="819"/>
          <a:ext cx="1330754" cy="1330754"/>
        </a:xfrm>
        <a:prstGeom prst="ellipse">
          <a:avLst/>
        </a:prstGeom>
        <a:solidFill>
          <a:schemeClr val="accent5">
            <a:hueOff val="-3676673"/>
            <a:satOff val="-5114"/>
            <a:lumOff val="-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zh-CN" altLang="en-US" sz="1500" b="1" kern="1200" dirty="0" smtClean="0"/>
            <a:t>静态</a:t>
          </a:r>
          <a:r>
            <a:rPr lang="en-US" altLang="zh-CN" sz="1500" kern="1200" dirty="0" smtClean="0"/>
            <a:t>—</a:t>
          </a:r>
          <a:r>
            <a:rPr lang="zh-CN" altLang="en-US" sz="1500" kern="1200" dirty="0" smtClean="0"/>
            <a:t>组织结构设计</a:t>
          </a:r>
          <a:endParaRPr lang="zh-CN" altLang="en-US" sz="1500" kern="1200" dirty="0"/>
        </a:p>
      </dsp:txBody>
      <dsp:txXfrm>
        <a:off x="2468931" y="819"/>
        <a:ext cx="1330754" cy="1330754"/>
      </dsp:txXfrm>
    </dsp:sp>
    <dsp:sp modelId="{C104D33E-5300-452C-8A84-0F123419C063}">
      <dsp:nvSpPr>
        <dsp:cNvPr id="0" name=""/>
        <dsp:cNvSpPr/>
      </dsp:nvSpPr>
      <dsp:spPr>
        <a:xfrm>
          <a:off x="3932760" y="819"/>
          <a:ext cx="1996131" cy="13307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228600" lvl="1" indent="-228600" algn="l" defTabSz="889000">
            <a:lnSpc>
              <a:spcPct val="90000"/>
            </a:lnSpc>
            <a:spcBef>
              <a:spcPct val="0"/>
            </a:spcBef>
            <a:spcAft>
              <a:spcPct val="15000"/>
            </a:spcAft>
            <a:buChar char="••"/>
          </a:pPr>
          <a:r>
            <a:rPr lang="zh-CN" altLang="en-US" sz="2000" kern="1200" dirty="0" smtClean="0"/>
            <a:t>职能设计</a:t>
          </a:r>
          <a:endParaRPr lang="zh-CN" altLang="en-US" sz="2000" kern="1200" dirty="0"/>
        </a:p>
        <a:p>
          <a:pPr marL="228600" lvl="1" indent="-228600" algn="l" defTabSz="889000">
            <a:lnSpc>
              <a:spcPct val="90000"/>
            </a:lnSpc>
            <a:spcBef>
              <a:spcPct val="0"/>
            </a:spcBef>
            <a:spcAft>
              <a:spcPct val="15000"/>
            </a:spcAft>
            <a:buChar char="••"/>
          </a:pPr>
          <a:r>
            <a:rPr lang="zh-CN" altLang="en-US" sz="2000" kern="1200" dirty="0" smtClean="0"/>
            <a:t>部门设计</a:t>
          </a:r>
          <a:endParaRPr lang="zh-CN" altLang="en-US" sz="2000" kern="1200" dirty="0"/>
        </a:p>
        <a:p>
          <a:pPr marL="228600" lvl="1" indent="-228600" algn="l" defTabSz="889000">
            <a:lnSpc>
              <a:spcPct val="90000"/>
            </a:lnSpc>
            <a:spcBef>
              <a:spcPct val="0"/>
            </a:spcBef>
            <a:spcAft>
              <a:spcPct val="15000"/>
            </a:spcAft>
            <a:buChar char="••"/>
          </a:pPr>
          <a:r>
            <a:rPr lang="zh-CN" altLang="en-US" sz="2000" kern="1200" dirty="0" smtClean="0"/>
            <a:t>层级设计</a:t>
          </a:r>
          <a:endParaRPr lang="zh-CN" altLang="en-US" sz="2000" kern="1200" dirty="0"/>
        </a:p>
      </dsp:txBody>
      <dsp:txXfrm>
        <a:off x="3932760" y="819"/>
        <a:ext cx="1996131" cy="1330754"/>
      </dsp:txXfrm>
    </dsp:sp>
    <dsp:sp modelId="{CABD770C-6FAA-433B-8BB4-50B36DF05699}">
      <dsp:nvSpPr>
        <dsp:cNvPr id="0" name=""/>
        <dsp:cNvSpPr/>
      </dsp:nvSpPr>
      <dsp:spPr>
        <a:xfrm>
          <a:off x="2468931" y="2246454"/>
          <a:ext cx="1330754" cy="1330754"/>
        </a:xfrm>
        <a:prstGeom prst="ellipse">
          <a:avLst/>
        </a:prstGeom>
        <a:solidFill>
          <a:schemeClr val="accent5">
            <a:hueOff val="-7353345"/>
            <a:satOff val="-10228"/>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zh-CN" altLang="en-US" sz="1500" b="1" kern="1200" dirty="0" smtClean="0"/>
            <a:t>动态</a:t>
          </a:r>
          <a:r>
            <a:rPr lang="en-US" altLang="zh-CN" sz="1500" kern="1200" dirty="0" smtClean="0"/>
            <a:t>—</a:t>
          </a:r>
          <a:r>
            <a:rPr lang="zh-CN" altLang="en-US" sz="1500" kern="1200" dirty="0" smtClean="0"/>
            <a:t>组织运行制度设计</a:t>
          </a:r>
          <a:endParaRPr lang="zh-CN" altLang="en-US" sz="1500" kern="1200" dirty="0"/>
        </a:p>
      </dsp:txBody>
      <dsp:txXfrm>
        <a:off x="2468931" y="2246454"/>
        <a:ext cx="1330754" cy="1330754"/>
      </dsp:txXfrm>
    </dsp:sp>
    <dsp:sp modelId="{EA39C396-78EC-44BF-A504-9C73DB651EBA}">
      <dsp:nvSpPr>
        <dsp:cNvPr id="0" name=""/>
        <dsp:cNvSpPr/>
      </dsp:nvSpPr>
      <dsp:spPr>
        <a:xfrm>
          <a:off x="3932760" y="2246454"/>
          <a:ext cx="1996131" cy="13307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228600" lvl="1" indent="-228600" algn="l" defTabSz="889000">
            <a:lnSpc>
              <a:spcPct val="90000"/>
            </a:lnSpc>
            <a:spcBef>
              <a:spcPct val="0"/>
            </a:spcBef>
            <a:spcAft>
              <a:spcPct val="15000"/>
            </a:spcAft>
            <a:buChar char="••"/>
          </a:pPr>
          <a:r>
            <a:rPr lang="zh-CN" altLang="en-US" sz="2000" kern="1200" dirty="0" smtClean="0"/>
            <a:t>沟通系统设计</a:t>
          </a:r>
          <a:endParaRPr lang="zh-CN" altLang="en-US" sz="2000" kern="1200" dirty="0"/>
        </a:p>
        <a:p>
          <a:pPr marL="228600" lvl="1" indent="-228600" algn="l" defTabSz="889000">
            <a:lnSpc>
              <a:spcPct val="90000"/>
            </a:lnSpc>
            <a:spcBef>
              <a:spcPct val="0"/>
            </a:spcBef>
            <a:spcAft>
              <a:spcPct val="15000"/>
            </a:spcAft>
            <a:buChar char="••"/>
          </a:pPr>
          <a:r>
            <a:rPr lang="zh-CN" altLang="en-US" sz="2000" kern="1200" dirty="0" smtClean="0"/>
            <a:t>管理规范设计</a:t>
          </a:r>
          <a:endParaRPr lang="zh-CN" altLang="en-US" sz="2000" kern="1200" dirty="0"/>
        </a:p>
        <a:p>
          <a:pPr marL="228600" lvl="1" indent="-228600" algn="l" defTabSz="889000">
            <a:lnSpc>
              <a:spcPct val="90000"/>
            </a:lnSpc>
            <a:spcBef>
              <a:spcPct val="0"/>
            </a:spcBef>
            <a:spcAft>
              <a:spcPct val="15000"/>
            </a:spcAft>
            <a:buChar char="••"/>
          </a:pPr>
          <a:r>
            <a:rPr lang="zh-CN" altLang="en-US" sz="2000" kern="1200" dirty="0" smtClean="0"/>
            <a:t>激励设计</a:t>
          </a:r>
          <a:endParaRPr lang="zh-CN" altLang="en-US" sz="2000" kern="1200" dirty="0"/>
        </a:p>
      </dsp:txBody>
      <dsp:txXfrm>
        <a:off x="3932760" y="2246454"/>
        <a:ext cx="1996131" cy="1330754"/>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0C70BECC-DC67-44E1-B362-438D6187BDE0}">
      <dsp:nvSpPr>
        <dsp:cNvPr id="0" name=""/>
        <dsp:cNvSpPr/>
      </dsp:nvSpPr>
      <dsp:spPr>
        <a:xfrm>
          <a:off x="790572" y="1783"/>
          <a:ext cx="1991878" cy="1372404"/>
        </a:xfrm>
        <a:prstGeom prst="roundRect">
          <a:avLst/>
        </a:prstGeom>
        <a:blipFill>
          <a:blip xmlns:r="http://schemas.openxmlformats.org/officeDocument/2006/relationships" r:embed="rId1">
            <a:extLst>
              <a:ext uri="{28A0092B-C50C-407E-A947-70E740481C1C}">
                <a14:useLocalDpi xmlns="" xmlns:a14="http://schemas.microsoft.com/office/drawing/2010/main" val="0"/>
              </a:ext>
            </a:extLst>
          </a:blip>
          <a:srcRect/>
          <a:stretch>
            <a:fillRect l="-3000" r="-3000"/>
          </a:stretch>
        </a:blip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A5EAA51-02BE-46C3-AA04-744A7FD78FA3}">
      <dsp:nvSpPr>
        <dsp:cNvPr id="0" name=""/>
        <dsp:cNvSpPr/>
      </dsp:nvSpPr>
      <dsp:spPr>
        <a:xfrm>
          <a:off x="790572" y="1374188"/>
          <a:ext cx="1991878" cy="7389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904" tIns="120904" rIns="120904" bIns="0" numCol="1" spcCol="1270" anchor="t" anchorCtr="0">
          <a:noAutofit/>
        </a:bodyPr>
        <a:lstStyle/>
        <a:p>
          <a:pPr lvl="0" algn="ctr" defTabSz="755650">
            <a:lnSpc>
              <a:spcPct val="90000"/>
            </a:lnSpc>
            <a:spcBef>
              <a:spcPct val="0"/>
            </a:spcBef>
            <a:spcAft>
              <a:spcPct val="35000"/>
            </a:spcAft>
          </a:pPr>
          <a:r>
            <a:rPr lang="zh-CN" altLang="en-US" sz="1700" kern="1200" dirty="0" smtClean="0"/>
            <a:t>目标一致原则</a:t>
          </a:r>
          <a:endParaRPr lang="zh-CN" altLang="en-US" sz="1700" kern="1200" dirty="0"/>
        </a:p>
      </dsp:txBody>
      <dsp:txXfrm>
        <a:off x="790572" y="1374188"/>
        <a:ext cx="1991878" cy="738987"/>
      </dsp:txXfrm>
    </dsp:sp>
    <dsp:sp modelId="{E390D074-4B27-4344-AF6A-908A978B3665}">
      <dsp:nvSpPr>
        <dsp:cNvPr id="0" name=""/>
        <dsp:cNvSpPr/>
      </dsp:nvSpPr>
      <dsp:spPr>
        <a:xfrm>
          <a:off x="2981723" y="1783"/>
          <a:ext cx="1991878" cy="1372404"/>
        </a:xfrm>
        <a:prstGeom prst="roundRect">
          <a:avLst/>
        </a:prstGeom>
        <a:blipFill>
          <a:blip xmlns:r="http://schemas.openxmlformats.org/officeDocument/2006/relationships" r:embed="rId2">
            <a:extLst>
              <a:ext uri="{28A0092B-C50C-407E-A947-70E740481C1C}">
                <a14:useLocalDpi xmlns="" xmlns:a14="http://schemas.microsoft.com/office/drawing/2010/main" val="0"/>
              </a:ext>
            </a:extLst>
          </a:blip>
          <a:srcRect/>
          <a:stretch>
            <a:fillRect l="-7000" r="-7000"/>
          </a:stretch>
        </a:blip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5A89886-4307-4414-B004-F915CD728E8D}">
      <dsp:nvSpPr>
        <dsp:cNvPr id="0" name=""/>
        <dsp:cNvSpPr/>
      </dsp:nvSpPr>
      <dsp:spPr>
        <a:xfrm>
          <a:off x="2981723" y="1374188"/>
          <a:ext cx="1991878" cy="7389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904" tIns="120904" rIns="120904" bIns="0" numCol="1" spcCol="1270" anchor="t" anchorCtr="0">
          <a:noAutofit/>
        </a:bodyPr>
        <a:lstStyle/>
        <a:p>
          <a:pPr lvl="0" algn="ctr" defTabSz="755650">
            <a:lnSpc>
              <a:spcPct val="90000"/>
            </a:lnSpc>
            <a:spcBef>
              <a:spcPct val="0"/>
            </a:spcBef>
            <a:spcAft>
              <a:spcPct val="35000"/>
            </a:spcAft>
          </a:pPr>
          <a:r>
            <a:rPr lang="zh-CN" altLang="en-US" sz="1700" kern="1200" dirty="0" smtClean="0"/>
            <a:t>分工与协作原则</a:t>
          </a:r>
          <a:endParaRPr lang="zh-CN" altLang="en-US" sz="1700" kern="1200" dirty="0"/>
        </a:p>
      </dsp:txBody>
      <dsp:txXfrm>
        <a:off x="2981723" y="1374188"/>
        <a:ext cx="1991878" cy="738987"/>
      </dsp:txXfrm>
    </dsp:sp>
    <dsp:sp modelId="{ED837F75-C13F-4F8D-9A5E-130011F00532}">
      <dsp:nvSpPr>
        <dsp:cNvPr id="0" name=""/>
        <dsp:cNvSpPr/>
      </dsp:nvSpPr>
      <dsp:spPr>
        <a:xfrm>
          <a:off x="5172874" y="1783"/>
          <a:ext cx="1991878" cy="1372404"/>
        </a:xfrm>
        <a:prstGeom prst="roundRect">
          <a:avLst/>
        </a:prstGeom>
        <a:blipFill dpi="0" rotWithShape="1">
          <a:blip xmlns:r="http://schemas.openxmlformats.org/officeDocument/2006/relationships" r:embed="rId3">
            <a:extLst>
              <a:ext uri="{28A0092B-C50C-407E-A947-70E740481C1C}">
                <a14:useLocalDpi xmlns="" xmlns:a14="http://schemas.microsoft.com/office/drawing/2010/main" val="0"/>
              </a:ext>
            </a:extLst>
          </a:blip>
          <a:srcRect/>
          <a:stretch>
            <a:fillRect l="-954" t="2493" r="-1400" b="-22212"/>
          </a:stretch>
        </a:blip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38FAA72-9EB2-4CB6-BE27-DF82D8AAF72A}">
      <dsp:nvSpPr>
        <dsp:cNvPr id="0" name=""/>
        <dsp:cNvSpPr/>
      </dsp:nvSpPr>
      <dsp:spPr>
        <a:xfrm>
          <a:off x="5172874" y="1374188"/>
          <a:ext cx="1991878" cy="7389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904" tIns="120904" rIns="120904" bIns="0" numCol="1" spcCol="1270" anchor="t" anchorCtr="0">
          <a:noAutofit/>
        </a:bodyPr>
        <a:lstStyle/>
        <a:p>
          <a:pPr lvl="0" algn="ctr" defTabSz="755650">
            <a:lnSpc>
              <a:spcPct val="90000"/>
            </a:lnSpc>
            <a:spcBef>
              <a:spcPct val="0"/>
            </a:spcBef>
            <a:spcAft>
              <a:spcPct val="35000"/>
            </a:spcAft>
          </a:pPr>
          <a:r>
            <a:rPr lang="zh-CN" altLang="en-US" sz="1700" kern="1200" dirty="0" smtClean="0"/>
            <a:t>有效管理幅度原则</a:t>
          </a:r>
          <a:endParaRPr lang="zh-CN" altLang="en-US" sz="1700" kern="1200" dirty="0"/>
        </a:p>
      </dsp:txBody>
      <dsp:txXfrm>
        <a:off x="5172874" y="1374188"/>
        <a:ext cx="1991878" cy="738987"/>
      </dsp:txXfrm>
    </dsp:sp>
    <dsp:sp modelId="{736EAC8C-5BF7-4694-A571-13E9C35E9B08}">
      <dsp:nvSpPr>
        <dsp:cNvPr id="0" name=""/>
        <dsp:cNvSpPr/>
      </dsp:nvSpPr>
      <dsp:spPr>
        <a:xfrm>
          <a:off x="1886148" y="2312363"/>
          <a:ext cx="1991878" cy="1372404"/>
        </a:xfrm>
        <a:prstGeom prst="roundRect">
          <a:avLst/>
        </a:prstGeom>
        <a:blipFill>
          <a:blip xmlns:r="http://schemas.openxmlformats.org/officeDocument/2006/relationships" r:embed="rId4">
            <a:extLst>
              <a:ext uri="{28A0092B-C50C-407E-A947-70E740481C1C}">
                <a14:useLocalDpi xmlns="" xmlns:a14="http://schemas.microsoft.com/office/drawing/2010/main" val="0"/>
              </a:ext>
            </a:extLst>
          </a:blip>
          <a:srcRect/>
          <a:stretch>
            <a:fillRect l="-12000" r="-12000"/>
          </a:stretch>
        </a:blip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58C5338-BBEF-485D-90AE-3AAD05413943}">
      <dsp:nvSpPr>
        <dsp:cNvPr id="0" name=""/>
        <dsp:cNvSpPr/>
      </dsp:nvSpPr>
      <dsp:spPr>
        <a:xfrm>
          <a:off x="1886148" y="3684768"/>
          <a:ext cx="1991878" cy="7389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904" tIns="120904" rIns="120904" bIns="0" numCol="1" spcCol="1270" anchor="t" anchorCtr="0">
          <a:noAutofit/>
        </a:bodyPr>
        <a:lstStyle/>
        <a:p>
          <a:pPr lvl="0" algn="ctr" defTabSz="755650">
            <a:lnSpc>
              <a:spcPct val="90000"/>
            </a:lnSpc>
            <a:spcBef>
              <a:spcPct val="0"/>
            </a:spcBef>
            <a:spcAft>
              <a:spcPct val="35000"/>
            </a:spcAft>
          </a:pPr>
          <a:r>
            <a:rPr lang="zh-CN" altLang="en-US" sz="1700" kern="1200" dirty="0" smtClean="0"/>
            <a:t>权责对等原则</a:t>
          </a:r>
          <a:endParaRPr lang="zh-CN" altLang="en-US" sz="1700" kern="1200" dirty="0"/>
        </a:p>
      </dsp:txBody>
      <dsp:txXfrm>
        <a:off x="1886148" y="3684768"/>
        <a:ext cx="1991878" cy="738987"/>
      </dsp:txXfrm>
    </dsp:sp>
    <dsp:sp modelId="{6B3E1C64-6FD1-4E21-91DB-F2ADDD7BE83B}">
      <dsp:nvSpPr>
        <dsp:cNvPr id="0" name=""/>
        <dsp:cNvSpPr/>
      </dsp:nvSpPr>
      <dsp:spPr>
        <a:xfrm>
          <a:off x="4077298" y="2312363"/>
          <a:ext cx="1991878" cy="1372404"/>
        </a:xfrm>
        <a:prstGeom prst="roundRect">
          <a:avLst/>
        </a:prstGeom>
        <a:blipFill>
          <a:blip xmlns:r="http://schemas.openxmlformats.org/officeDocument/2006/relationships" r:embed="rId5">
            <a:extLst>
              <a:ext uri="{28A0092B-C50C-407E-A947-70E740481C1C}">
                <a14:useLocalDpi xmlns="" xmlns:a14="http://schemas.microsoft.com/office/drawing/2010/main" val="0"/>
              </a:ext>
            </a:extLst>
          </a:blip>
          <a:srcRect/>
          <a:stretch>
            <a:fillRect l="-17000" r="-17000"/>
          </a:stretch>
        </a:blip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C2EB3ED-1621-4292-B922-F9E3EEB6D0EF}">
      <dsp:nvSpPr>
        <dsp:cNvPr id="0" name=""/>
        <dsp:cNvSpPr/>
      </dsp:nvSpPr>
      <dsp:spPr>
        <a:xfrm>
          <a:off x="4077298" y="3684768"/>
          <a:ext cx="1991878" cy="7389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904" tIns="120904" rIns="120904" bIns="0" numCol="1" spcCol="1270" anchor="t" anchorCtr="0">
          <a:noAutofit/>
        </a:bodyPr>
        <a:lstStyle/>
        <a:p>
          <a:pPr lvl="0" algn="ctr" defTabSz="755650">
            <a:lnSpc>
              <a:spcPct val="90000"/>
            </a:lnSpc>
            <a:spcBef>
              <a:spcPct val="0"/>
            </a:spcBef>
            <a:spcAft>
              <a:spcPct val="35000"/>
            </a:spcAft>
          </a:pPr>
          <a:r>
            <a:rPr lang="zh-CN" altLang="en-US" sz="1700" kern="1200" dirty="0" smtClean="0"/>
            <a:t>柔性经济原则</a:t>
          </a:r>
          <a:endParaRPr lang="zh-CN" altLang="en-US" sz="1700" kern="1200" dirty="0"/>
        </a:p>
      </dsp:txBody>
      <dsp:txXfrm>
        <a:off x="4077298" y="3684768"/>
        <a:ext cx="1991878" cy="738987"/>
      </dsp:txXfrm>
    </dsp:sp>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232CE6A7-864B-4A61-B1D5-338F41258646}">
      <dsp:nvSpPr>
        <dsp:cNvPr id="0" name=""/>
        <dsp:cNvSpPr/>
      </dsp:nvSpPr>
      <dsp:spPr>
        <a:xfrm>
          <a:off x="591875" y="1013697"/>
          <a:ext cx="5721461" cy="2956816"/>
        </a:xfrm>
        <a:prstGeom prst="rect">
          <a:avLst/>
        </a:prstGeom>
        <a:solidFill>
          <a:schemeClr val="accent5">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DA42AC4-F305-41D6-A6A9-F980B7F94D1C}">
      <dsp:nvSpPr>
        <dsp:cNvPr id="0" name=""/>
        <dsp:cNvSpPr/>
      </dsp:nvSpPr>
      <dsp:spPr>
        <a:xfrm>
          <a:off x="762861" y="1359501"/>
          <a:ext cx="2656862" cy="25295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lvl="0" algn="l" defTabSz="711200">
            <a:lnSpc>
              <a:spcPct val="90000"/>
            </a:lnSpc>
            <a:spcBef>
              <a:spcPct val="0"/>
            </a:spcBef>
            <a:spcAft>
              <a:spcPct val="35000"/>
            </a:spcAft>
          </a:pPr>
          <a:r>
            <a:rPr lang="zh-CN" altLang="en-US" sz="1600" kern="1200" dirty="0" smtClean="0"/>
            <a:t>优点</a:t>
          </a:r>
          <a:endParaRPr lang="zh-CN" altLang="en-US" sz="1600" kern="1200" dirty="0"/>
        </a:p>
        <a:p>
          <a:pPr marL="114300" lvl="1" indent="-114300" algn="l" defTabSz="533400">
            <a:lnSpc>
              <a:spcPct val="90000"/>
            </a:lnSpc>
            <a:spcBef>
              <a:spcPct val="0"/>
            </a:spcBef>
            <a:spcAft>
              <a:spcPct val="15000"/>
            </a:spcAft>
            <a:buChar char="••"/>
          </a:pPr>
          <a:r>
            <a:rPr lang="zh-CN" altLang="en-US" sz="1200" kern="1200" smtClean="0"/>
            <a:t>便于高层管理者了解各科层组织的运行情况</a:t>
          </a:r>
          <a:endParaRPr lang="zh-CN" altLang="en-US" sz="1200" kern="1200" dirty="0"/>
        </a:p>
        <a:p>
          <a:pPr marL="114300" lvl="1" indent="-114300" algn="l" defTabSz="533400">
            <a:lnSpc>
              <a:spcPct val="90000"/>
            </a:lnSpc>
            <a:spcBef>
              <a:spcPct val="0"/>
            </a:spcBef>
            <a:spcAft>
              <a:spcPct val="15000"/>
            </a:spcAft>
            <a:buChar char="••"/>
          </a:pPr>
          <a:r>
            <a:rPr lang="zh-CN" altLang="en-US" sz="1200" kern="1200" smtClean="0"/>
            <a:t>大幅削减管理人员，节省管理成本，有效降低协调的难度</a:t>
          </a:r>
          <a:endParaRPr lang="zh-CN" altLang="en-US" sz="1200" kern="1200" dirty="0" smtClean="0"/>
        </a:p>
        <a:p>
          <a:pPr marL="114300" lvl="1" indent="-114300" algn="l" defTabSz="533400">
            <a:lnSpc>
              <a:spcPct val="90000"/>
            </a:lnSpc>
            <a:spcBef>
              <a:spcPct val="0"/>
            </a:spcBef>
            <a:spcAft>
              <a:spcPct val="15000"/>
            </a:spcAft>
            <a:buChar char="••"/>
          </a:pPr>
          <a:r>
            <a:rPr lang="zh-CN" altLang="en-US" sz="1200" kern="1200" smtClean="0"/>
            <a:t>信息传递速度加快，减少信息的过滤和失真</a:t>
          </a:r>
          <a:endParaRPr lang="zh-CN" altLang="en-US" sz="1200" kern="1200" dirty="0" smtClean="0"/>
        </a:p>
        <a:p>
          <a:pPr marL="114300" lvl="1" indent="-114300" algn="l" defTabSz="533400">
            <a:lnSpc>
              <a:spcPct val="90000"/>
            </a:lnSpc>
            <a:spcBef>
              <a:spcPct val="0"/>
            </a:spcBef>
            <a:spcAft>
              <a:spcPct val="15000"/>
            </a:spcAft>
            <a:buChar char="••"/>
          </a:pPr>
          <a:r>
            <a:rPr lang="zh-CN" altLang="en-US" sz="1200" kern="1200" smtClean="0"/>
            <a:t>有利于调动成员的积极性，提高决策的民主化程度</a:t>
          </a:r>
          <a:endParaRPr lang="en-US" altLang="zh-CN" sz="1200" kern="1200" dirty="0" smtClean="0"/>
        </a:p>
      </dsp:txBody>
      <dsp:txXfrm>
        <a:off x="762861" y="1359501"/>
        <a:ext cx="2656862" cy="2529520"/>
      </dsp:txXfrm>
    </dsp:sp>
    <dsp:sp modelId="{67C48B3D-E9C2-4E67-BA5A-3709D401382C}">
      <dsp:nvSpPr>
        <dsp:cNvPr id="0" name=""/>
        <dsp:cNvSpPr/>
      </dsp:nvSpPr>
      <dsp:spPr>
        <a:xfrm>
          <a:off x="3478911" y="1359501"/>
          <a:ext cx="2656862" cy="25295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lvl="0" algn="l" defTabSz="711200">
            <a:lnSpc>
              <a:spcPct val="90000"/>
            </a:lnSpc>
            <a:spcBef>
              <a:spcPct val="0"/>
            </a:spcBef>
            <a:spcAft>
              <a:spcPct val="35000"/>
            </a:spcAft>
          </a:pPr>
          <a:r>
            <a:rPr lang="zh-CN" altLang="en-US" sz="1600" kern="1200" dirty="0" smtClean="0"/>
            <a:t>弊端</a:t>
          </a:r>
          <a:endParaRPr lang="zh-CN" altLang="en-US" sz="1600" kern="1200" dirty="0"/>
        </a:p>
        <a:p>
          <a:pPr marL="114300" lvl="1" indent="-114300" algn="l" defTabSz="533400">
            <a:lnSpc>
              <a:spcPct val="90000"/>
            </a:lnSpc>
            <a:spcBef>
              <a:spcPct val="0"/>
            </a:spcBef>
            <a:spcAft>
              <a:spcPct val="15000"/>
            </a:spcAft>
            <a:buChar char="••"/>
          </a:pPr>
          <a:r>
            <a:rPr lang="zh-CN" altLang="en-US" sz="1200" kern="1200" smtClean="0"/>
            <a:t>加重了管理人员的工作负荷</a:t>
          </a:r>
          <a:endParaRPr lang="zh-CN" altLang="en-US" sz="1200" kern="1200" dirty="0"/>
        </a:p>
        <a:p>
          <a:pPr marL="114300" lvl="1" indent="-114300" algn="l" defTabSz="533400">
            <a:lnSpc>
              <a:spcPct val="90000"/>
            </a:lnSpc>
            <a:spcBef>
              <a:spcPct val="0"/>
            </a:spcBef>
            <a:spcAft>
              <a:spcPct val="15000"/>
            </a:spcAft>
            <a:buChar char="••"/>
          </a:pPr>
          <a:r>
            <a:rPr lang="zh-CN" altLang="en-US" sz="1200" kern="1200" smtClean="0"/>
            <a:t>相同层级的沟通会产生新的困难</a:t>
          </a:r>
          <a:endParaRPr lang="zh-CN" altLang="en-US" sz="1200" kern="1200" dirty="0"/>
        </a:p>
        <a:p>
          <a:pPr marL="114300" lvl="1" indent="-114300" algn="l" defTabSz="533400">
            <a:lnSpc>
              <a:spcPct val="90000"/>
            </a:lnSpc>
            <a:spcBef>
              <a:spcPct val="0"/>
            </a:spcBef>
            <a:spcAft>
              <a:spcPct val="15000"/>
            </a:spcAft>
            <a:buChar char="••"/>
          </a:pPr>
          <a:r>
            <a:rPr lang="zh-CN" altLang="en-US" sz="1200" kern="1200" smtClean="0"/>
            <a:t>对管理人员的素质要求较高</a:t>
          </a:r>
          <a:endParaRPr lang="zh-CN" altLang="en-US" sz="1200" kern="1200" dirty="0"/>
        </a:p>
        <a:p>
          <a:pPr marL="114300" lvl="1" indent="-114300" algn="l" defTabSz="533400">
            <a:lnSpc>
              <a:spcPct val="90000"/>
            </a:lnSpc>
            <a:spcBef>
              <a:spcPct val="0"/>
            </a:spcBef>
            <a:spcAft>
              <a:spcPct val="15000"/>
            </a:spcAft>
            <a:buChar char="••"/>
          </a:pPr>
          <a:r>
            <a:rPr lang="zh-CN" altLang="en-US" sz="1200" kern="1200" smtClean="0"/>
            <a:t>要求下属人员自立、自律，否则容易失去控制</a:t>
          </a:r>
          <a:endParaRPr lang="zh-CN" altLang="en-US" sz="1200" kern="1200" dirty="0"/>
        </a:p>
      </dsp:txBody>
      <dsp:txXfrm>
        <a:off x="3478911" y="1359501"/>
        <a:ext cx="2656862" cy="2529520"/>
      </dsp:txXfrm>
    </dsp:sp>
    <dsp:sp modelId="{ED9764BA-917B-4CEB-8B34-476353FBAE9C}">
      <dsp:nvSpPr>
        <dsp:cNvPr id="0" name=""/>
        <dsp:cNvSpPr/>
      </dsp:nvSpPr>
      <dsp:spPr>
        <a:xfrm>
          <a:off x="0" y="421973"/>
          <a:ext cx="1117986" cy="1117986"/>
        </a:xfrm>
        <a:prstGeom prst="plus">
          <a:avLst>
            <a:gd name="adj" fmla="val 32810"/>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33DC47A-54B3-4D83-A3D9-20FB5D2F8E13}">
      <dsp:nvSpPr>
        <dsp:cNvPr id="0" name=""/>
        <dsp:cNvSpPr/>
      </dsp:nvSpPr>
      <dsp:spPr>
        <a:xfrm>
          <a:off x="5524169" y="824028"/>
          <a:ext cx="1052222" cy="360587"/>
        </a:xfrm>
        <a:prstGeom prst="rect">
          <a:avLst/>
        </a:prstGeom>
        <a:solidFill>
          <a:schemeClr val="accent5">
            <a:hueOff val="-7353345"/>
            <a:satOff val="-10228"/>
            <a:lumOff val="-3922"/>
            <a:alphaOff val="0"/>
          </a:schemeClr>
        </a:solidFill>
        <a:ln w="12700" cap="flat" cmpd="sng" algn="ctr">
          <a:solidFill>
            <a:schemeClr val="accent5">
              <a:hueOff val="-7353345"/>
              <a:satOff val="-10228"/>
              <a:lumOff val="-392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5960F06-9016-4679-ADB9-4BA52F96C2E2}">
      <dsp:nvSpPr>
        <dsp:cNvPr id="0" name=""/>
        <dsp:cNvSpPr/>
      </dsp:nvSpPr>
      <dsp:spPr>
        <a:xfrm>
          <a:off x="3452605" y="1364909"/>
          <a:ext cx="657" cy="2415935"/>
        </a:xfrm>
        <a:prstGeom prst="line">
          <a:avLst/>
        </a:pr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Tree>
</dsp:drawing>
</file>

<file path=ppt/diagrams/drawing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09B69B59-85D7-43A6-BC35-62ED12C04B50}">
      <dsp:nvSpPr>
        <dsp:cNvPr id="0" name=""/>
        <dsp:cNvSpPr/>
      </dsp:nvSpPr>
      <dsp:spPr>
        <a:xfrm>
          <a:off x="99316" y="0"/>
          <a:ext cx="1755628" cy="2186674"/>
        </a:xfrm>
        <a:prstGeom prst="upArrow">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0DC5EFA-EB55-4B90-841D-402CC6E4E1B8}">
      <dsp:nvSpPr>
        <dsp:cNvPr id="0" name=""/>
        <dsp:cNvSpPr/>
      </dsp:nvSpPr>
      <dsp:spPr>
        <a:xfrm>
          <a:off x="2110608" y="0"/>
          <a:ext cx="3629203" cy="21866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792" tIns="0" rIns="113792" bIns="113792" numCol="1" spcCol="1270" anchor="ctr" anchorCtr="0">
          <a:noAutofit/>
        </a:bodyPr>
        <a:lstStyle/>
        <a:p>
          <a:pPr lvl="0" algn="l" defTabSz="711200">
            <a:lnSpc>
              <a:spcPct val="90000"/>
            </a:lnSpc>
            <a:spcBef>
              <a:spcPct val="0"/>
            </a:spcBef>
            <a:spcAft>
              <a:spcPct val="35000"/>
            </a:spcAft>
          </a:pPr>
          <a:r>
            <a:rPr lang="zh-CN" altLang="en-US" sz="1600" b="1" kern="1200" smtClean="0"/>
            <a:t>重视非正式组织的作用</a:t>
          </a:r>
          <a:endParaRPr lang="zh-CN" altLang="en-US" sz="1600" b="1" kern="1200" dirty="0"/>
        </a:p>
        <a:p>
          <a:pPr marL="114300" lvl="1" indent="-114300" algn="l" defTabSz="622300">
            <a:lnSpc>
              <a:spcPct val="90000"/>
            </a:lnSpc>
            <a:spcBef>
              <a:spcPct val="0"/>
            </a:spcBef>
            <a:spcAft>
              <a:spcPct val="15000"/>
            </a:spcAft>
            <a:buChar char="••"/>
          </a:pPr>
          <a:r>
            <a:rPr lang="zh-CN" altLang="en-US" sz="1400" kern="1200" smtClean="0">
              <a:sym typeface="+mn-ea"/>
            </a:rPr>
            <a:t>满足组织成员的需要</a:t>
          </a:r>
          <a:endParaRPr lang="zh-CN" altLang="en-US" sz="1400" kern="1200" dirty="0"/>
        </a:p>
        <a:p>
          <a:pPr marL="114300" lvl="1" indent="-114300" algn="l" defTabSz="622300">
            <a:lnSpc>
              <a:spcPct val="90000"/>
            </a:lnSpc>
            <a:spcBef>
              <a:spcPct val="0"/>
            </a:spcBef>
            <a:spcAft>
              <a:spcPct val="15000"/>
            </a:spcAft>
            <a:buChar char="••"/>
          </a:pPr>
          <a:r>
            <a:rPr lang="zh-CN" altLang="en-US" sz="1400" kern="1200" smtClean="0">
              <a:sym typeface="+mn-ea"/>
            </a:rPr>
            <a:t>促进组织内部沟通</a:t>
          </a:r>
          <a:endParaRPr lang="zh-CN" altLang="en-US" sz="1400" kern="1200" dirty="0"/>
        </a:p>
        <a:p>
          <a:pPr marL="114300" lvl="1" indent="-114300" algn="l" defTabSz="622300">
            <a:lnSpc>
              <a:spcPct val="90000"/>
            </a:lnSpc>
            <a:spcBef>
              <a:spcPct val="0"/>
            </a:spcBef>
            <a:spcAft>
              <a:spcPct val="15000"/>
            </a:spcAft>
            <a:buChar char="••"/>
          </a:pPr>
          <a:r>
            <a:rPr lang="zh-CN" altLang="en-US" sz="1400" kern="1200" smtClean="0">
              <a:sym typeface="+mn-ea"/>
            </a:rPr>
            <a:t>增加组织成员间的默契，增强凝聚力</a:t>
          </a:r>
          <a:endParaRPr lang="zh-CN" altLang="en-US" sz="1400" kern="1200" dirty="0"/>
        </a:p>
        <a:p>
          <a:pPr marL="114300" lvl="1" indent="-114300" algn="l" defTabSz="622300">
            <a:lnSpc>
              <a:spcPct val="90000"/>
            </a:lnSpc>
            <a:spcBef>
              <a:spcPct val="0"/>
            </a:spcBef>
            <a:spcAft>
              <a:spcPct val="15000"/>
            </a:spcAft>
            <a:buChar char="••"/>
          </a:pPr>
          <a:r>
            <a:rPr lang="zh-CN" altLang="en-US" sz="1400" kern="1200" smtClean="0">
              <a:sym typeface="+mn-ea"/>
            </a:rPr>
            <a:t>有利于组织活动的有序开展</a:t>
          </a:r>
          <a:endParaRPr lang="zh-CN" altLang="en-US" sz="1400" kern="1200" dirty="0"/>
        </a:p>
      </dsp:txBody>
      <dsp:txXfrm>
        <a:off x="2110608" y="0"/>
        <a:ext cx="3629203" cy="2186674"/>
      </dsp:txXfrm>
    </dsp:sp>
    <dsp:sp modelId="{3C9A4B49-2E59-4B6E-82D1-DF733AB7BD10}">
      <dsp:nvSpPr>
        <dsp:cNvPr id="0" name=""/>
        <dsp:cNvSpPr/>
      </dsp:nvSpPr>
      <dsp:spPr>
        <a:xfrm>
          <a:off x="740907" y="2368896"/>
          <a:ext cx="1755628" cy="2186674"/>
        </a:xfrm>
        <a:prstGeom prst="downArrow">
          <a:avLst/>
        </a:prstGeom>
        <a:solidFill>
          <a:schemeClr val="accent5">
            <a:hueOff val="-7353345"/>
            <a:satOff val="-10228"/>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57D8619-01BE-4C5A-9D74-5F44B96FAD3F}">
      <dsp:nvSpPr>
        <dsp:cNvPr id="0" name=""/>
        <dsp:cNvSpPr/>
      </dsp:nvSpPr>
      <dsp:spPr>
        <a:xfrm>
          <a:off x="2752200" y="2368896"/>
          <a:ext cx="3629203" cy="21866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792" tIns="0" rIns="113792" bIns="113792" numCol="1" spcCol="1270" anchor="ctr" anchorCtr="0">
          <a:noAutofit/>
        </a:bodyPr>
        <a:lstStyle/>
        <a:p>
          <a:pPr lvl="0" algn="l" defTabSz="711200">
            <a:lnSpc>
              <a:spcPct val="90000"/>
            </a:lnSpc>
            <a:spcBef>
              <a:spcPct val="0"/>
            </a:spcBef>
            <a:spcAft>
              <a:spcPct val="35000"/>
            </a:spcAft>
          </a:pPr>
          <a:r>
            <a:rPr lang="zh-CN" altLang="en-US" sz="1600" b="1" kern="1200" dirty="0" smtClean="0"/>
            <a:t>减少非正式组织的消极影响</a:t>
          </a:r>
          <a:endParaRPr lang="zh-CN" altLang="en-US" sz="1600" b="1" kern="1200" dirty="0"/>
        </a:p>
        <a:p>
          <a:pPr marL="114300" lvl="1" indent="-114300" algn="l" defTabSz="622300">
            <a:lnSpc>
              <a:spcPct val="90000"/>
            </a:lnSpc>
            <a:spcBef>
              <a:spcPct val="0"/>
            </a:spcBef>
            <a:spcAft>
              <a:spcPct val="15000"/>
            </a:spcAft>
            <a:buChar char="••"/>
          </a:pPr>
          <a:r>
            <a:rPr lang="zh-CN" altLang="en-US" sz="1400" kern="1200" smtClean="0"/>
            <a:t>提高决策参与性，避免目标冲突</a:t>
          </a:r>
          <a:endParaRPr lang="zh-CN" altLang="en-US" sz="1400" kern="1200" dirty="0"/>
        </a:p>
        <a:p>
          <a:pPr marL="114300" lvl="1" indent="-114300" algn="l" defTabSz="622300">
            <a:lnSpc>
              <a:spcPct val="90000"/>
            </a:lnSpc>
            <a:spcBef>
              <a:spcPct val="0"/>
            </a:spcBef>
            <a:spcAft>
              <a:spcPct val="15000"/>
            </a:spcAft>
            <a:buChar char="••"/>
          </a:pPr>
          <a:r>
            <a:rPr lang="zh-CN" altLang="en-US" sz="1400" kern="1200" smtClean="0"/>
            <a:t>加强沟通与信息共享，避免小道消息蔓延</a:t>
          </a:r>
          <a:endParaRPr lang="zh-CN" altLang="en-US" sz="1400" kern="1200" dirty="0"/>
        </a:p>
        <a:p>
          <a:pPr marL="114300" lvl="1" indent="-114300" algn="l" defTabSz="622300">
            <a:lnSpc>
              <a:spcPct val="90000"/>
            </a:lnSpc>
            <a:spcBef>
              <a:spcPct val="0"/>
            </a:spcBef>
            <a:spcAft>
              <a:spcPct val="15000"/>
            </a:spcAft>
            <a:buChar char="••"/>
          </a:pPr>
          <a:r>
            <a:rPr lang="zh-CN" altLang="en-US" sz="1400" kern="1200" smtClean="0"/>
            <a:t>对非正式组织进行正确引导</a:t>
          </a:r>
          <a:endParaRPr lang="zh-CN" altLang="en-US" sz="1400" kern="1200" dirty="0"/>
        </a:p>
        <a:p>
          <a:pPr marL="114300" lvl="1" indent="-114300" algn="l" defTabSz="622300">
            <a:lnSpc>
              <a:spcPct val="90000"/>
            </a:lnSpc>
            <a:spcBef>
              <a:spcPct val="0"/>
            </a:spcBef>
            <a:spcAft>
              <a:spcPct val="15000"/>
            </a:spcAft>
            <a:buChar char="••"/>
          </a:pPr>
          <a:r>
            <a:rPr lang="zh-CN" altLang="en-US" sz="1400" kern="1200" smtClean="0"/>
            <a:t>鼓励各级管理者参与非正式组织的活动，树立权威</a:t>
          </a:r>
          <a:endParaRPr lang="zh-CN" altLang="en-US" sz="1400" kern="1200" dirty="0"/>
        </a:p>
        <a:p>
          <a:pPr marL="114300" lvl="1" indent="-114300" algn="l" defTabSz="622300">
            <a:lnSpc>
              <a:spcPct val="90000"/>
            </a:lnSpc>
            <a:spcBef>
              <a:spcPct val="0"/>
            </a:spcBef>
            <a:spcAft>
              <a:spcPct val="15000"/>
            </a:spcAft>
            <a:buChar char="••"/>
          </a:pPr>
          <a:r>
            <a:rPr lang="zh-CN" altLang="en-US" sz="1400" kern="1200" smtClean="0"/>
            <a:t>营造有利于整合的组织文化和氛围</a:t>
          </a:r>
          <a:endParaRPr lang="zh-CN" altLang="en-US" sz="1400" kern="1200" dirty="0"/>
        </a:p>
      </dsp:txBody>
      <dsp:txXfrm>
        <a:off x="2752200" y="2368896"/>
        <a:ext cx="3629203" cy="2186674"/>
      </dsp:txXfrm>
    </dsp:sp>
  </dsp:spTree>
</dsp:drawing>
</file>

<file path=ppt/diagrams/drawing5.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C1FBF8AE-191E-465E-B894-EA23024926C9}">
      <dsp:nvSpPr>
        <dsp:cNvPr id="0" name=""/>
        <dsp:cNvSpPr/>
      </dsp:nvSpPr>
      <dsp:spPr>
        <a:xfrm>
          <a:off x="691558" y="81578"/>
          <a:ext cx="1735613" cy="2041898"/>
        </a:xfrm>
        <a:prstGeom prst="rect">
          <a:avLst/>
        </a:prstGeom>
        <a:solidFill>
          <a:schemeClr val="accent2">
            <a:alpha val="40000"/>
            <a:tint val="4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5EE2ABC0-A377-48E6-BF08-7E8871CAA91E}">
      <dsp:nvSpPr>
        <dsp:cNvPr id="0" name=""/>
        <dsp:cNvSpPr/>
      </dsp:nvSpPr>
      <dsp:spPr>
        <a:xfrm>
          <a:off x="778338" y="163254"/>
          <a:ext cx="1562052" cy="1327233"/>
        </a:xfrm>
        <a:prstGeom prst="rect">
          <a:avLst/>
        </a:prstGeom>
        <a:blipFill dpi="0" rotWithShape="1">
          <a:blip xmlns:r="http://schemas.openxmlformats.org/officeDocument/2006/relationships" r:embed="rId1">
            <a:extLst>
              <a:ext uri="{28A0092B-C50C-407E-A947-70E740481C1C}">
                <a14:useLocalDpi xmlns="" xmlns:a14="http://schemas.microsoft.com/office/drawing/2010/main" val="0"/>
              </a:ext>
            </a:extLst>
          </a:blip>
          <a:srcRect/>
          <a:stretch>
            <a:fillRect t="-162" b="-834"/>
          </a:stretch>
        </a:blip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28291D9-96B6-4931-9EA6-1B2D1294EB8B}">
      <dsp:nvSpPr>
        <dsp:cNvPr id="0" name=""/>
        <dsp:cNvSpPr/>
      </dsp:nvSpPr>
      <dsp:spPr>
        <a:xfrm>
          <a:off x="778338" y="1694694"/>
          <a:ext cx="1562052" cy="347106"/>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355600">
            <a:lnSpc>
              <a:spcPct val="90000"/>
            </a:lnSpc>
            <a:spcBef>
              <a:spcPct val="0"/>
            </a:spcBef>
            <a:spcAft>
              <a:spcPct val="35000"/>
            </a:spcAft>
          </a:pPr>
          <a:r>
            <a:rPr lang="zh-CN" altLang="en-US" sz="800" kern="1200" smtClean="0"/>
            <a:t>组织规模越大，越需要分权决策</a:t>
          </a:r>
          <a:endParaRPr lang="zh-CN" altLang="en-US" sz="800" kern="1200" dirty="0"/>
        </a:p>
      </dsp:txBody>
      <dsp:txXfrm>
        <a:off x="778338" y="1694694"/>
        <a:ext cx="1562052" cy="347106"/>
      </dsp:txXfrm>
    </dsp:sp>
    <dsp:sp modelId="{AC5536EA-B20D-475E-8419-B66B13BDC08E}">
      <dsp:nvSpPr>
        <dsp:cNvPr id="0" name=""/>
        <dsp:cNvSpPr/>
      </dsp:nvSpPr>
      <dsp:spPr>
        <a:xfrm>
          <a:off x="778338" y="1490488"/>
          <a:ext cx="1562052" cy="2042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zh-CN" altLang="en-US" sz="1400" b="1" kern="1200" dirty="0" smtClean="0"/>
            <a:t>组织规模</a:t>
          </a:r>
          <a:endParaRPr lang="zh-CN" altLang="en-US" sz="1400" b="1" kern="1200" dirty="0"/>
        </a:p>
      </dsp:txBody>
      <dsp:txXfrm>
        <a:off x="778338" y="1490488"/>
        <a:ext cx="1562052" cy="204206"/>
      </dsp:txXfrm>
    </dsp:sp>
    <dsp:sp modelId="{AABB869A-7F4D-4C79-8E88-B6477431E9D7}">
      <dsp:nvSpPr>
        <dsp:cNvPr id="0" name=""/>
        <dsp:cNvSpPr/>
      </dsp:nvSpPr>
      <dsp:spPr>
        <a:xfrm>
          <a:off x="2762554" y="81578"/>
          <a:ext cx="1735613" cy="2041898"/>
        </a:xfrm>
        <a:prstGeom prst="rect">
          <a:avLst/>
        </a:prstGeom>
        <a:solidFill>
          <a:schemeClr val="accent2">
            <a:alpha val="40000"/>
            <a:tint val="4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85A77CB1-BEB9-4AAC-82E9-408EB6E2DAF8}">
      <dsp:nvSpPr>
        <dsp:cNvPr id="0" name=""/>
        <dsp:cNvSpPr/>
      </dsp:nvSpPr>
      <dsp:spPr>
        <a:xfrm>
          <a:off x="2849334" y="163254"/>
          <a:ext cx="1562052" cy="1327233"/>
        </a:xfrm>
        <a:prstGeom prst="rect">
          <a:avLst/>
        </a:prstGeom>
        <a:blipFill>
          <a:blip xmlns:r="http://schemas.openxmlformats.org/officeDocument/2006/relationships" r:embed="rId2">
            <a:extLst>
              <a:ext uri="{28A0092B-C50C-407E-A947-70E740481C1C}">
                <a14:useLocalDpi xmlns="" xmlns:a14="http://schemas.microsoft.com/office/drawing/2010/main" val="0"/>
              </a:ext>
            </a:extLst>
          </a:blip>
          <a:srcRect/>
          <a:stretch>
            <a:fillRect l="-7000" r="-7000"/>
          </a:stretch>
        </a:blip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A6AC822-8A0A-42C1-B2D6-5F305D56E2EE}">
      <dsp:nvSpPr>
        <dsp:cNvPr id="0" name=""/>
        <dsp:cNvSpPr/>
      </dsp:nvSpPr>
      <dsp:spPr>
        <a:xfrm>
          <a:off x="2849334" y="1694694"/>
          <a:ext cx="1562052" cy="347106"/>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355600">
            <a:lnSpc>
              <a:spcPct val="90000"/>
            </a:lnSpc>
            <a:spcBef>
              <a:spcPct val="0"/>
            </a:spcBef>
            <a:spcAft>
              <a:spcPct val="35000"/>
            </a:spcAft>
          </a:pPr>
          <a:r>
            <a:rPr lang="zh-CN" altLang="en-US" sz="800" kern="1200" smtClean="0"/>
            <a:t>政策统一可以使用集权的方式进行层级整合</a:t>
          </a:r>
          <a:endParaRPr lang="zh-CN" altLang="en-US" sz="800" kern="1200" dirty="0"/>
        </a:p>
      </dsp:txBody>
      <dsp:txXfrm>
        <a:off x="2849334" y="1694694"/>
        <a:ext cx="1562052" cy="347106"/>
      </dsp:txXfrm>
    </dsp:sp>
    <dsp:sp modelId="{8F2E0B28-C997-4065-AB2A-419BEBCC1A1B}">
      <dsp:nvSpPr>
        <dsp:cNvPr id="0" name=""/>
        <dsp:cNvSpPr/>
      </dsp:nvSpPr>
      <dsp:spPr>
        <a:xfrm>
          <a:off x="2849334" y="1490488"/>
          <a:ext cx="1562052" cy="2042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zh-CN" altLang="en-US" sz="1400" b="1" kern="1200" dirty="0" smtClean="0"/>
            <a:t>政策的统一性</a:t>
          </a:r>
          <a:endParaRPr lang="zh-CN" altLang="en-US" sz="1400" b="1" kern="1200" dirty="0"/>
        </a:p>
      </dsp:txBody>
      <dsp:txXfrm>
        <a:off x="2849334" y="1490488"/>
        <a:ext cx="1562052" cy="204206"/>
      </dsp:txXfrm>
    </dsp:sp>
    <dsp:sp modelId="{972584C1-663F-4B69-B133-E78B8489B871}">
      <dsp:nvSpPr>
        <dsp:cNvPr id="0" name=""/>
        <dsp:cNvSpPr/>
      </dsp:nvSpPr>
      <dsp:spPr>
        <a:xfrm>
          <a:off x="4833550" y="81578"/>
          <a:ext cx="1735613" cy="2041898"/>
        </a:xfrm>
        <a:prstGeom prst="rect">
          <a:avLst/>
        </a:prstGeom>
        <a:solidFill>
          <a:schemeClr val="accent2">
            <a:alpha val="40000"/>
            <a:tint val="4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02C2EDB1-B454-4395-9E67-822519FDAA71}">
      <dsp:nvSpPr>
        <dsp:cNvPr id="0" name=""/>
        <dsp:cNvSpPr/>
      </dsp:nvSpPr>
      <dsp:spPr>
        <a:xfrm>
          <a:off x="4920331" y="163254"/>
          <a:ext cx="1562052" cy="1327233"/>
        </a:xfrm>
        <a:prstGeom prst="rect">
          <a:avLst/>
        </a:prstGeom>
        <a:blipFill>
          <a:blip xmlns:r="http://schemas.openxmlformats.org/officeDocument/2006/relationships" r:embed="rId3">
            <a:extLst>
              <a:ext uri="{28A0092B-C50C-407E-A947-70E740481C1C}">
                <a14:useLocalDpi xmlns="" xmlns:a14="http://schemas.microsoft.com/office/drawing/2010/main" val="0"/>
              </a:ext>
            </a:extLst>
          </a:blip>
          <a:srcRect/>
          <a:stretch>
            <a:fillRect l="-7000" r="-7000"/>
          </a:stretch>
        </a:blip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834034F-10E0-42F4-920D-21BCA6EC75CB}">
      <dsp:nvSpPr>
        <dsp:cNvPr id="0" name=""/>
        <dsp:cNvSpPr/>
      </dsp:nvSpPr>
      <dsp:spPr>
        <a:xfrm>
          <a:off x="4920331" y="1694694"/>
          <a:ext cx="1562052" cy="347106"/>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355600">
            <a:lnSpc>
              <a:spcPct val="90000"/>
            </a:lnSpc>
            <a:spcBef>
              <a:spcPct val="0"/>
            </a:spcBef>
            <a:spcAft>
              <a:spcPct val="35000"/>
            </a:spcAft>
          </a:pPr>
          <a:r>
            <a:rPr lang="zh-CN" altLang="en-US" sz="800" kern="1200" smtClean="0"/>
            <a:t>知识经济时代，学习型组织分权程度较高</a:t>
          </a:r>
          <a:endParaRPr lang="zh-CN" altLang="en-US" sz="800" kern="1200" dirty="0"/>
        </a:p>
      </dsp:txBody>
      <dsp:txXfrm>
        <a:off x="4920331" y="1694694"/>
        <a:ext cx="1562052" cy="347106"/>
      </dsp:txXfrm>
    </dsp:sp>
    <dsp:sp modelId="{4380EDB1-5D6A-4481-AF85-20E285B5411A}">
      <dsp:nvSpPr>
        <dsp:cNvPr id="0" name=""/>
        <dsp:cNvSpPr/>
      </dsp:nvSpPr>
      <dsp:spPr>
        <a:xfrm>
          <a:off x="4920331" y="1490488"/>
          <a:ext cx="1562052" cy="2042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zh-CN" altLang="en-US" sz="1400" b="1" kern="1200" dirty="0" smtClean="0"/>
            <a:t>成员自我管理能力</a:t>
          </a:r>
          <a:endParaRPr lang="zh-CN" altLang="en-US" sz="1400" b="1" kern="1200" dirty="0"/>
        </a:p>
      </dsp:txBody>
      <dsp:txXfrm>
        <a:off x="4920331" y="1490488"/>
        <a:ext cx="1562052" cy="204206"/>
      </dsp:txXfrm>
    </dsp:sp>
    <dsp:sp modelId="{0A7119AC-1FB0-4954-97C7-AF0551E35AC3}">
      <dsp:nvSpPr>
        <dsp:cNvPr id="0" name=""/>
        <dsp:cNvSpPr/>
      </dsp:nvSpPr>
      <dsp:spPr>
        <a:xfrm>
          <a:off x="1727056" y="2297038"/>
          <a:ext cx="1735613" cy="2041898"/>
        </a:xfrm>
        <a:prstGeom prst="rect">
          <a:avLst/>
        </a:prstGeom>
        <a:solidFill>
          <a:schemeClr val="accent2">
            <a:alpha val="40000"/>
            <a:tint val="4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3F637E0D-87B9-4890-9A14-7A379EBC0049}">
      <dsp:nvSpPr>
        <dsp:cNvPr id="0" name=""/>
        <dsp:cNvSpPr/>
      </dsp:nvSpPr>
      <dsp:spPr>
        <a:xfrm>
          <a:off x="1813836" y="2378714"/>
          <a:ext cx="1562052" cy="1327233"/>
        </a:xfrm>
        <a:prstGeom prst="rect">
          <a:avLst/>
        </a:prstGeom>
        <a:blipFill>
          <a:blip xmlns:r="http://schemas.openxmlformats.org/officeDocument/2006/relationships" r:embed="rId4">
            <a:extLst>
              <a:ext uri="{28A0092B-C50C-407E-A947-70E740481C1C}">
                <a14:useLocalDpi xmlns="" xmlns:a14="http://schemas.microsoft.com/office/drawing/2010/main" val="0"/>
              </a:ext>
            </a:extLst>
          </a:blip>
          <a:srcRect/>
          <a:stretch>
            <a:fillRect l="-14000" r="-14000"/>
          </a:stretch>
        </a:blip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60F031D-35B9-4D3B-8233-E59021E49F01}">
      <dsp:nvSpPr>
        <dsp:cNvPr id="0" name=""/>
        <dsp:cNvSpPr/>
      </dsp:nvSpPr>
      <dsp:spPr>
        <a:xfrm>
          <a:off x="1813836" y="3910153"/>
          <a:ext cx="1562052" cy="347106"/>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355600">
            <a:lnSpc>
              <a:spcPct val="90000"/>
            </a:lnSpc>
            <a:spcBef>
              <a:spcPct val="0"/>
            </a:spcBef>
            <a:spcAft>
              <a:spcPct val="35000"/>
            </a:spcAft>
          </a:pPr>
          <a:r>
            <a:rPr lang="zh-CN" altLang="en-US" sz="800" kern="1200" smtClean="0"/>
            <a:t>下级能够正常履行职责，同时上级对下级的管理不致失控</a:t>
          </a:r>
          <a:endParaRPr lang="zh-CN" altLang="en-US" sz="800" kern="1200" dirty="0"/>
        </a:p>
      </dsp:txBody>
      <dsp:txXfrm>
        <a:off x="1813836" y="3910153"/>
        <a:ext cx="1562052" cy="347106"/>
      </dsp:txXfrm>
    </dsp:sp>
    <dsp:sp modelId="{04227702-EB8D-4C32-B3C8-3EC8DA50931A}">
      <dsp:nvSpPr>
        <dsp:cNvPr id="0" name=""/>
        <dsp:cNvSpPr/>
      </dsp:nvSpPr>
      <dsp:spPr>
        <a:xfrm>
          <a:off x="1813836" y="3705947"/>
          <a:ext cx="1562052" cy="2042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zh-CN" altLang="en-US" sz="1400" b="1" kern="1200" dirty="0" smtClean="0"/>
            <a:t>组织的可控性</a:t>
          </a:r>
          <a:endParaRPr lang="zh-CN" altLang="en-US" sz="1400" b="1" kern="1200" dirty="0"/>
        </a:p>
      </dsp:txBody>
      <dsp:txXfrm>
        <a:off x="1813836" y="3705947"/>
        <a:ext cx="1562052" cy="204206"/>
      </dsp:txXfrm>
    </dsp:sp>
    <dsp:sp modelId="{20DFDB06-968F-4220-A17A-FDEDEAFB21C5}">
      <dsp:nvSpPr>
        <dsp:cNvPr id="0" name=""/>
        <dsp:cNvSpPr/>
      </dsp:nvSpPr>
      <dsp:spPr>
        <a:xfrm>
          <a:off x="3798052" y="2297038"/>
          <a:ext cx="1735613" cy="2041898"/>
        </a:xfrm>
        <a:prstGeom prst="rect">
          <a:avLst/>
        </a:prstGeom>
        <a:solidFill>
          <a:schemeClr val="accent2">
            <a:alpha val="40000"/>
            <a:tint val="4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EB8469A1-0BE8-4F67-A819-C2C29142EAF7}">
      <dsp:nvSpPr>
        <dsp:cNvPr id="0" name=""/>
        <dsp:cNvSpPr/>
      </dsp:nvSpPr>
      <dsp:spPr>
        <a:xfrm>
          <a:off x="3884833" y="2378714"/>
          <a:ext cx="1562052" cy="1327233"/>
        </a:xfrm>
        <a:prstGeom prst="rect">
          <a:avLst/>
        </a:prstGeom>
        <a:blipFill>
          <a:blip xmlns:r="http://schemas.openxmlformats.org/officeDocument/2006/relationships" r:embed="rId5">
            <a:extLst>
              <a:ext uri="{28A0092B-C50C-407E-A947-70E740481C1C}">
                <a14:useLocalDpi xmlns="" xmlns:a14="http://schemas.microsoft.com/office/drawing/2010/main" val="0"/>
              </a:ext>
            </a:extLst>
          </a:blip>
          <a:srcRect/>
          <a:stretch>
            <a:fillRect l="-13000" r="-13000"/>
          </a:stretch>
        </a:blip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75B76D-7ED8-4035-938D-95C663C954B3}">
      <dsp:nvSpPr>
        <dsp:cNvPr id="0" name=""/>
        <dsp:cNvSpPr/>
      </dsp:nvSpPr>
      <dsp:spPr>
        <a:xfrm>
          <a:off x="3884833" y="3910153"/>
          <a:ext cx="1562052" cy="347106"/>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355600">
            <a:lnSpc>
              <a:spcPct val="90000"/>
            </a:lnSpc>
            <a:spcBef>
              <a:spcPct val="0"/>
            </a:spcBef>
            <a:spcAft>
              <a:spcPct val="35000"/>
            </a:spcAft>
          </a:pPr>
          <a:r>
            <a:rPr lang="zh-CN" altLang="en-US" sz="800" kern="1200" dirty="0" smtClean="0"/>
            <a:t>不同阶段需要及时调整</a:t>
          </a:r>
          <a:endParaRPr lang="zh-CN" altLang="en-US" sz="800" kern="1200" dirty="0"/>
        </a:p>
      </dsp:txBody>
      <dsp:txXfrm>
        <a:off x="3884833" y="3910153"/>
        <a:ext cx="1562052" cy="347106"/>
      </dsp:txXfrm>
    </dsp:sp>
    <dsp:sp modelId="{92D0EB50-F554-40AB-AD29-114E7407CAF4}">
      <dsp:nvSpPr>
        <dsp:cNvPr id="0" name=""/>
        <dsp:cNvSpPr/>
      </dsp:nvSpPr>
      <dsp:spPr>
        <a:xfrm>
          <a:off x="3884833" y="3705947"/>
          <a:ext cx="1562052" cy="2042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zh-CN" altLang="en-US" sz="1400" b="1" kern="1200" dirty="0" smtClean="0"/>
            <a:t>组织的发展阶段</a:t>
          </a:r>
          <a:endParaRPr lang="zh-CN" altLang="en-US" sz="1400" b="1" kern="1200" dirty="0"/>
        </a:p>
      </dsp:txBody>
      <dsp:txXfrm>
        <a:off x="3884833" y="3705947"/>
        <a:ext cx="1562052" cy="204206"/>
      </dsp:txXfrm>
    </dsp:sp>
  </dsp:spTree>
</dsp:drawing>
</file>

<file path=ppt/diagrams/drawing6.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7.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8.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9.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radial2">
  <dgm:title val=""/>
  <dgm:desc val=""/>
  <dgm:catLst>
    <dgm:cat type="relationship" pri="20000"/>
    <dgm:cat type="convert" pri="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ite">
    <dgm:varLst>
      <dgm:chMax val="5"/>
      <dgm:dir/>
      <dgm:animLvl val="ctr"/>
      <dgm:resizeHandles val="exact"/>
    </dgm:varLst>
    <dgm:alg type="composite"/>
    <dgm:shape xmlns:r="http://schemas.openxmlformats.org/officeDocument/2006/relationships" r:blip="">
      <dgm:adjLst/>
    </dgm:shape>
    <dgm:presOf/>
    <dgm:constrLst>
      <dgm:constr type="w" for="ch" forName="cycle" refType="w"/>
      <dgm:constr type="h" for="ch" forName="cycle" refType="h"/>
    </dgm:constrLst>
    <dgm:ruleLst/>
    <dgm:layoutNode name="cycle">
      <dgm:choose name="Name0">
        <dgm:if name="Name1" func="var" arg="dir" op="equ" val="norm">
          <dgm:choose name="Name2">
            <dgm:if name="Name3" axis="ch" ptType="node" func="cnt" op="lte" val="1">
              <dgm:alg type="cycle">
                <dgm:param type="stAng" val="90"/>
                <dgm:param type="spanAng" val="360"/>
                <dgm:param type="ctrShpMap" val="fNode"/>
              </dgm:alg>
            </dgm:if>
            <dgm:if name="Name4" axis="ch" ptType="node" func="cnt" op="equ" val="2">
              <dgm:alg type="cycle">
                <dgm:param type="stAng" val="70"/>
                <dgm:param type="spanAng" val="40"/>
                <dgm:param type="ctrShpMap" val="fNode"/>
              </dgm:alg>
            </dgm:if>
            <dgm:if name="Name5" axis="ch" ptType="node" func="cnt" op="equ" val="3">
              <dgm:alg type="cycle">
                <dgm:param type="stAng" val="60"/>
                <dgm:param type="spanAng" val="60"/>
                <dgm:param type="ctrShpMap" val="fNode"/>
              </dgm:alg>
            </dgm:if>
            <dgm:else name="Name6">
              <dgm:alg type="cycle">
                <dgm:param type="stAng" val="45"/>
                <dgm:param type="spanAng" val="90"/>
                <dgm:param type="ctrShpMap" val="fNode"/>
              </dgm:alg>
            </dgm:else>
          </dgm:choose>
        </dgm:if>
        <dgm:else name="Name7">
          <dgm:choose name="Name8">
            <dgm:if name="Name9" axis="ch" ptType="node" func="cnt" op="lte" val="1">
              <dgm:alg type="cycle">
                <dgm:param type="stAng" val="-90"/>
                <dgm:param type="spanAng" val="-360"/>
                <dgm:param type="ctrShpMap" val="fNode"/>
              </dgm:alg>
            </dgm:if>
            <dgm:if name="Name10" axis="ch" ptType="node" func="cnt" op="equ" val="2">
              <dgm:alg type="cycle">
                <dgm:param type="stAng" val="-70"/>
                <dgm:param type="spanAng" val="-40"/>
                <dgm:param type="ctrShpMap" val="fNode"/>
              </dgm:alg>
            </dgm:if>
            <dgm:if name="Name11" axis="ch" ptType="node" func="cnt" op="equ" val="3">
              <dgm:alg type="cycle">
                <dgm:param type="stAng" val="-60"/>
                <dgm:param type="spanAng" val="-60"/>
                <dgm:param type="ctrShpMap" val="fNode"/>
              </dgm:alg>
            </dgm:if>
            <dgm:else name="Name12">
              <dgm:alg type="cycle">
                <dgm:param type="stAng" val="-45"/>
                <dgm:param type="spanAng" val="-90"/>
                <dgm:param type="ctrShpMap" val="fNode"/>
              </dgm:alg>
            </dgm:else>
          </dgm:choose>
        </dgm:else>
      </dgm:choose>
      <dgm:shape xmlns:r="http://schemas.openxmlformats.org/officeDocument/2006/relationships" r:blip="">
        <dgm:adjLst/>
      </dgm:shape>
      <dgm:presOf/>
      <dgm:constrLst>
        <dgm:constr type="sp" val="20"/>
        <dgm:constr type="w" for="ch" forName="centerShape" refType="w"/>
        <dgm:constr type="w" for="ch" forName="node" refType="w" refFor="ch" refForName="centerShape" fact="1.5"/>
        <dgm:constr type="sibSp" refType="w" refFor="ch" refForName="centerShape" op="equ" fact="0.08"/>
        <dgm:constr type="primFontSz" for="des" forName="parentNode" op="equ" val="65"/>
        <dgm:constr type="secFontSz" for="des" forName="childNode" op="equ" val="65"/>
      </dgm:constrLst>
      <dgm:ruleLst/>
      <dgm:choose name="Name13">
        <dgm:if name="Name14" axis="ch" ptType="node" hideLastTrans="0" func="cnt" op="gte" val="1">
          <dgm:layoutNode name="centerShape" styleLbl="node0">
            <dgm:alg type="composite"/>
            <dgm:shape xmlns:r="http://schemas.openxmlformats.org/officeDocument/2006/relationships" r:blip="">
              <dgm:adjLst/>
            </dgm:shape>
            <dgm:presOf axis="ch" ptType="node" cnt="1"/>
            <dgm:constrLst>
              <dgm:constr type="w" for="ch" forName="connSite" refType="w" fact="0.7"/>
              <dgm:constr type="h" for="ch" forName="connSite" refType="w" fact="0.7"/>
              <dgm:constr type="ctrX" for="ch" forName="connSite" refType="w" fact="0.5"/>
              <dgm:constr type="ctrY" for="ch" forName="connSite" refType="h" fact="0.5"/>
              <dgm:constr type="w" for="ch" forName="visible" refType="w"/>
              <dgm:constr type="h" for="ch" forName="visible" refType="w"/>
              <dgm:constr type="ctrX" for="ch" forName="visible" refType="w" fact="0.5"/>
              <dgm:constr type="ctrY" for="ch" forName="visible" refType="h" fact="0.5"/>
            </dgm:constrLst>
            <dgm:ruleLst/>
            <dgm:layoutNode name="connSite">
              <dgm:alg type="sp"/>
              <dgm:shape xmlns:r="http://schemas.openxmlformats.org/officeDocument/2006/relationships" type="ellipse" r:blip="" hideGeom="1">
                <dgm:adjLst/>
              </dgm:shape>
              <dgm:presOf/>
              <dgm:constrLst/>
              <dgm:ruleLst/>
            </dgm:layoutNode>
            <dgm:layoutNode name="visible">
              <dgm:alg type="sp"/>
              <dgm:shape xmlns:r="http://schemas.openxmlformats.org/officeDocument/2006/relationships" type="ellipse" r:blip="" blipPhldr="1">
                <dgm:adjLst/>
              </dgm:shape>
              <dgm:presOf/>
              <dgm:constrLst/>
              <dgm:ruleLst/>
            </dgm:layoutNode>
          </dgm:layoutNode>
        </dgm:if>
        <dgm:else name="Name15"/>
      </dgm:choose>
      <dgm:forEach name="Name16" axis="ch">
        <dgm:forEach name="Name17" axis="self" ptType="node">
          <dgm:layoutNode name="node">
            <dgm:alg type="composite"/>
            <dgm:shape xmlns:r="http://schemas.openxmlformats.org/officeDocument/2006/relationships" r:blip="">
              <dgm:adjLst/>
            </dgm:shape>
            <dgm:presOf/>
            <dgm:choose name="Name18">
              <dgm:if name="Name19" func="var" arg="dir" op="equ" val="norm">
                <dgm:constrLst>
                  <dgm:constr type="t" for="ch" forName="parentNode"/>
                  <dgm:constr type="l" for="ch" forName="parentNode"/>
                  <dgm:constr type="w" for="ch" forName="parentNode" refType="w" fact="0.4"/>
                  <dgm:constr type="h" for="ch" forName="parentNode" refType="w" refFor="ch" refForName="parentNode" op="equ"/>
                  <dgm:constr type="ctrY" for="ch" forName="childNode" refType="h" refFor="ch" refForName="parentNode" fact="0.5"/>
                  <dgm:constr type="l" for="ch" forName="childNode" refType="w" refFor="ch" refForName="parentNode" op="equ" fact="1.1"/>
                  <dgm:constr type="w" for="ch" forName="childNode" refType="w" fact="0.6"/>
                  <dgm:constr type="h" for="ch" forName="childNode" refType="h" refFor="ch" refForName="parentNode"/>
                </dgm:constrLst>
              </dgm:if>
              <dgm:else name="Name20">
                <dgm:constrLst>
                  <dgm:constr type="t" for="ch" forName="parentNode"/>
                  <dgm:constr type="r" for="ch" forName="parentNode" refType="w"/>
                  <dgm:constr type="w" for="ch" forName="parentNode" refType="w" fact="0.4"/>
                  <dgm:constr type="h" for="ch" forName="parentNode" refType="w" refFor="ch" refForName="parentNode" op="equ"/>
                  <dgm:constr type="ctrY" for="ch" forName="childNode" refType="h" refFor="ch" refForName="parentNode" fact="0.5"/>
                  <dgm:constr type="l" for="ch" forName="childNode"/>
                  <dgm:constr type="w" for="ch" forName="childNode" refType="w" fact="0.6"/>
                  <dgm:constr type="h" for="ch" forName="childNode" refType="h" refFor="ch" refForName="parentNode"/>
                </dgm:constrLst>
              </dgm:else>
            </dgm:choose>
            <dgm:ruleLst/>
            <dgm:layoutNode name="parentNode" styleLbl="node1">
              <dgm:varLst>
                <dgm:chMax val="1"/>
                <dgm:bulletEnabled val="1"/>
              </dgm:varLst>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childNode" styleLbl="revTx" moveWith="parentNode">
              <dgm:varLst>
                <dgm:bulletEnabled val="1"/>
              </dgm:varLst>
              <dgm:alg type="tx">
                <dgm:param type="txAnchorVertCh" val="mid"/>
                <dgm:param type="stBulletLvl" val="1"/>
              </dgm:alg>
              <dgm:choose name="Name21">
                <dgm:if name="Name22" axis="ch" ptType="node" func="cnt" op="gte" val="1">
                  <dgm:shape xmlns:r="http://schemas.openxmlformats.org/officeDocument/2006/relationships" type="rect" r:blip="">
                    <dgm:adjLst/>
                  </dgm:shape>
                </dgm:if>
                <dgm:else name="Name23">
                  <dgm:shape xmlns:r="http://schemas.openxmlformats.org/officeDocument/2006/relationships" type="rect" r:blip="" hideGeom="1">
                    <dgm:adjLst/>
                  </dgm:shape>
                </dgm:else>
              </dgm:choose>
              <dgm:presOf axis="des" ptType="node"/>
              <dgm:constrLst>
                <dgm:constr type="tMarg"/>
                <dgm:constr type="bMarg"/>
                <dgm:constr type="lMarg"/>
                <dgm:constr type="rMarg"/>
              </dgm:constrLst>
              <dgm:ruleLst>
                <dgm:rule type="secFontSz" val="5" fact="NaN" max="NaN"/>
              </dgm:ruleLst>
            </dgm:layoutNode>
          </dgm:layoutNode>
        </dgm:forEach>
        <dgm:forEach name="Name24" axis="self" ptType="parTrans" cnt="1">
          <dgm:layoutNode name="Name25">
            <dgm:alg type="conn">
              <dgm:param type="dim" val="1D"/>
              <dgm:param type="endSty" val="noArr"/>
              <dgm:param type="begPts" val="auto"/>
              <dgm:param type="endPts" val="auto"/>
              <dgm:param type="srcNode" val="connSite"/>
              <dgm:param type="dstNode" val="parentNode"/>
            </dgm:alg>
            <dgm:shape xmlns:r="http://schemas.openxmlformats.org/officeDocument/2006/relationships" type="conn" r:blip="" zOrderOff="-99">
              <dgm:adjLst/>
            </dgm:shape>
            <dgm:presOf axis="self"/>
            <dgm:constrLst>
              <dgm:constr type="connDist"/>
              <dgm:constr type="w" val="1"/>
              <dgm:constr type="h" val="5"/>
              <dgm:constr type="begPad"/>
              <dgm:constr type="endPad"/>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pList1#1">
  <dgm:title val=""/>
  <dgm:desc val=""/>
  <dgm:catLst>
    <dgm:cat type="list" pri="2000"/>
    <dgm:cat type="picture" pri="2500"/>
    <dgm:cat type="pictureconvert" pri="2500"/>
  </dgm:catLst>
  <dgm:sampData>
    <dgm:dataModel>
      <dgm:ptLst>
        <dgm:pt modelId="0" type="doc"/>
        <dgm:pt modelId="1">
          <dgm:prSet phldr="1"/>
        </dgm:pt>
        <dgm:pt modelId="2">
          <dgm:prSet phldr="1"/>
        </dgm:pt>
        <dgm:pt modelId="3">
          <dgm:prSet phldr="1"/>
        </dgm:pt>
        <dgm:pt modelId="4">
          <dgm:prSet phldr="1"/>
        </dgm:pt>
      </dgm:ptLst>
      <dgm:cxnLst>
        <dgm:cxn modelId="7" srcId="0" destId="1" srcOrd="0" destOrd="0"/>
        <dgm:cxn modelId="8" srcId="0" destId="2" srcOrd="1" destOrd="0"/>
        <dgm:cxn modelId="9" srcId="0" destId="3" srcOrd="2" destOrd="0"/>
        <dgm:cxn modelId="10"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off" val="ctr"/>
          <dgm:param type="vertAlign" val="mid"/>
          <dgm:param type="horzAlign" val="ctr"/>
        </dgm:alg>
      </dgm:if>
      <dgm:else name="Name3">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1"/>
      <dgm:constr type="sp" refType="w" refFor="ch" refForName="compNode" op="equ" fact="0.1"/>
      <dgm:constr type="primFontSz" for="des" ptType="node" op="equ" val="65"/>
    </dgm:constrLst>
    <dgm:ruleLst/>
    <dgm:forEach name="Name4" axis="ch" ptType="node">
      <dgm:layoutNode name="compNode">
        <dgm:alg type="composite">
          <dgm:param type="ar" val="0.943"/>
        </dgm:alg>
        <dgm:shape xmlns:r="http://schemas.openxmlformats.org/officeDocument/2006/relationships" r:blip="">
          <dgm:adjLst/>
        </dgm:shape>
        <dgm:presOf axis="self"/>
        <dgm:constrLst>
          <dgm:constr type="h" refType="w" fact="1.06"/>
          <dgm:constr type="h" for="ch" forName="pictRect" refType="h" fact="0.65"/>
          <dgm:constr type="w" for="ch" forName="pictRect" refType="w"/>
          <dgm:constr type="l" for="ch" forName="pictRect"/>
          <dgm:constr type="t" for="ch" forName="pictRect"/>
          <dgm:constr type="w" for="ch" forName="textRect" refType="w"/>
          <dgm:constr type="h" for="ch" forName="textRect" refType="h" fact="0.35"/>
          <dgm:constr type="l" for="ch" forName="textRect"/>
          <dgm:constr type="t" for="ch" forName="textRect" refType="b" refFor="ch" refForName="pictRect"/>
        </dgm:constrLst>
        <dgm:ruleLst/>
        <dgm:layoutNode name="pictRect">
          <dgm:alg type="sp"/>
          <dgm:shape xmlns:r="http://schemas.openxmlformats.org/officeDocument/2006/relationships" type="roundRect" r:blip="" blipPhldr="1">
            <dgm:adjLst/>
          </dgm:shape>
          <dgm:presOf/>
          <dgm:constrLst/>
          <dgm:ruleLst/>
        </dgm:layoutNode>
        <dgm:layoutNode name="textRect" styleLbl="revTx">
          <dgm:varLst>
            <dgm:bulletEnabled val="1"/>
          </dgm:varLst>
          <dgm:alg type="tx">
            <dgm:param type="txAnchorVert" val="t"/>
          </dgm:alg>
          <dgm:shape xmlns:r="http://schemas.openxmlformats.org/officeDocument/2006/relationships" type="rect" r:blip="">
            <dgm:adjLst/>
          </dgm:shape>
          <dgm:presOf axis="desOrSelf" ptType="node"/>
          <dgm:constrLst>
            <dgm:constr type="bMarg"/>
          </dgm:constrLst>
          <dgm:ruleLst>
            <dgm:rule type="primFontSz" val="5" fact="NaN" max="NaN"/>
          </dgm:ruleLst>
        </dgm:layoutNode>
      </dgm:layoutNode>
      <dgm:forEach name="Name5"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9/3/layout/PlusandMinus">
  <dgm:title val=""/>
  <dgm:desc val=""/>
  <dgm:catLst>
    <dgm:cat type="relationship" pri="3600"/>
  </dgm:catLst>
  <dgm:samp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clrData>
  <dgm:layoutNode name="Name0">
    <dgm:varLst>
      <dgm:chMax val="2"/>
      <dgm:chPref val="2"/>
      <dgm:dir/>
      <dgm:animOne/>
      <dgm:resizeHandles val="exact"/>
    </dgm:varLst>
    <dgm:alg type="composite">
      <dgm:param type="ar" val="1.8238"/>
    </dgm:alg>
    <dgm:shape xmlns:r="http://schemas.openxmlformats.org/officeDocument/2006/relationships" r:blip="">
      <dgm:adjLst/>
    </dgm:shape>
    <dgm:choose name="Name1">
      <dgm:if name="Name2" func="var" arg="dir" op="equ" val="norm">
        <dgm:constrLst>
          <dgm:constr type="primFontSz" for="des" ptType="node" op="equ" val="65"/>
          <dgm:constr type="l" for="ch" forName="Background" refType="w" fact="0.09"/>
          <dgm:constr type="t" for="ch" forName="Background" refType="h" fact="0.1641"/>
          <dgm:constr type="w" for="ch" forName="Background" refType="w" fact="0.87"/>
          <dgm:constr type="h" for="ch" forName="Background" refType="h" fact="0.82"/>
          <dgm:constr type="l" for="ch" forName="ParentText1" refType="w" fact="0.116"/>
          <dgm:constr type="t" for="ch" forName="ParentText1" refType="h" fact="0.26"/>
          <dgm:constr type="w" for="ch" forName="ParentText1" refType="w" fact="0.404"/>
          <dgm:constr type="h" for="ch" forName="ParentText1" refType="h" fact="0.7015"/>
          <dgm:constr type="l" for="ch" forName="ParentText2" refType="w" fact="0.529"/>
          <dgm:constr type="t" for="ch" forName="ParentText2" refType="h" fact="0.26"/>
          <dgm:constr type="w" for="ch" forName="ParentText2" refType="w" fact="0.404"/>
          <dgm:constr type="h" for="ch" forName="ParentText2" refType="h" fact="0.7015"/>
          <dgm:constr type="l" for="ch" forName="Plus" refType="w" fact="0"/>
          <dgm:constr type="t" for="ch" forName="Plus" refType="h" fact="0"/>
          <dgm:constr type="w" for="ch" forName="Plus" refType="w" fact="0.17"/>
          <dgm:constr type="h" for="ch" forName="Plus" refType="w" refFor="ch" refForName="Plus"/>
          <dgm:constr type="l" for="ch" forName="Minus" refType="w" fact="0.84"/>
          <dgm:constr type="t" for="ch" forName="Minus" refType="h" fact="0.1115"/>
          <dgm:constr type="w" for="ch" forName="Minus" refType="w" fact="0.16"/>
          <dgm:constr type="h" for="ch" forName="Minus" refType="h" fact="0.1"/>
          <dgm:constr type="l" for="ch" forName="Divider" refType="w" fact="0.525"/>
          <dgm:constr type="t" for="ch" forName="Divider" refType="h" fact="0.2615"/>
          <dgm:constr type="w" for="ch" forName="Divider" refType="w" fact="0.0001"/>
          <dgm:constr type="h" for="ch" forName="Divider" refType="h" fact="0.67"/>
        </dgm:constrLst>
      </dgm:if>
      <dgm:else name="Name3">
        <dgm:constrLst>
          <dgm:constr type="primFontSz" for="des" ptType="node" op="equ" val="65"/>
          <dgm:constr type="r" for="ch" forName="Background" refType="w" fact="-0.09"/>
          <dgm:constr type="t" for="ch" forName="Background" refType="h" fact="0.1641"/>
          <dgm:constr type="w" for="ch" forName="Background" refType="w" fact="0.87"/>
          <dgm:constr type="h" for="ch" forName="Background" refType="h" fact="0.82"/>
          <dgm:constr type="r" for="ch" forName="ParentText1" refType="w" fact="-0.116"/>
          <dgm:constr type="t" for="ch" forName="ParentText1" refType="h" fact="0.26"/>
          <dgm:constr type="w" for="ch" forName="ParentText1" refType="w" fact="0.404"/>
          <dgm:constr type="h" for="ch" forName="ParentText1" refType="h" fact="0.7015"/>
          <dgm:constr type="r" for="ch" forName="ParentText2" refType="w" fact="-0.529"/>
          <dgm:constr type="t" for="ch" forName="ParentText2" refType="h" fact="0.26"/>
          <dgm:constr type="w" for="ch" forName="ParentText2" refType="w" fact="0.404"/>
          <dgm:constr type="h" for="ch" forName="ParentText2" refType="h" fact="0.7015"/>
          <dgm:constr type="r" for="ch" forName="Plus" refType="w" fact="0"/>
          <dgm:constr type="t" for="ch" forName="Plus" refType="h" fact="0"/>
          <dgm:constr type="w" for="ch" forName="Plus" refType="w" fact="0.17"/>
          <dgm:constr type="h" for="ch" forName="Plus" refType="w" refFor="ch" refForName="Plus"/>
          <dgm:constr type="r" for="ch" forName="Minus" refType="w" fact="-0.84"/>
          <dgm:constr type="t" for="ch" forName="Minus" refType="h" fact="0.1115"/>
          <dgm:constr type="w" for="ch" forName="Minus" refType="w" fact="0.16"/>
          <dgm:constr type="h" for="ch" forName="Minus" refType="h" fact="0.1"/>
          <dgm:constr type="r" for="ch" forName="Divider" refType="w" fact="-0.525"/>
          <dgm:constr type="t" for="ch" forName="Divider" refType="h" fact="0.2615"/>
          <dgm:constr type="w" for="ch" forName="Divider" refType="w" fact="0.0001"/>
          <dgm:constr type="h" for="ch" forName="Divider" refType="h" fact="0.67"/>
        </dgm:constrLst>
      </dgm:else>
    </dgm:choose>
    <dgm:layoutNode name="Background" styleLbl="bgImgPlace1">
      <dgm:alg type="sp"/>
      <dgm:shape xmlns:r="http://schemas.openxmlformats.org/officeDocument/2006/relationships" type="rect" r:blip="">
        <dgm:adjLst/>
      </dgm:shape>
      <dgm:presOf/>
    </dgm:layoutNode>
    <dgm:layoutNode name="ParentText1"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ch desOrSelf" ptType="node node" st="1 1" cnt="1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Text2"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ch desOrSelf" ptType="node node" st="2 1" cnt="1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lus" styleLbl="alignNode1">
      <dgm:alg type="sp"/>
      <dgm:shape xmlns:r="http://schemas.openxmlformats.org/officeDocument/2006/relationships" type="plus" r:blip="">
        <dgm:adjLst>
          <dgm:adj idx="1" val="0.3281"/>
        </dgm:adjLst>
      </dgm:shape>
      <dgm:presOf/>
    </dgm:layoutNode>
    <dgm:layoutNode name="Minus" styleLbl="alignNode1">
      <dgm:alg type="sp"/>
      <dgm:shape xmlns:r="http://schemas.openxmlformats.org/officeDocument/2006/relationships" type="rect" r:blip="">
        <dgm:adjLst/>
      </dgm:shape>
      <dgm:presOf/>
    </dgm:layoutNode>
    <dgm:layoutNode name="Divider" styleLbl="parChTrans1D1">
      <dgm:alg type="sp"/>
      <dgm:shape xmlns:r="http://schemas.openxmlformats.org/officeDocument/2006/relationships" type="line" r:blip="">
        <dgm:adjLst/>
      </dgm:shape>
      <dgm:presOf/>
    </dgm:layoutNode>
  </dgm:layoutNode>
</dgm:layoutDef>
</file>

<file path=ppt/diagrams/layout4.xml><?xml version="1.0" encoding="utf-8"?>
<dgm:layoutDef xmlns:dgm="http://schemas.openxmlformats.org/drawingml/2006/diagram" xmlns:a="http://schemas.openxmlformats.org/drawingml/2006/main" uniqueId="urn:microsoft.com/office/officeart/2005/8/layout/arrow4">
  <dgm:title val=""/>
  <dgm:desc val=""/>
  <dgm:catLst>
    <dgm:cat type="relationship" pri="8000"/>
    <dgm:cat type="process" pri="30000"/>
  </dgm:catLst>
  <dgm:samp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shape xmlns:r="http://schemas.openxmlformats.org/officeDocument/2006/relationships" r:blip="">
      <dgm:adjLst/>
    </dgm:shape>
    <dgm:presOf/>
    <dgm:choose name="Name0">
      <dgm:if name="Name1" func="var" arg="dir" op="equ" val="norm">
        <dgm:choose name="Name2">
          <dgm:if name="Name3" axis="ch" ptType="node" func="cnt" op="lte" val="1">
            <dgm:constrLst>
              <dgm:constr type="primFontSz" for="des" ptType="node" op="equ" val="65"/>
              <dgm:constr type="w" for="ch" forName="upArrow" refType="w" fact="0.33"/>
              <dgm:constr type="h" for="ch" forName="upArrow" refType="h"/>
              <dgm:constr type="b" for="ch" forName="upArrow" refType="h" fact="0.48"/>
              <dgm:constr type="l" for="ch" forName="upArrow"/>
              <dgm:constr type="h" for="ch" forName="upArrow" refType="w" refFor="ch" refForName="upArrow" op="gte" fact="0.75"/>
              <dgm:constr type="w" for="ch" forName="upArrowText" refType="w" fact="0.56"/>
              <dgm:constr type="h" for="ch" forName="upArrowText" refType="h"/>
              <dgm:constr type="b" for="ch" forName="upArrowText" refType="h" fact="0.48"/>
              <dgm:constr type="l" for="ch" forName="upArrowText" refType="w" refFor="ch" refForName="upArrow" fact="1.03"/>
            </dgm:constrLst>
          </dgm:if>
          <dgm:else name="Name4">
            <dgm:constrLst>
              <dgm:constr type="primFontSz" for="des" ptType="node" op="equ" val="65"/>
              <dgm:constr type="w" for="ch" forName="upArrow" refType="w" fact="0.33"/>
              <dgm:constr type="h" for="ch" forName="upArrow" refType="h" fact="0.48"/>
              <dgm:constr type="b" for="ch" forName="upArrow" refType="h" fact="0.48"/>
              <dgm:constr type="l" for="ch" forName="upArrow"/>
              <dgm:constr type="h" for="ch" forName="upArrow" refType="w" refFor="ch" refForName="upArrow" op="gte" fact="0.75"/>
              <dgm:constr type="w" for="ch" forName="upArrowText" refType="w" fact="0.56"/>
              <dgm:constr type="h" for="ch" forName="upArrowText" refType="h" fact="0.48"/>
              <dgm:constr type="b" for="ch" forName="upArrowText" refType="h" fact="0.48"/>
              <dgm:constr type="l" for="ch" forName="upArrowText" refType="w" refFor="ch" refForName="upArrow" fact="1.03"/>
              <dgm:constr type="w" for="ch" forName="downArrow" refType="w" fact="0.33"/>
              <dgm:constr type="h" for="ch" forName="downArrow" refType="h" fact="0.48"/>
              <dgm:constr type="t" for="ch" forName="downArrow" refType="h" fact="0.52"/>
              <dgm:constr type="l" for="ch" forName="downArrow" refType="w" refFor="ch" refForName="downArrow" fact="0.3"/>
              <dgm:constr type="h" for="ch" forName="downArrow" refType="w" refFor="ch" refForName="downArrow" op="gte" fact="0.75"/>
              <dgm:constr type="w" for="ch" forName="downArrowText" refType="w" fact="0.56"/>
              <dgm:constr type="h" for="ch" forName="downArrowText" refType="h" fact="0.48"/>
              <dgm:constr type="t" for="ch" forName="downArrowText" refType="h" fact="0.52"/>
              <dgm:constr type="l" for="ch" forName="downArrowText" refType="w" refFor="ch" refForName="downArrow" fact="1.33"/>
            </dgm:constrLst>
          </dgm:else>
        </dgm:choose>
      </dgm:if>
      <dgm:else name="Name5">
        <dgm:choose name="Name6">
          <dgm:if name="Name7" axis="ch" ptType="node" func="cnt" op="lte" val="1">
            <dgm:constrLst>
              <dgm:constr type="primFontSz" for="des" ptType="node" op="equ" val="65"/>
              <dgm:constr type="w" for="ch" forName="upArrow" refType="w" fact="0.33"/>
              <dgm:constr type="h" for="ch" forName="upArrow" refType="h"/>
              <dgm:constr type="t" for="ch" forName="upArrow"/>
              <dgm:constr type="l" for="ch" forName="upArrow" refType="w" fact="0.67"/>
              <dgm:constr type="h" for="ch" forName="upArrow" refType="w" refFor="ch" refForName="upArrow" op="gte" fact="0.75"/>
              <dgm:constr type="w" for="ch" forName="upArrowText" refType="w" fact="0.56"/>
              <dgm:constr type="h" for="ch" forName="upArrowText" refType="h"/>
              <dgm:constr type="t" for="ch" forName="upArrowText"/>
              <dgm:constr type="l" for="ch" forName="upArrowText" refType="w" fact="0.1"/>
            </dgm:constrLst>
          </dgm:if>
          <dgm:else name="Name8">
            <dgm:constrLst>
              <dgm:constr type="primFontSz" for="des" ptType="node" op="equ" val="65"/>
              <dgm:constr type="w" for="ch" forName="upArrow" refType="w" fact="0.33"/>
              <dgm:constr type="h" for="ch" forName="upArrow" refType="h" fact="0.48"/>
              <dgm:constr type="t" for="ch" forName="upArrow"/>
              <dgm:constr type="l" for="ch" forName="upArrow" refType="w" fact="0.67"/>
              <dgm:constr type="h" for="ch" forName="upArrow" refType="w" refFor="ch" refForName="upArrow" op="gte" fact="0.75"/>
              <dgm:constr type="w" for="ch" forName="upArrowText" refType="w" fact="0.56"/>
              <dgm:constr type="h" for="ch" forName="upArrowText" refType="h" fact="0.48"/>
              <dgm:constr type="t" for="ch" forName="upArrowText"/>
              <dgm:constr type="l" for="ch" forName="upArrowText" refType="w" fact="0.1"/>
              <dgm:constr type="w" for="ch" forName="downArrow" refType="w" fact="0.33"/>
              <dgm:constr type="h" for="ch" forName="downArrow" refType="h" fact="0.48"/>
              <dgm:constr type="t" for="ch" forName="downArrow" refType="h" fact="0.52"/>
              <dgm:constr type="l" for="ch" forName="downArrow" refType="w" fact="0.57"/>
              <dgm:constr type="h" for="ch" forName="downArrow" refType="w" refFor="ch" refForName="downArrow" op="gte" fact="0.75"/>
              <dgm:constr type="w" for="ch" forName="downArrowText" refType="w" fact="0.56"/>
              <dgm:constr type="h" for="ch" forName="downArrowText" refType="h" fact="0.48"/>
              <dgm:constr type="t" for="ch" forName="downArrowText" refType="h" fact="0.52"/>
              <dgm:constr type="l" for="ch" forName="downArrowText"/>
            </dgm:constrLst>
          </dgm:else>
        </dgm:choose>
      </dgm:else>
    </dgm:choose>
    <dgm:ruleLst/>
    <dgm:forEach name="Name9" axis="ch" ptType="node" cnt="1">
      <dgm:layoutNode name="upArrow" styleLbl="node1">
        <dgm:alg type="sp"/>
        <dgm:shape xmlns:r="http://schemas.openxmlformats.org/officeDocument/2006/relationships" type="upArrow" r:blip="">
          <dgm:adjLst/>
        </dgm:shape>
        <dgm:presOf/>
        <dgm:constrLst/>
        <dgm:ruleLst/>
      </dgm:layoutNode>
      <dgm:layoutNode name="upArrowText" styleLbl="revTx">
        <dgm:varLst>
          <dgm:chMax val="0"/>
          <dgm:bulletEnabled val="1"/>
        </dgm:varLst>
        <dgm:choose name="Name10">
          <dgm:if name="Name11" axis="root des" ptType="all node" func="maxDepth" op="gt" val="1">
            <dgm:alg type="tx">
              <dgm:param type="parTxLTRAlign" val="l"/>
              <dgm:param type="parTxRTLAlign" val="r"/>
              <dgm:param type="txAnchorVertCh" val="mid"/>
            </dgm:alg>
          </dgm:if>
          <dgm:else name="Name12">
            <dgm:choose name="Name13">
              <dgm:if name="Name14" func="var" arg="dir" op="equ" val="norm">
                <dgm:alg type="tx">
                  <dgm:param type="parTxLTRAlign" val="l"/>
                  <dgm:param type="parTxRTLAlign" val="l"/>
                  <dgm:param type="txAnchorVertCh" val="mid"/>
                </dgm:alg>
              </dgm:if>
              <dgm:else name="Name15">
                <dgm:alg type="tx">
                  <dgm:param type="parTxLTRAlign" val="r"/>
                  <dgm:param type="parTxRTLAlign" val="r"/>
                  <dgm:param type="txAnchorVertCh" val="mid"/>
                </dgm:alg>
              </dgm:else>
            </dgm:choose>
          </dgm:else>
        </dgm:choose>
        <dgm:shape xmlns:r="http://schemas.openxmlformats.org/officeDocument/2006/relationships" type="rect" r:blip="">
          <dgm:adjLst/>
        </dgm:shape>
        <dgm:presOf axis="desOrSelf" ptType="node"/>
        <dgm:constrLst>
          <dgm:constr type="tMarg"/>
        </dgm:constrLst>
        <dgm:ruleLst>
          <dgm:rule type="primFontSz" val="5" fact="NaN" max="NaN"/>
        </dgm:ruleLst>
      </dgm:layoutNode>
    </dgm:forEach>
    <dgm:forEach name="Name16" axis="ch" ptType="node" st="2" cnt="1">
      <dgm:layoutNode name="downArrow" styleLbl="node1">
        <dgm:alg type="sp"/>
        <dgm:shape xmlns:r="http://schemas.openxmlformats.org/officeDocument/2006/relationships" type="downArrow" r:blip="">
          <dgm:adjLst/>
        </dgm:shape>
        <dgm:presOf/>
        <dgm:constrLst/>
        <dgm:ruleLst/>
      </dgm:layoutNode>
      <dgm:layoutNode name="downArrowText" styleLbl="revTx">
        <dgm:varLst>
          <dgm:chMax val="0"/>
          <dgm:bulletEnabled val="1"/>
        </dgm:varLst>
        <dgm:choose name="Name17">
          <dgm:if name="Name18" axis="root des" ptType="all node" func="maxDepth" op="gt" val="1">
            <dgm:alg type="tx">
              <dgm:param type="parTxLTRAlign" val="l"/>
              <dgm:param type="parTxRTLAlign" val="r"/>
              <dgm:param type="txAnchorVertCh" val="mid"/>
            </dgm:alg>
          </dgm:if>
          <dgm:else name="Name19">
            <dgm:choose name="Name20">
              <dgm:if name="Name21" func="var" arg="dir" op="equ" val="norm">
                <dgm:alg type="tx">
                  <dgm:param type="parTxLTRAlign" val="l"/>
                  <dgm:param type="parTxRTLAlign" val="l"/>
                  <dgm:param type="txAnchorVertCh" val="mid"/>
                </dgm:alg>
              </dgm:if>
              <dgm:else name="Name22">
                <dgm:alg type="tx">
                  <dgm:param type="parTxLTRAlign" val="r"/>
                  <dgm:param type="parTxRTLAlign" val="r"/>
                  <dgm:param type="txAnchorVertCh" val="mid"/>
                </dgm:alg>
              </dgm:else>
            </dgm:choose>
          </dgm:else>
        </dgm:choose>
        <dgm:shape xmlns:r="http://schemas.openxmlformats.org/officeDocument/2006/relationships" type="rect" r:blip="">
          <dgm:adjLst/>
        </dgm:shape>
        <dgm:presOf axis="desOrSelf" ptType="node"/>
        <dgm:constrLst>
          <dgm:constr type="tMarg"/>
        </dgm:constrLst>
        <dgm:ruleLst>
          <dgm:rule type="primFontSz" val="5" fact="NaN" max="NaN"/>
        </dgm:ruleLst>
      </dgm:layoutNode>
    </dgm:forEach>
  </dgm:layoutNode>
</dgm:layoutDef>
</file>

<file path=ppt/diagrams/layout5.xml><?xml version="1.0" encoding="utf-8"?>
<dgm:layoutDef xmlns:dgm="http://schemas.openxmlformats.org/drawingml/2006/diagram" xmlns:a="http://schemas.openxmlformats.org/drawingml/2006/main" uniqueId="urn:microsoft.com/office/officeart/2008/layout/CaptionedPictures">
  <dgm:title val=""/>
  <dgm:desc val=""/>
  <dgm:catLst>
    <dgm:cat type="picture" pri="5000"/>
    <dgm:cat type="pictureconvert" pri="50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60" srcId="0" destId="10" srcOrd="0" destOrd="0"/>
        <dgm:cxn modelId="12" srcId="10" destId="11" srcOrd="0" destOrd="0"/>
        <dgm:cxn modelId="7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 modelId="40">
          <dgm:prSet phldr="1"/>
        </dgm:pt>
        <dgm:pt modelId="4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 modelId="90" srcId="0" destId="40" srcOrd="3" destOrd="0"/>
        <dgm:cxn modelId="42" srcId="40" destId="41" srcOrd="0" destOrd="0"/>
      </dgm:cxnLst>
      <dgm:bg/>
      <dgm:whole/>
    </dgm:dataModel>
  </dgm:clrData>
  <dgm:layoutNode name="Name0">
    <dgm:varLst>
      <dgm:chMax/>
      <dgm:chPref/>
      <dgm:dir/>
    </dgm:varLst>
    <dgm:choose name="Name1">
      <dgm:if name="Name2" func="var" arg="dir" op="equ" val="norm">
        <dgm:alg type="snake">
          <dgm:param type="off" val="ctr"/>
        </dgm:alg>
      </dgm:if>
      <dgm:else name="Name3">
        <dgm:alg type="snake">
          <dgm:param type="grDir" val="tR"/>
          <dgm:param type="off" val="ctr"/>
        </dgm:alg>
      </dgm:else>
    </dgm:choose>
    <dgm:shape xmlns:r="http://schemas.openxmlformats.org/officeDocument/2006/relationships" r:blip="">
      <dgm:adjLst/>
    </dgm:shape>
    <dgm:constrLst>
      <dgm:constr type="primFontSz" for="des" forName="Parent" op="equ"/>
      <dgm:constr type="primFontSz" for="des" forName="Child" refType="primFontSz" refFor="des" refForName="Parent" op="lte"/>
      <dgm:constr type="w" for="ch" forName="composite" refType="w"/>
      <dgm:constr type="h" for="ch" forName="composite" refType="h"/>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varLst>
          <dgm:chMax val="1"/>
          <dgm:chPref val="1"/>
        </dgm:varLst>
        <dgm:alg type="composite">
          <dgm:param type="ar" val="0.85"/>
        </dgm:alg>
        <dgm:shape xmlns:r="http://schemas.openxmlformats.org/officeDocument/2006/relationships" r:blip="">
          <dgm:adjLst/>
        </dgm:shape>
        <dgm:constrLst>
          <dgm:constr type="l" for="ch" forName="Accent" refType="w" fact="0"/>
          <dgm:constr type="t" for="ch" forName="Accent" refType="h" fact="0"/>
          <dgm:constr type="w" for="ch" forName="Accent" refType="w"/>
          <dgm:constr type="h" for="ch" forName="Accent" refType="h"/>
          <dgm:constr type="l" for="ch" forName="Image" refType="w" fact="0.05"/>
          <dgm:constr type="t" for="ch" forName="Image" refType="h" fact="0.04"/>
          <dgm:constr type="w" for="ch" forName="Image" refType="w" fact="0.9"/>
          <dgm:constr type="h" for="ch" forName="Image" refType="h" fact="0.65"/>
          <dgm:constr type="l" for="ch" forName="ChildComposite" refType="w" fact="0.05"/>
          <dgm:constr type="t" for="ch" forName="ChildComposite" refType="h" fact="0.69"/>
          <dgm:constr type="w" for="ch" forName="ChildComposite" refType="w" fact="0.9"/>
          <dgm:constr type="h" for="ch" forName="ChildComposite" refType="h" fact="0.27"/>
        </dgm:constrLst>
        <dgm:layoutNode name="Accent" styleLbl="trAlignAcc1">
          <dgm:varLst>
            <dgm:chMax val="0"/>
            <dgm:chPref val="0"/>
          </dgm:varLst>
          <dgm:alg type="sp"/>
          <dgm:shape xmlns:r="http://schemas.openxmlformats.org/officeDocument/2006/relationships" type="rect" r:blip="">
            <dgm:adjLst/>
          </dgm:shape>
          <dgm:presOf/>
        </dgm:layoutNode>
        <dgm:layoutNode name="Image" styleLbl="alignImgPlace1">
          <dgm:varLst>
            <dgm:chMax val="0"/>
            <dgm:chPref val="0"/>
          </dgm:varLst>
          <dgm:alg type="sp"/>
          <dgm:shape xmlns:r="http://schemas.openxmlformats.org/officeDocument/2006/relationships" type="rect" r:blip="" blipPhldr="1">
            <dgm:adjLst/>
          </dgm:shape>
          <dgm:presOf/>
        </dgm:layoutNode>
        <dgm:layoutNode name="ChildComposite">
          <dgm:alg type="composite"/>
          <dgm:shape xmlns:r="http://schemas.openxmlformats.org/officeDocument/2006/relationships" r:blip="">
            <dgm:adjLst/>
          </dgm:shape>
          <dgm:choose name="Name4">
            <dgm:if name="Name5" axis="ch" ptType="node" func="cnt" op="gte" val="1">
              <dgm:constrLst>
                <dgm:constr type="l" for="ch" forName="Parent" refType="w" fact="0"/>
                <dgm:constr type="t" for="ch" forName="Parent" refType="h" fact="0"/>
                <dgm:constr type="w" for="ch" forName="Parent" refType="w"/>
                <dgm:constr type="h" for="ch" forName="Parent" refType="h" fact="0.3704"/>
                <dgm:constr type="l" for="ch" forName="Child" refType="w" fact="0"/>
                <dgm:constr type="t" for="ch" forName="Child" refType="h" fact="0.3704"/>
                <dgm:constr type="w" for="ch" forName="Child" refType="w"/>
                <dgm:constr type="h" for="ch" forName="Child" refType="h" fact="0.6296"/>
              </dgm:constrLst>
            </dgm:if>
            <dgm:else name="Name6">
              <dgm:constrLst>
                <dgm:constr type="l" for="ch" forName="Parent" refType="w" fact="0"/>
                <dgm:constr type="t" for="ch" forName="Parent" refType="h" fact="0"/>
                <dgm:constr type="w" for="ch" forName="Parent" refType="w"/>
                <dgm:constr type="h" for="ch" forName="Parent" refType="h"/>
                <dgm:constr type="l" for="ch" forName="Child" refType="w" fact="0"/>
                <dgm:constr type="t" for="ch" forName="Child" refType="h" fact="0"/>
                <dgm:constr type="w" for="ch" forName="Child" refType="w" fact="0"/>
                <dgm:constr type="h" for="ch" forName="Child" refType="h" fact="0"/>
              </dgm:constrLst>
            </dgm:else>
          </dgm:choose>
          <dgm:layoutNode name="Child" styleLbl="node1">
            <dgm:varLst>
              <dgm:chMax val="0"/>
              <dgm:chPref val="0"/>
              <dgm:bulletEnabled val="1"/>
            </dgm:varLst>
            <dgm:choose name="Name7">
              <dgm:if name="Name8" axis="ch" ptType="node" func="cnt" op="gt" val="1">
                <dgm:alg type="tx">
                  <dgm:param type="parTxLTRAlign" val="l"/>
                  <dgm:param type="parTxRTLAlign" val="r"/>
                  <dgm:param type="txAnchorVert" val="mid"/>
                  <dgm:param type="txAnchorVertCh" val="mid"/>
                </dgm:alg>
              </dgm:if>
              <dgm:else name="Name9">
                <dgm:alg type="tx">
                  <dgm:param type="parTxLTRAlign" val="ctr"/>
                  <dgm:param type="parTxRTLAlign" val="ctr"/>
                  <dgm:param type="shpTxLTRAlignCh" val="l"/>
                  <dgm:param type="shpTxRTLAlignCh" val="r"/>
                  <dgm:param type="txAnchorVert" val="mid"/>
                  <dgm:param type="txAnchorVertCh" val="mid"/>
                </dgm:alg>
              </dgm:else>
            </dgm:choose>
            <dgm:choose name="Name10">
              <dgm:if name="Name11" axis="ch" ptType="node" func="cnt" op="gte" val="1">
                <dgm:shape xmlns:r="http://schemas.openxmlformats.org/officeDocument/2006/relationships" type="rect" r:blip="">
                  <dgm:adjLst/>
                </dgm:shape>
              </dgm:if>
              <dgm:else name="Name12">
                <dgm:shape xmlns:r="http://schemas.openxmlformats.org/officeDocument/2006/relationships" type="rect" r:blip="" hideGeom="1">
                  <dgm:adjLst/>
                </dgm:shape>
              </dgm:else>
            </dgm:choose>
            <dgm:choose name="Name13">
              <dgm:if name="Name14" axis="ch" ptType="node" func="cnt" op="gte" val="1">
                <dgm:presOf axis="des" ptType="node"/>
              </dgm:if>
              <dgm:else name="Name15">
                <dgm:presOf/>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arent" styleLbl="revTx">
            <dgm:varLst>
              <dgm:chMax val="1"/>
              <dgm:chPref val="0"/>
              <dgm:bulletEnabled val="1"/>
            </dgm:varLst>
            <dgm:alg type="tx">
              <dgm:param type="shpTxLTRAlignCh" val="ctr"/>
              <dgm:param type="txAnchorVert" val="mid"/>
            </dgm:alg>
            <dgm:shape xmlns:r="http://schemas.openxmlformats.org/officeDocument/2006/relationships" type="rect"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7.xml><?xml version="1.0" encoding="utf-8"?>
<dgm:layoutDef xmlns:dgm="http://schemas.openxmlformats.org/drawingml/2006/diagram" xmlns:a="http://schemas.openxmlformats.org/drawingml/2006/main" uniqueId="urn:microsoft.com/office/officeart/2005/8/layout/pList1#2">
  <dgm:title val=""/>
  <dgm:desc val=""/>
  <dgm:catLst>
    <dgm:cat type="list" pri="2000"/>
    <dgm:cat type="picture" pri="2500"/>
    <dgm:cat type="pictureconvert" pri="2500"/>
  </dgm:catLst>
  <dgm:sampData>
    <dgm:dataModel>
      <dgm:ptLst>
        <dgm:pt modelId="0" type="doc"/>
        <dgm:pt modelId="1">
          <dgm:prSet phldr="1"/>
        </dgm:pt>
        <dgm:pt modelId="2">
          <dgm:prSet phldr="1"/>
        </dgm:pt>
        <dgm:pt modelId="3">
          <dgm:prSet phldr="1"/>
        </dgm:pt>
        <dgm:pt modelId="4">
          <dgm:prSet phldr="1"/>
        </dgm:pt>
      </dgm:ptLst>
      <dgm:cxnLst>
        <dgm:cxn modelId="7" srcId="0" destId="1" srcOrd="0" destOrd="0"/>
        <dgm:cxn modelId="8" srcId="0" destId="2" srcOrd="1" destOrd="0"/>
        <dgm:cxn modelId="9" srcId="0" destId="3" srcOrd="2" destOrd="0"/>
        <dgm:cxn modelId="10"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off" val="ctr"/>
          <dgm:param type="vertAlign" val="mid"/>
          <dgm:param type="horzAlign" val="ctr"/>
        </dgm:alg>
      </dgm:if>
      <dgm:else name="Name3">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1"/>
      <dgm:constr type="sp" refType="w" refFor="ch" refForName="compNode" op="equ" fact="0.1"/>
      <dgm:constr type="primFontSz" for="des" ptType="node" op="equ" val="65"/>
    </dgm:constrLst>
    <dgm:ruleLst/>
    <dgm:forEach name="Name4" axis="ch" ptType="node">
      <dgm:layoutNode name="compNode">
        <dgm:alg type="composite">
          <dgm:param type="ar" val="0.943"/>
        </dgm:alg>
        <dgm:shape xmlns:r="http://schemas.openxmlformats.org/officeDocument/2006/relationships" r:blip="">
          <dgm:adjLst/>
        </dgm:shape>
        <dgm:presOf axis="self"/>
        <dgm:constrLst>
          <dgm:constr type="h" refType="w" fact="1.06"/>
          <dgm:constr type="h" for="ch" forName="pictRect" refType="h" fact="0.65"/>
          <dgm:constr type="w" for="ch" forName="pictRect" refType="w"/>
          <dgm:constr type="l" for="ch" forName="pictRect"/>
          <dgm:constr type="t" for="ch" forName="pictRect"/>
          <dgm:constr type="w" for="ch" forName="textRect" refType="w"/>
          <dgm:constr type="h" for="ch" forName="textRect" refType="h" fact="0.35"/>
          <dgm:constr type="l" for="ch" forName="textRect"/>
          <dgm:constr type="t" for="ch" forName="textRect" refType="b" refFor="ch" refForName="pictRect"/>
        </dgm:constrLst>
        <dgm:ruleLst/>
        <dgm:layoutNode name="pictRect">
          <dgm:alg type="sp"/>
          <dgm:shape xmlns:r="http://schemas.openxmlformats.org/officeDocument/2006/relationships" type="roundRect" r:blip="" blipPhldr="1">
            <dgm:adjLst/>
          </dgm:shape>
          <dgm:presOf/>
          <dgm:constrLst/>
          <dgm:ruleLst/>
        </dgm:layoutNode>
        <dgm:layoutNode name="textRect" styleLbl="revTx">
          <dgm:varLst>
            <dgm:bulletEnabled val="1"/>
          </dgm:varLst>
          <dgm:alg type="tx">
            <dgm:param type="txAnchorVert" val="t"/>
          </dgm:alg>
          <dgm:shape xmlns:r="http://schemas.openxmlformats.org/officeDocument/2006/relationships" type="rect" r:blip="">
            <dgm:adjLst/>
          </dgm:shape>
          <dgm:presOf axis="desOrSelf" ptType="node"/>
          <dgm:constrLst>
            <dgm:constr type="bMarg"/>
          </dgm:constrLst>
          <dgm:ruleLst>
            <dgm:rule type="primFontSz" val="5" fact="NaN" max="NaN"/>
          </dgm:ruleLst>
        </dgm:layoutNode>
      </dgm:layoutNode>
      <dgm:forEach name="Name5"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9.xml><?xml version="1.0" encoding="utf-8"?>
<dgm:layoutDef xmlns:dgm="http://schemas.openxmlformats.org/drawingml/2006/diagram" xmlns:a="http://schemas.openxmlformats.org/drawingml/2006/main" uniqueId="urn:microsoft.com/office/officeart/2005/8/layout/balance1">
  <dgm:title val=""/>
  <dgm:desc val=""/>
  <dgm:catLst>
    <dgm:cat type="relationship" pri="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23">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25" srcId="2" destId="23" srcOrd="0" destOrd="0"/>
      </dgm:cxnLst>
      <dgm:bg/>
      <dgm:whole/>
    </dgm:dataModel>
  </dgm:sampData>
  <dgm:styleData>
    <dgm:dataModel>
      <dgm:ptLst>
        <dgm:pt modelId="0" type="doc"/>
        <dgm:pt modelId="1"/>
        <dgm:pt modelId="11"/>
        <dgm:pt modelId="12"/>
        <dgm:pt modelId="2"/>
        <dgm:pt modelId="21"/>
        <dgm:pt modelId="22"/>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tyleData>
  <dgm:clrData>
    <dgm:dataModel>
      <dgm:ptLst>
        <dgm:pt modelId="0" type="doc"/>
        <dgm:pt modelId="1"/>
        <dgm:pt modelId="11"/>
        <dgm:pt modelId="12"/>
        <dgm:pt modelId="13"/>
        <dgm:pt modelId="2"/>
        <dgm:pt modelId="21"/>
        <dgm:pt modelId="22"/>
        <dgm:pt modelId="23"/>
      </dgm:ptLst>
      <dgm:cxnLst>
        <dgm:cxn modelId="4" srcId="0" destId="1" srcOrd="0" destOrd="0"/>
        <dgm:cxn modelId="5" srcId="0" destId="2" srcOrd="1" destOrd="0"/>
        <dgm:cxn modelId="15" srcId="1" destId="11" srcOrd="0" destOrd="0"/>
        <dgm:cxn modelId="16" srcId="1" destId="12" srcOrd="0" destOrd="0"/>
        <dgm:cxn modelId="17" srcId="1" destId="13" srcOrd="0" destOrd="0"/>
        <dgm:cxn modelId="25" srcId="2" destId="21" srcOrd="0" destOrd="0"/>
        <dgm:cxn modelId="26" srcId="2" destId="22" srcOrd="0" destOrd="0"/>
        <dgm:cxn modelId="27" srcId="2" destId="23" srcOrd="0" destOrd="0"/>
      </dgm:cxnLst>
      <dgm:bg/>
      <dgm:whole/>
    </dgm:dataModel>
  </dgm:clrData>
  <dgm:layoutNode name="outerComposite">
    <dgm:varLst>
      <dgm:chMax val="2"/>
      <dgm:animLvl val="lvl"/>
      <dgm:resizeHandles val="exact"/>
    </dgm:varLst>
    <dgm:alg type="composite">
      <dgm:param type="ar" val="1"/>
    </dgm:alg>
    <dgm:shape xmlns:r="http://schemas.openxmlformats.org/officeDocument/2006/relationships" r:blip="">
      <dgm:adjLst/>
    </dgm:shape>
    <dgm:presOf/>
    <dgm:constrLst>
      <dgm:constr type="h" for="ch" forName="parentComposite" refType="h" refFor="ch" refForName="dummyMaxCanvas" op="equ" fact="0.2"/>
      <dgm:constr type="t" for="ch" forName="parentComposite"/>
      <dgm:constr type="h" for="ch" forName="childrenComposite" refType="h" refFor="ch" refForName="dummyMaxCanvas" op="equ" fact="0.8"/>
      <dgm:constr type="t" for="ch" forName="childrenComposite" refType="h" refFor="ch" refForName="dummyMaxCanvas" fact="0.2"/>
    </dgm:constrLst>
    <dgm:ruleLst/>
    <dgm:layoutNode name="dummyMaxCanvas">
      <dgm:alg type="sp"/>
      <dgm:shape xmlns:r="http://schemas.openxmlformats.org/officeDocument/2006/relationships" r:blip="">
        <dgm:adjLst/>
      </dgm:shape>
      <dgm:presOf/>
      <dgm:constrLst/>
      <dgm:ruleLst/>
    </dgm:layoutNode>
    <dgm:layoutNode name="parentComposite">
      <dgm:alg type="composite"/>
      <dgm:shape xmlns:r="http://schemas.openxmlformats.org/officeDocument/2006/relationships" r:blip="">
        <dgm:adjLst/>
      </dgm:shape>
      <dgm:presOf/>
      <dgm:constrLst>
        <dgm:constr type="w" for="ch" forName="parent1" refType="w" fact="0.36"/>
        <dgm:constr type="ctrX" for="ch" forName="parent1" refType="w" fact="0.24"/>
        <dgm:constr type="w" for="ch" forName="parent2" refType="w" fact="0.36"/>
        <dgm:constr type="ctrX" for="ch" forName="parent2" refType="w" fact="0.76"/>
        <dgm:constr type="primFontSz" for="ch" ptType="node" op="equ"/>
      </dgm:constrLst>
      <dgm:ruleLst/>
      <dgm:layoutNode name="parent1" styleLbl="alignAccFollowNode1">
        <dgm:varLst>
          <dgm:chMax val="4"/>
        </dgm:varLst>
        <dgm:alg type="tx"/>
        <dgm:shape xmlns:r="http://schemas.openxmlformats.org/officeDocument/2006/relationships" type="roundRect" r:blip="">
          <dgm:adjLst>
            <dgm:adj idx="1" val="0.1"/>
          </dgm:adjLst>
        </dgm:shape>
        <dgm:presOf axis="ch" ptType="node" cnt="1"/>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arent2" styleLbl="alignAccFollowNode1">
        <dgm:varLst>
          <dgm:chMax val="4"/>
        </dgm:varLst>
        <dgm:alg type="tx"/>
        <dgm:shape xmlns:r="http://schemas.openxmlformats.org/officeDocument/2006/relationships" type="roundRect" r:blip="">
          <dgm:adjLst>
            <dgm:adj idx="1" val="0.1"/>
          </dgm:adjLst>
        </dgm:shape>
        <dgm:presOf axis="ch" ptType="node" st="2" cnt="1"/>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layoutNode name="childrenComposite">
      <dgm:alg type="composite"/>
      <dgm:shape xmlns:r="http://schemas.openxmlformats.org/officeDocument/2006/relationships" r:blip="">
        <dgm:adjLst/>
      </dgm:shape>
      <dgm:presOf/>
      <dgm:constrLst>
        <dgm:constr type="primFontSz" for="ch" ptType="node" op="equ" val="65"/>
        <dgm:constr type="w" for="ch" forName="fulcrum" refType="w" fact="0.15"/>
        <dgm:constr type="h" for="ch" forName="fulcrum" refType="w" refFor="ch" refForName="fulcrum"/>
        <dgm:constr type="b" for="ch" forName="fulcrum" refType="h"/>
        <dgm:constr type="ctrX" for="ch" forName="fulcrum" refType="w" fact="0.5"/>
        <dgm:constr type="w" for="ch" forName="balance_00" refType="w" fact="0.9"/>
        <dgm:constr type="h" for="ch" forName="balance_00" refType="h" fact="0.076"/>
        <dgm:constr type="b" for="ch" forName="balance_00" refType="h" fact="0.81"/>
        <dgm:constr type="ctrX" for="ch" forName="balance_00" refType="w" fact="0.5"/>
        <dgm:constr type="w" for="ch" forName="balance_01" refType="w"/>
        <dgm:constr type="h" for="ch" forName="balance_01" refType="h" fact="0.157"/>
        <dgm:constr type="b" for="ch" forName="balance_01" refType="h" fact="0.85"/>
        <dgm:constr type="ctrX" for="ch" forName="balance_01" refType="w" fact="0.5"/>
        <dgm:constr type="w" for="ch" forName="balance_02" refType="w"/>
        <dgm:constr type="h" for="ch" forName="balance_02" refType="h" fact="0.157"/>
        <dgm:constr type="b" for="ch" forName="balance_02" refType="h" fact="0.85"/>
        <dgm:constr type="ctrX" for="ch" forName="balance_02" refType="w" fact="0.5"/>
        <dgm:constr type="w" for="ch" forName="balance_03" refType="w"/>
        <dgm:constr type="h" for="ch" forName="balance_03" refType="h" fact="0.157"/>
        <dgm:constr type="b" for="ch" forName="balance_03" refType="h" fact="0.85"/>
        <dgm:constr type="ctrX" for="ch" forName="balance_03" refType="w" fact="0.5"/>
        <dgm:constr type="w" for="ch" forName="balance_04" refType="w"/>
        <dgm:constr type="h" for="ch" forName="balance_04" refType="h" fact="0.157"/>
        <dgm:constr type="b" for="ch" forName="balance_04" refType="h" fact="0.85"/>
        <dgm:constr type="ctrX" for="ch" forName="balance_04" refType="w" fact="0.5"/>
        <dgm:constr type="w" for="ch" forName="balance_10" refType="w"/>
        <dgm:constr type="h" for="ch" forName="balance_10" refType="h" fact="0.157"/>
        <dgm:constr type="b" for="ch" forName="balance_10" refType="h" fact="0.85"/>
        <dgm:constr type="ctrX" for="ch" forName="balance_10" refType="w" fact="0.5"/>
        <dgm:constr type="w" for="ch" forName="balance_11" refType="w" fact="0.9"/>
        <dgm:constr type="h" for="ch" forName="balance_11" refType="h" fact="0.076"/>
        <dgm:constr type="b" for="ch" forName="balance_11" refType="h" fact="0.81"/>
        <dgm:constr type="ctrX" for="ch" forName="balance_11" refType="w" fact="0.5"/>
        <dgm:constr type="w" for="ch" forName="balance_12" refType="w"/>
        <dgm:constr type="h" for="ch" forName="balance_12" refType="h" fact="0.157"/>
        <dgm:constr type="b" for="ch" forName="balance_12" refType="h" fact="0.85"/>
        <dgm:constr type="ctrX" for="ch" forName="balance_12" refType="w" fact="0.5"/>
        <dgm:constr type="w" for="ch" forName="balance_13" refType="w"/>
        <dgm:constr type="h" for="ch" forName="balance_13" refType="h" fact="0.157"/>
        <dgm:constr type="b" for="ch" forName="balance_13" refType="h" fact="0.85"/>
        <dgm:constr type="ctrX" for="ch" forName="balance_13" refType="w" fact="0.5"/>
        <dgm:constr type="w" for="ch" forName="balance_14" refType="w"/>
        <dgm:constr type="h" for="ch" forName="balance_14" refType="h" fact="0.157"/>
        <dgm:constr type="b" for="ch" forName="balance_14" refType="h" fact="0.85"/>
        <dgm:constr type="ctrX" for="ch" forName="balance_14" refType="w" fact="0.5"/>
        <dgm:constr type="w" for="ch" forName="balance_20" refType="w"/>
        <dgm:constr type="h" for="ch" forName="balance_20" refType="h" fact="0.157"/>
        <dgm:constr type="b" for="ch" forName="balance_20" refType="h" fact="0.85"/>
        <dgm:constr type="ctrX" for="ch" forName="balance_20" refType="w" fact="0.5"/>
        <dgm:constr type="w" for="ch" forName="balance_21" refType="w"/>
        <dgm:constr type="h" for="ch" forName="balance_21" refType="h" fact="0.157"/>
        <dgm:constr type="b" for="ch" forName="balance_21" refType="h" fact="0.85"/>
        <dgm:constr type="ctrX" for="ch" forName="balance_21" refType="w" fact="0.5"/>
        <dgm:constr type="w" for="ch" forName="balance_22" refType="w" fact="0.9"/>
        <dgm:constr type="h" for="ch" forName="balance_22" refType="h" fact="0.076"/>
        <dgm:constr type="b" for="ch" forName="balance_22" refType="h" fact="0.81"/>
        <dgm:constr type="ctrX" for="ch" forName="balance_22" refType="w" fact="0.5"/>
        <dgm:constr type="w" for="ch" forName="balance_23" refType="w"/>
        <dgm:constr type="h" for="ch" forName="balance_23" refType="h" fact="0.157"/>
        <dgm:constr type="b" for="ch" forName="balance_23" refType="h" fact="0.85"/>
        <dgm:constr type="ctrX" for="ch" forName="balance_23" refType="w" fact="0.5"/>
        <dgm:constr type="w" for="ch" forName="balance_24" refType="w"/>
        <dgm:constr type="h" for="ch" forName="balance_24" refType="h" fact="0.157"/>
        <dgm:constr type="b" for="ch" forName="balance_24" refType="h" fact="0.85"/>
        <dgm:constr type="ctrX" for="ch" forName="balance_24" refType="w" fact="0.5"/>
        <dgm:constr type="w" for="ch" forName="balance_30" refType="w"/>
        <dgm:constr type="h" for="ch" forName="balance_30" refType="h" fact="0.157"/>
        <dgm:constr type="b" for="ch" forName="balance_30" refType="h" fact="0.85"/>
        <dgm:constr type="ctrX" for="ch" forName="balance_30" refType="w" fact="0.5"/>
        <dgm:constr type="w" for="ch" forName="balance_31" refType="w"/>
        <dgm:constr type="h" for="ch" forName="balance_31" refType="h" fact="0.157"/>
        <dgm:constr type="b" for="ch" forName="balance_31" refType="h" fact="0.85"/>
        <dgm:constr type="ctrX" for="ch" forName="balance_31" refType="w" fact="0.5"/>
        <dgm:constr type="w" for="ch" forName="balance_32" refType="w"/>
        <dgm:constr type="h" for="ch" forName="balance_32" refType="h" fact="0.157"/>
        <dgm:constr type="b" for="ch" forName="balance_32" refType="h" fact="0.85"/>
        <dgm:constr type="ctrX" for="ch" forName="balance_32" refType="w" fact="0.5"/>
        <dgm:constr type="w" for="ch" forName="balance_33" refType="w" fact="0.9"/>
        <dgm:constr type="h" for="ch" forName="balance_33" refType="h" fact="0.076"/>
        <dgm:constr type="b" for="ch" forName="balance_33" refType="h" fact="0.81"/>
        <dgm:constr type="ctrX" for="ch" forName="balance_33" refType="w" fact="0.5"/>
        <dgm:constr type="w" for="ch" forName="balance_34" refType="w"/>
        <dgm:constr type="h" for="ch" forName="balance_34" refType="h" fact="0.157"/>
        <dgm:constr type="b" for="ch" forName="balance_34" refType="h" fact="0.85"/>
        <dgm:constr type="ctrX" for="ch" forName="balance_34" refType="w" fact="0.5"/>
        <dgm:constr type="w" for="ch" forName="balance_40" refType="w"/>
        <dgm:constr type="h" for="ch" forName="balance_40" refType="h" fact="0.157"/>
        <dgm:constr type="b" for="ch" forName="balance_40" refType="h" fact="0.85"/>
        <dgm:constr type="ctrX" for="ch" forName="balance_40" refType="w" fact="0.5"/>
        <dgm:constr type="w" for="ch" forName="balance_41" refType="w"/>
        <dgm:constr type="h" for="ch" forName="balance_41" refType="h" fact="0.157"/>
        <dgm:constr type="b" for="ch" forName="balance_41" refType="h" fact="0.85"/>
        <dgm:constr type="ctrX" for="ch" forName="balance_41" refType="w" fact="0.5"/>
        <dgm:constr type="w" for="ch" forName="balance_42" refType="w"/>
        <dgm:constr type="h" for="ch" forName="balance_42" refType="h" fact="0.157"/>
        <dgm:constr type="b" for="ch" forName="balance_42" refType="h" fact="0.85"/>
        <dgm:constr type="ctrX" for="ch" forName="balance_42" refType="w" fact="0.5"/>
        <dgm:constr type="w" for="ch" forName="balance_43" refType="w"/>
        <dgm:constr type="h" for="ch" forName="balance_43" refType="h" fact="0.157"/>
        <dgm:constr type="b" for="ch" forName="balance_43" refType="h" fact="0.85"/>
        <dgm:constr type="ctrX" for="ch" forName="balance_43" refType="w" fact="0.5"/>
        <dgm:constr type="w" for="ch" forName="balance_44" refType="w" fact="0.9"/>
        <dgm:constr type="h" for="ch" forName="balance_44" refType="h" fact="0.076"/>
        <dgm:constr type="b" for="ch" forName="balance_44" refType="h" fact="0.81"/>
        <dgm:constr type="ctrX" for="ch" forName="balance_44" refType="w" fact="0.5"/>
        <dgm:constr type="w" for="ch" forName="right_01_1" refType="w" fact="0.4"/>
        <dgm:constr type="h" for="ch" forName="right_01_1" refType="h" fact="0.7"/>
        <dgm:constr type="b" for="ch" forName="right_01_1" refType="h" fact="0.76"/>
        <dgm:constr type="ctrX" for="ch" forName="right_01_1" refType="w" fact="0.78"/>
        <dgm:constr type="w" for="ch" forName="left_10_1" refType="w" fact="0.4"/>
        <dgm:constr type="h" for="ch" forName="left_10_1" refType="h" fact="0.7"/>
        <dgm:constr type="b" for="ch" forName="left_10_1" refType="h" fact="0.76"/>
        <dgm:constr type="ctrX" for="ch" forName="left_10_1" refType="w" fact="0.22"/>
        <dgm:constr type="w" for="ch" forName="right_11_1" refType="w" fact="0.36"/>
        <dgm:constr type="h" for="ch" forName="right_11_1" refType="h" fact="0.67"/>
        <dgm:constr type="b" for="ch" forName="right_11_1" refType="h" fact="0.725"/>
        <dgm:constr type="ctrX" for="ch" forName="right_11_1" refType="w" fact="0.76"/>
        <dgm:constr type="w" for="ch" forName="left_11_1" refType="w" fact="0.36"/>
        <dgm:constr type="h" for="ch" forName="left_11_1" refType="h" fact="0.67"/>
        <dgm:constr type="b" for="ch" forName="left_11_1" refType="h" fact="0.725"/>
        <dgm:constr type="ctrX" for="ch" forName="left_11_1" refType="w" fact="0.24"/>
        <dgm:constr type="w" for="ch" forName="right_02_1" refType="w" fact="0.388"/>
        <dgm:constr type="h" for="ch" forName="right_02_1" refType="h" fact="0.36"/>
        <dgm:constr type="b" for="ch" forName="right_02_1" refType="h" fact="0.76"/>
        <dgm:constr type="ctrX" for="ch" forName="right_02_1" refType="w" fact="0.77"/>
        <dgm:constr type="w" for="ch" forName="right_02_2" refType="w" fact="0.388"/>
        <dgm:constr type="h" for="ch" forName="right_02_2" refType="h" fact="0.36"/>
        <dgm:constr type="b" for="ch" forName="right_02_2" refType="h" fact="0.42"/>
        <dgm:constr type="ctrX" for="ch" forName="right_02_2" refType="w" fact="0.79"/>
        <dgm:constr type="w" for="ch" forName="left_20_1" refType="w" fact="0.388"/>
        <dgm:constr type="h" for="ch" forName="left_20_1" refType="h" fact="0.36"/>
        <dgm:constr type="b" for="ch" forName="left_20_1" refType="h" fact="0.76"/>
        <dgm:constr type="ctrX" for="ch" forName="left_20_1" refType="w" fact="0.23"/>
        <dgm:constr type="w" for="ch" forName="left_20_2" refType="w" fact="0.388"/>
        <dgm:constr type="h" for="ch" forName="left_20_2" refType="h" fact="0.36"/>
        <dgm:constr type="b" for="ch" forName="left_20_2" refType="h" fact="0.42"/>
        <dgm:constr type="ctrX" for="ch" forName="left_20_2" refType="w" fact="0.21"/>
        <dgm:constr type="w" for="ch" forName="right_12_1" refType="w" fact="0.388"/>
        <dgm:constr type="h" for="ch" forName="right_12_1" refType="h" fact="0.36"/>
        <dgm:constr type="b" for="ch" forName="right_12_1" refType="h" fact="0.76"/>
        <dgm:constr type="ctrX" for="ch" forName="right_12_1" refType="w" fact="0.77"/>
        <dgm:constr type="w" for="ch" forName="right_12_2" refType="w" fact="0.388"/>
        <dgm:constr type="h" for="ch" forName="right_12_2" refType="h" fact="0.36"/>
        <dgm:constr type="b" for="ch" forName="right_12_2" refType="h" fact="0.42"/>
        <dgm:constr type="ctrX" for="ch" forName="right_12_2" refType="w" fact="0.79"/>
        <dgm:constr type="w" for="ch" forName="left_12_1" refType="w" fact="0.388"/>
        <dgm:constr type="h" for="ch" forName="left_12_1" refType="h" fact="0.36"/>
        <dgm:constr type="b" for="ch" forName="left_12_1" refType="h" fact="0.715"/>
        <dgm:constr type="ctrX" for="ch" forName="left_12_1" refType="w" fact="0.255"/>
        <dgm:constr type="w" for="ch" forName="right_22_1" refType="w" fact="0.36"/>
        <dgm:constr type="h" for="ch" forName="right_22_1" refType="h" fact="0.32"/>
        <dgm:constr type="b" for="ch" forName="right_22_1" refType="h" fact="0.725"/>
        <dgm:constr type="ctrX" for="ch" forName="right_22_1" refType="w" fact="0.76"/>
        <dgm:constr type="w" for="ch" forName="right_22_2" refType="w" fact="0.36"/>
        <dgm:constr type="h" for="ch" forName="right_22_2" refType="h" fact="0.32"/>
        <dgm:constr type="b" for="ch" forName="right_22_2" refType="h" fact="0.39"/>
        <dgm:constr type="ctrX" for="ch" forName="right_22_2" refType="w" fact="0.76"/>
        <dgm:constr type="w" for="ch" forName="left_22_1" refType="w" fact="0.36"/>
        <dgm:constr type="h" for="ch" forName="left_22_1" refType="h" fact="0.32"/>
        <dgm:constr type="b" for="ch" forName="left_22_1" refType="h" fact="0.725"/>
        <dgm:constr type="ctrX" for="ch" forName="left_22_1" refType="w" fact="0.24"/>
        <dgm:constr type="w" for="ch" forName="left_22_2" refType="w" fact="0.36"/>
        <dgm:constr type="h" for="ch" forName="left_22_2" refType="h" fact="0.32"/>
        <dgm:constr type="b" for="ch" forName="left_22_2" refType="h" fact="0.39"/>
        <dgm:constr type="ctrX" for="ch" forName="left_22_2" refType="w" fact="0.24"/>
        <dgm:constr type="w" for="ch" forName="left_21_1" refType="w" fact="0.388"/>
        <dgm:constr type="h" for="ch" forName="left_21_1" refType="h" fact="0.36"/>
        <dgm:constr type="b" for="ch" forName="left_21_1" refType="h" fact="0.76"/>
        <dgm:constr type="ctrX" for="ch" forName="left_21_1" refType="w" fact="0.23"/>
        <dgm:constr type="w" for="ch" forName="left_21_2" refType="w" fact="0.388"/>
        <dgm:constr type="h" for="ch" forName="left_21_2" refType="h" fact="0.36"/>
        <dgm:constr type="b" for="ch" forName="left_21_2" refType="h" fact="0.42"/>
        <dgm:constr type="ctrX" for="ch" forName="left_21_2" refType="w" fact="0.21"/>
        <dgm:constr type="w" for="ch" forName="right_21_1" refType="w" fact="0.388"/>
        <dgm:constr type="h" for="ch" forName="right_21_1" refType="h" fact="0.36"/>
        <dgm:constr type="b" for="ch" forName="right_21_1" refType="h" fact="0.715"/>
        <dgm:constr type="ctrX" for="ch" forName="right_21_1" refType="w" fact="0.745"/>
        <dgm:constr type="w" for="ch" forName="right_03_1" refType="w" fact="0.37"/>
        <dgm:constr type="h" for="ch" forName="right_03_1" refType="h" fact="0.24"/>
        <dgm:constr type="b" for="ch" forName="right_03_1" refType="h" fact="0.76"/>
        <dgm:constr type="ctrX" for="ch" forName="right_03_1" refType="w" fact="0.77"/>
        <dgm:constr type="w" for="ch" forName="right_03_2" refType="w" fact="0.37"/>
        <dgm:constr type="h" for="ch" forName="right_03_2" refType="h" fact="0.24"/>
        <dgm:constr type="b" for="ch" forName="right_03_2" refType="h" fact="0.535"/>
        <dgm:constr type="ctrX" for="ch" forName="right_03_2" refType="w" fact="0.783"/>
        <dgm:constr type="w" for="ch" forName="right_03_3" refType="w" fact="0.37"/>
        <dgm:constr type="h" for="ch" forName="right_03_3" refType="h" fact="0.24"/>
        <dgm:constr type="b" for="ch" forName="right_03_3" refType="h" fact="0.315"/>
        <dgm:constr type="ctrX" for="ch" forName="right_03_3" refType="w" fact="0.796"/>
        <dgm:constr type="w" for="ch" forName="left_30_1" refType="w" fact="0.37"/>
        <dgm:constr type="h" for="ch" forName="left_30_1" refType="h" fact="0.24"/>
        <dgm:constr type="b" for="ch" forName="left_30_1" refType="h" fact="0.76"/>
        <dgm:constr type="ctrX" for="ch" forName="left_30_1" refType="w" fact="0.23"/>
        <dgm:constr type="w" for="ch" forName="left_30_2" refType="w" fact="0.37"/>
        <dgm:constr type="h" for="ch" forName="left_30_2" refType="h" fact="0.24"/>
        <dgm:constr type="b" for="ch" forName="left_30_2" refType="h" fact="0.535"/>
        <dgm:constr type="ctrX" for="ch" forName="left_30_2" refType="w" fact="0.217"/>
        <dgm:constr type="w" for="ch" forName="left_30_3" refType="w" fact="0.37"/>
        <dgm:constr type="h" for="ch" forName="left_30_3" refType="h" fact="0.24"/>
        <dgm:constr type="b" for="ch" forName="left_30_3" refType="h" fact="0.315"/>
        <dgm:constr type="ctrX" for="ch" forName="left_30_3" refType="w" fact="0.204"/>
        <dgm:constr type="w" for="ch" forName="right_13_1" refType="w" fact="0.37"/>
        <dgm:constr type="h" for="ch" forName="right_13_1" refType="h" fact="0.24"/>
        <dgm:constr type="b" for="ch" forName="right_13_1" refType="h" fact="0.76"/>
        <dgm:constr type="ctrX" for="ch" forName="right_13_1" refType="w" fact="0.77"/>
        <dgm:constr type="w" for="ch" forName="right_13_2" refType="w" fact="0.37"/>
        <dgm:constr type="h" for="ch" forName="right_13_2" refType="h" fact="0.24"/>
        <dgm:constr type="b" for="ch" forName="right_13_2" refType="h" fact="0.535"/>
        <dgm:constr type="ctrX" for="ch" forName="right_13_2" refType="w" fact="0.783"/>
        <dgm:constr type="w" for="ch" forName="right_13_3" refType="w" fact="0.37"/>
        <dgm:constr type="h" for="ch" forName="right_13_3" refType="h" fact="0.24"/>
        <dgm:constr type="b" for="ch" forName="right_13_3" refType="h" fact="0.315"/>
        <dgm:constr type="ctrX" for="ch" forName="right_13_3" refType="w" fact="0.796"/>
        <dgm:constr type="w" for="ch" forName="left_13_1" refType="w" fact="0.37"/>
        <dgm:constr type="h" for="ch" forName="left_13_1" refType="h" fact="0.24"/>
        <dgm:constr type="b" for="ch" forName="left_13_1" refType="h" fact="0.715"/>
        <dgm:constr type="ctrX" for="ch" forName="left_13_1" refType="w" fact="0.255"/>
        <dgm:constr type="w" for="ch" forName="left_31_1" refType="w" fact="0.37"/>
        <dgm:constr type="h" for="ch" forName="left_31_1" refType="h" fact="0.24"/>
        <dgm:constr type="b" for="ch" forName="left_31_1" refType="h" fact="0.76"/>
        <dgm:constr type="ctrX" for="ch" forName="left_31_1" refType="w" fact="0.23"/>
        <dgm:constr type="w" for="ch" forName="left_31_2" refType="w" fact="0.37"/>
        <dgm:constr type="h" for="ch" forName="left_31_2" refType="h" fact="0.24"/>
        <dgm:constr type="b" for="ch" forName="left_31_2" refType="h" fact="0.535"/>
        <dgm:constr type="ctrX" for="ch" forName="left_31_2" refType="w" fact="0.217"/>
        <dgm:constr type="w" for="ch" forName="left_31_3" refType="w" fact="0.37"/>
        <dgm:constr type="h" for="ch" forName="left_31_3" refType="h" fact="0.24"/>
        <dgm:constr type="b" for="ch" forName="left_31_3" refType="h" fact="0.315"/>
        <dgm:constr type="ctrX" for="ch" forName="left_31_3" refType="w" fact="0.204"/>
        <dgm:constr type="w" for="ch" forName="right_31_1" refType="w" fact="0.37"/>
        <dgm:constr type="h" for="ch" forName="right_31_1" refType="h" fact="0.24"/>
        <dgm:constr type="b" for="ch" forName="right_31_1" refType="h" fact="0.715"/>
        <dgm:constr type="ctrX" for="ch" forName="right_31_1" refType="w" fact="0.745"/>
        <dgm:constr type="w" for="ch" forName="right_23_1" refType="w" fact="0.37"/>
        <dgm:constr type="h" for="ch" forName="right_23_1" refType="h" fact="0.24"/>
        <dgm:constr type="b" for="ch" forName="right_23_1" refType="h" fact="0.76"/>
        <dgm:constr type="ctrX" for="ch" forName="right_23_1" refType="w" fact="0.77"/>
        <dgm:constr type="w" for="ch" forName="right_23_2" refType="w" fact="0.37"/>
        <dgm:constr type="h" for="ch" forName="right_23_2" refType="h" fact="0.24"/>
        <dgm:constr type="b" for="ch" forName="right_23_2" refType="h" fact="0.535"/>
        <dgm:constr type="ctrX" for="ch" forName="right_23_2" refType="w" fact="0.783"/>
        <dgm:constr type="w" for="ch" forName="right_23_3" refType="w" fact="0.37"/>
        <dgm:constr type="h" for="ch" forName="right_23_3" refType="h" fact="0.24"/>
        <dgm:constr type="b" for="ch" forName="right_23_3" refType="h" fact="0.315"/>
        <dgm:constr type="ctrX" for="ch" forName="right_23_3" refType="w" fact="0.796"/>
        <dgm:constr type="w" for="ch" forName="left_23_1" refType="w" fact="0.37"/>
        <dgm:constr type="h" for="ch" forName="left_23_1" refType="h" fact="0.24"/>
        <dgm:constr type="b" for="ch" forName="left_23_1" refType="h" fact="0.715"/>
        <dgm:constr type="ctrX" for="ch" forName="left_23_1" refType="w" fact="0.255"/>
        <dgm:constr type="w" for="ch" forName="left_23_2" refType="w" fact="0.37"/>
        <dgm:constr type="h" for="ch" forName="left_23_2" refType="h" fact="0.24"/>
        <dgm:constr type="b" for="ch" forName="left_23_2" refType="h" fact="0.49"/>
        <dgm:constr type="ctrX" for="ch" forName="left_23_2" refType="w" fact="0.268"/>
        <dgm:constr type="w" for="ch" forName="left_32_1" refType="w" fact="0.37"/>
        <dgm:constr type="h" for="ch" forName="left_32_1" refType="h" fact="0.24"/>
        <dgm:constr type="b" for="ch" forName="left_32_1" refType="h" fact="0.76"/>
        <dgm:constr type="ctrX" for="ch" forName="left_32_1" refType="w" fact="0.23"/>
        <dgm:constr type="w" for="ch" forName="left_32_2" refType="w" fact="0.37"/>
        <dgm:constr type="h" for="ch" forName="left_32_2" refType="h" fact="0.24"/>
        <dgm:constr type="b" for="ch" forName="left_32_2" refType="h" fact="0.535"/>
        <dgm:constr type="ctrX" for="ch" forName="left_32_2" refType="w" fact="0.217"/>
        <dgm:constr type="w" for="ch" forName="left_32_3" refType="w" fact="0.37"/>
        <dgm:constr type="h" for="ch" forName="left_32_3" refType="h" fact="0.24"/>
        <dgm:constr type="b" for="ch" forName="left_32_3" refType="h" fact="0.315"/>
        <dgm:constr type="ctrX" for="ch" forName="left_32_3" refType="w" fact="0.204"/>
        <dgm:constr type="w" for="ch" forName="right_32_1" refType="w" fact="0.37"/>
        <dgm:constr type="h" for="ch" forName="right_32_1" refType="h" fact="0.24"/>
        <dgm:constr type="b" for="ch" forName="right_32_1" refType="h" fact="0.715"/>
        <dgm:constr type="ctrX" for="ch" forName="right_32_1" refType="w" fact="0.745"/>
        <dgm:constr type="w" for="ch" forName="right_32_2" refType="w" fact="0.37"/>
        <dgm:constr type="h" for="ch" forName="right_32_2" refType="h" fact="0.24"/>
        <dgm:constr type="b" for="ch" forName="right_32_2" refType="h" fact="0.49"/>
        <dgm:constr type="ctrX" for="ch" forName="right_32_2" refType="w" fact="0.732"/>
        <dgm:constr type="w" for="ch" forName="right_33_1" refType="w" fact="0.36"/>
        <dgm:constr type="h" for="ch" forName="right_33_1" refType="h" fact="0.21"/>
        <dgm:constr type="b" for="ch" forName="right_33_1" refType="h" fact="0.725"/>
        <dgm:constr type="ctrX" for="ch" forName="right_33_1" refType="w" fact="0.76"/>
        <dgm:constr type="w" for="ch" forName="right_33_2" refType="w" fact="0.36"/>
        <dgm:constr type="h" for="ch" forName="right_33_2" refType="h" fact="0.21"/>
        <dgm:constr type="b" for="ch" forName="right_33_2" refType="h" fact="0.5"/>
        <dgm:constr type="ctrX" for="ch" forName="right_33_2" refType="w" fact="0.76"/>
        <dgm:constr type="w" for="ch" forName="right_33_3" refType="w" fact="0.36"/>
        <dgm:constr type="h" for="ch" forName="right_33_3" refType="h" fact="0.21"/>
        <dgm:constr type="b" for="ch" forName="right_33_3" refType="h" fact="0.275"/>
        <dgm:constr type="ctrX" for="ch" forName="right_33_3" refType="w" fact="0.76"/>
        <dgm:constr type="w" for="ch" forName="left_33_1" refType="w" fact="0.36"/>
        <dgm:constr type="h" for="ch" forName="left_33_1" refType="h" fact="0.21"/>
        <dgm:constr type="b" for="ch" forName="left_33_1" refType="h" fact="0.725"/>
        <dgm:constr type="ctrX" for="ch" forName="left_33_1" refType="w" fact="0.24"/>
        <dgm:constr type="w" for="ch" forName="left_33_2" refType="w" fact="0.36"/>
        <dgm:constr type="h" for="ch" forName="left_33_2" refType="h" fact="0.21"/>
        <dgm:constr type="b" for="ch" forName="left_33_2" refType="h" fact="0.5"/>
        <dgm:constr type="ctrX" for="ch" forName="left_33_2" refType="w" fact="0.24"/>
        <dgm:constr type="w" for="ch" forName="left_33_3" refType="w" fact="0.36"/>
        <dgm:constr type="h" for="ch" forName="left_33_3" refType="h" fact="0.21"/>
        <dgm:constr type="b" for="ch" forName="left_33_3" refType="h" fact="0.275"/>
        <dgm:constr type="ctrX" for="ch" forName="left_33_3" refType="w" fact="0.24"/>
        <dgm:constr type="w" for="ch" forName="right_04_1" refType="w" fact="0.365"/>
        <dgm:constr type="h" for="ch" forName="right_04_1" refType="h" fact="0.185"/>
        <dgm:constr type="b" for="ch" forName="right_04_1" refType="h" fact="0.76"/>
        <dgm:constr type="ctrX" for="ch" forName="right_04_1" refType="w" fact="0.77"/>
        <dgm:constr type="w" for="ch" forName="right_04_2" refType="w" fact="0.365"/>
        <dgm:constr type="h" for="ch" forName="right_04_2" refType="h" fact="0.185"/>
        <dgm:constr type="b" for="ch" forName="right_04_2" refType="h" fact="0.595"/>
        <dgm:constr type="ctrX" for="ch" forName="right_04_2" refType="w" fact="0.78"/>
        <dgm:constr type="w" for="ch" forName="right_04_3" refType="w" fact="0.365"/>
        <dgm:constr type="h" for="ch" forName="right_04_3" refType="h" fact="0.185"/>
        <dgm:constr type="b" for="ch" forName="right_04_3" refType="h" fact="0.43"/>
        <dgm:constr type="ctrX" for="ch" forName="right_04_3" refType="w" fact="0.79"/>
        <dgm:constr type="w" for="ch" forName="right_04_4" refType="w" fact="0.365"/>
        <dgm:constr type="h" for="ch" forName="right_04_4" refType="h" fact="0.185"/>
        <dgm:constr type="b" for="ch" forName="right_04_4" refType="h" fact="0.265"/>
        <dgm:constr type="ctrX" for="ch" forName="right_04_4" refType="w" fact="0.8"/>
        <dgm:constr type="w" for="ch" forName="left_40_1" refType="w" fact="0.365"/>
        <dgm:constr type="h" for="ch" forName="left_40_1" refType="h" fact="0.185"/>
        <dgm:constr type="b" for="ch" forName="left_40_1" refType="h" fact="0.76"/>
        <dgm:constr type="ctrX" for="ch" forName="left_40_1" refType="w" fact="0.23"/>
        <dgm:constr type="w" for="ch" forName="left_40_2" refType="w" fact="0.365"/>
        <dgm:constr type="h" for="ch" forName="left_40_2" refType="h" fact="0.185"/>
        <dgm:constr type="b" for="ch" forName="left_40_2" refType="h" fact="0.595"/>
        <dgm:constr type="ctrX" for="ch" forName="left_40_2" refType="w" fact="0.22"/>
        <dgm:constr type="w" for="ch" forName="left_40_3" refType="w" fact="0.365"/>
        <dgm:constr type="h" for="ch" forName="left_40_3" refType="h" fact="0.185"/>
        <dgm:constr type="b" for="ch" forName="left_40_3" refType="h" fact="0.43"/>
        <dgm:constr type="ctrX" for="ch" forName="left_40_3" refType="w" fact="0.21"/>
        <dgm:constr type="w" for="ch" forName="left_40_4" refType="w" fact="0.365"/>
        <dgm:constr type="h" for="ch" forName="left_40_4" refType="h" fact="0.185"/>
        <dgm:constr type="b" for="ch" forName="left_40_4" refType="h" fact="0.265"/>
        <dgm:constr type="ctrX" for="ch" forName="left_40_4" refType="w" fact="0.2"/>
        <dgm:constr type="w" for="ch" forName="right_14_1" refType="w" fact="0.365"/>
        <dgm:constr type="h" for="ch" forName="right_14_1" refType="h" fact="0.185"/>
        <dgm:constr type="b" for="ch" forName="right_14_1" refType="h" fact="0.76"/>
        <dgm:constr type="ctrX" for="ch" forName="right_14_1" refType="w" fact="0.77"/>
        <dgm:constr type="w" for="ch" forName="right_14_2" refType="w" fact="0.365"/>
        <dgm:constr type="h" for="ch" forName="right_14_2" refType="h" fact="0.185"/>
        <dgm:constr type="b" for="ch" forName="right_14_2" refType="h" fact="0.595"/>
        <dgm:constr type="ctrX" for="ch" forName="right_14_2" refType="w" fact="0.78"/>
        <dgm:constr type="w" for="ch" forName="right_14_3" refType="w" fact="0.365"/>
        <dgm:constr type="h" for="ch" forName="right_14_3" refType="h" fact="0.185"/>
        <dgm:constr type="b" for="ch" forName="right_14_3" refType="h" fact="0.43"/>
        <dgm:constr type="ctrX" for="ch" forName="right_14_3" refType="w" fact="0.79"/>
        <dgm:constr type="w" for="ch" forName="right_14_4" refType="w" fact="0.365"/>
        <dgm:constr type="h" for="ch" forName="right_14_4" refType="h" fact="0.185"/>
        <dgm:constr type="b" for="ch" forName="right_14_4" refType="h" fact="0.265"/>
        <dgm:constr type="ctrX" for="ch" forName="right_14_4" refType="w" fact="0.8"/>
        <dgm:constr type="w" for="ch" forName="left_14_1" refType="w" fact="0.365"/>
        <dgm:constr type="h" for="ch" forName="left_14_1" refType="h" fact="0.185"/>
        <dgm:constr type="b" for="ch" forName="left_14_1" refType="h" fact="0.715"/>
        <dgm:constr type="ctrX" for="ch" forName="left_14_1" refType="w" fact="0.25"/>
        <dgm:constr type="w" for="ch" forName="left_41_1" refType="w" fact="0.365"/>
        <dgm:constr type="h" for="ch" forName="left_41_1" refType="h" fact="0.185"/>
        <dgm:constr type="b" for="ch" forName="left_41_1" refType="h" fact="0.76"/>
        <dgm:constr type="ctrX" for="ch" forName="left_41_1" refType="w" fact="0.23"/>
        <dgm:constr type="w" for="ch" forName="left_41_2" refType="w" fact="0.365"/>
        <dgm:constr type="h" for="ch" forName="left_41_2" refType="h" fact="0.185"/>
        <dgm:constr type="b" for="ch" forName="left_41_2" refType="h" fact="0.595"/>
        <dgm:constr type="ctrX" for="ch" forName="left_41_2" refType="w" fact="0.22"/>
        <dgm:constr type="w" for="ch" forName="left_41_3" refType="w" fact="0.365"/>
        <dgm:constr type="h" for="ch" forName="left_41_3" refType="h" fact="0.185"/>
        <dgm:constr type="b" for="ch" forName="left_41_3" refType="h" fact="0.43"/>
        <dgm:constr type="ctrX" for="ch" forName="left_41_3" refType="w" fact="0.21"/>
        <dgm:constr type="w" for="ch" forName="left_41_4" refType="w" fact="0.365"/>
        <dgm:constr type="h" for="ch" forName="left_41_4" refType="h" fact="0.185"/>
        <dgm:constr type="b" for="ch" forName="left_41_4" refType="h" fact="0.265"/>
        <dgm:constr type="ctrX" for="ch" forName="left_41_4" refType="w" fact="0.2"/>
        <dgm:constr type="w" for="ch" forName="right_41_1" refType="w" fact="0.365"/>
        <dgm:constr type="h" for="ch" forName="right_41_1" refType="h" fact="0.185"/>
        <dgm:constr type="b" for="ch" forName="right_41_1" refType="h" fact="0.715"/>
        <dgm:constr type="ctrX" for="ch" forName="right_41_1" refType="w" fact="0.75"/>
        <dgm:constr type="w" for="ch" forName="right_24_1" refType="w" fact="0.365"/>
        <dgm:constr type="h" for="ch" forName="right_24_1" refType="h" fact="0.185"/>
        <dgm:constr type="b" for="ch" forName="right_24_1" refType="h" fact="0.76"/>
        <dgm:constr type="ctrX" for="ch" forName="right_24_1" refType="w" fact="0.77"/>
        <dgm:constr type="w" for="ch" forName="right_24_2" refType="w" fact="0.365"/>
        <dgm:constr type="h" for="ch" forName="right_24_2" refType="h" fact="0.185"/>
        <dgm:constr type="b" for="ch" forName="right_24_2" refType="h" fact="0.595"/>
        <dgm:constr type="ctrX" for="ch" forName="right_24_2" refType="w" fact="0.78"/>
        <dgm:constr type="w" for="ch" forName="right_24_3" refType="w" fact="0.365"/>
        <dgm:constr type="h" for="ch" forName="right_24_3" refType="h" fact="0.185"/>
        <dgm:constr type="b" for="ch" forName="right_24_3" refType="h" fact="0.43"/>
        <dgm:constr type="ctrX" for="ch" forName="right_24_3" refType="w" fact="0.79"/>
        <dgm:constr type="w" for="ch" forName="right_24_4" refType="w" fact="0.365"/>
        <dgm:constr type="h" for="ch" forName="right_24_4" refType="h" fact="0.185"/>
        <dgm:constr type="b" for="ch" forName="right_24_4" refType="h" fact="0.265"/>
        <dgm:constr type="ctrX" for="ch" forName="right_24_4" refType="w" fact="0.8"/>
        <dgm:constr type="w" for="ch" forName="left_24_1" refType="w" fact="0.365"/>
        <dgm:constr type="h" for="ch" forName="left_24_1" refType="h" fact="0.185"/>
        <dgm:constr type="b" for="ch" forName="left_24_1" refType="h" fact="0.715"/>
        <dgm:constr type="ctrX" for="ch" forName="left_24_1" refType="w" fact="0.25"/>
        <dgm:constr type="w" for="ch" forName="left_24_2" refType="w" fact="0.365"/>
        <dgm:constr type="h" for="ch" forName="left_24_2" refType="h" fact="0.185"/>
        <dgm:constr type="b" for="ch" forName="left_24_2" refType="h" fact="0.55"/>
        <dgm:constr type="ctrX" for="ch" forName="left_24_2" refType="w" fact="0.26"/>
        <dgm:constr type="w" for="ch" forName="left_42_1" refType="w" fact="0.365"/>
        <dgm:constr type="h" for="ch" forName="left_42_1" refType="h" fact="0.185"/>
        <dgm:constr type="b" for="ch" forName="left_42_1" refType="h" fact="0.76"/>
        <dgm:constr type="ctrX" for="ch" forName="left_42_1" refType="w" fact="0.23"/>
        <dgm:constr type="w" for="ch" forName="left_42_2" refType="w" fact="0.365"/>
        <dgm:constr type="h" for="ch" forName="left_42_2" refType="h" fact="0.185"/>
        <dgm:constr type="b" for="ch" forName="left_42_2" refType="h" fact="0.595"/>
        <dgm:constr type="ctrX" for="ch" forName="left_42_2" refType="w" fact="0.22"/>
        <dgm:constr type="w" for="ch" forName="left_42_3" refType="w" fact="0.365"/>
        <dgm:constr type="h" for="ch" forName="left_42_3" refType="h" fact="0.185"/>
        <dgm:constr type="b" for="ch" forName="left_42_3" refType="h" fact="0.43"/>
        <dgm:constr type="ctrX" for="ch" forName="left_42_3" refType="w" fact="0.21"/>
        <dgm:constr type="w" for="ch" forName="left_42_4" refType="w" fact="0.365"/>
        <dgm:constr type="h" for="ch" forName="left_42_4" refType="h" fact="0.185"/>
        <dgm:constr type="b" for="ch" forName="left_42_4" refType="h" fact="0.265"/>
        <dgm:constr type="ctrX" for="ch" forName="left_42_4" refType="w" fact="0.2"/>
        <dgm:constr type="w" for="ch" forName="right_42_1" refType="w" fact="0.365"/>
        <dgm:constr type="h" for="ch" forName="right_42_1" refType="h" fact="0.185"/>
        <dgm:constr type="b" for="ch" forName="right_42_1" refType="h" fact="0.715"/>
        <dgm:constr type="ctrX" for="ch" forName="right_42_1" refType="w" fact="0.75"/>
        <dgm:constr type="w" for="ch" forName="right_42_2" refType="w" fact="0.365"/>
        <dgm:constr type="h" for="ch" forName="right_42_2" refType="h" fact="0.185"/>
        <dgm:constr type="b" for="ch" forName="right_42_2" refType="h" fact="0.55"/>
        <dgm:constr type="ctrX" for="ch" forName="right_42_2" refType="w" fact="0.74"/>
        <dgm:constr type="w" for="ch" forName="right_34_1" refType="w" fact="0.365"/>
        <dgm:constr type="h" for="ch" forName="right_34_1" refType="h" fact="0.185"/>
        <dgm:constr type="b" for="ch" forName="right_34_1" refType="h" fact="0.76"/>
        <dgm:constr type="ctrX" for="ch" forName="right_34_1" refType="w" fact="0.77"/>
        <dgm:constr type="w" for="ch" forName="right_34_2" refType="w" fact="0.365"/>
        <dgm:constr type="h" for="ch" forName="right_34_2" refType="h" fact="0.185"/>
        <dgm:constr type="b" for="ch" forName="right_34_2" refType="h" fact="0.595"/>
        <dgm:constr type="ctrX" for="ch" forName="right_34_2" refType="w" fact="0.78"/>
        <dgm:constr type="w" for="ch" forName="right_34_3" refType="w" fact="0.365"/>
        <dgm:constr type="h" for="ch" forName="right_34_3" refType="h" fact="0.185"/>
        <dgm:constr type="b" for="ch" forName="right_34_3" refType="h" fact="0.43"/>
        <dgm:constr type="ctrX" for="ch" forName="right_34_3" refType="w" fact="0.79"/>
        <dgm:constr type="w" for="ch" forName="right_34_4" refType="w" fact="0.365"/>
        <dgm:constr type="h" for="ch" forName="right_34_4" refType="h" fact="0.185"/>
        <dgm:constr type="b" for="ch" forName="right_34_4" refType="h" fact="0.265"/>
        <dgm:constr type="ctrX" for="ch" forName="right_34_4" refType="w" fact="0.8"/>
        <dgm:constr type="w" for="ch" forName="left_34_1" refType="w" fact="0.365"/>
        <dgm:constr type="h" for="ch" forName="left_34_1" refType="h" fact="0.185"/>
        <dgm:constr type="b" for="ch" forName="left_34_1" refType="h" fact="0.715"/>
        <dgm:constr type="ctrX" for="ch" forName="left_34_1" refType="w" fact="0.25"/>
        <dgm:constr type="w" for="ch" forName="left_34_2" refType="w" fact="0.365"/>
        <dgm:constr type="h" for="ch" forName="left_34_2" refType="h" fact="0.185"/>
        <dgm:constr type="b" for="ch" forName="left_34_2" refType="h" fact="0.55"/>
        <dgm:constr type="ctrX" for="ch" forName="left_34_2" refType="w" fact="0.26"/>
        <dgm:constr type="w" for="ch" forName="left_34_3" refType="w" fact="0.365"/>
        <dgm:constr type="h" for="ch" forName="left_34_3" refType="h" fact="0.185"/>
        <dgm:constr type="b" for="ch" forName="left_34_3" refType="h" fact="0.385"/>
        <dgm:constr type="ctrX" for="ch" forName="left_34_3" refType="w" fact="0.27"/>
        <dgm:constr type="w" for="ch" forName="left_43_1" refType="w" fact="0.365"/>
        <dgm:constr type="h" for="ch" forName="left_43_1" refType="h" fact="0.185"/>
        <dgm:constr type="b" for="ch" forName="left_43_1" refType="h" fact="0.76"/>
        <dgm:constr type="ctrX" for="ch" forName="left_43_1" refType="w" fact="0.23"/>
        <dgm:constr type="w" for="ch" forName="left_43_2" refType="w" fact="0.365"/>
        <dgm:constr type="h" for="ch" forName="left_43_2" refType="h" fact="0.185"/>
        <dgm:constr type="b" for="ch" forName="left_43_2" refType="h" fact="0.595"/>
        <dgm:constr type="ctrX" for="ch" forName="left_43_2" refType="w" fact="0.22"/>
        <dgm:constr type="w" for="ch" forName="left_43_3" refType="w" fact="0.365"/>
        <dgm:constr type="h" for="ch" forName="left_43_3" refType="h" fact="0.185"/>
        <dgm:constr type="b" for="ch" forName="left_43_3" refType="h" fact="0.43"/>
        <dgm:constr type="ctrX" for="ch" forName="left_43_3" refType="w" fact="0.21"/>
        <dgm:constr type="w" for="ch" forName="left_43_4" refType="w" fact="0.365"/>
        <dgm:constr type="h" for="ch" forName="left_43_4" refType="h" fact="0.185"/>
        <dgm:constr type="b" for="ch" forName="left_43_4" refType="h" fact="0.265"/>
        <dgm:constr type="ctrX" for="ch" forName="left_43_4" refType="w" fact="0.2"/>
        <dgm:constr type="w" for="ch" forName="right_43_1" refType="w" fact="0.365"/>
        <dgm:constr type="h" for="ch" forName="right_43_1" refType="h" fact="0.185"/>
        <dgm:constr type="b" for="ch" forName="right_43_1" refType="h" fact="0.715"/>
        <dgm:constr type="ctrX" for="ch" forName="right_43_1" refType="w" fact="0.75"/>
        <dgm:constr type="w" for="ch" forName="right_43_2" refType="w" fact="0.365"/>
        <dgm:constr type="h" for="ch" forName="right_43_2" refType="h" fact="0.185"/>
        <dgm:constr type="b" for="ch" forName="right_43_2" refType="h" fact="0.55"/>
        <dgm:constr type="ctrX" for="ch" forName="right_43_2" refType="w" fact="0.74"/>
        <dgm:constr type="w" for="ch" forName="right_43_3" refType="w" fact="0.365"/>
        <dgm:constr type="h" for="ch" forName="right_43_3" refType="h" fact="0.185"/>
        <dgm:constr type="b" for="ch" forName="right_43_3" refType="h" fact="0.385"/>
        <dgm:constr type="ctrX" for="ch" forName="right_43_3" refType="w" fact="0.73"/>
        <dgm:constr type="w" for="ch" forName="right_44_1" refType="w" fact="0.36"/>
        <dgm:constr type="h" for="ch" forName="right_44_1" refType="h" fact="0.154"/>
        <dgm:constr type="b" for="ch" forName="right_44_1" refType="h" fact="0.725"/>
        <dgm:constr type="ctrX" for="ch" forName="right_44_1" refType="w" fact="0.76"/>
        <dgm:constr type="w" for="ch" forName="right_44_2" refType="w" fact="0.36"/>
        <dgm:constr type="h" for="ch" forName="right_44_2" refType="h" fact="0.154"/>
        <dgm:constr type="b" for="ch" forName="right_44_2" refType="h" fact="0.559"/>
        <dgm:constr type="ctrX" for="ch" forName="right_44_2" refType="w" fact="0.76"/>
        <dgm:constr type="w" for="ch" forName="right_44_3" refType="w" fact="0.36"/>
        <dgm:constr type="h" for="ch" forName="right_44_3" refType="h" fact="0.154"/>
        <dgm:constr type="b" for="ch" forName="right_44_3" refType="h" fact="0.393"/>
        <dgm:constr type="ctrX" for="ch" forName="right_44_3" refType="w" fact="0.76"/>
        <dgm:constr type="w" for="ch" forName="right_44_4" refType="w" fact="0.36"/>
        <dgm:constr type="h" for="ch" forName="right_44_4" refType="h" fact="0.154"/>
        <dgm:constr type="b" for="ch" forName="right_44_4" refType="h" fact="0.224"/>
        <dgm:constr type="ctrX" for="ch" forName="right_44_4" refType="w" fact="0.76"/>
        <dgm:constr type="w" for="ch" forName="left_44_1" refType="w" fact="0.36"/>
        <dgm:constr type="h" for="ch" forName="left_44_1" refType="h" fact="0.154"/>
        <dgm:constr type="b" for="ch" forName="left_44_1" refType="h" fact="0.725"/>
        <dgm:constr type="ctrX" for="ch" forName="left_44_1" refType="w" fact="0.24"/>
        <dgm:constr type="w" for="ch" forName="left_44_2" refType="w" fact="0.36"/>
        <dgm:constr type="h" for="ch" forName="left_44_2" refType="h" fact="0.154"/>
        <dgm:constr type="b" for="ch" forName="left_44_2" refType="h" fact="0.559"/>
        <dgm:constr type="ctrX" for="ch" forName="left_44_2" refType="w" fact="0.24"/>
        <dgm:constr type="w" for="ch" forName="left_44_3" refType="w" fact="0.36"/>
        <dgm:constr type="h" for="ch" forName="left_44_3" refType="h" fact="0.154"/>
        <dgm:constr type="b" for="ch" forName="left_44_3" refType="h" fact="0.393"/>
        <dgm:constr type="ctrX" for="ch" forName="left_44_3" refType="w" fact="0.24"/>
        <dgm:constr type="w" for="ch" forName="left_44_4" refType="w" fact="0.36"/>
        <dgm:constr type="h" for="ch" forName="left_44_4" refType="h" fact="0.154"/>
        <dgm:constr type="b" for="ch" forName="left_44_4" refType="h" fact="0.224"/>
        <dgm:constr type="ctrX" for="ch" forName="left_44_4" refType="w" fact="0.24"/>
      </dgm:constrLst>
      <dgm:ruleLst/>
      <dgm:layoutNode name="dummyMaxCanvas_ChildArea">
        <dgm:alg type="sp"/>
        <dgm:shape xmlns:r="http://schemas.openxmlformats.org/officeDocument/2006/relationships" r:blip="">
          <dgm:adjLst/>
        </dgm:shape>
        <dgm:presOf/>
        <dgm:constrLst/>
        <dgm:ruleLst/>
      </dgm:layoutNode>
      <dgm:layoutNode name="fulcrum" styleLbl="alignAccFollowNode1">
        <dgm:alg type="sp"/>
        <dgm:shape xmlns:r="http://schemas.openxmlformats.org/officeDocument/2006/relationships" type="triangle" r:blip="">
          <dgm:adjLst/>
        </dgm:shape>
        <dgm:presOf/>
        <dgm:constrLst/>
        <dgm:ruleLst/>
      </dgm:layoutNode>
      <dgm:choose name="Name0">
        <dgm:if name="Name1" axis="ch ch" ptType="node node" st="1 1" cnt="1 0" func="cnt" op="equ" val="0">
          <dgm:choose name="Name2">
            <dgm:if name="Name3" axis="ch ch" ptType="node node" st="2 1" cnt="1 0" func="cnt" op="equ" val="0">
              <dgm:layoutNode name="balance_00" styleLbl="alignAccFollowNode1">
                <dgm:varLst>
                  <dgm:bulletEnabled val="1"/>
                </dgm:varLst>
                <dgm:alg type="sp"/>
                <dgm:shape xmlns:r="http://schemas.openxmlformats.org/officeDocument/2006/relationships" type="rect" r:blip="">
                  <dgm:adjLst/>
                </dgm:shape>
                <dgm:presOf/>
                <dgm:constrLst/>
                <dgm:ruleLst/>
              </dgm:layoutNode>
            </dgm:if>
            <dgm:else name="Name4">
              <dgm:choose name="Name5">
                <dgm:if name="Name6" axis="ch ch" ptType="node node" st="2 1" cnt="1 0" func="cnt" op="equ" val="1">
                  <dgm:layoutNode name="balance_01" styleLbl="alignAccFollowNode1">
                    <dgm:varLst>
                      <dgm:bulletEnabled val="1"/>
                    </dgm:varLst>
                    <dgm:alg type="sp"/>
                    <dgm:shape xmlns:r="http://schemas.openxmlformats.org/officeDocument/2006/relationships" rot="4" type="rect" r:blip="">
                      <dgm:adjLst/>
                    </dgm:shape>
                    <dgm:presOf/>
                    <dgm:constrLst/>
                    <dgm:ruleLst/>
                  </dgm:layoutNode>
                  <dgm:layoutNode name="right_0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
                  <dgm:choose name="Name8">
                    <dgm:if name="Name9" axis="ch ch" ptType="node node" st="2 1" cnt="1 0" func="cnt" op="equ" val="2">
                      <dgm:layoutNode name="balance_02" styleLbl="alignAccFollowNode1">
                        <dgm:varLst>
                          <dgm:bulletEnabled val="1"/>
                        </dgm:varLst>
                        <dgm:alg type="sp"/>
                        <dgm:shape xmlns:r="http://schemas.openxmlformats.org/officeDocument/2006/relationships" rot="4" type="rect" r:blip="">
                          <dgm:adjLst/>
                        </dgm:shape>
                        <dgm:presOf/>
                        <dgm:constrLst/>
                        <dgm:ruleLst/>
                      </dgm:layoutNode>
                      <dgm:layoutNode name="right_0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
                      <dgm:choose name="Name11">
                        <dgm:if name="Name12" axis="ch ch" ptType="node node" st="2 1" cnt="1 0" func="cnt" op="equ" val="3">
                          <dgm:layoutNode name="balance_03" styleLbl="alignAccFollowNode1">
                            <dgm:varLst>
                              <dgm:bulletEnabled val="1"/>
                            </dgm:varLst>
                            <dgm:alg type="sp"/>
                            <dgm:shape xmlns:r="http://schemas.openxmlformats.org/officeDocument/2006/relationships" rot="4" type="rect" r:blip="">
                              <dgm:adjLst/>
                            </dgm:shape>
                            <dgm:presOf/>
                            <dgm:constrLst/>
                            <dgm:ruleLst/>
                          </dgm:layoutNode>
                          <dgm:layoutNode name="right_0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3">
                          <dgm:choose name="Name14">
                            <dgm:if name="Name15" axis="ch ch" ptType="node node" st="2 1" cnt="1 0" func="cnt" op="gte" val="4">
                              <dgm:layoutNode name="balance_04" styleLbl="alignAccFollowNode1">
                                <dgm:varLst>
                                  <dgm:bulletEnabled val="1"/>
                                </dgm:varLst>
                                <dgm:alg type="sp"/>
                                <dgm:shape xmlns:r="http://schemas.openxmlformats.org/officeDocument/2006/relationships" rot="4" type="rect" r:blip="">
                                  <dgm:adjLst/>
                                </dgm:shape>
                                <dgm:presOf/>
                                <dgm:constrLst/>
                                <dgm:ruleLst/>
                              </dgm:layoutNode>
                              <dgm:layoutNode name="right_0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6"/>
                          </dgm:choose>
                        </dgm:else>
                      </dgm:choose>
                    </dgm:else>
                  </dgm:choose>
                </dgm:else>
              </dgm:choose>
            </dgm:else>
          </dgm:choose>
        </dgm:if>
        <dgm:else name="Name17">
          <dgm:choose name="Name18">
            <dgm:if name="Name19" axis="ch ch" ptType="node node" st="1 1" cnt="1 0" func="cnt" op="equ" val="1">
              <dgm:choose name="Name20">
                <dgm:if name="Name21" axis="ch ch" ptType="node node" st="2 1" cnt="1 0" func="cnt" op="equ" val="0">
                  <dgm:layoutNode name="balance_10" styleLbl="alignAccFollowNode1">
                    <dgm:varLst>
                      <dgm:bulletEnabled val="1"/>
                    </dgm:varLst>
                    <dgm:alg type="sp"/>
                    <dgm:shape xmlns:r="http://schemas.openxmlformats.org/officeDocument/2006/relationships" rot="-4" type="rect" r:blip="">
                      <dgm:adjLst/>
                    </dgm:shape>
                    <dgm:presOf/>
                    <dgm:constrLst/>
                    <dgm:ruleLst/>
                  </dgm:layoutNode>
                  <dgm:layoutNode name="left_1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2">
                  <dgm:choose name="Name23">
                    <dgm:if name="Name24" axis="ch ch" ptType="node node" st="2 1" cnt="1 0" func="cnt" op="equ" val="1">
                      <dgm:layoutNode name="balance_11" styleLbl="alignAccFollowNode1">
                        <dgm:varLst>
                          <dgm:bulletEnabled val="1"/>
                        </dgm:varLst>
                        <dgm:alg type="sp"/>
                        <dgm:shape xmlns:r="http://schemas.openxmlformats.org/officeDocument/2006/relationships" type="rect" r:blip="">
                          <dgm:adjLst/>
                        </dgm:shape>
                        <dgm:presOf/>
                        <dgm:constrLst/>
                        <dgm:ruleLst/>
                      </dgm:layoutNode>
                      <dgm:layoutNode name="left_11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1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5">
                      <dgm:choose name="Name26">
                        <dgm:if name="Name27" axis="ch ch" ptType="node node" st="2 1" cnt="1 0" func="cnt" op="equ" val="2">
                          <dgm:layoutNode name="balance_12" styleLbl="alignAccFollowNode1">
                            <dgm:varLst>
                              <dgm:bulletEnabled val="1"/>
                            </dgm:varLst>
                            <dgm:alg type="sp"/>
                            <dgm:shape xmlns:r="http://schemas.openxmlformats.org/officeDocument/2006/relationships" rot="4" type="rect" r:blip="">
                              <dgm:adjLst/>
                            </dgm:shape>
                            <dgm:presOf/>
                            <dgm:constrLst/>
                            <dgm:ruleLst/>
                          </dgm:layoutNode>
                          <dgm:layoutNode name="right_1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12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8">
                          <dgm:choose name="Name29">
                            <dgm:if name="Name30" axis="ch ch" ptType="node node" st="2 1" cnt="1 0" func="cnt" op="equ" val="3">
                              <dgm:layoutNode name="balance_13" styleLbl="alignAccFollowNode1">
                                <dgm:varLst>
                                  <dgm:bulletEnabled val="1"/>
                                </dgm:varLst>
                                <dgm:alg type="sp"/>
                                <dgm:shape xmlns:r="http://schemas.openxmlformats.org/officeDocument/2006/relationships" rot="4" type="rect" r:blip="">
                                  <dgm:adjLst/>
                                </dgm:shape>
                                <dgm:presOf/>
                                <dgm:constrLst/>
                                <dgm:ruleLst/>
                              </dgm:layoutNode>
                              <dgm:layoutNode name="right_1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13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31">
                              <dgm:choose name="Name32">
                                <dgm:if name="Name33" axis="ch ch" ptType="node node" st="2 1" cnt="1 0" func="cnt" op="gte" val="4">
                                  <dgm:layoutNode name="balance_14" styleLbl="alignAccFollowNode1">
                                    <dgm:varLst>
                                      <dgm:bulletEnabled val="1"/>
                                    </dgm:varLst>
                                    <dgm:alg type="sp"/>
                                    <dgm:shape xmlns:r="http://schemas.openxmlformats.org/officeDocument/2006/relationships" rot="4" type="rect" r:blip="">
                                      <dgm:adjLst/>
                                    </dgm:shape>
                                    <dgm:presOf/>
                                    <dgm:constrLst/>
                                    <dgm:ruleLst/>
                                  </dgm:layoutNode>
                                  <dgm:layoutNode name="right_1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14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34"/>
                              </dgm:choose>
                            </dgm:else>
                          </dgm:choose>
                        </dgm:else>
                      </dgm:choose>
                    </dgm:else>
                  </dgm:choose>
                </dgm:else>
              </dgm:choose>
            </dgm:if>
            <dgm:else name="Name35">
              <dgm:choose name="Name36">
                <dgm:if name="Name37" axis="ch ch" ptType="node node" st="1 1" cnt="1 0" func="cnt" op="equ" val="2">
                  <dgm:choose name="Name38">
                    <dgm:if name="Name39" axis="ch ch" ptType="node node" st="2 1" cnt="1 0" func="cnt" op="equ" val="0">
                      <dgm:layoutNode name="balance_20" styleLbl="alignAccFollowNode1">
                        <dgm:varLst>
                          <dgm:bulletEnabled val="1"/>
                        </dgm:varLst>
                        <dgm:alg type="sp"/>
                        <dgm:shape xmlns:r="http://schemas.openxmlformats.org/officeDocument/2006/relationships" rot="-4" type="rect" r:blip="">
                          <dgm:adjLst/>
                        </dgm:shape>
                        <dgm:presOf/>
                        <dgm:constrLst/>
                        <dgm:ruleLst/>
                      </dgm:layoutNode>
                      <dgm:layoutNode name="left_2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0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0">
                      <dgm:choose name="Name41">
                        <dgm:if name="Name42" axis="ch ch" ptType="node node" st="2 1" cnt="1 0" func="cnt" op="equ" val="1">
                          <dgm:layoutNode name="balance_21" styleLbl="alignAccFollowNode1">
                            <dgm:varLst>
                              <dgm:bulletEnabled val="1"/>
                            </dgm:varLst>
                            <dgm:alg type="sp"/>
                            <dgm:shape xmlns:r="http://schemas.openxmlformats.org/officeDocument/2006/relationships" rot="-4" type="rect" r:blip="">
                              <dgm:adjLst/>
                            </dgm:shape>
                            <dgm:presOf/>
                            <dgm:constrLst/>
                            <dgm:ruleLst/>
                          </dgm:layoutNode>
                          <dgm:layoutNode name="left_21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1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3">
                          <dgm:choose name="Name44">
                            <dgm:if name="Name45" axis="ch ch" ptType="node node" st="2 1" cnt="1 0" func="cnt" op="equ" val="2">
                              <dgm:layoutNode name="balance_22" styleLbl="alignAccFollowNode1">
                                <dgm:varLst>
                                  <dgm:bulletEnabled val="1"/>
                                </dgm:varLst>
                                <dgm:alg type="sp"/>
                                <dgm:shape xmlns:r="http://schemas.openxmlformats.org/officeDocument/2006/relationships" type="rect" r:blip="">
                                  <dgm:adjLst/>
                                </dgm:shape>
                                <dgm:presOf/>
                                <dgm:constrLst/>
                                <dgm:ruleLst/>
                              </dgm:layoutNode>
                              <dgm:layoutNode name="right_22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2_2" styleLbl="node1">
                                <dgm:varLst>
                                  <dgm:bulletEnabled val="1"/>
                                </dgm:varLst>
                                <dgm:alg type="tx"/>
                                <dgm:shape xmlns:r="http://schemas.openxmlformats.org/officeDocument/2006/relationships"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2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2_2" styleLbl="node1">
                                <dgm:varLst>
                                  <dgm:bulletEnabled val="1"/>
                                </dgm:varLst>
                                <dgm:alg type="tx"/>
                                <dgm:shape xmlns:r="http://schemas.openxmlformats.org/officeDocument/2006/relationships"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6">
                              <dgm:choose name="Name47">
                                <dgm:if name="Name48" axis="ch ch" ptType="node node" st="2 1" cnt="1 0" func="cnt" op="equ" val="3">
                                  <dgm:layoutNode name="balance_23" styleLbl="alignAccFollowNode1">
                                    <dgm:varLst>
                                      <dgm:bulletEnabled val="1"/>
                                    </dgm:varLst>
                                    <dgm:alg type="sp"/>
                                    <dgm:shape xmlns:r="http://schemas.openxmlformats.org/officeDocument/2006/relationships" rot="4" type="rect" r:blip="">
                                      <dgm:adjLst/>
                                    </dgm:shape>
                                    <dgm:presOf/>
                                    <dgm:constrLst/>
                                    <dgm:ruleLst/>
                                  </dgm:layoutNode>
                                  <dgm:layoutNode name="right_2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3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3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9">
                                  <dgm:choose name="Name50">
                                    <dgm:if name="Name51" axis="ch ch" ptType="node node" st="2 1" cnt="1 0" func="cnt" op="gte" val="4">
                                      <dgm:layoutNode name="balance_24" styleLbl="alignAccFollowNode1">
                                        <dgm:varLst>
                                          <dgm:bulletEnabled val="1"/>
                                        </dgm:varLst>
                                        <dgm:alg type="sp"/>
                                        <dgm:shape xmlns:r="http://schemas.openxmlformats.org/officeDocument/2006/relationships" rot="4" type="rect" r:blip="">
                                          <dgm:adjLst/>
                                        </dgm:shape>
                                        <dgm:presOf/>
                                        <dgm:constrLst/>
                                        <dgm:ruleLst/>
                                      </dgm:layoutNode>
                                      <dgm:layoutNode name="right_2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4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4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2"/>
                                  </dgm:choose>
                                </dgm:else>
                              </dgm:choose>
                            </dgm:else>
                          </dgm:choose>
                        </dgm:else>
                      </dgm:choose>
                    </dgm:else>
                  </dgm:choose>
                </dgm:if>
                <dgm:else name="Name53">
                  <dgm:choose name="Name54">
                    <dgm:if name="Name55" axis="ch ch" ptType="node node" st="1 1" cnt="1 0" func="cnt" op="equ" val="3">
                      <dgm:choose name="Name56">
                        <dgm:if name="Name57" axis="ch ch" ptType="node node" st="2 1" cnt="1 0" func="cnt" op="equ" val="0">
                          <dgm:layoutNode name="balance_30" styleLbl="alignAccFollowNode1">
                            <dgm:varLst>
                              <dgm:bulletEnabled val="1"/>
                            </dgm:varLst>
                            <dgm:alg type="sp"/>
                            <dgm:shape xmlns:r="http://schemas.openxmlformats.org/officeDocument/2006/relationships" rot="-4" type="rect" r:blip="">
                              <dgm:adjLst/>
                            </dgm:shape>
                            <dgm:presOf/>
                            <dgm:constrLst/>
                            <dgm:ruleLst/>
                          </dgm:layoutNode>
                          <dgm:layoutNode name="left_3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0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0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8">
                          <dgm:choose name="Name59">
                            <dgm:if name="Name60" axis="ch ch" ptType="node node" st="2 1" cnt="1 0" func="cnt" op="equ" val="1">
                              <dgm:layoutNode name="balance_31" styleLbl="alignAccFollowNode1">
                                <dgm:varLst>
                                  <dgm:bulletEnabled val="1"/>
                                </dgm:varLst>
                                <dgm:alg type="sp"/>
                                <dgm:shape xmlns:r="http://schemas.openxmlformats.org/officeDocument/2006/relationships" rot="-4" type="rect" r:blip="">
                                  <dgm:adjLst/>
                                </dgm:shape>
                                <dgm:presOf/>
                                <dgm:constrLst/>
                                <dgm:ruleLst/>
                              </dgm:layoutNode>
                              <dgm:layoutNode name="left_31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1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1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1">
                              <dgm:choose name="Name62">
                                <dgm:if name="Name63" axis="ch ch" ptType="node node" st="2 1" cnt="1 0" func="cnt" op="equ" val="2">
                                  <dgm:layoutNode name="balance_32" styleLbl="alignAccFollowNode1">
                                    <dgm:varLst>
                                      <dgm:bulletEnabled val="1"/>
                                    </dgm:varLst>
                                    <dgm:alg type="sp"/>
                                    <dgm:shape xmlns:r="http://schemas.openxmlformats.org/officeDocument/2006/relationships" rot="-4" type="rect" r:blip="">
                                      <dgm:adjLst/>
                                    </dgm:shape>
                                    <dgm:presOf/>
                                    <dgm:constrLst/>
                                    <dgm:ruleLst/>
                                  </dgm:layoutNode>
                                  <dgm:layoutNode name="left_32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2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2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4">
                                  <dgm:choose name="Name65">
                                    <dgm:if name="Name66" axis="ch ch" ptType="node node" st="2 1" cnt="1 0" func="cnt" op="equ" val="3">
                                      <dgm:layoutNode name="balance_33" styleLbl="alignAccFollowNode1">
                                        <dgm:varLst>
                                          <dgm:bulletEnabled val="1"/>
                                        </dgm:varLst>
                                        <dgm:alg type="sp"/>
                                        <dgm:shape xmlns:r="http://schemas.openxmlformats.org/officeDocument/2006/relationships" type="rect" r:blip="">
                                          <dgm:adjLst/>
                                        </dgm:shape>
                                        <dgm:presOf/>
                                        <dgm:constrLst/>
                                        <dgm:ruleLst/>
                                      </dgm:layoutNode>
                                      <dgm:layoutNode name="right_33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3_2" styleLbl="node1">
                                        <dgm:varLst>
                                          <dgm:bulletEnabled val="1"/>
                                        </dgm:varLst>
                                        <dgm:alg type="tx"/>
                                        <dgm:shape xmlns:r="http://schemas.openxmlformats.org/officeDocument/2006/relationships"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3_3" styleLbl="node1">
                                        <dgm:varLst>
                                          <dgm:bulletEnabled val="1"/>
                                        </dgm:varLst>
                                        <dgm:alg type="tx"/>
                                        <dgm:shape xmlns:r="http://schemas.openxmlformats.org/officeDocument/2006/relationships"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3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3_2" styleLbl="node1">
                                        <dgm:varLst>
                                          <dgm:bulletEnabled val="1"/>
                                        </dgm:varLst>
                                        <dgm:alg type="tx"/>
                                        <dgm:shape xmlns:r="http://schemas.openxmlformats.org/officeDocument/2006/relationships"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3_3" styleLbl="node1">
                                        <dgm:varLst>
                                          <dgm:bulletEnabled val="1"/>
                                        </dgm:varLst>
                                        <dgm:alg type="tx"/>
                                        <dgm:shape xmlns:r="http://schemas.openxmlformats.org/officeDocument/2006/relationships"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7">
                                      <dgm:choose name="Name68">
                                        <dgm:if name="Name69" axis="ch ch" ptType="node node" st="2 1" cnt="1 0" func="cnt" op="gte" val="4">
                                          <dgm:layoutNode name="balance_34" styleLbl="alignAccFollowNode1">
                                            <dgm:varLst>
                                              <dgm:bulletEnabled val="1"/>
                                            </dgm:varLst>
                                            <dgm:alg type="sp"/>
                                            <dgm:shape xmlns:r="http://schemas.openxmlformats.org/officeDocument/2006/relationships" rot="4" type="rect" r:blip="">
                                              <dgm:adjLst/>
                                            </dgm:shape>
                                            <dgm:presOf/>
                                            <dgm:constrLst/>
                                            <dgm:ruleLst/>
                                          </dgm:layoutNode>
                                          <dgm:layoutNode name="right_3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4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4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4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0"/>
                                      </dgm:choose>
                                    </dgm:else>
                                  </dgm:choose>
                                </dgm:else>
                              </dgm:choose>
                            </dgm:else>
                          </dgm:choose>
                        </dgm:else>
                      </dgm:choose>
                    </dgm:if>
                    <dgm:else name="Name71">
                      <dgm:choose name="Name72">
                        <dgm:if name="Name73" axis="ch ch" ptType="node node" st="1 1" cnt="1 0" func="cnt" op="gte" val="4">
                          <dgm:choose name="Name74">
                            <dgm:if name="Name75" axis="ch ch" ptType="node node" st="2 1" cnt="1 0" func="cnt" op="equ" val="0">
                              <dgm:layoutNode name="balance_40" styleLbl="alignAccFollowNode1">
                                <dgm:varLst>
                                  <dgm:bulletEnabled val="1"/>
                                </dgm:varLst>
                                <dgm:alg type="sp"/>
                                <dgm:shape xmlns:r="http://schemas.openxmlformats.org/officeDocument/2006/relationships" rot="-4" type="rect" r:blip="">
                                  <dgm:adjLst/>
                                </dgm:shape>
                                <dgm:presOf/>
                                <dgm:constrLst/>
                                <dgm:ruleLst/>
                              </dgm:layoutNode>
                              <dgm:layoutNode name="left_4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0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0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0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6">
                              <dgm:choose name="Name77">
                                <dgm:if name="Name78" axis="ch ch" ptType="node node" st="2 1" cnt="1 0" func="cnt" op="equ" val="1">
                                  <dgm:layoutNode name="balance_41" styleLbl="alignAccFollowNode1">
                                    <dgm:varLst>
                                      <dgm:bulletEnabled val="1"/>
                                    </dgm:varLst>
                                    <dgm:alg type="sp"/>
                                    <dgm:shape xmlns:r="http://schemas.openxmlformats.org/officeDocument/2006/relationships" rot="-4" type="rect" r:blip="">
                                      <dgm:adjLst/>
                                    </dgm:shape>
                                    <dgm:presOf/>
                                    <dgm:constrLst/>
                                    <dgm:ruleLst/>
                                  </dgm:layoutNode>
                                  <dgm:layoutNode name="left_41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1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1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1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9">
                                  <dgm:choose name="Name80">
                                    <dgm:if name="Name81" axis="ch ch" ptType="node node" st="2 1" cnt="1 0" func="cnt" op="equ" val="2">
                                      <dgm:layoutNode name="balance_42" styleLbl="alignAccFollowNode1">
                                        <dgm:varLst>
                                          <dgm:bulletEnabled val="1"/>
                                        </dgm:varLst>
                                        <dgm:alg type="sp"/>
                                        <dgm:shape xmlns:r="http://schemas.openxmlformats.org/officeDocument/2006/relationships" rot="-4" type="rect" r:blip="">
                                          <dgm:adjLst/>
                                        </dgm:shape>
                                        <dgm:presOf/>
                                        <dgm:constrLst/>
                                        <dgm:ruleLst/>
                                      </dgm:layoutNode>
                                      <dgm:layoutNode name="left_42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2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2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2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2">
                                      <dgm:choose name="Name83">
                                        <dgm:if name="Name84" axis="ch ch" ptType="node node" st="2 1" cnt="1 0" func="cnt" op="equ" val="3">
                                          <dgm:layoutNode name="balance_43" styleLbl="alignAccFollowNode1">
                                            <dgm:varLst>
                                              <dgm:bulletEnabled val="1"/>
                                            </dgm:varLst>
                                            <dgm:alg type="sp"/>
                                            <dgm:shape xmlns:r="http://schemas.openxmlformats.org/officeDocument/2006/relationships" rot="-4" type="rect" r:blip="">
                                              <dgm:adjLst/>
                                            </dgm:shape>
                                            <dgm:presOf/>
                                            <dgm:constrLst/>
                                            <dgm:ruleLst/>
                                          </dgm:layoutNode>
                                          <dgm:layoutNode name="left_43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3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3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3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5">
                                          <dgm:choose name="Name86">
                                            <dgm:if name="Name87" axis="ch ch" ptType="node node" st="2 1" cnt="1 0" func="cnt" op="gte" val="4">
                                              <dgm:layoutNode name="balance_44" styleLbl="alignAccFollowNode1">
                                                <dgm:varLst>
                                                  <dgm:bulletEnabled val="1"/>
                                                </dgm:varLst>
                                                <dgm:alg type="sp"/>
                                                <dgm:shape xmlns:r="http://schemas.openxmlformats.org/officeDocument/2006/relationships" type="rect" r:blip="">
                                                  <dgm:adjLst/>
                                                </dgm:shape>
                                                <dgm:presOf/>
                                                <dgm:constrLst/>
                                                <dgm:ruleLst/>
                                              </dgm:layoutNode>
                                              <dgm:layoutNode name="right_44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4_2" styleLbl="node1">
                                                <dgm:varLst>
                                                  <dgm:bulletEnabled val="1"/>
                                                </dgm:varLst>
                                                <dgm:alg type="tx"/>
                                                <dgm:shape xmlns:r="http://schemas.openxmlformats.org/officeDocument/2006/relationships"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4_3" styleLbl="node1">
                                                <dgm:varLst>
                                                  <dgm:bulletEnabled val="1"/>
                                                </dgm:varLst>
                                                <dgm:alg type="tx"/>
                                                <dgm:shape xmlns:r="http://schemas.openxmlformats.org/officeDocument/2006/relationships"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4_4" styleLbl="node1">
                                                <dgm:varLst>
                                                  <dgm:bulletEnabled val="1"/>
                                                </dgm:varLst>
                                                <dgm:alg type="tx"/>
                                                <dgm:shape xmlns:r="http://schemas.openxmlformats.org/officeDocument/2006/relationships"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2" styleLbl="node1">
                                                <dgm:varLst>
                                                  <dgm:bulletEnabled val="1"/>
                                                </dgm:varLst>
                                                <dgm:alg type="tx"/>
                                                <dgm:shape xmlns:r="http://schemas.openxmlformats.org/officeDocument/2006/relationships"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3" styleLbl="node1">
                                                <dgm:varLst>
                                                  <dgm:bulletEnabled val="1"/>
                                                </dgm:varLst>
                                                <dgm:alg type="tx"/>
                                                <dgm:shape xmlns:r="http://schemas.openxmlformats.org/officeDocument/2006/relationships"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4" styleLbl="node1">
                                                <dgm:varLst>
                                                  <dgm:bulletEnabled val="1"/>
                                                </dgm:varLst>
                                                <dgm:alg type="tx"/>
                                                <dgm:shape xmlns:r="http://schemas.openxmlformats.org/officeDocument/2006/relationships"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8"/>
                                          </dgm:choose>
                                        </dgm:else>
                                      </dgm:choose>
                                    </dgm:else>
                                  </dgm:choose>
                                </dgm:else>
                              </dgm:choose>
                            </dgm:else>
                          </dgm:choose>
                        </dgm:if>
                        <dgm:else name="Name89"/>
                      </dgm:choose>
                    </dgm:else>
                  </dgm:choose>
                </dgm:else>
              </dgm:choose>
            </dgm:else>
          </dgm:choose>
        </dgm:else>
      </dgm:choose>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172F43-B55C-4114-B560-8DEE6D5502FD}" type="datetimeFigureOut">
              <a:rPr lang="zh-CN" altLang="en-US" smtClean="0"/>
              <a:pPr/>
              <a:t>2019/10/3</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E5D05EF-C408-47C5-B0BC-1193E110D4E3}" type="slidenum">
              <a:rPr lang="zh-CN" altLang="en-US" smtClean="0"/>
              <a:pPr/>
              <a:t>‹#›</a:t>
            </a:fld>
            <a:endParaRPr lang="zh-CN" altLang="en-US"/>
          </a:p>
        </p:txBody>
      </p:sp>
    </p:spTree>
    <p:extLst>
      <p:ext uri="{BB962C8B-B14F-4D97-AF65-F5344CB8AC3E}">
        <p14:creationId xmlns="" xmlns:p14="http://schemas.microsoft.com/office/powerpoint/2010/main" val="8862084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692696"/>
            <a:ext cx="6858000" cy="2387600"/>
          </a:xfrm>
          <a:prstGeom prst="rect">
            <a:avLst/>
          </a:prstGeom>
        </p:spPr>
        <p:txBody>
          <a:bodyPr anchor="b"/>
          <a:lstStyle>
            <a:lvl1pPr algn="ctr">
              <a:defRPr sz="4000">
                <a:solidFill>
                  <a:schemeClr val="bg1"/>
                </a:solidFill>
                <a:latin typeface="黑体" panose="02010609060101010101" pitchFamily="49" charset="-122"/>
                <a:ea typeface="黑体" panose="02010609060101010101" pitchFamily="49" charset="-122"/>
              </a:defRPr>
            </a:lvl1p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1043608" y="4941168"/>
            <a:ext cx="6858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Tree>
    <p:extLst>
      <p:ext uri="{BB962C8B-B14F-4D97-AF65-F5344CB8AC3E}">
        <p14:creationId xmlns="" xmlns:p14="http://schemas.microsoft.com/office/powerpoint/2010/main" val="62982022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4098412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79512" y="0"/>
            <a:ext cx="7992888" cy="836712"/>
          </a:xfrm>
          <a:prstGeom prst="rect">
            <a:avLst/>
          </a:prstGeom>
        </p:spPr>
        <p:txBody>
          <a:bodyPr/>
          <a:lstStyle>
            <a:lvl1pPr algn="l">
              <a:defRPr sz="3600">
                <a:solidFill>
                  <a:schemeClr val="bg1"/>
                </a:solidFill>
                <a:latin typeface="黑体" panose="02010609060101010101" pitchFamily="49" charset="-122"/>
                <a:ea typeface="黑体" panose="02010609060101010101" pitchFamily="49"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395536" y="1379909"/>
            <a:ext cx="8229600" cy="5145435"/>
          </a:xfrm>
          <a:prstGeom prst="rect">
            <a:avLst/>
          </a:prstGeom>
        </p:spPr>
        <p:txBody>
          <a:bodyPr/>
          <a:lstStyle>
            <a:lvl1pPr>
              <a:defRPr sz="2800"/>
            </a:lvl1pPr>
            <a:lvl2pPr>
              <a:defRPr>
                <a:solidFill>
                  <a:srgbClr val="C00000"/>
                </a:solidFill>
              </a:defRPr>
            </a:lvl2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extLst>
      <p:ext uri="{BB962C8B-B14F-4D97-AF65-F5344CB8AC3E}">
        <p14:creationId xmlns="" xmlns:p14="http://schemas.microsoft.com/office/powerpoint/2010/main" val="117577950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1.jpe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5" cstate="print"/>
          <a:srcRect/>
          <a:stretch>
            <a:fillRect/>
          </a:stretch>
        </a:blipFill>
        <a:effectLst/>
      </p:bgPr>
    </p:bg>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6" cstate="print">
            <a:extLst>
              <a:ext uri="{28A0092B-C50C-407E-A947-70E740481C1C}">
                <a14:useLocalDpi xmlns="" xmlns:a14="http://schemas.microsoft.com/office/drawing/2010/main" val="0"/>
              </a:ext>
            </a:extLst>
          </a:blip>
          <a:stretch>
            <a:fillRect/>
          </a:stretch>
        </p:blipFill>
        <p:spPr>
          <a:xfrm>
            <a:off x="7278530" y="6372565"/>
            <a:ext cx="1685958" cy="368803"/>
          </a:xfrm>
          <a:prstGeom prst="rect">
            <a:avLst/>
          </a:prstGeom>
        </p:spPr>
      </p:pic>
    </p:spTree>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Lst>
  <p:hf sldNum="0" hdr="0" ftr="0" dt="0"/>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tags" Target="../tags/tag3.xml"/><Relationship Id="rId7" Type="http://schemas.openxmlformats.org/officeDocument/2006/relationships/image" Target="../media/image14.png"/><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13.png"/><Relationship Id="rId5" Type="http://schemas.openxmlformats.org/officeDocument/2006/relationships/slideLayout" Target="../slideLayouts/slideLayout3.xml"/><Relationship Id="rId4" Type="http://schemas.openxmlformats.org/officeDocument/2006/relationships/tags" Target="../tags/tag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3.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3.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8" Type="http://schemas.openxmlformats.org/officeDocument/2006/relationships/tags" Target="../tags/tag12.xml"/><Relationship Id="rId3" Type="http://schemas.openxmlformats.org/officeDocument/2006/relationships/tags" Target="../tags/tag7.xml"/><Relationship Id="rId7" Type="http://schemas.openxmlformats.org/officeDocument/2006/relationships/tags" Target="../tags/tag11.xml"/><Relationship Id="rId2" Type="http://schemas.openxmlformats.org/officeDocument/2006/relationships/tags" Target="../tags/tag6.xml"/><Relationship Id="rId1" Type="http://schemas.openxmlformats.org/officeDocument/2006/relationships/tags" Target="../tags/tag5.xml"/><Relationship Id="rId6" Type="http://schemas.openxmlformats.org/officeDocument/2006/relationships/tags" Target="../tags/tag10.xml"/><Relationship Id="rId5" Type="http://schemas.openxmlformats.org/officeDocument/2006/relationships/tags" Target="../tags/tag9.xml"/><Relationship Id="rId10" Type="http://schemas.openxmlformats.org/officeDocument/2006/relationships/slideLayout" Target="../slideLayouts/slideLayout3.xml"/><Relationship Id="rId4" Type="http://schemas.openxmlformats.org/officeDocument/2006/relationships/tags" Target="../tags/tag8.xml"/><Relationship Id="rId9" Type="http://schemas.openxmlformats.org/officeDocument/2006/relationships/tags" Target="../tags/tag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3.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3.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35.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3.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36.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3.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3.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a:t>第六章  组织设计</a:t>
            </a:r>
          </a:p>
        </p:txBody>
      </p:sp>
      <p:sp>
        <p:nvSpPr>
          <p:cNvPr id="3" name="副标题 2"/>
          <p:cNvSpPr>
            <a:spLocks noGrp="1"/>
          </p:cNvSpPr>
          <p:nvPr>
            <p:ph type="subTitle" idx="1"/>
          </p:nvPr>
        </p:nvSpPr>
        <p:spPr/>
        <p:txBody>
          <a:bodyPr/>
          <a:lstStyle/>
          <a:p>
            <a:endParaRPr lang="zh-CN" altLang="en-US" dirty="0"/>
          </a:p>
        </p:txBody>
      </p:sp>
    </p:spTree>
    <p:extLst>
      <p:ext uri="{BB962C8B-B14F-4D97-AF65-F5344CB8AC3E}">
        <p14:creationId xmlns="" xmlns:p14="http://schemas.microsoft.com/office/powerpoint/2010/main" val="29817159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txBox="1">
            <a:spLocks/>
          </p:cNvSpPr>
          <p:nvPr/>
        </p:nvSpPr>
        <p:spPr>
          <a:xfrm>
            <a:off x="52585" y="89490"/>
            <a:ext cx="7111703" cy="692363"/>
          </a:xfrm>
          <a:prstGeom prst="rect">
            <a:avLst/>
          </a:prstGeom>
        </p:spPr>
        <p:txBody>
          <a:bodyPr>
            <a:normAutofit/>
          </a:bodyPr>
          <a:lstStyle>
            <a:lvl1pPr algn="l" rtl="0" eaLnBrk="0" fontAlgn="base" hangingPunct="0">
              <a:spcBef>
                <a:spcPct val="0"/>
              </a:spcBef>
              <a:spcAft>
                <a:spcPct val="0"/>
              </a:spcAft>
              <a:defRPr sz="3600" kern="1200">
                <a:solidFill>
                  <a:schemeClr val="bg1"/>
                </a:solidFill>
                <a:latin typeface="黑体" panose="02010609060101010101" pitchFamily="49" charset="-122"/>
                <a:ea typeface="黑体" panose="02010609060101010101" pitchFamily="49" charset="-122"/>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lang="zh-CN" altLang="en-US" sz="3200" dirty="0" smtClean="0"/>
              <a:t>二、</a:t>
            </a:r>
            <a:r>
              <a:rPr lang="zh-CN" altLang="en-US" sz="3200" dirty="0"/>
              <a:t>机械式组织与有机式组织</a:t>
            </a:r>
            <a:endParaRPr lang="zh-CN" altLang="zh-CN" sz="3200" dirty="0"/>
          </a:p>
        </p:txBody>
      </p:sp>
      <p:sp>
        <p:nvSpPr>
          <p:cNvPr id="11" name="内容占位符 2"/>
          <p:cNvSpPr txBox="1">
            <a:spLocks/>
          </p:cNvSpPr>
          <p:nvPr/>
        </p:nvSpPr>
        <p:spPr>
          <a:xfrm>
            <a:off x="628650" y="1412776"/>
            <a:ext cx="7886700" cy="653981"/>
          </a:xfrm>
          <a:prstGeom prst="rect">
            <a:avLst/>
          </a:prstGeom>
        </p:spPr>
        <p:txBody>
          <a:bodyPr>
            <a:noAutofit/>
          </a:bodyPr>
          <a:lstStyle>
            <a:lvl1pPr marL="342900" indent="-342900" algn="l" rtl="0" eaLnBrk="0" fontAlgn="base" hangingPunct="0">
              <a:spcBef>
                <a:spcPct val="20000"/>
              </a:spcBef>
              <a:spcAft>
                <a:spcPct val="0"/>
              </a:spcAft>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rgbClr val="C00000"/>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457200">
              <a:spcBef>
                <a:spcPct val="0"/>
              </a:spcBef>
              <a:buNone/>
            </a:pPr>
            <a:r>
              <a:rPr lang="zh-CN" altLang="en-US" sz="1800" dirty="0"/>
              <a:t>英国学者伯恩斯、斯托克认为，机械式组织和有机式组织是一系列组织类型中的两个极端，而大多数组织介于二者之间。</a:t>
            </a:r>
          </a:p>
        </p:txBody>
      </p:sp>
      <p:sp>
        <p:nvSpPr>
          <p:cNvPr id="13" name="矩形 12"/>
          <p:cNvSpPr/>
          <p:nvPr>
            <p:custDataLst>
              <p:tags r:id="rId1"/>
            </p:custDataLst>
          </p:nvPr>
        </p:nvSpPr>
        <p:spPr>
          <a:xfrm>
            <a:off x="945334" y="2276872"/>
            <a:ext cx="2518113" cy="720080"/>
          </a:xfrm>
          <a:prstGeom prst="rect">
            <a:avLst/>
          </a:prstGeom>
          <a:solidFill>
            <a:srgbClr val="D34726"/>
          </a:solidFill>
          <a:ln>
            <a:noFill/>
          </a:ln>
        </p:spPr>
        <p:style>
          <a:lnRef idx="2">
            <a:srgbClr val="4F81BD">
              <a:shade val="50000"/>
            </a:srgbClr>
          </a:lnRef>
          <a:fillRef idx="1">
            <a:srgbClr val="4F81BD"/>
          </a:fillRef>
          <a:effectRef idx="0">
            <a:srgbClr val="4F81BD"/>
          </a:effectRef>
          <a:fontRef idx="minor">
            <a:sysClr val="window" lastClr="FFFFFF"/>
          </a:fontRef>
        </p:style>
        <p:txBody>
          <a:bodyPr rtlCol="0" anchor="ctr"/>
          <a:lstStyle/>
          <a:p>
            <a:pPr algn="ctr"/>
            <a:r>
              <a:rPr lang="zh-CN" altLang="en-US" sz="2000" dirty="0">
                <a:solidFill>
                  <a:srgbClr val="FFFFFF"/>
                </a:solidFill>
                <a:latin typeface="微软雅黑" panose="020B0503020204020204" pitchFamily="34" charset="-122"/>
                <a:ea typeface="微软雅黑" panose="020B0503020204020204" pitchFamily="34" charset="-122"/>
                <a:sym typeface="+mn-ea"/>
              </a:rPr>
              <a:t>机械式组织</a:t>
            </a:r>
          </a:p>
        </p:txBody>
      </p:sp>
      <p:sp>
        <p:nvSpPr>
          <p:cNvPr id="14" name="矩形 13"/>
          <p:cNvSpPr/>
          <p:nvPr>
            <p:custDataLst>
              <p:tags r:id="rId2"/>
            </p:custDataLst>
          </p:nvPr>
        </p:nvSpPr>
        <p:spPr>
          <a:xfrm>
            <a:off x="945333" y="4430572"/>
            <a:ext cx="2518113" cy="1750305"/>
          </a:xfrm>
          <a:prstGeom prst="rect">
            <a:avLst/>
          </a:prstGeom>
          <a:solidFill>
            <a:sysClr val="window" lastClr="FFFFFF">
              <a:alpha val="87000"/>
            </a:sysClr>
          </a:solidFill>
          <a:ln>
            <a:noFill/>
          </a:ln>
        </p:spPr>
        <p:style>
          <a:lnRef idx="2">
            <a:srgbClr val="4F81BD">
              <a:shade val="50000"/>
            </a:srgbClr>
          </a:lnRef>
          <a:fillRef idx="1">
            <a:srgbClr val="4F81BD"/>
          </a:fillRef>
          <a:effectRef idx="0">
            <a:srgbClr val="4F81BD"/>
          </a:effectRef>
          <a:fontRef idx="minor">
            <a:sysClr val="window" lastClr="FFFFFF"/>
          </a:fontRef>
        </p:style>
        <p:txBody>
          <a:bodyPr rtlCol="0" anchor="ctr"/>
          <a:lstStyle/>
          <a:p>
            <a:pPr algn="ctr">
              <a:lnSpc>
                <a:spcPct val="150000"/>
              </a:lnSpc>
            </a:pPr>
            <a:r>
              <a:rPr lang="zh-CN" altLang="en-US" dirty="0">
                <a:solidFill>
                  <a:schemeClr val="tx1"/>
                </a:solidFill>
                <a:latin typeface="微软雅黑" panose="020B0503020204020204" pitchFamily="34" charset="-122"/>
                <a:ea typeface="微软雅黑" panose="020B0503020204020204" pitchFamily="34" charset="-122"/>
                <a:sym typeface="+mn-ea"/>
              </a:rPr>
              <a:t>一种稳定的、僵硬的结构</a:t>
            </a:r>
            <a:r>
              <a:rPr lang="zh-CN" altLang="en-US" dirty="0" smtClean="0">
                <a:solidFill>
                  <a:schemeClr val="tx1"/>
                </a:solidFill>
                <a:latin typeface="微软雅黑" panose="020B0503020204020204" pitchFamily="34" charset="-122"/>
                <a:ea typeface="微软雅黑" panose="020B0503020204020204" pitchFamily="34" charset="-122"/>
                <a:sym typeface="+mn-ea"/>
              </a:rPr>
              <a:t>形式</a:t>
            </a:r>
            <a:endParaRPr lang="en-US" altLang="zh-CN" dirty="0" smtClean="0">
              <a:solidFill>
                <a:schemeClr val="tx1"/>
              </a:solidFill>
              <a:latin typeface="微软雅黑" panose="020B0503020204020204" pitchFamily="34" charset="-122"/>
              <a:ea typeface="微软雅黑" panose="020B0503020204020204" pitchFamily="34" charset="-122"/>
              <a:sym typeface="+mn-ea"/>
            </a:endParaRPr>
          </a:p>
          <a:p>
            <a:pPr algn="ctr">
              <a:lnSpc>
                <a:spcPct val="150000"/>
              </a:lnSpc>
            </a:pPr>
            <a:r>
              <a:rPr lang="zh-CN" altLang="en-US" dirty="0" smtClean="0">
                <a:solidFill>
                  <a:schemeClr val="tx1"/>
                </a:solidFill>
                <a:latin typeface="微软雅黑" panose="020B0503020204020204" pitchFamily="34" charset="-122"/>
                <a:ea typeface="微软雅黑" panose="020B0503020204020204" pitchFamily="34" charset="-122"/>
                <a:sym typeface="+mn-ea"/>
              </a:rPr>
              <a:t>追求稳定</a:t>
            </a:r>
            <a:r>
              <a:rPr lang="zh-CN" altLang="en-US" dirty="0">
                <a:solidFill>
                  <a:schemeClr val="tx1"/>
                </a:solidFill>
                <a:latin typeface="微软雅黑" panose="020B0503020204020204" pitchFamily="34" charset="-122"/>
                <a:ea typeface="微软雅黑" panose="020B0503020204020204" pitchFamily="34" charset="-122"/>
                <a:sym typeface="+mn-ea"/>
              </a:rPr>
              <a:t>运行中的</a:t>
            </a:r>
            <a:r>
              <a:rPr lang="zh-CN" altLang="en-US" dirty="0" smtClean="0">
                <a:solidFill>
                  <a:schemeClr val="tx1"/>
                </a:solidFill>
                <a:latin typeface="微软雅黑" panose="020B0503020204020204" pitchFamily="34" charset="-122"/>
                <a:ea typeface="微软雅黑" panose="020B0503020204020204" pitchFamily="34" charset="-122"/>
                <a:sym typeface="+mn-ea"/>
              </a:rPr>
              <a:t>效率</a:t>
            </a:r>
            <a:endParaRPr lang="zh-CN" altLang="en-US" dirty="0">
              <a:solidFill>
                <a:schemeClr val="tx1"/>
              </a:solidFill>
              <a:latin typeface="微软雅黑" panose="020B0503020204020204" pitchFamily="34" charset="-122"/>
              <a:ea typeface="微软雅黑" panose="020B0503020204020204" pitchFamily="34" charset="-122"/>
              <a:sym typeface="+mn-ea"/>
            </a:endParaRPr>
          </a:p>
        </p:txBody>
      </p:sp>
      <p:sp>
        <p:nvSpPr>
          <p:cNvPr id="15" name="矩形 14"/>
          <p:cNvSpPr/>
          <p:nvPr>
            <p:custDataLst>
              <p:tags r:id="rId3"/>
            </p:custDataLst>
          </p:nvPr>
        </p:nvSpPr>
        <p:spPr>
          <a:xfrm>
            <a:off x="5724127" y="2276872"/>
            <a:ext cx="2518113" cy="720080"/>
          </a:xfrm>
          <a:prstGeom prst="rect">
            <a:avLst/>
          </a:prstGeom>
          <a:solidFill>
            <a:srgbClr val="D34726"/>
          </a:solidFill>
          <a:ln>
            <a:noFill/>
          </a:ln>
        </p:spPr>
        <p:style>
          <a:lnRef idx="2">
            <a:srgbClr val="4F81BD">
              <a:shade val="50000"/>
            </a:srgbClr>
          </a:lnRef>
          <a:fillRef idx="1">
            <a:srgbClr val="4F81BD"/>
          </a:fillRef>
          <a:effectRef idx="0">
            <a:srgbClr val="4F81BD"/>
          </a:effectRef>
          <a:fontRef idx="minor">
            <a:sysClr val="window" lastClr="FFFFFF"/>
          </a:fontRef>
        </p:style>
        <p:txBody>
          <a:bodyPr vertOverflow="overflow" horzOverflow="overflow" vert="horz" wrap="square" numCol="1" spcCol="0" rtlCol="0" fromWordArt="0" anchor="ctr" anchorCtr="0" forceAA="0" compatLnSpc="1">
            <a:noAutofit/>
          </a:bodyPr>
          <a:lstStyle/>
          <a:p>
            <a:pPr lvl="0" algn="ctr"/>
            <a:r>
              <a:rPr lang="zh-CN" altLang="en-US" sz="2000" dirty="0">
                <a:solidFill>
                  <a:schemeClr val="bg1"/>
                </a:solidFill>
                <a:latin typeface="微软雅黑" panose="020B0503020204020204" pitchFamily="34" charset="-122"/>
                <a:ea typeface="微软雅黑" panose="020B0503020204020204" pitchFamily="34" charset="-122"/>
                <a:sym typeface="+mn-ea"/>
              </a:rPr>
              <a:t>有机式组织</a:t>
            </a:r>
          </a:p>
        </p:txBody>
      </p:sp>
      <p:sp>
        <p:nvSpPr>
          <p:cNvPr id="16" name="矩形 15"/>
          <p:cNvSpPr/>
          <p:nvPr>
            <p:custDataLst>
              <p:tags r:id="rId4"/>
            </p:custDataLst>
          </p:nvPr>
        </p:nvSpPr>
        <p:spPr>
          <a:xfrm>
            <a:off x="5724127" y="4440838"/>
            <a:ext cx="2518113" cy="1740040"/>
          </a:xfrm>
          <a:prstGeom prst="rect">
            <a:avLst/>
          </a:prstGeom>
          <a:solidFill>
            <a:sysClr val="window" lastClr="FFFFFF">
              <a:alpha val="87000"/>
            </a:sysClr>
          </a:solidFill>
          <a:ln>
            <a:noFill/>
          </a:ln>
        </p:spPr>
        <p:style>
          <a:lnRef idx="2">
            <a:srgbClr val="4F81BD">
              <a:shade val="50000"/>
            </a:srgbClr>
          </a:lnRef>
          <a:fillRef idx="1">
            <a:srgbClr val="4F81BD"/>
          </a:fillRef>
          <a:effectRef idx="0">
            <a:srgbClr val="4F81BD"/>
          </a:effectRef>
          <a:fontRef idx="minor">
            <a:sysClr val="window" lastClr="FFFFFF"/>
          </a:fontRef>
        </p:style>
        <p:txBody>
          <a:bodyPr rtlCol="0" anchor="ctr"/>
          <a:lstStyle/>
          <a:p>
            <a:pPr algn="ctr">
              <a:lnSpc>
                <a:spcPct val="150000"/>
              </a:lnSpc>
            </a:pPr>
            <a:r>
              <a:rPr lang="zh-CN" altLang="en-US" dirty="0">
                <a:solidFill>
                  <a:schemeClr val="tx1"/>
                </a:solidFill>
                <a:latin typeface="微软雅黑" panose="020B0503020204020204" pitchFamily="34" charset="-122"/>
                <a:ea typeface="微软雅黑" panose="020B0503020204020204" pitchFamily="34" charset="-122"/>
                <a:sym typeface="+mn-ea"/>
              </a:rPr>
              <a:t>一种松散、灵活的具有高度适应性的结构</a:t>
            </a:r>
            <a:r>
              <a:rPr lang="zh-CN" altLang="en-US" dirty="0" smtClean="0">
                <a:solidFill>
                  <a:schemeClr val="tx1"/>
                </a:solidFill>
                <a:latin typeface="微软雅黑" panose="020B0503020204020204" pitchFamily="34" charset="-122"/>
                <a:ea typeface="微软雅黑" panose="020B0503020204020204" pitchFamily="34" charset="-122"/>
                <a:sym typeface="+mn-ea"/>
              </a:rPr>
              <a:t>形式</a:t>
            </a:r>
            <a:endParaRPr lang="en-US" altLang="zh-CN" dirty="0" smtClean="0">
              <a:solidFill>
                <a:schemeClr val="tx1"/>
              </a:solidFill>
              <a:latin typeface="微软雅黑" panose="020B0503020204020204" pitchFamily="34" charset="-122"/>
              <a:ea typeface="微软雅黑" panose="020B0503020204020204" pitchFamily="34" charset="-122"/>
              <a:sym typeface="+mn-ea"/>
            </a:endParaRPr>
          </a:p>
          <a:p>
            <a:pPr algn="ctr">
              <a:lnSpc>
                <a:spcPct val="150000"/>
              </a:lnSpc>
            </a:pPr>
            <a:r>
              <a:rPr lang="zh-CN" altLang="en-US" dirty="0" smtClean="0">
                <a:solidFill>
                  <a:schemeClr val="tx1"/>
                </a:solidFill>
                <a:latin typeface="微软雅黑" panose="020B0503020204020204" pitchFamily="34" charset="-122"/>
                <a:ea typeface="微软雅黑" panose="020B0503020204020204" pitchFamily="34" charset="-122"/>
                <a:sym typeface="+mn-ea"/>
              </a:rPr>
              <a:t>追求动态</a:t>
            </a:r>
            <a:r>
              <a:rPr lang="zh-CN" altLang="en-US" dirty="0">
                <a:solidFill>
                  <a:schemeClr val="tx1"/>
                </a:solidFill>
                <a:latin typeface="微软雅黑" panose="020B0503020204020204" pitchFamily="34" charset="-122"/>
                <a:ea typeface="微软雅黑" panose="020B0503020204020204" pitchFamily="34" charset="-122"/>
                <a:sym typeface="+mn-ea"/>
              </a:rPr>
              <a:t>适应中的</a:t>
            </a:r>
            <a:r>
              <a:rPr lang="zh-CN" altLang="en-US" dirty="0" smtClean="0">
                <a:solidFill>
                  <a:schemeClr val="tx1"/>
                </a:solidFill>
                <a:latin typeface="微软雅黑" panose="020B0503020204020204" pitchFamily="34" charset="-122"/>
                <a:ea typeface="微软雅黑" panose="020B0503020204020204" pitchFamily="34" charset="-122"/>
                <a:sym typeface="+mn-ea"/>
              </a:rPr>
              <a:t>创新</a:t>
            </a:r>
            <a:endParaRPr lang="zh-CN" altLang="en-US" dirty="0">
              <a:solidFill>
                <a:schemeClr val="tx1"/>
              </a:solidFill>
              <a:latin typeface="微软雅黑" panose="020B0503020204020204" pitchFamily="34" charset="-122"/>
              <a:ea typeface="微软雅黑" panose="020B0503020204020204" pitchFamily="34" charset="-122"/>
              <a:sym typeface="+mn-ea"/>
            </a:endParaRPr>
          </a:p>
        </p:txBody>
      </p:sp>
      <p:sp>
        <p:nvSpPr>
          <p:cNvPr id="17" name="矩形 16"/>
          <p:cNvSpPr/>
          <p:nvPr/>
        </p:nvSpPr>
        <p:spPr>
          <a:xfrm>
            <a:off x="4019746" y="3529991"/>
            <a:ext cx="1148080" cy="1198880"/>
          </a:xfrm>
          <a:prstGeom prst="rect">
            <a:avLst/>
          </a:prstGeom>
          <a:noFill/>
          <a:ln>
            <a:noFill/>
          </a:ln>
        </p:spPr>
        <p:txBody>
          <a:bodyPr wrap="none" rtlCol="0" anchor="t">
            <a:spAutoFit/>
            <a:scene3d>
              <a:camera prst="orthographicFront">
                <a:rot lat="0" lon="600000" rev="0"/>
              </a:camera>
              <a:lightRig rig="threePt" dir="t"/>
            </a:scene3d>
          </a:bodyPr>
          <a:lstStyle/>
          <a:p>
            <a:pPr algn="ctr"/>
            <a:r>
              <a:rPr lang="en-US" altLang="zh-CN" sz="7200" b="1" dirty="0">
                <a:ln w="0" cmpd="sng">
                  <a:solidFill>
                    <a:srgbClr val="FFFFFF"/>
                  </a:solidFill>
                  <a:prstDash val="solid"/>
                </a:ln>
                <a:gradFill>
                  <a:gsLst>
                    <a:gs pos="0">
                      <a:srgbClr val="FE4444"/>
                    </a:gs>
                    <a:gs pos="100000">
                      <a:srgbClr val="832B2B"/>
                    </a:gs>
                  </a:gsLst>
                  <a:lin ang="5400000" scaled="0"/>
                </a:gradFill>
                <a:effectLst>
                  <a:glow rad="139700">
                    <a:srgbClr val="809CE2">
                      <a:alpha val="40000"/>
                    </a:srgbClr>
                  </a:glow>
                </a:effectLst>
              </a:rPr>
              <a:t>VS</a:t>
            </a:r>
          </a:p>
        </p:txBody>
      </p:sp>
      <p:pic>
        <p:nvPicPr>
          <p:cNvPr id="3" name="图片 2"/>
          <p:cNvPicPr>
            <a:picLocks noChangeAspect="1"/>
          </p:cNvPicPr>
          <p:nvPr/>
        </p:nvPicPr>
        <p:blipFill>
          <a:blip r:embed="rId6" cstate="print"/>
          <a:stretch>
            <a:fillRect/>
          </a:stretch>
        </p:blipFill>
        <p:spPr>
          <a:xfrm>
            <a:off x="945334" y="2935209"/>
            <a:ext cx="2518113" cy="1505629"/>
          </a:xfrm>
          <a:prstGeom prst="rect">
            <a:avLst/>
          </a:prstGeom>
        </p:spPr>
      </p:pic>
      <p:pic>
        <p:nvPicPr>
          <p:cNvPr id="4" name="图片 3"/>
          <p:cNvPicPr>
            <a:picLocks noChangeAspect="1"/>
          </p:cNvPicPr>
          <p:nvPr/>
        </p:nvPicPr>
        <p:blipFill>
          <a:blip r:embed="rId7" cstate="print"/>
          <a:stretch>
            <a:fillRect/>
          </a:stretch>
        </p:blipFill>
        <p:spPr>
          <a:xfrm>
            <a:off x="5724127" y="3003491"/>
            <a:ext cx="2518113" cy="1505629"/>
          </a:xfrm>
          <a:prstGeom prst="rect">
            <a:avLst/>
          </a:prstGeom>
        </p:spPr>
      </p:pic>
    </p:spTree>
    <p:extLst>
      <p:ext uri="{BB962C8B-B14F-4D97-AF65-F5344CB8AC3E}">
        <p14:creationId xmlns="" xmlns:p14="http://schemas.microsoft.com/office/powerpoint/2010/main" val="398691873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txBox="1">
            <a:spLocks/>
          </p:cNvSpPr>
          <p:nvPr/>
        </p:nvSpPr>
        <p:spPr>
          <a:xfrm>
            <a:off x="52585" y="89490"/>
            <a:ext cx="7111703" cy="692363"/>
          </a:xfrm>
          <a:prstGeom prst="rect">
            <a:avLst/>
          </a:prstGeom>
        </p:spPr>
        <p:txBody>
          <a:bodyPr>
            <a:normAutofit/>
          </a:bodyPr>
          <a:lstStyle>
            <a:lvl1pPr algn="l" rtl="0" eaLnBrk="0" fontAlgn="base" hangingPunct="0">
              <a:spcBef>
                <a:spcPct val="0"/>
              </a:spcBef>
              <a:spcAft>
                <a:spcPct val="0"/>
              </a:spcAft>
              <a:defRPr sz="3600" kern="1200">
                <a:solidFill>
                  <a:schemeClr val="bg1"/>
                </a:solidFill>
                <a:latin typeface="黑体" panose="02010609060101010101" pitchFamily="49" charset="-122"/>
                <a:ea typeface="黑体" panose="02010609060101010101" pitchFamily="49" charset="-122"/>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lang="zh-CN" altLang="en-US" sz="3200" dirty="0" smtClean="0"/>
              <a:t>二、</a:t>
            </a:r>
            <a:r>
              <a:rPr lang="zh-CN" altLang="en-US" sz="3200" dirty="0"/>
              <a:t>机械式组织与有机式组织</a:t>
            </a:r>
            <a:endParaRPr lang="zh-CN" altLang="zh-CN" sz="3200" dirty="0"/>
          </a:p>
        </p:txBody>
      </p:sp>
      <p:sp>
        <p:nvSpPr>
          <p:cNvPr id="11" name="内容占位符 2"/>
          <p:cNvSpPr txBox="1">
            <a:spLocks/>
          </p:cNvSpPr>
          <p:nvPr/>
        </p:nvSpPr>
        <p:spPr>
          <a:xfrm>
            <a:off x="628650" y="1412776"/>
            <a:ext cx="7886700" cy="653981"/>
          </a:xfrm>
          <a:prstGeom prst="rect">
            <a:avLst/>
          </a:prstGeom>
        </p:spPr>
        <p:txBody>
          <a:bodyPr>
            <a:noAutofit/>
          </a:bodyPr>
          <a:lstStyle>
            <a:lvl1pPr marL="342900" indent="-342900" algn="l" rtl="0" eaLnBrk="0" fontAlgn="base" hangingPunct="0">
              <a:spcBef>
                <a:spcPct val="20000"/>
              </a:spcBef>
              <a:spcAft>
                <a:spcPct val="0"/>
              </a:spcAft>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rgbClr val="C00000"/>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457200">
              <a:spcBef>
                <a:spcPct val="0"/>
              </a:spcBef>
              <a:buNone/>
            </a:pPr>
            <a:r>
              <a:rPr lang="zh-CN" altLang="en-US" sz="1800" dirty="0" smtClean="0"/>
              <a:t>二者特征比较：</a:t>
            </a:r>
            <a:endParaRPr lang="zh-CN" altLang="en-US" sz="1800" dirty="0"/>
          </a:p>
        </p:txBody>
      </p:sp>
      <p:graphicFrame>
        <p:nvGraphicFramePr>
          <p:cNvPr id="12" name="内容占位符 6"/>
          <p:cNvGraphicFramePr>
            <a:graphicFrameLocks noGrp="1"/>
          </p:cNvGraphicFramePr>
          <p:nvPr>
            <p:ph idx="1"/>
            <p:extLst>
              <p:ext uri="{D42A27DB-BD31-4B8C-83A1-F6EECF244321}">
                <p14:modId xmlns="" xmlns:p14="http://schemas.microsoft.com/office/powerpoint/2010/main" val="2708003256"/>
              </p:ext>
            </p:extLst>
          </p:nvPr>
        </p:nvGraphicFramePr>
        <p:xfrm>
          <a:off x="1181100" y="1916832"/>
          <a:ext cx="6781800" cy="4087898"/>
        </p:xfrm>
        <a:graphic>
          <a:graphicData uri="http://schemas.openxmlformats.org/drawingml/2006/table">
            <a:tbl>
              <a:tblPr firstRow="1" firstCol="1" bandRow="1">
                <a:tableStyleId>{FABFCF23-3B69-468F-B69F-88F6DE6A72F2}</a:tableStyleId>
              </a:tblPr>
              <a:tblGrid>
                <a:gridCol w="3390900">
                  <a:extLst>
                    <a:ext uri="{9D8B030D-6E8A-4147-A177-3AD203B41FA5}">
                      <a16:colId xmlns="" xmlns:a16="http://schemas.microsoft.com/office/drawing/2014/main" val="20000"/>
                    </a:ext>
                  </a:extLst>
                </a:gridCol>
                <a:gridCol w="3390900">
                  <a:extLst>
                    <a:ext uri="{9D8B030D-6E8A-4147-A177-3AD203B41FA5}">
                      <a16:colId xmlns="" xmlns:a16="http://schemas.microsoft.com/office/drawing/2014/main" val="20001"/>
                    </a:ext>
                  </a:extLst>
                </a:gridCol>
              </a:tblGrid>
              <a:tr h="418316">
                <a:tc>
                  <a:txBody>
                    <a:bodyPr/>
                    <a:lstStyle/>
                    <a:p>
                      <a:pPr algn="ctr">
                        <a:lnSpc>
                          <a:spcPts val="2500"/>
                        </a:lnSpc>
                        <a:spcAft>
                          <a:spcPts val="0"/>
                        </a:spcAft>
                      </a:pPr>
                      <a:r>
                        <a:rPr lang="zh-CN" sz="1800" kern="100" dirty="0">
                          <a:effectLst/>
                        </a:rPr>
                        <a:t>机械式组织</a:t>
                      </a:r>
                    </a:p>
                  </a:txBody>
                  <a:tcPr marL="46254" marR="46254" marT="0" marB="0" anchor="ctr"/>
                </a:tc>
                <a:tc>
                  <a:txBody>
                    <a:bodyPr/>
                    <a:lstStyle/>
                    <a:p>
                      <a:pPr algn="ctr">
                        <a:lnSpc>
                          <a:spcPts val="2500"/>
                        </a:lnSpc>
                        <a:spcAft>
                          <a:spcPts val="0"/>
                        </a:spcAft>
                        <a:buNone/>
                      </a:pPr>
                      <a:r>
                        <a:rPr lang="zh-CN" altLang="en-US" sz="1800" kern="100" dirty="0">
                          <a:effectLst/>
                        </a:rPr>
                        <a:t>有机式组织</a:t>
                      </a:r>
                    </a:p>
                  </a:txBody>
                  <a:tcPr marL="46254" marR="46254" marT="0" marB="0" anchor="ctr"/>
                </a:tc>
                <a:extLst>
                  <a:ext uri="{0D108BD9-81ED-4DB2-BD59-A6C34878D82A}">
                    <a16:rowId xmlns="" xmlns:a16="http://schemas.microsoft.com/office/drawing/2014/main" val="10000"/>
                  </a:ext>
                </a:extLst>
              </a:tr>
              <a:tr h="524226">
                <a:tc>
                  <a:txBody>
                    <a:bodyPr/>
                    <a:lstStyle/>
                    <a:p>
                      <a:pPr indent="0" algn="ctr">
                        <a:buNone/>
                      </a:pPr>
                      <a:r>
                        <a:rPr lang="en-US" sz="1800" dirty="0" err="1"/>
                        <a:t>基于职能的高度专门化</a:t>
                      </a:r>
                      <a:endParaRPr lang="en-US" altLang="en-US" sz="1800" b="0" dirty="0">
                        <a:latin typeface="微软雅黑" panose="020B0503020204020204" pitchFamily="34" charset="-122"/>
                        <a:ea typeface="微软雅黑" panose="020B0503020204020204" pitchFamily="34" charset="-122"/>
                        <a:cs typeface="Times New Roman" panose="02020603050405020304" charset="0"/>
                      </a:endParaRPr>
                    </a:p>
                  </a:txBody>
                  <a:tcPr marL="68580" marR="68580" marT="0" marB="0" anchor="ctr"/>
                </a:tc>
                <a:tc>
                  <a:txBody>
                    <a:bodyPr/>
                    <a:lstStyle/>
                    <a:p>
                      <a:pPr indent="0" algn="ctr">
                        <a:buNone/>
                      </a:pPr>
                      <a:r>
                        <a:rPr lang="en-US" sz="1800"/>
                        <a:t>基于知识与经验的专门化</a:t>
                      </a:r>
                      <a:endParaRPr lang="en-US" altLang="en-US" sz="1800" b="0">
                        <a:latin typeface="微软雅黑" panose="020B0503020204020204" pitchFamily="34" charset="-122"/>
                        <a:ea typeface="微软雅黑" panose="020B0503020204020204" pitchFamily="34" charset="-122"/>
                        <a:cs typeface="Times New Roman" panose="02020603050405020304" charset="0"/>
                      </a:endParaRPr>
                    </a:p>
                  </a:txBody>
                  <a:tcPr marL="68580" marR="68580" marT="0" marB="0" anchor="ctr"/>
                </a:tc>
                <a:extLst>
                  <a:ext uri="{0D108BD9-81ED-4DB2-BD59-A6C34878D82A}">
                    <a16:rowId xmlns="" xmlns:a16="http://schemas.microsoft.com/office/drawing/2014/main" val="10001"/>
                  </a:ext>
                </a:extLst>
              </a:tr>
              <a:tr h="524226">
                <a:tc>
                  <a:txBody>
                    <a:bodyPr/>
                    <a:lstStyle/>
                    <a:p>
                      <a:pPr indent="0" algn="ctr">
                        <a:buNone/>
                      </a:pPr>
                      <a:r>
                        <a:rPr lang="en-US" sz="1800" dirty="0" err="1"/>
                        <a:t>僵化的职务与权限</a:t>
                      </a:r>
                      <a:endParaRPr lang="en-US" altLang="en-US" sz="1800" b="0" dirty="0">
                        <a:latin typeface="微软雅黑" panose="020B0503020204020204" pitchFamily="34" charset="-122"/>
                        <a:ea typeface="微软雅黑" panose="020B0503020204020204" pitchFamily="34" charset="-122"/>
                        <a:cs typeface="Times New Roman" panose="02020603050405020304" charset="0"/>
                      </a:endParaRPr>
                    </a:p>
                  </a:txBody>
                  <a:tcPr marL="68580" marR="68580" marT="0" marB="0" anchor="ctr"/>
                </a:tc>
                <a:tc>
                  <a:txBody>
                    <a:bodyPr/>
                    <a:lstStyle/>
                    <a:p>
                      <a:pPr indent="0" algn="ctr">
                        <a:buNone/>
                      </a:pPr>
                      <a:r>
                        <a:rPr lang="en-US" sz="1800"/>
                        <a:t>柔性的职务与权限</a:t>
                      </a:r>
                      <a:endParaRPr lang="en-US" altLang="en-US" sz="1800" b="0">
                        <a:latin typeface="微软雅黑" panose="020B0503020204020204" pitchFamily="34" charset="-122"/>
                        <a:ea typeface="微软雅黑" panose="020B0503020204020204" pitchFamily="34" charset="-122"/>
                        <a:cs typeface="Times New Roman" panose="02020603050405020304" charset="0"/>
                      </a:endParaRPr>
                    </a:p>
                  </a:txBody>
                  <a:tcPr marL="68580" marR="68580" marT="0" marB="0" anchor="ctr"/>
                </a:tc>
                <a:extLst>
                  <a:ext uri="{0D108BD9-81ED-4DB2-BD59-A6C34878D82A}">
                    <a16:rowId xmlns="" xmlns:a16="http://schemas.microsoft.com/office/drawing/2014/main" val="10002"/>
                  </a:ext>
                </a:extLst>
              </a:tr>
              <a:tr h="524226">
                <a:tc>
                  <a:txBody>
                    <a:bodyPr/>
                    <a:lstStyle/>
                    <a:p>
                      <a:pPr indent="0" algn="ctr">
                        <a:buNone/>
                      </a:pPr>
                      <a:r>
                        <a:rPr lang="en-US" sz="1800" dirty="0" err="1"/>
                        <a:t>基于职位的权力</a:t>
                      </a:r>
                      <a:endParaRPr lang="en-US" altLang="en-US" sz="1800" b="0" dirty="0">
                        <a:latin typeface="微软雅黑" panose="020B0503020204020204" pitchFamily="34" charset="-122"/>
                        <a:ea typeface="微软雅黑" panose="020B0503020204020204" pitchFamily="34" charset="-122"/>
                        <a:cs typeface="Times New Roman" panose="02020603050405020304" charset="0"/>
                      </a:endParaRPr>
                    </a:p>
                  </a:txBody>
                  <a:tcPr marL="68580" marR="68580" marT="0" marB="0" anchor="ctr"/>
                </a:tc>
                <a:tc>
                  <a:txBody>
                    <a:bodyPr/>
                    <a:lstStyle/>
                    <a:p>
                      <a:pPr indent="0" algn="ctr">
                        <a:buNone/>
                      </a:pPr>
                      <a:r>
                        <a:rPr lang="en-US" sz="1800"/>
                        <a:t>基于专业知识的权力</a:t>
                      </a:r>
                      <a:endParaRPr lang="en-US" altLang="en-US" sz="1800" b="0">
                        <a:latin typeface="微软雅黑" panose="020B0503020204020204" pitchFamily="34" charset="-122"/>
                        <a:ea typeface="微软雅黑" panose="020B0503020204020204" pitchFamily="34" charset="-122"/>
                        <a:cs typeface="Times New Roman" panose="02020603050405020304" charset="0"/>
                      </a:endParaRPr>
                    </a:p>
                  </a:txBody>
                  <a:tcPr marL="68580" marR="68580" marT="0" marB="0" anchor="ctr"/>
                </a:tc>
                <a:extLst>
                  <a:ext uri="{0D108BD9-81ED-4DB2-BD59-A6C34878D82A}">
                    <a16:rowId xmlns="" xmlns:a16="http://schemas.microsoft.com/office/drawing/2014/main" val="10003"/>
                  </a:ext>
                </a:extLst>
              </a:tr>
              <a:tr h="524226">
                <a:tc>
                  <a:txBody>
                    <a:bodyPr/>
                    <a:lstStyle/>
                    <a:p>
                      <a:pPr indent="0" algn="ctr">
                        <a:buNone/>
                      </a:pPr>
                      <a:r>
                        <a:rPr lang="en-US" sz="1800" dirty="0" err="1"/>
                        <a:t>信息向高层集中</a:t>
                      </a:r>
                      <a:endParaRPr lang="en-US" altLang="en-US" sz="1800" b="0" dirty="0">
                        <a:latin typeface="微软雅黑" panose="020B0503020204020204" pitchFamily="34" charset="-122"/>
                        <a:ea typeface="微软雅黑" panose="020B0503020204020204" pitchFamily="34" charset="-122"/>
                        <a:cs typeface="Times New Roman" panose="02020603050405020304" charset="0"/>
                      </a:endParaRPr>
                    </a:p>
                  </a:txBody>
                  <a:tcPr marL="68580" marR="68580" marT="0" marB="0" anchor="ctr"/>
                </a:tc>
                <a:tc>
                  <a:txBody>
                    <a:bodyPr/>
                    <a:lstStyle/>
                    <a:p>
                      <a:pPr indent="0" algn="ctr">
                        <a:buNone/>
                      </a:pPr>
                      <a:r>
                        <a:rPr lang="en-US" sz="1800"/>
                        <a:t>信息的分散与共享</a:t>
                      </a:r>
                      <a:endParaRPr lang="en-US" altLang="en-US" sz="1800" b="0">
                        <a:latin typeface="微软雅黑" panose="020B0503020204020204" pitchFamily="34" charset="-122"/>
                        <a:ea typeface="微软雅黑" panose="020B0503020204020204" pitchFamily="34" charset="-122"/>
                        <a:cs typeface="Times New Roman" panose="02020603050405020304" charset="0"/>
                      </a:endParaRPr>
                    </a:p>
                  </a:txBody>
                  <a:tcPr marL="68580" marR="68580" marT="0" marB="0" anchor="ctr"/>
                </a:tc>
                <a:extLst>
                  <a:ext uri="{0D108BD9-81ED-4DB2-BD59-A6C34878D82A}">
                    <a16:rowId xmlns="" xmlns:a16="http://schemas.microsoft.com/office/drawing/2014/main" val="10004"/>
                  </a:ext>
                </a:extLst>
              </a:tr>
              <a:tr h="524226">
                <a:tc>
                  <a:txBody>
                    <a:bodyPr/>
                    <a:lstStyle/>
                    <a:p>
                      <a:pPr indent="0" algn="ctr">
                        <a:buNone/>
                      </a:pPr>
                      <a:r>
                        <a:rPr lang="en-US" sz="1800" dirty="0" err="1"/>
                        <a:t>垂直的指挥与信息传递</a:t>
                      </a:r>
                      <a:endParaRPr lang="en-US" altLang="en-US" sz="1800" b="0" dirty="0">
                        <a:latin typeface="微软雅黑" panose="020B0503020204020204" pitchFamily="34" charset="-122"/>
                        <a:ea typeface="微软雅黑" panose="020B0503020204020204" pitchFamily="34" charset="-122"/>
                        <a:cs typeface="Times New Roman" panose="02020603050405020304" charset="0"/>
                      </a:endParaRPr>
                    </a:p>
                  </a:txBody>
                  <a:tcPr marL="68580" marR="68580" marT="0" marB="0" anchor="ctr"/>
                </a:tc>
                <a:tc>
                  <a:txBody>
                    <a:bodyPr/>
                    <a:lstStyle/>
                    <a:p>
                      <a:pPr indent="0" algn="ctr">
                        <a:buNone/>
                      </a:pPr>
                      <a:r>
                        <a:rPr lang="en-US" sz="1800"/>
                        <a:t>水平的沟通与信息传递</a:t>
                      </a:r>
                      <a:endParaRPr lang="en-US" altLang="en-US" sz="1800" b="0">
                        <a:latin typeface="微软雅黑" panose="020B0503020204020204" pitchFamily="34" charset="-122"/>
                        <a:ea typeface="微软雅黑" panose="020B0503020204020204" pitchFamily="34" charset="-122"/>
                        <a:cs typeface="Times New Roman" panose="02020603050405020304" charset="0"/>
                      </a:endParaRPr>
                    </a:p>
                  </a:txBody>
                  <a:tcPr marL="68580" marR="68580" marT="0" marB="0" anchor="ctr"/>
                </a:tc>
                <a:extLst>
                  <a:ext uri="{0D108BD9-81ED-4DB2-BD59-A6C34878D82A}">
                    <a16:rowId xmlns="" xmlns:a16="http://schemas.microsoft.com/office/drawing/2014/main" val="10005"/>
                  </a:ext>
                </a:extLst>
              </a:tr>
              <a:tr h="524226">
                <a:tc>
                  <a:txBody>
                    <a:bodyPr/>
                    <a:lstStyle/>
                    <a:p>
                      <a:pPr indent="0" algn="ctr">
                        <a:buNone/>
                      </a:pPr>
                      <a:r>
                        <a:rPr lang="en-US" sz="1800" dirty="0" err="1"/>
                        <a:t>对组织的忠诚和对上级的服从</a:t>
                      </a:r>
                      <a:endParaRPr lang="en-US" altLang="en-US" sz="1800" b="0" dirty="0">
                        <a:latin typeface="微软雅黑" panose="020B0503020204020204" pitchFamily="34" charset="-122"/>
                        <a:ea typeface="微软雅黑" panose="020B0503020204020204" pitchFamily="34" charset="-122"/>
                        <a:cs typeface="Times New Roman" panose="02020603050405020304" charset="0"/>
                      </a:endParaRPr>
                    </a:p>
                  </a:txBody>
                  <a:tcPr marL="68580" marR="68580" marT="0" marB="0" anchor="ctr"/>
                </a:tc>
                <a:tc>
                  <a:txBody>
                    <a:bodyPr/>
                    <a:lstStyle/>
                    <a:p>
                      <a:pPr indent="0" algn="ctr">
                        <a:buNone/>
                      </a:pPr>
                      <a:r>
                        <a:rPr lang="en-US" sz="1800"/>
                        <a:t>对工作和技术的忠诚</a:t>
                      </a:r>
                      <a:endParaRPr lang="en-US" altLang="en-US" sz="1800" b="0">
                        <a:latin typeface="微软雅黑" panose="020B0503020204020204" pitchFamily="34" charset="-122"/>
                        <a:ea typeface="微软雅黑" panose="020B0503020204020204" pitchFamily="34" charset="-122"/>
                        <a:cs typeface="Times New Roman" panose="02020603050405020304" charset="0"/>
                      </a:endParaRPr>
                    </a:p>
                  </a:txBody>
                  <a:tcPr marL="68580" marR="68580" marT="0" marB="0" anchor="ctr"/>
                </a:tc>
                <a:extLst>
                  <a:ext uri="{0D108BD9-81ED-4DB2-BD59-A6C34878D82A}">
                    <a16:rowId xmlns="" xmlns:a16="http://schemas.microsoft.com/office/drawing/2014/main" val="10006"/>
                  </a:ext>
                </a:extLst>
              </a:tr>
              <a:tr h="524226">
                <a:tc>
                  <a:txBody>
                    <a:bodyPr/>
                    <a:lstStyle/>
                    <a:p>
                      <a:pPr indent="0" algn="ctr">
                        <a:buNone/>
                      </a:pPr>
                      <a:r>
                        <a:rPr lang="en-US" sz="1800" dirty="0" err="1"/>
                        <a:t>强调企业固有知识</a:t>
                      </a:r>
                      <a:endParaRPr lang="en-US" altLang="en-US" sz="1800" b="0" dirty="0">
                        <a:latin typeface="微软雅黑" panose="020B0503020204020204" pitchFamily="34" charset="-122"/>
                        <a:ea typeface="微软雅黑" panose="020B0503020204020204" pitchFamily="34" charset="-122"/>
                        <a:cs typeface="Times New Roman" panose="02020603050405020304" charset="0"/>
                      </a:endParaRPr>
                    </a:p>
                  </a:txBody>
                  <a:tcPr marL="68580" marR="68580" marT="0" marB="0" anchor="ctr"/>
                </a:tc>
                <a:tc>
                  <a:txBody>
                    <a:bodyPr/>
                    <a:lstStyle/>
                    <a:p>
                      <a:pPr indent="0" algn="ctr">
                        <a:buNone/>
                      </a:pPr>
                      <a:r>
                        <a:rPr lang="en-US" sz="1800" dirty="0" err="1"/>
                        <a:t>强调吸收外部智慧</a:t>
                      </a:r>
                      <a:endParaRPr lang="en-US" altLang="en-US" sz="1800" b="0" dirty="0">
                        <a:latin typeface="微软雅黑" panose="020B0503020204020204" pitchFamily="34" charset="-122"/>
                        <a:ea typeface="微软雅黑" panose="020B0503020204020204" pitchFamily="34" charset="-122"/>
                        <a:cs typeface="Times New Roman" panose="02020603050405020304" charset="0"/>
                      </a:endParaRPr>
                    </a:p>
                  </a:txBody>
                  <a:tcPr marL="68580" marR="68580" marT="0" marB="0" anchor="ctr"/>
                </a:tc>
                <a:extLst>
                  <a:ext uri="{0D108BD9-81ED-4DB2-BD59-A6C34878D82A}">
                    <a16:rowId xmlns="" xmlns:a16="http://schemas.microsoft.com/office/drawing/2014/main" val="10007"/>
                  </a:ext>
                </a:extLst>
              </a:tr>
            </a:tbl>
          </a:graphicData>
        </a:graphic>
      </p:graphicFrame>
    </p:spTree>
    <p:extLst>
      <p:ext uri="{BB962C8B-B14F-4D97-AF65-F5344CB8AC3E}">
        <p14:creationId xmlns="" xmlns:p14="http://schemas.microsoft.com/office/powerpoint/2010/main" val="192358149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txBox="1">
            <a:spLocks/>
          </p:cNvSpPr>
          <p:nvPr/>
        </p:nvSpPr>
        <p:spPr>
          <a:xfrm>
            <a:off x="52585" y="89490"/>
            <a:ext cx="7111703" cy="692363"/>
          </a:xfrm>
          <a:prstGeom prst="rect">
            <a:avLst/>
          </a:prstGeom>
        </p:spPr>
        <p:txBody>
          <a:bodyPr>
            <a:normAutofit/>
          </a:bodyPr>
          <a:lstStyle>
            <a:lvl1pPr algn="l" rtl="0" eaLnBrk="0" fontAlgn="base" hangingPunct="0">
              <a:spcBef>
                <a:spcPct val="0"/>
              </a:spcBef>
              <a:spcAft>
                <a:spcPct val="0"/>
              </a:spcAft>
              <a:defRPr sz="3600" kern="1200">
                <a:solidFill>
                  <a:schemeClr val="bg1"/>
                </a:solidFill>
                <a:latin typeface="黑体" panose="02010609060101010101" pitchFamily="49" charset="-122"/>
                <a:ea typeface="黑体" panose="02010609060101010101" pitchFamily="49" charset="-122"/>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lang="zh-CN" altLang="en-US" sz="3200" dirty="0" smtClean="0"/>
              <a:t>二、</a:t>
            </a:r>
            <a:r>
              <a:rPr lang="zh-CN" altLang="en-US" sz="3200" dirty="0"/>
              <a:t>机械式组织与有机式组织</a:t>
            </a:r>
            <a:endParaRPr lang="zh-CN" altLang="zh-CN" sz="3200" dirty="0"/>
          </a:p>
        </p:txBody>
      </p:sp>
      <p:sp>
        <p:nvSpPr>
          <p:cNvPr id="11" name="内容占位符 2"/>
          <p:cNvSpPr txBox="1">
            <a:spLocks/>
          </p:cNvSpPr>
          <p:nvPr/>
        </p:nvSpPr>
        <p:spPr>
          <a:xfrm>
            <a:off x="628650" y="1412776"/>
            <a:ext cx="7886700" cy="653981"/>
          </a:xfrm>
          <a:prstGeom prst="rect">
            <a:avLst/>
          </a:prstGeom>
        </p:spPr>
        <p:txBody>
          <a:bodyPr>
            <a:noAutofit/>
          </a:bodyPr>
          <a:lstStyle>
            <a:lvl1pPr marL="342900" indent="-342900" algn="l" rtl="0" eaLnBrk="0" fontAlgn="base" hangingPunct="0">
              <a:spcBef>
                <a:spcPct val="20000"/>
              </a:spcBef>
              <a:spcAft>
                <a:spcPct val="0"/>
              </a:spcAft>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rgbClr val="C00000"/>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457200">
              <a:spcBef>
                <a:spcPct val="0"/>
              </a:spcBef>
              <a:buNone/>
            </a:pPr>
            <a:r>
              <a:rPr lang="zh-CN" altLang="en-US" sz="1800" dirty="0" smtClean="0"/>
              <a:t>二者的适用条件比较：</a:t>
            </a:r>
            <a:endParaRPr lang="zh-CN" altLang="en-US" sz="1800" dirty="0"/>
          </a:p>
        </p:txBody>
      </p:sp>
      <p:graphicFrame>
        <p:nvGraphicFramePr>
          <p:cNvPr id="12" name="内容占位符 6"/>
          <p:cNvGraphicFramePr>
            <a:graphicFrameLocks noGrp="1"/>
          </p:cNvGraphicFramePr>
          <p:nvPr>
            <p:ph idx="1"/>
            <p:extLst>
              <p:ext uri="{D42A27DB-BD31-4B8C-83A1-F6EECF244321}">
                <p14:modId xmlns="" xmlns:p14="http://schemas.microsoft.com/office/powerpoint/2010/main" val="1640651572"/>
              </p:ext>
            </p:extLst>
          </p:nvPr>
        </p:nvGraphicFramePr>
        <p:xfrm>
          <a:off x="449796" y="1916832"/>
          <a:ext cx="8244408" cy="4104457"/>
        </p:xfrm>
        <a:graphic>
          <a:graphicData uri="http://schemas.openxmlformats.org/drawingml/2006/table">
            <a:tbl>
              <a:tblPr firstRow="1" firstCol="1" bandRow="1">
                <a:tableStyleId>{10A1B5D5-9B99-4C35-A422-299274C87663}</a:tableStyleId>
              </a:tblPr>
              <a:tblGrid>
                <a:gridCol w="4122204">
                  <a:extLst>
                    <a:ext uri="{9D8B030D-6E8A-4147-A177-3AD203B41FA5}">
                      <a16:colId xmlns="" xmlns:a16="http://schemas.microsoft.com/office/drawing/2014/main" val="20000"/>
                    </a:ext>
                  </a:extLst>
                </a:gridCol>
                <a:gridCol w="4122204">
                  <a:extLst>
                    <a:ext uri="{9D8B030D-6E8A-4147-A177-3AD203B41FA5}">
                      <a16:colId xmlns="" xmlns:a16="http://schemas.microsoft.com/office/drawing/2014/main" val="20001"/>
                    </a:ext>
                  </a:extLst>
                </a:gridCol>
              </a:tblGrid>
              <a:tr h="555961">
                <a:tc>
                  <a:txBody>
                    <a:bodyPr/>
                    <a:lstStyle/>
                    <a:p>
                      <a:pPr algn="ctr">
                        <a:lnSpc>
                          <a:spcPts val="2500"/>
                        </a:lnSpc>
                        <a:spcAft>
                          <a:spcPts val="0"/>
                        </a:spcAft>
                      </a:pPr>
                      <a:r>
                        <a:rPr lang="zh-CN" sz="1800" kern="100" dirty="0">
                          <a:effectLst/>
                        </a:rPr>
                        <a:t>机械式组织</a:t>
                      </a:r>
                    </a:p>
                  </a:txBody>
                  <a:tcPr marL="46254" marR="46254" marT="0" marB="0" anchor="ctr"/>
                </a:tc>
                <a:tc>
                  <a:txBody>
                    <a:bodyPr/>
                    <a:lstStyle/>
                    <a:p>
                      <a:pPr algn="ctr">
                        <a:lnSpc>
                          <a:spcPts val="2500"/>
                        </a:lnSpc>
                        <a:spcAft>
                          <a:spcPts val="0"/>
                        </a:spcAft>
                        <a:buNone/>
                      </a:pPr>
                      <a:r>
                        <a:rPr lang="zh-CN" altLang="en-US" sz="1800" kern="100" dirty="0">
                          <a:effectLst/>
                        </a:rPr>
                        <a:t>有机式组织</a:t>
                      </a:r>
                    </a:p>
                  </a:txBody>
                  <a:tcPr marL="46254" marR="46254" marT="0" marB="0" anchor="ctr"/>
                </a:tc>
                <a:extLst>
                  <a:ext uri="{0D108BD9-81ED-4DB2-BD59-A6C34878D82A}">
                    <a16:rowId xmlns="" xmlns:a16="http://schemas.microsoft.com/office/drawing/2014/main" val="10000"/>
                  </a:ext>
                </a:extLst>
              </a:tr>
              <a:tr h="696720">
                <a:tc>
                  <a:txBody>
                    <a:bodyPr/>
                    <a:lstStyle/>
                    <a:p>
                      <a:pPr indent="0" algn="ctr">
                        <a:buNone/>
                      </a:pPr>
                      <a:r>
                        <a:rPr lang="zh-CN" altLang="en-US" sz="1800" dirty="0"/>
                        <a:t>环境相对稳定</a:t>
                      </a:r>
                      <a:endParaRPr lang="zh-CN" altLang="en-US" sz="1800" b="0" dirty="0">
                        <a:latin typeface="微软雅黑" panose="020B0503020204020204" pitchFamily="34" charset="-122"/>
                        <a:ea typeface="微软雅黑" panose="020B0503020204020204" pitchFamily="34" charset="-122"/>
                        <a:cs typeface="Times New Roman" panose="02020603050405020304" charset="0"/>
                      </a:endParaRPr>
                    </a:p>
                  </a:txBody>
                  <a:tcPr marL="68580" marR="68580" marT="0" marB="0" anchor="ctr"/>
                </a:tc>
                <a:tc>
                  <a:txBody>
                    <a:bodyPr/>
                    <a:lstStyle/>
                    <a:p>
                      <a:pPr indent="0" algn="ctr">
                        <a:buNone/>
                      </a:pPr>
                      <a:r>
                        <a:rPr lang="en-US" sz="1800"/>
                        <a:t>环境不确定性强</a:t>
                      </a:r>
                      <a:endParaRPr lang="en-US" sz="1800" b="0">
                        <a:latin typeface="微软雅黑" panose="020B0503020204020204" pitchFamily="34" charset="-122"/>
                        <a:ea typeface="微软雅黑" panose="020B0503020204020204" pitchFamily="34" charset="-122"/>
                        <a:cs typeface="Times New Roman" panose="02020603050405020304" charset="0"/>
                      </a:endParaRPr>
                    </a:p>
                  </a:txBody>
                  <a:tcPr marL="68580" marR="68580" marT="0" marB="0" anchor="ctr"/>
                </a:tc>
                <a:extLst>
                  <a:ext uri="{0D108BD9-81ED-4DB2-BD59-A6C34878D82A}">
                    <a16:rowId xmlns="" xmlns:a16="http://schemas.microsoft.com/office/drawing/2014/main" val="10001"/>
                  </a:ext>
                </a:extLst>
              </a:tr>
              <a:tr h="729168">
                <a:tc>
                  <a:txBody>
                    <a:bodyPr/>
                    <a:lstStyle/>
                    <a:p>
                      <a:pPr indent="0" algn="ctr">
                        <a:buNone/>
                      </a:pPr>
                      <a:r>
                        <a:rPr lang="en-US" sz="1800" dirty="0" err="1"/>
                        <a:t>任务明确且持久，决策可以程序化</a:t>
                      </a:r>
                      <a:endParaRPr lang="en-US" sz="1800" b="0" dirty="0">
                        <a:latin typeface="微软雅黑" panose="020B0503020204020204" pitchFamily="34" charset="-122"/>
                        <a:ea typeface="微软雅黑" panose="020B0503020204020204" pitchFamily="34" charset="-122"/>
                        <a:cs typeface="Times New Roman" panose="02020603050405020304" charset="0"/>
                      </a:endParaRPr>
                    </a:p>
                  </a:txBody>
                  <a:tcPr marL="68580" marR="68580" marT="0" marB="0" anchor="ctr"/>
                </a:tc>
                <a:tc>
                  <a:txBody>
                    <a:bodyPr/>
                    <a:lstStyle/>
                    <a:p>
                      <a:pPr indent="0" algn="ctr">
                        <a:buNone/>
                      </a:pPr>
                      <a:r>
                        <a:rPr lang="en-US" sz="1800" dirty="0" err="1"/>
                        <a:t>任务多样且多变，无法进行程序化决策</a:t>
                      </a:r>
                      <a:endParaRPr lang="en-US" sz="1800" b="0" dirty="0">
                        <a:latin typeface="微软雅黑" panose="020B0503020204020204" pitchFamily="34" charset="-122"/>
                        <a:ea typeface="微软雅黑" panose="020B0503020204020204" pitchFamily="34" charset="-122"/>
                        <a:cs typeface="Times New Roman" panose="02020603050405020304" charset="0"/>
                      </a:endParaRPr>
                    </a:p>
                  </a:txBody>
                  <a:tcPr marL="68580" marR="68580" marT="0" marB="0" anchor="ctr"/>
                </a:tc>
                <a:extLst>
                  <a:ext uri="{0D108BD9-81ED-4DB2-BD59-A6C34878D82A}">
                    <a16:rowId xmlns="" xmlns:a16="http://schemas.microsoft.com/office/drawing/2014/main" val="10002"/>
                  </a:ext>
                </a:extLst>
              </a:tr>
              <a:tr h="696720">
                <a:tc>
                  <a:txBody>
                    <a:bodyPr/>
                    <a:lstStyle/>
                    <a:p>
                      <a:pPr indent="0" algn="ctr">
                        <a:buNone/>
                      </a:pPr>
                      <a:r>
                        <a:rPr lang="en-US" sz="1800"/>
                        <a:t>技术相对统一而稳定</a:t>
                      </a:r>
                      <a:endParaRPr lang="en-US" sz="1800" b="0">
                        <a:latin typeface="微软雅黑" panose="020B0503020204020204" pitchFamily="34" charset="-122"/>
                        <a:ea typeface="微软雅黑" panose="020B0503020204020204" pitchFamily="34" charset="-122"/>
                        <a:cs typeface="Times New Roman" panose="02020603050405020304" charset="0"/>
                      </a:endParaRPr>
                    </a:p>
                  </a:txBody>
                  <a:tcPr marL="68580" marR="68580" marT="0" marB="0" anchor="ctr"/>
                </a:tc>
                <a:tc>
                  <a:txBody>
                    <a:bodyPr/>
                    <a:lstStyle/>
                    <a:p>
                      <a:pPr indent="0" algn="ctr">
                        <a:buNone/>
                      </a:pPr>
                      <a:r>
                        <a:rPr lang="en-US" sz="1800" dirty="0" err="1"/>
                        <a:t>技术复杂多变</a:t>
                      </a:r>
                      <a:endParaRPr lang="en-US" sz="1800" b="0" dirty="0">
                        <a:latin typeface="微软雅黑" panose="020B0503020204020204" pitchFamily="34" charset="-122"/>
                        <a:ea typeface="微软雅黑" panose="020B0503020204020204" pitchFamily="34" charset="-122"/>
                        <a:cs typeface="Times New Roman" panose="02020603050405020304" charset="0"/>
                      </a:endParaRPr>
                    </a:p>
                  </a:txBody>
                  <a:tcPr marL="68580" marR="68580" marT="0" marB="0" anchor="ctr"/>
                </a:tc>
                <a:extLst>
                  <a:ext uri="{0D108BD9-81ED-4DB2-BD59-A6C34878D82A}">
                    <a16:rowId xmlns="" xmlns:a16="http://schemas.microsoft.com/office/drawing/2014/main" val="10003"/>
                  </a:ext>
                </a:extLst>
              </a:tr>
              <a:tr h="729168">
                <a:tc>
                  <a:txBody>
                    <a:bodyPr/>
                    <a:lstStyle/>
                    <a:p>
                      <a:pPr indent="0" algn="ctr">
                        <a:buNone/>
                      </a:pPr>
                      <a:r>
                        <a:rPr lang="en-US" sz="1800"/>
                        <a:t>按常规活动，以效率为主要目标</a:t>
                      </a:r>
                      <a:endParaRPr lang="en-US" sz="1800" b="0">
                        <a:latin typeface="微软雅黑" panose="020B0503020204020204" pitchFamily="34" charset="-122"/>
                        <a:ea typeface="微软雅黑" panose="020B0503020204020204" pitchFamily="34" charset="-122"/>
                        <a:cs typeface="Times New Roman" panose="02020603050405020304" charset="0"/>
                      </a:endParaRPr>
                    </a:p>
                  </a:txBody>
                  <a:tcPr marL="68580" marR="68580" marT="0" marB="0" anchor="ctr"/>
                </a:tc>
                <a:tc>
                  <a:txBody>
                    <a:bodyPr/>
                    <a:lstStyle/>
                    <a:p>
                      <a:pPr indent="0" algn="ctr">
                        <a:buNone/>
                      </a:pPr>
                      <a:r>
                        <a:rPr lang="en-US" sz="1800" dirty="0" err="1" smtClean="0"/>
                        <a:t>许多非常规活动</a:t>
                      </a:r>
                      <a:r>
                        <a:rPr lang="en-US" sz="1800" dirty="0" err="1"/>
                        <a:t>，需要较强的创新能力</a:t>
                      </a:r>
                      <a:endParaRPr lang="en-US" sz="1800" b="0" dirty="0">
                        <a:latin typeface="微软雅黑" panose="020B0503020204020204" pitchFamily="34" charset="-122"/>
                        <a:ea typeface="微软雅黑" panose="020B0503020204020204" pitchFamily="34" charset="-122"/>
                        <a:cs typeface="Times New Roman" panose="02020603050405020304" charset="0"/>
                      </a:endParaRPr>
                    </a:p>
                  </a:txBody>
                  <a:tcPr marL="68580" marR="68580" marT="0" marB="0" anchor="ctr"/>
                </a:tc>
                <a:extLst>
                  <a:ext uri="{0D108BD9-81ED-4DB2-BD59-A6C34878D82A}">
                    <a16:rowId xmlns="" xmlns:a16="http://schemas.microsoft.com/office/drawing/2014/main" val="10004"/>
                  </a:ext>
                </a:extLst>
              </a:tr>
              <a:tr h="696720">
                <a:tc>
                  <a:txBody>
                    <a:bodyPr/>
                    <a:lstStyle/>
                    <a:p>
                      <a:pPr indent="0" algn="ctr">
                        <a:buNone/>
                      </a:pPr>
                      <a:r>
                        <a:rPr lang="en-US" sz="1800"/>
                        <a:t>企业规模较大</a:t>
                      </a:r>
                      <a:endParaRPr lang="en-US" sz="1800" b="0">
                        <a:latin typeface="微软雅黑" panose="020B0503020204020204" pitchFamily="34" charset="-122"/>
                        <a:ea typeface="微软雅黑" panose="020B0503020204020204" pitchFamily="34" charset="-122"/>
                        <a:cs typeface="Times New Roman" panose="02020603050405020304" charset="0"/>
                      </a:endParaRPr>
                    </a:p>
                  </a:txBody>
                  <a:tcPr marL="68580" marR="68580" marT="0" marB="0" anchor="ctr"/>
                </a:tc>
                <a:tc>
                  <a:txBody>
                    <a:bodyPr/>
                    <a:lstStyle/>
                    <a:p>
                      <a:pPr indent="0" algn="ctr">
                        <a:buNone/>
                      </a:pPr>
                      <a:r>
                        <a:rPr lang="en-US" sz="1800" dirty="0" err="1"/>
                        <a:t>组织规模较小</a:t>
                      </a:r>
                      <a:endParaRPr lang="en-US" sz="1800" b="0" dirty="0">
                        <a:latin typeface="微软雅黑" panose="020B0503020204020204" pitchFamily="34" charset="-122"/>
                        <a:ea typeface="微软雅黑" panose="020B0503020204020204" pitchFamily="34" charset="-122"/>
                        <a:cs typeface="Times New Roman" panose="02020603050405020304" charset="0"/>
                      </a:endParaRPr>
                    </a:p>
                  </a:txBody>
                  <a:tcPr marL="68580" marR="68580" marT="0" marB="0" anchor="ctr"/>
                </a:tc>
                <a:extLst>
                  <a:ext uri="{0D108BD9-81ED-4DB2-BD59-A6C34878D82A}">
                    <a16:rowId xmlns="" xmlns:a16="http://schemas.microsoft.com/office/drawing/2014/main" val="10005"/>
                  </a:ext>
                </a:extLst>
              </a:tr>
            </a:tbl>
          </a:graphicData>
        </a:graphic>
      </p:graphicFrame>
    </p:spTree>
    <p:extLst>
      <p:ext uri="{BB962C8B-B14F-4D97-AF65-F5344CB8AC3E}">
        <p14:creationId xmlns="" xmlns:p14="http://schemas.microsoft.com/office/powerpoint/2010/main" val="283867840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txBox="1">
            <a:spLocks/>
          </p:cNvSpPr>
          <p:nvPr/>
        </p:nvSpPr>
        <p:spPr>
          <a:xfrm>
            <a:off x="107504" y="188640"/>
            <a:ext cx="7111703" cy="706923"/>
          </a:xfrm>
          <a:prstGeom prst="rect">
            <a:avLst/>
          </a:prstGeom>
        </p:spPr>
        <p:txBody>
          <a:bodyPr>
            <a:normAutofit/>
          </a:bodyPr>
          <a:lstStyle>
            <a:lvl1pPr algn="l" rtl="0" eaLnBrk="0" fontAlgn="base" hangingPunct="0">
              <a:spcBef>
                <a:spcPct val="0"/>
              </a:spcBef>
              <a:spcAft>
                <a:spcPct val="0"/>
              </a:spcAft>
              <a:defRPr sz="3600" kern="1200">
                <a:solidFill>
                  <a:schemeClr val="bg1"/>
                </a:solidFill>
                <a:latin typeface="黑体" panose="02010609060101010101" pitchFamily="49" charset="-122"/>
                <a:ea typeface="黑体" panose="02010609060101010101" pitchFamily="49" charset="-122"/>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lang="zh-CN" altLang="en-US" sz="3200" dirty="0" smtClean="0"/>
              <a:t>三、组织</a:t>
            </a:r>
            <a:r>
              <a:rPr lang="zh-CN" altLang="en-US" sz="3200" dirty="0"/>
              <a:t>结构形式</a:t>
            </a:r>
            <a:endParaRPr lang="zh-CN" altLang="zh-CN" sz="3200" dirty="0"/>
          </a:p>
        </p:txBody>
      </p:sp>
      <p:sp>
        <p:nvSpPr>
          <p:cNvPr id="10" name="标题 1"/>
          <p:cNvSpPr txBox="1"/>
          <p:nvPr/>
        </p:nvSpPr>
        <p:spPr>
          <a:xfrm>
            <a:off x="251520" y="1193797"/>
            <a:ext cx="6912768" cy="7789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tx1"/>
                </a:solidFill>
                <a:latin typeface="微软雅黑" panose="020B0503020204020204" pitchFamily="34" charset="-122"/>
                <a:ea typeface="微软雅黑" panose="020B0503020204020204" pitchFamily="34" charset="-122"/>
                <a:cs typeface="+mj-cs"/>
              </a:defRPr>
            </a:lvl1pPr>
          </a:lstStyle>
          <a:p>
            <a:r>
              <a:rPr lang="zh-CN" altLang="en-US" sz="2000" dirty="0" smtClean="0"/>
              <a:t>（一）</a:t>
            </a:r>
            <a:r>
              <a:rPr lang="zh-CN" altLang="en-US" sz="2000" dirty="0"/>
              <a:t>直线制</a:t>
            </a:r>
            <a:r>
              <a:rPr lang="zh-CN" altLang="en-US" sz="2000" dirty="0" smtClean="0"/>
              <a:t>组织</a:t>
            </a:r>
            <a:endParaRPr lang="zh-CN" altLang="en-US" sz="1800" dirty="0"/>
          </a:p>
        </p:txBody>
      </p:sp>
      <p:sp>
        <p:nvSpPr>
          <p:cNvPr id="11" name="内容占位符 2"/>
          <p:cNvSpPr txBox="1">
            <a:spLocks/>
          </p:cNvSpPr>
          <p:nvPr/>
        </p:nvSpPr>
        <p:spPr>
          <a:xfrm>
            <a:off x="628650" y="1772815"/>
            <a:ext cx="7886700" cy="653981"/>
          </a:xfrm>
          <a:prstGeom prst="rect">
            <a:avLst/>
          </a:prstGeom>
        </p:spPr>
        <p:txBody>
          <a:bodyPr>
            <a:noAutofit/>
          </a:bodyPr>
          <a:lstStyle>
            <a:lvl1pPr marL="342900" indent="-342900" algn="l" rtl="0" eaLnBrk="0" fontAlgn="base" hangingPunct="0">
              <a:spcBef>
                <a:spcPct val="20000"/>
              </a:spcBef>
              <a:spcAft>
                <a:spcPct val="0"/>
              </a:spcAft>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rgbClr val="C00000"/>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457200">
              <a:spcBef>
                <a:spcPct val="0"/>
              </a:spcBef>
              <a:buNone/>
            </a:pPr>
            <a:r>
              <a:rPr lang="zh-CN" altLang="en-US" sz="1800" dirty="0"/>
              <a:t>特点：</a:t>
            </a:r>
            <a:r>
              <a:rPr lang="zh-CN" altLang="en-US" sz="1800" dirty="0" smtClean="0"/>
              <a:t>垂直领导</a:t>
            </a:r>
            <a:endParaRPr lang="en-US" altLang="zh-CN" sz="1800" dirty="0" smtClean="0"/>
          </a:p>
          <a:p>
            <a:pPr marL="0" indent="457200">
              <a:spcBef>
                <a:spcPct val="0"/>
              </a:spcBef>
              <a:buNone/>
            </a:pPr>
            <a:r>
              <a:rPr lang="zh-CN" altLang="en-US" sz="1800" dirty="0" smtClean="0"/>
              <a:t>优点</a:t>
            </a:r>
            <a:r>
              <a:rPr lang="zh-CN" altLang="en-US" sz="1800" dirty="0"/>
              <a:t>：设置简单；权责关系明确；有利于组织的有序运行。</a:t>
            </a:r>
          </a:p>
          <a:p>
            <a:pPr marL="0" indent="457200">
              <a:spcBef>
                <a:spcPct val="0"/>
              </a:spcBef>
              <a:buNone/>
            </a:pPr>
            <a:r>
              <a:rPr lang="zh-CN" altLang="en-US" sz="1800" dirty="0"/>
              <a:t>缺点：专业化水平低；缺乏横向沟通；对管理人员的要求高。</a:t>
            </a:r>
          </a:p>
          <a:p>
            <a:pPr marL="0" indent="457200">
              <a:spcBef>
                <a:spcPct val="0"/>
              </a:spcBef>
              <a:buNone/>
            </a:pPr>
            <a:r>
              <a:rPr lang="zh-CN" altLang="en-US" sz="1800" dirty="0"/>
              <a:t>适用范围：规模较小、生产技术比较简单、初创期的组织。</a:t>
            </a:r>
          </a:p>
        </p:txBody>
      </p:sp>
      <p:pic>
        <p:nvPicPr>
          <p:cNvPr id="2" name="图片 1"/>
          <p:cNvPicPr>
            <a:picLocks noChangeAspect="1"/>
          </p:cNvPicPr>
          <p:nvPr/>
        </p:nvPicPr>
        <p:blipFill>
          <a:blip r:embed="rId2" cstate="print"/>
          <a:stretch>
            <a:fillRect/>
          </a:stretch>
        </p:blipFill>
        <p:spPr>
          <a:xfrm>
            <a:off x="1852166" y="3140968"/>
            <a:ext cx="5439667" cy="3102243"/>
          </a:xfrm>
          <a:prstGeom prst="rect">
            <a:avLst/>
          </a:prstGeom>
        </p:spPr>
      </p:pic>
    </p:spTree>
    <p:extLst>
      <p:ext uri="{BB962C8B-B14F-4D97-AF65-F5344CB8AC3E}">
        <p14:creationId xmlns="" xmlns:p14="http://schemas.microsoft.com/office/powerpoint/2010/main" val="227566910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txBox="1">
            <a:spLocks/>
          </p:cNvSpPr>
          <p:nvPr/>
        </p:nvSpPr>
        <p:spPr>
          <a:xfrm>
            <a:off x="107504" y="188640"/>
            <a:ext cx="7111703" cy="706923"/>
          </a:xfrm>
          <a:prstGeom prst="rect">
            <a:avLst/>
          </a:prstGeom>
        </p:spPr>
        <p:txBody>
          <a:bodyPr>
            <a:normAutofit/>
          </a:bodyPr>
          <a:lstStyle>
            <a:lvl1pPr algn="l" rtl="0" eaLnBrk="0" fontAlgn="base" hangingPunct="0">
              <a:spcBef>
                <a:spcPct val="0"/>
              </a:spcBef>
              <a:spcAft>
                <a:spcPct val="0"/>
              </a:spcAft>
              <a:defRPr sz="3600" kern="1200">
                <a:solidFill>
                  <a:schemeClr val="bg1"/>
                </a:solidFill>
                <a:latin typeface="黑体" panose="02010609060101010101" pitchFamily="49" charset="-122"/>
                <a:ea typeface="黑体" panose="02010609060101010101" pitchFamily="49" charset="-122"/>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lang="zh-CN" altLang="en-US" sz="3200" dirty="0" smtClean="0"/>
              <a:t>三、组织</a:t>
            </a:r>
            <a:r>
              <a:rPr lang="zh-CN" altLang="en-US" sz="3200" dirty="0"/>
              <a:t>结构形式</a:t>
            </a:r>
            <a:endParaRPr lang="zh-CN" altLang="zh-CN" sz="3200" dirty="0"/>
          </a:p>
        </p:txBody>
      </p:sp>
      <p:sp>
        <p:nvSpPr>
          <p:cNvPr id="10" name="标题 1"/>
          <p:cNvSpPr txBox="1"/>
          <p:nvPr/>
        </p:nvSpPr>
        <p:spPr>
          <a:xfrm>
            <a:off x="251520" y="1193797"/>
            <a:ext cx="6912768" cy="7789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tx1"/>
                </a:solidFill>
                <a:latin typeface="微软雅黑" panose="020B0503020204020204" pitchFamily="34" charset="-122"/>
                <a:ea typeface="微软雅黑" panose="020B0503020204020204" pitchFamily="34" charset="-122"/>
                <a:cs typeface="+mj-cs"/>
              </a:defRPr>
            </a:lvl1pPr>
          </a:lstStyle>
          <a:p>
            <a:r>
              <a:rPr lang="zh-CN" altLang="en-US" sz="2000" dirty="0" smtClean="0"/>
              <a:t>（二）职能制组织</a:t>
            </a:r>
            <a:endParaRPr lang="zh-CN" altLang="en-US" sz="1800" dirty="0"/>
          </a:p>
        </p:txBody>
      </p:sp>
      <p:sp>
        <p:nvSpPr>
          <p:cNvPr id="11" name="内容占位符 2"/>
          <p:cNvSpPr txBox="1">
            <a:spLocks/>
          </p:cNvSpPr>
          <p:nvPr/>
        </p:nvSpPr>
        <p:spPr>
          <a:xfrm>
            <a:off x="628650" y="1772815"/>
            <a:ext cx="7886700" cy="653981"/>
          </a:xfrm>
          <a:prstGeom prst="rect">
            <a:avLst/>
          </a:prstGeom>
        </p:spPr>
        <p:txBody>
          <a:bodyPr>
            <a:noAutofit/>
          </a:bodyPr>
          <a:lstStyle>
            <a:lvl1pPr marL="342900" indent="-342900" algn="l" rtl="0" eaLnBrk="0" fontAlgn="base" hangingPunct="0">
              <a:spcBef>
                <a:spcPct val="20000"/>
              </a:spcBef>
              <a:spcAft>
                <a:spcPct val="0"/>
              </a:spcAft>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rgbClr val="C00000"/>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457200">
              <a:spcBef>
                <a:spcPct val="0"/>
              </a:spcBef>
              <a:buNone/>
            </a:pPr>
            <a:r>
              <a:rPr lang="zh-CN" altLang="en-US" sz="1800" dirty="0" smtClean="0"/>
              <a:t>特点</a:t>
            </a:r>
            <a:r>
              <a:rPr lang="zh-CN" altLang="en-US" sz="1800" dirty="0"/>
              <a:t>：以专业职能作为划分部门的基础，在各级管理人员之下根据业务需要设立职能机构和人员，协助其从事职能管理工作。</a:t>
            </a:r>
          </a:p>
          <a:p>
            <a:pPr marL="0" indent="457200">
              <a:spcBef>
                <a:spcPct val="0"/>
              </a:spcBef>
              <a:buNone/>
            </a:pPr>
            <a:r>
              <a:rPr lang="zh-CN" altLang="en-US" sz="1800" dirty="0"/>
              <a:t>优点：专业化程度高；减轻管理人员压力；有利于降低管理成本。</a:t>
            </a:r>
          </a:p>
          <a:p>
            <a:pPr marL="0" indent="457200">
              <a:spcBef>
                <a:spcPct val="0"/>
              </a:spcBef>
              <a:buNone/>
            </a:pPr>
            <a:r>
              <a:rPr lang="zh-CN" altLang="en-US" sz="1800" dirty="0"/>
              <a:t>缺点：缺乏协调；职责不清；不利于通才型管理人员的培养。</a:t>
            </a:r>
          </a:p>
        </p:txBody>
      </p:sp>
      <p:pic>
        <p:nvPicPr>
          <p:cNvPr id="3" name="图片 2"/>
          <p:cNvPicPr>
            <a:picLocks noChangeAspect="1"/>
          </p:cNvPicPr>
          <p:nvPr/>
        </p:nvPicPr>
        <p:blipFill>
          <a:blip r:embed="rId2" cstate="print"/>
          <a:stretch>
            <a:fillRect/>
          </a:stretch>
        </p:blipFill>
        <p:spPr>
          <a:xfrm>
            <a:off x="2087724" y="3005814"/>
            <a:ext cx="4968552" cy="3660219"/>
          </a:xfrm>
          <a:prstGeom prst="rect">
            <a:avLst/>
          </a:prstGeom>
        </p:spPr>
      </p:pic>
    </p:spTree>
    <p:extLst>
      <p:ext uri="{BB962C8B-B14F-4D97-AF65-F5344CB8AC3E}">
        <p14:creationId xmlns="" xmlns:p14="http://schemas.microsoft.com/office/powerpoint/2010/main" val="408311525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txBox="1">
            <a:spLocks/>
          </p:cNvSpPr>
          <p:nvPr/>
        </p:nvSpPr>
        <p:spPr>
          <a:xfrm>
            <a:off x="107504" y="188640"/>
            <a:ext cx="7111703" cy="706923"/>
          </a:xfrm>
          <a:prstGeom prst="rect">
            <a:avLst/>
          </a:prstGeom>
        </p:spPr>
        <p:txBody>
          <a:bodyPr>
            <a:normAutofit/>
          </a:bodyPr>
          <a:lstStyle>
            <a:lvl1pPr algn="l" rtl="0" eaLnBrk="0" fontAlgn="base" hangingPunct="0">
              <a:spcBef>
                <a:spcPct val="0"/>
              </a:spcBef>
              <a:spcAft>
                <a:spcPct val="0"/>
              </a:spcAft>
              <a:defRPr sz="3600" kern="1200">
                <a:solidFill>
                  <a:schemeClr val="bg1"/>
                </a:solidFill>
                <a:latin typeface="黑体" panose="02010609060101010101" pitchFamily="49" charset="-122"/>
                <a:ea typeface="黑体" panose="02010609060101010101" pitchFamily="49" charset="-122"/>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lang="zh-CN" altLang="en-US" sz="3200" dirty="0" smtClean="0"/>
              <a:t>三、组织</a:t>
            </a:r>
            <a:r>
              <a:rPr lang="zh-CN" altLang="en-US" sz="3200" dirty="0"/>
              <a:t>结构形式</a:t>
            </a:r>
            <a:endParaRPr lang="zh-CN" altLang="zh-CN" sz="3200" dirty="0"/>
          </a:p>
        </p:txBody>
      </p:sp>
      <p:sp>
        <p:nvSpPr>
          <p:cNvPr id="10" name="标题 1"/>
          <p:cNvSpPr txBox="1"/>
          <p:nvPr/>
        </p:nvSpPr>
        <p:spPr>
          <a:xfrm>
            <a:off x="251520" y="1193797"/>
            <a:ext cx="6912768" cy="7789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tx1"/>
                </a:solidFill>
                <a:latin typeface="微软雅黑" panose="020B0503020204020204" pitchFamily="34" charset="-122"/>
                <a:ea typeface="微软雅黑" panose="020B0503020204020204" pitchFamily="34" charset="-122"/>
                <a:cs typeface="+mj-cs"/>
              </a:defRPr>
            </a:lvl1pPr>
          </a:lstStyle>
          <a:p>
            <a:r>
              <a:rPr lang="zh-CN" altLang="en-US" sz="2000" dirty="0" smtClean="0"/>
              <a:t>（三）直线职能制组织</a:t>
            </a:r>
            <a:endParaRPr lang="zh-CN" altLang="en-US" sz="1800" dirty="0"/>
          </a:p>
        </p:txBody>
      </p:sp>
      <p:sp>
        <p:nvSpPr>
          <p:cNvPr id="11" name="内容占位符 2"/>
          <p:cNvSpPr txBox="1">
            <a:spLocks/>
          </p:cNvSpPr>
          <p:nvPr/>
        </p:nvSpPr>
        <p:spPr>
          <a:xfrm>
            <a:off x="628650" y="1772815"/>
            <a:ext cx="7886700" cy="653981"/>
          </a:xfrm>
          <a:prstGeom prst="rect">
            <a:avLst/>
          </a:prstGeom>
        </p:spPr>
        <p:txBody>
          <a:bodyPr>
            <a:noAutofit/>
          </a:bodyPr>
          <a:lstStyle>
            <a:lvl1pPr marL="342900" indent="-342900" algn="l" rtl="0" eaLnBrk="0" fontAlgn="base" hangingPunct="0">
              <a:spcBef>
                <a:spcPct val="20000"/>
              </a:spcBef>
              <a:spcAft>
                <a:spcPct val="0"/>
              </a:spcAft>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rgbClr val="C00000"/>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457200">
              <a:spcBef>
                <a:spcPct val="0"/>
              </a:spcBef>
              <a:buNone/>
            </a:pPr>
            <a:r>
              <a:rPr lang="zh-CN" altLang="en-US" sz="1800" dirty="0"/>
              <a:t>特点：以直线制结构为基础，在各层级中设置相应的职能部门。</a:t>
            </a:r>
          </a:p>
          <a:p>
            <a:pPr marL="0" indent="457200">
              <a:spcBef>
                <a:spcPct val="0"/>
              </a:spcBef>
              <a:buNone/>
            </a:pPr>
            <a:r>
              <a:rPr lang="zh-CN" altLang="en-US" sz="1800" dirty="0"/>
              <a:t>优点：统一指挥与专业化管理相结合；能够有效减轻管理者负担。</a:t>
            </a:r>
          </a:p>
          <a:p>
            <a:pPr marL="0" indent="457200">
              <a:spcBef>
                <a:spcPct val="0"/>
              </a:spcBef>
              <a:buNone/>
            </a:pPr>
            <a:r>
              <a:rPr lang="zh-CN" altLang="en-US" sz="1800" dirty="0"/>
              <a:t>缺点：协调难度加大；损害下属的自主性；降低对环境的适应能力；降低决策效率；增加管理成本。</a:t>
            </a:r>
          </a:p>
          <a:p>
            <a:pPr marL="0" indent="457200">
              <a:spcBef>
                <a:spcPct val="0"/>
              </a:spcBef>
              <a:buNone/>
            </a:pPr>
            <a:r>
              <a:rPr lang="zh-CN" altLang="en-US" sz="1800" dirty="0"/>
              <a:t>适用于规模不大、产品种类不多、内外部环境比较稳定的中小企业。</a:t>
            </a:r>
          </a:p>
        </p:txBody>
      </p:sp>
      <p:pic>
        <p:nvPicPr>
          <p:cNvPr id="2" name="图片 1"/>
          <p:cNvPicPr>
            <a:picLocks noChangeAspect="1"/>
          </p:cNvPicPr>
          <p:nvPr/>
        </p:nvPicPr>
        <p:blipFill>
          <a:blip r:embed="rId2" cstate="print"/>
          <a:stretch>
            <a:fillRect/>
          </a:stretch>
        </p:blipFill>
        <p:spPr>
          <a:xfrm>
            <a:off x="1691680" y="3320991"/>
            <a:ext cx="5760640" cy="3234932"/>
          </a:xfrm>
          <a:prstGeom prst="rect">
            <a:avLst/>
          </a:prstGeom>
        </p:spPr>
      </p:pic>
    </p:spTree>
    <p:extLst>
      <p:ext uri="{BB962C8B-B14F-4D97-AF65-F5344CB8AC3E}">
        <p14:creationId xmlns="" xmlns:p14="http://schemas.microsoft.com/office/powerpoint/2010/main" val="151192035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txBox="1">
            <a:spLocks/>
          </p:cNvSpPr>
          <p:nvPr/>
        </p:nvSpPr>
        <p:spPr>
          <a:xfrm>
            <a:off x="107504" y="188640"/>
            <a:ext cx="7111703" cy="706923"/>
          </a:xfrm>
          <a:prstGeom prst="rect">
            <a:avLst/>
          </a:prstGeom>
        </p:spPr>
        <p:txBody>
          <a:bodyPr>
            <a:normAutofit/>
          </a:bodyPr>
          <a:lstStyle>
            <a:lvl1pPr algn="l" rtl="0" eaLnBrk="0" fontAlgn="base" hangingPunct="0">
              <a:spcBef>
                <a:spcPct val="0"/>
              </a:spcBef>
              <a:spcAft>
                <a:spcPct val="0"/>
              </a:spcAft>
              <a:defRPr sz="3600" kern="1200">
                <a:solidFill>
                  <a:schemeClr val="bg1"/>
                </a:solidFill>
                <a:latin typeface="黑体" panose="02010609060101010101" pitchFamily="49" charset="-122"/>
                <a:ea typeface="黑体" panose="02010609060101010101" pitchFamily="49" charset="-122"/>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lang="zh-CN" altLang="en-US" sz="3200" dirty="0" smtClean="0"/>
              <a:t>三、组织</a:t>
            </a:r>
            <a:r>
              <a:rPr lang="zh-CN" altLang="en-US" sz="3200" dirty="0"/>
              <a:t>结构形式</a:t>
            </a:r>
            <a:endParaRPr lang="zh-CN" altLang="zh-CN" sz="3200" dirty="0"/>
          </a:p>
        </p:txBody>
      </p:sp>
      <p:sp>
        <p:nvSpPr>
          <p:cNvPr id="10" name="标题 1"/>
          <p:cNvSpPr txBox="1"/>
          <p:nvPr/>
        </p:nvSpPr>
        <p:spPr>
          <a:xfrm>
            <a:off x="251520" y="1193797"/>
            <a:ext cx="8568952" cy="7789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tx1"/>
                </a:solidFill>
                <a:latin typeface="微软雅黑" panose="020B0503020204020204" pitchFamily="34" charset="-122"/>
                <a:ea typeface="微软雅黑" panose="020B0503020204020204" pitchFamily="34" charset="-122"/>
                <a:cs typeface="+mj-cs"/>
              </a:defRPr>
            </a:lvl1pPr>
          </a:lstStyle>
          <a:p>
            <a:r>
              <a:rPr lang="zh-CN" altLang="en-US" sz="2000" dirty="0" smtClean="0"/>
              <a:t>（四）事业部</a:t>
            </a:r>
            <a:r>
              <a:rPr lang="zh-CN" altLang="en-US" sz="2000" dirty="0"/>
              <a:t>制</a:t>
            </a:r>
            <a:r>
              <a:rPr lang="zh-CN" altLang="en-US" sz="2000" dirty="0" smtClean="0"/>
              <a:t>组织</a:t>
            </a:r>
            <a:r>
              <a:rPr lang="en-US" altLang="zh-CN" sz="2000" dirty="0" smtClean="0"/>
              <a:t>——</a:t>
            </a:r>
            <a:r>
              <a:rPr lang="zh-CN" altLang="en-US" sz="2000" dirty="0" smtClean="0"/>
              <a:t>斯隆</a:t>
            </a:r>
            <a:r>
              <a:rPr lang="en-US" altLang="zh-CN" sz="2000" dirty="0" smtClean="0"/>
              <a:t>&amp;</a:t>
            </a:r>
            <a:r>
              <a:rPr lang="zh-CN" altLang="en-US" sz="2000" dirty="0" smtClean="0"/>
              <a:t>美国通用汽车公司</a:t>
            </a:r>
            <a:endParaRPr lang="zh-CN" altLang="en-US" sz="1800" dirty="0"/>
          </a:p>
        </p:txBody>
      </p:sp>
      <p:sp>
        <p:nvSpPr>
          <p:cNvPr id="11" name="内容占位符 2"/>
          <p:cNvSpPr txBox="1">
            <a:spLocks/>
          </p:cNvSpPr>
          <p:nvPr/>
        </p:nvSpPr>
        <p:spPr>
          <a:xfrm>
            <a:off x="628650" y="1772815"/>
            <a:ext cx="7886700" cy="653981"/>
          </a:xfrm>
          <a:prstGeom prst="rect">
            <a:avLst/>
          </a:prstGeom>
        </p:spPr>
        <p:txBody>
          <a:bodyPr>
            <a:noAutofit/>
          </a:bodyPr>
          <a:lstStyle>
            <a:lvl1pPr marL="342900" indent="-342900" algn="l" rtl="0" eaLnBrk="0" fontAlgn="base" hangingPunct="0">
              <a:spcBef>
                <a:spcPct val="20000"/>
              </a:spcBef>
              <a:spcAft>
                <a:spcPct val="0"/>
              </a:spcAft>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rgbClr val="C00000"/>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457200">
              <a:spcBef>
                <a:spcPct val="0"/>
              </a:spcBef>
              <a:buNone/>
            </a:pPr>
            <a:r>
              <a:rPr lang="zh-CN" altLang="en-US" sz="1800" dirty="0"/>
              <a:t>组织面对不确定的环境，按照产品或类别、市场用户、地域以及流程等不同的业务单位分别成立若干个事业部，由事业部进行独立经营和分权管理的一种分权式组织结构</a:t>
            </a:r>
            <a:r>
              <a:rPr lang="zh-CN" altLang="en-US" sz="1800" dirty="0" smtClean="0"/>
              <a:t>。</a:t>
            </a:r>
            <a:endParaRPr lang="en-US" altLang="zh-CN" sz="1800" dirty="0" smtClean="0"/>
          </a:p>
          <a:p>
            <a:pPr marL="0" indent="457200">
              <a:spcBef>
                <a:spcPct val="0"/>
              </a:spcBef>
              <a:buNone/>
            </a:pPr>
            <a:r>
              <a:rPr lang="zh-CN" altLang="en-US" sz="1800" dirty="0"/>
              <a:t>特点：“集中决策，分散经营”。</a:t>
            </a:r>
          </a:p>
          <a:p>
            <a:pPr marL="0" indent="457200">
              <a:spcBef>
                <a:spcPct val="0"/>
              </a:spcBef>
              <a:buNone/>
            </a:pPr>
            <a:r>
              <a:rPr lang="zh-CN" altLang="en-US" sz="1800" dirty="0"/>
              <a:t>优点：有利于管理者专注于战略规划与决策；有利于培养通才；提高了组织对环境的适应能力。</a:t>
            </a:r>
          </a:p>
          <a:p>
            <a:pPr marL="0" indent="457200">
              <a:spcBef>
                <a:spcPct val="0"/>
              </a:spcBef>
              <a:buNone/>
            </a:pPr>
            <a:r>
              <a:rPr lang="zh-CN" altLang="en-US" sz="1800" dirty="0"/>
              <a:t>缺点：机构重复设置导致管理成本上升；容易滋生本位主义。</a:t>
            </a:r>
          </a:p>
          <a:p>
            <a:pPr marL="0" indent="457200">
              <a:spcBef>
                <a:spcPct val="0"/>
              </a:spcBef>
              <a:buNone/>
            </a:pPr>
            <a:endParaRPr lang="zh-CN" altLang="en-US" sz="1800" dirty="0"/>
          </a:p>
        </p:txBody>
      </p:sp>
      <p:pic>
        <p:nvPicPr>
          <p:cNvPr id="3" name="图片 2"/>
          <p:cNvPicPr>
            <a:picLocks noChangeAspect="1"/>
          </p:cNvPicPr>
          <p:nvPr/>
        </p:nvPicPr>
        <p:blipFill>
          <a:blip r:embed="rId2" cstate="print"/>
          <a:stretch>
            <a:fillRect/>
          </a:stretch>
        </p:blipFill>
        <p:spPr>
          <a:xfrm>
            <a:off x="2389699" y="3780021"/>
            <a:ext cx="4364602" cy="2889339"/>
          </a:xfrm>
          <a:prstGeom prst="rect">
            <a:avLst/>
          </a:prstGeom>
        </p:spPr>
      </p:pic>
    </p:spTree>
    <p:extLst>
      <p:ext uri="{BB962C8B-B14F-4D97-AF65-F5344CB8AC3E}">
        <p14:creationId xmlns="" xmlns:p14="http://schemas.microsoft.com/office/powerpoint/2010/main" val="262459515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txBox="1">
            <a:spLocks/>
          </p:cNvSpPr>
          <p:nvPr/>
        </p:nvSpPr>
        <p:spPr>
          <a:xfrm>
            <a:off x="107504" y="188640"/>
            <a:ext cx="7111703" cy="706923"/>
          </a:xfrm>
          <a:prstGeom prst="rect">
            <a:avLst/>
          </a:prstGeom>
        </p:spPr>
        <p:txBody>
          <a:bodyPr>
            <a:normAutofit/>
          </a:bodyPr>
          <a:lstStyle>
            <a:lvl1pPr algn="l" rtl="0" eaLnBrk="0" fontAlgn="base" hangingPunct="0">
              <a:spcBef>
                <a:spcPct val="0"/>
              </a:spcBef>
              <a:spcAft>
                <a:spcPct val="0"/>
              </a:spcAft>
              <a:defRPr sz="3600" kern="1200">
                <a:solidFill>
                  <a:schemeClr val="bg1"/>
                </a:solidFill>
                <a:latin typeface="黑体" panose="02010609060101010101" pitchFamily="49" charset="-122"/>
                <a:ea typeface="黑体" panose="02010609060101010101" pitchFamily="49" charset="-122"/>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lang="zh-CN" altLang="en-US" sz="3200" dirty="0" smtClean="0"/>
              <a:t>三、组织</a:t>
            </a:r>
            <a:r>
              <a:rPr lang="zh-CN" altLang="en-US" sz="3200" dirty="0"/>
              <a:t>结构形式</a:t>
            </a:r>
            <a:endParaRPr lang="zh-CN" altLang="zh-CN" sz="3200" dirty="0"/>
          </a:p>
        </p:txBody>
      </p:sp>
      <p:sp>
        <p:nvSpPr>
          <p:cNvPr id="10" name="标题 1"/>
          <p:cNvSpPr txBox="1"/>
          <p:nvPr/>
        </p:nvSpPr>
        <p:spPr>
          <a:xfrm>
            <a:off x="251520" y="1193797"/>
            <a:ext cx="8568952" cy="7789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tx1"/>
                </a:solidFill>
                <a:latin typeface="微软雅黑" panose="020B0503020204020204" pitchFamily="34" charset="-122"/>
                <a:ea typeface="微软雅黑" panose="020B0503020204020204" pitchFamily="34" charset="-122"/>
                <a:cs typeface="+mj-cs"/>
              </a:defRPr>
            </a:lvl1pPr>
          </a:lstStyle>
          <a:p>
            <a:r>
              <a:rPr lang="zh-CN" altLang="en-US" sz="2000" dirty="0" smtClean="0"/>
              <a:t>（五）矩阵制组织</a:t>
            </a:r>
            <a:endParaRPr lang="zh-CN" altLang="en-US" sz="1800" dirty="0"/>
          </a:p>
        </p:txBody>
      </p:sp>
      <p:sp>
        <p:nvSpPr>
          <p:cNvPr id="11" name="内容占位符 2"/>
          <p:cNvSpPr txBox="1">
            <a:spLocks/>
          </p:cNvSpPr>
          <p:nvPr/>
        </p:nvSpPr>
        <p:spPr>
          <a:xfrm>
            <a:off x="628650" y="1772815"/>
            <a:ext cx="7886700" cy="653981"/>
          </a:xfrm>
          <a:prstGeom prst="rect">
            <a:avLst/>
          </a:prstGeom>
        </p:spPr>
        <p:txBody>
          <a:bodyPr>
            <a:noAutofit/>
          </a:bodyPr>
          <a:lstStyle>
            <a:lvl1pPr marL="342900" indent="-342900" algn="l" rtl="0" eaLnBrk="0" fontAlgn="base" hangingPunct="0">
              <a:spcBef>
                <a:spcPct val="20000"/>
              </a:spcBef>
              <a:spcAft>
                <a:spcPct val="0"/>
              </a:spcAft>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rgbClr val="C00000"/>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457200">
              <a:spcBef>
                <a:spcPct val="0"/>
              </a:spcBef>
              <a:buNone/>
            </a:pPr>
            <a:r>
              <a:rPr lang="zh-CN" altLang="en-US" sz="1800" dirty="0"/>
              <a:t>特点：垂直领导系统与横向领导关系结合；任务完成后就解散；项目小组为临时组织，负责人也是临时委任。</a:t>
            </a:r>
          </a:p>
          <a:p>
            <a:pPr marL="0" indent="457200">
              <a:spcBef>
                <a:spcPct val="0"/>
              </a:spcBef>
              <a:buNone/>
            </a:pPr>
            <a:r>
              <a:rPr lang="zh-CN" altLang="en-US" sz="1800" dirty="0"/>
              <a:t>优点：机动性强；目标明确、人员结构合理；通过异质组合实现创新；沟通顺畅。</a:t>
            </a:r>
          </a:p>
          <a:p>
            <a:pPr marL="0" indent="457200">
              <a:spcBef>
                <a:spcPct val="0"/>
              </a:spcBef>
              <a:buNone/>
            </a:pPr>
            <a:r>
              <a:rPr lang="zh-CN" altLang="en-US" sz="1800" dirty="0"/>
              <a:t>缺点：稳定性差；多头指挥；权责不对等。</a:t>
            </a:r>
          </a:p>
          <a:p>
            <a:pPr marL="0" indent="457200">
              <a:spcBef>
                <a:spcPct val="0"/>
              </a:spcBef>
              <a:buNone/>
            </a:pPr>
            <a:r>
              <a:rPr lang="zh-CN" altLang="en-US" sz="1800" dirty="0"/>
              <a:t>适用于一些临时性的、需要多个部门密切配合的项目。</a:t>
            </a:r>
          </a:p>
        </p:txBody>
      </p:sp>
      <p:pic>
        <p:nvPicPr>
          <p:cNvPr id="2" name="图片 1"/>
          <p:cNvPicPr>
            <a:picLocks noChangeAspect="1"/>
          </p:cNvPicPr>
          <p:nvPr/>
        </p:nvPicPr>
        <p:blipFill>
          <a:blip r:embed="rId2" cstate="print"/>
          <a:stretch>
            <a:fillRect/>
          </a:stretch>
        </p:blipFill>
        <p:spPr>
          <a:xfrm>
            <a:off x="1403648" y="3573016"/>
            <a:ext cx="5856347" cy="3043759"/>
          </a:xfrm>
          <a:prstGeom prst="rect">
            <a:avLst/>
          </a:prstGeom>
        </p:spPr>
      </p:pic>
    </p:spTree>
    <p:extLst>
      <p:ext uri="{BB962C8B-B14F-4D97-AF65-F5344CB8AC3E}">
        <p14:creationId xmlns="" xmlns:p14="http://schemas.microsoft.com/office/powerpoint/2010/main" val="374155526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txBox="1">
            <a:spLocks/>
          </p:cNvSpPr>
          <p:nvPr/>
        </p:nvSpPr>
        <p:spPr>
          <a:xfrm>
            <a:off x="107504" y="188640"/>
            <a:ext cx="7111703" cy="706923"/>
          </a:xfrm>
          <a:prstGeom prst="rect">
            <a:avLst/>
          </a:prstGeom>
        </p:spPr>
        <p:txBody>
          <a:bodyPr>
            <a:normAutofit/>
          </a:bodyPr>
          <a:lstStyle>
            <a:lvl1pPr algn="l" rtl="0" eaLnBrk="0" fontAlgn="base" hangingPunct="0">
              <a:spcBef>
                <a:spcPct val="0"/>
              </a:spcBef>
              <a:spcAft>
                <a:spcPct val="0"/>
              </a:spcAft>
              <a:defRPr sz="3600" kern="1200">
                <a:solidFill>
                  <a:schemeClr val="bg1"/>
                </a:solidFill>
                <a:latin typeface="黑体" panose="02010609060101010101" pitchFamily="49" charset="-122"/>
                <a:ea typeface="黑体" panose="02010609060101010101" pitchFamily="49" charset="-122"/>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lang="zh-CN" altLang="en-US" sz="3200" dirty="0" smtClean="0"/>
              <a:t>四、</a:t>
            </a:r>
            <a:r>
              <a:rPr lang="zh-CN" altLang="en-US" sz="3200" dirty="0"/>
              <a:t>组织结构的演变趋势</a:t>
            </a:r>
            <a:endParaRPr lang="zh-CN" altLang="zh-CN" sz="3200" dirty="0"/>
          </a:p>
        </p:txBody>
      </p:sp>
      <p:sp>
        <p:nvSpPr>
          <p:cNvPr id="10" name="标题 1"/>
          <p:cNvSpPr txBox="1"/>
          <p:nvPr/>
        </p:nvSpPr>
        <p:spPr>
          <a:xfrm>
            <a:off x="251520" y="1193797"/>
            <a:ext cx="8568952" cy="7789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tx1"/>
                </a:solidFill>
                <a:latin typeface="微软雅黑" panose="020B0503020204020204" pitchFamily="34" charset="-122"/>
                <a:ea typeface="微软雅黑" panose="020B0503020204020204" pitchFamily="34" charset="-122"/>
                <a:cs typeface="+mj-cs"/>
              </a:defRPr>
            </a:lvl1pPr>
          </a:lstStyle>
          <a:p>
            <a:r>
              <a:rPr lang="zh-CN" altLang="en-US" sz="2000" dirty="0" smtClean="0"/>
              <a:t>（一）扁平化</a:t>
            </a:r>
            <a:r>
              <a:rPr lang="en-US" altLang="zh-CN" sz="2000" dirty="0" smtClean="0"/>
              <a:t>——</a:t>
            </a:r>
            <a:r>
              <a:rPr lang="zh-CN" altLang="en-US" sz="1800" dirty="0"/>
              <a:t>减少管理层级，增加管理</a:t>
            </a:r>
            <a:r>
              <a:rPr lang="zh-CN" altLang="en-US" sz="1800" dirty="0" smtClean="0"/>
              <a:t>幅度</a:t>
            </a:r>
            <a:endParaRPr lang="zh-CN" altLang="en-US" sz="1800" dirty="0"/>
          </a:p>
        </p:txBody>
      </p:sp>
      <p:graphicFrame>
        <p:nvGraphicFramePr>
          <p:cNvPr id="3" name="图示 2"/>
          <p:cNvGraphicFramePr/>
          <p:nvPr>
            <p:extLst>
              <p:ext uri="{D42A27DB-BD31-4B8C-83A1-F6EECF244321}">
                <p14:modId xmlns="" xmlns:p14="http://schemas.microsoft.com/office/powerpoint/2010/main" val="656415804"/>
              </p:ext>
            </p:extLst>
          </p:nvPr>
        </p:nvGraphicFramePr>
        <p:xfrm>
          <a:off x="1283804" y="1700808"/>
          <a:ext cx="6576392" cy="43924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 xmlns:p14="http://schemas.microsoft.com/office/powerpoint/2010/main" val="340984792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txBox="1">
            <a:spLocks/>
          </p:cNvSpPr>
          <p:nvPr/>
        </p:nvSpPr>
        <p:spPr>
          <a:xfrm>
            <a:off x="107504" y="188640"/>
            <a:ext cx="7111703" cy="706923"/>
          </a:xfrm>
          <a:prstGeom prst="rect">
            <a:avLst/>
          </a:prstGeom>
        </p:spPr>
        <p:txBody>
          <a:bodyPr>
            <a:normAutofit/>
          </a:bodyPr>
          <a:lstStyle>
            <a:lvl1pPr algn="l" rtl="0" eaLnBrk="0" fontAlgn="base" hangingPunct="0">
              <a:spcBef>
                <a:spcPct val="0"/>
              </a:spcBef>
              <a:spcAft>
                <a:spcPct val="0"/>
              </a:spcAft>
              <a:defRPr sz="3600" kern="1200">
                <a:solidFill>
                  <a:schemeClr val="bg1"/>
                </a:solidFill>
                <a:latin typeface="黑体" panose="02010609060101010101" pitchFamily="49" charset="-122"/>
                <a:ea typeface="黑体" panose="02010609060101010101" pitchFamily="49" charset="-122"/>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lang="zh-CN" altLang="en-US" sz="3200" dirty="0"/>
              <a:t>四、组织结构的演变趋势</a:t>
            </a:r>
            <a:endParaRPr lang="zh-CN" altLang="zh-CN" sz="3200" dirty="0"/>
          </a:p>
        </p:txBody>
      </p:sp>
      <p:sp>
        <p:nvSpPr>
          <p:cNvPr id="10" name="标题 1"/>
          <p:cNvSpPr txBox="1"/>
          <p:nvPr/>
        </p:nvSpPr>
        <p:spPr>
          <a:xfrm>
            <a:off x="251520" y="1193797"/>
            <a:ext cx="8568952" cy="7789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tx1"/>
                </a:solidFill>
                <a:latin typeface="微软雅黑" panose="020B0503020204020204" pitchFamily="34" charset="-122"/>
                <a:ea typeface="微软雅黑" panose="020B0503020204020204" pitchFamily="34" charset="-122"/>
                <a:cs typeface="+mj-cs"/>
              </a:defRPr>
            </a:lvl1pPr>
          </a:lstStyle>
          <a:p>
            <a:r>
              <a:rPr lang="zh-CN" altLang="en-US" sz="2000" dirty="0" smtClean="0"/>
              <a:t>（二）柔性化</a:t>
            </a:r>
            <a:endParaRPr lang="zh-CN" altLang="en-US" sz="1800" dirty="0"/>
          </a:p>
        </p:txBody>
      </p:sp>
      <p:sp>
        <p:nvSpPr>
          <p:cNvPr id="11" name="内容占位符 2"/>
          <p:cNvSpPr txBox="1">
            <a:spLocks/>
          </p:cNvSpPr>
          <p:nvPr/>
        </p:nvSpPr>
        <p:spPr>
          <a:xfrm>
            <a:off x="628650" y="1772815"/>
            <a:ext cx="7886700" cy="653981"/>
          </a:xfrm>
          <a:prstGeom prst="rect">
            <a:avLst/>
          </a:prstGeom>
        </p:spPr>
        <p:txBody>
          <a:bodyPr>
            <a:noAutofit/>
          </a:bodyPr>
          <a:lstStyle>
            <a:lvl1pPr marL="342900" indent="-342900" algn="l" rtl="0" eaLnBrk="0" fontAlgn="base" hangingPunct="0">
              <a:spcBef>
                <a:spcPct val="20000"/>
              </a:spcBef>
              <a:spcAft>
                <a:spcPct val="0"/>
              </a:spcAft>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rgbClr val="C00000"/>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457200">
              <a:spcBef>
                <a:spcPct val="0"/>
              </a:spcBef>
              <a:buNone/>
            </a:pPr>
            <a:r>
              <a:rPr lang="zh-CN" altLang="en-US" sz="1800" dirty="0"/>
              <a:t>概念：通过设置协调岗位、临时委员会或工作团队的形式加强组织内部的横向联系、增强组织机动性的一种趋势。</a:t>
            </a:r>
          </a:p>
          <a:p>
            <a:pPr marL="0" indent="457200">
              <a:spcBef>
                <a:spcPct val="0"/>
              </a:spcBef>
              <a:buNone/>
            </a:pPr>
            <a:r>
              <a:rPr lang="zh-CN" altLang="en-US" sz="1800" dirty="0"/>
              <a:t>方式：充分发挥非正式组织的作用</a:t>
            </a:r>
            <a:r>
              <a:rPr lang="zh-CN" altLang="en-US" sz="1800" dirty="0" smtClean="0"/>
              <a:t>；加强</a:t>
            </a:r>
            <a:r>
              <a:rPr lang="zh-CN" altLang="en-US" sz="1800" dirty="0"/>
              <a:t>横向沟通：</a:t>
            </a:r>
          </a:p>
        </p:txBody>
      </p:sp>
      <p:graphicFrame>
        <p:nvGraphicFramePr>
          <p:cNvPr id="7" name="表格 6"/>
          <p:cNvGraphicFramePr>
            <a:graphicFrameLocks noGrp="1"/>
          </p:cNvGraphicFramePr>
          <p:nvPr>
            <p:extLst>
              <p:ext uri="{D42A27DB-BD31-4B8C-83A1-F6EECF244321}">
                <p14:modId xmlns="" xmlns:p14="http://schemas.microsoft.com/office/powerpoint/2010/main" val="2452470125"/>
              </p:ext>
            </p:extLst>
          </p:nvPr>
        </p:nvGraphicFramePr>
        <p:xfrm>
          <a:off x="1181100" y="3005814"/>
          <a:ext cx="6781800" cy="2375535"/>
        </p:xfrm>
        <a:graphic>
          <a:graphicData uri="http://schemas.openxmlformats.org/drawingml/2006/table">
            <a:tbl>
              <a:tblPr firstRow="1" firstCol="1" bandRow="1">
                <a:tableStyleId>{B301B821-A1FF-4177-AEE7-76D212191A09}</a:tableStyleId>
              </a:tblPr>
              <a:tblGrid>
                <a:gridCol w="3390900">
                  <a:extLst>
                    <a:ext uri="{9D8B030D-6E8A-4147-A177-3AD203B41FA5}">
                      <a16:colId xmlns="" xmlns:a16="http://schemas.microsoft.com/office/drawing/2014/main" val="20000"/>
                    </a:ext>
                  </a:extLst>
                </a:gridCol>
                <a:gridCol w="3390900">
                  <a:extLst>
                    <a:ext uri="{9D8B030D-6E8A-4147-A177-3AD203B41FA5}">
                      <a16:colId xmlns="" xmlns:a16="http://schemas.microsoft.com/office/drawing/2014/main" val="20001"/>
                    </a:ext>
                  </a:extLst>
                </a:gridCol>
              </a:tblGrid>
              <a:tr h="499110">
                <a:tc>
                  <a:txBody>
                    <a:bodyPr/>
                    <a:lstStyle/>
                    <a:p>
                      <a:pPr algn="ctr">
                        <a:lnSpc>
                          <a:spcPts val="2500"/>
                        </a:lnSpc>
                        <a:spcAft>
                          <a:spcPts val="0"/>
                        </a:spcAft>
                      </a:pPr>
                      <a:r>
                        <a:rPr lang="zh-CN" sz="1800" kern="100" dirty="0">
                          <a:effectLst/>
                        </a:rPr>
                        <a:t>情况</a:t>
                      </a:r>
                    </a:p>
                  </a:txBody>
                  <a:tcPr marL="46254" marR="46254" marT="0" marB="0" anchor="ctr"/>
                </a:tc>
                <a:tc>
                  <a:txBody>
                    <a:bodyPr/>
                    <a:lstStyle/>
                    <a:p>
                      <a:pPr algn="ctr">
                        <a:lnSpc>
                          <a:spcPts val="2500"/>
                        </a:lnSpc>
                        <a:spcAft>
                          <a:spcPts val="0"/>
                        </a:spcAft>
                        <a:buNone/>
                      </a:pPr>
                      <a:r>
                        <a:rPr lang="zh-CN" altLang="en-US" sz="1800" kern="100" dirty="0">
                          <a:effectLst/>
                        </a:rPr>
                        <a:t>横向沟通措施</a:t>
                      </a:r>
                    </a:p>
                  </a:txBody>
                  <a:tcPr marL="46254" marR="46254" marT="0" marB="0" anchor="ctr"/>
                </a:tc>
                <a:extLst>
                  <a:ext uri="{0D108BD9-81ED-4DB2-BD59-A6C34878D82A}">
                    <a16:rowId xmlns="" xmlns:a16="http://schemas.microsoft.com/office/drawing/2014/main" val="10000"/>
                  </a:ext>
                </a:extLst>
              </a:tr>
              <a:tr h="625475">
                <a:tc>
                  <a:txBody>
                    <a:bodyPr/>
                    <a:lstStyle/>
                    <a:p>
                      <a:pPr indent="0" algn="ctr">
                        <a:buNone/>
                      </a:pPr>
                      <a:r>
                        <a:rPr lang="en-US" sz="1800" dirty="0" err="1"/>
                        <a:t>特定直线部门之间需要频繁联系</a:t>
                      </a:r>
                      <a:endParaRPr lang="en-US" sz="1800" b="0" dirty="0">
                        <a:latin typeface="微软雅黑" panose="020B0503020204020204" pitchFamily="34" charset="-122"/>
                        <a:ea typeface="微软雅黑" panose="020B0503020204020204" pitchFamily="34" charset="-122"/>
                        <a:cs typeface="Times New Roman" panose="02020603050405020304" charset="0"/>
                      </a:endParaRPr>
                    </a:p>
                  </a:txBody>
                  <a:tcPr marL="68580" marR="68580" marT="0" marB="0" anchor="ctr"/>
                </a:tc>
                <a:tc>
                  <a:txBody>
                    <a:bodyPr/>
                    <a:lstStyle/>
                    <a:p>
                      <a:pPr indent="0" algn="ctr">
                        <a:buNone/>
                      </a:pPr>
                      <a:r>
                        <a:rPr lang="en-US" sz="1800"/>
                        <a:t>联络官</a:t>
                      </a:r>
                      <a:endParaRPr lang="en-US" sz="1800" b="0">
                        <a:latin typeface="微软雅黑" panose="020B0503020204020204" pitchFamily="34" charset="-122"/>
                        <a:ea typeface="微软雅黑" panose="020B0503020204020204" pitchFamily="34" charset="-122"/>
                        <a:cs typeface="Times New Roman" panose="02020603050405020304" charset="0"/>
                      </a:endParaRPr>
                    </a:p>
                  </a:txBody>
                  <a:tcPr marL="68580" marR="68580" marT="0" marB="0" anchor="ctr"/>
                </a:tc>
                <a:extLst>
                  <a:ext uri="{0D108BD9-81ED-4DB2-BD59-A6C34878D82A}">
                    <a16:rowId xmlns="" xmlns:a16="http://schemas.microsoft.com/office/drawing/2014/main" val="10001"/>
                  </a:ext>
                </a:extLst>
              </a:tr>
              <a:tr h="625475">
                <a:tc>
                  <a:txBody>
                    <a:bodyPr/>
                    <a:lstStyle/>
                    <a:p>
                      <a:pPr indent="0" algn="ctr">
                        <a:buNone/>
                      </a:pPr>
                      <a:r>
                        <a:rPr lang="en-US" sz="1800" dirty="0" err="1"/>
                        <a:t>为了解决直线部门间的共同问题</a:t>
                      </a:r>
                      <a:endParaRPr lang="en-US" sz="1800" b="0" dirty="0">
                        <a:latin typeface="微软雅黑" panose="020B0503020204020204" pitchFamily="34" charset="-122"/>
                        <a:ea typeface="微软雅黑" panose="020B0503020204020204" pitchFamily="34" charset="-122"/>
                        <a:cs typeface="Times New Roman" panose="02020603050405020304" charset="0"/>
                      </a:endParaRPr>
                    </a:p>
                  </a:txBody>
                  <a:tcPr marL="68580" marR="68580" marT="0" marB="0" anchor="ctr"/>
                </a:tc>
                <a:tc>
                  <a:txBody>
                    <a:bodyPr/>
                    <a:lstStyle/>
                    <a:p>
                      <a:pPr indent="0" algn="ctr">
                        <a:buNone/>
                      </a:pPr>
                      <a:r>
                        <a:rPr lang="en-US" sz="1800"/>
                        <a:t>临时委员会</a:t>
                      </a:r>
                      <a:endParaRPr lang="en-US" sz="1800" b="0">
                        <a:latin typeface="微软雅黑" panose="020B0503020204020204" pitchFamily="34" charset="-122"/>
                        <a:ea typeface="微软雅黑" panose="020B0503020204020204" pitchFamily="34" charset="-122"/>
                        <a:cs typeface="Times New Roman" panose="02020603050405020304" charset="0"/>
                      </a:endParaRPr>
                    </a:p>
                  </a:txBody>
                  <a:tcPr marL="68580" marR="68580" marT="0" marB="0" anchor="ctr"/>
                </a:tc>
                <a:extLst>
                  <a:ext uri="{0D108BD9-81ED-4DB2-BD59-A6C34878D82A}">
                    <a16:rowId xmlns="" xmlns:a16="http://schemas.microsoft.com/office/drawing/2014/main" val="10002"/>
                  </a:ext>
                </a:extLst>
              </a:tr>
              <a:tr h="625475">
                <a:tc>
                  <a:txBody>
                    <a:bodyPr/>
                    <a:lstStyle/>
                    <a:p>
                      <a:pPr indent="0" algn="ctr">
                        <a:buNone/>
                      </a:pPr>
                      <a:r>
                        <a:rPr lang="en-US" sz="1800" dirty="0" err="1"/>
                        <a:t>从组织层面解决横向合作问题</a:t>
                      </a:r>
                      <a:endParaRPr lang="en-US" sz="1800" b="0" dirty="0">
                        <a:latin typeface="微软雅黑" panose="020B0503020204020204" pitchFamily="34" charset="-122"/>
                        <a:ea typeface="微软雅黑" panose="020B0503020204020204" pitchFamily="34" charset="-122"/>
                        <a:cs typeface="Times New Roman" panose="02020603050405020304" charset="0"/>
                      </a:endParaRPr>
                    </a:p>
                  </a:txBody>
                  <a:tcPr marL="68580" marR="68580" marT="0" marB="0" anchor="ctr"/>
                </a:tc>
                <a:tc>
                  <a:txBody>
                    <a:bodyPr/>
                    <a:lstStyle/>
                    <a:p>
                      <a:pPr indent="0" algn="ctr">
                        <a:buNone/>
                      </a:pPr>
                      <a:r>
                        <a:rPr lang="en-US" sz="1800" dirty="0" err="1"/>
                        <a:t>协调人员</a:t>
                      </a:r>
                      <a:endParaRPr lang="en-US" sz="1800" b="0" dirty="0">
                        <a:latin typeface="微软雅黑" panose="020B0503020204020204" pitchFamily="34" charset="-122"/>
                        <a:ea typeface="微软雅黑" panose="020B0503020204020204" pitchFamily="34" charset="-122"/>
                        <a:cs typeface="Times New Roman" panose="02020603050405020304" charset="0"/>
                      </a:endParaRPr>
                    </a:p>
                  </a:txBody>
                  <a:tcPr marL="68580" marR="68580" marT="0" marB="0" anchor="ctr"/>
                </a:tc>
                <a:extLst>
                  <a:ext uri="{0D108BD9-81ED-4DB2-BD59-A6C34878D82A}">
                    <a16:rowId xmlns="" xmlns:a16="http://schemas.microsoft.com/office/drawing/2014/main" val="10003"/>
                  </a:ext>
                </a:extLst>
              </a:tr>
            </a:tbl>
          </a:graphicData>
        </a:graphic>
      </p:graphicFrame>
    </p:spTree>
    <p:extLst>
      <p:ext uri="{BB962C8B-B14F-4D97-AF65-F5344CB8AC3E}">
        <p14:creationId xmlns="" xmlns:p14="http://schemas.microsoft.com/office/powerpoint/2010/main" val="19315023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txBox="1">
            <a:spLocks/>
          </p:cNvSpPr>
          <p:nvPr/>
        </p:nvSpPr>
        <p:spPr>
          <a:xfrm>
            <a:off x="107504" y="188640"/>
            <a:ext cx="7488832" cy="706923"/>
          </a:xfrm>
          <a:prstGeom prst="rect">
            <a:avLst/>
          </a:prstGeom>
        </p:spPr>
        <p:txBody>
          <a:bodyPr>
            <a:noAutofit/>
          </a:bodyPr>
          <a:lstStyle>
            <a:lvl1pPr algn="l" rtl="0" eaLnBrk="0" fontAlgn="base" hangingPunct="0">
              <a:spcBef>
                <a:spcPct val="0"/>
              </a:spcBef>
              <a:spcAft>
                <a:spcPct val="0"/>
              </a:spcAft>
              <a:defRPr sz="3600" kern="1200">
                <a:solidFill>
                  <a:schemeClr val="bg1"/>
                </a:solidFill>
                <a:latin typeface="黑体" panose="02010609060101010101" pitchFamily="49" charset="-122"/>
                <a:ea typeface="黑体" panose="02010609060101010101" pitchFamily="49" charset="-122"/>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lang="zh-CN" altLang="en-US" dirty="0" smtClean="0"/>
              <a:t>第一节 组织设计的任务与影响因素</a:t>
            </a:r>
            <a:endParaRPr lang="zh-CN" altLang="zh-CN" dirty="0"/>
          </a:p>
        </p:txBody>
      </p:sp>
      <p:sp>
        <p:nvSpPr>
          <p:cNvPr id="10" name="标题 1"/>
          <p:cNvSpPr txBox="1"/>
          <p:nvPr/>
        </p:nvSpPr>
        <p:spPr>
          <a:xfrm>
            <a:off x="251520" y="1193797"/>
            <a:ext cx="6912768" cy="7789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tx1"/>
                </a:solidFill>
                <a:latin typeface="微软雅黑" panose="020B0503020204020204" pitchFamily="34" charset="-122"/>
                <a:ea typeface="微软雅黑" panose="020B0503020204020204" pitchFamily="34" charset="-122"/>
                <a:cs typeface="+mj-cs"/>
              </a:defRPr>
            </a:lvl1pPr>
          </a:lstStyle>
          <a:p>
            <a:pPr>
              <a:lnSpc>
                <a:spcPct val="100000"/>
              </a:lnSpc>
            </a:pPr>
            <a:r>
              <a:rPr lang="zh-CN" altLang="en-US" sz="2000" dirty="0" smtClean="0"/>
              <a:t>一、组织设计的任务</a:t>
            </a:r>
            <a:endParaRPr lang="zh-CN" altLang="en-US" sz="2000" dirty="0"/>
          </a:p>
        </p:txBody>
      </p:sp>
      <p:sp>
        <p:nvSpPr>
          <p:cNvPr id="11" name="内容占位符 2"/>
          <p:cNvSpPr txBox="1">
            <a:spLocks/>
          </p:cNvSpPr>
          <p:nvPr/>
        </p:nvSpPr>
        <p:spPr>
          <a:xfrm>
            <a:off x="628650" y="1772815"/>
            <a:ext cx="7886700" cy="1008113"/>
          </a:xfrm>
          <a:prstGeom prst="rect">
            <a:avLst/>
          </a:prstGeom>
        </p:spPr>
        <p:txBody>
          <a:bodyPr>
            <a:noAutofit/>
          </a:bodyPr>
          <a:lstStyle>
            <a:lvl1pPr marL="342900" indent="-342900" algn="l" rtl="0" eaLnBrk="0" fontAlgn="base" hangingPunct="0">
              <a:spcBef>
                <a:spcPct val="20000"/>
              </a:spcBef>
              <a:spcAft>
                <a:spcPct val="0"/>
              </a:spcAft>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rgbClr val="C00000"/>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457200">
              <a:spcBef>
                <a:spcPct val="0"/>
              </a:spcBef>
              <a:buNone/>
            </a:pPr>
            <a:r>
              <a:rPr lang="zh-CN" altLang="en-US" sz="1800" dirty="0"/>
              <a:t>组织设计的任务是设计清晰的组织结构，规划各部门的职能和权限，确定组织中职能职权、参谋职权、直线职权的活动范围，最终编制职务说明书。因此，组织设计包括两方面的内容：</a:t>
            </a:r>
          </a:p>
        </p:txBody>
      </p:sp>
      <p:graphicFrame>
        <p:nvGraphicFramePr>
          <p:cNvPr id="2" name="图示 1"/>
          <p:cNvGraphicFramePr/>
          <p:nvPr>
            <p:extLst>
              <p:ext uri="{D42A27DB-BD31-4B8C-83A1-F6EECF244321}">
                <p14:modId xmlns="" xmlns:p14="http://schemas.microsoft.com/office/powerpoint/2010/main" val="4071724266"/>
              </p:ext>
            </p:extLst>
          </p:nvPr>
        </p:nvGraphicFramePr>
        <p:xfrm>
          <a:off x="1473564" y="2924944"/>
          <a:ext cx="6196873" cy="35780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 xmlns:p14="http://schemas.microsoft.com/office/powerpoint/2010/main" val="359094648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txBox="1">
            <a:spLocks/>
          </p:cNvSpPr>
          <p:nvPr/>
        </p:nvSpPr>
        <p:spPr>
          <a:xfrm>
            <a:off x="107504" y="188640"/>
            <a:ext cx="7111703" cy="706923"/>
          </a:xfrm>
          <a:prstGeom prst="rect">
            <a:avLst/>
          </a:prstGeom>
        </p:spPr>
        <p:txBody>
          <a:bodyPr>
            <a:normAutofit/>
          </a:bodyPr>
          <a:lstStyle>
            <a:lvl1pPr algn="l" rtl="0" eaLnBrk="0" fontAlgn="base" hangingPunct="0">
              <a:spcBef>
                <a:spcPct val="0"/>
              </a:spcBef>
              <a:spcAft>
                <a:spcPct val="0"/>
              </a:spcAft>
              <a:defRPr sz="3600" kern="1200">
                <a:solidFill>
                  <a:schemeClr val="bg1"/>
                </a:solidFill>
                <a:latin typeface="黑体" panose="02010609060101010101" pitchFamily="49" charset="-122"/>
                <a:ea typeface="黑体" panose="02010609060101010101" pitchFamily="49" charset="-122"/>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lang="zh-CN" altLang="en-US" sz="3200" dirty="0"/>
              <a:t>四、组织结构的演变趋势</a:t>
            </a:r>
            <a:endParaRPr lang="zh-CN" altLang="zh-CN" sz="3200" dirty="0"/>
          </a:p>
        </p:txBody>
      </p:sp>
      <p:sp>
        <p:nvSpPr>
          <p:cNvPr id="10" name="标题 1"/>
          <p:cNvSpPr txBox="1"/>
          <p:nvPr/>
        </p:nvSpPr>
        <p:spPr>
          <a:xfrm>
            <a:off x="251520" y="1193797"/>
            <a:ext cx="8568952" cy="7789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tx1"/>
                </a:solidFill>
                <a:latin typeface="微软雅黑" panose="020B0503020204020204" pitchFamily="34" charset="-122"/>
                <a:ea typeface="微软雅黑" panose="020B0503020204020204" pitchFamily="34" charset="-122"/>
                <a:cs typeface="+mj-cs"/>
              </a:defRPr>
            </a:lvl1pPr>
          </a:lstStyle>
          <a:p>
            <a:r>
              <a:rPr lang="zh-CN" altLang="en-US" sz="2000" dirty="0" smtClean="0"/>
              <a:t>（</a:t>
            </a:r>
            <a:r>
              <a:rPr lang="zh-CN" altLang="en-US" sz="2000" dirty="0"/>
              <a:t>三）无边界化</a:t>
            </a:r>
          </a:p>
        </p:txBody>
      </p:sp>
      <p:sp>
        <p:nvSpPr>
          <p:cNvPr id="11" name="内容占位符 2"/>
          <p:cNvSpPr txBox="1">
            <a:spLocks/>
          </p:cNvSpPr>
          <p:nvPr/>
        </p:nvSpPr>
        <p:spPr>
          <a:xfrm>
            <a:off x="628650" y="1772815"/>
            <a:ext cx="7886700" cy="653981"/>
          </a:xfrm>
          <a:prstGeom prst="rect">
            <a:avLst/>
          </a:prstGeom>
        </p:spPr>
        <p:txBody>
          <a:bodyPr>
            <a:noAutofit/>
          </a:bodyPr>
          <a:lstStyle>
            <a:lvl1pPr marL="342900" indent="-342900" algn="l" rtl="0" eaLnBrk="0" fontAlgn="base" hangingPunct="0">
              <a:spcBef>
                <a:spcPct val="20000"/>
              </a:spcBef>
              <a:spcAft>
                <a:spcPct val="0"/>
              </a:spcAft>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rgbClr val="C00000"/>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457200">
              <a:spcBef>
                <a:spcPct val="0"/>
              </a:spcBef>
              <a:buNone/>
            </a:pPr>
            <a:r>
              <a:rPr lang="zh-CN" altLang="en-US" sz="1800" dirty="0" smtClean="0"/>
              <a:t>在</a:t>
            </a:r>
            <a:r>
              <a:rPr lang="zh-CN" altLang="en-US" sz="1800" dirty="0"/>
              <a:t>构建组织结构时，不是按照某种预先设定的结构来限定组织的横向、纵向和外部边界，而是力求打破和取消组织边界，以保持组织的灵活性和有效运营。</a:t>
            </a:r>
          </a:p>
        </p:txBody>
      </p:sp>
      <p:pic>
        <p:nvPicPr>
          <p:cNvPr id="3074" name="Picture 2" descr="https://timgsa.baidu.com/timg?image&amp;quality=80&amp;size=b9999_10000&amp;sec=1548157240349&amp;di=99e4cde87be1ec6f97a047192d76adf7&amp;imgtype=0&amp;src=http%3A%2F%2Fpaper.ce.cn%2Fjjrb%2Fres%2F1%2F1%2F2012-05%2F02%2F15%2Fres01_attpic_brief.jpg"/>
          <p:cNvPicPr>
            <a:picLocks noChangeAspect="1" noChangeArrowheads="1"/>
          </p:cNvPicPr>
          <p:nvPr/>
        </p:nvPicPr>
        <p:blipFill>
          <a:blip r:embed="rId2" cstate="print">
            <a:extLst>
              <a:ext uri="{BEBA8EAE-BF5A-486C-A8C5-ECC9F3942E4B}">
                <a14:imgProps xmlns="" xmlns:a14="http://schemas.microsoft.com/office/drawing/2010/main">
                  <a14:imgLayer r:embed="rId3">
                    <a14:imgEffect>
                      <a14:sharpenSoften amount="25000"/>
                    </a14:imgEffect>
                  </a14:imgLayer>
                </a14:imgProps>
              </a:ext>
              <a:ext uri="{28A0092B-C50C-407E-A947-70E740481C1C}">
                <a14:useLocalDpi xmlns="" xmlns:a14="http://schemas.microsoft.com/office/drawing/2010/main" val="0"/>
              </a:ext>
            </a:extLst>
          </a:blip>
          <a:srcRect/>
          <a:stretch>
            <a:fillRect/>
          </a:stretch>
        </p:blipFill>
        <p:spPr bwMode="auto">
          <a:xfrm>
            <a:off x="1439652" y="3111970"/>
            <a:ext cx="6264696" cy="2646836"/>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56667489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txBox="1">
            <a:spLocks/>
          </p:cNvSpPr>
          <p:nvPr/>
        </p:nvSpPr>
        <p:spPr>
          <a:xfrm>
            <a:off x="107504" y="188640"/>
            <a:ext cx="7111703" cy="706923"/>
          </a:xfrm>
          <a:prstGeom prst="rect">
            <a:avLst/>
          </a:prstGeom>
        </p:spPr>
        <p:txBody>
          <a:bodyPr>
            <a:normAutofit/>
          </a:bodyPr>
          <a:lstStyle>
            <a:lvl1pPr algn="l" rtl="0" eaLnBrk="0" fontAlgn="base" hangingPunct="0">
              <a:spcBef>
                <a:spcPct val="0"/>
              </a:spcBef>
              <a:spcAft>
                <a:spcPct val="0"/>
              </a:spcAft>
              <a:defRPr sz="3600" kern="1200">
                <a:solidFill>
                  <a:schemeClr val="bg1"/>
                </a:solidFill>
                <a:latin typeface="黑体" panose="02010609060101010101" pitchFamily="49" charset="-122"/>
                <a:ea typeface="黑体" panose="02010609060101010101" pitchFamily="49" charset="-122"/>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lang="zh-CN" altLang="en-US" sz="3200" dirty="0"/>
              <a:t>四、组织结构的演变趋势</a:t>
            </a:r>
            <a:endParaRPr lang="zh-CN" altLang="zh-CN" sz="3200" dirty="0"/>
          </a:p>
        </p:txBody>
      </p:sp>
      <p:sp>
        <p:nvSpPr>
          <p:cNvPr id="10" name="标题 1"/>
          <p:cNvSpPr txBox="1"/>
          <p:nvPr/>
        </p:nvSpPr>
        <p:spPr>
          <a:xfrm>
            <a:off x="251520" y="1193797"/>
            <a:ext cx="8568952" cy="7789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tx1"/>
                </a:solidFill>
                <a:latin typeface="微软雅黑" panose="020B0503020204020204" pitchFamily="34" charset="-122"/>
                <a:ea typeface="微软雅黑" panose="020B0503020204020204" pitchFamily="34" charset="-122"/>
                <a:cs typeface="+mj-cs"/>
              </a:defRPr>
            </a:lvl1pPr>
          </a:lstStyle>
          <a:p>
            <a:r>
              <a:rPr lang="zh-CN" altLang="en-US" sz="2000" dirty="0" smtClean="0"/>
              <a:t>（四）虚拟化</a:t>
            </a:r>
            <a:endParaRPr lang="zh-CN" altLang="en-US" sz="2000" dirty="0"/>
          </a:p>
        </p:txBody>
      </p:sp>
      <p:sp>
        <p:nvSpPr>
          <p:cNvPr id="11" name="内容占位符 2"/>
          <p:cNvSpPr txBox="1">
            <a:spLocks/>
          </p:cNvSpPr>
          <p:nvPr/>
        </p:nvSpPr>
        <p:spPr>
          <a:xfrm>
            <a:off x="659525" y="1928618"/>
            <a:ext cx="4117490" cy="1212350"/>
          </a:xfrm>
          <a:prstGeom prst="rect">
            <a:avLst/>
          </a:prstGeom>
        </p:spPr>
        <p:txBody>
          <a:bodyPr>
            <a:noAutofit/>
          </a:bodyPr>
          <a:lstStyle>
            <a:lvl1pPr marL="342900" indent="-342900" algn="l" rtl="0" eaLnBrk="0" fontAlgn="base" hangingPunct="0">
              <a:spcBef>
                <a:spcPct val="20000"/>
              </a:spcBef>
              <a:spcAft>
                <a:spcPct val="0"/>
              </a:spcAft>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rgbClr val="C00000"/>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457200">
              <a:spcBef>
                <a:spcPct val="0"/>
              </a:spcBef>
              <a:buNone/>
            </a:pPr>
            <a:r>
              <a:rPr lang="en-US" altLang="zh-CN" sz="1800" dirty="0" smtClean="0"/>
              <a:t>1. </a:t>
            </a:r>
            <a:r>
              <a:rPr lang="zh-CN" altLang="en-US" sz="1800" dirty="0" smtClean="0"/>
              <a:t>电子商务组织的虚拟化：通过信息和资源整合创造巨大的价值；形成一个以网络为载体的创业生态系统。</a:t>
            </a:r>
          </a:p>
        </p:txBody>
      </p:sp>
      <p:pic>
        <p:nvPicPr>
          <p:cNvPr id="2" name="图片 1"/>
          <p:cNvPicPr>
            <a:picLocks noChangeAspect="1"/>
          </p:cNvPicPr>
          <p:nvPr/>
        </p:nvPicPr>
        <p:blipFill>
          <a:blip r:embed="rId2" cstate="print"/>
          <a:stretch>
            <a:fillRect/>
          </a:stretch>
        </p:blipFill>
        <p:spPr>
          <a:xfrm>
            <a:off x="2192128" y="3875789"/>
            <a:ext cx="4759744" cy="2176306"/>
          </a:xfrm>
          <a:prstGeom prst="rect">
            <a:avLst/>
          </a:prstGeom>
        </p:spPr>
      </p:pic>
      <p:sp>
        <p:nvSpPr>
          <p:cNvPr id="7" name="内容占位符 2"/>
          <p:cNvSpPr txBox="1">
            <a:spLocks/>
          </p:cNvSpPr>
          <p:nvPr/>
        </p:nvSpPr>
        <p:spPr>
          <a:xfrm>
            <a:off x="659452" y="3083701"/>
            <a:ext cx="7886700" cy="653981"/>
          </a:xfrm>
          <a:prstGeom prst="rect">
            <a:avLst/>
          </a:prstGeom>
        </p:spPr>
        <p:txBody>
          <a:bodyPr>
            <a:noAutofit/>
          </a:bodyPr>
          <a:lstStyle>
            <a:lvl1pPr marL="342900" indent="-342900" algn="l" rtl="0" eaLnBrk="0" fontAlgn="base" hangingPunct="0">
              <a:spcBef>
                <a:spcPct val="20000"/>
              </a:spcBef>
              <a:spcAft>
                <a:spcPct val="0"/>
              </a:spcAft>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rgbClr val="C00000"/>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457200">
              <a:spcBef>
                <a:spcPct val="0"/>
              </a:spcBef>
              <a:buNone/>
            </a:pPr>
            <a:r>
              <a:rPr lang="en-US" altLang="zh-CN" sz="1800" dirty="0" smtClean="0"/>
              <a:t>2. </a:t>
            </a:r>
            <a:r>
              <a:rPr lang="zh-CN" altLang="en-US" sz="1800" dirty="0" smtClean="0"/>
              <a:t>动态</a:t>
            </a:r>
            <a:r>
              <a:rPr lang="zh-CN" altLang="en-US" sz="1800" dirty="0"/>
              <a:t>网络虚拟组织：以项目为中心，通过与其他组织建立研发、生产制造、营销、售后服务等业务合同网，有效发挥核心业务专长的核心型组织形式。</a:t>
            </a:r>
          </a:p>
        </p:txBody>
      </p:sp>
      <p:pic>
        <p:nvPicPr>
          <p:cNvPr id="8194" name="Picture 2" descr="https://ss3.bdstatic.com/70cFv8Sh_Q1YnxGkpoWK1HF6hhy/it/u=517491437,2615159992&amp;fm=26&amp;gp=0.jpg"/>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4825504" y="1680263"/>
            <a:ext cx="4011131" cy="1305009"/>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69402959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txBox="1">
            <a:spLocks/>
          </p:cNvSpPr>
          <p:nvPr/>
        </p:nvSpPr>
        <p:spPr>
          <a:xfrm>
            <a:off x="107504" y="188640"/>
            <a:ext cx="7111703" cy="706923"/>
          </a:xfrm>
          <a:prstGeom prst="rect">
            <a:avLst/>
          </a:prstGeom>
        </p:spPr>
        <p:txBody>
          <a:bodyPr>
            <a:normAutofit/>
          </a:bodyPr>
          <a:lstStyle>
            <a:lvl1pPr algn="l" rtl="0" eaLnBrk="0" fontAlgn="base" hangingPunct="0">
              <a:spcBef>
                <a:spcPct val="0"/>
              </a:spcBef>
              <a:spcAft>
                <a:spcPct val="0"/>
              </a:spcAft>
              <a:defRPr sz="3600" kern="1200">
                <a:solidFill>
                  <a:schemeClr val="bg1"/>
                </a:solidFill>
                <a:latin typeface="黑体" panose="02010609060101010101" pitchFamily="49" charset="-122"/>
                <a:ea typeface="黑体" panose="02010609060101010101" pitchFamily="49" charset="-122"/>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lang="zh-CN" altLang="en-US" sz="3200" dirty="0"/>
              <a:t>四、组织结构的演变趋势</a:t>
            </a:r>
            <a:endParaRPr lang="zh-CN" altLang="zh-CN" sz="3200" dirty="0"/>
          </a:p>
        </p:txBody>
      </p:sp>
      <p:sp>
        <p:nvSpPr>
          <p:cNvPr id="10" name="标题 1"/>
          <p:cNvSpPr txBox="1"/>
          <p:nvPr/>
        </p:nvSpPr>
        <p:spPr>
          <a:xfrm>
            <a:off x="251520" y="1193797"/>
            <a:ext cx="8568952" cy="7789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tx1"/>
                </a:solidFill>
                <a:latin typeface="微软雅黑" panose="020B0503020204020204" pitchFamily="34" charset="-122"/>
                <a:ea typeface="微软雅黑" panose="020B0503020204020204" pitchFamily="34" charset="-122"/>
                <a:cs typeface="+mj-cs"/>
              </a:defRPr>
            </a:lvl1pPr>
          </a:lstStyle>
          <a:p>
            <a:r>
              <a:rPr lang="zh-CN" altLang="en-US" sz="2000" dirty="0" smtClean="0"/>
              <a:t>（四）虚拟化</a:t>
            </a:r>
            <a:endParaRPr lang="zh-CN" altLang="en-US" sz="2000" dirty="0"/>
          </a:p>
        </p:txBody>
      </p:sp>
      <p:sp>
        <p:nvSpPr>
          <p:cNvPr id="7" name="内容占位符 2"/>
          <p:cNvSpPr txBox="1">
            <a:spLocks/>
          </p:cNvSpPr>
          <p:nvPr/>
        </p:nvSpPr>
        <p:spPr>
          <a:xfrm>
            <a:off x="659452" y="1844825"/>
            <a:ext cx="7886700" cy="1892858"/>
          </a:xfrm>
          <a:prstGeom prst="rect">
            <a:avLst/>
          </a:prstGeom>
        </p:spPr>
        <p:txBody>
          <a:bodyPr>
            <a:noAutofit/>
          </a:bodyPr>
          <a:lstStyle>
            <a:lvl1pPr marL="342900" indent="-342900" algn="l" rtl="0" eaLnBrk="0" fontAlgn="base" hangingPunct="0">
              <a:spcBef>
                <a:spcPct val="20000"/>
              </a:spcBef>
              <a:spcAft>
                <a:spcPct val="0"/>
              </a:spcAft>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rgbClr val="C00000"/>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457200">
              <a:spcBef>
                <a:spcPct val="0"/>
              </a:spcBef>
              <a:buNone/>
            </a:pPr>
            <a:r>
              <a:rPr lang="en-US" altLang="zh-CN" sz="1800" dirty="0" smtClean="0"/>
              <a:t>3. </a:t>
            </a:r>
            <a:r>
              <a:rPr lang="zh-CN" altLang="en-US" sz="1800" dirty="0" smtClean="0"/>
              <a:t>市场链</a:t>
            </a:r>
            <a:endParaRPr lang="en-US" altLang="zh-CN" sz="1800" dirty="0" smtClean="0"/>
          </a:p>
          <a:p>
            <a:pPr marL="0" indent="457200">
              <a:spcBef>
                <a:spcPct val="0"/>
              </a:spcBef>
              <a:buNone/>
            </a:pPr>
            <a:r>
              <a:rPr lang="zh-CN" altLang="en-US" sz="1800" dirty="0" smtClean="0"/>
              <a:t>将</a:t>
            </a:r>
            <a:r>
              <a:rPr lang="zh-CN" altLang="en-US" sz="1800" dirty="0"/>
              <a:t>市场经济中的利益调节机制引入企业内部，在集团宏观调控下，把企业内部的业务关系由原来的单纯行政关系转变成平等的买卖关系、服务关系和契约关系，把订单转变成一系列内部的市场订单，形成以订单为中心、上下工序和岗位间相互咬合、自行调节运行的市场链（</a:t>
            </a:r>
            <a:r>
              <a:rPr lang="en-US" altLang="zh-CN" sz="1800" dirty="0"/>
              <a:t>SST</a:t>
            </a:r>
            <a:r>
              <a:rPr lang="zh-CN" altLang="en-US" sz="1800" dirty="0"/>
              <a:t>）</a:t>
            </a:r>
            <a:r>
              <a:rPr lang="zh-CN" altLang="en-US" sz="1800" dirty="0" smtClean="0"/>
              <a:t>。</a:t>
            </a:r>
            <a:endParaRPr lang="zh-CN" altLang="en-US" sz="1800" dirty="0"/>
          </a:p>
        </p:txBody>
      </p:sp>
      <p:pic>
        <p:nvPicPr>
          <p:cNvPr id="9218" name="Picture 2" descr="https://timgsa.baidu.com/timg?image&amp;quality=80&amp;size=b9999_10000&amp;sec=1548157651401&amp;di=4621bd049a8b8d7b3d133cdf5875cb77&amp;imgtype=0&amp;src=http%3A%2F%2Fs1.sinaimg.cn%2Fmiddle%2F7535ec5449d5b653a2d30%26690"/>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2267883" y="3501008"/>
            <a:ext cx="4608234" cy="2887826"/>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348366403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txBox="1">
            <a:spLocks/>
          </p:cNvSpPr>
          <p:nvPr/>
        </p:nvSpPr>
        <p:spPr>
          <a:xfrm>
            <a:off x="107504" y="188640"/>
            <a:ext cx="7111703" cy="706923"/>
          </a:xfrm>
          <a:prstGeom prst="rect">
            <a:avLst/>
          </a:prstGeom>
        </p:spPr>
        <p:txBody>
          <a:bodyPr>
            <a:normAutofit/>
          </a:bodyPr>
          <a:lstStyle>
            <a:lvl1pPr algn="l" rtl="0" eaLnBrk="0" fontAlgn="base" hangingPunct="0">
              <a:spcBef>
                <a:spcPct val="0"/>
              </a:spcBef>
              <a:spcAft>
                <a:spcPct val="0"/>
              </a:spcAft>
              <a:defRPr sz="3600" kern="1200">
                <a:solidFill>
                  <a:schemeClr val="bg1"/>
                </a:solidFill>
                <a:latin typeface="黑体" panose="02010609060101010101" pitchFamily="49" charset="-122"/>
                <a:ea typeface="黑体" panose="02010609060101010101" pitchFamily="49" charset="-122"/>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lang="zh-CN" altLang="en-US" dirty="0" smtClean="0"/>
              <a:t>第三节 组织</a:t>
            </a:r>
            <a:r>
              <a:rPr lang="zh-CN" altLang="en-US" dirty="0"/>
              <a:t>整合</a:t>
            </a:r>
            <a:endParaRPr lang="zh-CN" altLang="zh-CN" dirty="0"/>
          </a:p>
        </p:txBody>
      </p:sp>
      <p:sp>
        <p:nvSpPr>
          <p:cNvPr id="10" name="标题 1"/>
          <p:cNvSpPr txBox="1"/>
          <p:nvPr/>
        </p:nvSpPr>
        <p:spPr>
          <a:xfrm>
            <a:off x="395536" y="1458470"/>
            <a:ext cx="8568952" cy="602378"/>
          </a:xfrm>
          <a:prstGeom prst="rect">
            <a:avLst/>
          </a:prstGeom>
        </p:spPr>
        <p:txBody>
          <a:bodyPr vert="horz" lIns="91440" tIns="45720" rIns="91440" bIns="45720" rtlCol="0" anchor="t" anchorCtr="0">
            <a:noAutofit/>
          </a:bodyPr>
          <a:lstStyle>
            <a:lvl1pPr algn="l" defTabSz="914400" rtl="0" eaLnBrk="1" latinLnBrk="0" hangingPunct="1">
              <a:lnSpc>
                <a:spcPct val="90000"/>
              </a:lnSpc>
              <a:spcBef>
                <a:spcPct val="0"/>
              </a:spcBef>
              <a:buNone/>
              <a:defRPr sz="3200" kern="1200">
                <a:solidFill>
                  <a:schemeClr val="tx1"/>
                </a:solidFill>
                <a:latin typeface="微软雅黑" panose="020B0503020204020204" pitchFamily="34" charset="-122"/>
                <a:ea typeface="微软雅黑" panose="020B0503020204020204" pitchFamily="34" charset="-122"/>
                <a:cs typeface="+mj-cs"/>
              </a:defRPr>
            </a:lvl1pPr>
          </a:lstStyle>
          <a:p>
            <a:r>
              <a:rPr lang="zh-CN" altLang="en-US" sz="2000" dirty="0"/>
              <a:t>组织结构确定后，如何解决以下问题</a:t>
            </a:r>
            <a:r>
              <a:rPr lang="zh-CN" altLang="en-US" sz="2000" dirty="0" smtClean="0"/>
              <a:t>：</a:t>
            </a:r>
            <a:endParaRPr lang="zh-CN" altLang="en-US" sz="2000" dirty="0"/>
          </a:p>
        </p:txBody>
      </p:sp>
      <p:sp>
        <p:nvSpPr>
          <p:cNvPr id="2" name="云形标注 1"/>
          <p:cNvSpPr/>
          <p:nvPr/>
        </p:nvSpPr>
        <p:spPr>
          <a:xfrm>
            <a:off x="397169" y="2204864"/>
            <a:ext cx="4032448" cy="1224136"/>
          </a:xfrm>
          <a:prstGeom prst="cloudCallout">
            <a:avLst/>
          </a:prstGeom>
        </p:spPr>
        <p:style>
          <a:lnRef idx="0">
            <a:schemeClr val="accent2"/>
          </a:lnRef>
          <a:fillRef idx="3">
            <a:schemeClr val="accent2"/>
          </a:fillRef>
          <a:effectRef idx="3">
            <a:schemeClr val="accent2"/>
          </a:effectRef>
          <a:fontRef idx="minor">
            <a:schemeClr val="lt1"/>
          </a:fontRef>
        </p:style>
        <p:txBody>
          <a:bodyPr rtlCol="0" anchor="ctr"/>
          <a:lstStyle/>
          <a:p>
            <a:r>
              <a:rPr lang="zh-CN" altLang="en-US"/>
              <a:t>如何在正式组织中发挥非正式组织的作用，消除其消极影响？</a:t>
            </a:r>
            <a:endParaRPr lang="zh-CN" altLang="en-US" dirty="0"/>
          </a:p>
        </p:txBody>
      </p:sp>
      <p:sp>
        <p:nvSpPr>
          <p:cNvPr id="8" name="云形标注 7"/>
          <p:cNvSpPr/>
          <p:nvPr/>
        </p:nvSpPr>
        <p:spPr>
          <a:xfrm>
            <a:off x="2151187" y="3645024"/>
            <a:ext cx="3024336" cy="1080120"/>
          </a:xfrm>
          <a:prstGeom prst="cloudCallout">
            <a:avLst/>
          </a:prstGeom>
        </p:spPr>
        <p:style>
          <a:lnRef idx="0">
            <a:schemeClr val="accent2"/>
          </a:lnRef>
          <a:fillRef idx="3">
            <a:schemeClr val="accent2"/>
          </a:fillRef>
          <a:effectRef idx="3">
            <a:schemeClr val="accent2"/>
          </a:effectRef>
          <a:fontRef idx="minor">
            <a:schemeClr val="lt1"/>
          </a:fontRef>
        </p:style>
        <p:txBody>
          <a:bodyPr rtlCol="0" anchor="ctr"/>
          <a:lstStyle/>
          <a:p>
            <a:r>
              <a:rPr lang="zh-CN" altLang="en-US" dirty="0"/>
              <a:t>组织层级内、层级之间如何进行协调？</a:t>
            </a:r>
          </a:p>
        </p:txBody>
      </p:sp>
      <p:sp>
        <p:nvSpPr>
          <p:cNvPr id="11" name="云形标注 10"/>
          <p:cNvSpPr/>
          <p:nvPr/>
        </p:nvSpPr>
        <p:spPr>
          <a:xfrm>
            <a:off x="4932040" y="2263715"/>
            <a:ext cx="3744416" cy="1872208"/>
          </a:xfrm>
          <a:prstGeom prst="cloudCallout">
            <a:avLst/>
          </a:prstGeom>
        </p:spPr>
        <p:style>
          <a:lnRef idx="0">
            <a:schemeClr val="accent2"/>
          </a:lnRef>
          <a:fillRef idx="3">
            <a:schemeClr val="accent2"/>
          </a:fillRef>
          <a:effectRef idx="3">
            <a:schemeClr val="accent2"/>
          </a:effectRef>
          <a:fontRef idx="minor">
            <a:schemeClr val="lt1"/>
          </a:fontRef>
        </p:style>
        <p:txBody>
          <a:bodyPr rtlCol="0" anchor="ctr"/>
          <a:lstStyle/>
          <a:p>
            <a:r>
              <a:rPr lang="zh-CN" altLang="en-US" dirty="0"/>
              <a:t>如何处理组织中同时存在的两种不同类型的管理者</a:t>
            </a:r>
            <a:r>
              <a:rPr lang="en-US" altLang="zh-CN" dirty="0"/>
              <a:t>——</a:t>
            </a:r>
            <a:r>
              <a:rPr lang="zh-CN" altLang="en-US" dirty="0"/>
              <a:t>直线和参谋的关系？</a:t>
            </a:r>
          </a:p>
        </p:txBody>
      </p:sp>
      <p:sp>
        <p:nvSpPr>
          <p:cNvPr id="3" name="下箭头 2"/>
          <p:cNvSpPr/>
          <p:nvPr/>
        </p:nvSpPr>
        <p:spPr>
          <a:xfrm>
            <a:off x="3960749" y="4941168"/>
            <a:ext cx="1222503" cy="576064"/>
          </a:xfrm>
          <a:prstGeom prst="downArrow">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12" name="圆角矩形 11"/>
          <p:cNvSpPr/>
          <p:nvPr/>
        </p:nvSpPr>
        <p:spPr>
          <a:xfrm>
            <a:off x="3275856" y="5661248"/>
            <a:ext cx="2592288" cy="786945"/>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zh-CN" altLang="en-US" dirty="0" smtClean="0"/>
              <a:t>组织整合</a:t>
            </a:r>
            <a:endParaRPr lang="zh-CN" altLang="en-US" dirty="0"/>
          </a:p>
        </p:txBody>
      </p:sp>
    </p:spTree>
    <p:extLst>
      <p:ext uri="{BB962C8B-B14F-4D97-AF65-F5344CB8AC3E}">
        <p14:creationId xmlns="" xmlns:p14="http://schemas.microsoft.com/office/powerpoint/2010/main" val="112867642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txBox="1">
            <a:spLocks/>
          </p:cNvSpPr>
          <p:nvPr/>
        </p:nvSpPr>
        <p:spPr>
          <a:xfrm>
            <a:off x="107504" y="188640"/>
            <a:ext cx="7111703" cy="706923"/>
          </a:xfrm>
          <a:prstGeom prst="rect">
            <a:avLst/>
          </a:prstGeom>
        </p:spPr>
        <p:txBody>
          <a:bodyPr>
            <a:normAutofit/>
          </a:bodyPr>
          <a:lstStyle>
            <a:lvl1pPr algn="l" rtl="0" eaLnBrk="0" fontAlgn="base" hangingPunct="0">
              <a:spcBef>
                <a:spcPct val="0"/>
              </a:spcBef>
              <a:spcAft>
                <a:spcPct val="0"/>
              </a:spcAft>
              <a:defRPr sz="3600" kern="1200">
                <a:solidFill>
                  <a:schemeClr val="bg1"/>
                </a:solidFill>
                <a:latin typeface="黑体" panose="02010609060101010101" pitchFamily="49" charset="-122"/>
                <a:ea typeface="黑体" panose="02010609060101010101" pitchFamily="49" charset="-122"/>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lang="zh-CN" altLang="en-US" sz="3200" dirty="0" smtClean="0"/>
              <a:t>一、</a:t>
            </a:r>
            <a:r>
              <a:rPr lang="en-US" altLang="zh-CN" sz="3200" dirty="0" err="1" smtClean="0"/>
              <a:t>正式组织与非正式组织的整合</a:t>
            </a:r>
            <a:endParaRPr lang="zh-CN" altLang="zh-CN" sz="3200" dirty="0"/>
          </a:p>
        </p:txBody>
      </p:sp>
      <p:sp>
        <p:nvSpPr>
          <p:cNvPr id="10" name="标题 1"/>
          <p:cNvSpPr txBox="1"/>
          <p:nvPr/>
        </p:nvSpPr>
        <p:spPr>
          <a:xfrm>
            <a:off x="251520" y="1193797"/>
            <a:ext cx="8568952" cy="7789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tx1"/>
                </a:solidFill>
                <a:latin typeface="微软雅黑" panose="020B0503020204020204" pitchFamily="34" charset="-122"/>
                <a:ea typeface="微软雅黑" panose="020B0503020204020204" pitchFamily="34" charset="-122"/>
                <a:cs typeface="+mj-cs"/>
              </a:defRPr>
            </a:lvl1pPr>
          </a:lstStyle>
          <a:p>
            <a:r>
              <a:rPr lang="zh-CN" altLang="en-US" sz="2000" dirty="0" smtClean="0"/>
              <a:t>（一）正式组织</a:t>
            </a:r>
            <a:endParaRPr lang="zh-CN" altLang="en-US" sz="1800" dirty="0"/>
          </a:p>
        </p:txBody>
      </p:sp>
      <p:sp>
        <p:nvSpPr>
          <p:cNvPr id="7" name="内容占位符 2"/>
          <p:cNvSpPr txBox="1">
            <a:spLocks/>
          </p:cNvSpPr>
          <p:nvPr/>
        </p:nvSpPr>
        <p:spPr>
          <a:xfrm>
            <a:off x="659452" y="1844825"/>
            <a:ext cx="7886700" cy="1892858"/>
          </a:xfrm>
          <a:prstGeom prst="rect">
            <a:avLst/>
          </a:prstGeom>
        </p:spPr>
        <p:txBody>
          <a:bodyPr>
            <a:noAutofit/>
          </a:bodyPr>
          <a:lstStyle>
            <a:lvl1pPr marL="342900" indent="-342900" algn="l" rtl="0" eaLnBrk="0" fontAlgn="base" hangingPunct="0">
              <a:spcBef>
                <a:spcPct val="20000"/>
              </a:spcBef>
              <a:spcAft>
                <a:spcPct val="0"/>
              </a:spcAft>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rgbClr val="C00000"/>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457200">
              <a:spcBef>
                <a:spcPct val="0"/>
              </a:spcBef>
              <a:buNone/>
            </a:pPr>
            <a:r>
              <a:rPr lang="zh-CN" altLang="en-US" sz="1800" dirty="0" smtClean="0"/>
              <a:t>两</a:t>
            </a:r>
            <a:r>
              <a:rPr lang="zh-CN" altLang="en-US" sz="1800" dirty="0"/>
              <a:t>个或两个以上的人围绕一个共同目标并经过有意识的、处于系统关系的物的要素、人的要素和社会要素组成的有机整体</a:t>
            </a:r>
            <a:r>
              <a:rPr lang="zh-CN" altLang="en-US" sz="1800" dirty="0" smtClean="0"/>
              <a:t>。</a:t>
            </a:r>
            <a:endParaRPr lang="zh-CN" altLang="en-US" sz="1800" dirty="0"/>
          </a:p>
        </p:txBody>
      </p:sp>
      <p:pic>
        <p:nvPicPr>
          <p:cNvPr id="10244" name="Picture 4" descr="https://ss1.bdstatic.com/70cFvXSh_Q1YnxGkpoWK1HF6hhy/it/u=363538458,3433146775&amp;fm=26&amp;gp=0.jpg"/>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977219" y="2852936"/>
            <a:ext cx="5189562" cy="344587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264513705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txBox="1">
            <a:spLocks/>
          </p:cNvSpPr>
          <p:nvPr/>
        </p:nvSpPr>
        <p:spPr>
          <a:xfrm>
            <a:off x="107504" y="188640"/>
            <a:ext cx="7111703" cy="706923"/>
          </a:xfrm>
          <a:prstGeom prst="rect">
            <a:avLst/>
          </a:prstGeom>
        </p:spPr>
        <p:txBody>
          <a:bodyPr>
            <a:normAutofit/>
          </a:bodyPr>
          <a:lstStyle>
            <a:lvl1pPr algn="l" rtl="0" eaLnBrk="0" fontAlgn="base" hangingPunct="0">
              <a:spcBef>
                <a:spcPct val="0"/>
              </a:spcBef>
              <a:spcAft>
                <a:spcPct val="0"/>
              </a:spcAft>
              <a:defRPr sz="3600" kern="1200">
                <a:solidFill>
                  <a:schemeClr val="bg1"/>
                </a:solidFill>
                <a:latin typeface="黑体" panose="02010609060101010101" pitchFamily="49" charset="-122"/>
                <a:ea typeface="黑体" panose="02010609060101010101" pitchFamily="49" charset="-122"/>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lang="zh-CN" altLang="en-US" sz="3200" dirty="0" smtClean="0"/>
              <a:t>一、</a:t>
            </a:r>
            <a:r>
              <a:rPr lang="en-US" altLang="zh-CN" sz="3200" dirty="0" err="1" smtClean="0"/>
              <a:t>正式组织与非正式组织的整合</a:t>
            </a:r>
            <a:endParaRPr lang="zh-CN" altLang="zh-CN" sz="3200" dirty="0"/>
          </a:p>
        </p:txBody>
      </p:sp>
      <p:sp>
        <p:nvSpPr>
          <p:cNvPr id="10" name="标题 1"/>
          <p:cNvSpPr txBox="1"/>
          <p:nvPr/>
        </p:nvSpPr>
        <p:spPr>
          <a:xfrm>
            <a:off x="251520" y="1193797"/>
            <a:ext cx="8568952" cy="7789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tx1"/>
                </a:solidFill>
                <a:latin typeface="微软雅黑" panose="020B0503020204020204" pitchFamily="34" charset="-122"/>
                <a:ea typeface="微软雅黑" panose="020B0503020204020204" pitchFamily="34" charset="-122"/>
                <a:cs typeface="+mj-cs"/>
              </a:defRPr>
            </a:lvl1pPr>
          </a:lstStyle>
          <a:p>
            <a:r>
              <a:rPr lang="zh-CN" altLang="en-US" sz="2000" dirty="0" smtClean="0"/>
              <a:t>（二）非正式组织</a:t>
            </a:r>
            <a:endParaRPr lang="zh-CN" altLang="en-US" sz="1800" dirty="0"/>
          </a:p>
        </p:txBody>
      </p:sp>
      <p:sp>
        <p:nvSpPr>
          <p:cNvPr id="7" name="内容占位符 2"/>
          <p:cNvSpPr txBox="1">
            <a:spLocks/>
          </p:cNvSpPr>
          <p:nvPr/>
        </p:nvSpPr>
        <p:spPr>
          <a:xfrm>
            <a:off x="659452" y="1844825"/>
            <a:ext cx="7886700" cy="1892858"/>
          </a:xfrm>
          <a:prstGeom prst="rect">
            <a:avLst/>
          </a:prstGeom>
        </p:spPr>
        <p:txBody>
          <a:bodyPr>
            <a:noAutofit/>
          </a:bodyPr>
          <a:lstStyle>
            <a:lvl1pPr marL="342900" indent="-342900" algn="l" rtl="0" eaLnBrk="0" fontAlgn="base" hangingPunct="0">
              <a:spcBef>
                <a:spcPct val="20000"/>
              </a:spcBef>
              <a:spcAft>
                <a:spcPct val="0"/>
              </a:spcAft>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rgbClr val="C00000"/>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457200">
              <a:spcBef>
                <a:spcPct val="0"/>
              </a:spcBef>
              <a:buNone/>
            </a:pPr>
            <a:r>
              <a:rPr lang="zh-CN" altLang="en-US" sz="1800" dirty="0"/>
              <a:t>独立于正式组织目标之外，以人际关系和谐为导向，以非理性为行为逻辑，受潜在的不成文规定约束的个体组成的集合体。</a:t>
            </a:r>
          </a:p>
        </p:txBody>
      </p:sp>
      <p:pic>
        <p:nvPicPr>
          <p:cNvPr id="13314" name="Picture 2" descr="https://ss0.bdstatic.com/70cFuHSh_Q1YnxGkpoWK1HF6hhy/it/u=1902117869,3766526787&amp;fm=26&amp;gp=0.jpg"/>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763688" y="2623756"/>
            <a:ext cx="4762500" cy="3829051"/>
          </a:xfrm>
          <a:prstGeom prst="rect">
            <a:avLst/>
          </a:prstGeom>
          <a:noFill/>
          <a:extLst>
            <a:ext uri="{909E8E84-426E-40DD-AFC4-6F175D3DCCD1}">
              <a14:hiddenFill xmlns="" xmlns:a14="http://schemas.microsoft.com/office/drawing/2010/main">
                <a:solidFill>
                  <a:srgbClr val="FFFFFF"/>
                </a:solidFill>
              </a14:hiddenFill>
            </a:ext>
          </a:extLst>
        </p:spPr>
      </p:pic>
      <p:sp>
        <p:nvSpPr>
          <p:cNvPr id="2" name="矩形 1"/>
          <p:cNvSpPr/>
          <p:nvPr/>
        </p:nvSpPr>
        <p:spPr>
          <a:xfrm>
            <a:off x="6694256" y="3068960"/>
            <a:ext cx="923330" cy="2554545"/>
          </a:xfrm>
          <a:prstGeom prst="rect">
            <a:avLst/>
          </a:prstGeom>
          <a:noFill/>
        </p:spPr>
        <p:txBody>
          <a:bodyPr vert="eaVert" wrap="none" lIns="91440" tIns="45720" rIns="91440" bIns="45720">
            <a:spAutoFit/>
          </a:bodyPr>
          <a:lstStyle/>
          <a:p>
            <a:pPr algn="ctr"/>
            <a:r>
              <a:rPr lang="zh-CN" altLang="en-US" sz="4800" b="1" cap="none" spc="0" dirty="0" smtClean="0">
                <a:ln w="6600">
                  <a:solidFill>
                    <a:schemeClr val="accent2"/>
                  </a:solidFill>
                  <a:prstDash val="solid"/>
                </a:ln>
                <a:solidFill>
                  <a:srgbClr val="FFFFFF"/>
                </a:solidFill>
                <a:effectLst>
                  <a:outerShdw dist="38100" dir="2700000" algn="tl" rotWithShape="0">
                    <a:schemeClr val="accent2"/>
                  </a:outerShdw>
                </a:effectLst>
                <a:latin typeface="+mn-ea"/>
                <a:ea typeface="+mn-ea"/>
              </a:rPr>
              <a:t>霍桑实验</a:t>
            </a:r>
            <a:endParaRPr lang="zh-CN" altLang="en-US" sz="4800" b="1" cap="none" spc="0" dirty="0">
              <a:ln w="6600">
                <a:solidFill>
                  <a:schemeClr val="accent2"/>
                </a:solidFill>
                <a:prstDash val="solid"/>
              </a:ln>
              <a:solidFill>
                <a:srgbClr val="FFFFFF"/>
              </a:solidFill>
              <a:effectLst>
                <a:outerShdw dist="38100" dir="2700000" algn="tl" rotWithShape="0">
                  <a:schemeClr val="accent2"/>
                </a:outerShdw>
              </a:effectLst>
              <a:latin typeface="+mn-ea"/>
              <a:ea typeface="+mn-ea"/>
            </a:endParaRPr>
          </a:p>
        </p:txBody>
      </p:sp>
    </p:spTree>
    <p:extLst>
      <p:ext uri="{BB962C8B-B14F-4D97-AF65-F5344CB8AC3E}">
        <p14:creationId xmlns="" xmlns:p14="http://schemas.microsoft.com/office/powerpoint/2010/main" val="260132777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txBox="1">
            <a:spLocks/>
          </p:cNvSpPr>
          <p:nvPr/>
        </p:nvSpPr>
        <p:spPr>
          <a:xfrm>
            <a:off x="107504" y="188640"/>
            <a:ext cx="7111703" cy="706923"/>
          </a:xfrm>
          <a:prstGeom prst="rect">
            <a:avLst/>
          </a:prstGeom>
        </p:spPr>
        <p:txBody>
          <a:bodyPr>
            <a:normAutofit/>
          </a:bodyPr>
          <a:lstStyle>
            <a:lvl1pPr algn="l" rtl="0" eaLnBrk="0" fontAlgn="base" hangingPunct="0">
              <a:spcBef>
                <a:spcPct val="0"/>
              </a:spcBef>
              <a:spcAft>
                <a:spcPct val="0"/>
              </a:spcAft>
              <a:defRPr sz="3600" kern="1200">
                <a:solidFill>
                  <a:schemeClr val="bg1"/>
                </a:solidFill>
                <a:latin typeface="黑体" panose="02010609060101010101" pitchFamily="49" charset="-122"/>
                <a:ea typeface="黑体" panose="02010609060101010101" pitchFamily="49" charset="-122"/>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lang="zh-CN" altLang="en-US" sz="3200" dirty="0" smtClean="0"/>
              <a:t>一、</a:t>
            </a:r>
            <a:r>
              <a:rPr lang="en-US" altLang="zh-CN" sz="3200" dirty="0" err="1" smtClean="0"/>
              <a:t>正式组织与非正式组织的整合</a:t>
            </a:r>
            <a:endParaRPr lang="zh-CN" altLang="zh-CN" sz="3200" dirty="0"/>
          </a:p>
        </p:txBody>
      </p:sp>
      <p:sp>
        <p:nvSpPr>
          <p:cNvPr id="10" name="标题 1"/>
          <p:cNvSpPr txBox="1"/>
          <p:nvPr/>
        </p:nvSpPr>
        <p:spPr>
          <a:xfrm>
            <a:off x="251520" y="1193797"/>
            <a:ext cx="8568952" cy="7789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tx1"/>
                </a:solidFill>
                <a:latin typeface="微软雅黑" panose="020B0503020204020204" pitchFamily="34" charset="-122"/>
                <a:ea typeface="微软雅黑" panose="020B0503020204020204" pitchFamily="34" charset="-122"/>
                <a:cs typeface="+mj-cs"/>
              </a:defRPr>
            </a:lvl1pPr>
          </a:lstStyle>
          <a:p>
            <a:r>
              <a:rPr lang="zh-CN" altLang="en-US" sz="2000" dirty="0" smtClean="0"/>
              <a:t>正式组织和非正式组织的区别：</a:t>
            </a:r>
            <a:endParaRPr lang="zh-CN" altLang="en-US" sz="1800" dirty="0"/>
          </a:p>
        </p:txBody>
      </p:sp>
      <p:graphicFrame>
        <p:nvGraphicFramePr>
          <p:cNvPr id="8" name="表格 7"/>
          <p:cNvGraphicFramePr>
            <a:graphicFrameLocks noGrp="1"/>
          </p:cNvGraphicFramePr>
          <p:nvPr>
            <p:extLst>
              <p:ext uri="{D42A27DB-BD31-4B8C-83A1-F6EECF244321}">
                <p14:modId xmlns="" xmlns:p14="http://schemas.microsoft.com/office/powerpoint/2010/main" val="178969120"/>
              </p:ext>
            </p:extLst>
          </p:nvPr>
        </p:nvGraphicFramePr>
        <p:xfrm>
          <a:off x="812443" y="1916832"/>
          <a:ext cx="7519114" cy="4433877"/>
        </p:xfrm>
        <a:graphic>
          <a:graphicData uri="http://schemas.openxmlformats.org/drawingml/2006/table">
            <a:tbl>
              <a:tblPr firstRow="1" firstCol="1" bandRow="1">
                <a:tableStyleId>{10A1B5D5-9B99-4C35-A422-299274C87663}</a:tableStyleId>
              </a:tblPr>
              <a:tblGrid>
                <a:gridCol w="1429078">
                  <a:extLst>
                    <a:ext uri="{9D8B030D-6E8A-4147-A177-3AD203B41FA5}">
                      <a16:colId xmlns="" xmlns:a16="http://schemas.microsoft.com/office/drawing/2014/main" val="20000"/>
                    </a:ext>
                  </a:extLst>
                </a:gridCol>
                <a:gridCol w="3045018">
                  <a:extLst>
                    <a:ext uri="{9D8B030D-6E8A-4147-A177-3AD203B41FA5}">
                      <a16:colId xmlns="" xmlns:a16="http://schemas.microsoft.com/office/drawing/2014/main" val="20001"/>
                    </a:ext>
                  </a:extLst>
                </a:gridCol>
                <a:gridCol w="3045018">
                  <a:extLst>
                    <a:ext uri="{9D8B030D-6E8A-4147-A177-3AD203B41FA5}">
                      <a16:colId xmlns="" xmlns:a16="http://schemas.microsoft.com/office/drawing/2014/main" val="20002"/>
                    </a:ext>
                  </a:extLst>
                </a:gridCol>
              </a:tblGrid>
              <a:tr h="383932">
                <a:tc>
                  <a:txBody>
                    <a:bodyPr/>
                    <a:lstStyle/>
                    <a:p>
                      <a:pPr algn="ctr">
                        <a:lnSpc>
                          <a:spcPts val="2500"/>
                        </a:lnSpc>
                        <a:spcAft>
                          <a:spcPts val="0"/>
                        </a:spcAft>
                      </a:pPr>
                      <a:endParaRPr lang="zh-CN" sz="1700" kern="100" dirty="0">
                        <a:effectLst/>
                        <a:latin typeface="微软雅黑" panose="020B0503020204020204" pitchFamily="34" charset="-122"/>
                        <a:ea typeface="微软雅黑" panose="020B0503020204020204" pitchFamily="34" charset="-122"/>
                        <a:cs typeface="宋体" panose="02010600030101010101" pitchFamily="2" charset="-122"/>
                      </a:endParaRPr>
                    </a:p>
                  </a:txBody>
                  <a:tcPr marL="42802" marR="42802" marT="0" marB="0"/>
                </a:tc>
                <a:tc>
                  <a:txBody>
                    <a:bodyPr/>
                    <a:lstStyle/>
                    <a:p>
                      <a:pPr algn="ctr">
                        <a:lnSpc>
                          <a:spcPts val="2500"/>
                        </a:lnSpc>
                        <a:spcAft>
                          <a:spcPts val="0"/>
                        </a:spcAft>
                      </a:pPr>
                      <a:r>
                        <a:rPr lang="zh-CN" sz="1700" kern="100" dirty="0">
                          <a:effectLst/>
                        </a:rPr>
                        <a:t>正式组织</a:t>
                      </a:r>
                      <a:endParaRPr lang="zh-CN" sz="1700" kern="100" dirty="0">
                        <a:effectLst/>
                        <a:latin typeface="微软雅黑" panose="020B0503020204020204" pitchFamily="34" charset="-122"/>
                        <a:ea typeface="微软雅黑" panose="020B0503020204020204" pitchFamily="34" charset="-122"/>
                        <a:cs typeface="宋体" panose="02010600030101010101" pitchFamily="2" charset="-122"/>
                      </a:endParaRPr>
                    </a:p>
                  </a:txBody>
                  <a:tcPr marL="42802" marR="42802" marT="0" marB="0"/>
                </a:tc>
                <a:tc>
                  <a:txBody>
                    <a:bodyPr/>
                    <a:lstStyle/>
                    <a:p>
                      <a:pPr algn="ctr">
                        <a:lnSpc>
                          <a:spcPts val="2500"/>
                        </a:lnSpc>
                        <a:spcAft>
                          <a:spcPts val="0"/>
                        </a:spcAft>
                      </a:pPr>
                      <a:r>
                        <a:rPr lang="zh-CN" sz="1700" kern="100" dirty="0">
                          <a:effectLst/>
                        </a:rPr>
                        <a:t>非正式组织</a:t>
                      </a:r>
                      <a:endParaRPr lang="zh-CN" sz="1700" kern="100" dirty="0">
                        <a:effectLst/>
                        <a:latin typeface="微软雅黑" panose="020B0503020204020204" pitchFamily="34" charset="-122"/>
                        <a:ea typeface="微软雅黑" panose="020B0503020204020204" pitchFamily="34" charset="-122"/>
                        <a:cs typeface="宋体" panose="02010600030101010101" pitchFamily="2" charset="-122"/>
                      </a:endParaRPr>
                    </a:p>
                  </a:txBody>
                  <a:tcPr marL="42802" marR="42802" marT="0" marB="0"/>
                </a:tc>
                <a:extLst>
                  <a:ext uri="{0D108BD9-81ED-4DB2-BD59-A6C34878D82A}">
                    <a16:rowId xmlns="" xmlns:a16="http://schemas.microsoft.com/office/drawing/2014/main" val="10000"/>
                  </a:ext>
                </a:extLst>
              </a:tr>
              <a:tr h="862204">
                <a:tc>
                  <a:txBody>
                    <a:bodyPr/>
                    <a:lstStyle/>
                    <a:p>
                      <a:pPr algn="ctr">
                        <a:lnSpc>
                          <a:spcPts val="2500"/>
                        </a:lnSpc>
                        <a:spcAft>
                          <a:spcPts val="0"/>
                        </a:spcAft>
                      </a:pPr>
                      <a:r>
                        <a:rPr lang="zh-CN" sz="1700" kern="100" dirty="0">
                          <a:effectLst/>
                        </a:rPr>
                        <a:t>目标不同</a:t>
                      </a:r>
                      <a:endParaRPr lang="zh-CN" sz="1700" kern="100" dirty="0">
                        <a:effectLst/>
                        <a:latin typeface="微软雅黑" panose="020B0503020204020204" pitchFamily="34" charset="-122"/>
                        <a:ea typeface="微软雅黑" panose="020B0503020204020204" pitchFamily="34" charset="-122"/>
                        <a:cs typeface="宋体" panose="02010600030101010101" pitchFamily="2" charset="-122"/>
                      </a:endParaRPr>
                    </a:p>
                  </a:txBody>
                  <a:tcPr marL="42802" marR="42802" marT="0" marB="0" anchor="ctr"/>
                </a:tc>
                <a:tc>
                  <a:txBody>
                    <a:bodyPr/>
                    <a:lstStyle/>
                    <a:p>
                      <a:pPr algn="just">
                        <a:lnSpc>
                          <a:spcPts val="2500"/>
                        </a:lnSpc>
                        <a:spcAft>
                          <a:spcPts val="0"/>
                        </a:spcAft>
                      </a:pPr>
                      <a:r>
                        <a:rPr lang="zh-CN" sz="1500" kern="100" dirty="0">
                          <a:effectLst/>
                        </a:rPr>
                        <a:t>存在明确的目标，以目标为导向开展活动，更加重视活动为组织带来的效益。</a:t>
                      </a:r>
                      <a:endParaRPr lang="zh-CN" sz="1500" kern="100" dirty="0">
                        <a:effectLst/>
                        <a:latin typeface="宋体" panose="02010600030101010101" pitchFamily="2" charset="-122"/>
                        <a:ea typeface="宋体" panose="02010600030101010101" pitchFamily="2" charset="-122"/>
                        <a:cs typeface="宋体" panose="02010600030101010101" pitchFamily="2" charset="-122"/>
                      </a:endParaRPr>
                    </a:p>
                  </a:txBody>
                  <a:tcPr marL="42802" marR="42802" marT="0" marB="0" anchor="ctr"/>
                </a:tc>
                <a:tc>
                  <a:txBody>
                    <a:bodyPr/>
                    <a:lstStyle/>
                    <a:p>
                      <a:pPr algn="just">
                        <a:lnSpc>
                          <a:spcPts val="2500"/>
                        </a:lnSpc>
                        <a:spcAft>
                          <a:spcPts val="0"/>
                        </a:spcAft>
                      </a:pPr>
                      <a:r>
                        <a:rPr lang="zh-CN" sz="1500" kern="100" dirty="0">
                          <a:effectLst/>
                        </a:rPr>
                        <a:t>并不存在明确稳定的共同目标，追求的是和谐的人际关系和成员的归属感、满足感。</a:t>
                      </a:r>
                      <a:endParaRPr lang="zh-CN" sz="1500" kern="100" dirty="0">
                        <a:effectLst/>
                        <a:latin typeface="宋体" panose="02010600030101010101" pitchFamily="2" charset="-122"/>
                        <a:ea typeface="宋体" panose="02010600030101010101" pitchFamily="2" charset="-122"/>
                        <a:cs typeface="宋体" panose="02010600030101010101" pitchFamily="2" charset="-122"/>
                      </a:endParaRPr>
                    </a:p>
                  </a:txBody>
                  <a:tcPr marL="42802" marR="42802" marT="0" marB="0" anchor="ctr"/>
                </a:tc>
                <a:extLst>
                  <a:ext uri="{0D108BD9-81ED-4DB2-BD59-A6C34878D82A}">
                    <a16:rowId xmlns="" xmlns:a16="http://schemas.microsoft.com/office/drawing/2014/main" val="10001"/>
                  </a:ext>
                </a:extLst>
              </a:tr>
              <a:tr h="862204">
                <a:tc>
                  <a:txBody>
                    <a:bodyPr/>
                    <a:lstStyle/>
                    <a:p>
                      <a:pPr algn="ctr">
                        <a:lnSpc>
                          <a:spcPts val="2500"/>
                        </a:lnSpc>
                        <a:spcAft>
                          <a:spcPts val="0"/>
                        </a:spcAft>
                      </a:pPr>
                      <a:r>
                        <a:rPr lang="zh-CN" sz="1700" kern="100">
                          <a:effectLst/>
                        </a:rPr>
                        <a:t>行为逻辑不同</a:t>
                      </a:r>
                      <a:endParaRPr lang="zh-CN" sz="1700" kern="100">
                        <a:effectLst/>
                        <a:latin typeface="微软雅黑" panose="020B0503020204020204" pitchFamily="34" charset="-122"/>
                        <a:ea typeface="微软雅黑" panose="020B0503020204020204" pitchFamily="34" charset="-122"/>
                        <a:cs typeface="宋体" panose="02010600030101010101" pitchFamily="2" charset="-122"/>
                      </a:endParaRPr>
                    </a:p>
                  </a:txBody>
                  <a:tcPr marL="42802" marR="42802" marT="0" marB="0" anchor="ctr"/>
                </a:tc>
                <a:tc>
                  <a:txBody>
                    <a:bodyPr/>
                    <a:lstStyle/>
                    <a:p>
                      <a:pPr algn="just">
                        <a:lnSpc>
                          <a:spcPts val="2500"/>
                        </a:lnSpc>
                        <a:spcAft>
                          <a:spcPts val="0"/>
                        </a:spcAft>
                      </a:pPr>
                      <a:r>
                        <a:rPr lang="zh-CN" sz="1500" kern="100" dirty="0">
                          <a:effectLst/>
                        </a:rPr>
                        <a:t>要求成员按照组织人格行事，通过非人格化的规章制度约束成员的行为。</a:t>
                      </a:r>
                      <a:endParaRPr lang="zh-CN" sz="1500" kern="100" dirty="0">
                        <a:effectLst/>
                        <a:latin typeface="宋体" panose="02010600030101010101" pitchFamily="2" charset="-122"/>
                        <a:ea typeface="宋体" panose="02010600030101010101" pitchFamily="2" charset="-122"/>
                        <a:cs typeface="宋体" panose="02010600030101010101" pitchFamily="2" charset="-122"/>
                      </a:endParaRPr>
                    </a:p>
                  </a:txBody>
                  <a:tcPr marL="42802" marR="42802" marT="0" marB="0" anchor="ctr"/>
                </a:tc>
                <a:tc>
                  <a:txBody>
                    <a:bodyPr/>
                    <a:lstStyle/>
                    <a:p>
                      <a:pPr algn="just">
                        <a:lnSpc>
                          <a:spcPts val="2500"/>
                        </a:lnSpc>
                        <a:spcAft>
                          <a:spcPts val="0"/>
                        </a:spcAft>
                      </a:pPr>
                      <a:r>
                        <a:rPr lang="zh-CN" sz="1500" kern="100" dirty="0">
                          <a:effectLst/>
                        </a:rPr>
                        <a:t>尊重参与者的个人人格，通过与组织目标无关的约定俗成的规则限制其行为，参与者的行为受情感支配。</a:t>
                      </a:r>
                      <a:endParaRPr lang="zh-CN" sz="1500" kern="100" dirty="0">
                        <a:effectLst/>
                        <a:latin typeface="宋体" panose="02010600030101010101" pitchFamily="2" charset="-122"/>
                        <a:ea typeface="宋体" panose="02010600030101010101" pitchFamily="2" charset="-122"/>
                        <a:cs typeface="宋体" panose="02010600030101010101" pitchFamily="2" charset="-122"/>
                      </a:endParaRPr>
                    </a:p>
                  </a:txBody>
                  <a:tcPr marL="42802" marR="42802" marT="0" marB="0" anchor="ctr"/>
                </a:tc>
                <a:extLst>
                  <a:ext uri="{0D108BD9-81ED-4DB2-BD59-A6C34878D82A}">
                    <a16:rowId xmlns="" xmlns:a16="http://schemas.microsoft.com/office/drawing/2014/main" val="10002"/>
                  </a:ext>
                </a:extLst>
              </a:tr>
              <a:tr h="739323">
                <a:tc>
                  <a:txBody>
                    <a:bodyPr/>
                    <a:lstStyle/>
                    <a:p>
                      <a:pPr algn="ctr">
                        <a:lnSpc>
                          <a:spcPts val="2500"/>
                        </a:lnSpc>
                        <a:spcAft>
                          <a:spcPts val="0"/>
                        </a:spcAft>
                      </a:pPr>
                      <a:r>
                        <a:rPr lang="zh-CN" sz="1700" kern="100" dirty="0">
                          <a:effectLst/>
                        </a:rPr>
                        <a:t>结合紧密程度不同</a:t>
                      </a:r>
                      <a:endParaRPr lang="zh-CN" sz="1700" kern="100" dirty="0">
                        <a:effectLst/>
                        <a:latin typeface="微软雅黑" panose="020B0503020204020204" pitchFamily="34" charset="-122"/>
                        <a:ea typeface="微软雅黑" panose="020B0503020204020204" pitchFamily="34" charset="-122"/>
                        <a:cs typeface="宋体" panose="02010600030101010101" pitchFamily="2" charset="-122"/>
                      </a:endParaRPr>
                    </a:p>
                  </a:txBody>
                  <a:tcPr marL="42802" marR="42802" marT="0" marB="0" anchor="ctr"/>
                </a:tc>
                <a:tc>
                  <a:txBody>
                    <a:bodyPr/>
                    <a:lstStyle/>
                    <a:p>
                      <a:pPr algn="just">
                        <a:lnSpc>
                          <a:spcPts val="2500"/>
                        </a:lnSpc>
                        <a:spcAft>
                          <a:spcPts val="0"/>
                        </a:spcAft>
                      </a:pPr>
                      <a:r>
                        <a:rPr lang="zh-CN" sz="1500" kern="100" dirty="0">
                          <a:effectLst/>
                        </a:rPr>
                        <a:t>严格的管理层级和岗位职责。</a:t>
                      </a:r>
                      <a:endParaRPr lang="zh-CN" sz="1500" kern="100" dirty="0">
                        <a:effectLst/>
                        <a:latin typeface="宋体" panose="02010600030101010101" pitchFamily="2" charset="-122"/>
                        <a:ea typeface="宋体" panose="02010600030101010101" pitchFamily="2" charset="-122"/>
                        <a:cs typeface="宋体" panose="02010600030101010101" pitchFamily="2" charset="-122"/>
                      </a:endParaRPr>
                    </a:p>
                  </a:txBody>
                  <a:tcPr marL="42802" marR="42802" marT="0" marB="0" anchor="ctr"/>
                </a:tc>
                <a:tc>
                  <a:txBody>
                    <a:bodyPr/>
                    <a:lstStyle/>
                    <a:p>
                      <a:pPr algn="just">
                        <a:lnSpc>
                          <a:spcPts val="2500"/>
                        </a:lnSpc>
                        <a:spcAft>
                          <a:spcPts val="0"/>
                        </a:spcAft>
                      </a:pPr>
                      <a:r>
                        <a:rPr lang="zh-CN" sz="1500" kern="100" dirty="0">
                          <a:effectLst/>
                        </a:rPr>
                        <a:t>不存在明确的结构和层级，信息传递的通道完全是开放的、发散的。</a:t>
                      </a:r>
                      <a:endParaRPr lang="zh-CN" sz="1500" kern="100" dirty="0">
                        <a:effectLst/>
                        <a:latin typeface="宋体" panose="02010600030101010101" pitchFamily="2" charset="-122"/>
                        <a:ea typeface="宋体" panose="02010600030101010101" pitchFamily="2" charset="-122"/>
                        <a:cs typeface="宋体" panose="02010600030101010101" pitchFamily="2" charset="-122"/>
                      </a:endParaRPr>
                    </a:p>
                  </a:txBody>
                  <a:tcPr marL="42802" marR="42802" marT="0" marB="0" anchor="ctr"/>
                </a:tc>
                <a:extLst>
                  <a:ext uri="{0D108BD9-81ED-4DB2-BD59-A6C34878D82A}">
                    <a16:rowId xmlns="" xmlns:a16="http://schemas.microsoft.com/office/drawing/2014/main" val="10003"/>
                  </a:ext>
                </a:extLst>
              </a:tr>
              <a:tr h="739323">
                <a:tc>
                  <a:txBody>
                    <a:bodyPr/>
                    <a:lstStyle/>
                    <a:p>
                      <a:pPr algn="ctr">
                        <a:lnSpc>
                          <a:spcPts val="2500"/>
                        </a:lnSpc>
                        <a:spcAft>
                          <a:spcPts val="0"/>
                        </a:spcAft>
                        <a:buNone/>
                      </a:pPr>
                      <a:r>
                        <a:rPr lang="zh-CN" altLang="en-US" sz="1700" kern="100" dirty="0">
                          <a:effectLst/>
                        </a:rPr>
                        <a:t>权威来源不同</a:t>
                      </a:r>
                      <a:endParaRPr lang="zh-CN" altLang="en-US" sz="1700" kern="100" dirty="0">
                        <a:effectLst/>
                        <a:latin typeface="微软雅黑" panose="020B0503020204020204" pitchFamily="34" charset="-122"/>
                        <a:ea typeface="微软雅黑" panose="020B0503020204020204" pitchFamily="34" charset="-122"/>
                        <a:cs typeface="宋体" panose="02010600030101010101" pitchFamily="2" charset="-122"/>
                      </a:endParaRPr>
                    </a:p>
                  </a:txBody>
                  <a:tcPr marL="42802" marR="42802" marT="0" marB="0" anchor="ctr"/>
                </a:tc>
                <a:tc>
                  <a:txBody>
                    <a:bodyPr/>
                    <a:lstStyle/>
                    <a:p>
                      <a:pPr algn="just">
                        <a:lnSpc>
                          <a:spcPts val="2500"/>
                        </a:lnSpc>
                        <a:spcAft>
                          <a:spcPts val="0"/>
                        </a:spcAft>
                        <a:buNone/>
                      </a:pPr>
                      <a:r>
                        <a:rPr sz="1500" kern="100" dirty="0">
                          <a:effectLst/>
                        </a:rPr>
                        <a:t>领导者的权威更多地来自职位性因素</a:t>
                      </a:r>
                      <a:r>
                        <a:rPr lang="zh-CN" altLang="en-US" sz="1500" kern="100" dirty="0">
                          <a:effectLst/>
                        </a:rPr>
                        <a:t>。</a:t>
                      </a:r>
                      <a:endParaRPr lang="zh-CN" altLang="en-US" sz="1500" kern="100" dirty="0">
                        <a:effectLst/>
                        <a:latin typeface="宋体" panose="02010600030101010101" pitchFamily="2" charset="-122"/>
                        <a:ea typeface="宋体" panose="02010600030101010101" pitchFamily="2" charset="-122"/>
                        <a:cs typeface="宋体" panose="02010600030101010101" pitchFamily="2" charset="-122"/>
                      </a:endParaRPr>
                    </a:p>
                  </a:txBody>
                  <a:tcPr marL="42802" marR="42802" marT="0" marB="0" anchor="ctr"/>
                </a:tc>
                <a:tc>
                  <a:txBody>
                    <a:bodyPr/>
                    <a:lstStyle/>
                    <a:p>
                      <a:pPr algn="just">
                        <a:lnSpc>
                          <a:spcPts val="2500"/>
                        </a:lnSpc>
                        <a:spcAft>
                          <a:spcPts val="0"/>
                        </a:spcAft>
                        <a:buNone/>
                      </a:pPr>
                      <a:r>
                        <a:rPr lang="zh-CN" altLang="en-US" sz="1500" kern="100" dirty="0">
                          <a:effectLst/>
                        </a:rPr>
                        <a:t>并没有稳定的领导者，权威来自参与者的非职位性因素。</a:t>
                      </a:r>
                      <a:endParaRPr lang="zh-CN" altLang="en-US" sz="1500" kern="100" dirty="0">
                        <a:effectLst/>
                        <a:latin typeface="宋体" panose="02010600030101010101" pitchFamily="2" charset="-122"/>
                        <a:ea typeface="宋体" panose="02010600030101010101" pitchFamily="2" charset="-122"/>
                        <a:cs typeface="宋体" panose="02010600030101010101" pitchFamily="2" charset="-122"/>
                      </a:endParaRPr>
                    </a:p>
                  </a:txBody>
                  <a:tcPr marL="42802" marR="42802" marT="0" marB="0" anchor="ctr"/>
                </a:tc>
                <a:extLst>
                  <a:ext uri="{0D108BD9-81ED-4DB2-BD59-A6C34878D82A}">
                    <a16:rowId xmlns="" xmlns:a16="http://schemas.microsoft.com/office/drawing/2014/main" val="10004"/>
                  </a:ext>
                </a:extLst>
              </a:tr>
              <a:tr h="739323">
                <a:tc>
                  <a:txBody>
                    <a:bodyPr/>
                    <a:lstStyle/>
                    <a:p>
                      <a:pPr algn="ctr">
                        <a:lnSpc>
                          <a:spcPts val="2500"/>
                        </a:lnSpc>
                        <a:spcAft>
                          <a:spcPts val="0"/>
                        </a:spcAft>
                        <a:buNone/>
                      </a:pPr>
                      <a:r>
                        <a:rPr lang="zh-CN" altLang="en-US" sz="1700" kern="100" dirty="0">
                          <a:effectLst/>
                        </a:rPr>
                        <a:t>联系</a:t>
                      </a:r>
                      <a:endParaRPr lang="zh-CN" altLang="en-US" sz="1700" kern="100" dirty="0">
                        <a:effectLst/>
                        <a:latin typeface="微软雅黑" panose="020B0503020204020204" pitchFamily="34" charset="-122"/>
                        <a:ea typeface="微软雅黑" panose="020B0503020204020204" pitchFamily="34" charset="-122"/>
                        <a:cs typeface="宋体" panose="02010600030101010101" pitchFamily="2" charset="-122"/>
                      </a:endParaRPr>
                    </a:p>
                  </a:txBody>
                  <a:tcPr marL="42802" marR="42802" marT="0" marB="0" anchor="ctr"/>
                </a:tc>
                <a:tc gridSpan="2">
                  <a:txBody>
                    <a:bodyPr/>
                    <a:lstStyle/>
                    <a:p>
                      <a:pPr algn="just">
                        <a:lnSpc>
                          <a:spcPts val="2500"/>
                        </a:lnSpc>
                        <a:spcAft>
                          <a:spcPts val="0"/>
                        </a:spcAft>
                        <a:buNone/>
                      </a:pPr>
                      <a:r>
                        <a:rPr lang="zh-CN" altLang="en-US" sz="1500" kern="100" dirty="0">
                          <a:effectLst/>
                        </a:rPr>
                        <a:t>非正式组织在正式组织之间或依附于正式组织成立；非正式组织对正式组织的活动产生影响。</a:t>
                      </a:r>
                      <a:endParaRPr lang="zh-CN" altLang="en-US" sz="1500" kern="100" dirty="0">
                        <a:effectLst/>
                        <a:latin typeface="宋体" panose="02010600030101010101" pitchFamily="2" charset="-122"/>
                        <a:ea typeface="宋体" panose="02010600030101010101" pitchFamily="2" charset="-122"/>
                        <a:cs typeface="宋体" panose="02010600030101010101" pitchFamily="2" charset="-122"/>
                      </a:endParaRPr>
                    </a:p>
                  </a:txBody>
                  <a:tcPr marL="42802" marR="42802" marT="0" marB="0" anchor="ctr"/>
                </a:tc>
                <a:tc hMerge="1">
                  <a:txBody>
                    <a:bodyPr/>
                    <a:lstStyle/>
                    <a:p>
                      <a:endParaRPr lang="zh-CN"/>
                    </a:p>
                  </a:txBody>
                  <a:tcPr marL="46254" marR="46254" marT="0" marB="0" anchor="ctr"/>
                </a:tc>
                <a:extLst>
                  <a:ext uri="{0D108BD9-81ED-4DB2-BD59-A6C34878D82A}">
                    <a16:rowId xmlns="" xmlns:a16="http://schemas.microsoft.com/office/drawing/2014/main" val="10005"/>
                  </a:ext>
                </a:extLst>
              </a:tr>
            </a:tbl>
          </a:graphicData>
        </a:graphic>
      </p:graphicFrame>
    </p:spTree>
    <p:extLst>
      <p:ext uri="{BB962C8B-B14F-4D97-AF65-F5344CB8AC3E}">
        <p14:creationId xmlns="" xmlns:p14="http://schemas.microsoft.com/office/powerpoint/2010/main" val="320453521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txBox="1">
            <a:spLocks/>
          </p:cNvSpPr>
          <p:nvPr/>
        </p:nvSpPr>
        <p:spPr>
          <a:xfrm>
            <a:off x="107504" y="188640"/>
            <a:ext cx="7111703" cy="706923"/>
          </a:xfrm>
          <a:prstGeom prst="rect">
            <a:avLst/>
          </a:prstGeom>
        </p:spPr>
        <p:txBody>
          <a:bodyPr>
            <a:normAutofit/>
          </a:bodyPr>
          <a:lstStyle>
            <a:lvl1pPr algn="l" rtl="0" eaLnBrk="0" fontAlgn="base" hangingPunct="0">
              <a:spcBef>
                <a:spcPct val="0"/>
              </a:spcBef>
              <a:spcAft>
                <a:spcPct val="0"/>
              </a:spcAft>
              <a:defRPr sz="3600" kern="1200">
                <a:solidFill>
                  <a:schemeClr val="bg1"/>
                </a:solidFill>
                <a:latin typeface="黑体" panose="02010609060101010101" pitchFamily="49" charset="-122"/>
                <a:ea typeface="黑体" panose="02010609060101010101" pitchFamily="49" charset="-122"/>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lang="zh-CN" altLang="en-US" sz="3200" dirty="0" smtClean="0"/>
              <a:t>一、</a:t>
            </a:r>
            <a:r>
              <a:rPr lang="en-US" altLang="zh-CN" sz="3200" dirty="0" err="1" smtClean="0"/>
              <a:t>正式组织与非正式组织的整合</a:t>
            </a:r>
            <a:endParaRPr lang="zh-CN" altLang="zh-CN" sz="3200" dirty="0"/>
          </a:p>
        </p:txBody>
      </p:sp>
      <p:sp>
        <p:nvSpPr>
          <p:cNvPr id="10" name="标题 1"/>
          <p:cNvSpPr txBox="1"/>
          <p:nvPr/>
        </p:nvSpPr>
        <p:spPr>
          <a:xfrm>
            <a:off x="251520" y="1193797"/>
            <a:ext cx="8568952" cy="7789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tx1"/>
                </a:solidFill>
                <a:latin typeface="微软雅黑" panose="020B0503020204020204" pitchFamily="34" charset="-122"/>
                <a:ea typeface="微软雅黑" panose="020B0503020204020204" pitchFamily="34" charset="-122"/>
                <a:cs typeface="+mj-cs"/>
              </a:defRPr>
            </a:lvl1pPr>
          </a:lstStyle>
          <a:p>
            <a:r>
              <a:rPr lang="zh-CN" altLang="en-US" sz="2000" dirty="0" smtClean="0"/>
              <a:t>（三）非正式</a:t>
            </a:r>
            <a:r>
              <a:rPr lang="zh-CN" altLang="en-US" sz="2000" dirty="0"/>
              <a:t>组织与正式组织的整合</a:t>
            </a:r>
          </a:p>
        </p:txBody>
      </p:sp>
      <p:graphicFrame>
        <p:nvGraphicFramePr>
          <p:cNvPr id="3" name="图示 2"/>
          <p:cNvGraphicFramePr/>
          <p:nvPr>
            <p:extLst>
              <p:ext uri="{D42A27DB-BD31-4B8C-83A1-F6EECF244321}">
                <p14:modId xmlns="" xmlns:p14="http://schemas.microsoft.com/office/powerpoint/2010/main" val="3058754126"/>
              </p:ext>
            </p:extLst>
          </p:nvPr>
        </p:nvGraphicFramePr>
        <p:xfrm>
          <a:off x="1331640" y="1972728"/>
          <a:ext cx="6480720" cy="455557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 xmlns:p14="http://schemas.microsoft.com/office/powerpoint/2010/main" val="353482495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txBox="1">
            <a:spLocks/>
          </p:cNvSpPr>
          <p:nvPr/>
        </p:nvSpPr>
        <p:spPr>
          <a:xfrm>
            <a:off x="107504" y="188640"/>
            <a:ext cx="7111703" cy="706923"/>
          </a:xfrm>
          <a:prstGeom prst="rect">
            <a:avLst/>
          </a:prstGeom>
        </p:spPr>
        <p:txBody>
          <a:bodyPr>
            <a:normAutofit/>
          </a:bodyPr>
          <a:lstStyle>
            <a:lvl1pPr algn="l" rtl="0" eaLnBrk="0" fontAlgn="base" hangingPunct="0">
              <a:spcBef>
                <a:spcPct val="0"/>
              </a:spcBef>
              <a:spcAft>
                <a:spcPct val="0"/>
              </a:spcAft>
              <a:defRPr sz="3600" kern="1200">
                <a:solidFill>
                  <a:schemeClr val="bg1"/>
                </a:solidFill>
                <a:latin typeface="黑体" panose="02010609060101010101" pitchFamily="49" charset="-122"/>
                <a:ea typeface="黑体" panose="02010609060101010101" pitchFamily="49" charset="-122"/>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lang="zh-CN" altLang="en-US" sz="3200" dirty="0" smtClean="0"/>
              <a:t>二、</a:t>
            </a:r>
            <a:r>
              <a:rPr lang="zh-CN" altLang="en-US" sz="3200" dirty="0"/>
              <a:t>层级整合</a:t>
            </a:r>
            <a:endParaRPr lang="zh-CN" altLang="zh-CN" sz="3200" dirty="0"/>
          </a:p>
        </p:txBody>
      </p:sp>
      <p:sp>
        <p:nvSpPr>
          <p:cNvPr id="10" name="标题 1"/>
          <p:cNvSpPr txBox="1"/>
          <p:nvPr/>
        </p:nvSpPr>
        <p:spPr>
          <a:xfrm>
            <a:off x="251520" y="1193797"/>
            <a:ext cx="8568952" cy="7789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tx1"/>
                </a:solidFill>
                <a:latin typeface="微软雅黑" panose="020B0503020204020204" pitchFamily="34" charset="-122"/>
                <a:ea typeface="微软雅黑" panose="020B0503020204020204" pitchFamily="34" charset="-122"/>
                <a:cs typeface="+mj-cs"/>
              </a:defRPr>
            </a:lvl1pPr>
          </a:lstStyle>
          <a:p>
            <a:r>
              <a:rPr lang="zh-CN" altLang="en-US" sz="2000" dirty="0" smtClean="0"/>
              <a:t>（一）</a:t>
            </a:r>
            <a:r>
              <a:rPr lang="zh-CN" altLang="en-US" sz="2000" dirty="0"/>
              <a:t>管理幅度设计</a:t>
            </a:r>
            <a:endParaRPr lang="zh-CN" altLang="en-US" sz="1800" dirty="0"/>
          </a:p>
        </p:txBody>
      </p:sp>
      <p:sp>
        <p:nvSpPr>
          <p:cNvPr id="7" name="内容占位符 2"/>
          <p:cNvSpPr txBox="1">
            <a:spLocks/>
          </p:cNvSpPr>
          <p:nvPr/>
        </p:nvSpPr>
        <p:spPr>
          <a:xfrm>
            <a:off x="659452" y="1844825"/>
            <a:ext cx="7886700" cy="1080119"/>
          </a:xfrm>
          <a:prstGeom prst="rect">
            <a:avLst/>
          </a:prstGeom>
        </p:spPr>
        <p:txBody>
          <a:bodyPr>
            <a:noAutofit/>
          </a:bodyPr>
          <a:lstStyle>
            <a:lvl1pPr marL="342900" indent="-342900" algn="l" rtl="0" eaLnBrk="0" fontAlgn="base" hangingPunct="0">
              <a:spcBef>
                <a:spcPct val="20000"/>
              </a:spcBef>
              <a:spcAft>
                <a:spcPct val="0"/>
              </a:spcAft>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rgbClr val="C00000"/>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457200">
              <a:spcBef>
                <a:spcPct val="0"/>
              </a:spcBef>
              <a:buNone/>
            </a:pPr>
            <a:r>
              <a:rPr lang="zh-CN" altLang="en-US" sz="1800" dirty="0" smtClean="0"/>
              <a:t>当组织规模一定的时候，管理</a:t>
            </a:r>
            <a:r>
              <a:rPr lang="zh-CN" altLang="en-US" sz="1800" dirty="0"/>
              <a:t>幅度与管理</a:t>
            </a:r>
            <a:r>
              <a:rPr lang="zh-CN" altLang="en-US" sz="1800" dirty="0" smtClean="0"/>
              <a:t>层级成反比例关系</a:t>
            </a:r>
            <a:endParaRPr lang="zh-CN" altLang="en-US" sz="1800" dirty="0"/>
          </a:p>
          <a:p>
            <a:pPr marL="0" indent="457200">
              <a:spcBef>
                <a:spcPct val="0"/>
              </a:spcBef>
              <a:buNone/>
            </a:pPr>
            <a:r>
              <a:rPr lang="zh-CN" altLang="en-US" sz="1800" dirty="0"/>
              <a:t>影响因素：工作能力；工作内容和性质；工作条件与环境；成员的差异性。</a:t>
            </a:r>
          </a:p>
        </p:txBody>
      </p:sp>
      <p:pic>
        <p:nvPicPr>
          <p:cNvPr id="2" name="图片 1"/>
          <p:cNvPicPr>
            <a:picLocks noChangeAspect="1"/>
          </p:cNvPicPr>
          <p:nvPr/>
        </p:nvPicPr>
        <p:blipFill>
          <a:blip r:embed="rId2" cstate="print"/>
          <a:stretch>
            <a:fillRect/>
          </a:stretch>
        </p:blipFill>
        <p:spPr>
          <a:xfrm>
            <a:off x="1403648" y="2780928"/>
            <a:ext cx="6404166" cy="3290912"/>
          </a:xfrm>
          <a:prstGeom prst="rect">
            <a:avLst/>
          </a:prstGeom>
        </p:spPr>
      </p:pic>
    </p:spTree>
    <p:extLst>
      <p:ext uri="{BB962C8B-B14F-4D97-AF65-F5344CB8AC3E}">
        <p14:creationId xmlns="" xmlns:p14="http://schemas.microsoft.com/office/powerpoint/2010/main" val="153803032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txBox="1">
            <a:spLocks/>
          </p:cNvSpPr>
          <p:nvPr/>
        </p:nvSpPr>
        <p:spPr>
          <a:xfrm>
            <a:off x="107504" y="188640"/>
            <a:ext cx="7111703" cy="706923"/>
          </a:xfrm>
          <a:prstGeom prst="rect">
            <a:avLst/>
          </a:prstGeom>
        </p:spPr>
        <p:txBody>
          <a:bodyPr>
            <a:normAutofit/>
          </a:bodyPr>
          <a:lstStyle>
            <a:lvl1pPr algn="l" rtl="0" eaLnBrk="0" fontAlgn="base" hangingPunct="0">
              <a:spcBef>
                <a:spcPct val="0"/>
              </a:spcBef>
              <a:spcAft>
                <a:spcPct val="0"/>
              </a:spcAft>
              <a:defRPr sz="3600" kern="1200">
                <a:solidFill>
                  <a:schemeClr val="bg1"/>
                </a:solidFill>
                <a:latin typeface="黑体" panose="02010609060101010101" pitchFamily="49" charset="-122"/>
                <a:ea typeface="黑体" panose="02010609060101010101" pitchFamily="49" charset="-122"/>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lang="zh-CN" altLang="en-US" sz="3200" dirty="0" smtClean="0"/>
              <a:t>二、</a:t>
            </a:r>
            <a:r>
              <a:rPr lang="zh-CN" altLang="en-US" sz="3200" dirty="0"/>
              <a:t>层级整合</a:t>
            </a:r>
            <a:endParaRPr lang="zh-CN" altLang="zh-CN" sz="3200" dirty="0"/>
          </a:p>
        </p:txBody>
      </p:sp>
      <p:sp>
        <p:nvSpPr>
          <p:cNvPr id="10" name="标题 1"/>
          <p:cNvSpPr txBox="1"/>
          <p:nvPr/>
        </p:nvSpPr>
        <p:spPr>
          <a:xfrm>
            <a:off x="251520" y="1193797"/>
            <a:ext cx="8568952" cy="7789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tx1"/>
                </a:solidFill>
                <a:latin typeface="微软雅黑" panose="020B0503020204020204" pitchFamily="34" charset="-122"/>
                <a:ea typeface="微软雅黑" panose="020B0503020204020204" pitchFamily="34" charset="-122"/>
                <a:cs typeface="+mj-cs"/>
              </a:defRPr>
            </a:lvl1pPr>
          </a:lstStyle>
          <a:p>
            <a:r>
              <a:rPr lang="zh-CN" altLang="en-US" sz="2000" dirty="0" smtClean="0"/>
              <a:t>（二）</a:t>
            </a:r>
            <a:r>
              <a:rPr lang="zh-CN" altLang="en-US" sz="2000" dirty="0"/>
              <a:t>组织设计中的集权与分权</a:t>
            </a:r>
            <a:endParaRPr lang="zh-CN" altLang="en-US" sz="1800" dirty="0"/>
          </a:p>
        </p:txBody>
      </p:sp>
      <p:sp>
        <p:nvSpPr>
          <p:cNvPr id="7" name="内容占位符 2"/>
          <p:cNvSpPr txBox="1">
            <a:spLocks/>
          </p:cNvSpPr>
          <p:nvPr/>
        </p:nvSpPr>
        <p:spPr>
          <a:xfrm>
            <a:off x="659452" y="1844825"/>
            <a:ext cx="7886700" cy="1080119"/>
          </a:xfrm>
          <a:prstGeom prst="rect">
            <a:avLst/>
          </a:prstGeom>
        </p:spPr>
        <p:txBody>
          <a:bodyPr>
            <a:noAutofit/>
          </a:bodyPr>
          <a:lstStyle>
            <a:lvl1pPr marL="342900" indent="-342900" algn="l" rtl="0" eaLnBrk="0" fontAlgn="base" hangingPunct="0">
              <a:spcBef>
                <a:spcPct val="20000"/>
              </a:spcBef>
              <a:spcAft>
                <a:spcPct val="0"/>
              </a:spcAft>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rgbClr val="C00000"/>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457200">
              <a:spcBef>
                <a:spcPct val="0"/>
              </a:spcBef>
              <a:buNone/>
            </a:pPr>
            <a:r>
              <a:rPr lang="zh-CN" altLang="en-US" sz="1800" dirty="0"/>
              <a:t>最高权力者无法完成所有</a:t>
            </a:r>
            <a:r>
              <a:rPr lang="zh-CN" altLang="en-US" sz="1800" dirty="0" smtClean="0"/>
              <a:t>决策 → 分权</a:t>
            </a:r>
            <a:r>
              <a:rPr lang="zh-CN" altLang="en-US" sz="1800" dirty="0"/>
              <a:t>（程序化决策）</a:t>
            </a:r>
          </a:p>
        </p:txBody>
      </p:sp>
      <p:grpSp>
        <p:nvGrpSpPr>
          <p:cNvPr id="6" name="组合 5"/>
          <p:cNvGrpSpPr/>
          <p:nvPr>
            <p:custDataLst>
              <p:tags r:id="rId1"/>
            </p:custDataLst>
          </p:nvPr>
        </p:nvGrpSpPr>
        <p:grpSpPr>
          <a:xfrm>
            <a:off x="1842281" y="2780928"/>
            <a:ext cx="1404531" cy="2981464"/>
            <a:chOff x="1518141" y="2019094"/>
            <a:chExt cx="1625202" cy="3449893"/>
          </a:xfrm>
        </p:grpSpPr>
        <p:sp>
          <p:nvSpPr>
            <p:cNvPr id="8" name="任意多边形 7"/>
            <p:cNvSpPr/>
            <p:nvPr>
              <p:custDataLst>
                <p:tags r:id="rId8"/>
              </p:custDataLst>
            </p:nvPr>
          </p:nvSpPr>
          <p:spPr>
            <a:xfrm>
              <a:off x="1518141" y="2019094"/>
              <a:ext cx="1625202" cy="1375437"/>
            </a:xfrm>
            <a:custGeom>
              <a:avLst/>
              <a:gdLst>
                <a:gd name="connsiteX0" fmla="*/ 93132 w 1092200"/>
                <a:gd name="connsiteY0" fmla="*/ 0 h 1056139"/>
                <a:gd name="connsiteX1" fmla="*/ 999068 w 1092200"/>
                <a:gd name="connsiteY1" fmla="*/ 0 h 1056139"/>
                <a:gd name="connsiteX2" fmla="*/ 1092200 w 1092200"/>
                <a:gd name="connsiteY2" fmla="*/ 93132 h 1056139"/>
                <a:gd name="connsiteX3" fmla="*/ 1092200 w 1092200"/>
                <a:gd name="connsiteY3" fmla="*/ 1056139 h 1056139"/>
                <a:gd name="connsiteX4" fmla="*/ 0 w 1092200"/>
                <a:gd name="connsiteY4" fmla="*/ 592528 h 1056139"/>
                <a:gd name="connsiteX5" fmla="*/ 0 w 1092200"/>
                <a:gd name="connsiteY5" fmla="*/ 93132 h 1056139"/>
                <a:gd name="connsiteX6" fmla="*/ 93132 w 1092200"/>
                <a:gd name="connsiteY6" fmla="*/ 0 h 1056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92200" h="1056139">
                  <a:moveTo>
                    <a:pt x="93132" y="0"/>
                  </a:moveTo>
                  <a:lnTo>
                    <a:pt x="999068" y="0"/>
                  </a:lnTo>
                  <a:cubicBezTo>
                    <a:pt x="1050503" y="0"/>
                    <a:pt x="1092200" y="41697"/>
                    <a:pt x="1092200" y="93132"/>
                  </a:cubicBezTo>
                  <a:lnTo>
                    <a:pt x="1092200" y="1056139"/>
                  </a:lnTo>
                  <a:lnTo>
                    <a:pt x="0" y="592528"/>
                  </a:lnTo>
                  <a:lnTo>
                    <a:pt x="0" y="93132"/>
                  </a:lnTo>
                  <a:cubicBezTo>
                    <a:pt x="0" y="41697"/>
                    <a:pt x="41697" y="0"/>
                    <a:pt x="93132" y="0"/>
                  </a:cubicBezTo>
                  <a:close/>
                </a:path>
              </a:pathLst>
            </a:custGeom>
            <a:solidFill>
              <a:srgbClr val="D34726"/>
            </a:solidFill>
            <a:ln>
              <a:noFill/>
            </a:ln>
          </p:spPr>
          <p:style>
            <a:lnRef idx="2">
              <a:srgbClr val="68B5F4">
                <a:shade val="50000"/>
              </a:srgbClr>
            </a:lnRef>
            <a:fillRef idx="1">
              <a:srgbClr val="68B5F4"/>
            </a:fillRef>
            <a:effectRef idx="0">
              <a:srgbClr val="68B5F4"/>
            </a:effectRef>
            <a:fontRef idx="minor">
              <a:sysClr val="window" lastClr="FFFFFF"/>
            </a:fontRef>
          </p:style>
          <p:txBody>
            <a:bodyPr rot="0" spcFirstLastPara="0" vertOverflow="overflow" horzOverflow="overflow" vert="horz" wrap="square" lIns="91440" tIns="45720" rIns="91440" bIns="432000" numCol="1" spcCol="0" rtlCol="0" fromWordArt="0" anchor="ctr" anchorCtr="0" forceAA="0" compatLnSpc="1">
              <a:normAutofit/>
            </a:bodyPr>
            <a:lstStyle/>
            <a:p>
              <a:pPr algn="ctr"/>
              <a:r>
                <a:rPr lang="zh-CN" altLang="en-US" sz="2000" dirty="0" smtClean="0">
                  <a:solidFill>
                    <a:sysClr val="window" lastClr="FFFFFF"/>
                  </a:solidFill>
                  <a:latin typeface="Arial" panose="020B0604020202020204" pitchFamily="34" charset="0"/>
                  <a:ea typeface="黑体" panose="02010609060101010101" charset="-122"/>
                  <a:cs typeface="+mn-ea"/>
                  <a:sym typeface="Arial" panose="020B0604020202020204" pitchFamily="34" charset="0"/>
                </a:rPr>
                <a:t>直线职权</a:t>
              </a:r>
            </a:p>
          </p:txBody>
        </p:sp>
        <p:sp>
          <p:nvSpPr>
            <p:cNvPr id="11" name="任意多边形 10"/>
            <p:cNvSpPr/>
            <p:nvPr>
              <p:custDataLst>
                <p:tags r:id="rId9"/>
              </p:custDataLst>
            </p:nvPr>
          </p:nvSpPr>
          <p:spPr>
            <a:xfrm>
              <a:off x="1518141" y="2804502"/>
              <a:ext cx="1625202" cy="2664485"/>
            </a:xfrm>
            <a:custGeom>
              <a:avLst/>
              <a:gdLst>
                <a:gd name="connsiteX0" fmla="*/ 0 w 1092200"/>
                <a:gd name="connsiteY0" fmla="*/ 0 h 2698919"/>
                <a:gd name="connsiteX1" fmla="*/ 1092200 w 1092200"/>
                <a:gd name="connsiteY1" fmla="*/ 463612 h 2698919"/>
                <a:gd name="connsiteX2" fmla="*/ 1092200 w 1092200"/>
                <a:gd name="connsiteY2" fmla="*/ 2605787 h 2698919"/>
                <a:gd name="connsiteX3" fmla="*/ 999068 w 1092200"/>
                <a:gd name="connsiteY3" fmla="*/ 2698919 h 2698919"/>
                <a:gd name="connsiteX4" fmla="*/ 93132 w 1092200"/>
                <a:gd name="connsiteY4" fmla="*/ 2698919 h 2698919"/>
                <a:gd name="connsiteX5" fmla="*/ 0 w 1092200"/>
                <a:gd name="connsiteY5" fmla="*/ 2605787 h 26989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92200" h="2698919">
                  <a:moveTo>
                    <a:pt x="0" y="0"/>
                  </a:moveTo>
                  <a:lnTo>
                    <a:pt x="1092200" y="463612"/>
                  </a:lnTo>
                  <a:lnTo>
                    <a:pt x="1092200" y="2605787"/>
                  </a:lnTo>
                  <a:cubicBezTo>
                    <a:pt x="1092200" y="2657222"/>
                    <a:pt x="1050503" y="2698919"/>
                    <a:pt x="999068" y="2698919"/>
                  </a:cubicBezTo>
                  <a:lnTo>
                    <a:pt x="93132" y="2698919"/>
                  </a:lnTo>
                  <a:cubicBezTo>
                    <a:pt x="41697" y="2698919"/>
                    <a:pt x="0" y="2657222"/>
                    <a:pt x="0" y="2605787"/>
                  </a:cubicBezTo>
                  <a:close/>
                </a:path>
              </a:pathLst>
            </a:custGeom>
            <a:solidFill>
              <a:sysClr val="window" lastClr="FFFFFF">
                <a:lumMod val="95000"/>
              </a:sysClr>
            </a:solidFill>
            <a:ln>
              <a:noFill/>
            </a:ln>
            <a:effectLst>
              <a:outerShdw blurRad="63500" sx="102000" sy="102000" algn="ctr" rotWithShape="0">
                <a:prstClr val="black">
                  <a:alpha val="40000"/>
                </a:prstClr>
              </a:outerShdw>
            </a:effectLst>
          </p:spPr>
          <p:style>
            <a:lnRef idx="2">
              <a:srgbClr val="68B5F4">
                <a:shade val="50000"/>
              </a:srgbClr>
            </a:lnRef>
            <a:fillRef idx="1">
              <a:srgbClr val="68B5F4"/>
            </a:fillRef>
            <a:effectRef idx="0">
              <a:srgbClr val="68B5F4"/>
            </a:effectRef>
            <a:fontRef idx="minor">
              <a:sysClr val="window" lastClr="FFFFFF"/>
            </a:fontRef>
          </p:style>
          <p:txBody>
            <a:bodyPr rot="0" spcFirstLastPara="0" vertOverflow="overflow" horzOverflow="overflow" vert="horz" wrap="square" lIns="72000" tIns="432000" rIns="72000" bIns="45720" numCol="1" spcCol="0" rtlCol="0" fromWordArt="0" anchor="ctr" anchorCtr="0" forceAA="0" compatLnSpc="1">
              <a:normAutofit/>
            </a:bodyPr>
            <a:lstStyle/>
            <a:p>
              <a:pPr algn="ctr">
                <a:lnSpc>
                  <a:spcPct val="120000"/>
                </a:lnSpc>
              </a:pPr>
              <a:r>
                <a:rPr lang="da-DK" altLang="zh-CN" dirty="0" smtClean="0">
                  <a:solidFill>
                    <a:srgbClr val="5F5F5F"/>
                  </a:solidFill>
                  <a:latin typeface="微软雅黑" panose="020B0503020204020204" pitchFamily="34" charset="-122"/>
                  <a:ea typeface="微软雅黑" panose="020B0503020204020204" pitchFamily="34" charset="-122"/>
                  <a:sym typeface="Arial" panose="020B0604020202020204" pitchFamily="34" charset="0"/>
                </a:rPr>
                <a:t>管理者直接领导下属工作的权力</a:t>
              </a:r>
              <a:r>
                <a:rPr lang="zh-CN" altLang="da-DK" dirty="0" smtClean="0">
                  <a:solidFill>
                    <a:srgbClr val="5F5F5F"/>
                  </a:solidFill>
                  <a:latin typeface="微软雅黑" panose="020B0503020204020204" pitchFamily="34" charset="-122"/>
                  <a:ea typeface="微软雅黑" panose="020B0503020204020204" pitchFamily="34" charset="-122"/>
                  <a:sym typeface="Arial" panose="020B0604020202020204" pitchFamily="34" charset="0"/>
                </a:rPr>
                <a:t>。</a:t>
              </a:r>
            </a:p>
          </p:txBody>
        </p:sp>
      </p:grpSp>
      <p:grpSp>
        <p:nvGrpSpPr>
          <p:cNvPr id="12" name="组合 11"/>
          <p:cNvGrpSpPr/>
          <p:nvPr>
            <p:custDataLst>
              <p:tags r:id="rId2"/>
            </p:custDataLst>
          </p:nvPr>
        </p:nvGrpSpPr>
        <p:grpSpPr>
          <a:xfrm>
            <a:off x="3779912" y="2780928"/>
            <a:ext cx="1403147" cy="2981464"/>
            <a:chOff x="3760200" y="2019094"/>
            <a:chExt cx="1623600" cy="3449893"/>
          </a:xfrm>
        </p:grpSpPr>
        <p:sp>
          <p:nvSpPr>
            <p:cNvPr id="13" name="任意多边形 12"/>
            <p:cNvSpPr/>
            <p:nvPr>
              <p:custDataLst>
                <p:tags r:id="rId6"/>
              </p:custDataLst>
            </p:nvPr>
          </p:nvSpPr>
          <p:spPr>
            <a:xfrm>
              <a:off x="3760200" y="2019094"/>
              <a:ext cx="1623600" cy="1375437"/>
            </a:xfrm>
            <a:custGeom>
              <a:avLst/>
              <a:gdLst>
                <a:gd name="connsiteX0" fmla="*/ 93132 w 1092200"/>
                <a:gd name="connsiteY0" fmla="*/ 0 h 1056139"/>
                <a:gd name="connsiteX1" fmla="*/ 999068 w 1092200"/>
                <a:gd name="connsiteY1" fmla="*/ 0 h 1056139"/>
                <a:gd name="connsiteX2" fmla="*/ 1092200 w 1092200"/>
                <a:gd name="connsiteY2" fmla="*/ 93132 h 1056139"/>
                <a:gd name="connsiteX3" fmla="*/ 1092200 w 1092200"/>
                <a:gd name="connsiteY3" fmla="*/ 1056139 h 1056139"/>
                <a:gd name="connsiteX4" fmla="*/ 0 w 1092200"/>
                <a:gd name="connsiteY4" fmla="*/ 592528 h 1056139"/>
                <a:gd name="connsiteX5" fmla="*/ 0 w 1092200"/>
                <a:gd name="connsiteY5" fmla="*/ 93132 h 1056139"/>
                <a:gd name="connsiteX6" fmla="*/ 93132 w 1092200"/>
                <a:gd name="connsiteY6" fmla="*/ 0 h 1056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92200" h="1056139">
                  <a:moveTo>
                    <a:pt x="93132" y="0"/>
                  </a:moveTo>
                  <a:lnTo>
                    <a:pt x="999068" y="0"/>
                  </a:lnTo>
                  <a:cubicBezTo>
                    <a:pt x="1050503" y="0"/>
                    <a:pt x="1092200" y="41697"/>
                    <a:pt x="1092200" y="93132"/>
                  </a:cubicBezTo>
                  <a:lnTo>
                    <a:pt x="1092200" y="1056139"/>
                  </a:lnTo>
                  <a:lnTo>
                    <a:pt x="0" y="592528"/>
                  </a:lnTo>
                  <a:lnTo>
                    <a:pt x="0" y="93132"/>
                  </a:lnTo>
                  <a:cubicBezTo>
                    <a:pt x="0" y="41697"/>
                    <a:pt x="41697" y="0"/>
                    <a:pt x="93132" y="0"/>
                  </a:cubicBezTo>
                  <a:close/>
                </a:path>
              </a:pathLst>
            </a:custGeom>
            <a:solidFill>
              <a:srgbClr val="E66423"/>
            </a:solidFill>
            <a:ln>
              <a:noFill/>
            </a:ln>
          </p:spPr>
          <p:style>
            <a:lnRef idx="2">
              <a:srgbClr val="68B5F4">
                <a:shade val="50000"/>
              </a:srgbClr>
            </a:lnRef>
            <a:fillRef idx="1">
              <a:srgbClr val="68B5F4"/>
            </a:fillRef>
            <a:effectRef idx="0">
              <a:srgbClr val="68B5F4"/>
            </a:effectRef>
            <a:fontRef idx="minor">
              <a:sysClr val="window" lastClr="FFFFFF"/>
            </a:fontRef>
          </p:style>
          <p:txBody>
            <a:bodyPr rot="0" spcFirstLastPara="0" vertOverflow="overflow" horzOverflow="overflow" vert="horz" wrap="square" lIns="91440" tIns="45720" rIns="91440" bIns="432000" numCol="1" spcCol="0" rtlCol="0" fromWordArt="0" anchor="ctr" anchorCtr="0" forceAA="0" compatLnSpc="1">
              <a:normAutofit/>
            </a:bodyPr>
            <a:lstStyle/>
            <a:p>
              <a:pPr algn="ctr"/>
              <a:r>
                <a:rPr lang="zh-CN" altLang="en-US" sz="2000" dirty="0" smtClean="0">
                  <a:solidFill>
                    <a:sysClr val="window" lastClr="FFFFFF"/>
                  </a:solidFill>
                  <a:latin typeface="Arial" panose="020B0604020202020204" pitchFamily="34" charset="0"/>
                  <a:ea typeface="黑体" panose="02010609060101010101" charset="-122"/>
                  <a:cs typeface="+mn-ea"/>
                  <a:sym typeface="Arial" panose="020B0604020202020204" pitchFamily="34" charset="0"/>
                </a:rPr>
                <a:t>参谋职权</a:t>
              </a:r>
            </a:p>
          </p:txBody>
        </p:sp>
        <p:sp>
          <p:nvSpPr>
            <p:cNvPr id="14" name="任意多边形 13"/>
            <p:cNvSpPr/>
            <p:nvPr>
              <p:custDataLst>
                <p:tags r:id="rId7"/>
              </p:custDataLst>
            </p:nvPr>
          </p:nvSpPr>
          <p:spPr>
            <a:xfrm>
              <a:off x="3760200" y="2804502"/>
              <a:ext cx="1623600" cy="2664485"/>
            </a:xfrm>
            <a:custGeom>
              <a:avLst/>
              <a:gdLst>
                <a:gd name="connsiteX0" fmla="*/ 0 w 1092200"/>
                <a:gd name="connsiteY0" fmla="*/ 0 h 2698919"/>
                <a:gd name="connsiteX1" fmla="*/ 1092200 w 1092200"/>
                <a:gd name="connsiteY1" fmla="*/ 463612 h 2698919"/>
                <a:gd name="connsiteX2" fmla="*/ 1092200 w 1092200"/>
                <a:gd name="connsiteY2" fmla="*/ 2605787 h 2698919"/>
                <a:gd name="connsiteX3" fmla="*/ 999068 w 1092200"/>
                <a:gd name="connsiteY3" fmla="*/ 2698919 h 2698919"/>
                <a:gd name="connsiteX4" fmla="*/ 93132 w 1092200"/>
                <a:gd name="connsiteY4" fmla="*/ 2698919 h 2698919"/>
                <a:gd name="connsiteX5" fmla="*/ 0 w 1092200"/>
                <a:gd name="connsiteY5" fmla="*/ 2605787 h 26989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92200" h="2698919">
                  <a:moveTo>
                    <a:pt x="0" y="0"/>
                  </a:moveTo>
                  <a:lnTo>
                    <a:pt x="1092200" y="463612"/>
                  </a:lnTo>
                  <a:lnTo>
                    <a:pt x="1092200" y="2605787"/>
                  </a:lnTo>
                  <a:cubicBezTo>
                    <a:pt x="1092200" y="2657222"/>
                    <a:pt x="1050503" y="2698919"/>
                    <a:pt x="999068" y="2698919"/>
                  </a:cubicBezTo>
                  <a:lnTo>
                    <a:pt x="93132" y="2698919"/>
                  </a:lnTo>
                  <a:cubicBezTo>
                    <a:pt x="41697" y="2698919"/>
                    <a:pt x="0" y="2657222"/>
                    <a:pt x="0" y="2605787"/>
                  </a:cubicBezTo>
                  <a:close/>
                </a:path>
              </a:pathLst>
            </a:custGeom>
            <a:solidFill>
              <a:sysClr val="window" lastClr="FFFFFF">
                <a:lumMod val="95000"/>
              </a:sysClr>
            </a:solidFill>
            <a:ln>
              <a:noFill/>
            </a:ln>
            <a:effectLst>
              <a:outerShdw blurRad="63500" sx="102000" sy="102000" algn="ctr" rotWithShape="0">
                <a:prstClr val="black">
                  <a:alpha val="40000"/>
                </a:prstClr>
              </a:outerShdw>
            </a:effectLst>
          </p:spPr>
          <p:style>
            <a:lnRef idx="2">
              <a:srgbClr val="68B5F4">
                <a:shade val="50000"/>
              </a:srgbClr>
            </a:lnRef>
            <a:fillRef idx="1">
              <a:srgbClr val="68B5F4"/>
            </a:fillRef>
            <a:effectRef idx="0">
              <a:srgbClr val="68B5F4"/>
            </a:effectRef>
            <a:fontRef idx="minor">
              <a:sysClr val="window" lastClr="FFFFFF"/>
            </a:fontRef>
          </p:style>
          <p:txBody>
            <a:bodyPr rot="0" spcFirstLastPara="0" vertOverflow="overflow" horzOverflow="overflow" vert="horz" wrap="square" lIns="72000" tIns="432000" rIns="72000" bIns="45720" numCol="1" spcCol="0" rtlCol="0" fromWordArt="0" anchor="ctr" anchorCtr="0" forceAA="0" compatLnSpc="1">
              <a:normAutofit/>
            </a:bodyPr>
            <a:lstStyle/>
            <a:p>
              <a:pPr algn="ctr">
                <a:lnSpc>
                  <a:spcPct val="120000"/>
                </a:lnSpc>
              </a:pPr>
              <a:r>
                <a:rPr lang="da-DK" altLang="zh-CN" dirty="0" smtClean="0">
                  <a:solidFill>
                    <a:srgbClr val="5F5F5F"/>
                  </a:solidFill>
                  <a:latin typeface="微软雅黑" panose="020B0503020204020204" pitchFamily="34" charset="-122"/>
                  <a:ea typeface="微软雅黑" panose="020B0503020204020204" pitchFamily="34" charset="-122"/>
                  <a:sym typeface="Arial" panose="020B0604020202020204" pitchFamily="34" charset="0"/>
                </a:rPr>
                <a:t>组织中的参谋人员拥有的某些特定的权力</a:t>
              </a:r>
              <a:r>
                <a:rPr lang="zh-CN" altLang="da-DK" dirty="0" smtClean="0">
                  <a:solidFill>
                    <a:srgbClr val="5F5F5F"/>
                  </a:solidFill>
                  <a:latin typeface="微软雅黑" panose="020B0503020204020204" pitchFamily="34" charset="-122"/>
                  <a:ea typeface="微软雅黑" panose="020B0503020204020204" pitchFamily="34" charset="-122"/>
                  <a:sym typeface="Arial" panose="020B0604020202020204" pitchFamily="34" charset="0"/>
                </a:rPr>
                <a:t>。</a:t>
              </a:r>
            </a:p>
          </p:txBody>
        </p:sp>
      </p:grpSp>
      <p:grpSp>
        <p:nvGrpSpPr>
          <p:cNvPr id="15" name="组合 14"/>
          <p:cNvGrpSpPr/>
          <p:nvPr>
            <p:custDataLst>
              <p:tags r:id="rId3"/>
            </p:custDataLst>
          </p:nvPr>
        </p:nvGrpSpPr>
        <p:grpSpPr>
          <a:xfrm>
            <a:off x="5717542" y="2780928"/>
            <a:ext cx="1403147" cy="2981464"/>
            <a:chOff x="6002259" y="2019094"/>
            <a:chExt cx="1623600" cy="3449893"/>
          </a:xfrm>
        </p:grpSpPr>
        <p:sp>
          <p:nvSpPr>
            <p:cNvPr id="16" name="任意多边形 15"/>
            <p:cNvSpPr/>
            <p:nvPr>
              <p:custDataLst>
                <p:tags r:id="rId4"/>
              </p:custDataLst>
            </p:nvPr>
          </p:nvSpPr>
          <p:spPr>
            <a:xfrm>
              <a:off x="6002259" y="2019094"/>
              <a:ext cx="1623600" cy="1375437"/>
            </a:xfrm>
            <a:custGeom>
              <a:avLst/>
              <a:gdLst>
                <a:gd name="connsiteX0" fmla="*/ 93132 w 1092200"/>
                <a:gd name="connsiteY0" fmla="*/ 0 h 1056139"/>
                <a:gd name="connsiteX1" fmla="*/ 999068 w 1092200"/>
                <a:gd name="connsiteY1" fmla="*/ 0 h 1056139"/>
                <a:gd name="connsiteX2" fmla="*/ 1092200 w 1092200"/>
                <a:gd name="connsiteY2" fmla="*/ 93132 h 1056139"/>
                <a:gd name="connsiteX3" fmla="*/ 1092200 w 1092200"/>
                <a:gd name="connsiteY3" fmla="*/ 1056139 h 1056139"/>
                <a:gd name="connsiteX4" fmla="*/ 0 w 1092200"/>
                <a:gd name="connsiteY4" fmla="*/ 592528 h 1056139"/>
                <a:gd name="connsiteX5" fmla="*/ 0 w 1092200"/>
                <a:gd name="connsiteY5" fmla="*/ 93132 h 1056139"/>
                <a:gd name="connsiteX6" fmla="*/ 93132 w 1092200"/>
                <a:gd name="connsiteY6" fmla="*/ 0 h 1056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92200" h="1056139">
                  <a:moveTo>
                    <a:pt x="93132" y="0"/>
                  </a:moveTo>
                  <a:lnTo>
                    <a:pt x="999068" y="0"/>
                  </a:lnTo>
                  <a:cubicBezTo>
                    <a:pt x="1050503" y="0"/>
                    <a:pt x="1092200" y="41697"/>
                    <a:pt x="1092200" y="93132"/>
                  </a:cubicBezTo>
                  <a:lnTo>
                    <a:pt x="1092200" y="1056139"/>
                  </a:lnTo>
                  <a:lnTo>
                    <a:pt x="0" y="592528"/>
                  </a:lnTo>
                  <a:lnTo>
                    <a:pt x="0" y="93132"/>
                  </a:lnTo>
                  <a:cubicBezTo>
                    <a:pt x="0" y="41697"/>
                    <a:pt x="41697" y="0"/>
                    <a:pt x="93132" y="0"/>
                  </a:cubicBezTo>
                  <a:close/>
                </a:path>
              </a:pathLst>
            </a:custGeom>
            <a:solidFill>
              <a:srgbClr val="D34726"/>
            </a:solidFill>
            <a:ln>
              <a:noFill/>
            </a:ln>
          </p:spPr>
          <p:style>
            <a:lnRef idx="2">
              <a:srgbClr val="68B5F4">
                <a:shade val="50000"/>
              </a:srgbClr>
            </a:lnRef>
            <a:fillRef idx="1">
              <a:srgbClr val="68B5F4"/>
            </a:fillRef>
            <a:effectRef idx="0">
              <a:srgbClr val="68B5F4"/>
            </a:effectRef>
            <a:fontRef idx="minor">
              <a:sysClr val="window" lastClr="FFFFFF"/>
            </a:fontRef>
          </p:style>
          <p:txBody>
            <a:bodyPr rot="0" spcFirstLastPara="0" vertOverflow="overflow" horzOverflow="overflow" vert="horz" wrap="square" lIns="91440" tIns="45720" rIns="91440" bIns="432000" numCol="1" spcCol="0" rtlCol="0" fromWordArt="0" anchor="ctr" anchorCtr="0" forceAA="0" compatLnSpc="1">
              <a:normAutofit/>
            </a:bodyPr>
            <a:lstStyle/>
            <a:p>
              <a:pPr algn="ctr"/>
              <a:r>
                <a:rPr lang="zh-CN" altLang="en-US" sz="2000" dirty="0" smtClean="0">
                  <a:solidFill>
                    <a:sysClr val="window" lastClr="FFFFFF"/>
                  </a:solidFill>
                  <a:latin typeface="Arial" panose="020B0604020202020204" pitchFamily="34" charset="0"/>
                  <a:ea typeface="黑体" panose="02010609060101010101" charset="-122"/>
                  <a:cs typeface="+mn-ea"/>
                  <a:sym typeface="Arial" panose="020B0604020202020204" pitchFamily="34" charset="0"/>
                </a:rPr>
                <a:t>职能职权</a:t>
              </a:r>
            </a:p>
          </p:txBody>
        </p:sp>
        <p:sp>
          <p:nvSpPr>
            <p:cNvPr id="17" name="任意多边形 16"/>
            <p:cNvSpPr/>
            <p:nvPr>
              <p:custDataLst>
                <p:tags r:id="rId5"/>
              </p:custDataLst>
            </p:nvPr>
          </p:nvSpPr>
          <p:spPr>
            <a:xfrm>
              <a:off x="6002259" y="2804502"/>
              <a:ext cx="1623600" cy="2664485"/>
            </a:xfrm>
            <a:custGeom>
              <a:avLst/>
              <a:gdLst>
                <a:gd name="connsiteX0" fmla="*/ 0 w 1092200"/>
                <a:gd name="connsiteY0" fmla="*/ 0 h 2698919"/>
                <a:gd name="connsiteX1" fmla="*/ 1092200 w 1092200"/>
                <a:gd name="connsiteY1" fmla="*/ 463612 h 2698919"/>
                <a:gd name="connsiteX2" fmla="*/ 1092200 w 1092200"/>
                <a:gd name="connsiteY2" fmla="*/ 2605787 h 2698919"/>
                <a:gd name="connsiteX3" fmla="*/ 999068 w 1092200"/>
                <a:gd name="connsiteY3" fmla="*/ 2698919 h 2698919"/>
                <a:gd name="connsiteX4" fmla="*/ 93132 w 1092200"/>
                <a:gd name="connsiteY4" fmla="*/ 2698919 h 2698919"/>
                <a:gd name="connsiteX5" fmla="*/ 0 w 1092200"/>
                <a:gd name="connsiteY5" fmla="*/ 2605787 h 26989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92200" h="2698919">
                  <a:moveTo>
                    <a:pt x="0" y="0"/>
                  </a:moveTo>
                  <a:lnTo>
                    <a:pt x="1092200" y="463612"/>
                  </a:lnTo>
                  <a:lnTo>
                    <a:pt x="1092200" y="2605787"/>
                  </a:lnTo>
                  <a:cubicBezTo>
                    <a:pt x="1092200" y="2657222"/>
                    <a:pt x="1050503" y="2698919"/>
                    <a:pt x="999068" y="2698919"/>
                  </a:cubicBezTo>
                  <a:lnTo>
                    <a:pt x="93132" y="2698919"/>
                  </a:lnTo>
                  <a:cubicBezTo>
                    <a:pt x="41697" y="2698919"/>
                    <a:pt x="0" y="2657222"/>
                    <a:pt x="0" y="2605787"/>
                  </a:cubicBezTo>
                  <a:close/>
                </a:path>
              </a:pathLst>
            </a:custGeom>
            <a:solidFill>
              <a:sysClr val="window" lastClr="FFFFFF">
                <a:lumMod val="95000"/>
              </a:sysClr>
            </a:solidFill>
            <a:ln>
              <a:noFill/>
            </a:ln>
            <a:effectLst>
              <a:outerShdw blurRad="63500" sx="102000" sy="102000" algn="ctr" rotWithShape="0">
                <a:prstClr val="black">
                  <a:alpha val="40000"/>
                </a:prstClr>
              </a:outerShdw>
            </a:effectLst>
          </p:spPr>
          <p:style>
            <a:lnRef idx="2">
              <a:srgbClr val="68B5F4">
                <a:shade val="50000"/>
              </a:srgbClr>
            </a:lnRef>
            <a:fillRef idx="1">
              <a:srgbClr val="68B5F4"/>
            </a:fillRef>
            <a:effectRef idx="0">
              <a:srgbClr val="68B5F4"/>
            </a:effectRef>
            <a:fontRef idx="minor">
              <a:sysClr val="window" lastClr="FFFFFF"/>
            </a:fontRef>
          </p:style>
          <p:txBody>
            <a:bodyPr rot="0" spcFirstLastPara="0" vertOverflow="overflow" horzOverflow="overflow" vert="horz" wrap="square" lIns="72000" tIns="432000" rIns="72000" bIns="45720" numCol="1" spcCol="0" rtlCol="0" fromWordArt="0" anchor="ctr" anchorCtr="0" forceAA="0" compatLnSpc="1">
              <a:normAutofit/>
            </a:bodyPr>
            <a:lstStyle/>
            <a:p>
              <a:pPr algn="ctr">
                <a:lnSpc>
                  <a:spcPct val="120000"/>
                </a:lnSpc>
              </a:pPr>
              <a:r>
                <a:rPr lang="zh-CN" altLang="da-DK" dirty="0" smtClean="0">
                  <a:solidFill>
                    <a:srgbClr val="5F5F5F"/>
                  </a:solidFill>
                  <a:latin typeface="微软雅黑" panose="020B0503020204020204" pitchFamily="34" charset="-122"/>
                  <a:ea typeface="微软雅黑" panose="020B0503020204020204" pitchFamily="34" charset="-122"/>
                  <a:sym typeface="Arial" panose="020B0604020202020204" pitchFamily="34" charset="0"/>
                </a:rPr>
                <a:t>管理者</a:t>
              </a:r>
              <a:r>
                <a:rPr lang="da-DK" altLang="zh-CN" dirty="0" smtClean="0">
                  <a:solidFill>
                    <a:srgbClr val="5F5F5F"/>
                  </a:solidFill>
                  <a:latin typeface="微软雅黑" panose="020B0503020204020204" pitchFamily="34" charset="-122"/>
                  <a:ea typeface="微软雅黑" panose="020B0503020204020204" pitchFamily="34" charset="-122"/>
                  <a:sym typeface="Arial" panose="020B0604020202020204" pitchFamily="34" charset="0"/>
                </a:rPr>
                <a:t>将部分职权授予其他个人或职能部门</a:t>
              </a:r>
              <a:r>
                <a:rPr lang="zh-CN" altLang="da-DK" dirty="0" smtClean="0">
                  <a:solidFill>
                    <a:srgbClr val="5F5F5F"/>
                  </a:solidFill>
                  <a:latin typeface="微软雅黑" panose="020B0503020204020204" pitchFamily="34" charset="-122"/>
                  <a:ea typeface="微软雅黑" panose="020B0503020204020204" pitchFamily="34" charset="-122"/>
                  <a:sym typeface="Arial" panose="020B0604020202020204" pitchFamily="34" charset="0"/>
                </a:rPr>
                <a:t>。</a:t>
              </a:r>
            </a:p>
          </p:txBody>
        </p:sp>
      </p:grpSp>
    </p:spTree>
    <p:extLst>
      <p:ext uri="{BB962C8B-B14F-4D97-AF65-F5344CB8AC3E}">
        <p14:creationId xmlns="" xmlns:p14="http://schemas.microsoft.com/office/powerpoint/2010/main" val="224846988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txBox="1">
            <a:spLocks/>
          </p:cNvSpPr>
          <p:nvPr/>
        </p:nvSpPr>
        <p:spPr>
          <a:xfrm>
            <a:off x="107504" y="188640"/>
            <a:ext cx="7111703" cy="706923"/>
          </a:xfrm>
          <a:prstGeom prst="rect">
            <a:avLst/>
          </a:prstGeom>
        </p:spPr>
        <p:txBody>
          <a:bodyPr>
            <a:normAutofit/>
          </a:bodyPr>
          <a:lstStyle>
            <a:lvl1pPr algn="l" rtl="0" eaLnBrk="0" fontAlgn="base" hangingPunct="0">
              <a:spcBef>
                <a:spcPct val="0"/>
              </a:spcBef>
              <a:spcAft>
                <a:spcPct val="0"/>
              </a:spcAft>
              <a:defRPr sz="3600" kern="1200">
                <a:solidFill>
                  <a:schemeClr val="bg1"/>
                </a:solidFill>
                <a:latin typeface="黑体" panose="02010609060101010101" pitchFamily="49" charset="-122"/>
                <a:ea typeface="黑体" panose="02010609060101010101" pitchFamily="49" charset="-122"/>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lang="zh-CN" altLang="en-US" sz="3200" dirty="0"/>
              <a:t>二、组织设计的影响因素</a:t>
            </a:r>
            <a:endParaRPr lang="zh-CN" altLang="zh-CN" sz="3200" dirty="0"/>
          </a:p>
        </p:txBody>
      </p:sp>
      <p:sp>
        <p:nvSpPr>
          <p:cNvPr id="10" name="标题 1"/>
          <p:cNvSpPr txBox="1"/>
          <p:nvPr/>
        </p:nvSpPr>
        <p:spPr>
          <a:xfrm>
            <a:off x="251520" y="1193797"/>
            <a:ext cx="6912768" cy="7789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tx1"/>
                </a:solidFill>
                <a:latin typeface="微软雅黑" panose="020B0503020204020204" pitchFamily="34" charset="-122"/>
                <a:ea typeface="微软雅黑" panose="020B0503020204020204" pitchFamily="34" charset="-122"/>
                <a:cs typeface="+mj-cs"/>
              </a:defRPr>
            </a:lvl1pPr>
          </a:lstStyle>
          <a:p>
            <a:pPr>
              <a:lnSpc>
                <a:spcPct val="100000"/>
              </a:lnSpc>
            </a:pPr>
            <a:r>
              <a:rPr lang="zh-CN" altLang="en-US" sz="2000" dirty="0" smtClean="0"/>
              <a:t>（一）环境</a:t>
            </a:r>
            <a:endParaRPr lang="zh-CN" altLang="en-US" sz="2000" dirty="0"/>
          </a:p>
        </p:txBody>
      </p:sp>
      <p:sp>
        <p:nvSpPr>
          <p:cNvPr id="11" name="内容占位符 2"/>
          <p:cNvSpPr txBox="1">
            <a:spLocks/>
          </p:cNvSpPr>
          <p:nvPr/>
        </p:nvSpPr>
        <p:spPr>
          <a:xfrm>
            <a:off x="628650" y="1772815"/>
            <a:ext cx="7886700" cy="653981"/>
          </a:xfrm>
          <a:prstGeom prst="rect">
            <a:avLst/>
          </a:prstGeom>
        </p:spPr>
        <p:txBody>
          <a:bodyPr>
            <a:noAutofit/>
          </a:bodyPr>
          <a:lstStyle>
            <a:lvl1pPr marL="342900" indent="-342900" algn="l" rtl="0" eaLnBrk="0" fontAlgn="base" hangingPunct="0">
              <a:spcBef>
                <a:spcPct val="20000"/>
              </a:spcBef>
              <a:spcAft>
                <a:spcPct val="0"/>
              </a:spcAft>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rgbClr val="C00000"/>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457200">
              <a:spcBef>
                <a:spcPct val="0"/>
              </a:spcBef>
              <a:buNone/>
            </a:pPr>
            <a:r>
              <a:rPr lang="zh-CN" altLang="en-US" sz="1800" dirty="0"/>
              <a:t>管理活动是在一定的环境下进行</a:t>
            </a:r>
            <a:r>
              <a:rPr lang="zh-CN" altLang="en-US" sz="1800" dirty="0" smtClean="0"/>
              <a:t>的，可以分为一般</a:t>
            </a:r>
            <a:r>
              <a:rPr lang="zh-CN" altLang="en-US" sz="1800" dirty="0"/>
              <a:t>环境和任务环境。</a:t>
            </a:r>
          </a:p>
        </p:txBody>
      </p:sp>
      <p:sp>
        <p:nvSpPr>
          <p:cNvPr id="3" name="椭圆 2"/>
          <p:cNvSpPr/>
          <p:nvPr/>
        </p:nvSpPr>
        <p:spPr>
          <a:xfrm>
            <a:off x="1403648" y="2927898"/>
            <a:ext cx="1944216" cy="864096"/>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zh-CN" altLang="en-US" dirty="0" smtClean="0"/>
              <a:t>环境</a:t>
            </a:r>
            <a:endParaRPr lang="en-US" altLang="zh-CN" dirty="0" smtClean="0"/>
          </a:p>
          <a:p>
            <a:pPr algn="ctr"/>
            <a:r>
              <a:rPr lang="zh-CN" altLang="en-US" dirty="0" smtClean="0"/>
              <a:t>复杂性</a:t>
            </a:r>
            <a:endParaRPr lang="zh-CN" altLang="en-US" dirty="0"/>
          </a:p>
        </p:txBody>
      </p:sp>
      <p:sp>
        <p:nvSpPr>
          <p:cNvPr id="4" name="右箭头 3"/>
          <p:cNvSpPr/>
          <p:nvPr/>
        </p:nvSpPr>
        <p:spPr>
          <a:xfrm>
            <a:off x="4139952" y="3215930"/>
            <a:ext cx="792088" cy="288032"/>
          </a:xfrm>
          <a:prstGeom prst="rightArrow">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8" name="椭圆 7"/>
          <p:cNvSpPr/>
          <p:nvPr/>
        </p:nvSpPr>
        <p:spPr>
          <a:xfrm>
            <a:off x="5724128" y="2927898"/>
            <a:ext cx="1944216" cy="864096"/>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zh-CN" altLang="en-US" dirty="0" smtClean="0"/>
              <a:t>组织部门和岗位设置</a:t>
            </a:r>
            <a:endParaRPr lang="zh-CN" altLang="en-US" dirty="0"/>
          </a:p>
        </p:txBody>
      </p:sp>
      <p:sp>
        <p:nvSpPr>
          <p:cNvPr id="12" name="椭圆 11"/>
          <p:cNvSpPr/>
          <p:nvPr/>
        </p:nvSpPr>
        <p:spPr>
          <a:xfrm>
            <a:off x="1403648" y="4293096"/>
            <a:ext cx="1944216" cy="864096"/>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zh-CN" altLang="en-US" dirty="0" smtClean="0"/>
              <a:t>环境</a:t>
            </a:r>
            <a:endParaRPr lang="en-US" altLang="zh-CN" dirty="0" smtClean="0"/>
          </a:p>
          <a:p>
            <a:pPr algn="ctr"/>
            <a:r>
              <a:rPr lang="zh-CN" altLang="en-US" dirty="0" smtClean="0"/>
              <a:t>不确定性</a:t>
            </a:r>
            <a:endParaRPr lang="zh-CN" altLang="en-US" dirty="0"/>
          </a:p>
        </p:txBody>
      </p:sp>
      <p:sp>
        <p:nvSpPr>
          <p:cNvPr id="13" name="右箭头 12"/>
          <p:cNvSpPr/>
          <p:nvPr/>
        </p:nvSpPr>
        <p:spPr>
          <a:xfrm>
            <a:off x="4139952" y="4581128"/>
            <a:ext cx="792088" cy="288032"/>
          </a:xfrm>
          <a:prstGeom prst="rightArrow">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14" name="椭圆 13"/>
          <p:cNvSpPr/>
          <p:nvPr/>
        </p:nvSpPr>
        <p:spPr>
          <a:xfrm>
            <a:off x="5724128" y="4293096"/>
            <a:ext cx="1944216" cy="864096"/>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zh-CN" altLang="en-US" dirty="0" smtClean="0"/>
              <a:t>组织结构</a:t>
            </a:r>
            <a:endParaRPr lang="zh-CN" altLang="en-US" dirty="0"/>
          </a:p>
        </p:txBody>
      </p:sp>
    </p:spTree>
    <p:extLst>
      <p:ext uri="{BB962C8B-B14F-4D97-AF65-F5344CB8AC3E}">
        <p14:creationId xmlns="" xmlns:p14="http://schemas.microsoft.com/office/powerpoint/2010/main" val="228386010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txBox="1">
            <a:spLocks/>
          </p:cNvSpPr>
          <p:nvPr/>
        </p:nvSpPr>
        <p:spPr>
          <a:xfrm>
            <a:off x="107504" y="188640"/>
            <a:ext cx="7111703" cy="706923"/>
          </a:xfrm>
          <a:prstGeom prst="rect">
            <a:avLst/>
          </a:prstGeom>
        </p:spPr>
        <p:txBody>
          <a:bodyPr>
            <a:normAutofit/>
          </a:bodyPr>
          <a:lstStyle>
            <a:lvl1pPr algn="l" rtl="0" eaLnBrk="0" fontAlgn="base" hangingPunct="0">
              <a:spcBef>
                <a:spcPct val="0"/>
              </a:spcBef>
              <a:spcAft>
                <a:spcPct val="0"/>
              </a:spcAft>
              <a:defRPr sz="3600" kern="1200">
                <a:solidFill>
                  <a:schemeClr val="bg1"/>
                </a:solidFill>
                <a:latin typeface="黑体" panose="02010609060101010101" pitchFamily="49" charset="-122"/>
                <a:ea typeface="黑体" panose="02010609060101010101" pitchFamily="49" charset="-122"/>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lang="zh-CN" altLang="en-US" sz="3200" dirty="0" smtClean="0"/>
              <a:t>二、</a:t>
            </a:r>
            <a:r>
              <a:rPr lang="zh-CN" altLang="en-US" sz="3200" dirty="0"/>
              <a:t>层级整合</a:t>
            </a:r>
            <a:endParaRPr lang="zh-CN" altLang="zh-CN" sz="3200" dirty="0"/>
          </a:p>
        </p:txBody>
      </p:sp>
      <p:sp>
        <p:nvSpPr>
          <p:cNvPr id="10" name="标题 1"/>
          <p:cNvSpPr txBox="1"/>
          <p:nvPr/>
        </p:nvSpPr>
        <p:spPr>
          <a:xfrm>
            <a:off x="251520" y="1193797"/>
            <a:ext cx="8568952" cy="7789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tx1"/>
                </a:solidFill>
                <a:latin typeface="微软雅黑" panose="020B0503020204020204" pitchFamily="34" charset="-122"/>
                <a:ea typeface="微软雅黑" panose="020B0503020204020204" pitchFamily="34" charset="-122"/>
                <a:cs typeface="+mj-cs"/>
              </a:defRPr>
            </a:lvl1pPr>
          </a:lstStyle>
          <a:p>
            <a:r>
              <a:rPr lang="zh-CN" altLang="en-US" sz="2000" dirty="0" smtClean="0"/>
              <a:t>（二）</a:t>
            </a:r>
            <a:r>
              <a:rPr lang="zh-CN" altLang="en-US" sz="2000" dirty="0"/>
              <a:t>组织设计中的集权与分权</a:t>
            </a:r>
            <a:endParaRPr lang="zh-CN" altLang="en-US" sz="1800" dirty="0"/>
          </a:p>
        </p:txBody>
      </p:sp>
      <p:graphicFrame>
        <p:nvGraphicFramePr>
          <p:cNvPr id="18" name="表格 17"/>
          <p:cNvGraphicFramePr>
            <a:graphicFrameLocks noGrp="1"/>
          </p:cNvGraphicFramePr>
          <p:nvPr>
            <p:extLst>
              <p:ext uri="{D42A27DB-BD31-4B8C-83A1-F6EECF244321}">
                <p14:modId xmlns="" xmlns:p14="http://schemas.microsoft.com/office/powerpoint/2010/main" val="2046696901"/>
              </p:ext>
            </p:extLst>
          </p:nvPr>
        </p:nvGraphicFramePr>
        <p:xfrm>
          <a:off x="668427" y="2132855"/>
          <a:ext cx="7807145" cy="3656702"/>
        </p:xfrm>
        <a:graphic>
          <a:graphicData uri="http://schemas.openxmlformats.org/drawingml/2006/table">
            <a:tbl>
              <a:tblPr firstRow="1" firstCol="1" bandRow="1">
                <a:tableStyleId>{72833802-FEF1-4C79-8D5D-14CF1EAF98D9}</a:tableStyleId>
              </a:tblPr>
              <a:tblGrid>
                <a:gridCol w="1483821">
                  <a:extLst>
                    <a:ext uri="{9D8B030D-6E8A-4147-A177-3AD203B41FA5}">
                      <a16:colId xmlns="" xmlns:a16="http://schemas.microsoft.com/office/drawing/2014/main" val="20000"/>
                    </a:ext>
                  </a:extLst>
                </a:gridCol>
                <a:gridCol w="3161662">
                  <a:extLst>
                    <a:ext uri="{9D8B030D-6E8A-4147-A177-3AD203B41FA5}">
                      <a16:colId xmlns="" xmlns:a16="http://schemas.microsoft.com/office/drawing/2014/main" val="20001"/>
                    </a:ext>
                  </a:extLst>
                </a:gridCol>
                <a:gridCol w="3161662">
                  <a:extLst>
                    <a:ext uri="{9D8B030D-6E8A-4147-A177-3AD203B41FA5}">
                      <a16:colId xmlns="" xmlns:a16="http://schemas.microsoft.com/office/drawing/2014/main" val="20002"/>
                    </a:ext>
                  </a:extLst>
                </a:gridCol>
              </a:tblGrid>
              <a:tr h="519576">
                <a:tc>
                  <a:txBody>
                    <a:bodyPr/>
                    <a:lstStyle/>
                    <a:p>
                      <a:pPr algn="ctr">
                        <a:lnSpc>
                          <a:spcPts val="2500"/>
                        </a:lnSpc>
                        <a:spcAft>
                          <a:spcPts val="0"/>
                        </a:spcAft>
                      </a:pPr>
                      <a:endParaRPr lang="zh-CN" sz="1800" kern="100" dirty="0">
                        <a:effectLst/>
                        <a:latin typeface="微软雅黑" panose="020B0503020204020204" pitchFamily="34" charset="-122"/>
                        <a:ea typeface="微软雅黑" panose="020B0503020204020204" pitchFamily="34" charset="-122"/>
                        <a:cs typeface="宋体" panose="02010600030101010101" pitchFamily="2" charset="-122"/>
                      </a:endParaRPr>
                    </a:p>
                  </a:txBody>
                  <a:tcPr marL="46254" marR="46254" marT="0" marB="0"/>
                </a:tc>
                <a:tc>
                  <a:txBody>
                    <a:bodyPr/>
                    <a:lstStyle/>
                    <a:p>
                      <a:pPr algn="ctr">
                        <a:lnSpc>
                          <a:spcPct val="150000"/>
                        </a:lnSpc>
                        <a:spcAft>
                          <a:spcPts val="0"/>
                        </a:spcAft>
                      </a:pPr>
                      <a:r>
                        <a:rPr lang="zh-CN" sz="1800" kern="100" dirty="0">
                          <a:effectLst/>
                        </a:rPr>
                        <a:t>集权</a:t>
                      </a:r>
                      <a:endParaRPr lang="zh-CN" sz="1800" kern="100" dirty="0">
                        <a:effectLst/>
                        <a:latin typeface="微软雅黑" panose="020B0503020204020204" pitchFamily="34" charset="-122"/>
                        <a:ea typeface="微软雅黑" panose="020B0503020204020204" pitchFamily="34" charset="-122"/>
                        <a:cs typeface="宋体" panose="02010600030101010101" pitchFamily="2" charset="-122"/>
                      </a:endParaRPr>
                    </a:p>
                  </a:txBody>
                  <a:tcPr marL="46254" marR="46254" marT="0" marB="0"/>
                </a:tc>
                <a:tc>
                  <a:txBody>
                    <a:bodyPr/>
                    <a:lstStyle/>
                    <a:p>
                      <a:pPr algn="ctr">
                        <a:lnSpc>
                          <a:spcPct val="150000"/>
                        </a:lnSpc>
                        <a:spcAft>
                          <a:spcPts val="0"/>
                        </a:spcAft>
                      </a:pPr>
                      <a:r>
                        <a:rPr lang="zh-CN" sz="1800" kern="100" dirty="0">
                          <a:effectLst/>
                        </a:rPr>
                        <a:t>分权</a:t>
                      </a:r>
                      <a:endParaRPr lang="zh-CN" sz="1800" kern="100" dirty="0">
                        <a:effectLst/>
                        <a:latin typeface="微软雅黑" panose="020B0503020204020204" pitchFamily="34" charset="-122"/>
                        <a:ea typeface="微软雅黑" panose="020B0503020204020204" pitchFamily="34" charset="-122"/>
                        <a:cs typeface="宋体" panose="02010600030101010101" pitchFamily="2" charset="-122"/>
                      </a:endParaRPr>
                    </a:p>
                  </a:txBody>
                  <a:tcPr marL="46254" marR="46254" marT="0" marB="0"/>
                </a:tc>
                <a:extLst>
                  <a:ext uri="{0D108BD9-81ED-4DB2-BD59-A6C34878D82A}">
                    <a16:rowId xmlns="" xmlns:a16="http://schemas.microsoft.com/office/drawing/2014/main" val="10000"/>
                  </a:ext>
                </a:extLst>
              </a:tr>
              <a:tr h="1000964">
                <a:tc>
                  <a:txBody>
                    <a:bodyPr/>
                    <a:lstStyle/>
                    <a:p>
                      <a:pPr algn="ctr">
                        <a:lnSpc>
                          <a:spcPts val="2500"/>
                        </a:lnSpc>
                        <a:spcAft>
                          <a:spcPts val="0"/>
                        </a:spcAft>
                      </a:pPr>
                      <a:r>
                        <a:rPr lang="zh-CN" sz="1800" kern="100">
                          <a:effectLst/>
                        </a:rPr>
                        <a:t>定义</a:t>
                      </a:r>
                      <a:endParaRPr lang="zh-CN" sz="1800" kern="100">
                        <a:effectLst/>
                        <a:latin typeface="微软雅黑" panose="020B0503020204020204" pitchFamily="34" charset="-122"/>
                        <a:ea typeface="微软雅黑" panose="020B0503020204020204" pitchFamily="34" charset="-122"/>
                        <a:cs typeface="宋体" panose="02010600030101010101" pitchFamily="2" charset="-122"/>
                      </a:endParaRPr>
                    </a:p>
                  </a:txBody>
                  <a:tcPr marL="46254" marR="46254" marT="0" marB="0" anchor="ctr"/>
                </a:tc>
                <a:tc>
                  <a:txBody>
                    <a:bodyPr/>
                    <a:lstStyle/>
                    <a:p>
                      <a:pPr algn="just">
                        <a:lnSpc>
                          <a:spcPts val="2500"/>
                        </a:lnSpc>
                        <a:spcAft>
                          <a:spcPts val="0"/>
                        </a:spcAft>
                      </a:pPr>
                      <a:r>
                        <a:rPr sz="1800" dirty="0" err="1" smtClean="0">
                          <a:sym typeface="+mn-ea"/>
                        </a:rPr>
                        <a:t>决策权集中在组织高层的一种权力系统</a:t>
                      </a:r>
                      <a:endParaRPr lang="zh-CN" sz="1800" kern="100" dirty="0">
                        <a:effectLst/>
                        <a:latin typeface="微软雅黑" panose="020B0503020204020204" pitchFamily="34" charset="-122"/>
                        <a:ea typeface="微软雅黑" panose="020B0503020204020204" pitchFamily="34" charset="-122"/>
                        <a:cs typeface="宋体" panose="02010600030101010101" pitchFamily="2" charset="-122"/>
                        <a:sym typeface="+mn-ea"/>
                      </a:endParaRPr>
                    </a:p>
                  </a:txBody>
                  <a:tcPr marL="46254" marR="46254" marT="0" marB="0" anchor="ctr"/>
                </a:tc>
                <a:tc>
                  <a:txBody>
                    <a:bodyPr/>
                    <a:lstStyle/>
                    <a:p>
                      <a:pPr algn="just">
                        <a:lnSpc>
                          <a:spcPts val="2500"/>
                        </a:lnSpc>
                        <a:spcAft>
                          <a:spcPts val="0"/>
                        </a:spcAft>
                      </a:pPr>
                      <a:r>
                        <a:rPr sz="1800" dirty="0" err="1" smtClean="0">
                          <a:sym typeface="+mn-ea"/>
                        </a:rPr>
                        <a:t>决策权分散在组织各部门的权力系统</a:t>
                      </a:r>
                      <a:endParaRPr lang="zh-CN" sz="1800" kern="100" dirty="0">
                        <a:effectLst/>
                        <a:latin typeface="微软雅黑" panose="020B0503020204020204" pitchFamily="34" charset="-122"/>
                        <a:ea typeface="微软雅黑" panose="020B0503020204020204" pitchFamily="34" charset="-122"/>
                        <a:cs typeface="宋体" panose="02010600030101010101" pitchFamily="2" charset="-122"/>
                        <a:sym typeface="+mn-ea"/>
                      </a:endParaRPr>
                    </a:p>
                  </a:txBody>
                  <a:tcPr marL="46254" marR="46254" marT="0" marB="0" anchor="ctr"/>
                </a:tc>
                <a:extLst>
                  <a:ext uri="{0D108BD9-81ED-4DB2-BD59-A6C34878D82A}">
                    <a16:rowId xmlns="" xmlns:a16="http://schemas.microsoft.com/office/drawing/2014/main" val="10001"/>
                  </a:ext>
                </a:extLst>
              </a:tr>
              <a:tr h="1000386">
                <a:tc>
                  <a:txBody>
                    <a:bodyPr/>
                    <a:lstStyle/>
                    <a:p>
                      <a:pPr algn="ctr">
                        <a:lnSpc>
                          <a:spcPts val="2500"/>
                        </a:lnSpc>
                        <a:spcAft>
                          <a:spcPts val="0"/>
                        </a:spcAft>
                      </a:pPr>
                      <a:r>
                        <a:rPr lang="zh-CN" sz="1800" kern="100">
                          <a:effectLst/>
                        </a:rPr>
                        <a:t>优势</a:t>
                      </a:r>
                      <a:endParaRPr lang="zh-CN" sz="1800" kern="100">
                        <a:effectLst/>
                        <a:latin typeface="微软雅黑" panose="020B0503020204020204" pitchFamily="34" charset="-122"/>
                        <a:ea typeface="微软雅黑" panose="020B0503020204020204" pitchFamily="34" charset="-122"/>
                        <a:cs typeface="宋体" panose="02010600030101010101" pitchFamily="2" charset="-122"/>
                      </a:endParaRPr>
                    </a:p>
                  </a:txBody>
                  <a:tcPr marL="46254" marR="46254" marT="0" marB="0" anchor="ctr"/>
                </a:tc>
                <a:tc>
                  <a:txBody>
                    <a:bodyPr/>
                    <a:lstStyle/>
                    <a:p>
                      <a:pPr algn="ctr">
                        <a:lnSpc>
                          <a:spcPts val="2500"/>
                        </a:lnSpc>
                        <a:spcAft>
                          <a:spcPts val="0"/>
                        </a:spcAft>
                      </a:pPr>
                      <a:r>
                        <a:rPr lang="zh-CN" sz="1800" kern="100" dirty="0">
                          <a:effectLst/>
                        </a:rPr>
                        <a:t>容易协调</a:t>
                      </a:r>
                      <a:endParaRPr lang="zh-CN" sz="1800" kern="100" dirty="0">
                        <a:effectLst/>
                        <a:latin typeface="微软雅黑" panose="020B0503020204020204" pitchFamily="34" charset="-122"/>
                        <a:ea typeface="微软雅黑" panose="020B0503020204020204" pitchFamily="34" charset="-122"/>
                        <a:cs typeface="宋体" panose="02010600030101010101" pitchFamily="2" charset="-122"/>
                      </a:endParaRPr>
                    </a:p>
                  </a:txBody>
                  <a:tcPr marL="46254" marR="46254" marT="0" marB="0" anchor="ctr"/>
                </a:tc>
                <a:tc>
                  <a:txBody>
                    <a:bodyPr/>
                    <a:lstStyle/>
                    <a:p>
                      <a:pPr algn="just">
                        <a:lnSpc>
                          <a:spcPts val="2500"/>
                        </a:lnSpc>
                        <a:spcAft>
                          <a:spcPts val="0"/>
                        </a:spcAft>
                      </a:pPr>
                      <a:r>
                        <a:rPr lang="zh-CN" sz="1800" kern="100" dirty="0">
                          <a:effectLst/>
                        </a:rPr>
                        <a:t>参与性强，有利于增强归属感、认同感。</a:t>
                      </a:r>
                      <a:endParaRPr lang="zh-CN" sz="1800" kern="100" dirty="0">
                        <a:effectLst/>
                        <a:latin typeface="微软雅黑" panose="020B0503020204020204" pitchFamily="34" charset="-122"/>
                        <a:ea typeface="微软雅黑" panose="020B0503020204020204" pitchFamily="34" charset="-122"/>
                        <a:cs typeface="宋体" panose="02010600030101010101" pitchFamily="2" charset="-122"/>
                      </a:endParaRPr>
                    </a:p>
                  </a:txBody>
                  <a:tcPr marL="46254" marR="46254" marT="0" marB="0" anchor="ctr"/>
                </a:tc>
                <a:extLst>
                  <a:ext uri="{0D108BD9-81ED-4DB2-BD59-A6C34878D82A}">
                    <a16:rowId xmlns="" xmlns:a16="http://schemas.microsoft.com/office/drawing/2014/main" val="10002"/>
                  </a:ext>
                </a:extLst>
              </a:tr>
              <a:tr h="1135776">
                <a:tc>
                  <a:txBody>
                    <a:bodyPr/>
                    <a:lstStyle/>
                    <a:p>
                      <a:pPr algn="ctr">
                        <a:lnSpc>
                          <a:spcPts val="2500"/>
                        </a:lnSpc>
                        <a:spcAft>
                          <a:spcPts val="0"/>
                        </a:spcAft>
                      </a:pPr>
                      <a:r>
                        <a:rPr lang="zh-CN" sz="1800" kern="100" dirty="0">
                          <a:effectLst/>
                        </a:rPr>
                        <a:t>问题</a:t>
                      </a:r>
                      <a:endParaRPr lang="zh-CN" sz="1800" kern="100" dirty="0">
                        <a:effectLst/>
                        <a:latin typeface="微软雅黑" panose="020B0503020204020204" pitchFamily="34" charset="-122"/>
                        <a:ea typeface="微软雅黑" panose="020B0503020204020204" pitchFamily="34" charset="-122"/>
                        <a:cs typeface="宋体" panose="02010600030101010101" pitchFamily="2" charset="-122"/>
                      </a:endParaRPr>
                    </a:p>
                  </a:txBody>
                  <a:tcPr marL="46254" marR="46254" marT="0" marB="0" anchor="ctr"/>
                </a:tc>
                <a:tc>
                  <a:txBody>
                    <a:bodyPr/>
                    <a:lstStyle/>
                    <a:p>
                      <a:pPr algn="ctr">
                        <a:lnSpc>
                          <a:spcPts val="2500"/>
                        </a:lnSpc>
                        <a:spcAft>
                          <a:spcPts val="0"/>
                        </a:spcAft>
                      </a:pPr>
                      <a:r>
                        <a:rPr lang="zh-CN" sz="1800" kern="100" dirty="0">
                          <a:effectLst/>
                        </a:rPr>
                        <a:t>决策所需时间增加，影响决策的效率和质量；影响下属部门管理者归属感和认同感。</a:t>
                      </a:r>
                      <a:endParaRPr lang="zh-CN" sz="1800" kern="100" dirty="0">
                        <a:effectLst/>
                        <a:latin typeface="微软雅黑" panose="020B0503020204020204" pitchFamily="34" charset="-122"/>
                        <a:ea typeface="微软雅黑" panose="020B0503020204020204" pitchFamily="34" charset="-122"/>
                        <a:cs typeface="宋体" panose="02010600030101010101" pitchFamily="2" charset="-122"/>
                      </a:endParaRPr>
                    </a:p>
                  </a:txBody>
                  <a:tcPr marL="46254" marR="46254" marT="0" marB="0" anchor="ctr"/>
                </a:tc>
                <a:tc>
                  <a:txBody>
                    <a:bodyPr/>
                    <a:lstStyle/>
                    <a:p>
                      <a:pPr algn="ctr">
                        <a:lnSpc>
                          <a:spcPts val="2500"/>
                        </a:lnSpc>
                        <a:spcAft>
                          <a:spcPts val="0"/>
                        </a:spcAft>
                      </a:pPr>
                      <a:r>
                        <a:rPr lang="zh-CN" sz="1800" kern="100" dirty="0">
                          <a:effectLst/>
                        </a:rPr>
                        <a:t>协调困难。</a:t>
                      </a:r>
                      <a:endParaRPr lang="zh-CN" sz="1800" kern="100" dirty="0">
                        <a:effectLst/>
                        <a:latin typeface="微软雅黑" panose="020B0503020204020204" pitchFamily="34" charset="-122"/>
                        <a:ea typeface="微软雅黑" panose="020B0503020204020204" pitchFamily="34" charset="-122"/>
                        <a:cs typeface="宋体" panose="02010600030101010101" pitchFamily="2" charset="-122"/>
                      </a:endParaRPr>
                    </a:p>
                  </a:txBody>
                  <a:tcPr marL="46254" marR="46254" marT="0" marB="0" anchor="ctr"/>
                </a:tc>
                <a:extLst>
                  <a:ext uri="{0D108BD9-81ED-4DB2-BD59-A6C34878D82A}">
                    <a16:rowId xmlns="" xmlns:a16="http://schemas.microsoft.com/office/drawing/2014/main" val="10003"/>
                  </a:ext>
                </a:extLst>
              </a:tr>
            </a:tbl>
          </a:graphicData>
        </a:graphic>
      </p:graphicFrame>
    </p:spTree>
    <p:extLst>
      <p:ext uri="{BB962C8B-B14F-4D97-AF65-F5344CB8AC3E}">
        <p14:creationId xmlns="" xmlns:p14="http://schemas.microsoft.com/office/powerpoint/2010/main" val="297079198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txBox="1">
            <a:spLocks/>
          </p:cNvSpPr>
          <p:nvPr/>
        </p:nvSpPr>
        <p:spPr>
          <a:xfrm>
            <a:off x="107504" y="188640"/>
            <a:ext cx="7111703" cy="706923"/>
          </a:xfrm>
          <a:prstGeom prst="rect">
            <a:avLst/>
          </a:prstGeom>
        </p:spPr>
        <p:txBody>
          <a:bodyPr>
            <a:normAutofit/>
          </a:bodyPr>
          <a:lstStyle>
            <a:lvl1pPr algn="l" rtl="0" eaLnBrk="0" fontAlgn="base" hangingPunct="0">
              <a:spcBef>
                <a:spcPct val="0"/>
              </a:spcBef>
              <a:spcAft>
                <a:spcPct val="0"/>
              </a:spcAft>
              <a:defRPr sz="3600" kern="1200">
                <a:solidFill>
                  <a:schemeClr val="bg1"/>
                </a:solidFill>
                <a:latin typeface="黑体" panose="02010609060101010101" pitchFamily="49" charset="-122"/>
                <a:ea typeface="黑体" panose="02010609060101010101" pitchFamily="49" charset="-122"/>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lang="zh-CN" altLang="en-US" sz="3200" dirty="0" smtClean="0"/>
              <a:t>二、</a:t>
            </a:r>
            <a:r>
              <a:rPr lang="zh-CN" altLang="en-US" sz="3200" dirty="0"/>
              <a:t>层级整合</a:t>
            </a:r>
            <a:endParaRPr lang="zh-CN" altLang="zh-CN" sz="3200" dirty="0"/>
          </a:p>
        </p:txBody>
      </p:sp>
      <p:sp>
        <p:nvSpPr>
          <p:cNvPr id="10" name="标题 1"/>
          <p:cNvSpPr txBox="1"/>
          <p:nvPr/>
        </p:nvSpPr>
        <p:spPr>
          <a:xfrm>
            <a:off x="251520" y="1193797"/>
            <a:ext cx="8568952" cy="7789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tx1"/>
                </a:solidFill>
                <a:latin typeface="微软雅黑" panose="020B0503020204020204" pitchFamily="34" charset="-122"/>
                <a:ea typeface="微软雅黑" panose="020B0503020204020204" pitchFamily="34" charset="-122"/>
                <a:cs typeface="+mj-cs"/>
              </a:defRPr>
            </a:lvl1pPr>
          </a:lstStyle>
          <a:p>
            <a:r>
              <a:rPr lang="zh-CN" altLang="en-US" sz="2000" dirty="0" smtClean="0"/>
              <a:t>（二）</a:t>
            </a:r>
            <a:r>
              <a:rPr lang="zh-CN" altLang="en-US" sz="2000" dirty="0"/>
              <a:t>组织设计中的集权与分权</a:t>
            </a:r>
            <a:endParaRPr lang="zh-CN" altLang="en-US" sz="1800" dirty="0"/>
          </a:p>
        </p:txBody>
      </p:sp>
      <p:sp>
        <p:nvSpPr>
          <p:cNvPr id="5" name="内容占位符 2"/>
          <p:cNvSpPr txBox="1">
            <a:spLocks/>
          </p:cNvSpPr>
          <p:nvPr/>
        </p:nvSpPr>
        <p:spPr>
          <a:xfrm>
            <a:off x="659452" y="1844825"/>
            <a:ext cx="7886700" cy="576063"/>
          </a:xfrm>
          <a:prstGeom prst="rect">
            <a:avLst/>
          </a:prstGeom>
        </p:spPr>
        <p:txBody>
          <a:bodyPr>
            <a:noAutofit/>
          </a:bodyPr>
          <a:lstStyle>
            <a:lvl1pPr marL="342900" indent="-342900" algn="l" rtl="0" eaLnBrk="0" fontAlgn="base" hangingPunct="0">
              <a:spcBef>
                <a:spcPct val="20000"/>
              </a:spcBef>
              <a:spcAft>
                <a:spcPct val="0"/>
              </a:spcAft>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rgbClr val="C00000"/>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457200">
              <a:spcBef>
                <a:spcPct val="0"/>
              </a:spcBef>
              <a:buNone/>
            </a:pPr>
            <a:r>
              <a:rPr lang="zh-CN" altLang="en-US" sz="1800" dirty="0" smtClean="0"/>
              <a:t>影响分权的因素包括：</a:t>
            </a:r>
            <a:endParaRPr lang="zh-CN" altLang="en-US" sz="1800" dirty="0"/>
          </a:p>
        </p:txBody>
      </p:sp>
      <p:graphicFrame>
        <p:nvGraphicFramePr>
          <p:cNvPr id="2" name="图示 1"/>
          <p:cNvGraphicFramePr/>
          <p:nvPr>
            <p:extLst>
              <p:ext uri="{D42A27DB-BD31-4B8C-83A1-F6EECF244321}">
                <p14:modId xmlns="" xmlns:p14="http://schemas.microsoft.com/office/powerpoint/2010/main" val="2896111467"/>
              </p:ext>
            </p:extLst>
          </p:nvPr>
        </p:nvGraphicFramePr>
        <p:xfrm>
          <a:off x="941639" y="2241753"/>
          <a:ext cx="7260722" cy="442051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 xmlns:p14="http://schemas.microsoft.com/office/powerpoint/2010/main" val="348332935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txBox="1">
            <a:spLocks/>
          </p:cNvSpPr>
          <p:nvPr/>
        </p:nvSpPr>
        <p:spPr>
          <a:xfrm>
            <a:off x="107504" y="188640"/>
            <a:ext cx="7111703" cy="706923"/>
          </a:xfrm>
          <a:prstGeom prst="rect">
            <a:avLst/>
          </a:prstGeom>
        </p:spPr>
        <p:txBody>
          <a:bodyPr>
            <a:normAutofit/>
          </a:bodyPr>
          <a:lstStyle>
            <a:lvl1pPr algn="l" rtl="0" eaLnBrk="0" fontAlgn="base" hangingPunct="0">
              <a:spcBef>
                <a:spcPct val="0"/>
              </a:spcBef>
              <a:spcAft>
                <a:spcPct val="0"/>
              </a:spcAft>
              <a:defRPr sz="3600" kern="1200">
                <a:solidFill>
                  <a:schemeClr val="bg1"/>
                </a:solidFill>
                <a:latin typeface="黑体" panose="02010609060101010101" pitchFamily="49" charset="-122"/>
                <a:ea typeface="黑体" panose="02010609060101010101" pitchFamily="49" charset="-122"/>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lang="zh-CN" altLang="en-US" sz="3200" dirty="0" smtClean="0"/>
              <a:t>二、</a:t>
            </a:r>
            <a:r>
              <a:rPr lang="zh-CN" altLang="en-US" sz="3200" dirty="0"/>
              <a:t>层级整合</a:t>
            </a:r>
            <a:endParaRPr lang="zh-CN" altLang="zh-CN" sz="3200" dirty="0"/>
          </a:p>
        </p:txBody>
      </p:sp>
      <p:sp>
        <p:nvSpPr>
          <p:cNvPr id="10" name="标题 1"/>
          <p:cNvSpPr txBox="1"/>
          <p:nvPr/>
        </p:nvSpPr>
        <p:spPr>
          <a:xfrm>
            <a:off x="251520" y="1193797"/>
            <a:ext cx="8568952" cy="7789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tx1"/>
                </a:solidFill>
                <a:latin typeface="微软雅黑" panose="020B0503020204020204" pitchFamily="34" charset="-122"/>
                <a:ea typeface="微软雅黑" panose="020B0503020204020204" pitchFamily="34" charset="-122"/>
                <a:cs typeface="+mj-cs"/>
              </a:defRPr>
            </a:lvl1pPr>
          </a:lstStyle>
          <a:p>
            <a:r>
              <a:rPr lang="zh-CN" altLang="en-US" sz="2000" dirty="0" smtClean="0"/>
              <a:t>（三）组织设计</a:t>
            </a:r>
            <a:r>
              <a:rPr lang="zh-CN" altLang="en-US" sz="2000" dirty="0"/>
              <a:t>中的授权问题</a:t>
            </a:r>
          </a:p>
        </p:txBody>
      </p:sp>
      <p:sp>
        <p:nvSpPr>
          <p:cNvPr id="5" name="内容占位符 2"/>
          <p:cNvSpPr txBox="1">
            <a:spLocks/>
          </p:cNvSpPr>
          <p:nvPr/>
        </p:nvSpPr>
        <p:spPr>
          <a:xfrm>
            <a:off x="659452" y="1844825"/>
            <a:ext cx="7886700" cy="576063"/>
          </a:xfrm>
          <a:prstGeom prst="rect">
            <a:avLst/>
          </a:prstGeom>
        </p:spPr>
        <p:txBody>
          <a:bodyPr>
            <a:noAutofit/>
          </a:bodyPr>
          <a:lstStyle>
            <a:lvl1pPr marL="342900" indent="-342900" algn="l" rtl="0" eaLnBrk="0" fontAlgn="base" hangingPunct="0">
              <a:spcBef>
                <a:spcPct val="20000"/>
              </a:spcBef>
              <a:spcAft>
                <a:spcPct val="0"/>
              </a:spcAft>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rgbClr val="C00000"/>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457200">
              <a:spcBef>
                <a:spcPct val="0"/>
              </a:spcBef>
              <a:buNone/>
            </a:pPr>
            <a:r>
              <a:rPr lang="zh-CN" altLang="en-US" sz="1800" dirty="0" smtClean="0"/>
              <a:t>授权是分权体系中不可缺少的</a:t>
            </a:r>
            <a:r>
              <a:rPr lang="zh-CN" altLang="en-US" sz="1800" dirty="0"/>
              <a:t>一部分。授权的具体内容：工作任务安排；权力转移；明确责任</a:t>
            </a:r>
          </a:p>
        </p:txBody>
      </p:sp>
      <p:graphicFrame>
        <p:nvGraphicFramePr>
          <p:cNvPr id="6" name="表格 5"/>
          <p:cNvGraphicFramePr>
            <a:graphicFrameLocks noGrp="1"/>
          </p:cNvGraphicFramePr>
          <p:nvPr>
            <p:extLst>
              <p:ext uri="{D42A27DB-BD31-4B8C-83A1-F6EECF244321}">
                <p14:modId xmlns="" xmlns:p14="http://schemas.microsoft.com/office/powerpoint/2010/main" val="232769239"/>
              </p:ext>
            </p:extLst>
          </p:nvPr>
        </p:nvGraphicFramePr>
        <p:xfrm>
          <a:off x="812443" y="2708920"/>
          <a:ext cx="7519114" cy="3126408"/>
        </p:xfrm>
        <a:graphic>
          <a:graphicData uri="http://schemas.openxmlformats.org/drawingml/2006/table">
            <a:tbl>
              <a:tblPr firstRow="1" firstCol="1" bandRow="1">
                <a:tableStyleId>{21E4AEA4-8DFA-4A89-87EB-49C32662AFE0}</a:tableStyleId>
              </a:tblPr>
              <a:tblGrid>
                <a:gridCol w="1311285">
                  <a:extLst>
                    <a:ext uri="{9D8B030D-6E8A-4147-A177-3AD203B41FA5}">
                      <a16:colId xmlns="" xmlns:a16="http://schemas.microsoft.com/office/drawing/2014/main" val="20000"/>
                    </a:ext>
                  </a:extLst>
                </a:gridCol>
                <a:gridCol w="2870877">
                  <a:extLst>
                    <a:ext uri="{9D8B030D-6E8A-4147-A177-3AD203B41FA5}">
                      <a16:colId xmlns="" xmlns:a16="http://schemas.microsoft.com/office/drawing/2014/main" val="20001"/>
                    </a:ext>
                  </a:extLst>
                </a:gridCol>
                <a:gridCol w="3336952">
                  <a:extLst>
                    <a:ext uri="{9D8B030D-6E8A-4147-A177-3AD203B41FA5}">
                      <a16:colId xmlns="" xmlns:a16="http://schemas.microsoft.com/office/drawing/2014/main" val="20002"/>
                    </a:ext>
                  </a:extLst>
                </a:gridCol>
              </a:tblGrid>
              <a:tr h="513383">
                <a:tc>
                  <a:txBody>
                    <a:bodyPr/>
                    <a:lstStyle/>
                    <a:p>
                      <a:pPr algn="ctr">
                        <a:lnSpc>
                          <a:spcPts val="2500"/>
                        </a:lnSpc>
                        <a:spcAft>
                          <a:spcPts val="0"/>
                        </a:spcAft>
                      </a:pPr>
                      <a:endParaRPr lang="zh-CN" sz="1800" kern="100" dirty="0">
                        <a:effectLst/>
                        <a:latin typeface="微软雅黑" panose="020B0503020204020204" pitchFamily="34" charset="-122"/>
                        <a:ea typeface="微软雅黑" panose="020B0503020204020204" pitchFamily="34" charset="-122"/>
                        <a:cs typeface="宋体" panose="02010600030101010101" pitchFamily="2" charset="-122"/>
                      </a:endParaRPr>
                    </a:p>
                  </a:txBody>
                  <a:tcPr marL="46254" marR="46254" marT="0" marB="0"/>
                </a:tc>
                <a:tc>
                  <a:txBody>
                    <a:bodyPr/>
                    <a:lstStyle/>
                    <a:p>
                      <a:pPr algn="ctr">
                        <a:lnSpc>
                          <a:spcPct val="150000"/>
                        </a:lnSpc>
                        <a:spcAft>
                          <a:spcPts val="0"/>
                        </a:spcAft>
                      </a:pPr>
                      <a:r>
                        <a:rPr lang="zh-CN" sz="1800" kern="100" dirty="0">
                          <a:effectLst/>
                        </a:rPr>
                        <a:t>分权</a:t>
                      </a:r>
                      <a:endParaRPr lang="zh-CN" sz="1800" kern="100" dirty="0">
                        <a:effectLst/>
                        <a:latin typeface="微软雅黑" panose="020B0503020204020204" pitchFamily="34" charset="-122"/>
                        <a:ea typeface="微软雅黑" panose="020B0503020204020204" pitchFamily="34" charset="-122"/>
                        <a:cs typeface="宋体" panose="02010600030101010101" pitchFamily="2" charset="-122"/>
                      </a:endParaRPr>
                    </a:p>
                  </a:txBody>
                  <a:tcPr marL="46254" marR="46254" marT="0" marB="0"/>
                </a:tc>
                <a:tc>
                  <a:txBody>
                    <a:bodyPr/>
                    <a:lstStyle/>
                    <a:p>
                      <a:pPr algn="ctr">
                        <a:lnSpc>
                          <a:spcPct val="150000"/>
                        </a:lnSpc>
                        <a:spcAft>
                          <a:spcPts val="0"/>
                        </a:spcAft>
                      </a:pPr>
                      <a:r>
                        <a:rPr lang="zh-CN" sz="1800" kern="100" dirty="0">
                          <a:effectLst/>
                        </a:rPr>
                        <a:t>授权</a:t>
                      </a:r>
                      <a:endParaRPr lang="zh-CN" sz="1800" kern="100" dirty="0">
                        <a:effectLst/>
                        <a:latin typeface="微软雅黑" panose="020B0503020204020204" pitchFamily="34" charset="-122"/>
                        <a:ea typeface="微软雅黑" panose="020B0503020204020204" pitchFamily="34" charset="-122"/>
                        <a:cs typeface="宋体" panose="02010600030101010101" pitchFamily="2" charset="-122"/>
                      </a:endParaRPr>
                    </a:p>
                  </a:txBody>
                  <a:tcPr marL="46254" marR="46254" marT="0" marB="0"/>
                </a:tc>
                <a:extLst>
                  <a:ext uri="{0D108BD9-81ED-4DB2-BD59-A6C34878D82A}">
                    <a16:rowId xmlns="" xmlns:a16="http://schemas.microsoft.com/office/drawing/2014/main" val="10000"/>
                  </a:ext>
                </a:extLst>
              </a:tr>
              <a:tr h="827405">
                <a:tc>
                  <a:txBody>
                    <a:bodyPr/>
                    <a:lstStyle/>
                    <a:p>
                      <a:pPr algn="ctr">
                        <a:lnSpc>
                          <a:spcPts val="2500"/>
                        </a:lnSpc>
                        <a:spcAft>
                          <a:spcPts val="0"/>
                        </a:spcAft>
                      </a:pPr>
                      <a:r>
                        <a:rPr lang="zh-CN" sz="1800" kern="100">
                          <a:effectLst/>
                        </a:rPr>
                        <a:t>本质不同</a:t>
                      </a:r>
                      <a:endParaRPr lang="zh-CN" sz="1800" kern="100">
                        <a:effectLst/>
                        <a:latin typeface="微软雅黑" panose="020B0503020204020204" pitchFamily="34" charset="-122"/>
                        <a:ea typeface="微软雅黑" panose="020B0503020204020204" pitchFamily="34" charset="-122"/>
                        <a:cs typeface="宋体" panose="02010600030101010101" pitchFamily="2" charset="-122"/>
                      </a:endParaRPr>
                    </a:p>
                  </a:txBody>
                  <a:tcPr marL="46254" marR="46254" marT="0" marB="0" anchor="ctr"/>
                </a:tc>
                <a:tc>
                  <a:txBody>
                    <a:bodyPr/>
                    <a:lstStyle/>
                    <a:p>
                      <a:pPr algn="just">
                        <a:lnSpc>
                          <a:spcPts val="2500"/>
                        </a:lnSpc>
                        <a:spcAft>
                          <a:spcPts val="0"/>
                        </a:spcAft>
                      </a:pPr>
                      <a:r>
                        <a:rPr sz="1800">
                          <a:sym typeface="+mn-ea"/>
                        </a:rPr>
                        <a:t>权力在组织系统中的分配。</a:t>
                      </a:r>
                      <a:endParaRPr lang="zh-CN" sz="1800" kern="100" dirty="0">
                        <a:effectLst/>
                        <a:latin typeface="微软雅黑" panose="020B0503020204020204" pitchFamily="34" charset="-122"/>
                        <a:ea typeface="微软雅黑" panose="020B0503020204020204" pitchFamily="34" charset="-122"/>
                        <a:cs typeface="宋体" panose="02010600030101010101" pitchFamily="2" charset="-122"/>
                        <a:sym typeface="+mn-ea"/>
                      </a:endParaRPr>
                    </a:p>
                  </a:txBody>
                  <a:tcPr marL="46254" marR="46254" marT="0" marB="0" anchor="ctr"/>
                </a:tc>
                <a:tc>
                  <a:txBody>
                    <a:bodyPr/>
                    <a:lstStyle/>
                    <a:p>
                      <a:pPr algn="just">
                        <a:lnSpc>
                          <a:spcPts val="2500"/>
                        </a:lnSpc>
                        <a:spcAft>
                          <a:spcPts val="0"/>
                        </a:spcAft>
                      </a:pPr>
                      <a:r>
                        <a:rPr sz="1800">
                          <a:sym typeface="+mn-ea"/>
                        </a:rPr>
                        <a:t>管理者将部门职权授予下属或参谋，由其代为履行职责。</a:t>
                      </a:r>
                      <a:endParaRPr lang="zh-CN" sz="1800" kern="100" dirty="0">
                        <a:effectLst/>
                        <a:latin typeface="微软雅黑" panose="020B0503020204020204" pitchFamily="34" charset="-122"/>
                        <a:ea typeface="微软雅黑" panose="020B0503020204020204" pitchFamily="34" charset="-122"/>
                        <a:cs typeface="宋体" panose="02010600030101010101" pitchFamily="2" charset="-122"/>
                        <a:sym typeface="+mn-ea"/>
                      </a:endParaRPr>
                    </a:p>
                  </a:txBody>
                  <a:tcPr marL="46254" marR="46254" marT="0" marB="0" anchor="ctr"/>
                </a:tc>
                <a:extLst>
                  <a:ext uri="{0D108BD9-81ED-4DB2-BD59-A6C34878D82A}">
                    <a16:rowId xmlns="" xmlns:a16="http://schemas.microsoft.com/office/drawing/2014/main" val="10001"/>
                  </a:ext>
                </a:extLst>
              </a:tr>
              <a:tr h="594995">
                <a:tc>
                  <a:txBody>
                    <a:bodyPr/>
                    <a:lstStyle/>
                    <a:p>
                      <a:pPr algn="ctr">
                        <a:lnSpc>
                          <a:spcPts val="2500"/>
                        </a:lnSpc>
                        <a:spcAft>
                          <a:spcPts val="0"/>
                        </a:spcAft>
                      </a:pPr>
                      <a:r>
                        <a:rPr lang="zh-CN" sz="1800" kern="100">
                          <a:effectLst/>
                        </a:rPr>
                        <a:t>主体不同</a:t>
                      </a:r>
                      <a:endParaRPr lang="zh-CN" sz="1800" kern="100">
                        <a:effectLst/>
                        <a:latin typeface="微软雅黑" panose="020B0503020204020204" pitchFamily="34" charset="-122"/>
                        <a:ea typeface="微软雅黑" panose="020B0503020204020204" pitchFamily="34" charset="-122"/>
                        <a:cs typeface="宋体" panose="02010600030101010101" pitchFamily="2" charset="-122"/>
                      </a:endParaRPr>
                    </a:p>
                  </a:txBody>
                  <a:tcPr marL="46254" marR="46254" marT="0" marB="0" anchor="ctr"/>
                </a:tc>
                <a:tc>
                  <a:txBody>
                    <a:bodyPr/>
                    <a:lstStyle/>
                    <a:p>
                      <a:pPr algn="just">
                        <a:lnSpc>
                          <a:spcPts val="2500"/>
                        </a:lnSpc>
                        <a:spcAft>
                          <a:spcPts val="0"/>
                        </a:spcAft>
                      </a:pPr>
                      <a:r>
                        <a:rPr lang="zh-CN" sz="1800" kern="100" dirty="0">
                          <a:effectLst/>
                        </a:rPr>
                        <a:t>组织。</a:t>
                      </a:r>
                      <a:endParaRPr lang="zh-CN" sz="1800" kern="100" dirty="0">
                        <a:effectLst/>
                        <a:latin typeface="微软雅黑" panose="020B0503020204020204" pitchFamily="34" charset="-122"/>
                        <a:ea typeface="微软雅黑" panose="020B0503020204020204" pitchFamily="34" charset="-122"/>
                        <a:cs typeface="宋体" panose="02010600030101010101" pitchFamily="2" charset="-122"/>
                      </a:endParaRPr>
                    </a:p>
                  </a:txBody>
                  <a:tcPr marL="46254" marR="46254" marT="0" marB="0" anchor="ctr"/>
                </a:tc>
                <a:tc>
                  <a:txBody>
                    <a:bodyPr/>
                    <a:lstStyle/>
                    <a:p>
                      <a:pPr algn="just">
                        <a:lnSpc>
                          <a:spcPts val="2500"/>
                        </a:lnSpc>
                        <a:spcAft>
                          <a:spcPts val="0"/>
                        </a:spcAft>
                      </a:pPr>
                      <a:r>
                        <a:rPr lang="zh-CN" sz="1800" kern="100" dirty="0">
                          <a:effectLst/>
                        </a:rPr>
                        <a:t>拥有职权的管理者。</a:t>
                      </a:r>
                      <a:endParaRPr lang="zh-CN" sz="1800" kern="100" dirty="0">
                        <a:effectLst/>
                        <a:latin typeface="微软雅黑" panose="020B0503020204020204" pitchFamily="34" charset="-122"/>
                        <a:ea typeface="微软雅黑" panose="020B0503020204020204" pitchFamily="34" charset="-122"/>
                        <a:cs typeface="宋体" panose="02010600030101010101" pitchFamily="2" charset="-122"/>
                      </a:endParaRPr>
                    </a:p>
                  </a:txBody>
                  <a:tcPr marL="46254" marR="46254" marT="0" marB="0" anchor="ctr"/>
                </a:tc>
                <a:extLst>
                  <a:ext uri="{0D108BD9-81ED-4DB2-BD59-A6C34878D82A}">
                    <a16:rowId xmlns="" xmlns:a16="http://schemas.microsoft.com/office/drawing/2014/main" val="10002"/>
                  </a:ext>
                </a:extLst>
              </a:tr>
              <a:tr h="595630">
                <a:tc>
                  <a:txBody>
                    <a:bodyPr/>
                    <a:lstStyle/>
                    <a:p>
                      <a:pPr algn="ctr">
                        <a:lnSpc>
                          <a:spcPts val="2500"/>
                        </a:lnSpc>
                        <a:spcAft>
                          <a:spcPts val="0"/>
                        </a:spcAft>
                      </a:pPr>
                      <a:r>
                        <a:rPr lang="zh-CN" sz="1800" kern="100" dirty="0">
                          <a:effectLst/>
                        </a:rPr>
                        <a:t>对象不同</a:t>
                      </a:r>
                      <a:endParaRPr lang="zh-CN" sz="1800" kern="100" dirty="0">
                        <a:effectLst/>
                        <a:latin typeface="微软雅黑" panose="020B0503020204020204" pitchFamily="34" charset="-122"/>
                        <a:ea typeface="微软雅黑" panose="020B0503020204020204" pitchFamily="34" charset="-122"/>
                        <a:cs typeface="宋体" panose="02010600030101010101" pitchFamily="2" charset="-122"/>
                      </a:endParaRPr>
                    </a:p>
                  </a:txBody>
                  <a:tcPr marL="46254" marR="46254" marT="0" marB="0" anchor="ctr"/>
                </a:tc>
                <a:tc>
                  <a:txBody>
                    <a:bodyPr/>
                    <a:lstStyle/>
                    <a:p>
                      <a:pPr algn="just">
                        <a:lnSpc>
                          <a:spcPts val="2500"/>
                        </a:lnSpc>
                        <a:spcAft>
                          <a:spcPts val="0"/>
                        </a:spcAft>
                      </a:pPr>
                      <a:r>
                        <a:rPr lang="zh-CN" sz="1800" kern="100" dirty="0">
                          <a:effectLst/>
                        </a:rPr>
                        <a:t>部门或岗位，内容全面。</a:t>
                      </a:r>
                      <a:endParaRPr lang="zh-CN" sz="1800" kern="100" dirty="0">
                        <a:effectLst/>
                        <a:latin typeface="微软雅黑" panose="020B0503020204020204" pitchFamily="34" charset="-122"/>
                        <a:ea typeface="微软雅黑" panose="020B0503020204020204" pitchFamily="34" charset="-122"/>
                        <a:cs typeface="宋体" panose="02010600030101010101" pitchFamily="2" charset="-122"/>
                      </a:endParaRPr>
                    </a:p>
                  </a:txBody>
                  <a:tcPr marL="46254" marR="46254" marT="0" marB="0" anchor="ctr"/>
                </a:tc>
                <a:tc>
                  <a:txBody>
                    <a:bodyPr/>
                    <a:lstStyle/>
                    <a:p>
                      <a:pPr algn="just">
                        <a:lnSpc>
                          <a:spcPts val="2500"/>
                        </a:lnSpc>
                        <a:spcAft>
                          <a:spcPts val="0"/>
                        </a:spcAft>
                      </a:pPr>
                      <a:r>
                        <a:rPr lang="zh-CN" sz="1800" kern="100" dirty="0">
                          <a:effectLst/>
                        </a:rPr>
                        <a:t>具体的人员，内容局限。</a:t>
                      </a:r>
                      <a:endParaRPr lang="zh-CN" sz="1800" kern="100" dirty="0">
                        <a:effectLst/>
                        <a:latin typeface="微软雅黑" panose="020B0503020204020204" pitchFamily="34" charset="-122"/>
                        <a:ea typeface="微软雅黑" panose="020B0503020204020204" pitchFamily="34" charset="-122"/>
                        <a:cs typeface="宋体" panose="02010600030101010101" pitchFamily="2" charset="-122"/>
                      </a:endParaRPr>
                    </a:p>
                  </a:txBody>
                  <a:tcPr marL="46254" marR="46254" marT="0" marB="0" anchor="ctr"/>
                </a:tc>
                <a:extLst>
                  <a:ext uri="{0D108BD9-81ED-4DB2-BD59-A6C34878D82A}">
                    <a16:rowId xmlns="" xmlns:a16="http://schemas.microsoft.com/office/drawing/2014/main" val="10003"/>
                  </a:ext>
                </a:extLst>
              </a:tr>
              <a:tr h="594995">
                <a:tc>
                  <a:txBody>
                    <a:bodyPr/>
                    <a:lstStyle/>
                    <a:p>
                      <a:pPr algn="ctr">
                        <a:lnSpc>
                          <a:spcPts val="2500"/>
                        </a:lnSpc>
                        <a:spcAft>
                          <a:spcPts val="0"/>
                        </a:spcAft>
                        <a:buNone/>
                      </a:pPr>
                      <a:r>
                        <a:rPr lang="zh-CN" altLang="en-US" sz="1800" kern="100" dirty="0">
                          <a:effectLst/>
                        </a:rPr>
                        <a:t>持续性不同</a:t>
                      </a:r>
                      <a:endParaRPr lang="zh-CN" altLang="en-US" sz="1800" kern="100" dirty="0">
                        <a:effectLst/>
                        <a:latin typeface="微软雅黑" panose="020B0503020204020204" pitchFamily="34" charset="-122"/>
                        <a:ea typeface="微软雅黑" panose="020B0503020204020204" pitchFamily="34" charset="-122"/>
                        <a:cs typeface="宋体" panose="02010600030101010101" pitchFamily="2" charset="-122"/>
                      </a:endParaRPr>
                    </a:p>
                  </a:txBody>
                  <a:tcPr marL="46254" marR="46254" marT="0" marB="0" anchor="ctr"/>
                </a:tc>
                <a:tc>
                  <a:txBody>
                    <a:bodyPr/>
                    <a:lstStyle/>
                    <a:p>
                      <a:pPr algn="just">
                        <a:lnSpc>
                          <a:spcPts val="2500"/>
                        </a:lnSpc>
                        <a:spcAft>
                          <a:spcPts val="0"/>
                        </a:spcAft>
                        <a:buNone/>
                      </a:pPr>
                      <a:r>
                        <a:rPr lang="zh-CN" altLang="en-US" sz="1800" kern="100" dirty="0">
                          <a:effectLst/>
                        </a:rPr>
                        <a:t>具有恒久性</a:t>
                      </a:r>
                      <a:endParaRPr lang="zh-CN" altLang="en-US" sz="1800" kern="100" dirty="0">
                        <a:effectLst/>
                        <a:latin typeface="微软雅黑" panose="020B0503020204020204" pitchFamily="34" charset="-122"/>
                        <a:ea typeface="微软雅黑" panose="020B0503020204020204" pitchFamily="34" charset="-122"/>
                        <a:cs typeface="宋体" panose="02010600030101010101" pitchFamily="2" charset="-122"/>
                      </a:endParaRPr>
                    </a:p>
                  </a:txBody>
                  <a:tcPr marL="46254" marR="46254" marT="0" marB="0" anchor="ctr"/>
                </a:tc>
                <a:tc>
                  <a:txBody>
                    <a:bodyPr/>
                    <a:lstStyle/>
                    <a:p>
                      <a:pPr algn="just">
                        <a:lnSpc>
                          <a:spcPts val="2500"/>
                        </a:lnSpc>
                        <a:spcAft>
                          <a:spcPts val="0"/>
                        </a:spcAft>
                        <a:buNone/>
                      </a:pPr>
                      <a:r>
                        <a:rPr lang="zh-CN" altLang="en-US" sz="1800" kern="100" dirty="0">
                          <a:effectLst/>
                        </a:rPr>
                        <a:t>更加灵活</a:t>
                      </a:r>
                      <a:endParaRPr lang="zh-CN" altLang="en-US" sz="1800" kern="100" dirty="0">
                        <a:effectLst/>
                        <a:latin typeface="微软雅黑" panose="020B0503020204020204" pitchFamily="34" charset="-122"/>
                        <a:ea typeface="微软雅黑" panose="020B0503020204020204" pitchFamily="34" charset="-122"/>
                        <a:cs typeface="宋体" panose="02010600030101010101" pitchFamily="2" charset="-122"/>
                      </a:endParaRPr>
                    </a:p>
                  </a:txBody>
                  <a:tcPr marL="46254" marR="46254" marT="0" marB="0" anchor="ctr"/>
                </a:tc>
                <a:extLst>
                  <a:ext uri="{0D108BD9-81ED-4DB2-BD59-A6C34878D82A}">
                    <a16:rowId xmlns="" xmlns:a16="http://schemas.microsoft.com/office/drawing/2014/main" val="10004"/>
                  </a:ext>
                </a:extLst>
              </a:tr>
            </a:tbl>
          </a:graphicData>
        </a:graphic>
      </p:graphicFrame>
    </p:spTree>
    <p:extLst>
      <p:ext uri="{BB962C8B-B14F-4D97-AF65-F5344CB8AC3E}">
        <p14:creationId xmlns="" xmlns:p14="http://schemas.microsoft.com/office/powerpoint/2010/main" val="344817823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txBox="1">
            <a:spLocks/>
          </p:cNvSpPr>
          <p:nvPr/>
        </p:nvSpPr>
        <p:spPr>
          <a:xfrm>
            <a:off x="107504" y="188640"/>
            <a:ext cx="7111703" cy="706923"/>
          </a:xfrm>
          <a:prstGeom prst="rect">
            <a:avLst/>
          </a:prstGeom>
        </p:spPr>
        <p:txBody>
          <a:bodyPr>
            <a:normAutofit/>
          </a:bodyPr>
          <a:lstStyle>
            <a:lvl1pPr algn="l" rtl="0" eaLnBrk="0" fontAlgn="base" hangingPunct="0">
              <a:spcBef>
                <a:spcPct val="0"/>
              </a:spcBef>
              <a:spcAft>
                <a:spcPct val="0"/>
              </a:spcAft>
              <a:defRPr sz="3600" kern="1200">
                <a:solidFill>
                  <a:schemeClr val="bg1"/>
                </a:solidFill>
                <a:latin typeface="黑体" panose="02010609060101010101" pitchFamily="49" charset="-122"/>
                <a:ea typeface="黑体" panose="02010609060101010101" pitchFamily="49" charset="-122"/>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lang="zh-CN" altLang="en-US" sz="3200" dirty="0" smtClean="0"/>
              <a:t>二、</a:t>
            </a:r>
            <a:r>
              <a:rPr lang="zh-CN" altLang="en-US" sz="3200" dirty="0"/>
              <a:t>层级整合</a:t>
            </a:r>
            <a:endParaRPr lang="zh-CN" altLang="zh-CN" sz="3200" dirty="0"/>
          </a:p>
        </p:txBody>
      </p:sp>
      <p:sp>
        <p:nvSpPr>
          <p:cNvPr id="10" name="标题 1"/>
          <p:cNvSpPr txBox="1"/>
          <p:nvPr/>
        </p:nvSpPr>
        <p:spPr>
          <a:xfrm>
            <a:off x="251520" y="1193797"/>
            <a:ext cx="8568952" cy="7789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tx1"/>
                </a:solidFill>
                <a:latin typeface="微软雅黑" panose="020B0503020204020204" pitchFamily="34" charset="-122"/>
                <a:ea typeface="微软雅黑" panose="020B0503020204020204" pitchFamily="34" charset="-122"/>
                <a:cs typeface="+mj-cs"/>
              </a:defRPr>
            </a:lvl1pPr>
          </a:lstStyle>
          <a:p>
            <a:r>
              <a:rPr lang="zh-CN" altLang="en-US" sz="2000" dirty="0" smtClean="0"/>
              <a:t>（三）组织设计</a:t>
            </a:r>
            <a:r>
              <a:rPr lang="zh-CN" altLang="en-US" sz="2000" dirty="0"/>
              <a:t>中的授权问题</a:t>
            </a:r>
          </a:p>
        </p:txBody>
      </p:sp>
      <p:sp>
        <p:nvSpPr>
          <p:cNvPr id="5" name="内容占位符 2"/>
          <p:cNvSpPr txBox="1">
            <a:spLocks/>
          </p:cNvSpPr>
          <p:nvPr/>
        </p:nvSpPr>
        <p:spPr>
          <a:xfrm>
            <a:off x="659452" y="1844825"/>
            <a:ext cx="7886700" cy="576063"/>
          </a:xfrm>
          <a:prstGeom prst="rect">
            <a:avLst/>
          </a:prstGeom>
        </p:spPr>
        <p:txBody>
          <a:bodyPr>
            <a:noAutofit/>
          </a:bodyPr>
          <a:lstStyle>
            <a:lvl1pPr marL="342900" indent="-342900" algn="l" rtl="0" eaLnBrk="0" fontAlgn="base" hangingPunct="0">
              <a:spcBef>
                <a:spcPct val="20000"/>
              </a:spcBef>
              <a:spcAft>
                <a:spcPct val="0"/>
              </a:spcAft>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rgbClr val="C00000"/>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457200">
              <a:spcBef>
                <a:spcPct val="0"/>
              </a:spcBef>
              <a:buNone/>
            </a:pPr>
            <a:r>
              <a:rPr lang="zh-CN" altLang="en-US" sz="1800" dirty="0" smtClean="0"/>
              <a:t>影响授权有效性的因素主要包括：</a:t>
            </a:r>
            <a:endParaRPr lang="en-US" altLang="zh-CN" sz="1800" dirty="0" smtClean="0"/>
          </a:p>
          <a:p>
            <a:pPr>
              <a:lnSpc>
                <a:spcPct val="200000"/>
              </a:lnSpc>
              <a:spcBef>
                <a:spcPct val="0"/>
              </a:spcBef>
              <a:buFont typeface="Wingdings" panose="05000000000000000000" pitchFamily="2" charset="2"/>
              <a:buChar char="p"/>
            </a:pPr>
            <a:r>
              <a:rPr lang="zh-CN" altLang="en-US" sz="1800" dirty="0"/>
              <a:t>授权内容：过多，影响管理者权威；过少，不利于下属积极性发挥，不能减轻管理者的负担。</a:t>
            </a:r>
          </a:p>
          <a:p>
            <a:pPr>
              <a:lnSpc>
                <a:spcPct val="200000"/>
              </a:lnSpc>
              <a:spcBef>
                <a:spcPct val="0"/>
              </a:spcBef>
              <a:buFont typeface="Wingdings" panose="05000000000000000000" pitchFamily="2" charset="2"/>
              <a:buChar char="p"/>
            </a:pPr>
            <a:r>
              <a:rPr lang="zh-CN" altLang="en-US" sz="1800" dirty="0"/>
              <a:t>信息的共享程度：为接受方决策提供支撑。</a:t>
            </a:r>
          </a:p>
          <a:p>
            <a:pPr>
              <a:lnSpc>
                <a:spcPct val="200000"/>
              </a:lnSpc>
              <a:spcBef>
                <a:spcPct val="0"/>
              </a:spcBef>
              <a:buFont typeface="Wingdings" panose="05000000000000000000" pitchFamily="2" charset="2"/>
              <a:buChar char="p"/>
            </a:pPr>
            <a:r>
              <a:rPr lang="zh-CN" altLang="en-US" sz="1800" dirty="0"/>
              <a:t>授权者的主观态度：权力观、授权意愿、责任心等。</a:t>
            </a:r>
          </a:p>
          <a:p>
            <a:pPr>
              <a:lnSpc>
                <a:spcPct val="200000"/>
              </a:lnSpc>
              <a:spcBef>
                <a:spcPct val="0"/>
              </a:spcBef>
              <a:buFont typeface="Wingdings" panose="05000000000000000000" pitchFamily="2" charset="2"/>
              <a:buChar char="p"/>
            </a:pPr>
            <a:r>
              <a:rPr lang="zh-CN" altLang="en-US" sz="1800" dirty="0"/>
              <a:t>接受方的条件：与授权内容相关的知识、能力、经验和责任心等。</a:t>
            </a:r>
          </a:p>
          <a:p>
            <a:pPr>
              <a:lnSpc>
                <a:spcPct val="200000"/>
              </a:lnSpc>
              <a:spcBef>
                <a:spcPct val="0"/>
              </a:spcBef>
              <a:buFont typeface="Wingdings" panose="05000000000000000000" pitchFamily="2" charset="2"/>
              <a:buChar char="p"/>
            </a:pPr>
            <a:r>
              <a:rPr lang="zh-CN" altLang="en-US" sz="1800" dirty="0"/>
              <a:t>隐含的奖励：物质</a:t>
            </a:r>
            <a:r>
              <a:rPr lang="en-US" altLang="zh-CN" sz="1800" dirty="0"/>
              <a:t>+</a:t>
            </a:r>
            <a:r>
              <a:rPr lang="zh-CN" altLang="en-US" sz="1800" dirty="0"/>
              <a:t>精神层面。</a:t>
            </a:r>
          </a:p>
          <a:p>
            <a:pPr marL="0" indent="457200">
              <a:spcBef>
                <a:spcPct val="0"/>
              </a:spcBef>
              <a:buNone/>
            </a:pPr>
            <a:endParaRPr lang="zh-CN" altLang="en-US" sz="1800" dirty="0"/>
          </a:p>
        </p:txBody>
      </p:sp>
    </p:spTree>
    <p:extLst>
      <p:ext uri="{BB962C8B-B14F-4D97-AF65-F5344CB8AC3E}">
        <p14:creationId xmlns="" xmlns:p14="http://schemas.microsoft.com/office/powerpoint/2010/main" val="203568284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txBox="1">
            <a:spLocks/>
          </p:cNvSpPr>
          <p:nvPr/>
        </p:nvSpPr>
        <p:spPr>
          <a:xfrm>
            <a:off x="107504" y="188640"/>
            <a:ext cx="7111703" cy="706923"/>
          </a:xfrm>
          <a:prstGeom prst="rect">
            <a:avLst/>
          </a:prstGeom>
        </p:spPr>
        <p:txBody>
          <a:bodyPr>
            <a:normAutofit/>
          </a:bodyPr>
          <a:lstStyle>
            <a:lvl1pPr algn="l" rtl="0" eaLnBrk="0" fontAlgn="base" hangingPunct="0">
              <a:spcBef>
                <a:spcPct val="0"/>
              </a:spcBef>
              <a:spcAft>
                <a:spcPct val="0"/>
              </a:spcAft>
              <a:defRPr sz="3600" kern="1200">
                <a:solidFill>
                  <a:schemeClr val="bg1"/>
                </a:solidFill>
                <a:latin typeface="黑体" panose="02010609060101010101" pitchFamily="49" charset="-122"/>
                <a:ea typeface="黑体" panose="02010609060101010101" pitchFamily="49" charset="-122"/>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lang="zh-CN" altLang="en-US" sz="3200" dirty="0" smtClean="0"/>
              <a:t>二、</a:t>
            </a:r>
            <a:r>
              <a:rPr lang="zh-CN" altLang="en-US" sz="3200" dirty="0"/>
              <a:t>层级整合</a:t>
            </a:r>
            <a:endParaRPr lang="zh-CN" altLang="zh-CN" sz="3200" dirty="0"/>
          </a:p>
        </p:txBody>
      </p:sp>
      <p:sp>
        <p:nvSpPr>
          <p:cNvPr id="10" name="标题 1"/>
          <p:cNvSpPr txBox="1"/>
          <p:nvPr/>
        </p:nvSpPr>
        <p:spPr>
          <a:xfrm>
            <a:off x="251520" y="1193797"/>
            <a:ext cx="8568952" cy="7789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tx1"/>
                </a:solidFill>
                <a:latin typeface="微软雅黑" panose="020B0503020204020204" pitchFamily="34" charset="-122"/>
                <a:ea typeface="微软雅黑" panose="020B0503020204020204" pitchFamily="34" charset="-122"/>
                <a:cs typeface="+mj-cs"/>
              </a:defRPr>
            </a:lvl1pPr>
          </a:lstStyle>
          <a:p>
            <a:r>
              <a:rPr lang="zh-CN" altLang="en-US" sz="2000" dirty="0" smtClean="0"/>
              <a:t>（三）组织设计</a:t>
            </a:r>
            <a:r>
              <a:rPr lang="zh-CN" altLang="en-US" sz="2000" dirty="0"/>
              <a:t>中的授权问题</a:t>
            </a:r>
          </a:p>
        </p:txBody>
      </p:sp>
      <p:sp>
        <p:nvSpPr>
          <p:cNvPr id="5" name="内容占位符 2"/>
          <p:cNvSpPr txBox="1">
            <a:spLocks/>
          </p:cNvSpPr>
          <p:nvPr/>
        </p:nvSpPr>
        <p:spPr>
          <a:xfrm>
            <a:off x="659452" y="1844825"/>
            <a:ext cx="7886700" cy="576063"/>
          </a:xfrm>
          <a:prstGeom prst="rect">
            <a:avLst/>
          </a:prstGeom>
        </p:spPr>
        <p:txBody>
          <a:bodyPr>
            <a:noAutofit/>
          </a:bodyPr>
          <a:lstStyle>
            <a:lvl1pPr marL="342900" indent="-342900" algn="l" rtl="0" eaLnBrk="0" fontAlgn="base" hangingPunct="0">
              <a:spcBef>
                <a:spcPct val="20000"/>
              </a:spcBef>
              <a:spcAft>
                <a:spcPct val="0"/>
              </a:spcAft>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rgbClr val="C00000"/>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457200">
              <a:spcBef>
                <a:spcPct val="0"/>
              </a:spcBef>
              <a:buNone/>
            </a:pPr>
            <a:r>
              <a:rPr lang="zh-CN" altLang="en-US" sz="1800" dirty="0" smtClean="0"/>
              <a:t>授权的原则：</a:t>
            </a:r>
            <a:endParaRPr lang="zh-CN" altLang="en-US" sz="1800" dirty="0"/>
          </a:p>
        </p:txBody>
      </p:sp>
      <p:graphicFrame>
        <p:nvGraphicFramePr>
          <p:cNvPr id="3" name="图示 2"/>
          <p:cNvGraphicFramePr/>
          <p:nvPr>
            <p:extLst>
              <p:ext uri="{D42A27DB-BD31-4B8C-83A1-F6EECF244321}">
                <p14:modId xmlns="" xmlns:p14="http://schemas.microsoft.com/office/powerpoint/2010/main" val="2119832564"/>
              </p:ext>
            </p:extLst>
          </p:nvPr>
        </p:nvGraphicFramePr>
        <p:xfrm>
          <a:off x="1859868" y="2440578"/>
          <a:ext cx="5424264" cy="28441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矩形 3"/>
          <p:cNvSpPr/>
          <p:nvPr/>
        </p:nvSpPr>
        <p:spPr>
          <a:xfrm>
            <a:off x="5724128" y="2348880"/>
            <a:ext cx="2304256" cy="844406"/>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dirty="0" smtClean="0">
                <a:latin typeface="宋体" panose="02010600030101010101" pitchFamily="2" charset="-122"/>
                <a:ea typeface="宋体" panose="02010600030101010101" pitchFamily="2" charset="-122"/>
              </a:rPr>
              <a:t>授权的目的是什么？期望达到什么效果？</a:t>
            </a:r>
            <a:endParaRPr lang="zh-CN" altLang="en-US" dirty="0">
              <a:latin typeface="宋体" panose="02010600030101010101" pitchFamily="2" charset="-122"/>
              <a:ea typeface="宋体" panose="02010600030101010101" pitchFamily="2" charset="-122"/>
            </a:endParaRPr>
          </a:p>
        </p:txBody>
      </p:sp>
      <p:sp>
        <p:nvSpPr>
          <p:cNvPr id="11" name="矩形 10"/>
          <p:cNvSpPr/>
          <p:nvPr/>
        </p:nvSpPr>
        <p:spPr>
          <a:xfrm>
            <a:off x="6241896" y="4077072"/>
            <a:ext cx="2304256" cy="844406"/>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dirty="0" smtClean="0">
                <a:latin typeface="宋体" panose="02010600030101010101" pitchFamily="2" charset="-122"/>
                <a:ea typeface="宋体" panose="02010600030101010101" pitchFamily="2" charset="-122"/>
              </a:rPr>
              <a:t>上级要给予充分信任</a:t>
            </a:r>
            <a:endParaRPr lang="en-US" altLang="zh-CN" dirty="0" smtClean="0">
              <a:latin typeface="宋体" panose="02010600030101010101" pitchFamily="2" charset="-122"/>
              <a:ea typeface="宋体" panose="02010600030101010101" pitchFamily="2" charset="-122"/>
            </a:endParaRPr>
          </a:p>
          <a:p>
            <a:pPr algn="ctr"/>
            <a:r>
              <a:rPr lang="zh-CN" altLang="en-US" dirty="0" smtClean="0">
                <a:latin typeface="宋体" panose="02010600030101010101" pitchFamily="2" charset="-122"/>
                <a:ea typeface="宋体" panose="02010600030101010101" pitchFamily="2" charset="-122"/>
              </a:rPr>
              <a:t>但信任也不等于放任</a:t>
            </a:r>
            <a:endParaRPr lang="zh-CN" altLang="en-US" dirty="0">
              <a:latin typeface="宋体" panose="02010600030101010101" pitchFamily="2" charset="-122"/>
              <a:ea typeface="宋体" panose="02010600030101010101" pitchFamily="2" charset="-122"/>
            </a:endParaRPr>
          </a:p>
        </p:txBody>
      </p:sp>
      <p:sp>
        <p:nvSpPr>
          <p:cNvPr id="12" name="矩形 11"/>
          <p:cNvSpPr/>
          <p:nvPr/>
        </p:nvSpPr>
        <p:spPr>
          <a:xfrm>
            <a:off x="635607" y="4077072"/>
            <a:ext cx="2304256" cy="844406"/>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dirty="0" smtClean="0">
                <a:latin typeface="宋体" panose="02010600030101010101" pitchFamily="2" charset="-122"/>
                <a:ea typeface="宋体" panose="02010600030101010101" pitchFamily="2" charset="-122"/>
              </a:rPr>
              <a:t>鼓励并激励下属</a:t>
            </a:r>
            <a:endParaRPr lang="en-US" altLang="zh-CN" dirty="0" smtClean="0">
              <a:latin typeface="宋体" panose="02010600030101010101" pitchFamily="2" charset="-122"/>
              <a:ea typeface="宋体" panose="02010600030101010101" pitchFamily="2" charset="-122"/>
            </a:endParaRPr>
          </a:p>
          <a:p>
            <a:pPr algn="ctr"/>
            <a:r>
              <a:rPr lang="zh-CN" altLang="en-US" dirty="0" smtClean="0">
                <a:latin typeface="宋体" panose="02010600030101010101" pitchFamily="2" charset="-122"/>
                <a:ea typeface="宋体" panose="02010600030101010101" pitchFamily="2" charset="-122"/>
              </a:rPr>
              <a:t>有利于人才的培养</a:t>
            </a:r>
            <a:endParaRPr lang="zh-CN" altLang="en-US" dirty="0">
              <a:latin typeface="宋体" panose="02010600030101010101" pitchFamily="2" charset="-122"/>
              <a:ea typeface="宋体" panose="02010600030101010101" pitchFamily="2" charset="-122"/>
            </a:endParaRPr>
          </a:p>
        </p:txBody>
      </p:sp>
    </p:spTree>
    <p:extLst>
      <p:ext uri="{BB962C8B-B14F-4D97-AF65-F5344CB8AC3E}">
        <p14:creationId xmlns="" xmlns:p14="http://schemas.microsoft.com/office/powerpoint/2010/main" val="335201117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txBox="1">
            <a:spLocks/>
          </p:cNvSpPr>
          <p:nvPr/>
        </p:nvSpPr>
        <p:spPr>
          <a:xfrm>
            <a:off x="107504" y="188640"/>
            <a:ext cx="7111703" cy="706923"/>
          </a:xfrm>
          <a:prstGeom prst="rect">
            <a:avLst/>
          </a:prstGeom>
        </p:spPr>
        <p:txBody>
          <a:bodyPr>
            <a:normAutofit/>
          </a:bodyPr>
          <a:lstStyle>
            <a:lvl1pPr algn="l" rtl="0" eaLnBrk="0" fontAlgn="base" hangingPunct="0">
              <a:spcBef>
                <a:spcPct val="0"/>
              </a:spcBef>
              <a:spcAft>
                <a:spcPct val="0"/>
              </a:spcAft>
              <a:defRPr sz="3600" kern="1200">
                <a:solidFill>
                  <a:schemeClr val="bg1"/>
                </a:solidFill>
                <a:latin typeface="黑体" panose="02010609060101010101" pitchFamily="49" charset="-122"/>
                <a:ea typeface="黑体" panose="02010609060101010101" pitchFamily="49" charset="-122"/>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lang="zh-CN" altLang="en-US" sz="3200" dirty="0"/>
              <a:t>三、直线与参谋的整合</a:t>
            </a:r>
            <a:endParaRPr lang="zh-CN" altLang="zh-CN" sz="3200" dirty="0"/>
          </a:p>
        </p:txBody>
      </p:sp>
      <p:sp>
        <p:nvSpPr>
          <p:cNvPr id="10" name="标题 1"/>
          <p:cNvSpPr txBox="1"/>
          <p:nvPr/>
        </p:nvSpPr>
        <p:spPr>
          <a:xfrm>
            <a:off x="251520" y="1193797"/>
            <a:ext cx="8568952" cy="7789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tx1"/>
                </a:solidFill>
                <a:latin typeface="微软雅黑" panose="020B0503020204020204" pitchFamily="34" charset="-122"/>
                <a:ea typeface="微软雅黑" panose="020B0503020204020204" pitchFamily="34" charset="-122"/>
                <a:cs typeface="+mj-cs"/>
              </a:defRPr>
            </a:lvl1pPr>
          </a:lstStyle>
          <a:p>
            <a:r>
              <a:rPr lang="zh-CN" altLang="en-US" sz="2000" dirty="0" smtClean="0"/>
              <a:t>（一）直线与参谋的关系</a:t>
            </a:r>
            <a:endParaRPr lang="zh-CN" altLang="en-US" sz="2000" dirty="0"/>
          </a:p>
        </p:txBody>
      </p:sp>
      <p:graphicFrame>
        <p:nvGraphicFramePr>
          <p:cNvPr id="7" name="图示 6"/>
          <p:cNvGraphicFramePr/>
          <p:nvPr>
            <p:extLst>
              <p:ext uri="{D42A27DB-BD31-4B8C-83A1-F6EECF244321}">
                <p14:modId xmlns="" xmlns:p14="http://schemas.microsoft.com/office/powerpoint/2010/main" val="2130068317"/>
              </p:ext>
            </p:extLst>
          </p:nvPr>
        </p:nvGraphicFramePr>
        <p:xfrm>
          <a:off x="1247800" y="1988026"/>
          <a:ext cx="66484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 xmlns:p14="http://schemas.microsoft.com/office/powerpoint/2010/main" val="307864021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txBox="1">
            <a:spLocks/>
          </p:cNvSpPr>
          <p:nvPr/>
        </p:nvSpPr>
        <p:spPr>
          <a:xfrm>
            <a:off x="107504" y="188640"/>
            <a:ext cx="7111703" cy="706923"/>
          </a:xfrm>
          <a:prstGeom prst="rect">
            <a:avLst/>
          </a:prstGeom>
        </p:spPr>
        <p:txBody>
          <a:bodyPr>
            <a:normAutofit/>
          </a:bodyPr>
          <a:lstStyle>
            <a:lvl1pPr algn="l" rtl="0" eaLnBrk="0" fontAlgn="base" hangingPunct="0">
              <a:spcBef>
                <a:spcPct val="0"/>
              </a:spcBef>
              <a:spcAft>
                <a:spcPct val="0"/>
              </a:spcAft>
              <a:defRPr sz="3600" kern="1200">
                <a:solidFill>
                  <a:schemeClr val="bg1"/>
                </a:solidFill>
                <a:latin typeface="黑体" panose="02010609060101010101" pitchFamily="49" charset="-122"/>
                <a:ea typeface="黑体" panose="02010609060101010101" pitchFamily="49" charset="-122"/>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lang="zh-CN" altLang="en-US" sz="3200" dirty="0"/>
              <a:t>三、直线与参谋的整合</a:t>
            </a:r>
            <a:endParaRPr lang="zh-CN" altLang="zh-CN" sz="3200" dirty="0"/>
          </a:p>
        </p:txBody>
      </p:sp>
      <p:sp>
        <p:nvSpPr>
          <p:cNvPr id="10" name="标题 1"/>
          <p:cNvSpPr txBox="1"/>
          <p:nvPr/>
        </p:nvSpPr>
        <p:spPr>
          <a:xfrm>
            <a:off x="251520" y="1193797"/>
            <a:ext cx="8568952" cy="7789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tx1"/>
                </a:solidFill>
                <a:latin typeface="微软雅黑" panose="020B0503020204020204" pitchFamily="34" charset="-122"/>
                <a:ea typeface="微软雅黑" panose="020B0503020204020204" pitchFamily="34" charset="-122"/>
                <a:cs typeface="+mj-cs"/>
              </a:defRPr>
            </a:lvl1pPr>
          </a:lstStyle>
          <a:p>
            <a:r>
              <a:rPr lang="zh-CN" altLang="en-US" sz="2000" dirty="0" smtClean="0"/>
              <a:t>（一）直线与参谋的关系</a:t>
            </a:r>
            <a:endParaRPr lang="zh-CN" altLang="en-US" sz="2000" dirty="0"/>
          </a:p>
        </p:txBody>
      </p:sp>
      <p:sp>
        <p:nvSpPr>
          <p:cNvPr id="5" name="内容占位符 2"/>
          <p:cNvSpPr txBox="1">
            <a:spLocks/>
          </p:cNvSpPr>
          <p:nvPr/>
        </p:nvSpPr>
        <p:spPr>
          <a:xfrm>
            <a:off x="659452" y="1844825"/>
            <a:ext cx="7886700" cy="576063"/>
          </a:xfrm>
          <a:prstGeom prst="rect">
            <a:avLst/>
          </a:prstGeom>
        </p:spPr>
        <p:txBody>
          <a:bodyPr>
            <a:noAutofit/>
          </a:bodyPr>
          <a:lstStyle>
            <a:lvl1pPr marL="342900" indent="-342900" algn="l" rtl="0" eaLnBrk="0" fontAlgn="base" hangingPunct="0">
              <a:spcBef>
                <a:spcPct val="20000"/>
              </a:spcBef>
              <a:spcAft>
                <a:spcPct val="0"/>
              </a:spcAft>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rgbClr val="C00000"/>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457200">
              <a:spcBef>
                <a:spcPct val="0"/>
              </a:spcBef>
              <a:buNone/>
            </a:pPr>
            <a:r>
              <a:rPr lang="zh-CN" altLang="en-US" sz="1800" dirty="0" smtClean="0"/>
              <a:t>直线管理人员与参谋人员之间的联系：</a:t>
            </a:r>
            <a:endParaRPr lang="zh-CN" altLang="en-US" sz="1800" dirty="0"/>
          </a:p>
          <a:p>
            <a:pPr marL="0" indent="457200">
              <a:spcBef>
                <a:spcPct val="0"/>
              </a:spcBef>
              <a:buNone/>
            </a:pPr>
            <a:endParaRPr lang="zh-CN" altLang="en-US" sz="1800" dirty="0"/>
          </a:p>
        </p:txBody>
      </p:sp>
      <p:graphicFrame>
        <p:nvGraphicFramePr>
          <p:cNvPr id="6" name="图示 5"/>
          <p:cNvGraphicFramePr/>
          <p:nvPr>
            <p:extLst>
              <p:ext uri="{D42A27DB-BD31-4B8C-83A1-F6EECF244321}">
                <p14:modId xmlns="" xmlns:p14="http://schemas.microsoft.com/office/powerpoint/2010/main" val="2674122888"/>
              </p:ext>
            </p:extLst>
          </p:nvPr>
        </p:nvGraphicFramePr>
        <p:xfrm>
          <a:off x="1211796" y="2420888"/>
          <a:ext cx="6720408"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 xmlns:p14="http://schemas.microsoft.com/office/powerpoint/2010/main" val="74613767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txBox="1">
            <a:spLocks/>
          </p:cNvSpPr>
          <p:nvPr/>
        </p:nvSpPr>
        <p:spPr>
          <a:xfrm>
            <a:off x="107504" y="188640"/>
            <a:ext cx="7111703" cy="706923"/>
          </a:xfrm>
          <a:prstGeom prst="rect">
            <a:avLst/>
          </a:prstGeom>
        </p:spPr>
        <p:txBody>
          <a:bodyPr>
            <a:normAutofit/>
          </a:bodyPr>
          <a:lstStyle>
            <a:lvl1pPr algn="l" rtl="0" eaLnBrk="0" fontAlgn="base" hangingPunct="0">
              <a:spcBef>
                <a:spcPct val="0"/>
              </a:spcBef>
              <a:spcAft>
                <a:spcPct val="0"/>
              </a:spcAft>
              <a:defRPr sz="3600" kern="1200">
                <a:solidFill>
                  <a:schemeClr val="bg1"/>
                </a:solidFill>
                <a:latin typeface="黑体" panose="02010609060101010101" pitchFamily="49" charset="-122"/>
                <a:ea typeface="黑体" panose="02010609060101010101" pitchFamily="49" charset="-122"/>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lang="zh-CN" altLang="en-US" sz="3200" dirty="0"/>
              <a:t>三、直线与参谋的整合</a:t>
            </a:r>
            <a:endParaRPr lang="zh-CN" altLang="zh-CN" sz="3200" dirty="0"/>
          </a:p>
        </p:txBody>
      </p:sp>
      <p:sp>
        <p:nvSpPr>
          <p:cNvPr id="10" name="标题 1"/>
          <p:cNvSpPr txBox="1"/>
          <p:nvPr/>
        </p:nvSpPr>
        <p:spPr>
          <a:xfrm>
            <a:off x="251520" y="1193797"/>
            <a:ext cx="8568952" cy="7789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tx1"/>
                </a:solidFill>
                <a:latin typeface="微软雅黑" panose="020B0503020204020204" pitchFamily="34" charset="-122"/>
                <a:ea typeface="微软雅黑" panose="020B0503020204020204" pitchFamily="34" charset="-122"/>
                <a:cs typeface="+mj-cs"/>
              </a:defRPr>
            </a:lvl1pPr>
          </a:lstStyle>
          <a:p>
            <a:r>
              <a:rPr lang="zh-CN" altLang="en-US" sz="2000" dirty="0" smtClean="0"/>
              <a:t>（一）直线与参谋的关系</a:t>
            </a:r>
            <a:endParaRPr lang="zh-CN" altLang="en-US" sz="2000" dirty="0"/>
          </a:p>
        </p:txBody>
      </p:sp>
      <p:sp>
        <p:nvSpPr>
          <p:cNvPr id="5" name="内容占位符 2"/>
          <p:cNvSpPr txBox="1">
            <a:spLocks/>
          </p:cNvSpPr>
          <p:nvPr/>
        </p:nvSpPr>
        <p:spPr>
          <a:xfrm>
            <a:off x="659452" y="1844825"/>
            <a:ext cx="7886700" cy="576063"/>
          </a:xfrm>
          <a:prstGeom prst="rect">
            <a:avLst/>
          </a:prstGeom>
        </p:spPr>
        <p:txBody>
          <a:bodyPr>
            <a:noAutofit/>
          </a:bodyPr>
          <a:lstStyle>
            <a:lvl1pPr marL="342900" indent="-342900" algn="l" rtl="0" eaLnBrk="0" fontAlgn="base" hangingPunct="0">
              <a:spcBef>
                <a:spcPct val="20000"/>
              </a:spcBef>
              <a:spcAft>
                <a:spcPct val="0"/>
              </a:spcAft>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rgbClr val="C00000"/>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457200">
              <a:spcBef>
                <a:spcPct val="0"/>
              </a:spcBef>
              <a:buNone/>
            </a:pPr>
            <a:endParaRPr lang="zh-CN" altLang="en-US" sz="1800" dirty="0"/>
          </a:p>
        </p:txBody>
      </p:sp>
      <p:graphicFrame>
        <p:nvGraphicFramePr>
          <p:cNvPr id="7" name="表格 6"/>
          <p:cNvGraphicFramePr>
            <a:graphicFrameLocks noGrp="1"/>
          </p:cNvGraphicFramePr>
          <p:nvPr>
            <p:extLst>
              <p:ext uri="{D42A27DB-BD31-4B8C-83A1-F6EECF244321}">
                <p14:modId xmlns="" xmlns:p14="http://schemas.microsoft.com/office/powerpoint/2010/main" val="3432931681"/>
              </p:ext>
            </p:extLst>
          </p:nvPr>
        </p:nvGraphicFramePr>
        <p:xfrm>
          <a:off x="509270" y="2492895"/>
          <a:ext cx="8125460" cy="3974778"/>
        </p:xfrm>
        <a:graphic>
          <a:graphicData uri="http://schemas.openxmlformats.org/drawingml/2006/table">
            <a:tbl>
              <a:tblPr firstRow="1" firstCol="1" bandRow="1">
                <a:tableStyleId>{21E4AEA4-8DFA-4A89-87EB-49C32662AFE0}</a:tableStyleId>
              </a:tblPr>
              <a:tblGrid>
                <a:gridCol w="1544320">
                  <a:extLst>
                    <a:ext uri="{9D8B030D-6E8A-4147-A177-3AD203B41FA5}">
                      <a16:colId xmlns="" xmlns:a16="http://schemas.microsoft.com/office/drawing/2014/main" val="20000"/>
                    </a:ext>
                  </a:extLst>
                </a:gridCol>
                <a:gridCol w="3290570">
                  <a:extLst>
                    <a:ext uri="{9D8B030D-6E8A-4147-A177-3AD203B41FA5}">
                      <a16:colId xmlns="" xmlns:a16="http://schemas.microsoft.com/office/drawing/2014/main" val="20001"/>
                    </a:ext>
                  </a:extLst>
                </a:gridCol>
                <a:gridCol w="3290570">
                  <a:extLst>
                    <a:ext uri="{9D8B030D-6E8A-4147-A177-3AD203B41FA5}">
                      <a16:colId xmlns="" xmlns:a16="http://schemas.microsoft.com/office/drawing/2014/main" val="20002"/>
                    </a:ext>
                  </a:extLst>
                </a:gridCol>
              </a:tblGrid>
              <a:tr h="454273">
                <a:tc>
                  <a:txBody>
                    <a:bodyPr/>
                    <a:lstStyle/>
                    <a:p>
                      <a:pPr algn="ctr">
                        <a:lnSpc>
                          <a:spcPct val="150000"/>
                        </a:lnSpc>
                        <a:spcAft>
                          <a:spcPts val="0"/>
                        </a:spcAft>
                      </a:pPr>
                      <a:endParaRPr lang="zh-CN" sz="1800" kern="100" dirty="0">
                        <a:effectLst/>
                        <a:latin typeface="微软雅黑" panose="020B0503020204020204" pitchFamily="34" charset="-122"/>
                        <a:ea typeface="微软雅黑" panose="020B0503020204020204" pitchFamily="34" charset="-122"/>
                        <a:cs typeface="宋体" panose="02010600030101010101" pitchFamily="2" charset="-122"/>
                      </a:endParaRPr>
                    </a:p>
                  </a:txBody>
                  <a:tcPr marL="46254" marR="46254" marT="0" marB="0"/>
                </a:tc>
                <a:tc>
                  <a:txBody>
                    <a:bodyPr/>
                    <a:lstStyle/>
                    <a:p>
                      <a:pPr algn="ctr">
                        <a:lnSpc>
                          <a:spcPct val="150000"/>
                        </a:lnSpc>
                        <a:spcAft>
                          <a:spcPts val="0"/>
                        </a:spcAft>
                      </a:pPr>
                      <a:r>
                        <a:rPr lang="zh-CN" sz="1800" kern="100" dirty="0">
                          <a:effectLst/>
                        </a:rPr>
                        <a:t>直线管理者</a:t>
                      </a:r>
                      <a:endParaRPr lang="zh-CN" sz="1800" kern="100" dirty="0">
                        <a:effectLst/>
                        <a:latin typeface="微软雅黑" panose="020B0503020204020204" pitchFamily="34" charset="-122"/>
                        <a:ea typeface="微软雅黑" panose="020B0503020204020204" pitchFamily="34" charset="-122"/>
                        <a:cs typeface="宋体" panose="02010600030101010101" pitchFamily="2" charset="-122"/>
                      </a:endParaRPr>
                    </a:p>
                  </a:txBody>
                  <a:tcPr marL="46254" marR="46254" marT="0" marB="0"/>
                </a:tc>
                <a:tc>
                  <a:txBody>
                    <a:bodyPr/>
                    <a:lstStyle/>
                    <a:p>
                      <a:pPr algn="ctr">
                        <a:lnSpc>
                          <a:spcPct val="150000"/>
                        </a:lnSpc>
                        <a:spcAft>
                          <a:spcPts val="0"/>
                        </a:spcAft>
                      </a:pPr>
                      <a:r>
                        <a:rPr lang="zh-CN" sz="1800" kern="100" dirty="0">
                          <a:effectLst/>
                        </a:rPr>
                        <a:t>参谋人员</a:t>
                      </a:r>
                      <a:endParaRPr lang="zh-CN" sz="1800" kern="100" dirty="0">
                        <a:effectLst/>
                        <a:latin typeface="微软雅黑" panose="020B0503020204020204" pitchFamily="34" charset="-122"/>
                        <a:ea typeface="微软雅黑" panose="020B0503020204020204" pitchFamily="34" charset="-122"/>
                        <a:cs typeface="宋体" panose="02010600030101010101" pitchFamily="2" charset="-122"/>
                      </a:endParaRPr>
                    </a:p>
                  </a:txBody>
                  <a:tcPr marL="46254" marR="46254" marT="0" marB="0"/>
                </a:tc>
                <a:extLst>
                  <a:ext uri="{0D108BD9-81ED-4DB2-BD59-A6C34878D82A}">
                    <a16:rowId xmlns="" xmlns:a16="http://schemas.microsoft.com/office/drawing/2014/main" val="10000"/>
                  </a:ext>
                </a:extLst>
              </a:tr>
              <a:tr h="704101">
                <a:tc>
                  <a:txBody>
                    <a:bodyPr/>
                    <a:lstStyle/>
                    <a:p>
                      <a:pPr algn="ctr">
                        <a:lnSpc>
                          <a:spcPts val="2500"/>
                        </a:lnSpc>
                        <a:spcAft>
                          <a:spcPts val="0"/>
                        </a:spcAft>
                      </a:pPr>
                      <a:r>
                        <a:rPr lang="zh-CN" sz="1800" kern="100">
                          <a:effectLst/>
                        </a:rPr>
                        <a:t>职权性质不同</a:t>
                      </a:r>
                      <a:endParaRPr lang="zh-CN" sz="1800" kern="100">
                        <a:effectLst/>
                        <a:latin typeface="微软雅黑" panose="020B0503020204020204" pitchFamily="34" charset="-122"/>
                        <a:ea typeface="微软雅黑" panose="020B0503020204020204" pitchFamily="34" charset="-122"/>
                        <a:cs typeface="宋体" panose="02010600030101010101" pitchFamily="2" charset="-122"/>
                      </a:endParaRPr>
                    </a:p>
                  </a:txBody>
                  <a:tcPr marL="46254" marR="46254" marT="0" marB="0" anchor="ctr"/>
                </a:tc>
                <a:tc>
                  <a:txBody>
                    <a:bodyPr/>
                    <a:lstStyle/>
                    <a:p>
                      <a:pPr algn="ctr">
                        <a:lnSpc>
                          <a:spcPts val="2500"/>
                        </a:lnSpc>
                        <a:spcAft>
                          <a:spcPts val="0"/>
                        </a:spcAft>
                      </a:pPr>
                      <a:r>
                        <a:rPr lang="zh-CN" sz="1800" kern="100" dirty="0">
                          <a:effectLst/>
                        </a:rPr>
                        <a:t>拥有直线</a:t>
                      </a:r>
                      <a:r>
                        <a:rPr lang="zh-CN" sz="1800" kern="100" dirty="0" smtClean="0">
                          <a:effectLst/>
                        </a:rPr>
                        <a:t>职权</a:t>
                      </a:r>
                      <a:endParaRPr lang="zh-CN" sz="1800" kern="100" dirty="0">
                        <a:effectLst/>
                        <a:latin typeface="+mn-ea"/>
                        <a:cs typeface="宋体" panose="02010600030101010101" pitchFamily="2" charset="-122"/>
                      </a:endParaRPr>
                    </a:p>
                  </a:txBody>
                  <a:tcPr marL="46254" marR="46254" marT="0" marB="0" anchor="ctr"/>
                </a:tc>
                <a:tc>
                  <a:txBody>
                    <a:bodyPr/>
                    <a:lstStyle/>
                    <a:p>
                      <a:pPr algn="ctr">
                        <a:lnSpc>
                          <a:spcPts val="2500"/>
                        </a:lnSpc>
                        <a:spcAft>
                          <a:spcPts val="0"/>
                        </a:spcAft>
                      </a:pPr>
                      <a:r>
                        <a:rPr lang="zh-CN" sz="1800" kern="100" dirty="0">
                          <a:effectLst/>
                        </a:rPr>
                        <a:t>拥有参谋职权，依附于某一个直线</a:t>
                      </a:r>
                      <a:r>
                        <a:rPr lang="zh-CN" sz="1800" kern="100" dirty="0" smtClean="0">
                          <a:effectLst/>
                        </a:rPr>
                        <a:t>部门</a:t>
                      </a:r>
                      <a:endParaRPr lang="zh-CN" sz="1800" kern="100" dirty="0">
                        <a:effectLst/>
                        <a:latin typeface="+mn-ea"/>
                        <a:cs typeface="宋体" panose="02010600030101010101" pitchFamily="2" charset="-122"/>
                      </a:endParaRPr>
                    </a:p>
                  </a:txBody>
                  <a:tcPr marL="46254" marR="46254" marT="0" marB="0" anchor="ctr"/>
                </a:tc>
                <a:extLst>
                  <a:ext uri="{0D108BD9-81ED-4DB2-BD59-A6C34878D82A}">
                    <a16:rowId xmlns="" xmlns:a16="http://schemas.microsoft.com/office/drawing/2014/main" val="10001"/>
                  </a:ext>
                </a:extLst>
              </a:tr>
              <a:tr h="704101">
                <a:tc>
                  <a:txBody>
                    <a:bodyPr/>
                    <a:lstStyle/>
                    <a:p>
                      <a:pPr algn="ctr">
                        <a:lnSpc>
                          <a:spcPts val="2500"/>
                        </a:lnSpc>
                        <a:spcAft>
                          <a:spcPts val="0"/>
                        </a:spcAft>
                      </a:pPr>
                      <a:r>
                        <a:rPr lang="zh-CN" sz="1800" kern="100">
                          <a:effectLst/>
                        </a:rPr>
                        <a:t>设置方式不同</a:t>
                      </a:r>
                      <a:endParaRPr lang="zh-CN" sz="1800" kern="100">
                        <a:effectLst/>
                        <a:latin typeface="微软雅黑" panose="020B0503020204020204" pitchFamily="34" charset="-122"/>
                        <a:ea typeface="微软雅黑" panose="020B0503020204020204" pitchFamily="34" charset="-122"/>
                        <a:cs typeface="宋体" panose="02010600030101010101" pitchFamily="2" charset="-122"/>
                      </a:endParaRPr>
                    </a:p>
                  </a:txBody>
                  <a:tcPr marL="46254" marR="46254" marT="0" marB="0" anchor="ctr"/>
                </a:tc>
                <a:tc>
                  <a:txBody>
                    <a:bodyPr/>
                    <a:lstStyle/>
                    <a:p>
                      <a:pPr algn="ctr">
                        <a:lnSpc>
                          <a:spcPts val="2500"/>
                        </a:lnSpc>
                        <a:spcAft>
                          <a:spcPts val="0"/>
                        </a:spcAft>
                      </a:pPr>
                      <a:r>
                        <a:rPr lang="zh-CN" sz="1800" kern="100" dirty="0" smtClean="0">
                          <a:effectLst/>
                        </a:rPr>
                        <a:t>按组织</a:t>
                      </a:r>
                      <a:r>
                        <a:rPr lang="zh-CN" sz="1800" kern="100" dirty="0">
                          <a:effectLst/>
                        </a:rPr>
                        <a:t>层级自上而下逐级</a:t>
                      </a:r>
                      <a:r>
                        <a:rPr lang="zh-CN" sz="1800" kern="100" dirty="0" smtClean="0">
                          <a:effectLst/>
                        </a:rPr>
                        <a:t>设置</a:t>
                      </a:r>
                      <a:endParaRPr lang="zh-CN" sz="1800" kern="100" dirty="0">
                        <a:effectLst/>
                        <a:latin typeface="+mn-ea"/>
                        <a:cs typeface="宋体" panose="02010600030101010101" pitchFamily="2" charset="-122"/>
                      </a:endParaRPr>
                    </a:p>
                  </a:txBody>
                  <a:tcPr marL="46254" marR="46254" marT="0" marB="0" anchor="ctr"/>
                </a:tc>
                <a:tc>
                  <a:txBody>
                    <a:bodyPr/>
                    <a:lstStyle/>
                    <a:p>
                      <a:pPr algn="ctr">
                        <a:lnSpc>
                          <a:spcPts val="2500"/>
                        </a:lnSpc>
                        <a:spcAft>
                          <a:spcPts val="0"/>
                        </a:spcAft>
                      </a:pPr>
                      <a:r>
                        <a:rPr lang="zh-CN" sz="1800" kern="100" dirty="0">
                          <a:effectLst/>
                        </a:rPr>
                        <a:t>按照专业需求</a:t>
                      </a:r>
                      <a:r>
                        <a:rPr lang="zh-CN" sz="1800" kern="100" dirty="0" smtClean="0">
                          <a:effectLst/>
                        </a:rPr>
                        <a:t>设置</a:t>
                      </a:r>
                      <a:endParaRPr lang="zh-CN" sz="1800" kern="100" dirty="0">
                        <a:effectLst/>
                        <a:latin typeface="+mn-ea"/>
                        <a:cs typeface="宋体" panose="02010600030101010101" pitchFamily="2" charset="-122"/>
                      </a:endParaRPr>
                    </a:p>
                  </a:txBody>
                  <a:tcPr marL="46254" marR="46254" marT="0" marB="0" anchor="ctr"/>
                </a:tc>
                <a:extLst>
                  <a:ext uri="{0D108BD9-81ED-4DB2-BD59-A6C34878D82A}">
                    <a16:rowId xmlns="" xmlns:a16="http://schemas.microsoft.com/office/drawing/2014/main" val="10002"/>
                  </a:ext>
                </a:extLst>
              </a:tr>
              <a:tr h="704101">
                <a:tc>
                  <a:txBody>
                    <a:bodyPr/>
                    <a:lstStyle/>
                    <a:p>
                      <a:pPr algn="ctr">
                        <a:lnSpc>
                          <a:spcPts val="2500"/>
                        </a:lnSpc>
                        <a:spcAft>
                          <a:spcPts val="0"/>
                        </a:spcAft>
                      </a:pPr>
                      <a:r>
                        <a:rPr lang="zh-CN" sz="1800" kern="100" dirty="0">
                          <a:effectLst/>
                        </a:rPr>
                        <a:t>在决策中的角色不同</a:t>
                      </a:r>
                      <a:endParaRPr lang="zh-CN" sz="1800" kern="100" dirty="0">
                        <a:effectLst/>
                        <a:latin typeface="微软雅黑" panose="020B0503020204020204" pitchFamily="34" charset="-122"/>
                        <a:ea typeface="微软雅黑" panose="020B0503020204020204" pitchFamily="34" charset="-122"/>
                        <a:cs typeface="宋体" panose="02010600030101010101" pitchFamily="2" charset="-122"/>
                      </a:endParaRPr>
                    </a:p>
                  </a:txBody>
                  <a:tcPr marL="46254" marR="46254" marT="0" marB="0" anchor="ctr"/>
                </a:tc>
                <a:tc>
                  <a:txBody>
                    <a:bodyPr/>
                    <a:lstStyle/>
                    <a:p>
                      <a:pPr algn="ctr">
                        <a:lnSpc>
                          <a:spcPts val="2500"/>
                        </a:lnSpc>
                        <a:spcAft>
                          <a:spcPts val="0"/>
                        </a:spcAft>
                      </a:pPr>
                      <a:r>
                        <a:rPr lang="zh-CN" sz="1800" kern="100" dirty="0">
                          <a:effectLst/>
                        </a:rPr>
                        <a:t>与其岗位相适应的决策</a:t>
                      </a:r>
                      <a:r>
                        <a:rPr lang="zh-CN" sz="1800" kern="100" dirty="0" smtClean="0">
                          <a:effectLst/>
                        </a:rPr>
                        <a:t>权</a:t>
                      </a:r>
                      <a:endParaRPr lang="zh-CN" sz="1800" kern="100" dirty="0">
                        <a:effectLst/>
                        <a:latin typeface="+mn-ea"/>
                        <a:cs typeface="宋体" panose="02010600030101010101" pitchFamily="2" charset="-122"/>
                      </a:endParaRPr>
                    </a:p>
                  </a:txBody>
                  <a:tcPr marL="46254" marR="46254" marT="0" marB="0" anchor="ctr"/>
                </a:tc>
                <a:tc>
                  <a:txBody>
                    <a:bodyPr/>
                    <a:lstStyle/>
                    <a:p>
                      <a:pPr algn="ctr">
                        <a:lnSpc>
                          <a:spcPts val="2500"/>
                        </a:lnSpc>
                        <a:spcAft>
                          <a:spcPts val="0"/>
                        </a:spcAft>
                      </a:pPr>
                      <a:r>
                        <a:rPr lang="zh-CN" sz="1800" kern="100" dirty="0">
                          <a:effectLst/>
                        </a:rPr>
                        <a:t>建议</a:t>
                      </a:r>
                      <a:r>
                        <a:rPr lang="zh-CN" sz="1800" kern="100" dirty="0" smtClean="0">
                          <a:effectLst/>
                        </a:rPr>
                        <a:t>权</a:t>
                      </a:r>
                      <a:endParaRPr lang="zh-CN" sz="1800" kern="100" dirty="0">
                        <a:effectLst/>
                        <a:latin typeface="+mn-ea"/>
                        <a:cs typeface="宋体" panose="02010600030101010101" pitchFamily="2" charset="-122"/>
                      </a:endParaRPr>
                    </a:p>
                  </a:txBody>
                  <a:tcPr marL="46254" marR="46254" marT="0" marB="0" anchor="ctr"/>
                </a:tc>
                <a:extLst>
                  <a:ext uri="{0D108BD9-81ED-4DB2-BD59-A6C34878D82A}">
                    <a16:rowId xmlns="" xmlns:a16="http://schemas.microsoft.com/office/drawing/2014/main" val="10003"/>
                  </a:ext>
                </a:extLst>
              </a:tr>
              <a:tr h="704101">
                <a:tc>
                  <a:txBody>
                    <a:bodyPr/>
                    <a:lstStyle/>
                    <a:p>
                      <a:pPr algn="ctr">
                        <a:lnSpc>
                          <a:spcPts val="2500"/>
                        </a:lnSpc>
                        <a:spcAft>
                          <a:spcPts val="0"/>
                        </a:spcAft>
                        <a:buNone/>
                      </a:pPr>
                      <a:r>
                        <a:rPr lang="zh-CN" altLang="en-US" sz="1800" kern="100" dirty="0">
                          <a:effectLst/>
                        </a:rPr>
                        <a:t>考核标准和待遇不同</a:t>
                      </a:r>
                      <a:endParaRPr lang="zh-CN" altLang="en-US" sz="1800" kern="100" dirty="0">
                        <a:effectLst/>
                        <a:latin typeface="微软雅黑" panose="020B0503020204020204" pitchFamily="34" charset="-122"/>
                        <a:ea typeface="微软雅黑" panose="020B0503020204020204" pitchFamily="34" charset="-122"/>
                        <a:cs typeface="宋体" panose="02010600030101010101" pitchFamily="2" charset="-122"/>
                      </a:endParaRPr>
                    </a:p>
                  </a:txBody>
                  <a:tcPr marL="46254" marR="46254" marT="0" marB="0" anchor="ctr"/>
                </a:tc>
                <a:tc>
                  <a:txBody>
                    <a:bodyPr/>
                    <a:lstStyle/>
                    <a:p>
                      <a:pPr algn="ctr">
                        <a:lnSpc>
                          <a:spcPts val="2500"/>
                        </a:lnSpc>
                        <a:spcAft>
                          <a:spcPts val="0"/>
                        </a:spcAft>
                        <a:buNone/>
                      </a:pPr>
                      <a:r>
                        <a:rPr sz="1800" kern="100" dirty="0" err="1">
                          <a:effectLst/>
                        </a:rPr>
                        <a:t>取决于所在组织层级、</a:t>
                      </a:r>
                      <a:r>
                        <a:rPr sz="1800" kern="100" dirty="0" err="1" smtClean="0">
                          <a:effectLst/>
                        </a:rPr>
                        <a:t>职位和绩效</a:t>
                      </a:r>
                      <a:endParaRPr lang="zh-CN" altLang="en-US" sz="1800" kern="100" dirty="0">
                        <a:effectLst/>
                        <a:latin typeface="+mn-ea"/>
                        <a:cs typeface="宋体" panose="02010600030101010101" pitchFamily="2" charset="-122"/>
                      </a:endParaRPr>
                    </a:p>
                  </a:txBody>
                  <a:tcPr marL="46254" marR="46254" marT="0" marB="0" anchor="ctr"/>
                </a:tc>
                <a:tc>
                  <a:txBody>
                    <a:bodyPr/>
                    <a:lstStyle/>
                    <a:p>
                      <a:pPr algn="ctr">
                        <a:lnSpc>
                          <a:spcPts val="2500"/>
                        </a:lnSpc>
                        <a:spcAft>
                          <a:spcPts val="0"/>
                        </a:spcAft>
                        <a:buNone/>
                      </a:pPr>
                      <a:r>
                        <a:rPr lang="zh-CN" altLang="en-US" sz="1800" kern="100" dirty="0">
                          <a:effectLst/>
                        </a:rPr>
                        <a:t>由所提供的建议、服务的价值</a:t>
                      </a:r>
                      <a:r>
                        <a:rPr lang="zh-CN" altLang="en-US" sz="1800" kern="100" dirty="0" smtClean="0">
                          <a:effectLst/>
                        </a:rPr>
                        <a:t>决定</a:t>
                      </a:r>
                      <a:endParaRPr lang="zh-CN" altLang="en-US" sz="1800" kern="100" dirty="0">
                        <a:effectLst/>
                        <a:latin typeface="+mn-ea"/>
                        <a:cs typeface="宋体" panose="02010600030101010101" pitchFamily="2" charset="-122"/>
                      </a:endParaRPr>
                    </a:p>
                  </a:txBody>
                  <a:tcPr marL="46254" marR="46254" marT="0" marB="0" anchor="ctr"/>
                </a:tc>
                <a:extLst>
                  <a:ext uri="{0D108BD9-81ED-4DB2-BD59-A6C34878D82A}">
                    <a16:rowId xmlns="" xmlns:a16="http://schemas.microsoft.com/office/drawing/2014/main" val="10004"/>
                  </a:ext>
                </a:extLst>
              </a:tr>
              <a:tr h="704101">
                <a:tc>
                  <a:txBody>
                    <a:bodyPr/>
                    <a:lstStyle/>
                    <a:p>
                      <a:pPr algn="ctr">
                        <a:lnSpc>
                          <a:spcPts val="2500"/>
                        </a:lnSpc>
                        <a:spcAft>
                          <a:spcPts val="0"/>
                        </a:spcAft>
                        <a:buNone/>
                      </a:pPr>
                      <a:r>
                        <a:rPr lang="zh-CN" altLang="en-US" sz="1800" kern="100" dirty="0">
                          <a:effectLst/>
                        </a:rPr>
                        <a:t>所承担的责任不同</a:t>
                      </a:r>
                      <a:endParaRPr lang="zh-CN" altLang="en-US" sz="1800" kern="100" dirty="0">
                        <a:effectLst/>
                        <a:latin typeface="微软雅黑" panose="020B0503020204020204" pitchFamily="34" charset="-122"/>
                        <a:ea typeface="微软雅黑" panose="020B0503020204020204" pitchFamily="34" charset="-122"/>
                        <a:cs typeface="宋体" panose="02010600030101010101" pitchFamily="2" charset="-122"/>
                      </a:endParaRPr>
                    </a:p>
                  </a:txBody>
                  <a:tcPr marL="46254" marR="46254" marT="0" marB="0" anchor="ctr"/>
                </a:tc>
                <a:tc>
                  <a:txBody>
                    <a:bodyPr/>
                    <a:lstStyle/>
                    <a:p>
                      <a:pPr algn="ctr">
                        <a:lnSpc>
                          <a:spcPts val="2500"/>
                        </a:lnSpc>
                        <a:spcAft>
                          <a:spcPts val="0"/>
                        </a:spcAft>
                        <a:buNone/>
                      </a:pPr>
                      <a:r>
                        <a:rPr lang="zh-CN" altLang="en-US" sz="1800" kern="100" dirty="0">
                          <a:effectLst/>
                        </a:rPr>
                        <a:t>做出决策并对决策的结果</a:t>
                      </a:r>
                      <a:r>
                        <a:rPr lang="zh-CN" altLang="en-US" sz="1800" kern="100" dirty="0" smtClean="0">
                          <a:effectLst/>
                        </a:rPr>
                        <a:t>负责</a:t>
                      </a:r>
                      <a:endParaRPr lang="zh-CN" altLang="en-US" sz="1800" kern="100" dirty="0">
                        <a:effectLst/>
                        <a:latin typeface="+mn-ea"/>
                        <a:cs typeface="宋体" panose="02010600030101010101" pitchFamily="2" charset="-122"/>
                      </a:endParaRPr>
                    </a:p>
                  </a:txBody>
                  <a:tcPr marL="46254" marR="46254" marT="0" marB="0" anchor="ctr"/>
                </a:tc>
                <a:tc>
                  <a:txBody>
                    <a:bodyPr/>
                    <a:lstStyle/>
                    <a:p>
                      <a:pPr algn="ctr">
                        <a:lnSpc>
                          <a:spcPts val="2500"/>
                        </a:lnSpc>
                        <a:spcAft>
                          <a:spcPts val="0"/>
                        </a:spcAft>
                        <a:buNone/>
                      </a:pPr>
                      <a:r>
                        <a:rPr lang="zh-CN" altLang="en-US" sz="1800" kern="100" dirty="0">
                          <a:effectLst/>
                        </a:rPr>
                        <a:t>不承担决策结果的</a:t>
                      </a:r>
                      <a:r>
                        <a:rPr lang="zh-CN" altLang="en-US" sz="1800" kern="100" dirty="0" smtClean="0">
                          <a:effectLst/>
                        </a:rPr>
                        <a:t>责任</a:t>
                      </a:r>
                      <a:endParaRPr lang="zh-CN" altLang="en-US" sz="1800" kern="100" dirty="0">
                        <a:effectLst/>
                        <a:latin typeface="+mn-ea"/>
                        <a:cs typeface="宋体" panose="02010600030101010101" pitchFamily="2" charset="-122"/>
                      </a:endParaRPr>
                    </a:p>
                  </a:txBody>
                  <a:tcPr marL="46254" marR="46254" marT="0" marB="0" anchor="ctr"/>
                </a:tc>
                <a:extLst>
                  <a:ext uri="{0D108BD9-81ED-4DB2-BD59-A6C34878D82A}">
                    <a16:rowId xmlns="" xmlns:a16="http://schemas.microsoft.com/office/drawing/2014/main" val="10005"/>
                  </a:ext>
                </a:extLst>
              </a:tr>
            </a:tbl>
          </a:graphicData>
        </a:graphic>
      </p:graphicFrame>
      <p:sp>
        <p:nvSpPr>
          <p:cNvPr id="8" name="内容占位符 2"/>
          <p:cNvSpPr txBox="1">
            <a:spLocks/>
          </p:cNvSpPr>
          <p:nvPr/>
        </p:nvSpPr>
        <p:spPr>
          <a:xfrm>
            <a:off x="811852" y="1997225"/>
            <a:ext cx="7886700" cy="576063"/>
          </a:xfrm>
          <a:prstGeom prst="rect">
            <a:avLst/>
          </a:prstGeom>
        </p:spPr>
        <p:txBody>
          <a:bodyPr>
            <a:noAutofit/>
          </a:bodyPr>
          <a:lstStyle>
            <a:lvl1pPr marL="342900" indent="-342900" algn="l" rtl="0" eaLnBrk="0" fontAlgn="base" hangingPunct="0">
              <a:spcBef>
                <a:spcPct val="20000"/>
              </a:spcBef>
              <a:spcAft>
                <a:spcPct val="0"/>
              </a:spcAft>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rgbClr val="C00000"/>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457200">
              <a:spcBef>
                <a:spcPct val="0"/>
              </a:spcBef>
              <a:buNone/>
            </a:pPr>
            <a:r>
              <a:rPr lang="zh-CN" altLang="en-US" sz="1800" dirty="0" smtClean="0"/>
              <a:t>直线管理人员与参谋人员之间的区别：</a:t>
            </a:r>
            <a:endParaRPr lang="zh-CN" altLang="en-US" sz="1800" dirty="0"/>
          </a:p>
          <a:p>
            <a:pPr marL="0" indent="457200">
              <a:spcBef>
                <a:spcPct val="0"/>
              </a:spcBef>
              <a:buNone/>
            </a:pPr>
            <a:endParaRPr lang="zh-CN" altLang="en-US" sz="1800" dirty="0"/>
          </a:p>
        </p:txBody>
      </p:sp>
    </p:spTree>
    <p:extLst>
      <p:ext uri="{BB962C8B-B14F-4D97-AF65-F5344CB8AC3E}">
        <p14:creationId xmlns="" xmlns:p14="http://schemas.microsoft.com/office/powerpoint/2010/main" val="27539847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txBox="1">
            <a:spLocks/>
          </p:cNvSpPr>
          <p:nvPr/>
        </p:nvSpPr>
        <p:spPr>
          <a:xfrm>
            <a:off x="107504" y="188640"/>
            <a:ext cx="7111703" cy="706923"/>
          </a:xfrm>
          <a:prstGeom prst="rect">
            <a:avLst/>
          </a:prstGeom>
        </p:spPr>
        <p:txBody>
          <a:bodyPr>
            <a:normAutofit/>
          </a:bodyPr>
          <a:lstStyle>
            <a:lvl1pPr algn="l" rtl="0" eaLnBrk="0" fontAlgn="base" hangingPunct="0">
              <a:spcBef>
                <a:spcPct val="0"/>
              </a:spcBef>
              <a:spcAft>
                <a:spcPct val="0"/>
              </a:spcAft>
              <a:defRPr sz="3600" kern="1200">
                <a:solidFill>
                  <a:schemeClr val="bg1"/>
                </a:solidFill>
                <a:latin typeface="黑体" panose="02010609060101010101" pitchFamily="49" charset="-122"/>
                <a:ea typeface="黑体" panose="02010609060101010101" pitchFamily="49" charset="-122"/>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lang="zh-CN" altLang="en-US" sz="3200" dirty="0"/>
              <a:t>三、直线与参谋的整合</a:t>
            </a:r>
            <a:endParaRPr lang="zh-CN" altLang="zh-CN" sz="3200" dirty="0"/>
          </a:p>
        </p:txBody>
      </p:sp>
      <p:sp>
        <p:nvSpPr>
          <p:cNvPr id="10" name="标题 1"/>
          <p:cNvSpPr txBox="1"/>
          <p:nvPr/>
        </p:nvSpPr>
        <p:spPr>
          <a:xfrm>
            <a:off x="251520" y="1193797"/>
            <a:ext cx="8568952" cy="7789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tx1"/>
                </a:solidFill>
                <a:latin typeface="微软雅黑" panose="020B0503020204020204" pitchFamily="34" charset="-122"/>
                <a:ea typeface="微软雅黑" panose="020B0503020204020204" pitchFamily="34" charset="-122"/>
                <a:cs typeface="+mj-cs"/>
              </a:defRPr>
            </a:lvl1pPr>
          </a:lstStyle>
          <a:p>
            <a:r>
              <a:rPr lang="zh-CN" altLang="en-US" sz="2000" dirty="0" smtClean="0"/>
              <a:t>（二）直线与参谋产生矛盾的原因</a:t>
            </a:r>
            <a:endParaRPr lang="zh-CN" altLang="en-US" sz="2000" dirty="0"/>
          </a:p>
        </p:txBody>
      </p:sp>
      <p:sp>
        <p:nvSpPr>
          <p:cNvPr id="5" name="内容占位符 2"/>
          <p:cNvSpPr txBox="1">
            <a:spLocks/>
          </p:cNvSpPr>
          <p:nvPr/>
        </p:nvSpPr>
        <p:spPr>
          <a:xfrm>
            <a:off x="659452" y="1844825"/>
            <a:ext cx="7886700" cy="576063"/>
          </a:xfrm>
          <a:prstGeom prst="rect">
            <a:avLst/>
          </a:prstGeom>
        </p:spPr>
        <p:txBody>
          <a:bodyPr>
            <a:noAutofit/>
          </a:bodyPr>
          <a:lstStyle>
            <a:lvl1pPr marL="342900" indent="-342900" algn="l" rtl="0" eaLnBrk="0" fontAlgn="base" hangingPunct="0">
              <a:spcBef>
                <a:spcPct val="20000"/>
              </a:spcBef>
              <a:spcAft>
                <a:spcPct val="0"/>
              </a:spcAft>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rgbClr val="C00000"/>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457200">
              <a:spcBef>
                <a:spcPct val="0"/>
              </a:spcBef>
              <a:buNone/>
            </a:pPr>
            <a:endParaRPr lang="zh-CN" altLang="en-US" sz="1800" dirty="0"/>
          </a:p>
        </p:txBody>
      </p:sp>
      <p:sp>
        <p:nvSpPr>
          <p:cNvPr id="8" name="内容占位符 2"/>
          <p:cNvSpPr txBox="1">
            <a:spLocks/>
          </p:cNvSpPr>
          <p:nvPr/>
        </p:nvSpPr>
        <p:spPr>
          <a:xfrm>
            <a:off x="811852" y="1997225"/>
            <a:ext cx="7886700" cy="576063"/>
          </a:xfrm>
          <a:prstGeom prst="rect">
            <a:avLst/>
          </a:prstGeom>
        </p:spPr>
        <p:txBody>
          <a:bodyPr>
            <a:noAutofit/>
          </a:bodyPr>
          <a:lstStyle>
            <a:lvl1pPr marL="342900" indent="-342900" algn="l" rtl="0" eaLnBrk="0" fontAlgn="base" hangingPunct="0">
              <a:spcBef>
                <a:spcPct val="20000"/>
              </a:spcBef>
              <a:spcAft>
                <a:spcPct val="0"/>
              </a:spcAft>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rgbClr val="C00000"/>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457200">
              <a:spcBef>
                <a:spcPct val="0"/>
              </a:spcBef>
              <a:buNone/>
            </a:pPr>
            <a:r>
              <a:rPr lang="zh-CN" altLang="en-US" sz="1800" dirty="0" smtClean="0"/>
              <a:t>直线管理人员与参谋人员之间产生矛盾的原因不外乎：</a:t>
            </a:r>
            <a:endParaRPr lang="zh-CN" altLang="en-US" sz="1800" dirty="0"/>
          </a:p>
          <a:p>
            <a:pPr marL="0" indent="457200">
              <a:spcBef>
                <a:spcPct val="0"/>
              </a:spcBef>
              <a:buNone/>
            </a:pPr>
            <a:endParaRPr lang="zh-CN" altLang="en-US" sz="1800" dirty="0"/>
          </a:p>
        </p:txBody>
      </p:sp>
      <p:graphicFrame>
        <p:nvGraphicFramePr>
          <p:cNvPr id="2" name="图示 1"/>
          <p:cNvGraphicFramePr/>
          <p:nvPr>
            <p:extLst>
              <p:ext uri="{D42A27DB-BD31-4B8C-83A1-F6EECF244321}">
                <p14:modId xmlns="" xmlns:p14="http://schemas.microsoft.com/office/powerpoint/2010/main" val="1244325985"/>
              </p:ext>
            </p:extLst>
          </p:nvPr>
        </p:nvGraphicFramePr>
        <p:xfrm>
          <a:off x="1134081" y="2655677"/>
          <a:ext cx="6875839" cy="372565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 xmlns:p14="http://schemas.microsoft.com/office/powerpoint/2010/main" val="295488177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txBox="1">
            <a:spLocks/>
          </p:cNvSpPr>
          <p:nvPr/>
        </p:nvSpPr>
        <p:spPr>
          <a:xfrm>
            <a:off x="107504" y="188640"/>
            <a:ext cx="7111703" cy="706923"/>
          </a:xfrm>
          <a:prstGeom prst="rect">
            <a:avLst/>
          </a:prstGeom>
        </p:spPr>
        <p:txBody>
          <a:bodyPr>
            <a:normAutofit/>
          </a:bodyPr>
          <a:lstStyle>
            <a:lvl1pPr algn="l" rtl="0" eaLnBrk="0" fontAlgn="base" hangingPunct="0">
              <a:spcBef>
                <a:spcPct val="0"/>
              </a:spcBef>
              <a:spcAft>
                <a:spcPct val="0"/>
              </a:spcAft>
              <a:defRPr sz="3600" kern="1200">
                <a:solidFill>
                  <a:schemeClr val="bg1"/>
                </a:solidFill>
                <a:latin typeface="黑体" panose="02010609060101010101" pitchFamily="49" charset="-122"/>
                <a:ea typeface="黑体" panose="02010609060101010101" pitchFamily="49" charset="-122"/>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lang="zh-CN" altLang="en-US" sz="3200" dirty="0"/>
              <a:t>三、直线与参谋的整合</a:t>
            </a:r>
            <a:endParaRPr lang="zh-CN" altLang="zh-CN" sz="3200" dirty="0"/>
          </a:p>
        </p:txBody>
      </p:sp>
      <p:sp>
        <p:nvSpPr>
          <p:cNvPr id="10" name="标题 1"/>
          <p:cNvSpPr txBox="1"/>
          <p:nvPr/>
        </p:nvSpPr>
        <p:spPr>
          <a:xfrm>
            <a:off x="251520" y="1193797"/>
            <a:ext cx="8568952" cy="7789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tx1"/>
                </a:solidFill>
                <a:latin typeface="微软雅黑" panose="020B0503020204020204" pitchFamily="34" charset="-122"/>
                <a:ea typeface="微软雅黑" panose="020B0503020204020204" pitchFamily="34" charset="-122"/>
                <a:cs typeface="+mj-cs"/>
              </a:defRPr>
            </a:lvl1pPr>
          </a:lstStyle>
          <a:p>
            <a:r>
              <a:rPr lang="zh-CN" altLang="en-US" sz="2000" dirty="0" smtClean="0"/>
              <a:t>（二）直线与参谋的整合方法</a:t>
            </a:r>
            <a:endParaRPr lang="zh-CN" altLang="en-US" sz="2000" dirty="0"/>
          </a:p>
        </p:txBody>
      </p:sp>
      <p:sp>
        <p:nvSpPr>
          <p:cNvPr id="5" name="内容占位符 2"/>
          <p:cNvSpPr txBox="1">
            <a:spLocks/>
          </p:cNvSpPr>
          <p:nvPr/>
        </p:nvSpPr>
        <p:spPr>
          <a:xfrm>
            <a:off x="659452" y="1844825"/>
            <a:ext cx="7886700" cy="576063"/>
          </a:xfrm>
          <a:prstGeom prst="rect">
            <a:avLst/>
          </a:prstGeom>
        </p:spPr>
        <p:txBody>
          <a:bodyPr>
            <a:noAutofit/>
          </a:bodyPr>
          <a:lstStyle>
            <a:lvl1pPr marL="342900" indent="-342900" algn="l" rtl="0" eaLnBrk="0" fontAlgn="base" hangingPunct="0">
              <a:spcBef>
                <a:spcPct val="20000"/>
              </a:spcBef>
              <a:spcAft>
                <a:spcPct val="0"/>
              </a:spcAft>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rgbClr val="C00000"/>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457200">
              <a:spcBef>
                <a:spcPct val="0"/>
              </a:spcBef>
              <a:buNone/>
            </a:pPr>
            <a:endParaRPr lang="zh-CN" altLang="en-US" sz="1800" dirty="0"/>
          </a:p>
        </p:txBody>
      </p:sp>
      <p:sp>
        <p:nvSpPr>
          <p:cNvPr id="8" name="内容占位符 2"/>
          <p:cNvSpPr txBox="1">
            <a:spLocks/>
          </p:cNvSpPr>
          <p:nvPr/>
        </p:nvSpPr>
        <p:spPr>
          <a:xfrm>
            <a:off x="811852" y="1997225"/>
            <a:ext cx="7886700" cy="576063"/>
          </a:xfrm>
          <a:prstGeom prst="rect">
            <a:avLst/>
          </a:prstGeom>
        </p:spPr>
        <p:txBody>
          <a:bodyPr>
            <a:noAutofit/>
          </a:bodyPr>
          <a:lstStyle>
            <a:lvl1pPr marL="342900" indent="-342900" algn="l" rtl="0" eaLnBrk="0" fontAlgn="base" hangingPunct="0">
              <a:spcBef>
                <a:spcPct val="20000"/>
              </a:spcBef>
              <a:spcAft>
                <a:spcPct val="0"/>
              </a:spcAft>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rgbClr val="C00000"/>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ct val="0"/>
              </a:spcBef>
              <a:buAutoNum type="arabicPeriod"/>
            </a:pPr>
            <a:r>
              <a:rPr lang="zh-CN" altLang="en-US" sz="1800" dirty="0" smtClean="0"/>
              <a:t>慎重对待参谋的设置</a:t>
            </a:r>
            <a:endParaRPr lang="en-US" altLang="zh-CN" sz="1800" dirty="0" smtClean="0"/>
          </a:p>
          <a:p>
            <a:pPr>
              <a:lnSpc>
                <a:spcPct val="250000"/>
              </a:lnSpc>
              <a:spcBef>
                <a:spcPct val="0"/>
              </a:spcBef>
              <a:buFont typeface="Wingdings" panose="05000000000000000000" pitchFamily="2" charset="2"/>
              <a:buChar char="ü"/>
            </a:pPr>
            <a:r>
              <a:rPr lang="zh-CN" altLang="en-US" sz="1800" dirty="0" smtClean="0"/>
              <a:t>提高直线管理者的综合能力，适当控制参谋的规模</a:t>
            </a:r>
            <a:endParaRPr lang="en-US" altLang="zh-CN" sz="1800" dirty="0" smtClean="0"/>
          </a:p>
          <a:p>
            <a:pPr>
              <a:lnSpc>
                <a:spcPct val="250000"/>
              </a:lnSpc>
              <a:spcBef>
                <a:spcPct val="0"/>
              </a:spcBef>
              <a:buFont typeface="Wingdings" panose="05000000000000000000" pitchFamily="2" charset="2"/>
              <a:buChar char="ü"/>
            </a:pPr>
            <a:r>
              <a:rPr lang="zh-CN" altLang="en-US" sz="1800" dirty="0" smtClean="0"/>
              <a:t>重视参谋对工作的适应性</a:t>
            </a:r>
            <a:endParaRPr lang="en-US" altLang="zh-CN" sz="1800" dirty="0" smtClean="0"/>
          </a:p>
          <a:p>
            <a:pPr>
              <a:lnSpc>
                <a:spcPct val="250000"/>
              </a:lnSpc>
              <a:spcBef>
                <a:spcPct val="0"/>
              </a:spcBef>
              <a:buFont typeface="Wingdings" panose="05000000000000000000" pitchFamily="2" charset="2"/>
              <a:buChar char="ü"/>
            </a:pPr>
            <a:r>
              <a:rPr lang="zh-CN" altLang="en-US" sz="1800" dirty="0" smtClean="0"/>
              <a:t>重视参谋的来源。参谋可能来自组织内部，也可能来自组织外部</a:t>
            </a:r>
            <a:endParaRPr lang="zh-CN" altLang="en-US" sz="1800" dirty="0"/>
          </a:p>
        </p:txBody>
      </p:sp>
    </p:spTree>
    <p:extLst>
      <p:ext uri="{BB962C8B-B14F-4D97-AF65-F5344CB8AC3E}">
        <p14:creationId xmlns="" xmlns:p14="http://schemas.microsoft.com/office/powerpoint/2010/main" val="369465621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txBox="1">
            <a:spLocks/>
          </p:cNvSpPr>
          <p:nvPr/>
        </p:nvSpPr>
        <p:spPr>
          <a:xfrm>
            <a:off x="107504" y="188640"/>
            <a:ext cx="7111703" cy="706923"/>
          </a:xfrm>
          <a:prstGeom prst="rect">
            <a:avLst/>
          </a:prstGeom>
        </p:spPr>
        <p:txBody>
          <a:bodyPr>
            <a:normAutofit/>
          </a:bodyPr>
          <a:lstStyle>
            <a:lvl1pPr algn="l" rtl="0" eaLnBrk="0" fontAlgn="base" hangingPunct="0">
              <a:spcBef>
                <a:spcPct val="0"/>
              </a:spcBef>
              <a:spcAft>
                <a:spcPct val="0"/>
              </a:spcAft>
              <a:defRPr sz="3600" kern="1200">
                <a:solidFill>
                  <a:schemeClr val="bg1"/>
                </a:solidFill>
                <a:latin typeface="黑体" panose="02010609060101010101" pitchFamily="49" charset="-122"/>
                <a:ea typeface="黑体" panose="02010609060101010101" pitchFamily="49" charset="-122"/>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lang="zh-CN" altLang="en-US" sz="3200" dirty="0"/>
              <a:t>二、组织设计的影响因素</a:t>
            </a:r>
            <a:endParaRPr lang="zh-CN" altLang="zh-CN" sz="3200" dirty="0"/>
          </a:p>
        </p:txBody>
      </p:sp>
      <p:sp>
        <p:nvSpPr>
          <p:cNvPr id="10" name="标题 1"/>
          <p:cNvSpPr txBox="1"/>
          <p:nvPr/>
        </p:nvSpPr>
        <p:spPr>
          <a:xfrm>
            <a:off x="251520" y="1193797"/>
            <a:ext cx="6912768" cy="7789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tx1"/>
                </a:solidFill>
                <a:latin typeface="微软雅黑" panose="020B0503020204020204" pitchFamily="34" charset="-122"/>
                <a:ea typeface="微软雅黑" panose="020B0503020204020204" pitchFamily="34" charset="-122"/>
                <a:cs typeface="+mj-cs"/>
              </a:defRPr>
            </a:lvl1pPr>
          </a:lstStyle>
          <a:p>
            <a:r>
              <a:rPr lang="zh-CN" altLang="en-US" sz="2000" dirty="0" smtClean="0"/>
              <a:t>（二）</a:t>
            </a:r>
            <a:r>
              <a:rPr lang="zh-CN" altLang="en-US" sz="2000" dirty="0"/>
              <a:t>战略</a:t>
            </a:r>
            <a:endParaRPr lang="zh-CN" altLang="en-US" sz="1600" dirty="0"/>
          </a:p>
        </p:txBody>
      </p:sp>
      <p:sp>
        <p:nvSpPr>
          <p:cNvPr id="11" name="内容占位符 2"/>
          <p:cNvSpPr txBox="1">
            <a:spLocks/>
          </p:cNvSpPr>
          <p:nvPr/>
        </p:nvSpPr>
        <p:spPr>
          <a:xfrm>
            <a:off x="628650" y="1772815"/>
            <a:ext cx="7886700" cy="653981"/>
          </a:xfrm>
          <a:prstGeom prst="rect">
            <a:avLst/>
          </a:prstGeom>
        </p:spPr>
        <p:txBody>
          <a:bodyPr>
            <a:noAutofit/>
          </a:bodyPr>
          <a:lstStyle>
            <a:lvl1pPr marL="342900" indent="-342900" algn="l" rtl="0" eaLnBrk="0" fontAlgn="base" hangingPunct="0">
              <a:spcBef>
                <a:spcPct val="20000"/>
              </a:spcBef>
              <a:spcAft>
                <a:spcPct val="0"/>
              </a:spcAft>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rgbClr val="C00000"/>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457200">
              <a:spcBef>
                <a:spcPct val="0"/>
              </a:spcBef>
              <a:buNone/>
            </a:pPr>
            <a:r>
              <a:rPr lang="zh-CN" altLang="en-US" sz="1800" dirty="0"/>
              <a:t>美国史学家钱德勒认为，战略发展有四个不同的阶段，都应有与之相适应的组织结构。成功企业的组织结构是与其战略相适应的。</a:t>
            </a:r>
          </a:p>
        </p:txBody>
      </p:sp>
      <p:sp>
        <p:nvSpPr>
          <p:cNvPr id="2" name="圆角矩形 1"/>
          <p:cNvSpPr/>
          <p:nvPr/>
        </p:nvSpPr>
        <p:spPr>
          <a:xfrm>
            <a:off x="1115616" y="2727984"/>
            <a:ext cx="2232248" cy="576064"/>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zh-CN" altLang="en-US" dirty="0" smtClean="0">
                <a:solidFill>
                  <a:schemeClr val="tx1"/>
                </a:solidFill>
              </a:rPr>
              <a:t>数量扩大阶段</a:t>
            </a:r>
            <a:endParaRPr lang="zh-CN" altLang="en-US" dirty="0">
              <a:solidFill>
                <a:schemeClr val="tx1"/>
              </a:solidFill>
            </a:endParaRPr>
          </a:p>
        </p:txBody>
      </p:sp>
      <p:sp>
        <p:nvSpPr>
          <p:cNvPr id="15" name="圆角矩形 14"/>
          <p:cNvSpPr/>
          <p:nvPr/>
        </p:nvSpPr>
        <p:spPr>
          <a:xfrm>
            <a:off x="1115616" y="3520072"/>
            <a:ext cx="2232248" cy="576064"/>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dirty="0" smtClean="0">
                <a:solidFill>
                  <a:schemeClr val="tx1"/>
                </a:solidFill>
              </a:rPr>
              <a:t>地区开拓阶段</a:t>
            </a:r>
            <a:endParaRPr lang="zh-CN" altLang="en-US" dirty="0">
              <a:solidFill>
                <a:schemeClr val="tx1"/>
              </a:solidFill>
            </a:endParaRPr>
          </a:p>
        </p:txBody>
      </p:sp>
      <p:sp>
        <p:nvSpPr>
          <p:cNvPr id="16" name="圆角矩形 15"/>
          <p:cNvSpPr/>
          <p:nvPr/>
        </p:nvSpPr>
        <p:spPr>
          <a:xfrm>
            <a:off x="1115616" y="4312160"/>
            <a:ext cx="2232248" cy="576064"/>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zh-CN" altLang="en-US" dirty="0" smtClean="0">
                <a:solidFill>
                  <a:schemeClr val="tx1"/>
                </a:solidFill>
              </a:rPr>
              <a:t>纵向联合开拓阶段</a:t>
            </a:r>
            <a:endParaRPr lang="zh-CN" altLang="en-US" dirty="0">
              <a:solidFill>
                <a:schemeClr val="tx1"/>
              </a:solidFill>
            </a:endParaRPr>
          </a:p>
        </p:txBody>
      </p:sp>
      <p:sp>
        <p:nvSpPr>
          <p:cNvPr id="17" name="圆角矩形 16"/>
          <p:cNvSpPr/>
          <p:nvPr/>
        </p:nvSpPr>
        <p:spPr>
          <a:xfrm>
            <a:off x="1112422" y="5108900"/>
            <a:ext cx="2232248" cy="576064"/>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zh-CN" altLang="en-US" dirty="0" smtClean="0">
                <a:solidFill>
                  <a:schemeClr val="tx1"/>
                </a:solidFill>
              </a:rPr>
              <a:t>产品多样化阶段</a:t>
            </a:r>
            <a:endParaRPr lang="zh-CN" altLang="en-US" dirty="0">
              <a:solidFill>
                <a:schemeClr val="tx1"/>
              </a:solidFill>
            </a:endParaRPr>
          </a:p>
        </p:txBody>
      </p:sp>
      <p:sp>
        <p:nvSpPr>
          <p:cNvPr id="5" name="矩形 4"/>
          <p:cNvSpPr/>
          <p:nvPr/>
        </p:nvSpPr>
        <p:spPr>
          <a:xfrm>
            <a:off x="3851920" y="2727984"/>
            <a:ext cx="4536504" cy="576064"/>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a:t>只需要少量职能部门就能解决问题</a:t>
            </a:r>
          </a:p>
        </p:txBody>
      </p:sp>
      <p:sp>
        <p:nvSpPr>
          <p:cNvPr id="18" name="矩形 17"/>
          <p:cNvSpPr/>
          <p:nvPr/>
        </p:nvSpPr>
        <p:spPr>
          <a:xfrm>
            <a:off x="3851920" y="3525352"/>
            <a:ext cx="4536504" cy="576064"/>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just"/>
            <a:r>
              <a:rPr lang="zh-CN" altLang="en-US" dirty="0"/>
              <a:t>需要建立职能部门对分布在不同地区的业务进行有机整合</a:t>
            </a:r>
          </a:p>
        </p:txBody>
      </p:sp>
      <p:sp>
        <p:nvSpPr>
          <p:cNvPr id="19" name="矩形 18"/>
          <p:cNvSpPr/>
          <p:nvPr/>
        </p:nvSpPr>
        <p:spPr>
          <a:xfrm>
            <a:off x="3851920" y="4312160"/>
            <a:ext cx="4536504" cy="576064"/>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just"/>
            <a:r>
              <a:rPr lang="zh-CN" altLang="en-US" dirty="0"/>
              <a:t>建立与纵向联合开拓阶段相适应的组织结构</a:t>
            </a:r>
          </a:p>
        </p:txBody>
      </p:sp>
      <p:sp>
        <p:nvSpPr>
          <p:cNvPr id="20" name="矩形 19"/>
          <p:cNvSpPr/>
          <p:nvPr/>
        </p:nvSpPr>
        <p:spPr>
          <a:xfrm>
            <a:off x="3851920" y="5108900"/>
            <a:ext cx="4536504" cy="576064"/>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just"/>
            <a:r>
              <a:rPr lang="zh-CN" altLang="en-US" dirty="0"/>
              <a:t>重新考虑资源分配、部门划分、新老业务之间的协调等问题</a:t>
            </a:r>
          </a:p>
        </p:txBody>
      </p:sp>
    </p:spTree>
    <p:extLst>
      <p:ext uri="{BB962C8B-B14F-4D97-AF65-F5344CB8AC3E}">
        <p14:creationId xmlns="" xmlns:p14="http://schemas.microsoft.com/office/powerpoint/2010/main" val="113095437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txBox="1">
            <a:spLocks/>
          </p:cNvSpPr>
          <p:nvPr/>
        </p:nvSpPr>
        <p:spPr>
          <a:xfrm>
            <a:off x="107504" y="188640"/>
            <a:ext cx="7111703" cy="706923"/>
          </a:xfrm>
          <a:prstGeom prst="rect">
            <a:avLst/>
          </a:prstGeom>
        </p:spPr>
        <p:txBody>
          <a:bodyPr>
            <a:normAutofit/>
          </a:bodyPr>
          <a:lstStyle>
            <a:lvl1pPr algn="l" rtl="0" eaLnBrk="0" fontAlgn="base" hangingPunct="0">
              <a:spcBef>
                <a:spcPct val="0"/>
              </a:spcBef>
              <a:spcAft>
                <a:spcPct val="0"/>
              </a:spcAft>
              <a:defRPr sz="3600" kern="1200">
                <a:solidFill>
                  <a:schemeClr val="bg1"/>
                </a:solidFill>
                <a:latin typeface="黑体" panose="02010609060101010101" pitchFamily="49" charset="-122"/>
                <a:ea typeface="黑体" panose="02010609060101010101" pitchFamily="49" charset="-122"/>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lang="zh-CN" altLang="en-US" sz="3200" dirty="0"/>
              <a:t>三、直线与参谋的整合</a:t>
            </a:r>
            <a:endParaRPr lang="zh-CN" altLang="zh-CN" sz="3200" dirty="0"/>
          </a:p>
        </p:txBody>
      </p:sp>
      <p:sp>
        <p:nvSpPr>
          <p:cNvPr id="10" name="标题 1"/>
          <p:cNvSpPr txBox="1"/>
          <p:nvPr/>
        </p:nvSpPr>
        <p:spPr>
          <a:xfrm>
            <a:off x="251520" y="1193797"/>
            <a:ext cx="8568952" cy="7789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tx1"/>
                </a:solidFill>
                <a:latin typeface="微软雅黑" panose="020B0503020204020204" pitchFamily="34" charset="-122"/>
                <a:ea typeface="微软雅黑" panose="020B0503020204020204" pitchFamily="34" charset="-122"/>
                <a:cs typeface="+mj-cs"/>
              </a:defRPr>
            </a:lvl1pPr>
          </a:lstStyle>
          <a:p>
            <a:r>
              <a:rPr lang="zh-CN" altLang="en-US" sz="2000" dirty="0" smtClean="0"/>
              <a:t>（二）直线与参谋的整合方法</a:t>
            </a:r>
            <a:endParaRPr lang="zh-CN" altLang="en-US" sz="2000" dirty="0"/>
          </a:p>
        </p:txBody>
      </p:sp>
      <p:sp>
        <p:nvSpPr>
          <p:cNvPr id="5" name="内容占位符 2"/>
          <p:cNvSpPr txBox="1">
            <a:spLocks/>
          </p:cNvSpPr>
          <p:nvPr/>
        </p:nvSpPr>
        <p:spPr>
          <a:xfrm>
            <a:off x="659452" y="1844825"/>
            <a:ext cx="7886700" cy="576063"/>
          </a:xfrm>
          <a:prstGeom prst="rect">
            <a:avLst/>
          </a:prstGeom>
        </p:spPr>
        <p:txBody>
          <a:bodyPr>
            <a:noAutofit/>
          </a:bodyPr>
          <a:lstStyle>
            <a:lvl1pPr marL="342900" indent="-342900" algn="l" rtl="0" eaLnBrk="0" fontAlgn="base" hangingPunct="0">
              <a:spcBef>
                <a:spcPct val="20000"/>
              </a:spcBef>
              <a:spcAft>
                <a:spcPct val="0"/>
              </a:spcAft>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rgbClr val="C00000"/>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457200">
              <a:spcBef>
                <a:spcPct val="0"/>
              </a:spcBef>
              <a:buNone/>
            </a:pPr>
            <a:endParaRPr lang="zh-CN" altLang="en-US" sz="1800" dirty="0"/>
          </a:p>
        </p:txBody>
      </p:sp>
      <p:sp>
        <p:nvSpPr>
          <p:cNvPr id="8" name="内容占位符 2"/>
          <p:cNvSpPr txBox="1">
            <a:spLocks/>
          </p:cNvSpPr>
          <p:nvPr/>
        </p:nvSpPr>
        <p:spPr>
          <a:xfrm>
            <a:off x="827584" y="1608496"/>
            <a:ext cx="7886700" cy="728463"/>
          </a:xfrm>
          <a:prstGeom prst="rect">
            <a:avLst/>
          </a:prstGeom>
        </p:spPr>
        <p:txBody>
          <a:bodyPr>
            <a:noAutofit/>
          </a:bodyPr>
          <a:lstStyle>
            <a:lvl1pPr marL="342900" indent="-342900" algn="l" rtl="0" eaLnBrk="0" fontAlgn="base" hangingPunct="0">
              <a:spcBef>
                <a:spcPct val="20000"/>
              </a:spcBef>
              <a:spcAft>
                <a:spcPct val="0"/>
              </a:spcAft>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rgbClr val="C00000"/>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250000"/>
              </a:lnSpc>
              <a:spcBef>
                <a:spcPct val="0"/>
              </a:spcBef>
              <a:buNone/>
            </a:pPr>
            <a:r>
              <a:rPr lang="en-US" altLang="zh-CN" sz="1800" dirty="0" smtClean="0"/>
              <a:t>2.   </a:t>
            </a:r>
            <a:r>
              <a:rPr lang="zh-CN" altLang="en-US" sz="1800" dirty="0" smtClean="0"/>
              <a:t>明确</a:t>
            </a:r>
            <a:r>
              <a:rPr lang="zh-CN" altLang="en-US" sz="1800" dirty="0"/>
              <a:t>职责关系</a:t>
            </a:r>
          </a:p>
          <a:p>
            <a:pPr>
              <a:lnSpc>
                <a:spcPct val="150000"/>
              </a:lnSpc>
              <a:spcBef>
                <a:spcPct val="0"/>
              </a:spcBef>
              <a:buFont typeface="Wingdings" panose="05000000000000000000" pitchFamily="2" charset="2"/>
              <a:buChar char="ü"/>
            </a:pPr>
            <a:r>
              <a:rPr lang="zh-CN" altLang="en-US" sz="1800" dirty="0"/>
              <a:t>明确各自的职责关系。</a:t>
            </a:r>
          </a:p>
          <a:p>
            <a:pPr>
              <a:lnSpc>
                <a:spcPct val="150000"/>
              </a:lnSpc>
              <a:spcBef>
                <a:spcPct val="0"/>
              </a:spcBef>
              <a:buFont typeface="Wingdings" panose="05000000000000000000" pitchFamily="2" charset="2"/>
              <a:buChar char="ü"/>
            </a:pPr>
            <a:r>
              <a:rPr lang="zh-CN" altLang="en-US" sz="1800" dirty="0"/>
              <a:t>完善直线管理者与参谋的沟通机制</a:t>
            </a:r>
          </a:p>
        </p:txBody>
      </p:sp>
      <p:pic>
        <p:nvPicPr>
          <p:cNvPr id="4" name="图片 3"/>
          <p:cNvPicPr>
            <a:picLocks noChangeAspect="1"/>
          </p:cNvPicPr>
          <p:nvPr/>
        </p:nvPicPr>
        <p:blipFill>
          <a:blip r:embed="rId2" cstate="print"/>
          <a:stretch>
            <a:fillRect/>
          </a:stretch>
        </p:blipFill>
        <p:spPr>
          <a:xfrm>
            <a:off x="2195736" y="3429000"/>
            <a:ext cx="4752528" cy="2823284"/>
          </a:xfrm>
          <a:prstGeom prst="rect">
            <a:avLst/>
          </a:prstGeom>
        </p:spPr>
      </p:pic>
    </p:spTree>
    <p:extLst>
      <p:ext uri="{BB962C8B-B14F-4D97-AF65-F5344CB8AC3E}">
        <p14:creationId xmlns="" xmlns:p14="http://schemas.microsoft.com/office/powerpoint/2010/main" val="159460433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txBox="1">
            <a:spLocks/>
          </p:cNvSpPr>
          <p:nvPr/>
        </p:nvSpPr>
        <p:spPr>
          <a:xfrm>
            <a:off x="107504" y="188640"/>
            <a:ext cx="7111703" cy="706923"/>
          </a:xfrm>
          <a:prstGeom prst="rect">
            <a:avLst/>
          </a:prstGeom>
        </p:spPr>
        <p:txBody>
          <a:bodyPr>
            <a:normAutofit/>
          </a:bodyPr>
          <a:lstStyle>
            <a:lvl1pPr algn="l" rtl="0" eaLnBrk="0" fontAlgn="base" hangingPunct="0">
              <a:spcBef>
                <a:spcPct val="0"/>
              </a:spcBef>
              <a:spcAft>
                <a:spcPct val="0"/>
              </a:spcAft>
              <a:defRPr sz="3600" kern="1200">
                <a:solidFill>
                  <a:schemeClr val="bg1"/>
                </a:solidFill>
                <a:latin typeface="黑体" panose="02010609060101010101" pitchFamily="49" charset="-122"/>
                <a:ea typeface="黑体" panose="02010609060101010101" pitchFamily="49" charset="-122"/>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lang="zh-CN" altLang="en-US" sz="3200" dirty="0"/>
              <a:t>三、直线与参谋的整合</a:t>
            </a:r>
            <a:endParaRPr lang="zh-CN" altLang="zh-CN" sz="3200" dirty="0"/>
          </a:p>
        </p:txBody>
      </p:sp>
      <p:sp>
        <p:nvSpPr>
          <p:cNvPr id="10" name="标题 1"/>
          <p:cNvSpPr txBox="1"/>
          <p:nvPr/>
        </p:nvSpPr>
        <p:spPr>
          <a:xfrm>
            <a:off x="251520" y="1193797"/>
            <a:ext cx="8568952" cy="7789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tx1"/>
                </a:solidFill>
                <a:latin typeface="微软雅黑" panose="020B0503020204020204" pitchFamily="34" charset="-122"/>
                <a:ea typeface="微软雅黑" panose="020B0503020204020204" pitchFamily="34" charset="-122"/>
                <a:cs typeface="+mj-cs"/>
              </a:defRPr>
            </a:lvl1pPr>
          </a:lstStyle>
          <a:p>
            <a:r>
              <a:rPr lang="zh-CN" altLang="en-US" sz="2000" dirty="0" smtClean="0"/>
              <a:t>（二）直线与参谋的整合方法</a:t>
            </a:r>
            <a:endParaRPr lang="zh-CN" altLang="en-US" sz="2000" dirty="0"/>
          </a:p>
        </p:txBody>
      </p:sp>
      <p:sp>
        <p:nvSpPr>
          <p:cNvPr id="5" name="内容占位符 2"/>
          <p:cNvSpPr txBox="1">
            <a:spLocks/>
          </p:cNvSpPr>
          <p:nvPr/>
        </p:nvSpPr>
        <p:spPr>
          <a:xfrm>
            <a:off x="659452" y="1844825"/>
            <a:ext cx="7886700" cy="576063"/>
          </a:xfrm>
          <a:prstGeom prst="rect">
            <a:avLst/>
          </a:prstGeom>
        </p:spPr>
        <p:txBody>
          <a:bodyPr>
            <a:noAutofit/>
          </a:bodyPr>
          <a:lstStyle>
            <a:lvl1pPr marL="342900" indent="-342900" algn="l" rtl="0" eaLnBrk="0" fontAlgn="base" hangingPunct="0">
              <a:spcBef>
                <a:spcPct val="20000"/>
              </a:spcBef>
              <a:spcAft>
                <a:spcPct val="0"/>
              </a:spcAft>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rgbClr val="C00000"/>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457200">
              <a:spcBef>
                <a:spcPct val="0"/>
              </a:spcBef>
              <a:buNone/>
            </a:pPr>
            <a:endParaRPr lang="zh-CN" altLang="en-US" sz="1800" dirty="0"/>
          </a:p>
        </p:txBody>
      </p:sp>
      <p:sp>
        <p:nvSpPr>
          <p:cNvPr id="8" name="内容占位符 2"/>
          <p:cNvSpPr txBox="1">
            <a:spLocks/>
          </p:cNvSpPr>
          <p:nvPr/>
        </p:nvSpPr>
        <p:spPr>
          <a:xfrm>
            <a:off x="827584" y="1608496"/>
            <a:ext cx="7886700" cy="728463"/>
          </a:xfrm>
          <a:prstGeom prst="rect">
            <a:avLst/>
          </a:prstGeom>
        </p:spPr>
        <p:txBody>
          <a:bodyPr>
            <a:noAutofit/>
          </a:bodyPr>
          <a:lstStyle>
            <a:lvl1pPr marL="342900" indent="-342900" algn="l" rtl="0" eaLnBrk="0" fontAlgn="base" hangingPunct="0">
              <a:spcBef>
                <a:spcPct val="20000"/>
              </a:spcBef>
              <a:spcAft>
                <a:spcPct val="0"/>
              </a:spcAft>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rgbClr val="C00000"/>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250000"/>
              </a:lnSpc>
              <a:spcBef>
                <a:spcPct val="0"/>
              </a:spcBef>
              <a:buNone/>
            </a:pPr>
            <a:r>
              <a:rPr lang="en-US" altLang="zh-CN" sz="1800" dirty="0"/>
              <a:t>3</a:t>
            </a:r>
            <a:r>
              <a:rPr lang="en-US" altLang="zh-CN" sz="1800" dirty="0" smtClean="0"/>
              <a:t>.   </a:t>
            </a:r>
            <a:r>
              <a:rPr lang="zh-CN" altLang="en-US" sz="1800" dirty="0" smtClean="0"/>
              <a:t>授予参谋必要的职能职权</a:t>
            </a:r>
            <a:endParaRPr lang="zh-CN" altLang="en-US" sz="1800" dirty="0"/>
          </a:p>
          <a:p>
            <a:pPr>
              <a:lnSpc>
                <a:spcPct val="150000"/>
              </a:lnSpc>
              <a:spcBef>
                <a:spcPct val="0"/>
              </a:spcBef>
              <a:buFont typeface="Wingdings" panose="05000000000000000000" pitchFamily="2" charset="2"/>
              <a:buChar char="ü"/>
            </a:pPr>
            <a:r>
              <a:rPr lang="zh-CN" altLang="en-US" sz="1800" dirty="0" smtClean="0"/>
              <a:t>为了有利于参谋发挥作用，克服直线管理者非理性因素的影响，组织可以在必要时授予参谋部分职能权力。</a:t>
            </a:r>
            <a:endParaRPr lang="zh-CN" altLang="en-US" sz="1800" dirty="0"/>
          </a:p>
        </p:txBody>
      </p:sp>
      <p:pic>
        <p:nvPicPr>
          <p:cNvPr id="3" name="图片 2"/>
          <p:cNvPicPr>
            <a:picLocks noChangeAspect="1"/>
          </p:cNvPicPr>
          <p:nvPr/>
        </p:nvPicPr>
        <p:blipFill>
          <a:blip r:embed="rId2" cstate="print"/>
          <a:stretch>
            <a:fillRect/>
          </a:stretch>
        </p:blipFill>
        <p:spPr>
          <a:xfrm>
            <a:off x="2028825" y="3410036"/>
            <a:ext cx="5086350" cy="2857500"/>
          </a:xfrm>
          <a:prstGeom prst="rect">
            <a:avLst/>
          </a:prstGeom>
        </p:spPr>
      </p:pic>
    </p:spTree>
    <p:extLst>
      <p:ext uri="{BB962C8B-B14F-4D97-AF65-F5344CB8AC3E}">
        <p14:creationId xmlns="" xmlns:p14="http://schemas.microsoft.com/office/powerpoint/2010/main" val="112439647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p:cNvSpPr txBox="1">
            <a:spLocks/>
          </p:cNvSpPr>
          <p:nvPr/>
        </p:nvSpPr>
        <p:spPr>
          <a:xfrm>
            <a:off x="179512" y="111055"/>
            <a:ext cx="8712968" cy="648072"/>
          </a:xfrm>
          <a:prstGeom prst="rect">
            <a:avLst/>
          </a:prstGeom>
        </p:spPr>
        <p:txBody>
          <a:bodyPr>
            <a:noAutofit/>
          </a:bodyPr>
          <a:lstStyle>
            <a:lvl1pPr algn="l" rtl="0" eaLnBrk="0" fontAlgn="base" hangingPunct="0">
              <a:spcBef>
                <a:spcPct val="0"/>
              </a:spcBef>
              <a:spcAft>
                <a:spcPct val="0"/>
              </a:spcAft>
              <a:defRPr sz="3600" kern="1200">
                <a:solidFill>
                  <a:schemeClr val="bg1"/>
                </a:solidFill>
                <a:latin typeface="黑体" panose="02010609060101010101" pitchFamily="49" charset="-122"/>
                <a:ea typeface="黑体" panose="02010609060101010101" pitchFamily="49" charset="-122"/>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marL="0" indent="0">
              <a:buNone/>
            </a:pPr>
            <a:r>
              <a:rPr lang="zh-CN" altLang="en-US" sz="3200" smtClean="0"/>
              <a:t>思考题</a:t>
            </a:r>
            <a:endParaRPr lang="en-US" altLang="zh-CN" sz="3200" dirty="0"/>
          </a:p>
        </p:txBody>
      </p:sp>
      <p:sp>
        <p:nvSpPr>
          <p:cNvPr id="10" name="文本框 9"/>
          <p:cNvSpPr txBox="1"/>
          <p:nvPr/>
        </p:nvSpPr>
        <p:spPr>
          <a:xfrm>
            <a:off x="352986" y="1720840"/>
            <a:ext cx="8251461" cy="2169825"/>
          </a:xfrm>
          <a:prstGeom prst="rect">
            <a:avLst/>
          </a:prstGeom>
          <a:noFill/>
        </p:spPr>
        <p:txBody>
          <a:bodyPr wrap="square" rtlCol="0">
            <a:spAutoFit/>
          </a:bodyPr>
          <a:lstStyle/>
          <a:p>
            <a:pPr indent="355600" algn="just">
              <a:lnSpc>
                <a:spcPct val="150000"/>
              </a:lnSpc>
              <a:spcAft>
                <a:spcPts val="0"/>
              </a:spcAft>
            </a:pPr>
            <a:r>
              <a:rPr lang="en-US" altLang="zh-CN" dirty="0" smtClean="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．什么是组织设计？组织层级和管理幅度是什么关系？</a:t>
            </a:r>
          </a:p>
          <a:p>
            <a:pPr indent="355600" algn="just">
              <a:lnSpc>
                <a:spcPct val="150000"/>
              </a:lnSpc>
              <a:spcAft>
                <a:spcPts val="0"/>
              </a:spcAft>
            </a:pP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．机械式组织与有机式</a:t>
            </a:r>
            <a:r>
              <a:rPr lang="zh-CN" altLang="en-US" dirty="0" smtClean="0">
                <a:latin typeface="微软雅黑" panose="020B0503020204020204" pitchFamily="34" charset="-122"/>
                <a:ea typeface="微软雅黑" panose="020B0503020204020204" pitchFamily="34" charset="-122"/>
              </a:rPr>
              <a:t>组织都具有</a:t>
            </a:r>
            <a:r>
              <a:rPr lang="zh-CN" altLang="en-US" dirty="0">
                <a:latin typeface="微软雅黑" panose="020B0503020204020204" pitchFamily="34" charset="-122"/>
                <a:ea typeface="微软雅黑" panose="020B0503020204020204" pitchFamily="34" charset="-122"/>
              </a:rPr>
              <a:t>哪些特点？影响组织设计的因素有哪些？</a:t>
            </a:r>
          </a:p>
          <a:p>
            <a:pPr indent="355600" algn="just">
              <a:lnSpc>
                <a:spcPct val="150000"/>
              </a:lnSpc>
              <a:spcAft>
                <a:spcPts val="0"/>
              </a:spcAft>
            </a:pPr>
            <a:r>
              <a:rPr lang="en-US" altLang="zh-CN" dirty="0">
                <a:latin typeface="微软雅黑" panose="020B0503020204020204" pitchFamily="34" charset="-122"/>
                <a:ea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rPr>
              <a:t>．基本的组织结构形式有哪些？简要说明各自的优缺点。</a:t>
            </a:r>
          </a:p>
          <a:p>
            <a:pPr indent="355600" algn="just">
              <a:lnSpc>
                <a:spcPct val="150000"/>
              </a:lnSpc>
              <a:spcAft>
                <a:spcPts val="0"/>
              </a:spcAft>
            </a:pPr>
            <a:r>
              <a:rPr lang="en-US" altLang="zh-CN" dirty="0">
                <a:latin typeface="微软雅黑" panose="020B0503020204020204" pitchFamily="34" charset="-122"/>
                <a:ea typeface="微软雅黑" panose="020B0503020204020204" pitchFamily="34" charset="-122"/>
              </a:rPr>
              <a:t>4</a:t>
            </a:r>
            <a:r>
              <a:rPr lang="zh-CN" altLang="en-US" dirty="0">
                <a:latin typeface="微软雅黑" panose="020B0503020204020204" pitchFamily="34" charset="-122"/>
                <a:ea typeface="微软雅黑" panose="020B0503020204020204" pitchFamily="34" charset="-122"/>
              </a:rPr>
              <a:t>．什么是组织整合？组织整合包括哪些内容？</a:t>
            </a:r>
          </a:p>
          <a:p>
            <a:pPr indent="355600" algn="just">
              <a:lnSpc>
                <a:spcPct val="150000"/>
              </a:lnSpc>
              <a:spcAft>
                <a:spcPts val="0"/>
              </a:spcAft>
            </a:pPr>
            <a:r>
              <a:rPr lang="en-US" altLang="zh-CN" dirty="0">
                <a:latin typeface="微软雅黑" panose="020B0503020204020204" pitchFamily="34" charset="-122"/>
                <a:ea typeface="微软雅黑" panose="020B0503020204020204" pitchFamily="34" charset="-122"/>
              </a:rPr>
              <a:t>5</a:t>
            </a:r>
            <a:r>
              <a:rPr lang="zh-CN" altLang="en-US" dirty="0">
                <a:latin typeface="微软雅黑" panose="020B0503020204020204" pitchFamily="34" charset="-122"/>
                <a:ea typeface="微软雅黑" panose="020B0503020204020204" pitchFamily="34" charset="-122"/>
              </a:rPr>
              <a:t>．结合中国企业管理实际，说明组织整合的方式和途径。</a:t>
            </a:r>
          </a:p>
        </p:txBody>
      </p:sp>
    </p:spTree>
    <p:extLst>
      <p:ext uri="{BB962C8B-B14F-4D97-AF65-F5344CB8AC3E}">
        <p14:creationId xmlns="" xmlns:p14="http://schemas.microsoft.com/office/powerpoint/2010/main" val="119793434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txBox="1">
            <a:spLocks/>
          </p:cNvSpPr>
          <p:nvPr/>
        </p:nvSpPr>
        <p:spPr>
          <a:xfrm>
            <a:off x="107504" y="188640"/>
            <a:ext cx="7111703" cy="706923"/>
          </a:xfrm>
          <a:prstGeom prst="rect">
            <a:avLst/>
          </a:prstGeom>
        </p:spPr>
        <p:txBody>
          <a:bodyPr>
            <a:normAutofit/>
          </a:bodyPr>
          <a:lstStyle>
            <a:lvl1pPr algn="l" rtl="0" eaLnBrk="0" fontAlgn="base" hangingPunct="0">
              <a:spcBef>
                <a:spcPct val="0"/>
              </a:spcBef>
              <a:spcAft>
                <a:spcPct val="0"/>
              </a:spcAft>
              <a:defRPr sz="3600" kern="1200">
                <a:solidFill>
                  <a:schemeClr val="bg1"/>
                </a:solidFill>
                <a:latin typeface="黑体" panose="02010609060101010101" pitchFamily="49" charset="-122"/>
                <a:ea typeface="黑体" panose="02010609060101010101" pitchFamily="49" charset="-122"/>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lang="zh-CN" altLang="en-US" sz="3200" dirty="0"/>
              <a:t>二、组织设计的影响因素</a:t>
            </a:r>
            <a:endParaRPr lang="zh-CN" altLang="zh-CN" sz="3200" dirty="0"/>
          </a:p>
        </p:txBody>
      </p:sp>
      <p:sp>
        <p:nvSpPr>
          <p:cNvPr id="10" name="标题 1"/>
          <p:cNvSpPr txBox="1"/>
          <p:nvPr/>
        </p:nvSpPr>
        <p:spPr>
          <a:xfrm>
            <a:off x="251520" y="1193797"/>
            <a:ext cx="6912768" cy="7789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tx1"/>
                </a:solidFill>
                <a:latin typeface="微软雅黑" panose="020B0503020204020204" pitchFamily="34" charset="-122"/>
                <a:ea typeface="微软雅黑" panose="020B0503020204020204" pitchFamily="34" charset="-122"/>
                <a:cs typeface="+mj-cs"/>
              </a:defRPr>
            </a:lvl1pPr>
          </a:lstStyle>
          <a:p>
            <a:r>
              <a:rPr lang="zh-CN" altLang="en-US" sz="2000" dirty="0" smtClean="0"/>
              <a:t>（三）技术</a:t>
            </a:r>
            <a:endParaRPr lang="zh-CN" altLang="en-US" sz="1600" dirty="0"/>
          </a:p>
        </p:txBody>
      </p:sp>
      <p:sp>
        <p:nvSpPr>
          <p:cNvPr id="11" name="内容占位符 2"/>
          <p:cNvSpPr txBox="1">
            <a:spLocks/>
          </p:cNvSpPr>
          <p:nvPr/>
        </p:nvSpPr>
        <p:spPr>
          <a:xfrm>
            <a:off x="628650" y="1772815"/>
            <a:ext cx="7886700" cy="653981"/>
          </a:xfrm>
          <a:prstGeom prst="rect">
            <a:avLst/>
          </a:prstGeom>
        </p:spPr>
        <p:txBody>
          <a:bodyPr>
            <a:noAutofit/>
          </a:bodyPr>
          <a:lstStyle>
            <a:lvl1pPr marL="342900" indent="-342900" algn="l" rtl="0" eaLnBrk="0" fontAlgn="base" hangingPunct="0">
              <a:spcBef>
                <a:spcPct val="20000"/>
              </a:spcBef>
              <a:spcAft>
                <a:spcPct val="0"/>
              </a:spcAft>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rgbClr val="C00000"/>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457200">
              <a:spcBef>
                <a:spcPct val="0"/>
              </a:spcBef>
              <a:buNone/>
            </a:pPr>
            <a:r>
              <a:rPr lang="zh-CN" altLang="en-US" sz="1800" dirty="0"/>
              <a:t>伍德沃德根据生产技术的复杂程度将生产技术分为三类：单件小批量生产技术，大批量生产技术，流程生产技术。</a:t>
            </a:r>
          </a:p>
        </p:txBody>
      </p:sp>
      <p:pic>
        <p:nvPicPr>
          <p:cNvPr id="3" name="图片 2"/>
          <p:cNvPicPr>
            <a:picLocks noChangeAspect="1"/>
          </p:cNvPicPr>
          <p:nvPr/>
        </p:nvPicPr>
        <p:blipFill>
          <a:blip r:embed="rId2" cstate="print"/>
          <a:stretch>
            <a:fillRect/>
          </a:stretch>
        </p:blipFill>
        <p:spPr>
          <a:xfrm>
            <a:off x="1223628" y="2539319"/>
            <a:ext cx="6696744" cy="3796243"/>
          </a:xfrm>
          <a:prstGeom prst="rect">
            <a:avLst/>
          </a:prstGeom>
        </p:spPr>
      </p:pic>
    </p:spTree>
    <p:extLst>
      <p:ext uri="{BB962C8B-B14F-4D97-AF65-F5344CB8AC3E}">
        <p14:creationId xmlns="" xmlns:p14="http://schemas.microsoft.com/office/powerpoint/2010/main" val="187814111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txBox="1">
            <a:spLocks/>
          </p:cNvSpPr>
          <p:nvPr/>
        </p:nvSpPr>
        <p:spPr>
          <a:xfrm>
            <a:off x="107504" y="188640"/>
            <a:ext cx="7111703" cy="706923"/>
          </a:xfrm>
          <a:prstGeom prst="rect">
            <a:avLst/>
          </a:prstGeom>
        </p:spPr>
        <p:txBody>
          <a:bodyPr>
            <a:normAutofit/>
          </a:bodyPr>
          <a:lstStyle>
            <a:lvl1pPr algn="l" rtl="0" eaLnBrk="0" fontAlgn="base" hangingPunct="0">
              <a:spcBef>
                <a:spcPct val="0"/>
              </a:spcBef>
              <a:spcAft>
                <a:spcPct val="0"/>
              </a:spcAft>
              <a:defRPr sz="3600" kern="1200">
                <a:solidFill>
                  <a:schemeClr val="bg1"/>
                </a:solidFill>
                <a:latin typeface="黑体" panose="02010609060101010101" pitchFamily="49" charset="-122"/>
                <a:ea typeface="黑体" panose="02010609060101010101" pitchFamily="49" charset="-122"/>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lang="zh-CN" altLang="en-US" sz="3200" dirty="0"/>
              <a:t>二、组织设计的影响因素</a:t>
            </a:r>
            <a:endParaRPr lang="zh-CN" altLang="zh-CN" sz="3200" dirty="0"/>
          </a:p>
        </p:txBody>
      </p:sp>
      <p:sp>
        <p:nvSpPr>
          <p:cNvPr id="10" name="标题 1"/>
          <p:cNvSpPr txBox="1"/>
          <p:nvPr/>
        </p:nvSpPr>
        <p:spPr>
          <a:xfrm>
            <a:off x="251520" y="1193797"/>
            <a:ext cx="6912768" cy="7789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tx1"/>
                </a:solidFill>
                <a:latin typeface="微软雅黑" panose="020B0503020204020204" pitchFamily="34" charset="-122"/>
                <a:ea typeface="微软雅黑" panose="020B0503020204020204" pitchFamily="34" charset="-122"/>
                <a:cs typeface="+mj-cs"/>
              </a:defRPr>
            </a:lvl1pPr>
          </a:lstStyle>
          <a:p>
            <a:r>
              <a:rPr lang="zh-CN" altLang="en-US" sz="2000" dirty="0" smtClean="0"/>
              <a:t>（四）规模</a:t>
            </a:r>
            <a:endParaRPr lang="zh-CN" altLang="en-US" sz="2000" dirty="0"/>
          </a:p>
        </p:txBody>
      </p:sp>
      <p:sp>
        <p:nvSpPr>
          <p:cNvPr id="11" name="内容占位符 2"/>
          <p:cNvSpPr txBox="1">
            <a:spLocks/>
          </p:cNvSpPr>
          <p:nvPr/>
        </p:nvSpPr>
        <p:spPr>
          <a:xfrm>
            <a:off x="628650" y="1772815"/>
            <a:ext cx="7886700" cy="653981"/>
          </a:xfrm>
          <a:prstGeom prst="rect">
            <a:avLst/>
          </a:prstGeom>
        </p:spPr>
        <p:txBody>
          <a:bodyPr>
            <a:noAutofit/>
          </a:bodyPr>
          <a:lstStyle>
            <a:lvl1pPr marL="342900" indent="-342900" algn="l" rtl="0" eaLnBrk="0" fontAlgn="base" hangingPunct="0">
              <a:spcBef>
                <a:spcPct val="20000"/>
              </a:spcBef>
              <a:spcAft>
                <a:spcPct val="0"/>
              </a:spcAft>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rgbClr val="C00000"/>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457200">
              <a:spcBef>
                <a:spcPct val="0"/>
              </a:spcBef>
              <a:buNone/>
            </a:pPr>
            <a:r>
              <a:rPr lang="zh-CN" altLang="en-US" sz="1800" dirty="0"/>
              <a:t>大型组织和小型组织在组织结构上的区别主要表现在以下四个</a:t>
            </a:r>
            <a:r>
              <a:rPr lang="zh-CN" altLang="en-US" sz="1800" dirty="0" smtClean="0"/>
              <a:t>方面：</a:t>
            </a:r>
            <a:endParaRPr lang="zh-CN" altLang="en-US" sz="1800" dirty="0"/>
          </a:p>
        </p:txBody>
      </p:sp>
      <p:sp>
        <p:nvSpPr>
          <p:cNvPr id="6" name="圆角矩形 5"/>
          <p:cNvSpPr/>
          <p:nvPr/>
        </p:nvSpPr>
        <p:spPr>
          <a:xfrm>
            <a:off x="1115616" y="2447224"/>
            <a:ext cx="2232248" cy="576064"/>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zh-CN" altLang="en-US" dirty="0" smtClean="0">
                <a:solidFill>
                  <a:schemeClr val="tx1"/>
                </a:solidFill>
              </a:rPr>
              <a:t>规范程度不同</a:t>
            </a:r>
            <a:endParaRPr lang="zh-CN" altLang="en-US" dirty="0">
              <a:solidFill>
                <a:schemeClr val="tx1"/>
              </a:solidFill>
            </a:endParaRPr>
          </a:p>
        </p:txBody>
      </p:sp>
      <p:sp>
        <p:nvSpPr>
          <p:cNvPr id="7" name="圆角矩形 6"/>
          <p:cNvSpPr/>
          <p:nvPr/>
        </p:nvSpPr>
        <p:spPr>
          <a:xfrm>
            <a:off x="1115616" y="3239312"/>
            <a:ext cx="2232248" cy="576064"/>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dirty="0" smtClean="0">
                <a:solidFill>
                  <a:schemeClr val="tx1"/>
                </a:solidFill>
              </a:rPr>
              <a:t>集权程度不同</a:t>
            </a:r>
            <a:endParaRPr lang="zh-CN" altLang="en-US" dirty="0">
              <a:solidFill>
                <a:schemeClr val="tx1"/>
              </a:solidFill>
            </a:endParaRPr>
          </a:p>
        </p:txBody>
      </p:sp>
      <p:sp>
        <p:nvSpPr>
          <p:cNvPr id="8" name="圆角矩形 7"/>
          <p:cNvSpPr/>
          <p:nvPr/>
        </p:nvSpPr>
        <p:spPr>
          <a:xfrm>
            <a:off x="1115616" y="4031400"/>
            <a:ext cx="2232248" cy="576064"/>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zh-CN" altLang="en-US" dirty="0" smtClean="0">
                <a:solidFill>
                  <a:schemeClr val="tx1"/>
                </a:solidFill>
              </a:rPr>
              <a:t>复杂程度不同</a:t>
            </a:r>
            <a:endParaRPr lang="zh-CN" altLang="en-US" dirty="0">
              <a:solidFill>
                <a:schemeClr val="tx1"/>
              </a:solidFill>
            </a:endParaRPr>
          </a:p>
        </p:txBody>
      </p:sp>
      <p:sp>
        <p:nvSpPr>
          <p:cNvPr id="12" name="圆角矩形 11"/>
          <p:cNvSpPr/>
          <p:nvPr/>
        </p:nvSpPr>
        <p:spPr>
          <a:xfrm>
            <a:off x="1112422" y="4828140"/>
            <a:ext cx="2232248" cy="576064"/>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zh-CN" altLang="en-US" dirty="0" smtClean="0">
                <a:solidFill>
                  <a:schemeClr val="tx1"/>
                </a:solidFill>
              </a:rPr>
              <a:t>人员结构不同</a:t>
            </a:r>
            <a:endParaRPr lang="zh-CN" altLang="en-US" dirty="0">
              <a:solidFill>
                <a:schemeClr val="tx1"/>
              </a:solidFill>
            </a:endParaRPr>
          </a:p>
        </p:txBody>
      </p:sp>
      <p:sp>
        <p:nvSpPr>
          <p:cNvPr id="13" name="矩形 12"/>
          <p:cNvSpPr/>
          <p:nvPr/>
        </p:nvSpPr>
        <p:spPr>
          <a:xfrm>
            <a:off x="3851920" y="2447224"/>
            <a:ext cx="4536504" cy="576064"/>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dirty="0" smtClean="0"/>
              <a:t>组织规章条例越多，组织规范性越高</a:t>
            </a:r>
            <a:endParaRPr lang="zh-CN" altLang="en-US" dirty="0"/>
          </a:p>
        </p:txBody>
      </p:sp>
      <p:sp>
        <p:nvSpPr>
          <p:cNvPr id="14" name="矩形 13"/>
          <p:cNvSpPr/>
          <p:nvPr/>
        </p:nvSpPr>
        <p:spPr>
          <a:xfrm>
            <a:off x="3851920" y="3244592"/>
            <a:ext cx="4536504" cy="576064"/>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just"/>
            <a:r>
              <a:rPr lang="zh-CN" altLang="en-US" dirty="0" smtClean="0"/>
              <a:t>大小组织都可能高度集权，但大型</a:t>
            </a:r>
            <a:r>
              <a:rPr lang="zh-CN" altLang="en-US" dirty="0"/>
              <a:t>组织往往通过授权的形式将决策权</a:t>
            </a:r>
            <a:r>
              <a:rPr lang="zh-CN" altLang="en-US" dirty="0" smtClean="0"/>
              <a:t>分散下去。</a:t>
            </a:r>
            <a:endParaRPr lang="zh-CN" altLang="en-US" dirty="0"/>
          </a:p>
        </p:txBody>
      </p:sp>
      <p:sp>
        <p:nvSpPr>
          <p:cNvPr id="15" name="矩形 14"/>
          <p:cNvSpPr/>
          <p:nvPr/>
        </p:nvSpPr>
        <p:spPr>
          <a:xfrm>
            <a:off x="3851920" y="4031400"/>
            <a:ext cx="4536504" cy="576064"/>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just"/>
            <a:r>
              <a:rPr lang="zh-CN" altLang="en-US" dirty="0" smtClean="0"/>
              <a:t>层级越多，管理幅度越大，组织复杂性越高</a:t>
            </a:r>
            <a:endParaRPr lang="zh-CN" altLang="en-US" dirty="0"/>
          </a:p>
        </p:txBody>
      </p:sp>
      <p:sp>
        <p:nvSpPr>
          <p:cNvPr id="16" name="矩形 15"/>
          <p:cNvSpPr/>
          <p:nvPr/>
        </p:nvSpPr>
        <p:spPr>
          <a:xfrm>
            <a:off x="3851920" y="4828140"/>
            <a:ext cx="4536504" cy="576064"/>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just"/>
            <a:r>
              <a:rPr lang="zh-CN" altLang="en-US" dirty="0"/>
              <a:t>“帕金森定律</a:t>
            </a:r>
            <a:r>
              <a:rPr lang="zh-CN" altLang="en-US" dirty="0" smtClean="0"/>
              <a:t>”：工作总在增长以占满分配给他的时间</a:t>
            </a:r>
            <a:endParaRPr lang="zh-CN" altLang="en-US" dirty="0"/>
          </a:p>
        </p:txBody>
      </p:sp>
    </p:spTree>
    <p:extLst>
      <p:ext uri="{BB962C8B-B14F-4D97-AF65-F5344CB8AC3E}">
        <p14:creationId xmlns="" xmlns:p14="http://schemas.microsoft.com/office/powerpoint/2010/main" val="8454162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txBox="1">
            <a:spLocks/>
          </p:cNvSpPr>
          <p:nvPr/>
        </p:nvSpPr>
        <p:spPr>
          <a:xfrm>
            <a:off x="107504" y="188640"/>
            <a:ext cx="7111703" cy="706923"/>
          </a:xfrm>
          <a:prstGeom prst="rect">
            <a:avLst/>
          </a:prstGeom>
        </p:spPr>
        <p:txBody>
          <a:bodyPr>
            <a:normAutofit/>
          </a:bodyPr>
          <a:lstStyle>
            <a:lvl1pPr algn="l" rtl="0" eaLnBrk="0" fontAlgn="base" hangingPunct="0">
              <a:spcBef>
                <a:spcPct val="0"/>
              </a:spcBef>
              <a:spcAft>
                <a:spcPct val="0"/>
              </a:spcAft>
              <a:defRPr sz="3600" kern="1200">
                <a:solidFill>
                  <a:schemeClr val="bg1"/>
                </a:solidFill>
                <a:latin typeface="黑体" panose="02010609060101010101" pitchFamily="49" charset="-122"/>
                <a:ea typeface="黑体" panose="02010609060101010101" pitchFamily="49" charset="-122"/>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lang="zh-CN" altLang="en-US" sz="3200" dirty="0"/>
              <a:t>二、组织设计的影响因素</a:t>
            </a:r>
            <a:endParaRPr lang="zh-CN" altLang="zh-CN" sz="3200" dirty="0"/>
          </a:p>
        </p:txBody>
      </p:sp>
      <p:sp>
        <p:nvSpPr>
          <p:cNvPr id="10" name="标题 1"/>
          <p:cNvSpPr txBox="1"/>
          <p:nvPr/>
        </p:nvSpPr>
        <p:spPr>
          <a:xfrm>
            <a:off x="251520" y="1193797"/>
            <a:ext cx="6912768" cy="7789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tx1"/>
                </a:solidFill>
                <a:latin typeface="微软雅黑" panose="020B0503020204020204" pitchFamily="34" charset="-122"/>
                <a:ea typeface="微软雅黑" panose="020B0503020204020204" pitchFamily="34" charset="-122"/>
                <a:cs typeface="+mj-cs"/>
              </a:defRPr>
            </a:lvl1pPr>
          </a:lstStyle>
          <a:p>
            <a:r>
              <a:rPr lang="zh-CN" altLang="en-US" sz="2000" dirty="0" smtClean="0"/>
              <a:t>（五）发展阶段</a:t>
            </a:r>
            <a:endParaRPr lang="zh-CN" altLang="en-US" sz="2000" dirty="0"/>
          </a:p>
        </p:txBody>
      </p:sp>
      <p:sp>
        <p:nvSpPr>
          <p:cNvPr id="11" name="内容占位符 2"/>
          <p:cNvSpPr txBox="1">
            <a:spLocks/>
          </p:cNvSpPr>
          <p:nvPr/>
        </p:nvSpPr>
        <p:spPr>
          <a:xfrm>
            <a:off x="628650" y="1772815"/>
            <a:ext cx="7886700" cy="653981"/>
          </a:xfrm>
          <a:prstGeom prst="rect">
            <a:avLst/>
          </a:prstGeom>
        </p:spPr>
        <p:txBody>
          <a:bodyPr>
            <a:noAutofit/>
          </a:bodyPr>
          <a:lstStyle>
            <a:lvl1pPr marL="342900" indent="-342900" algn="l" rtl="0" eaLnBrk="0" fontAlgn="base" hangingPunct="0">
              <a:spcBef>
                <a:spcPct val="20000"/>
              </a:spcBef>
              <a:spcAft>
                <a:spcPct val="0"/>
              </a:spcAft>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rgbClr val="C00000"/>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457200">
              <a:spcBef>
                <a:spcPct val="0"/>
              </a:spcBef>
              <a:buNone/>
            </a:pPr>
            <a:r>
              <a:rPr lang="en-US" altLang="zh-CN" sz="1800" dirty="0" smtClean="0"/>
              <a:t>1950</a:t>
            </a:r>
            <a:r>
              <a:rPr lang="zh-CN" altLang="en-US" sz="1800" dirty="0"/>
              <a:t>年，鲍尔丁提出“组织生命周期”概念。组织存在生命周期，每个发展阶段具有不同特征，同时面临着不同风险，需要调整战略以适应发展的需要，并适时调整组织结构。</a:t>
            </a:r>
          </a:p>
        </p:txBody>
      </p:sp>
      <p:grpSp>
        <p:nvGrpSpPr>
          <p:cNvPr id="34" name="组合 33"/>
          <p:cNvGrpSpPr/>
          <p:nvPr/>
        </p:nvGrpSpPr>
        <p:grpSpPr>
          <a:xfrm>
            <a:off x="727044" y="2764876"/>
            <a:ext cx="7517364" cy="3400428"/>
            <a:chOff x="899592" y="2708920"/>
            <a:chExt cx="7344816" cy="3557769"/>
          </a:xfrm>
        </p:grpSpPr>
        <p:pic>
          <p:nvPicPr>
            <p:cNvPr id="27" name="图片 26"/>
            <p:cNvPicPr>
              <a:picLocks noChangeAspect="1"/>
            </p:cNvPicPr>
            <p:nvPr/>
          </p:nvPicPr>
          <p:blipFill>
            <a:blip r:embed="rId2" cstate="print"/>
            <a:stretch>
              <a:fillRect/>
            </a:stretch>
          </p:blipFill>
          <p:spPr>
            <a:xfrm>
              <a:off x="899592" y="2708920"/>
              <a:ext cx="7344816" cy="3557769"/>
            </a:xfrm>
            <a:prstGeom prst="rect">
              <a:avLst/>
            </a:prstGeom>
          </p:spPr>
        </p:pic>
        <p:cxnSp>
          <p:nvCxnSpPr>
            <p:cNvPr id="29" name="直接连接符 28"/>
            <p:cNvCxnSpPr/>
            <p:nvPr/>
          </p:nvCxnSpPr>
          <p:spPr>
            <a:xfrm>
              <a:off x="2123507" y="2800047"/>
              <a:ext cx="0" cy="3375514"/>
            </a:xfrm>
            <a:prstGeom prst="line">
              <a:avLst/>
            </a:prstGeom>
            <a:ln w="19050">
              <a:prstDash val="dash"/>
            </a:ln>
          </p:spPr>
          <p:style>
            <a:lnRef idx="1">
              <a:schemeClr val="accent2"/>
            </a:lnRef>
            <a:fillRef idx="0">
              <a:schemeClr val="accent2"/>
            </a:fillRef>
            <a:effectRef idx="0">
              <a:schemeClr val="accent2"/>
            </a:effectRef>
            <a:fontRef idx="minor">
              <a:schemeClr val="tx1"/>
            </a:fontRef>
          </p:style>
        </p:cxnSp>
        <p:cxnSp>
          <p:nvCxnSpPr>
            <p:cNvPr id="30" name="直接连接符 29"/>
            <p:cNvCxnSpPr/>
            <p:nvPr/>
          </p:nvCxnSpPr>
          <p:spPr>
            <a:xfrm>
              <a:off x="3178835" y="2800047"/>
              <a:ext cx="0" cy="3375514"/>
            </a:xfrm>
            <a:prstGeom prst="line">
              <a:avLst/>
            </a:prstGeom>
            <a:ln w="19050">
              <a:prstDash val="dash"/>
            </a:ln>
          </p:spPr>
          <p:style>
            <a:lnRef idx="1">
              <a:schemeClr val="accent2"/>
            </a:lnRef>
            <a:fillRef idx="0">
              <a:schemeClr val="accent2"/>
            </a:fillRef>
            <a:effectRef idx="0">
              <a:schemeClr val="accent2"/>
            </a:effectRef>
            <a:fontRef idx="minor">
              <a:schemeClr val="tx1"/>
            </a:fontRef>
          </p:style>
        </p:cxnSp>
        <p:cxnSp>
          <p:nvCxnSpPr>
            <p:cNvPr id="31" name="直接连接符 30"/>
            <p:cNvCxnSpPr/>
            <p:nvPr/>
          </p:nvCxnSpPr>
          <p:spPr>
            <a:xfrm>
              <a:off x="4860032" y="2800047"/>
              <a:ext cx="0" cy="3375514"/>
            </a:xfrm>
            <a:prstGeom prst="line">
              <a:avLst/>
            </a:prstGeom>
            <a:ln w="19050">
              <a:prstDash val="dash"/>
            </a:ln>
          </p:spPr>
          <p:style>
            <a:lnRef idx="1">
              <a:schemeClr val="accent2"/>
            </a:lnRef>
            <a:fillRef idx="0">
              <a:schemeClr val="accent2"/>
            </a:fillRef>
            <a:effectRef idx="0">
              <a:schemeClr val="accent2"/>
            </a:effectRef>
            <a:fontRef idx="minor">
              <a:schemeClr val="tx1"/>
            </a:fontRef>
          </p:style>
        </p:cxnSp>
        <p:cxnSp>
          <p:nvCxnSpPr>
            <p:cNvPr id="32" name="直接连接符 31"/>
            <p:cNvCxnSpPr/>
            <p:nvPr/>
          </p:nvCxnSpPr>
          <p:spPr>
            <a:xfrm>
              <a:off x="6084168" y="2800047"/>
              <a:ext cx="0" cy="3375514"/>
            </a:xfrm>
            <a:prstGeom prst="line">
              <a:avLst/>
            </a:prstGeom>
            <a:ln w="19050">
              <a:prstDash val="dash"/>
            </a:ln>
          </p:spPr>
          <p:style>
            <a:lnRef idx="1">
              <a:schemeClr val="accent2"/>
            </a:lnRef>
            <a:fillRef idx="0">
              <a:schemeClr val="accent2"/>
            </a:fillRef>
            <a:effectRef idx="0">
              <a:schemeClr val="accent2"/>
            </a:effectRef>
            <a:fontRef idx="minor">
              <a:schemeClr val="tx1"/>
            </a:fontRef>
          </p:style>
        </p:cxnSp>
      </p:grpSp>
      <p:sp>
        <p:nvSpPr>
          <p:cNvPr id="36" name="标题 1"/>
          <p:cNvSpPr txBox="1"/>
          <p:nvPr/>
        </p:nvSpPr>
        <p:spPr>
          <a:xfrm>
            <a:off x="1111357" y="6057964"/>
            <a:ext cx="864097" cy="49089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tx1"/>
                </a:solidFill>
                <a:latin typeface="微软雅黑" panose="020B0503020204020204" pitchFamily="34" charset="-122"/>
                <a:ea typeface="微软雅黑" panose="020B0503020204020204" pitchFamily="34" charset="-122"/>
                <a:cs typeface="+mj-cs"/>
              </a:defRPr>
            </a:lvl1pPr>
          </a:lstStyle>
          <a:p>
            <a:pPr algn="ctr"/>
            <a:r>
              <a:rPr lang="zh-CN" altLang="en-US" sz="1600" dirty="0" smtClean="0"/>
              <a:t>生成期</a:t>
            </a:r>
            <a:endParaRPr lang="zh-CN" altLang="en-US" sz="1600" dirty="0"/>
          </a:p>
        </p:txBody>
      </p:sp>
      <p:sp>
        <p:nvSpPr>
          <p:cNvPr id="37" name="标题 1"/>
          <p:cNvSpPr txBox="1"/>
          <p:nvPr/>
        </p:nvSpPr>
        <p:spPr>
          <a:xfrm>
            <a:off x="1975454" y="6057964"/>
            <a:ext cx="864097" cy="49089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tx1"/>
                </a:solidFill>
                <a:latin typeface="微软雅黑" panose="020B0503020204020204" pitchFamily="34" charset="-122"/>
                <a:ea typeface="微软雅黑" panose="020B0503020204020204" pitchFamily="34" charset="-122"/>
                <a:cs typeface="+mj-cs"/>
              </a:defRPr>
            </a:lvl1pPr>
          </a:lstStyle>
          <a:p>
            <a:pPr algn="ctr"/>
            <a:r>
              <a:rPr lang="zh-CN" altLang="en-US" sz="1600" dirty="0" smtClean="0"/>
              <a:t>成长期</a:t>
            </a:r>
            <a:endParaRPr lang="zh-CN" altLang="en-US" sz="1600" dirty="0"/>
          </a:p>
        </p:txBody>
      </p:sp>
      <p:sp>
        <p:nvSpPr>
          <p:cNvPr id="38" name="标题 1"/>
          <p:cNvSpPr txBox="1"/>
          <p:nvPr/>
        </p:nvSpPr>
        <p:spPr>
          <a:xfrm>
            <a:off x="3370538" y="6057963"/>
            <a:ext cx="864097" cy="49089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tx1"/>
                </a:solidFill>
                <a:latin typeface="微软雅黑" panose="020B0503020204020204" pitchFamily="34" charset="-122"/>
                <a:ea typeface="微软雅黑" panose="020B0503020204020204" pitchFamily="34" charset="-122"/>
                <a:cs typeface="+mj-cs"/>
              </a:defRPr>
            </a:lvl1pPr>
          </a:lstStyle>
          <a:p>
            <a:pPr algn="ctr"/>
            <a:r>
              <a:rPr lang="zh-CN" altLang="en-US" sz="1600" dirty="0" smtClean="0"/>
              <a:t>成熟期</a:t>
            </a:r>
            <a:endParaRPr lang="zh-CN" altLang="en-US" sz="1600" dirty="0"/>
          </a:p>
        </p:txBody>
      </p:sp>
      <p:sp>
        <p:nvSpPr>
          <p:cNvPr id="39" name="标题 1"/>
          <p:cNvSpPr txBox="1"/>
          <p:nvPr/>
        </p:nvSpPr>
        <p:spPr>
          <a:xfrm>
            <a:off x="4999792" y="6057963"/>
            <a:ext cx="864097" cy="49089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tx1"/>
                </a:solidFill>
                <a:latin typeface="微软雅黑" panose="020B0503020204020204" pitchFamily="34" charset="-122"/>
                <a:ea typeface="微软雅黑" panose="020B0503020204020204" pitchFamily="34" charset="-122"/>
                <a:cs typeface="+mj-cs"/>
              </a:defRPr>
            </a:lvl1pPr>
          </a:lstStyle>
          <a:p>
            <a:pPr algn="ctr"/>
            <a:r>
              <a:rPr lang="zh-CN" altLang="en-US" sz="1600" dirty="0" smtClean="0"/>
              <a:t>衰退期</a:t>
            </a:r>
            <a:endParaRPr lang="zh-CN" altLang="en-US" sz="1600" dirty="0"/>
          </a:p>
        </p:txBody>
      </p:sp>
      <p:sp>
        <p:nvSpPr>
          <p:cNvPr id="40" name="标题 1"/>
          <p:cNvSpPr txBox="1"/>
          <p:nvPr/>
        </p:nvSpPr>
        <p:spPr>
          <a:xfrm>
            <a:off x="6444208" y="6057963"/>
            <a:ext cx="864097" cy="49089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tx1"/>
                </a:solidFill>
                <a:latin typeface="微软雅黑" panose="020B0503020204020204" pitchFamily="34" charset="-122"/>
                <a:ea typeface="微软雅黑" panose="020B0503020204020204" pitchFamily="34" charset="-122"/>
                <a:cs typeface="+mj-cs"/>
              </a:defRPr>
            </a:lvl1pPr>
          </a:lstStyle>
          <a:p>
            <a:pPr algn="ctr"/>
            <a:r>
              <a:rPr lang="zh-CN" altLang="en-US" sz="1600" dirty="0" smtClean="0"/>
              <a:t>再生期</a:t>
            </a:r>
            <a:endParaRPr lang="zh-CN" altLang="en-US" sz="1600" dirty="0"/>
          </a:p>
        </p:txBody>
      </p:sp>
      <p:sp>
        <p:nvSpPr>
          <p:cNvPr id="42" name="折角形 41"/>
          <p:cNvSpPr/>
          <p:nvPr/>
        </p:nvSpPr>
        <p:spPr>
          <a:xfrm>
            <a:off x="922043" y="4739517"/>
            <a:ext cx="863638" cy="648072"/>
          </a:xfrm>
          <a:prstGeom prst="foldedCorne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zh-CN" altLang="en-US" sz="1600" dirty="0" smtClean="0">
                <a:latin typeface="宋体" panose="02010600030101010101" pitchFamily="2" charset="-122"/>
                <a:ea typeface="宋体" panose="02010600030101010101" pitchFamily="2" charset="-122"/>
              </a:rPr>
              <a:t>领导力风险</a:t>
            </a:r>
            <a:endParaRPr lang="zh-CN" altLang="en-US" sz="1600" dirty="0">
              <a:latin typeface="宋体" panose="02010600030101010101" pitchFamily="2" charset="-122"/>
              <a:ea typeface="宋体" panose="02010600030101010101" pitchFamily="2" charset="-122"/>
            </a:endParaRPr>
          </a:p>
        </p:txBody>
      </p:sp>
      <p:sp>
        <p:nvSpPr>
          <p:cNvPr id="43" name="矩形 42"/>
          <p:cNvSpPr/>
          <p:nvPr/>
        </p:nvSpPr>
        <p:spPr>
          <a:xfrm>
            <a:off x="727044" y="3040214"/>
            <a:ext cx="1253636" cy="1569660"/>
          </a:xfrm>
          <a:prstGeom prst="rect">
            <a:avLst/>
          </a:prstGeom>
        </p:spPr>
        <p:txBody>
          <a:bodyPr wrap="square">
            <a:spAutoFit/>
          </a:bodyPr>
          <a:lstStyle/>
          <a:p>
            <a:pPr algn="ctr"/>
            <a:r>
              <a:rPr lang="zh-CN" altLang="zh-CN" sz="1600" dirty="0">
                <a:solidFill>
                  <a:schemeClr val="dk1"/>
                </a:solidFill>
                <a:latin typeface="宋体" panose="02010600030101010101" pitchFamily="2" charset="-122"/>
              </a:rPr>
              <a:t>创业</a:t>
            </a:r>
            <a:r>
              <a:rPr lang="zh-CN" altLang="zh-CN" sz="1600" dirty="0" smtClean="0">
                <a:solidFill>
                  <a:schemeClr val="dk1"/>
                </a:solidFill>
                <a:latin typeface="宋体" panose="02010600030101010101" pitchFamily="2" charset="-122"/>
              </a:rPr>
              <a:t>阶段</a:t>
            </a:r>
            <a:endParaRPr lang="en-US" altLang="zh-CN" sz="1600" dirty="0" smtClean="0">
              <a:solidFill>
                <a:schemeClr val="dk1"/>
              </a:solidFill>
              <a:latin typeface="宋体" panose="02010600030101010101" pitchFamily="2" charset="-122"/>
            </a:endParaRPr>
          </a:p>
          <a:p>
            <a:pPr algn="ctr"/>
            <a:r>
              <a:rPr lang="zh-CN" altLang="zh-CN" sz="1600" dirty="0" smtClean="0">
                <a:solidFill>
                  <a:schemeClr val="dk1"/>
                </a:solidFill>
                <a:latin typeface="宋体" panose="02010600030101010101" pitchFamily="2" charset="-122"/>
              </a:rPr>
              <a:t>规模较小</a:t>
            </a:r>
            <a:r>
              <a:rPr lang="zh-CN" altLang="en-US" sz="1600" dirty="0" smtClean="0">
                <a:solidFill>
                  <a:schemeClr val="dk1"/>
                </a:solidFill>
                <a:latin typeface="宋体" panose="02010600030101010101" pitchFamily="2" charset="-122"/>
              </a:rPr>
              <a:t>；</a:t>
            </a:r>
            <a:endParaRPr lang="en-US" altLang="zh-CN" sz="1600" dirty="0" smtClean="0">
              <a:solidFill>
                <a:schemeClr val="dk1"/>
              </a:solidFill>
              <a:latin typeface="宋体" panose="02010600030101010101" pitchFamily="2" charset="-122"/>
            </a:endParaRPr>
          </a:p>
          <a:p>
            <a:pPr algn="ctr"/>
            <a:r>
              <a:rPr lang="zh-CN" altLang="en-US" sz="1600" dirty="0">
                <a:solidFill>
                  <a:schemeClr val="dk1"/>
                </a:solidFill>
                <a:latin typeface="楷体" panose="02010609060101010101" pitchFamily="49" charset="-122"/>
                <a:ea typeface="楷体" panose="02010609060101010101" pitchFamily="49" charset="-122"/>
              </a:rPr>
              <a:t>权力集中在以创始人为代表的高层管理者手中</a:t>
            </a:r>
          </a:p>
        </p:txBody>
      </p:sp>
      <p:sp>
        <p:nvSpPr>
          <p:cNvPr id="44" name="折角形 43"/>
          <p:cNvSpPr/>
          <p:nvPr/>
        </p:nvSpPr>
        <p:spPr>
          <a:xfrm>
            <a:off x="2087953" y="5359842"/>
            <a:ext cx="776880" cy="648072"/>
          </a:xfrm>
          <a:prstGeom prst="foldedCorne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zh-CN" altLang="en-US" sz="1600" dirty="0" smtClean="0">
                <a:latin typeface="宋体" panose="02010600030101010101" pitchFamily="2" charset="-122"/>
                <a:ea typeface="宋体" panose="02010600030101010101" pitchFamily="2" charset="-122"/>
              </a:rPr>
              <a:t>各自为政</a:t>
            </a:r>
            <a:endParaRPr lang="zh-CN" altLang="en-US" sz="1600" dirty="0">
              <a:latin typeface="宋体" panose="02010600030101010101" pitchFamily="2" charset="-122"/>
              <a:ea typeface="宋体" panose="02010600030101010101" pitchFamily="2" charset="-122"/>
            </a:endParaRPr>
          </a:p>
        </p:txBody>
      </p:sp>
      <p:sp>
        <p:nvSpPr>
          <p:cNvPr id="45" name="矩形 44"/>
          <p:cNvSpPr/>
          <p:nvPr/>
        </p:nvSpPr>
        <p:spPr>
          <a:xfrm>
            <a:off x="1907268" y="2774427"/>
            <a:ext cx="1138249" cy="2554545"/>
          </a:xfrm>
          <a:prstGeom prst="rect">
            <a:avLst/>
          </a:prstGeom>
        </p:spPr>
        <p:txBody>
          <a:bodyPr wrap="square">
            <a:spAutoFit/>
          </a:bodyPr>
          <a:lstStyle/>
          <a:p>
            <a:pPr algn="ctr"/>
            <a:r>
              <a:rPr lang="zh-CN" altLang="en-US" sz="1600" dirty="0">
                <a:solidFill>
                  <a:schemeClr val="dk1"/>
                </a:solidFill>
                <a:latin typeface="宋体" panose="02010600030101010101" pitchFamily="2" charset="-122"/>
              </a:rPr>
              <a:t>发展速度较</a:t>
            </a:r>
            <a:r>
              <a:rPr lang="zh-CN" altLang="en-US" sz="1600" dirty="0" smtClean="0">
                <a:solidFill>
                  <a:schemeClr val="dk1"/>
                </a:solidFill>
                <a:latin typeface="宋体" panose="02010600030101010101" pitchFamily="2" charset="-122"/>
              </a:rPr>
              <a:t>快；</a:t>
            </a:r>
            <a:endParaRPr lang="en-US" altLang="zh-CN" sz="1600" dirty="0" smtClean="0">
              <a:solidFill>
                <a:schemeClr val="dk1"/>
              </a:solidFill>
              <a:latin typeface="宋体" panose="02010600030101010101" pitchFamily="2" charset="-122"/>
            </a:endParaRPr>
          </a:p>
          <a:p>
            <a:pPr algn="ctr"/>
            <a:r>
              <a:rPr lang="zh-CN" altLang="en-US" sz="1600" dirty="0" smtClean="0">
                <a:solidFill>
                  <a:schemeClr val="dk1"/>
                </a:solidFill>
                <a:latin typeface="楷体" panose="02010609060101010101" pitchFamily="49" charset="-122"/>
                <a:ea typeface="楷体" panose="02010609060101010101" pitchFamily="49" charset="-122"/>
              </a:rPr>
              <a:t>有机</a:t>
            </a:r>
            <a:r>
              <a:rPr lang="zh-CN" altLang="en-US" sz="1600" dirty="0">
                <a:solidFill>
                  <a:schemeClr val="dk1"/>
                </a:solidFill>
                <a:latin typeface="楷体" panose="02010609060101010101" pitchFamily="49" charset="-122"/>
                <a:ea typeface="楷体" panose="02010609060101010101" pitchFamily="49" charset="-122"/>
              </a:rPr>
              <a:t>的组织</a:t>
            </a:r>
            <a:r>
              <a:rPr lang="zh-CN" altLang="en-US" sz="1600" dirty="0" smtClean="0">
                <a:solidFill>
                  <a:schemeClr val="dk1"/>
                </a:solidFill>
                <a:latin typeface="楷体" panose="02010609060101010101" pitchFamily="49" charset="-122"/>
                <a:ea typeface="楷体" panose="02010609060101010101" pitchFamily="49" charset="-122"/>
              </a:rPr>
              <a:t>结构</a:t>
            </a:r>
            <a:endParaRPr lang="en-US" altLang="zh-CN" sz="1600" dirty="0" smtClean="0">
              <a:solidFill>
                <a:schemeClr val="dk1"/>
              </a:solidFill>
              <a:latin typeface="楷体" panose="02010609060101010101" pitchFamily="49" charset="-122"/>
              <a:ea typeface="楷体" panose="02010609060101010101" pitchFamily="49" charset="-122"/>
            </a:endParaRPr>
          </a:p>
          <a:p>
            <a:pPr algn="ctr"/>
            <a:endParaRPr lang="en-US" altLang="zh-CN" sz="1600" dirty="0">
              <a:solidFill>
                <a:schemeClr val="dk1"/>
              </a:solidFill>
              <a:latin typeface="宋体" panose="02010600030101010101" pitchFamily="2" charset="-122"/>
            </a:endParaRPr>
          </a:p>
          <a:p>
            <a:pPr algn="ctr"/>
            <a:endParaRPr lang="en-US" altLang="zh-CN" sz="1600" dirty="0" smtClean="0">
              <a:solidFill>
                <a:schemeClr val="dk1"/>
              </a:solidFill>
              <a:latin typeface="宋体" panose="02010600030101010101" pitchFamily="2" charset="-122"/>
            </a:endParaRPr>
          </a:p>
          <a:p>
            <a:pPr algn="ctr"/>
            <a:endParaRPr lang="en-US" altLang="zh-CN" sz="1600" dirty="0" smtClean="0">
              <a:solidFill>
                <a:schemeClr val="dk1"/>
              </a:solidFill>
              <a:latin typeface="宋体" panose="02010600030101010101" pitchFamily="2" charset="-122"/>
            </a:endParaRPr>
          </a:p>
          <a:p>
            <a:pPr algn="ctr"/>
            <a:endParaRPr lang="en-US" altLang="zh-CN" sz="1600" dirty="0">
              <a:solidFill>
                <a:schemeClr val="dk1"/>
              </a:solidFill>
              <a:latin typeface="宋体" panose="02010600030101010101" pitchFamily="2" charset="-122"/>
            </a:endParaRPr>
          </a:p>
          <a:p>
            <a:pPr algn="ctr"/>
            <a:r>
              <a:rPr lang="zh-CN" altLang="en-US" sz="1600" dirty="0">
                <a:solidFill>
                  <a:schemeClr val="dk1"/>
                </a:solidFill>
                <a:latin typeface="宋体" panose="02010600030101010101" pitchFamily="2" charset="-122"/>
              </a:rPr>
              <a:t>组织的规范性</a:t>
            </a:r>
            <a:r>
              <a:rPr lang="zh-CN" altLang="en-US" sz="1600" dirty="0" smtClean="0">
                <a:solidFill>
                  <a:schemeClr val="dk1"/>
                </a:solidFill>
                <a:latin typeface="宋体" panose="02010600030101010101" pitchFamily="2" charset="-122"/>
              </a:rPr>
              <a:t>提高</a:t>
            </a:r>
            <a:endParaRPr lang="zh-CN" altLang="en-US" sz="1600" dirty="0">
              <a:solidFill>
                <a:schemeClr val="dk1"/>
              </a:solidFill>
              <a:latin typeface="宋体" panose="02010600030101010101" pitchFamily="2" charset="-122"/>
            </a:endParaRPr>
          </a:p>
        </p:txBody>
      </p:sp>
      <p:sp>
        <p:nvSpPr>
          <p:cNvPr id="53" name="矩形 52"/>
          <p:cNvSpPr/>
          <p:nvPr/>
        </p:nvSpPr>
        <p:spPr>
          <a:xfrm>
            <a:off x="3136246" y="3429000"/>
            <a:ext cx="1567866" cy="830997"/>
          </a:xfrm>
          <a:prstGeom prst="rect">
            <a:avLst/>
          </a:prstGeom>
        </p:spPr>
        <p:txBody>
          <a:bodyPr wrap="square">
            <a:spAutoFit/>
          </a:bodyPr>
          <a:lstStyle/>
          <a:p>
            <a:pPr algn="ctr"/>
            <a:r>
              <a:rPr lang="zh-CN" altLang="en-US" sz="1600" dirty="0">
                <a:solidFill>
                  <a:schemeClr val="dk1"/>
                </a:solidFill>
                <a:latin typeface="宋体" panose="02010600030101010101" pitchFamily="2" charset="-122"/>
              </a:rPr>
              <a:t>组织成长的动力在于</a:t>
            </a:r>
            <a:r>
              <a:rPr lang="zh-CN" altLang="en-US" sz="1600" dirty="0" smtClean="0">
                <a:solidFill>
                  <a:schemeClr val="dk1"/>
                </a:solidFill>
                <a:latin typeface="宋体" panose="02010600030101010101" pitchFamily="2" charset="-122"/>
              </a:rPr>
              <a:t>授权；</a:t>
            </a:r>
            <a:endParaRPr lang="en-US" altLang="zh-CN" sz="1600" dirty="0" smtClean="0">
              <a:solidFill>
                <a:schemeClr val="dk1"/>
              </a:solidFill>
              <a:latin typeface="宋体" panose="02010600030101010101" pitchFamily="2" charset="-122"/>
            </a:endParaRPr>
          </a:p>
          <a:p>
            <a:pPr algn="ctr"/>
            <a:r>
              <a:rPr lang="zh-CN" altLang="en-US" sz="1600" dirty="0">
                <a:solidFill>
                  <a:schemeClr val="dk1"/>
                </a:solidFill>
                <a:latin typeface="楷体" panose="02010609060101010101" pitchFamily="49" charset="-122"/>
                <a:ea typeface="楷体" panose="02010609060101010101" pitchFamily="49" charset="-122"/>
              </a:rPr>
              <a:t>组织规范化</a:t>
            </a:r>
            <a:endParaRPr lang="en-US" altLang="zh-CN" sz="1600" dirty="0">
              <a:solidFill>
                <a:schemeClr val="dk1"/>
              </a:solidFill>
              <a:latin typeface="楷体" panose="02010609060101010101" pitchFamily="49" charset="-122"/>
              <a:ea typeface="楷体" panose="02010609060101010101" pitchFamily="49" charset="-122"/>
            </a:endParaRPr>
          </a:p>
        </p:txBody>
      </p:sp>
      <p:sp>
        <p:nvSpPr>
          <p:cNvPr id="54" name="折角形 53"/>
          <p:cNvSpPr/>
          <p:nvPr/>
        </p:nvSpPr>
        <p:spPr>
          <a:xfrm>
            <a:off x="3275297" y="4924121"/>
            <a:ext cx="1054577" cy="648072"/>
          </a:xfrm>
          <a:prstGeom prst="foldedCorne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zh-CN" altLang="en-US" sz="1600" dirty="0" smtClean="0">
                <a:latin typeface="宋体" panose="02010600030101010101" pitchFamily="2" charset="-122"/>
                <a:ea typeface="宋体" panose="02010600030101010101" pitchFamily="2" charset="-122"/>
              </a:rPr>
              <a:t>控制风险</a:t>
            </a:r>
            <a:endParaRPr lang="zh-CN" altLang="en-US" sz="1600" dirty="0">
              <a:latin typeface="宋体" panose="02010600030101010101" pitchFamily="2" charset="-122"/>
              <a:ea typeface="宋体" panose="02010600030101010101" pitchFamily="2" charset="-122"/>
            </a:endParaRPr>
          </a:p>
        </p:txBody>
      </p:sp>
      <p:sp>
        <p:nvSpPr>
          <p:cNvPr id="55" name="折角形 54"/>
          <p:cNvSpPr/>
          <p:nvPr/>
        </p:nvSpPr>
        <p:spPr>
          <a:xfrm>
            <a:off x="4899498" y="5387589"/>
            <a:ext cx="1029985" cy="648072"/>
          </a:xfrm>
          <a:prstGeom prst="foldedCorne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zh-CN" altLang="en-US" sz="1600" dirty="0">
                <a:latin typeface="宋体" panose="02010600030101010101" pitchFamily="2" charset="-122"/>
                <a:ea typeface="宋体" panose="02010600030101010101" pitchFamily="2" charset="-122"/>
              </a:rPr>
              <a:t>繁文缛节</a:t>
            </a:r>
          </a:p>
        </p:txBody>
      </p:sp>
      <p:sp>
        <p:nvSpPr>
          <p:cNvPr id="56" name="矩形 55"/>
          <p:cNvSpPr/>
          <p:nvPr/>
        </p:nvSpPr>
        <p:spPr>
          <a:xfrm>
            <a:off x="4630557" y="3040214"/>
            <a:ext cx="1567866" cy="584775"/>
          </a:xfrm>
          <a:prstGeom prst="rect">
            <a:avLst/>
          </a:prstGeom>
        </p:spPr>
        <p:txBody>
          <a:bodyPr wrap="square">
            <a:spAutoFit/>
          </a:bodyPr>
          <a:lstStyle/>
          <a:p>
            <a:pPr algn="ctr"/>
            <a:r>
              <a:rPr lang="zh-CN" altLang="en-US" sz="1600" dirty="0" smtClean="0">
                <a:solidFill>
                  <a:schemeClr val="dk1"/>
                </a:solidFill>
                <a:latin typeface="宋体" panose="02010600030101010101" pitchFamily="2" charset="-122"/>
              </a:rPr>
              <a:t>“大企业病”</a:t>
            </a:r>
            <a:endParaRPr lang="en-US" altLang="zh-CN" sz="1600" dirty="0" smtClean="0">
              <a:solidFill>
                <a:schemeClr val="dk1"/>
              </a:solidFill>
              <a:latin typeface="宋体" panose="02010600030101010101" pitchFamily="2" charset="-122"/>
            </a:endParaRPr>
          </a:p>
          <a:p>
            <a:pPr algn="ctr"/>
            <a:r>
              <a:rPr lang="zh-CN" altLang="en-US" sz="1600" dirty="0">
                <a:solidFill>
                  <a:schemeClr val="dk1"/>
                </a:solidFill>
                <a:latin typeface="楷体" panose="02010609060101010101" pitchFamily="49" charset="-122"/>
                <a:ea typeface="楷体" panose="02010609060101010101" pitchFamily="49" charset="-122"/>
              </a:rPr>
              <a:t>组织协调</a:t>
            </a:r>
            <a:endParaRPr lang="en-US" altLang="zh-CN" sz="1600" dirty="0">
              <a:solidFill>
                <a:schemeClr val="dk1"/>
              </a:solidFill>
              <a:latin typeface="楷体" panose="02010609060101010101" pitchFamily="49" charset="-122"/>
              <a:ea typeface="楷体" panose="02010609060101010101" pitchFamily="49" charset="-122"/>
            </a:endParaRPr>
          </a:p>
        </p:txBody>
      </p:sp>
      <p:sp>
        <p:nvSpPr>
          <p:cNvPr id="57" name="矩形 56"/>
          <p:cNvSpPr/>
          <p:nvPr/>
        </p:nvSpPr>
        <p:spPr>
          <a:xfrm>
            <a:off x="6201281" y="3182779"/>
            <a:ext cx="1567866" cy="1077218"/>
          </a:xfrm>
          <a:prstGeom prst="rect">
            <a:avLst/>
          </a:prstGeom>
        </p:spPr>
        <p:txBody>
          <a:bodyPr wrap="square">
            <a:spAutoFit/>
          </a:bodyPr>
          <a:lstStyle/>
          <a:p>
            <a:pPr algn="ctr"/>
            <a:r>
              <a:rPr lang="zh-CN" altLang="en-US" sz="1600" dirty="0">
                <a:solidFill>
                  <a:schemeClr val="dk1"/>
                </a:solidFill>
                <a:latin typeface="宋体" panose="02010600030101010101" pitchFamily="2" charset="-122"/>
              </a:rPr>
              <a:t>组织会努力地生存，寻求</a:t>
            </a:r>
            <a:r>
              <a:rPr lang="zh-CN" altLang="en-US" sz="1600" dirty="0" smtClean="0">
                <a:solidFill>
                  <a:schemeClr val="dk1"/>
                </a:solidFill>
                <a:latin typeface="宋体" panose="02010600030101010101" pitchFamily="2" charset="-122"/>
              </a:rPr>
              <a:t>可持续发展；</a:t>
            </a:r>
            <a:endParaRPr lang="en-US" altLang="zh-CN" sz="1600" dirty="0" smtClean="0">
              <a:solidFill>
                <a:schemeClr val="dk1"/>
              </a:solidFill>
              <a:latin typeface="宋体" panose="02010600030101010101" pitchFamily="2" charset="-122"/>
            </a:endParaRPr>
          </a:p>
          <a:p>
            <a:pPr algn="ctr"/>
            <a:r>
              <a:rPr lang="zh-CN" altLang="en-US" sz="1600" dirty="0" smtClean="0">
                <a:solidFill>
                  <a:schemeClr val="dk1"/>
                </a:solidFill>
                <a:latin typeface="楷体" panose="02010609060101010101" pitchFamily="49" charset="-122"/>
                <a:ea typeface="楷体" panose="02010609060101010101" pitchFamily="49" charset="-122"/>
              </a:rPr>
              <a:t>变革</a:t>
            </a:r>
            <a:r>
              <a:rPr lang="en-US" altLang="zh-CN" sz="1600" dirty="0" smtClean="0">
                <a:solidFill>
                  <a:schemeClr val="dk1"/>
                </a:solidFill>
                <a:latin typeface="楷体" panose="02010609060101010101" pitchFamily="49" charset="-122"/>
                <a:ea typeface="楷体" panose="02010609060101010101" pitchFamily="49" charset="-122"/>
              </a:rPr>
              <a:t>&amp;</a:t>
            </a:r>
            <a:r>
              <a:rPr lang="zh-CN" altLang="en-US" sz="1600" dirty="0" smtClean="0">
                <a:solidFill>
                  <a:schemeClr val="dk1"/>
                </a:solidFill>
                <a:latin typeface="楷体" panose="02010609060101010101" pitchFamily="49" charset="-122"/>
                <a:ea typeface="楷体" panose="02010609060101010101" pitchFamily="49" charset="-122"/>
              </a:rPr>
              <a:t>合作</a:t>
            </a:r>
            <a:endParaRPr lang="en-US" altLang="zh-CN" sz="1600" dirty="0" smtClean="0">
              <a:solidFill>
                <a:schemeClr val="dk1"/>
              </a:solidFill>
              <a:latin typeface="楷体" panose="02010609060101010101" pitchFamily="49" charset="-122"/>
              <a:ea typeface="楷体" panose="02010609060101010101" pitchFamily="49" charset="-122"/>
            </a:endParaRPr>
          </a:p>
        </p:txBody>
      </p:sp>
      <p:sp>
        <p:nvSpPr>
          <p:cNvPr id="58" name="折角形 57"/>
          <p:cNvSpPr/>
          <p:nvPr/>
        </p:nvSpPr>
        <p:spPr>
          <a:xfrm>
            <a:off x="6949098" y="4739517"/>
            <a:ext cx="1029985" cy="648072"/>
          </a:xfrm>
          <a:prstGeom prst="foldedCorne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zh-CN" altLang="en-US" sz="1600" dirty="0" smtClean="0">
                <a:latin typeface="宋体" panose="02010600030101010101" pitchFamily="2" charset="-122"/>
                <a:ea typeface="宋体" panose="02010600030101010101" pitchFamily="2" charset="-122"/>
              </a:rPr>
              <a:t>人才枯竭</a:t>
            </a:r>
            <a:endParaRPr lang="zh-CN" altLang="en-US" sz="1600" dirty="0">
              <a:latin typeface="宋体" panose="02010600030101010101" pitchFamily="2" charset="-122"/>
              <a:ea typeface="宋体" panose="02010600030101010101" pitchFamily="2" charset="-122"/>
            </a:endParaRPr>
          </a:p>
        </p:txBody>
      </p:sp>
    </p:spTree>
    <p:extLst>
      <p:ext uri="{BB962C8B-B14F-4D97-AF65-F5344CB8AC3E}">
        <p14:creationId xmlns="" xmlns:p14="http://schemas.microsoft.com/office/powerpoint/2010/main" val="388407780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txBox="1">
            <a:spLocks/>
          </p:cNvSpPr>
          <p:nvPr/>
        </p:nvSpPr>
        <p:spPr>
          <a:xfrm>
            <a:off x="107504" y="188640"/>
            <a:ext cx="7111703" cy="706923"/>
          </a:xfrm>
          <a:prstGeom prst="rect">
            <a:avLst/>
          </a:prstGeom>
        </p:spPr>
        <p:txBody>
          <a:bodyPr>
            <a:normAutofit/>
          </a:bodyPr>
          <a:lstStyle>
            <a:lvl1pPr algn="l" rtl="0" eaLnBrk="0" fontAlgn="base" hangingPunct="0">
              <a:spcBef>
                <a:spcPct val="0"/>
              </a:spcBef>
              <a:spcAft>
                <a:spcPct val="0"/>
              </a:spcAft>
              <a:defRPr sz="3600" kern="1200">
                <a:solidFill>
                  <a:schemeClr val="bg1"/>
                </a:solidFill>
                <a:latin typeface="黑体" panose="02010609060101010101" pitchFamily="49" charset="-122"/>
                <a:ea typeface="黑体" panose="02010609060101010101" pitchFamily="49" charset="-122"/>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lang="zh-CN" altLang="en-US" sz="3200" dirty="0" smtClean="0"/>
              <a:t>三、</a:t>
            </a:r>
            <a:r>
              <a:rPr lang="zh-CN" altLang="en-US" sz="3200" dirty="0"/>
              <a:t>组织设计的原则</a:t>
            </a:r>
            <a:endParaRPr lang="zh-CN" altLang="zh-CN" sz="3200" dirty="0"/>
          </a:p>
        </p:txBody>
      </p:sp>
      <p:sp>
        <p:nvSpPr>
          <p:cNvPr id="11" name="内容占位符 2"/>
          <p:cNvSpPr txBox="1">
            <a:spLocks/>
          </p:cNvSpPr>
          <p:nvPr/>
        </p:nvSpPr>
        <p:spPr>
          <a:xfrm>
            <a:off x="628650" y="1772815"/>
            <a:ext cx="7886700" cy="653981"/>
          </a:xfrm>
          <a:prstGeom prst="rect">
            <a:avLst/>
          </a:prstGeom>
        </p:spPr>
        <p:txBody>
          <a:bodyPr>
            <a:noAutofit/>
          </a:bodyPr>
          <a:lstStyle>
            <a:lvl1pPr marL="342900" indent="-342900" algn="l" rtl="0" eaLnBrk="0" fontAlgn="base" hangingPunct="0">
              <a:spcBef>
                <a:spcPct val="20000"/>
              </a:spcBef>
              <a:spcAft>
                <a:spcPct val="0"/>
              </a:spcAft>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rgbClr val="C00000"/>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457200">
              <a:spcBef>
                <a:spcPct val="0"/>
              </a:spcBef>
              <a:buNone/>
            </a:pPr>
            <a:endParaRPr lang="zh-CN" altLang="en-US" sz="1800" dirty="0"/>
          </a:p>
        </p:txBody>
      </p:sp>
      <p:graphicFrame>
        <p:nvGraphicFramePr>
          <p:cNvPr id="2" name="图示 1"/>
          <p:cNvGraphicFramePr/>
          <p:nvPr>
            <p:extLst>
              <p:ext uri="{D42A27DB-BD31-4B8C-83A1-F6EECF244321}">
                <p14:modId xmlns="" xmlns:p14="http://schemas.microsoft.com/office/powerpoint/2010/main" val="943123449"/>
              </p:ext>
            </p:extLst>
          </p:nvPr>
        </p:nvGraphicFramePr>
        <p:xfrm>
          <a:off x="594337" y="1700808"/>
          <a:ext cx="7955326" cy="442553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 xmlns:p14="http://schemas.microsoft.com/office/powerpoint/2010/main" val="81555255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txBox="1">
            <a:spLocks/>
          </p:cNvSpPr>
          <p:nvPr/>
        </p:nvSpPr>
        <p:spPr>
          <a:xfrm>
            <a:off x="52585" y="74930"/>
            <a:ext cx="7111703" cy="706923"/>
          </a:xfrm>
          <a:prstGeom prst="rect">
            <a:avLst/>
          </a:prstGeom>
        </p:spPr>
        <p:txBody>
          <a:bodyPr>
            <a:normAutofit/>
          </a:bodyPr>
          <a:lstStyle>
            <a:lvl1pPr algn="l" rtl="0" eaLnBrk="0" fontAlgn="base" hangingPunct="0">
              <a:spcBef>
                <a:spcPct val="0"/>
              </a:spcBef>
              <a:spcAft>
                <a:spcPct val="0"/>
              </a:spcAft>
              <a:defRPr sz="3600" kern="1200">
                <a:solidFill>
                  <a:schemeClr val="bg1"/>
                </a:solidFill>
                <a:latin typeface="黑体" panose="02010609060101010101" pitchFamily="49" charset="-122"/>
                <a:ea typeface="黑体" panose="02010609060101010101" pitchFamily="49" charset="-122"/>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lang="zh-CN" altLang="en-US" dirty="0" smtClean="0"/>
              <a:t>第二节 组织</a:t>
            </a:r>
            <a:r>
              <a:rPr lang="zh-CN" altLang="en-US" dirty="0"/>
              <a:t>结构</a:t>
            </a:r>
            <a:endParaRPr lang="zh-CN" altLang="zh-CN" dirty="0"/>
          </a:p>
        </p:txBody>
      </p:sp>
      <p:sp>
        <p:nvSpPr>
          <p:cNvPr id="10" name="标题 1"/>
          <p:cNvSpPr txBox="1"/>
          <p:nvPr/>
        </p:nvSpPr>
        <p:spPr>
          <a:xfrm>
            <a:off x="251520" y="1193797"/>
            <a:ext cx="6912768" cy="7789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tx1"/>
                </a:solidFill>
                <a:latin typeface="微软雅黑" panose="020B0503020204020204" pitchFamily="34" charset="-122"/>
                <a:ea typeface="微软雅黑" panose="020B0503020204020204" pitchFamily="34" charset="-122"/>
                <a:cs typeface="+mj-cs"/>
              </a:defRPr>
            </a:lvl1pPr>
          </a:lstStyle>
          <a:p>
            <a:r>
              <a:rPr lang="zh-CN" altLang="en-US" sz="2000" dirty="0" smtClean="0"/>
              <a:t>一、组织结构的概念</a:t>
            </a:r>
            <a:endParaRPr lang="zh-CN" altLang="en-US" sz="1600" dirty="0"/>
          </a:p>
        </p:txBody>
      </p:sp>
      <p:sp>
        <p:nvSpPr>
          <p:cNvPr id="11" name="内容占位符 2"/>
          <p:cNvSpPr txBox="1">
            <a:spLocks/>
          </p:cNvSpPr>
          <p:nvPr/>
        </p:nvSpPr>
        <p:spPr>
          <a:xfrm>
            <a:off x="628650" y="1772815"/>
            <a:ext cx="7886700" cy="653981"/>
          </a:xfrm>
          <a:prstGeom prst="rect">
            <a:avLst/>
          </a:prstGeom>
        </p:spPr>
        <p:txBody>
          <a:bodyPr>
            <a:noAutofit/>
          </a:bodyPr>
          <a:lstStyle>
            <a:lvl1pPr marL="342900" indent="-342900" algn="l" rtl="0" eaLnBrk="0" fontAlgn="base" hangingPunct="0">
              <a:spcBef>
                <a:spcPct val="20000"/>
              </a:spcBef>
              <a:spcAft>
                <a:spcPct val="0"/>
              </a:spcAft>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rgbClr val="C00000"/>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457200">
              <a:spcBef>
                <a:spcPct val="0"/>
              </a:spcBef>
              <a:buNone/>
            </a:pPr>
            <a:r>
              <a:rPr lang="zh-CN" altLang="en-US" sz="1800" dirty="0" smtClean="0"/>
              <a:t>组织结构是组织</a:t>
            </a:r>
            <a:r>
              <a:rPr lang="zh-CN" altLang="en-US" sz="1800" dirty="0"/>
              <a:t>中正式确定的，使工作任务得以分解、组合和协调的框架体系。 </a:t>
            </a:r>
            <a:endParaRPr lang="en-US" altLang="zh-CN" sz="1800" dirty="0" smtClean="0"/>
          </a:p>
        </p:txBody>
      </p:sp>
      <p:pic>
        <p:nvPicPr>
          <p:cNvPr id="2050" name="Picture 2" descr="çå¤§åè´¸ç»ç»æ¶æå¾ç¤ºä¾"/>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077056" y="2420888"/>
            <a:ext cx="7167352" cy="3910556"/>
          </a:xfrm>
          <a:prstGeom prst="rect">
            <a:avLst/>
          </a:prstGeom>
          <a:noFill/>
          <a:extLst>
            <a:ext uri="{909E8E84-426E-40DD-AFC4-6F175D3DCCD1}">
              <a14:hiddenFill xmlns="" xmlns:a14="http://schemas.microsoft.com/office/drawing/2010/main">
                <a:solidFill>
                  <a:srgbClr val="FFFFFF"/>
                </a:solidFill>
              </a14:hiddenFill>
            </a:ext>
          </a:extLst>
        </p:spPr>
      </p:pic>
      <p:sp>
        <p:nvSpPr>
          <p:cNvPr id="2" name="圆角矩形 1"/>
          <p:cNvSpPr/>
          <p:nvPr/>
        </p:nvSpPr>
        <p:spPr>
          <a:xfrm>
            <a:off x="251520" y="2681778"/>
            <a:ext cx="2448272" cy="648072"/>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zh-CN" altLang="en-US" dirty="0" smtClean="0"/>
              <a:t>横纵向工作任务分解</a:t>
            </a:r>
            <a:endParaRPr lang="zh-CN" altLang="en-US" dirty="0"/>
          </a:p>
        </p:txBody>
      </p:sp>
      <p:sp>
        <p:nvSpPr>
          <p:cNvPr id="8" name="圆角矩形 7"/>
          <p:cNvSpPr/>
          <p:nvPr/>
        </p:nvSpPr>
        <p:spPr>
          <a:xfrm>
            <a:off x="6156176" y="2681778"/>
            <a:ext cx="2448272" cy="648072"/>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zh-CN" altLang="en-US" dirty="0" smtClean="0"/>
              <a:t>任务组合（职能</a:t>
            </a:r>
            <a:r>
              <a:rPr lang="en-US" altLang="zh-CN" dirty="0" smtClean="0"/>
              <a:t>/</a:t>
            </a:r>
            <a:r>
              <a:rPr lang="zh-CN" altLang="en-US" dirty="0" smtClean="0"/>
              <a:t>产品</a:t>
            </a:r>
            <a:r>
              <a:rPr lang="en-US" altLang="zh-CN" dirty="0" smtClean="0"/>
              <a:t>/</a:t>
            </a:r>
            <a:r>
              <a:rPr lang="zh-CN" altLang="en-US" dirty="0" smtClean="0"/>
              <a:t>区域部门化）</a:t>
            </a:r>
            <a:endParaRPr lang="zh-CN" altLang="en-US" dirty="0"/>
          </a:p>
        </p:txBody>
      </p:sp>
      <p:sp>
        <p:nvSpPr>
          <p:cNvPr id="12" name="圆角矩形 11"/>
          <p:cNvSpPr/>
          <p:nvPr/>
        </p:nvSpPr>
        <p:spPr>
          <a:xfrm>
            <a:off x="272715" y="5733256"/>
            <a:ext cx="2448272" cy="648072"/>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zh-CN" altLang="en-US" dirty="0" smtClean="0"/>
              <a:t>组织协调</a:t>
            </a:r>
            <a:endParaRPr lang="zh-CN" altLang="en-US" dirty="0"/>
          </a:p>
        </p:txBody>
      </p:sp>
    </p:spTree>
    <p:extLst>
      <p:ext uri="{BB962C8B-B14F-4D97-AF65-F5344CB8AC3E}">
        <p14:creationId xmlns="" xmlns:p14="http://schemas.microsoft.com/office/powerpoint/2010/main" val="2509392100"/>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812"/>
  <p:tag name="KSO_WM_BEAUTIFY_FLAG" val="#wm#"/>
  <p:tag name="KSO_WM_TAG_VERSION" val="1.0"/>
  <p:tag name="KSO_WM_UNIT_TYPE" val="r_i"/>
  <p:tag name="KSO_WM_UNIT_INDEX" val="1_1"/>
  <p:tag name="KSO_WM_UNIT_ID" val="256*r_i*1_1"/>
  <p:tag name="KSO_WM_UNIT_CLEAR" val="1"/>
  <p:tag name="KSO_WM_UNIT_LAYERLEVEL" val="1_1"/>
  <p:tag name="KSO_WM_DIAGRAM_GROUP_CODE" val="r1-1"/>
  <p:tag name="KSO_WM_UNIT_DIAGRAM_CONTRAST_TITLE_CNT" val="2"/>
  <p:tag name="KSO_WM_UNIT_DIAGRAM_DIMENSION_TITLE_CNT" val="1"/>
  <p:tag name="KSO_WM_UNIT_FILL_FORE_SCHEMECOLOR_INDEX" val="6"/>
  <p:tag name="KSO_WM_UNIT_FILL_TYPE" val="1"/>
</p:tagLst>
</file>

<file path=ppt/tags/tag10.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103"/>
  <p:tag name="KSO_WM_UNIT_TYPE" val="l_h_a"/>
  <p:tag name="KSO_WM_UNIT_INDEX" val="1_2_1"/>
  <p:tag name="KSO_WM_UNIT_ID" val="150995269*l_h_a*1_2_1"/>
  <p:tag name="KSO_WM_UNIT_CLEAR" val="1"/>
  <p:tag name="KSO_WM_UNIT_LAYERLEVEL" val="1_1_1"/>
  <p:tag name="KSO_WM_UNIT_VALUE" val="18"/>
  <p:tag name="KSO_WM_UNIT_HIGHLIGHT" val="0"/>
  <p:tag name="KSO_WM_UNIT_COMPATIBLE" val="0"/>
  <p:tag name="KSO_WM_BEAUTIFY_FLAG" val="#wm#"/>
  <p:tag name="KSO_WM_DIAGRAM_GROUP_CODE" val="l1-1"/>
  <p:tag name="KSO_WM_TAG_VERSION" val="1.0"/>
  <p:tag name="KSO_WM_UNIT_PRESET_TEXT_INDEX" val="3"/>
  <p:tag name="KSO_WM_UNIT_PRESET_TEXT_LEN" val="5"/>
  <p:tag name="KSO_WM_UNIT_FILL_FORE_SCHEMECOLOR_INDEX" val="6"/>
  <p:tag name="KSO_WM_UNIT_FILL_TYPE" val="1"/>
  <p:tag name="KSO_WM_UNIT_TEXT_FILL_FORE_SCHEMECOLOR_INDEX" val="14"/>
  <p:tag name="KSO_WM_UNIT_TEXT_FILL_TYPE" val="1"/>
</p:tagLst>
</file>

<file path=ppt/tags/tag11.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103"/>
  <p:tag name="KSO_WM_UNIT_TYPE" val="l_h_f"/>
  <p:tag name="KSO_WM_UNIT_INDEX" val="1_2_1"/>
  <p:tag name="KSO_WM_UNIT_ID" val="150995269*l_h_f*1_2_1"/>
  <p:tag name="KSO_WM_UNIT_CLEAR" val="1"/>
  <p:tag name="KSO_WM_UNIT_LAYERLEVEL" val="1_1_1"/>
  <p:tag name="KSO_WM_UNIT_VALUE" val="36"/>
  <p:tag name="KSO_WM_UNIT_HIGHLIGHT" val="0"/>
  <p:tag name="KSO_WM_UNIT_COMPATIBLE" val="0"/>
  <p:tag name="KSO_WM_BEAUTIFY_FLAG" val="#wm#"/>
  <p:tag name="KSO_WM_UNIT_PRESET_TEXT_INDEX" val="4"/>
  <p:tag name="KSO_WM_UNIT_PRESET_TEXT_LEN" val="26"/>
  <p:tag name="KSO_WM_DIAGRAM_GROUP_CODE" val="l1-1"/>
  <p:tag name="KSO_WM_TAG_VERSION" val="1.0"/>
  <p:tag name="KSO_WM_UNIT_FILL_FORE_SCHEMECOLOR_INDEX" val="14"/>
  <p:tag name="KSO_WM_UNIT_FILL_TYPE" val="1"/>
  <p:tag name="KSO_WM_UNIT_TEXT_FILL_FORE_SCHEMECOLOR_INDEX" val="13"/>
  <p:tag name="KSO_WM_UNIT_TEXT_FILL_TYPE" val="1"/>
</p:tagLst>
</file>

<file path=ppt/tags/tag12.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103"/>
  <p:tag name="KSO_WM_UNIT_TYPE" val="l_h_a"/>
  <p:tag name="KSO_WM_UNIT_INDEX" val="1_1_1"/>
  <p:tag name="KSO_WM_UNIT_ID" val="150995269*l_h_a*1_1_1"/>
  <p:tag name="KSO_WM_UNIT_CLEAR" val="1"/>
  <p:tag name="KSO_WM_UNIT_LAYERLEVEL" val="1_1_1"/>
  <p:tag name="KSO_WM_UNIT_VALUE" val="18"/>
  <p:tag name="KSO_WM_UNIT_HIGHLIGHT" val="0"/>
  <p:tag name="KSO_WM_UNIT_COMPATIBLE" val="0"/>
  <p:tag name="KSO_WM_BEAUTIFY_FLAG" val="#wm#"/>
  <p:tag name="KSO_WM_UNIT_PRESET_TEXT_INDEX" val="3"/>
  <p:tag name="KSO_WM_UNIT_PRESET_TEXT_LEN" val="5"/>
  <p:tag name="KSO_WM_DIAGRAM_GROUP_CODE" val="l1-1"/>
  <p:tag name="KSO_WM_TAG_VERSION" val="1.0"/>
  <p:tag name="KSO_WM_UNIT_FILL_FORE_SCHEMECOLOR_INDEX" val="5"/>
  <p:tag name="KSO_WM_UNIT_FILL_TYPE" val="1"/>
  <p:tag name="KSO_WM_UNIT_TEXT_FILL_FORE_SCHEMECOLOR_INDEX" val="14"/>
  <p:tag name="KSO_WM_UNIT_TEXT_FILL_TYPE" val="1"/>
</p:tagLst>
</file>

<file path=ppt/tags/tag13.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103"/>
  <p:tag name="KSO_WM_UNIT_TYPE" val="l_h_f"/>
  <p:tag name="KSO_WM_UNIT_INDEX" val="1_1_1"/>
  <p:tag name="KSO_WM_UNIT_ID" val="150995269*l_h_f*1_1_1"/>
  <p:tag name="KSO_WM_UNIT_CLEAR" val="1"/>
  <p:tag name="KSO_WM_UNIT_LAYERLEVEL" val="1_1_1"/>
  <p:tag name="KSO_WM_UNIT_VALUE" val="36"/>
  <p:tag name="KSO_WM_UNIT_HIGHLIGHT" val="0"/>
  <p:tag name="KSO_WM_UNIT_COMPATIBLE" val="0"/>
  <p:tag name="KSO_WM_BEAUTIFY_FLAG" val="#wm#"/>
  <p:tag name="KSO_WM_UNIT_PRESET_TEXT_INDEX" val="4"/>
  <p:tag name="KSO_WM_UNIT_PRESET_TEXT_LEN" val="26"/>
  <p:tag name="KSO_WM_DIAGRAM_GROUP_CODE" val="l1-1"/>
  <p:tag name="KSO_WM_TAG_VERSION" val="1.0"/>
  <p:tag name="KSO_WM_UNIT_FILL_FORE_SCHEMECOLOR_INDEX" val="14"/>
  <p:tag name="KSO_WM_UNIT_FILL_TYPE" val="1"/>
  <p:tag name="KSO_WM_UNIT_TEXT_FILL_FORE_SCHEMECOLOR_INDEX" val="13"/>
  <p:tag name="KSO_WM_UNIT_TEXT_FILL_TYPE" val="1"/>
</p:tagLst>
</file>

<file path=ppt/tags/tag2.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812"/>
  <p:tag name="KSO_WM_BEAUTIFY_FLAG" val="#wm#"/>
  <p:tag name="KSO_WM_TAG_VERSION" val="1.0"/>
  <p:tag name="KSO_WM_UNIT_TYPE" val="r_i"/>
  <p:tag name="KSO_WM_UNIT_INDEX" val="1_2"/>
  <p:tag name="KSO_WM_UNIT_ID" val="256*r_i*1_2"/>
  <p:tag name="KSO_WM_UNIT_CLEAR" val="1"/>
  <p:tag name="KSO_WM_UNIT_LAYERLEVEL" val="1_1"/>
  <p:tag name="KSO_WM_DIAGRAM_GROUP_CODE" val="r1-1"/>
  <p:tag name="KSO_WM_UNIT_DIAGRAM_CONTRAST_TITLE_CNT" val="2"/>
  <p:tag name="KSO_WM_UNIT_DIAGRAM_DIMENSION_TITLE_CNT" val="1"/>
  <p:tag name="KSO_WM_UNIT_FILL_FORE_SCHEMECOLOR_INDEX" val="14"/>
  <p:tag name="KSO_WM_UNIT_FILL_TYPE" val="1"/>
</p:tagLst>
</file>

<file path=ppt/tags/tag3.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812"/>
  <p:tag name="KSO_WM_BEAUTIFY_FLAG" val="#wm#"/>
  <p:tag name="KSO_WM_TAG_VERSION" val="1.0"/>
  <p:tag name="KSO_WM_UNIT_TYPE" val="r_i"/>
  <p:tag name="KSO_WM_UNIT_INDEX" val="1_9"/>
  <p:tag name="KSO_WM_UNIT_ID" val="256*r_i*1_9"/>
  <p:tag name="KSO_WM_UNIT_CLEAR" val="1"/>
  <p:tag name="KSO_WM_UNIT_LAYERLEVEL" val="1_1"/>
  <p:tag name="KSO_WM_DIAGRAM_GROUP_CODE" val="r1-1"/>
  <p:tag name="KSO_WM_UNIT_DIAGRAM_CONTRAST_TITLE_CNT" val="2"/>
  <p:tag name="KSO_WM_UNIT_DIAGRAM_DIMENSION_TITLE_CNT" val="1"/>
  <p:tag name="KSO_WM_UNIT_FILL_FORE_SCHEMECOLOR_INDEX" val="7"/>
  <p:tag name="KSO_WM_UNIT_FILL_TYPE" val="1"/>
</p:tagLst>
</file>

<file path=ppt/tags/tag4.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812"/>
  <p:tag name="KSO_WM_BEAUTIFY_FLAG" val="#wm#"/>
  <p:tag name="KSO_WM_TAG_VERSION" val="1.0"/>
  <p:tag name="KSO_WM_UNIT_TYPE" val="r_i"/>
  <p:tag name="KSO_WM_UNIT_INDEX" val="1_10"/>
  <p:tag name="KSO_WM_UNIT_ID" val="256*r_i*1_10"/>
  <p:tag name="KSO_WM_UNIT_CLEAR" val="1"/>
  <p:tag name="KSO_WM_UNIT_LAYERLEVEL" val="1_1"/>
  <p:tag name="KSO_WM_DIAGRAM_GROUP_CODE" val="r1-1"/>
  <p:tag name="KSO_WM_UNIT_DIAGRAM_CONTRAST_TITLE_CNT" val="2"/>
  <p:tag name="KSO_WM_UNIT_DIAGRAM_DIMENSION_TITLE_CNT" val="1"/>
  <p:tag name="KSO_WM_UNIT_FILL_FORE_SCHEMECOLOR_INDEX" val="14"/>
  <p:tag name="KSO_WM_UNIT_FILL_TYPE" val="1"/>
</p:tagLst>
</file>

<file path=ppt/tags/tag5.xml><?xml version="1.0" encoding="utf-8"?>
<p:tagLst xmlns:a="http://schemas.openxmlformats.org/drawingml/2006/main" xmlns:r="http://schemas.openxmlformats.org/officeDocument/2006/relationships" xmlns:p="http://schemas.openxmlformats.org/presentationml/2006/main">
  <p:tag name="KSO_WM_BEAUTIFY_FLAG" val="#wm#"/>
  <p:tag name="KSO_WM_UNIT_TYPE" val="i"/>
  <p:tag name="KSO_WM_UNIT_ID" val="diagram103_4*i*0"/>
  <p:tag name="KSO_WM_TEMPLATE_CATEGORY" val="diagram"/>
  <p:tag name="KSO_WM_TEMPLATE_INDEX" val="103"/>
  <p:tag name="KSO_WM_TAG_VERSION" val="1.0"/>
  <p:tag name="KSO_WM_UNIT_INDEX" val="0"/>
</p:tagLst>
</file>

<file path=ppt/tags/tag6.xml><?xml version="1.0" encoding="utf-8"?>
<p:tagLst xmlns:a="http://schemas.openxmlformats.org/drawingml/2006/main" xmlns:r="http://schemas.openxmlformats.org/officeDocument/2006/relationships" xmlns:p="http://schemas.openxmlformats.org/presentationml/2006/main">
  <p:tag name="KSO_WM_BEAUTIFY_FLAG" val="#wm#"/>
  <p:tag name="KSO_WM_UNIT_TYPE" val="i"/>
  <p:tag name="KSO_WM_UNIT_ID" val="diagram103_4*i*5"/>
  <p:tag name="KSO_WM_TEMPLATE_CATEGORY" val="diagram"/>
  <p:tag name="KSO_WM_TEMPLATE_INDEX" val="103"/>
  <p:tag name="KSO_WM_TAG_VERSION" val="1.0"/>
  <p:tag name="KSO_WM_UNIT_INDEX" val="5"/>
</p:tagLst>
</file>

<file path=ppt/tags/tag7.xml><?xml version="1.0" encoding="utf-8"?>
<p:tagLst xmlns:a="http://schemas.openxmlformats.org/drawingml/2006/main" xmlns:r="http://schemas.openxmlformats.org/officeDocument/2006/relationships" xmlns:p="http://schemas.openxmlformats.org/presentationml/2006/main">
  <p:tag name="KSO_WM_BEAUTIFY_FLAG" val="#wm#"/>
  <p:tag name="KSO_WM_UNIT_TYPE" val="i"/>
  <p:tag name="KSO_WM_UNIT_ID" val="diagram103_4*i*10"/>
  <p:tag name="KSO_WM_TEMPLATE_CATEGORY" val="diagram"/>
  <p:tag name="KSO_WM_TEMPLATE_INDEX" val="103"/>
  <p:tag name="KSO_WM_TAG_VERSION" val="1.0"/>
  <p:tag name="KSO_WM_UNIT_INDEX" val="10"/>
</p:tagLst>
</file>

<file path=ppt/tags/tag8.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103"/>
  <p:tag name="KSO_WM_UNIT_TYPE" val="l_h_a"/>
  <p:tag name="KSO_WM_UNIT_INDEX" val="1_3_1"/>
  <p:tag name="KSO_WM_UNIT_ID" val="150995269*l_h_a*1_3_1"/>
  <p:tag name="KSO_WM_UNIT_CLEAR" val="1"/>
  <p:tag name="KSO_WM_UNIT_LAYERLEVEL" val="1_1_1"/>
  <p:tag name="KSO_WM_UNIT_VALUE" val="18"/>
  <p:tag name="KSO_WM_UNIT_HIGHLIGHT" val="0"/>
  <p:tag name="KSO_WM_UNIT_COMPATIBLE" val="0"/>
  <p:tag name="KSO_WM_BEAUTIFY_FLAG" val="#wm#"/>
  <p:tag name="KSO_WM_DIAGRAM_GROUP_CODE" val="l1-1"/>
  <p:tag name="KSO_WM_TAG_VERSION" val="1.0"/>
  <p:tag name="KSO_WM_UNIT_PRESET_TEXT_INDEX" val="3"/>
  <p:tag name="KSO_WM_UNIT_PRESET_TEXT_LEN" val="5"/>
  <p:tag name="KSO_WM_UNIT_FILL_FORE_SCHEMECOLOR_INDEX" val="7"/>
  <p:tag name="KSO_WM_UNIT_FILL_TYPE" val="1"/>
  <p:tag name="KSO_WM_UNIT_TEXT_FILL_FORE_SCHEMECOLOR_INDEX" val="14"/>
  <p:tag name="KSO_WM_UNIT_TEXT_FILL_TYPE" val="1"/>
</p:tagLst>
</file>

<file path=ppt/tags/tag9.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103"/>
  <p:tag name="KSO_WM_UNIT_TYPE" val="l_h_f"/>
  <p:tag name="KSO_WM_UNIT_INDEX" val="1_3_1"/>
  <p:tag name="KSO_WM_UNIT_ID" val="150995269*l_h_f*1_3_1"/>
  <p:tag name="KSO_WM_UNIT_CLEAR" val="1"/>
  <p:tag name="KSO_WM_UNIT_LAYERLEVEL" val="1_1_1"/>
  <p:tag name="KSO_WM_UNIT_VALUE" val="36"/>
  <p:tag name="KSO_WM_UNIT_HIGHLIGHT" val="0"/>
  <p:tag name="KSO_WM_UNIT_COMPATIBLE" val="0"/>
  <p:tag name="KSO_WM_BEAUTIFY_FLAG" val="#wm#"/>
  <p:tag name="KSO_WM_UNIT_PRESET_TEXT_INDEX" val="4"/>
  <p:tag name="KSO_WM_UNIT_PRESET_TEXT_LEN" val="26"/>
  <p:tag name="KSO_WM_DIAGRAM_GROUP_CODE" val="l1-1"/>
  <p:tag name="KSO_WM_TAG_VERSION" val="1.0"/>
  <p:tag name="KSO_WM_UNIT_FILL_FORE_SCHEMECOLOR_INDEX" val="14"/>
  <p:tag name="KSO_WM_UNIT_FILL_TYPE" val="1"/>
  <p:tag name="KSO_WM_UNIT_TEXT_FILL_FORE_SCHEMECOLOR_INDEX" val="13"/>
  <p:tag name="KSO_WM_UNIT_TEXT_FILL_TYPE" val="1"/>
</p:tagLst>
</file>

<file path=ppt/theme/theme1.xml><?xml version="1.0" encoding="utf-8"?>
<a:theme xmlns:a="http://schemas.openxmlformats.org/drawingml/2006/main" name="默认设计模板">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xswczja">
      <a:majorFont>
        <a:latin typeface="Times New Roman"/>
        <a:ea typeface="Microsoft YaHei"/>
        <a:cs typeface=""/>
      </a:majorFont>
      <a:minorFont>
        <a:latin typeface="Times New Roman"/>
        <a:ea typeface="Microsoft YaHe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1699</TotalTime>
  <Words>4930</Words>
  <Application>Microsoft Office PowerPoint</Application>
  <PresentationFormat>全屏显示(4:3)</PresentationFormat>
  <Paragraphs>374</Paragraphs>
  <Slides>42</Slides>
  <Notes>0</Notes>
  <HiddenSlides>0</HiddenSlides>
  <MMClips>0</MMClips>
  <ScaleCrop>false</ScaleCrop>
  <HeadingPairs>
    <vt:vector size="4" baseType="variant">
      <vt:variant>
        <vt:lpstr>主题</vt:lpstr>
      </vt:variant>
      <vt:variant>
        <vt:i4>1</vt:i4>
      </vt:variant>
      <vt:variant>
        <vt:lpstr>幻灯片标题</vt:lpstr>
      </vt:variant>
      <vt:variant>
        <vt:i4>42</vt:i4>
      </vt:variant>
    </vt:vector>
  </HeadingPairs>
  <TitlesOfParts>
    <vt:vector size="43" baseType="lpstr">
      <vt:lpstr>默认设计模板</vt:lpstr>
      <vt:lpstr>第六章  组织设计</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lpstr>幻灯片 26</vt:lpstr>
      <vt:lpstr>幻灯片 27</vt:lpstr>
      <vt:lpstr>幻灯片 28</vt:lpstr>
      <vt:lpstr>幻灯片 29</vt:lpstr>
      <vt:lpstr>幻灯片 30</vt:lpstr>
      <vt:lpstr>幻灯片 31</vt:lpstr>
      <vt:lpstr>幻灯片 32</vt:lpstr>
      <vt:lpstr>幻灯片 33</vt:lpstr>
      <vt:lpstr>幻灯片 34</vt:lpstr>
      <vt:lpstr>幻灯片 35</vt:lpstr>
      <vt:lpstr>幻灯片 36</vt:lpstr>
      <vt:lpstr>幻灯片 37</vt:lpstr>
      <vt:lpstr>幻灯片 38</vt:lpstr>
      <vt:lpstr>幻灯片 39</vt:lpstr>
      <vt:lpstr>幻灯片 40</vt:lpstr>
      <vt:lpstr>幻灯片 41</vt:lpstr>
      <vt:lpstr>幻灯片 42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马工程网站修改建议</dc:title>
  <dc:creator>Ali</dc:creator>
  <cp:lastModifiedBy>xtzj</cp:lastModifiedBy>
  <cp:revision>166</cp:revision>
  <dcterms:modified xsi:type="dcterms:W3CDTF">2019-10-03T12:19:43Z</dcterms:modified>
</cp:coreProperties>
</file>