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1" r:id="rId1"/>
  </p:sldMasterIdLst>
  <p:notesMasterIdLst>
    <p:notesMasterId r:id="rId4"/>
  </p:notes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CB8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4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36DF7A-B42F-47F9-8E0F-4E01E9822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548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35626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0D8CC-E3FC-475D-A6ED-8D5370F7D2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3842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64C6-5E4F-4ECF-93A1-3082B5BB9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168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C819-C044-4C83-9102-5C520BB3D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0719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B77C4-09D7-40B4-B334-D72A6CCA7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258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9FEC4-BDF3-4519-826C-6F8F362F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8904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EDF0B-0EFF-4B44-A0C4-C469CA75E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112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616E8-2F19-47DB-B74E-75D096F8D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9633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B58A-107C-4DCD-9D01-829DF13D3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9084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73D1C-D68E-420A-A47F-B52A4338A8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024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B6B1C-5A5A-40A0-95E6-2D9FBA22C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025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6C7EE7F-F261-46F2-9596-E9AA93665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76325" y="6172200"/>
            <a:ext cx="79914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20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i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i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35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kern="0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+mn-ea"/>
              </a:rPr>
              <a:t>计算机导论大作业</a:t>
            </a:r>
            <a:endParaRPr lang="zh-CN" altLang="en-US" sz="3200" b="1" kern="0" dirty="0">
              <a:latin typeface="宋体" pitchFamily="2" charset="-122"/>
              <a:ea typeface="宋体" pitchFamily="2" charset="-122"/>
              <a:cs typeface="Times New Roman" pitchFamily="18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295400"/>
            <a:ext cx="8382000" cy="4616648"/>
          </a:xfrm>
          <a:prstGeom prst="rect">
            <a:avLst/>
          </a:prstGeom>
          <a:noFill/>
          <a:ln w="19050">
            <a:solidFill>
              <a:srgbClr val="327CB8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内容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题目一：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兴趣选择一款互联网产品，既可以是智能硬件如：苹果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手表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iwatch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可以是手机（计算机）应用软件，如：大众点评，滴滴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……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自己看做产品经理，分析其基本运行模式、盈利模式、优缺点、需要改进的地方，产品未来的发展方向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题目二：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根据兴趣选择某种智能需求或研究方向，设计一款智能软件产品，需要至少完成需求分析阶段，描述清楚问题来源，当前状况，发明创新之处，设计详述，后期计划等。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题目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三：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根据自己的认识思考未来计算机方向（人工智能、大数据、物联网等）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35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kern="0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+mn-ea"/>
              </a:rPr>
              <a:t>计算机导论大作业</a:t>
            </a:r>
            <a:endParaRPr lang="zh-CN" altLang="en-US" sz="3200" b="1" kern="0" dirty="0">
              <a:latin typeface="宋体" pitchFamily="2" charset="-122"/>
              <a:ea typeface="宋体" pitchFamily="2" charset="-122"/>
              <a:cs typeface="Times New Roman" pitchFamily="18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305800" cy="4452181"/>
          </a:xfrm>
          <a:prstGeom prst="rect">
            <a:avLst/>
          </a:prstGeom>
          <a:noFill/>
          <a:ln w="19050">
            <a:solidFill>
              <a:srgbClr val="327CB8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要求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just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以上题目小组为单位，三选一；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5-6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人一组，小组成员进行组内分工；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选题定位清晰，内容明确；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提交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Word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文档，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PPT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演示文稿；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Word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文档包括：问题来源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包括研究现状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，需求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详情，附加数据说明和分析过程，问题影响和意义解释，组内分工详情；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PPT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演示文稿展示：制作美观，结构合理，讲述清晰。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0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6404</TotalTime>
  <Words>233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lynn</cp:lastModifiedBy>
  <cp:revision>115</cp:revision>
  <dcterms:created xsi:type="dcterms:W3CDTF">2002-06-09T00:44:04Z</dcterms:created>
  <dcterms:modified xsi:type="dcterms:W3CDTF">2019-10-09T02:47:53Z</dcterms:modified>
</cp:coreProperties>
</file>