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8" r:id="rId2"/>
    <p:sldId id="301" r:id="rId3"/>
    <p:sldId id="302" r:id="rId4"/>
    <p:sldId id="303" r:id="rId5"/>
    <p:sldId id="304" r:id="rId6"/>
    <p:sldId id="305" r:id="rId7"/>
    <p:sldId id="306" r:id="rId8"/>
    <p:sldId id="307" r:id="rId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3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1" autoAdjust="0"/>
    <p:restoredTop sz="99852" autoAdjust="0"/>
  </p:normalViewPr>
  <p:slideViewPr>
    <p:cSldViewPr>
      <p:cViewPr varScale="1">
        <p:scale>
          <a:sx n="74" d="100"/>
          <a:sy n="74" d="100"/>
        </p:scale>
        <p:origin x="-552" y="-96"/>
      </p:cViewPr>
      <p:guideLst>
        <p:guide orient="horz" pos="2232"/>
        <p:guide orient="horz" pos="4186"/>
        <p:guide orient="horz" pos="1008"/>
        <p:guide pos="2880"/>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buFontTx/>
              <a:buNone/>
              <a:defRPr sz="1200">
                <a:latin typeface="Arial" panose="020B0604020202020204" pitchFamily="34" charset="0"/>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buFont typeface="Arial" panose="020B0604020202020204" pitchFamily="34" charset="0"/>
              <a:buNone/>
              <a:defRPr sz="1200" noProof="1"/>
            </a:lvl1pPr>
          </a:lstStyle>
          <a:p>
            <a:pPr>
              <a:defRPr/>
            </a:pPr>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buFontTx/>
              <a:buNone/>
              <a:defRPr sz="1200">
                <a:latin typeface="Arial" panose="020B0604020202020204" pitchFamily="34" charset="0"/>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noProof="1"/>
            </a:lvl1pPr>
          </a:lstStyle>
          <a:p>
            <a:pPr>
              <a:defRPr/>
            </a:pPr>
            <a:fld id="{8551BF68-7851-4324-B805-578E1DE66530}" type="slidenum">
              <a:rPr altLang="zh-CN"/>
              <a:pPr>
                <a:defRPr/>
              </a:pPr>
              <a:t>‹#›</a:t>
            </a:fld>
            <a:endParaRPr lang="zh-CN" altLang="zh-CN"/>
          </a:p>
        </p:txBody>
      </p:sp>
    </p:spTree>
    <p:extLst>
      <p:ext uri="{BB962C8B-B14F-4D97-AF65-F5344CB8AC3E}">
        <p14:creationId xmlns:p14="http://schemas.microsoft.com/office/powerpoint/2010/main" val="3958321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buFontTx/>
              <a:buNone/>
              <a:defRPr sz="1200">
                <a:latin typeface="Times" charset="0"/>
                <a:ea typeface="+mn-ea"/>
                <a:cs typeface="+mn-cs"/>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Tx/>
              <a:buNone/>
              <a:defRPr sz="1200">
                <a:latin typeface="Times" charset="0"/>
                <a:ea typeface="+mn-ea"/>
                <a:cs typeface="+mn-cs"/>
              </a:defRPr>
            </a:lvl1pPr>
          </a:lstStyle>
          <a:p>
            <a:pPr>
              <a:defRPr/>
            </a:pPr>
            <a:endParaRPr lang="en-US" dirty="0"/>
          </a:p>
        </p:txBody>
      </p:sp>
      <p:sp>
        <p:nvSpPr>
          <p:cNvPr id="46084"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buFontTx/>
              <a:buNone/>
              <a:defRPr sz="1200">
                <a:latin typeface="Times" charset="0"/>
                <a:ea typeface="+mn-ea"/>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noProof="1">
                <a:latin typeface="Times" charset="0"/>
              </a:defRPr>
            </a:lvl1pPr>
          </a:lstStyle>
          <a:p>
            <a:pPr>
              <a:defRPr/>
            </a:pPr>
            <a:fld id="{7B014F1B-79E9-4661-BAC6-B976E545D9F9}" type="slidenum">
              <a:rPr altLang="zh-CN"/>
              <a:pPr>
                <a:defRPr/>
              </a:pPr>
              <a:t>‹#›</a:t>
            </a:fld>
            <a:endParaRPr lang="zh-CN" altLang="zh-CN"/>
          </a:p>
        </p:txBody>
      </p:sp>
    </p:spTree>
    <p:extLst>
      <p:ext uri="{BB962C8B-B14F-4D97-AF65-F5344CB8AC3E}">
        <p14:creationId xmlns:p14="http://schemas.microsoft.com/office/powerpoint/2010/main" val="351271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ChangeArrowheads="1" noTextEdit="1"/>
          </p:cNvSpPr>
          <p:nvPr>
            <p:ph type="sldImg" idx="4294967295"/>
          </p:nvPr>
        </p:nvSpPr>
        <p:spPr>
          <a:ln/>
        </p:spPr>
      </p:sp>
      <p:sp>
        <p:nvSpPr>
          <p:cNvPr id="48131" name="Notes Placeholder 2"/>
          <p:cNvSpPr>
            <a:spLocks noGrp="1" noChangeArrowheads="1"/>
          </p:cNvSpPr>
          <p:nvPr>
            <p:ph type="body" idx="4294967295"/>
          </p:nvPr>
        </p:nvSpPr>
        <p:spPr/>
        <p:txBody>
          <a:bodyPr>
            <a:prstTxWarp prst="textNoShape">
              <a:avLst/>
            </a:prstTxWarp>
          </a:bodyPr>
          <a:lstStyle/>
          <a:p>
            <a:pPr eaLnBrk="1" hangingPunct="1">
              <a:lnSpc>
                <a:spcPct val="90000"/>
              </a:lnSpc>
            </a:pPr>
            <a:endParaRPr lang="zh-CN" altLang="en-US" smtClean="0">
              <a:solidFill>
                <a:srgbClr val="0000FF"/>
              </a:solidFill>
              <a:ea typeface="宋体" pitchFamily="2" charset="-122"/>
            </a:endParaRPr>
          </a:p>
        </p:txBody>
      </p:sp>
      <p:sp>
        <p:nvSpPr>
          <p:cNvPr id="4813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CE33448A-D1CC-459E-ADB2-742A6E96A51B}" type="slidenum">
              <a:rPr altLang="zh-CN" sz="1200" smtClean="0">
                <a:latin typeface="Times" charset="0"/>
              </a:rPr>
              <a:pPr>
                <a:buFontTx/>
                <a:buNone/>
              </a:pPr>
              <a:t>1</a:t>
            </a:fld>
            <a:endParaRPr lang="zh-CN" altLang="zh-CN" sz="1200" smtClean="0">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ln/>
        </p:spPr>
      </p:sp>
      <p:sp>
        <p:nvSpPr>
          <p:cNvPr id="89091" name="Notes Placeholder 2"/>
          <p:cNvSpPr>
            <a:spLocks noGrp="1" noChangeArrowheads="1"/>
          </p:cNvSpPr>
          <p:nvPr>
            <p:ph type="body" idx="4294967295"/>
          </p:nvPr>
        </p:nvSpPr>
        <p:spPr/>
        <p:txBody>
          <a:bodyPr>
            <a:prstTxWarp prst="textNoShape">
              <a:avLst/>
            </a:prstTxWarp>
          </a:bodyPr>
          <a:lstStyle/>
          <a:p>
            <a:pPr>
              <a:spcBef>
                <a:spcPct val="50000"/>
              </a:spcBef>
            </a:pPr>
            <a:endParaRPr lang="zh-CN" altLang="en-US" i="1" smtClean="0">
              <a:latin typeface="Arial" pitchFamily="34" charset="0"/>
              <a:ea typeface="宋体" pitchFamily="2" charset="-122"/>
            </a:endParaRPr>
          </a:p>
          <a:p>
            <a:endParaRPr lang="zh-CN" altLang="zh-CN" smtClean="0"/>
          </a:p>
        </p:txBody>
      </p:sp>
      <p:sp>
        <p:nvSpPr>
          <p:cNvPr id="8909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7DC50E32-8E0C-4DE0-817C-5C1A912644E7}" type="slidenum">
              <a:rPr altLang="zh-CN" sz="1200" smtClean="0">
                <a:latin typeface="Times" charset="0"/>
              </a:rPr>
              <a:pPr>
                <a:buFontTx/>
                <a:buNone/>
              </a:pPr>
              <a:t>2</a:t>
            </a:fld>
            <a:endParaRPr lang="zh-CN" altLang="zh-CN" sz="1200" smtClean="0">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ln/>
        </p:spPr>
      </p:sp>
      <p:sp>
        <p:nvSpPr>
          <p:cNvPr id="89091" name="Notes Placeholder 2"/>
          <p:cNvSpPr>
            <a:spLocks noGrp="1" noChangeArrowheads="1"/>
          </p:cNvSpPr>
          <p:nvPr>
            <p:ph type="body" idx="4294967295"/>
          </p:nvPr>
        </p:nvSpPr>
        <p:spPr/>
        <p:txBody>
          <a:bodyPr>
            <a:prstTxWarp prst="textNoShape">
              <a:avLst/>
            </a:prstTxWarp>
          </a:bodyPr>
          <a:lstStyle/>
          <a:p>
            <a:pPr>
              <a:spcBef>
                <a:spcPct val="50000"/>
              </a:spcBef>
            </a:pPr>
            <a:endParaRPr lang="zh-CN" altLang="en-US" i="1" smtClean="0">
              <a:latin typeface="Arial" pitchFamily="34" charset="0"/>
              <a:ea typeface="宋体" pitchFamily="2" charset="-122"/>
            </a:endParaRPr>
          </a:p>
          <a:p>
            <a:endParaRPr lang="zh-CN" altLang="zh-CN" smtClean="0"/>
          </a:p>
        </p:txBody>
      </p:sp>
      <p:sp>
        <p:nvSpPr>
          <p:cNvPr id="8909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7DC50E32-8E0C-4DE0-817C-5C1A912644E7}" type="slidenum">
              <a:rPr altLang="zh-CN" sz="1200" smtClean="0">
                <a:latin typeface="Times" charset="0"/>
              </a:rPr>
              <a:pPr>
                <a:buFontTx/>
                <a:buNone/>
              </a:pPr>
              <a:t>3</a:t>
            </a:fld>
            <a:endParaRPr lang="zh-CN" altLang="zh-CN" sz="1200"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ln/>
        </p:spPr>
      </p:sp>
      <p:sp>
        <p:nvSpPr>
          <p:cNvPr id="89091" name="Notes Placeholder 2"/>
          <p:cNvSpPr>
            <a:spLocks noGrp="1" noChangeArrowheads="1"/>
          </p:cNvSpPr>
          <p:nvPr>
            <p:ph type="body" idx="4294967295"/>
          </p:nvPr>
        </p:nvSpPr>
        <p:spPr/>
        <p:txBody>
          <a:bodyPr>
            <a:prstTxWarp prst="textNoShape">
              <a:avLst/>
            </a:prstTxWarp>
          </a:bodyPr>
          <a:lstStyle/>
          <a:p>
            <a:pPr>
              <a:spcBef>
                <a:spcPct val="50000"/>
              </a:spcBef>
            </a:pPr>
            <a:endParaRPr lang="zh-CN" altLang="en-US" i="1" smtClean="0">
              <a:latin typeface="Arial" pitchFamily="34" charset="0"/>
              <a:ea typeface="宋体" pitchFamily="2" charset="-122"/>
            </a:endParaRPr>
          </a:p>
          <a:p>
            <a:endParaRPr lang="zh-CN" altLang="zh-CN" smtClean="0"/>
          </a:p>
        </p:txBody>
      </p:sp>
      <p:sp>
        <p:nvSpPr>
          <p:cNvPr id="8909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7DC50E32-8E0C-4DE0-817C-5C1A912644E7}" type="slidenum">
              <a:rPr altLang="zh-CN" sz="1200" smtClean="0">
                <a:latin typeface="Times" charset="0"/>
              </a:rPr>
              <a:pPr>
                <a:buFontTx/>
                <a:buNone/>
              </a:pPr>
              <a:t>4</a:t>
            </a:fld>
            <a:endParaRPr lang="zh-CN" altLang="zh-CN" sz="1200" smtClean="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ln/>
        </p:spPr>
      </p:sp>
      <p:sp>
        <p:nvSpPr>
          <p:cNvPr id="89091" name="Notes Placeholder 2"/>
          <p:cNvSpPr>
            <a:spLocks noGrp="1" noChangeArrowheads="1"/>
          </p:cNvSpPr>
          <p:nvPr>
            <p:ph type="body" idx="4294967295"/>
          </p:nvPr>
        </p:nvSpPr>
        <p:spPr/>
        <p:txBody>
          <a:bodyPr>
            <a:prstTxWarp prst="textNoShape">
              <a:avLst/>
            </a:prstTxWarp>
          </a:bodyPr>
          <a:lstStyle/>
          <a:p>
            <a:pPr>
              <a:spcBef>
                <a:spcPct val="50000"/>
              </a:spcBef>
            </a:pPr>
            <a:endParaRPr lang="zh-CN" altLang="en-US" i="1" smtClean="0">
              <a:latin typeface="Arial" pitchFamily="34" charset="0"/>
              <a:ea typeface="宋体" pitchFamily="2" charset="-122"/>
            </a:endParaRPr>
          </a:p>
          <a:p>
            <a:endParaRPr lang="zh-CN" altLang="zh-CN" smtClean="0"/>
          </a:p>
        </p:txBody>
      </p:sp>
      <p:sp>
        <p:nvSpPr>
          <p:cNvPr id="8909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7DC50E32-8E0C-4DE0-817C-5C1A912644E7}" type="slidenum">
              <a:rPr altLang="zh-CN" sz="1200" smtClean="0">
                <a:latin typeface="Times" charset="0"/>
              </a:rPr>
              <a:pPr>
                <a:buFontTx/>
                <a:buNone/>
              </a:pPr>
              <a:t>5</a:t>
            </a:fld>
            <a:endParaRPr lang="zh-CN" altLang="zh-CN" sz="1200" smtClean="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ln/>
        </p:spPr>
      </p:sp>
      <p:sp>
        <p:nvSpPr>
          <p:cNvPr id="89091" name="Notes Placeholder 2"/>
          <p:cNvSpPr>
            <a:spLocks noGrp="1" noChangeArrowheads="1"/>
          </p:cNvSpPr>
          <p:nvPr>
            <p:ph type="body" idx="4294967295"/>
          </p:nvPr>
        </p:nvSpPr>
        <p:spPr/>
        <p:txBody>
          <a:bodyPr>
            <a:prstTxWarp prst="textNoShape">
              <a:avLst/>
            </a:prstTxWarp>
          </a:bodyPr>
          <a:lstStyle/>
          <a:p>
            <a:pPr>
              <a:spcBef>
                <a:spcPct val="50000"/>
              </a:spcBef>
            </a:pPr>
            <a:endParaRPr lang="zh-CN" altLang="en-US" i="1" smtClean="0">
              <a:latin typeface="Arial" pitchFamily="34" charset="0"/>
              <a:ea typeface="宋体" pitchFamily="2" charset="-122"/>
            </a:endParaRPr>
          </a:p>
          <a:p>
            <a:endParaRPr lang="zh-CN" altLang="zh-CN" smtClean="0"/>
          </a:p>
        </p:txBody>
      </p:sp>
      <p:sp>
        <p:nvSpPr>
          <p:cNvPr id="8909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7DC50E32-8E0C-4DE0-817C-5C1A912644E7}" type="slidenum">
              <a:rPr altLang="zh-CN" sz="1200" smtClean="0">
                <a:latin typeface="Times" charset="0"/>
              </a:rPr>
              <a:pPr>
                <a:buFontTx/>
                <a:buNone/>
              </a:pPr>
              <a:t>6</a:t>
            </a:fld>
            <a:endParaRPr lang="zh-CN" altLang="zh-CN" sz="1200" smtClean="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ln/>
        </p:spPr>
      </p:sp>
      <p:sp>
        <p:nvSpPr>
          <p:cNvPr id="89091" name="Notes Placeholder 2"/>
          <p:cNvSpPr>
            <a:spLocks noGrp="1" noChangeArrowheads="1"/>
          </p:cNvSpPr>
          <p:nvPr>
            <p:ph type="body" idx="4294967295"/>
          </p:nvPr>
        </p:nvSpPr>
        <p:spPr/>
        <p:txBody>
          <a:bodyPr>
            <a:prstTxWarp prst="textNoShape">
              <a:avLst/>
            </a:prstTxWarp>
          </a:bodyPr>
          <a:lstStyle/>
          <a:p>
            <a:pPr>
              <a:spcBef>
                <a:spcPct val="50000"/>
              </a:spcBef>
            </a:pPr>
            <a:endParaRPr lang="zh-CN" altLang="en-US" i="1" smtClean="0">
              <a:latin typeface="Arial" pitchFamily="34" charset="0"/>
              <a:ea typeface="宋体" pitchFamily="2" charset="-122"/>
            </a:endParaRPr>
          </a:p>
          <a:p>
            <a:endParaRPr lang="zh-CN" altLang="zh-CN" smtClean="0"/>
          </a:p>
        </p:txBody>
      </p:sp>
      <p:sp>
        <p:nvSpPr>
          <p:cNvPr id="8909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7DC50E32-8E0C-4DE0-817C-5C1A912644E7}" type="slidenum">
              <a:rPr altLang="zh-CN" sz="1200" smtClean="0">
                <a:latin typeface="Times" charset="0"/>
              </a:rPr>
              <a:pPr>
                <a:buFontTx/>
                <a:buNone/>
              </a:pPr>
              <a:t>7</a:t>
            </a:fld>
            <a:endParaRPr lang="zh-CN" altLang="zh-CN" sz="1200" smtClean="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ChangeArrowheads="1" noTextEdit="1"/>
          </p:cNvSpPr>
          <p:nvPr>
            <p:ph type="sldImg" idx="4294967295"/>
          </p:nvPr>
        </p:nvSpPr>
        <p:spPr>
          <a:ln/>
        </p:spPr>
      </p:sp>
      <p:sp>
        <p:nvSpPr>
          <p:cNvPr id="89091" name="Notes Placeholder 2"/>
          <p:cNvSpPr>
            <a:spLocks noGrp="1" noChangeArrowheads="1"/>
          </p:cNvSpPr>
          <p:nvPr>
            <p:ph type="body" idx="4294967295"/>
          </p:nvPr>
        </p:nvSpPr>
        <p:spPr/>
        <p:txBody>
          <a:bodyPr>
            <a:prstTxWarp prst="textNoShape">
              <a:avLst/>
            </a:prstTxWarp>
          </a:bodyPr>
          <a:lstStyle/>
          <a:p>
            <a:pPr>
              <a:spcBef>
                <a:spcPct val="50000"/>
              </a:spcBef>
            </a:pPr>
            <a:endParaRPr lang="zh-CN" altLang="en-US" i="1" smtClean="0">
              <a:latin typeface="Arial" pitchFamily="34" charset="0"/>
              <a:ea typeface="宋体" pitchFamily="2" charset="-122"/>
            </a:endParaRPr>
          </a:p>
          <a:p>
            <a:endParaRPr lang="zh-CN" altLang="zh-CN" smtClean="0"/>
          </a:p>
        </p:txBody>
      </p:sp>
      <p:sp>
        <p:nvSpPr>
          <p:cNvPr id="8909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Tx/>
              <a:buNone/>
            </a:pPr>
            <a:fld id="{7DC50E32-8E0C-4DE0-817C-5C1A912644E7}" type="slidenum">
              <a:rPr altLang="zh-CN" sz="1200" smtClean="0">
                <a:latin typeface="Times" charset="0"/>
              </a:rPr>
              <a:pPr>
                <a:buFontTx/>
                <a:buNone/>
              </a:pPr>
              <a:t>8</a:t>
            </a:fld>
            <a:endParaRPr lang="zh-CN" altLang="zh-CN" sz="1200" smtClean="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8674" name="Rectangle 2"/>
          <p:cNvSpPr>
            <a:spLocks noGrp="1" noChangeArrowheads="1"/>
          </p:cNvSpPr>
          <p:nvPr>
            <p:ph type="subTitle" idx="1"/>
          </p:nvPr>
        </p:nvSpPr>
        <p:spPr>
          <a:xfrm>
            <a:off x="1371600" y="4419600"/>
            <a:ext cx="6400800" cy="1752600"/>
          </a:xfrm>
        </p:spPr>
        <p:txBody>
          <a:bodyPr/>
          <a:lstStyle>
            <a:lvl1pPr marL="0" indent="0" algn="ctr">
              <a:buFontTx/>
              <a:buNone/>
              <a:defRPr b="1">
                <a:solidFill>
                  <a:schemeClr val="bg1"/>
                </a:solidFill>
              </a:defRPr>
            </a:lvl1pPr>
          </a:lstStyle>
          <a:p>
            <a:pPr lvl="0"/>
            <a:r>
              <a:rPr lang="zh-CN" altLang="en-US" noProof="0" smtClean="0"/>
              <a:t>单击此处编辑母版副标题样式</a:t>
            </a:r>
            <a:endParaRPr lang="en-US" noProof="0"/>
          </a:p>
        </p:txBody>
      </p:sp>
      <p:sp>
        <p:nvSpPr>
          <p:cNvPr id="28675" name="Rectangle 3"/>
          <p:cNvSpPr>
            <a:spLocks noGrp="1" noChangeArrowheads="1"/>
          </p:cNvSpPr>
          <p:nvPr>
            <p:ph type="ctrTitle" sz="quarter"/>
          </p:nvPr>
        </p:nvSpPr>
        <p:spPr>
          <a:xfrm>
            <a:off x="685800" y="2590800"/>
            <a:ext cx="7772400" cy="1470025"/>
          </a:xfrm>
        </p:spPr>
        <p:txBody>
          <a:bodyPr/>
          <a:lstStyle>
            <a:lvl1pPr>
              <a:defRPr sz="4400" b="0">
                <a:solidFill>
                  <a:schemeClr val="tx1"/>
                </a:solidFill>
              </a:defRPr>
            </a:lvl1pPr>
          </a:lstStyle>
          <a:p>
            <a:pPr lvl="0"/>
            <a:r>
              <a:rPr lang="zh-CN" altLang="en-US" noProof="0" smtClean="0"/>
              <a:t>单击此处编辑母版标题样式</a:t>
            </a:r>
            <a:endParaRPr lang="en-US" noProof="0"/>
          </a:p>
        </p:txBody>
      </p:sp>
    </p:spTree>
    <p:extLst>
      <p:ext uri="{BB962C8B-B14F-4D97-AF65-F5344CB8AC3E}">
        <p14:creationId xmlns:p14="http://schemas.microsoft.com/office/powerpoint/2010/main" val="369863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C8F4F6F0-3D12-40F7-90F4-42B4CA02ABD3}" type="slidenum">
              <a:rPr lang="en-US" altLang="zh-CN"/>
              <a:pPr>
                <a:defRPr/>
              </a:pPr>
              <a:t>‹#›</a:t>
            </a:fld>
            <a:endParaRPr lang="zh-CN" altLang="en-US"/>
          </a:p>
        </p:txBody>
      </p:sp>
    </p:spTree>
    <p:extLst>
      <p:ext uri="{BB962C8B-B14F-4D97-AF65-F5344CB8AC3E}">
        <p14:creationId xmlns:p14="http://schemas.microsoft.com/office/powerpoint/2010/main" val="310632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152650" cy="61722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152400"/>
            <a:ext cx="63055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BCE9DF1E-8BF9-4128-9F79-0FEEDCE8F662}" type="slidenum">
              <a:rPr lang="en-US" altLang="zh-CN"/>
              <a:pPr>
                <a:defRPr/>
              </a:pPr>
              <a:t>‹#›</a:t>
            </a:fld>
            <a:endParaRPr lang="zh-CN" altLang="en-US"/>
          </a:p>
        </p:txBody>
      </p:sp>
    </p:spTree>
    <p:extLst>
      <p:ext uri="{BB962C8B-B14F-4D97-AF65-F5344CB8AC3E}">
        <p14:creationId xmlns:p14="http://schemas.microsoft.com/office/powerpoint/2010/main" val="392534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363F41A3-6BB4-40E9-AE6D-C72E0A8A235B}" type="slidenum">
              <a:rPr lang="en-US" altLang="zh-CN"/>
              <a:pPr>
                <a:defRPr/>
              </a:pPr>
              <a:t>‹#›</a:t>
            </a:fld>
            <a:endParaRPr lang="zh-CN" altLang="en-US"/>
          </a:p>
        </p:txBody>
      </p:sp>
    </p:spTree>
    <p:extLst>
      <p:ext uri="{BB962C8B-B14F-4D97-AF65-F5344CB8AC3E}">
        <p14:creationId xmlns:p14="http://schemas.microsoft.com/office/powerpoint/2010/main" val="127062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C6866632-1612-4CCC-8AF1-5A50A8D1B909}" type="slidenum">
              <a:rPr lang="en-US" altLang="zh-CN"/>
              <a:pPr>
                <a:defRPr/>
              </a:pPr>
              <a:t>‹#›</a:t>
            </a:fld>
            <a:endParaRPr lang="zh-CN" altLang="en-US"/>
          </a:p>
        </p:txBody>
      </p:sp>
    </p:spTree>
    <p:extLst>
      <p:ext uri="{BB962C8B-B14F-4D97-AF65-F5344CB8AC3E}">
        <p14:creationId xmlns:p14="http://schemas.microsoft.com/office/powerpoint/2010/main" val="312428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FADC14A1-FD8C-495B-9EA8-0FB8031DA1A6}" type="slidenum">
              <a:rPr lang="en-US" altLang="zh-CN"/>
              <a:pPr>
                <a:defRPr/>
              </a:pPr>
              <a:t>‹#›</a:t>
            </a:fld>
            <a:endParaRPr lang="zh-CN" altLang="en-US"/>
          </a:p>
        </p:txBody>
      </p:sp>
    </p:spTree>
    <p:extLst>
      <p:ext uri="{BB962C8B-B14F-4D97-AF65-F5344CB8AC3E}">
        <p14:creationId xmlns:p14="http://schemas.microsoft.com/office/powerpoint/2010/main" val="69644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C6792323-4CD0-4A01-B4AC-0502245126FC}" type="slidenum">
              <a:rPr lang="en-US" altLang="zh-CN"/>
              <a:pPr>
                <a:defRPr/>
              </a:pPr>
              <a:t>‹#›</a:t>
            </a:fld>
            <a:endParaRPr lang="zh-CN" altLang="en-US"/>
          </a:p>
        </p:txBody>
      </p:sp>
    </p:spTree>
    <p:extLst>
      <p:ext uri="{BB962C8B-B14F-4D97-AF65-F5344CB8AC3E}">
        <p14:creationId xmlns:p14="http://schemas.microsoft.com/office/powerpoint/2010/main" val="170552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ED1EEBD0-F2FE-462C-B6E2-538C00D508C5}" type="slidenum">
              <a:rPr lang="en-US" altLang="zh-CN"/>
              <a:pPr>
                <a:defRPr/>
              </a:pPr>
              <a:t>‹#›</a:t>
            </a:fld>
            <a:endParaRPr lang="zh-CN" altLang="en-US"/>
          </a:p>
        </p:txBody>
      </p:sp>
    </p:spTree>
    <p:extLst>
      <p:ext uri="{BB962C8B-B14F-4D97-AF65-F5344CB8AC3E}">
        <p14:creationId xmlns:p14="http://schemas.microsoft.com/office/powerpoint/2010/main" val="428389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3FBF7075-0D2C-4DE4-98DD-15A31BC9BD00}" type="slidenum">
              <a:rPr lang="en-US" altLang="zh-CN"/>
              <a:pPr>
                <a:defRPr/>
              </a:pPr>
              <a:t>‹#›</a:t>
            </a:fld>
            <a:endParaRPr lang="zh-CN" altLang="en-US"/>
          </a:p>
        </p:txBody>
      </p:sp>
    </p:spTree>
    <p:extLst>
      <p:ext uri="{BB962C8B-B14F-4D97-AF65-F5344CB8AC3E}">
        <p14:creationId xmlns:p14="http://schemas.microsoft.com/office/powerpoint/2010/main" val="399828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55E27E82-DC99-4448-862F-B7B1548C16E3}" type="slidenum">
              <a:rPr lang="en-US" altLang="zh-CN"/>
              <a:pPr>
                <a:defRPr/>
              </a:pPr>
              <a:t>‹#›</a:t>
            </a:fld>
            <a:endParaRPr lang="zh-CN" altLang="en-US"/>
          </a:p>
        </p:txBody>
      </p:sp>
    </p:spTree>
    <p:extLst>
      <p:ext uri="{BB962C8B-B14F-4D97-AF65-F5344CB8AC3E}">
        <p14:creationId xmlns:p14="http://schemas.microsoft.com/office/powerpoint/2010/main" val="26285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a:extLst>
              <a:ext uri="{FF2B5EF4-FFF2-40B4-BE49-F238E27FC236}"/>
            </a:extLst>
          </p:cNvPr>
          <p:cNvSpPr>
            <a:spLocks noGrp="1" noChangeArrowheads="1"/>
          </p:cNvSpPr>
          <p:nvPr>
            <p:ph type="sldNum" sz="quarter" idx="10"/>
          </p:nvPr>
        </p:nvSpPr>
        <p:spPr>
          <a:ln/>
        </p:spPr>
        <p:txBody>
          <a:bodyPr/>
          <a:lstStyle>
            <a:lvl1pPr>
              <a:defRPr/>
            </a:lvl1pPr>
          </a:lstStyle>
          <a:p>
            <a:pPr>
              <a:defRPr/>
            </a:pPr>
            <a:fld id="{641224F8-9EFC-419E-8337-4DEEDA4DCA43}" type="slidenum">
              <a:rPr lang="en-US" altLang="zh-CN"/>
              <a:pPr>
                <a:defRPr/>
              </a:pPr>
              <a:t>‹#›</a:t>
            </a:fld>
            <a:endParaRPr lang="zh-CN" altLang="en-US"/>
          </a:p>
        </p:txBody>
      </p:sp>
    </p:spTree>
    <p:extLst>
      <p:ext uri="{BB962C8B-B14F-4D97-AF65-F5344CB8AC3E}">
        <p14:creationId xmlns:p14="http://schemas.microsoft.com/office/powerpoint/2010/main" val="178523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457200" y="14478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7652" name="Rectangle 4">
            <a:extLst>
              <a:ext uri="{FF2B5EF4-FFF2-40B4-BE49-F238E27FC236}"/>
            </a:extLst>
          </p:cNvPr>
          <p:cNvSpPr>
            <a:spLocks noGrp="1" noChangeArrowheads="1"/>
          </p:cNvSpPr>
          <p:nvPr>
            <p:ph type="sldNum" sz="quarter" idx="4"/>
          </p:nvPr>
        </p:nvSpPr>
        <p:spPr bwMode="auto">
          <a:xfrm>
            <a:off x="457200" y="6172200"/>
            <a:ext cx="457200" cy="320675"/>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1D2D980-89F6-4AFA-B0B8-536A870FE65B}" type="slidenum">
              <a:rPr lang="en-US" altLang="zh-CN"/>
              <a:pPr>
                <a:defRPr/>
              </a:pPr>
              <a:t>‹#›</a:t>
            </a:fld>
            <a:endParaRPr lang="zh-CN" altLang="en-US"/>
          </a:p>
        </p:txBody>
      </p:sp>
      <p:sp>
        <p:nvSpPr>
          <p:cNvPr id="1029" name="矩形 1"/>
          <p:cNvSpPr>
            <a:spLocks noChangeArrowheads="1"/>
          </p:cNvSpPr>
          <p:nvPr/>
        </p:nvSpPr>
        <p:spPr bwMode="auto">
          <a:xfrm>
            <a:off x="3733800" y="6324600"/>
            <a:ext cx="53340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lg" len="lg"/>
              </a14:hiddenLine>
            </a:ext>
          </a:extLst>
        </p:spPr>
        <p:txBody>
          <a:bodyPr/>
          <a:lstStyle/>
          <a:p>
            <a:pPr eaLnBrk="1" hangingPunct="1"/>
            <a:endParaRPr lang="zh-CN" altLang="en-US">
              <a:solidFill>
                <a:srgbClr val="000000"/>
              </a:solidFill>
            </a:endParaRPr>
          </a:p>
        </p:txBody>
      </p:sp>
      <p:sp>
        <p:nvSpPr>
          <p:cNvPr id="1030" name="TextBox 7"/>
          <p:cNvSpPr txBox="1">
            <a:spLocks noChangeArrowheads="1"/>
          </p:cNvSpPr>
          <p:nvPr/>
        </p:nvSpPr>
        <p:spPr bwMode="auto">
          <a:xfrm>
            <a:off x="1076325" y="6172200"/>
            <a:ext cx="79914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defRPr/>
            </a:pPr>
            <a:r>
              <a:rPr lang="zh-CN" altLang="en-US" sz="1200" smtClean="0">
                <a:latin typeface="隶书" pitchFamily="49" charset="-122"/>
                <a:ea typeface="隶书" pitchFamily="49" charset="-122"/>
              </a:rPr>
              <a:t>                          </a:t>
            </a:r>
            <a:r>
              <a:rPr lang="en-US" altLang="zh-CN" sz="1200" i="1" dirty="0" smtClean="0">
                <a:latin typeface="Times New Roman" pitchFamily="18" charset="0"/>
                <a:ea typeface="隶书" pitchFamily="49" charset="-122"/>
                <a:cs typeface="Times New Roman" pitchFamily="18" charset="0"/>
              </a:rPr>
              <a:t>Computer Science Illuminated by School of Computer and Information Technology</a:t>
            </a:r>
            <a:endParaRPr lang="zh-CN" altLang="en-US" sz="1200" i="1" smtClean="0">
              <a:latin typeface="Times New Roman" pitchFamily="18" charset="0"/>
              <a:ea typeface="隶书" pitchFamily="49" charset="-122"/>
              <a:cs typeface="Times New Roman" pitchFamily="18" charset="0"/>
            </a:endParaRPr>
          </a:p>
        </p:txBody>
      </p:sp>
      <p:sp>
        <p:nvSpPr>
          <p:cNvPr id="1031" name="Line 5"/>
          <p:cNvSpPr>
            <a:spLocks noChangeShapeType="1"/>
          </p:cNvSpPr>
          <p:nvPr userDrawn="1"/>
        </p:nvSpPr>
        <p:spPr bwMode="auto">
          <a:xfrm>
            <a:off x="-1524000" y="2209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3600" b="1">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a:solidFill>
            <a:schemeClr val="tx2"/>
          </a:solidFill>
          <a:latin typeface="Arial" charset="0"/>
          <a:ea typeface="MS PGothic" panose="020B0600070205080204" pitchFamily="34" charset="-128"/>
          <a:cs typeface="ＭＳ Ｐゴシック" charset="0"/>
        </a:defRPr>
      </a:lvl5pPr>
      <a:lvl6pPr marL="457200" algn="ctr" rtl="0" eaLnBrk="1" fontAlgn="base" hangingPunct="1">
        <a:spcBef>
          <a:spcPct val="0"/>
        </a:spcBef>
        <a:spcAft>
          <a:spcPct val="0"/>
        </a:spcAft>
        <a:defRPr sz="3600" b="1">
          <a:solidFill>
            <a:schemeClr val="tx2"/>
          </a:solidFill>
          <a:latin typeface="Arial" charset="0"/>
          <a:ea typeface="ＭＳ Ｐゴシック" charset="0"/>
        </a:defRPr>
      </a:lvl6pPr>
      <a:lvl7pPr marL="914400" algn="ctr" rtl="0" eaLnBrk="1" fontAlgn="base" hangingPunct="1">
        <a:spcBef>
          <a:spcPct val="0"/>
        </a:spcBef>
        <a:spcAft>
          <a:spcPct val="0"/>
        </a:spcAft>
        <a:defRPr sz="3600" b="1">
          <a:solidFill>
            <a:schemeClr val="tx2"/>
          </a:solidFill>
          <a:latin typeface="Arial" charset="0"/>
          <a:ea typeface="ＭＳ Ｐゴシック" charset="0"/>
        </a:defRPr>
      </a:lvl7pPr>
      <a:lvl8pPr marL="1371600" algn="ctr" rtl="0" eaLnBrk="1" fontAlgn="base" hangingPunct="1">
        <a:spcBef>
          <a:spcPct val="0"/>
        </a:spcBef>
        <a:spcAft>
          <a:spcPct val="0"/>
        </a:spcAft>
        <a:defRPr sz="3600" b="1">
          <a:solidFill>
            <a:schemeClr val="tx2"/>
          </a:solidFill>
          <a:latin typeface="Arial" charset="0"/>
          <a:ea typeface="ＭＳ Ｐゴシック" charset="0"/>
        </a:defRPr>
      </a:lvl8pPr>
      <a:lvl9pPr marL="1828800" algn="ctr" rtl="0" eaLnBrk="1" fontAlgn="base" hangingPunct="1">
        <a:spcBef>
          <a:spcPct val="0"/>
        </a:spcBef>
        <a:spcAft>
          <a:spcPct val="0"/>
        </a:spcAft>
        <a:defRPr sz="36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533400" y="23813"/>
            <a:ext cx="8229600" cy="990600"/>
          </a:xfrm>
        </p:spPr>
        <p:txBody>
          <a:bodyPr/>
          <a:lstStyle/>
          <a:p>
            <a:pPr eaLnBrk="1" hangingPunct="1">
              <a:lnSpc>
                <a:spcPct val="90000"/>
              </a:lnSpc>
            </a:pPr>
            <a:r>
              <a:rPr lang="zh-CN" altLang="en-US" dirty="0" smtClean="0">
                <a:latin typeface="宋体" pitchFamily="2" charset="-122"/>
                <a:ea typeface="宋体" pitchFamily="2" charset="-122"/>
              </a:rPr>
              <a:t>第</a:t>
            </a:r>
            <a:r>
              <a:rPr lang="en-US" altLang="zh-CN" dirty="0" smtClean="0">
                <a:latin typeface="宋体" pitchFamily="2" charset="-122"/>
                <a:ea typeface="宋体" pitchFamily="2" charset="-122"/>
              </a:rPr>
              <a:t>10</a:t>
            </a:r>
            <a:r>
              <a:rPr lang="zh-CN" altLang="en-US" dirty="0" smtClean="0">
                <a:latin typeface="宋体" pitchFamily="2" charset="-122"/>
                <a:ea typeface="宋体" pitchFamily="2" charset="-122"/>
              </a:rPr>
              <a:t>章 章节</a:t>
            </a:r>
            <a:r>
              <a:rPr lang="zh-CN" altLang="en-US" dirty="0" smtClean="0">
                <a:latin typeface="宋体" pitchFamily="2" charset="-122"/>
                <a:ea typeface="宋体" pitchFamily="2" charset="-122"/>
              </a:rPr>
              <a:t>目标</a:t>
            </a:r>
            <a:endParaRPr lang="en-US" altLang="zh-CN" dirty="0" smtClean="0">
              <a:latin typeface="宋体" pitchFamily="2" charset="-122"/>
              <a:ea typeface="宋体" pitchFamily="2" charset="-122"/>
            </a:endParaRPr>
          </a:p>
        </p:txBody>
      </p:sp>
      <p:sp>
        <p:nvSpPr>
          <p:cNvPr id="4099" name="Rectangle 5"/>
          <p:cNvSpPr>
            <a:spLocks noGrp="1" noChangeArrowheads="1"/>
          </p:cNvSpPr>
          <p:nvPr>
            <p:ph idx="1"/>
          </p:nvPr>
        </p:nvSpPr>
        <p:spPr>
          <a:xfrm>
            <a:off x="533400" y="914400"/>
            <a:ext cx="8229600" cy="5257800"/>
          </a:xfrm>
        </p:spPr>
        <p:txBody>
          <a:bodyPr/>
          <a:lstStyle/>
          <a:p>
            <a:pPr eaLnBrk="1" hangingPunct="1">
              <a:lnSpc>
                <a:spcPct val="150000"/>
              </a:lnSpc>
            </a:pPr>
            <a:r>
              <a:rPr lang="zh-CN" altLang="en-US" sz="2000" dirty="0" smtClean="0">
                <a:latin typeface="Times New Roman" pitchFamily="18" charset="0"/>
                <a:ea typeface="宋体" pitchFamily="2" charset="-122"/>
              </a:rPr>
              <a:t>描述操作系统的两个主要</a:t>
            </a:r>
            <a:r>
              <a:rPr lang="zh-CN" altLang="en-US" sz="2000" dirty="0" smtClean="0">
                <a:solidFill>
                  <a:srgbClr val="0000FF"/>
                </a:solidFill>
                <a:latin typeface="Times New Roman" pitchFamily="18" charset="0"/>
                <a:ea typeface="宋体" pitchFamily="2" charset="-122"/>
              </a:rPr>
              <a:t>责任</a:t>
            </a:r>
            <a:endParaRPr lang="en-US" altLang="zh-CN" sz="2000" dirty="0" smtClean="0">
              <a:solidFill>
                <a:srgbClr val="0000FF"/>
              </a:solidFill>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rPr>
              <a:t>定义</a:t>
            </a:r>
            <a:r>
              <a:rPr lang="zh-CN" altLang="en-US" sz="2000" dirty="0" smtClean="0">
                <a:solidFill>
                  <a:srgbClr val="0000FF"/>
                </a:solidFill>
                <a:latin typeface="Times New Roman" pitchFamily="18" charset="0"/>
                <a:ea typeface="宋体" pitchFamily="2" charset="-122"/>
              </a:rPr>
              <a:t>内存</a:t>
            </a:r>
            <a:r>
              <a:rPr lang="zh-CN" altLang="en-US" sz="2000" dirty="0" smtClean="0">
                <a:latin typeface="Times New Roman" pitchFamily="18" charset="0"/>
                <a:ea typeface="宋体" pitchFamily="2" charset="-122"/>
              </a:rPr>
              <a:t>和</a:t>
            </a:r>
            <a:r>
              <a:rPr lang="zh-CN" altLang="en-US" sz="2000" dirty="0" smtClean="0">
                <a:solidFill>
                  <a:srgbClr val="0000FF"/>
                </a:solidFill>
                <a:latin typeface="Times New Roman" pitchFamily="18" charset="0"/>
                <a:ea typeface="宋体" pitchFamily="2" charset="-122"/>
              </a:rPr>
              <a:t>进程</a:t>
            </a:r>
            <a:r>
              <a:rPr lang="zh-CN" altLang="en-US" sz="2000" dirty="0" smtClean="0">
                <a:latin typeface="Times New Roman" pitchFamily="18" charset="0"/>
                <a:ea typeface="宋体" pitchFamily="2" charset="-122"/>
              </a:rPr>
              <a:t>管理</a:t>
            </a:r>
            <a:endParaRPr lang="en-US" altLang="zh-CN" sz="2000" dirty="0" smtClean="0">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rPr>
              <a:t>解释</a:t>
            </a:r>
            <a:r>
              <a:rPr lang="zh-CN" altLang="en-US" sz="2000" dirty="0" smtClean="0">
                <a:solidFill>
                  <a:srgbClr val="0000FF"/>
                </a:solidFill>
                <a:latin typeface="Times New Roman" pitchFamily="18" charset="0"/>
                <a:ea typeface="宋体" pitchFamily="2" charset="-122"/>
              </a:rPr>
              <a:t>分时操作</a:t>
            </a:r>
            <a:r>
              <a:rPr lang="zh-CN" altLang="en-US" sz="2000" dirty="0" smtClean="0">
                <a:latin typeface="Times New Roman" pitchFamily="18" charset="0"/>
                <a:ea typeface="宋体" pitchFamily="2" charset="-122"/>
              </a:rPr>
              <a:t>是如何创建虚拟机假象的</a:t>
            </a:r>
            <a:endParaRPr lang="en-US" altLang="zh-CN" sz="2000" dirty="0" smtClean="0">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rPr>
              <a:t>解释</a:t>
            </a:r>
            <a:r>
              <a:rPr lang="zh-CN" altLang="en-US" sz="2000" dirty="0" smtClean="0">
                <a:solidFill>
                  <a:srgbClr val="0000FF"/>
                </a:solidFill>
                <a:latin typeface="Times New Roman" pitchFamily="18" charset="0"/>
                <a:ea typeface="宋体" pitchFamily="2" charset="-122"/>
              </a:rPr>
              <a:t>逻辑</a:t>
            </a:r>
            <a:r>
              <a:rPr lang="zh-CN" altLang="en-US" sz="2000" dirty="0" smtClean="0">
                <a:latin typeface="Times New Roman" pitchFamily="18" charset="0"/>
                <a:ea typeface="宋体" pitchFamily="2" charset="-122"/>
              </a:rPr>
              <a:t>地址和</a:t>
            </a:r>
            <a:r>
              <a:rPr lang="zh-CN" altLang="en-US" sz="2000" dirty="0" smtClean="0">
                <a:solidFill>
                  <a:srgbClr val="0000FF"/>
                </a:solidFill>
                <a:latin typeface="Times New Roman" pitchFamily="18" charset="0"/>
                <a:ea typeface="宋体" pitchFamily="2" charset="-122"/>
              </a:rPr>
              <a:t>物理</a:t>
            </a:r>
            <a:r>
              <a:rPr lang="zh-CN" altLang="en-US" sz="2000" dirty="0" smtClean="0">
                <a:latin typeface="Times New Roman" pitchFamily="18" charset="0"/>
                <a:ea typeface="宋体" pitchFamily="2" charset="-122"/>
              </a:rPr>
              <a:t>地址之间的关系</a:t>
            </a:r>
            <a:endParaRPr lang="en-US" altLang="zh-CN" sz="2000" dirty="0" smtClean="0">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rPr>
              <a:t>比较</a:t>
            </a:r>
            <a:r>
              <a:rPr lang="zh-CN" altLang="en-US" sz="2000" dirty="0" smtClean="0">
                <a:solidFill>
                  <a:srgbClr val="0000FF"/>
                </a:solidFill>
                <a:latin typeface="Times New Roman" pitchFamily="18" charset="0"/>
                <a:ea typeface="宋体" pitchFamily="2" charset="-122"/>
              </a:rPr>
              <a:t>内存管理方法</a:t>
            </a:r>
            <a:endParaRPr lang="en-US" altLang="zh-CN" sz="2000" dirty="0" smtClean="0">
              <a:solidFill>
                <a:srgbClr val="0000FF"/>
              </a:solidFill>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sym typeface="宋体" pitchFamily="2" charset="-122"/>
              </a:rPr>
              <a:t>区别</a:t>
            </a:r>
            <a:r>
              <a:rPr lang="zh-CN" altLang="en-US" sz="2000" dirty="0" smtClean="0">
                <a:solidFill>
                  <a:srgbClr val="0000FF"/>
                </a:solidFill>
                <a:latin typeface="Times New Roman" pitchFamily="18" charset="0"/>
                <a:ea typeface="宋体" pitchFamily="2" charset="-122"/>
                <a:sym typeface="宋体" pitchFamily="2" charset="-122"/>
              </a:rPr>
              <a:t>固定分区法</a:t>
            </a:r>
            <a:r>
              <a:rPr lang="zh-CN" altLang="en-US" sz="2000" dirty="0" smtClean="0">
                <a:latin typeface="Times New Roman" pitchFamily="18" charset="0"/>
                <a:ea typeface="宋体" pitchFamily="2" charset="-122"/>
                <a:sym typeface="宋体" pitchFamily="2" charset="-122"/>
              </a:rPr>
              <a:t>和</a:t>
            </a:r>
            <a:r>
              <a:rPr lang="zh-CN" altLang="en-US" sz="2000" dirty="0" smtClean="0">
                <a:solidFill>
                  <a:srgbClr val="0000FF"/>
                </a:solidFill>
                <a:latin typeface="Times New Roman" pitchFamily="18" charset="0"/>
                <a:ea typeface="宋体" pitchFamily="2" charset="-122"/>
                <a:sym typeface="宋体" pitchFamily="2" charset="-122"/>
              </a:rPr>
              <a:t>动态分区法</a:t>
            </a:r>
            <a:endParaRPr lang="en-US" altLang="zh-CN" sz="2000" dirty="0" smtClean="0">
              <a:solidFill>
                <a:srgbClr val="0000FF"/>
              </a:solidFill>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sym typeface="宋体" pitchFamily="2" charset="-122"/>
              </a:rPr>
              <a:t>定义和应用分区</a:t>
            </a:r>
            <a:r>
              <a:rPr lang="zh-CN" altLang="en-US" sz="2000" dirty="0" smtClean="0">
                <a:solidFill>
                  <a:srgbClr val="0000FF"/>
                </a:solidFill>
                <a:latin typeface="Times New Roman" pitchFamily="18" charset="0"/>
                <a:ea typeface="宋体" pitchFamily="2" charset="-122"/>
                <a:sym typeface="宋体" pitchFamily="2" charset="-122"/>
              </a:rPr>
              <a:t>选择</a:t>
            </a:r>
            <a:r>
              <a:rPr lang="zh-CN" altLang="en-US" sz="2000" dirty="0" smtClean="0">
                <a:latin typeface="Times New Roman" pitchFamily="18" charset="0"/>
                <a:ea typeface="宋体" pitchFamily="2" charset="-122"/>
                <a:sym typeface="宋体" pitchFamily="2" charset="-122"/>
              </a:rPr>
              <a:t>算法</a:t>
            </a:r>
            <a:endParaRPr lang="en-US" altLang="zh-CN" sz="2000" dirty="0" smtClean="0">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sym typeface="宋体" pitchFamily="2" charset="-122"/>
              </a:rPr>
              <a:t>解释</a:t>
            </a:r>
            <a:r>
              <a:rPr lang="zh-CN" altLang="en-US" sz="2000" dirty="0" smtClean="0">
                <a:solidFill>
                  <a:srgbClr val="0000FF"/>
                </a:solidFill>
                <a:latin typeface="Times New Roman" pitchFamily="18" charset="0"/>
                <a:ea typeface="宋体" pitchFamily="2" charset="-122"/>
                <a:sym typeface="宋体" pitchFamily="2" charset="-122"/>
              </a:rPr>
              <a:t>请求分页</a:t>
            </a:r>
            <a:r>
              <a:rPr lang="zh-CN" altLang="en-US" sz="2000" dirty="0" smtClean="0">
                <a:latin typeface="Times New Roman" pitchFamily="18" charset="0"/>
                <a:ea typeface="宋体" pitchFamily="2" charset="-122"/>
                <a:sym typeface="宋体" pitchFamily="2" charset="-122"/>
              </a:rPr>
              <a:t>是如何创建虚拟机假象的</a:t>
            </a:r>
            <a:endParaRPr lang="en-US" altLang="zh-CN" sz="2000" dirty="0" smtClean="0">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sym typeface="宋体" pitchFamily="2" charset="-122"/>
              </a:rPr>
              <a:t>解释</a:t>
            </a:r>
            <a:r>
              <a:rPr lang="zh-CN" altLang="en-US" sz="2000" dirty="0" smtClean="0">
                <a:solidFill>
                  <a:srgbClr val="0000FF"/>
                </a:solidFill>
                <a:latin typeface="Times New Roman" pitchFamily="18" charset="0"/>
                <a:ea typeface="宋体" pitchFamily="2" charset="-122"/>
                <a:sym typeface="宋体" pitchFamily="2" charset="-122"/>
              </a:rPr>
              <a:t>进程生存周期</a:t>
            </a:r>
            <a:r>
              <a:rPr lang="zh-CN" altLang="en-US" sz="2000" dirty="0" smtClean="0">
                <a:latin typeface="Times New Roman" pitchFamily="18" charset="0"/>
                <a:ea typeface="宋体" pitchFamily="2" charset="-122"/>
                <a:sym typeface="宋体" pitchFamily="2" charset="-122"/>
              </a:rPr>
              <a:t>的各个阶段和过渡</a:t>
            </a:r>
            <a:endParaRPr lang="en-US" altLang="zh-CN" sz="2000" dirty="0" smtClean="0">
              <a:latin typeface="Times New Roman" pitchFamily="18" charset="0"/>
              <a:ea typeface="宋体" pitchFamily="2" charset="-122"/>
            </a:endParaRPr>
          </a:p>
          <a:p>
            <a:pPr eaLnBrk="1" hangingPunct="1">
              <a:lnSpc>
                <a:spcPct val="150000"/>
              </a:lnSpc>
            </a:pPr>
            <a:r>
              <a:rPr lang="zh-CN" altLang="en-US" sz="2000" dirty="0" smtClean="0">
                <a:latin typeface="Times New Roman" pitchFamily="18" charset="0"/>
                <a:ea typeface="宋体" pitchFamily="2" charset="-122"/>
                <a:sym typeface="宋体" pitchFamily="2" charset="-122"/>
              </a:rPr>
              <a:t>解释各种</a:t>
            </a:r>
            <a:r>
              <a:rPr lang="en-US" altLang="zh-CN" sz="2000" dirty="0" smtClean="0">
                <a:solidFill>
                  <a:srgbClr val="0000FF"/>
                </a:solidFill>
                <a:latin typeface="Times New Roman" pitchFamily="18" charset="0"/>
                <a:ea typeface="宋体" pitchFamily="2" charset="-122"/>
                <a:sym typeface="宋体" pitchFamily="2" charset="-122"/>
              </a:rPr>
              <a:t>CPU</a:t>
            </a:r>
            <a:r>
              <a:rPr lang="zh-CN" altLang="en-US" sz="2000" dirty="0" smtClean="0">
                <a:solidFill>
                  <a:srgbClr val="0000FF"/>
                </a:solidFill>
                <a:latin typeface="Times New Roman" pitchFamily="18" charset="0"/>
                <a:ea typeface="宋体" pitchFamily="2" charset="-122"/>
                <a:sym typeface="宋体" pitchFamily="2" charset="-122"/>
              </a:rPr>
              <a:t>调度算法</a:t>
            </a:r>
            <a:r>
              <a:rPr lang="zh-CN" altLang="en-US" sz="2000" dirty="0" smtClean="0">
                <a:latin typeface="Times New Roman" pitchFamily="18" charset="0"/>
                <a:ea typeface="宋体" pitchFamily="2" charset="-122"/>
                <a:sym typeface="宋体" pitchFamily="2" charset="-122"/>
              </a:rPr>
              <a:t>的处理</a:t>
            </a:r>
            <a:endParaRPr lang="en-US" altLang="zh-CN" sz="2000" dirty="0" smtClean="0">
              <a:latin typeface="Times New Roman" pitchFamily="18" charset="0"/>
              <a:ea typeface="宋体" pitchFamily="2" charset="-122"/>
            </a:endParaRPr>
          </a:p>
          <a:p>
            <a:pPr eaLnBrk="1" hangingPunct="1">
              <a:lnSpc>
                <a:spcPct val="150000"/>
              </a:lnSpc>
            </a:pPr>
            <a:endParaRPr lang="zh-CN" altLang="en-US" sz="2000" dirty="0" smtClean="0">
              <a:solidFill>
                <a:srgbClr val="0000FF"/>
              </a:solidFill>
              <a:latin typeface="Times New Roman" pitchFamily="18" charset="0"/>
              <a:ea typeface="宋体" pitchFamily="2" charset="-122"/>
            </a:endParaRPr>
          </a:p>
        </p:txBody>
      </p:sp>
      <p:sp>
        <p:nvSpPr>
          <p:cNvPr id="4100"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D2A7DB3-731E-4022-83CE-AE5824D0BC20}" type="slidenum">
              <a:rPr lang="zh-CN" altLang="zh-CN" sz="1400" smtClean="0">
                <a:latin typeface="Times New Roman" pitchFamily="18" charset="0"/>
                <a:cs typeface="Times New Roman" pitchFamily="18" charset="0"/>
              </a:rPr>
              <a:pPr eaLnBrk="0" hangingPunct="0"/>
              <a:t>1</a:t>
            </a:fld>
            <a:endParaRPr lang="zh-CN" altLang="zh-CN" sz="1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46100" y="152400"/>
            <a:ext cx="8229600" cy="1143000"/>
          </a:xfrm>
        </p:spPr>
        <p:txBody>
          <a:bodyPr/>
          <a:lstStyle/>
          <a:p>
            <a:pPr eaLnBrk="1" hangingPunct="1"/>
            <a:r>
              <a:rPr lang="en-US" altLang="zh-CN" i="1" dirty="0" smtClean="0">
                <a:latin typeface="Times New Roman" pitchFamily="18" charset="0"/>
                <a:ea typeface="微软雅黑" pitchFamily="34" charset="-122"/>
                <a:cs typeface="Times New Roman" pitchFamily="18" charset="0"/>
              </a:rPr>
              <a:t>Home Work</a:t>
            </a:r>
            <a:r>
              <a:rPr lang="zh-CN" altLang="en-US" i="1" dirty="0" smtClean="0">
                <a:latin typeface="Times New Roman" pitchFamily="18" charset="0"/>
                <a:ea typeface="微软雅黑" pitchFamily="34" charset="-122"/>
                <a:cs typeface="Times New Roman" pitchFamily="18" charset="0"/>
              </a:rPr>
              <a:t>？</a:t>
            </a:r>
          </a:p>
        </p:txBody>
      </p:sp>
      <p:sp>
        <p:nvSpPr>
          <p:cNvPr id="45059"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F2ED2FC-90A0-425F-A0A8-C198AE2698E1}" type="slidenum">
              <a:rPr lang="zh-CN" altLang="zh-CN" sz="1400" smtClean="0">
                <a:latin typeface="Times New Roman" pitchFamily="18" charset="0"/>
                <a:cs typeface="Times New Roman" pitchFamily="18" charset="0"/>
              </a:rPr>
              <a:pPr eaLnBrk="0" hangingPunct="0"/>
              <a:t>2</a:t>
            </a:fld>
            <a:endParaRPr lang="zh-CN" altLang="zh-CN" sz="1400" smtClean="0">
              <a:latin typeface="Times New Roman" pitchFamily="18" charset="0"/>
              <a:cs typeface="Times New Roman" pitchFamily="18" charset="0"/>
            </a:endParaRPr>
          </a:p>
        </p:txBody>
      </p:sp>
      <p:pic>
        <p:nvPicPr>
          <p:cNvPr id="45060" name="Picture 5" descr="41493_DSGN_questionb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600200"/>
            <a:ext cx="6858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6"/>
          <p:cNvSpPr txBox="1">
            <a:spLocks noChangeArrowheads="1"/>
          </p:cNvSpPr>
          <p:nvPr/>
        </p:nvSpPr>
        <p:spPr bwMode="auto">
          <a:xfrm>
            <a:off x="1574800" y="2514624"/>
            <a:ext cx="617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spcBef>
                <a:spcPct val="50000"/>
              </a:spcBef>
            </a:pPr>
            <a:r>
              <a:rPr lang="en-US" altLang="zh-CN" dirty="0">
                <a:latin typeface="Times New Roman" pitchFamily="18" charset="0"/>
                <a:ea typeface="微软雅黑" pitchFamily="34" charset="-122"/>
                <a:cs typeface="Times New Roman" pitchFamily="18" charset="0"/>
              </a:rPr>
              <a:t>4</a:t>
            </a:r>
            <a:r>
              <a:rPr lang="zh-CN" altLang="en-US" dirty="0">
                <a:latin typeface="Times New Roman" pitchFamily="18" charset="0"/>
                <a:ea typeface="微软雅黑" pitchFamily="34" charset="-122"/>
                <a:cs typeface="Times New Roman" pitchFamily="18" charset="0"/>
              </a:rPr>
              <a:t>，</a:t>
            </a:r>
            <a:r>
              <a:rPr lang="en-US" altLang="zh-CN" dirty="0">
                <a:latin typeface="Times New Roman" pitchFamily="18" charset="0"/>
                <a:ea typeface="微软雅黑" pitchFamily="34" charset="-122"/>
                <a:cs typeface="Times New Roman" pitchFamily="18" charset="0"/>
              </a:rPr>
              <a:t>9,17,18</a:t>
            </a:r>
            <a:r>
              <a:rPr lang="zh-CN" altLang="en-US" dirty="0">
                <a:latin typeface="Times New Roman" pitchFamily="18" charset="0"/>
                <a:ea typeface="微软雅黑" pitchFamily="34" charset="-122"/>
                <a:cs typeface="Times New Roman" pitchFamily="18" charset="0"/>
              </a:rPr>
              <a:t>，</a:t>
            </a:r>
            <a:r>
              <a:rPr lang="en-US" altLang="zh-CN" dirty="0">
                <a:latin typeface="Times New Roman" pitchFamily="18" charset="0"/>
                <a:ea typeface="微软雅黑" pitchFamily="34" charset="-122"/>
                <a:cs typeface="Times New Roman" pitchFamily="18" charset="0"/>
              </a:rPr>
              <a:t>30</a:t>
            </a:r>
            <a:r>
              <a:rPr lang="zh-CN" altLang="en-US" dirty="0">
                <a:latin typeface="Times New Roman" pitchFamily="18" charset="0"/>
                <a:ea typeface="微软雅黑" pitchFamily="34" charset="-122"/>
                <a:cs typeface="Times New Roman" pitchFamily="18" charset="0"/>
              </a:rPr>
              <a:t>，</a:t>
            </a:r>
            <a:r>
              <a:rPr lang="en-US" altLang="zh-CN" dirty="0">
                <a:latin typeface="Times New Roman" pitchFamily="18" charset="0"/>
                <a:ea typeface="微软雅黑" pitchFamily="34" charset="-122"/>
                <a:cs typeface="Times New Roman" pitchFamily="18" charset="0"/>
              </a:rPr>
              <a:t>44-48</a:t>
            </a:r>
            <a:r>
              <a:rPr lang="zh-CN" altLang="en-US" dirty="0">
                <a:latin typeface="Times New Roman" pitchFamily="18" charset="0"/>
                <a:ea typeface="微软雅黑" pitchFamily="34" charset="-122"/>
                <a:cs typeface="Times New Roman" pitchFamily="18" charset="0"/>
              </a:rPr>
              <a:t>，</a:t>
            </a:r>
            <a:r>
              <a:rPr lang="en-US" altLang="zh-CN" dirty="0">
                <a:latin typeface="Times New Roman" pitchFamily="18" charset="0"/>
                <a:ea typeface="微软雅黑" pitchFamily="34" charset="-122"/>
                <a:cs typeface="Times New Roman" pitchFamily="18" charset="0"/>
              </a:rPr>
              <a:t>64,66,68-71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704" y="22658"/>
            <a:ext cx="8229600" cy="968006"/>
          </a:xfrm>
        </p:spPr>
        <p:txBody>
          <a:bodyPr/>
          <a:lstStyle/>
          <a:p>
            <a:pPr eaLnBrk="1" hangingPunct="1"/>
            <a:r>
              <a:rPr lang="en-US" altLang="zh-CN" dirty="0" smtClean="0">
                <a:latin typeface="Times New Roman" pitchFamily="18" charset="0"/>
                <a:ea typeface="微软雅黑" pitchFamily="34" charset="-122"/>
                <a:cs typeface="Times New Roman" pitchFamily="18" charset="0"/>
              </a:rPr>
              <a:t>Home </a:t>
            </a:r>
            <a:r>
              <a:rPr lang="en-US" altLang="zh-CN" dirty="0" smtClean="0">
                <a:latin typeface="Times New Roman" pitchFamily="18" charset="0"/>
                <a:ea typeface="微软雅黑" pitchFamily="34" charset="-122"/>
                <a:cs typeface="Times New Roman" pitchFamily="18" charset="0"/>
              </a:rPr>
              <a:t>Work</a:t>
            </a:r>
            <a:endParaRPr lang="zh-CN" altLang="en-US" dirty="0" smtClean="0">
              <a:latin typeface="Times New Roman" pitchFamily="18" charset="0"/>
              <a:ea typeface="微软雅黑" pitchFamily="34" charset="-122"/>
              <a:cs typeface="Times New Roman" pitchFamily="18" charset="0"/>
            </a:endParaRPr>
          </a:p>
        </p:txBody>
      </p:sp>
      <p:sp>
        <p:nvSpPr>
          <p:cNvPr id="45059"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F2ED2FC-90A0-425F-A0A8-C198AE2698E1}" type="slidenum">
              <a:rPr lang="zh-CN" altLang="zh-CN" sz="1400" smtClean="0">
                <a:latin typeface="Times New Roman" pitchFamily="18" charset="0"/>
                <a:cs typeface="Times New Roman" pitchFamily="18" charset="0"/>
              </a:rPr>
              <a:pPr eaLnBrk="0" hangingPunct="0"/>
              <a:t>3</a:t>
            </a:fld>
            <a:endParaRPr lang="zh-CN" altLang="zh-CN" sz="1400" smtClean="0">
              <a:latin typeface="Times New Roman" pitchFamily="18" charset="0"/>
              <a:cs typeface="Times New Roman" pitchFamily="18" charset="0"/>
            </a:endParaRPr>
          </a:p>
        </p:txBody>
      </p:sp>
      <p:sp>
        <p:nvSpPr>
          <p:cNvPr id="2" name="TextBox 1"/>
          <p:cNvSpPr txBox="1"/>
          <p:nvPr/>
        </p:nvSpPr>
        <p:spPr>
          <a:xfrm>
            <a:off x="282380" y="1256988"/>
            <a:ext cx="8610374" cy="4457952"/>
          </a:xfrm>
          <a:prstGeom prst="rect">
            <a:avLst/>
          </a:prstGeom>
          <a:noFill/>
        </p:spPr>
        <p:txBody>
          <a:bodyPr wrap="square" rtlCol="0">
            <a:spAutoFit/>
          </a:bodyPr>
          <a:lstStyle/>
          <a:p>
            <a:pPr algn="just">
              <a:lnSpc>
                <a:spcPct val="150000"/>
              </a:lnSpc>
            </a:pPr>
            <a:r>
              <a:rPr lang="en-US" altLang="zh-CN" dirty="0" smtClean="0">
                <a:latin typeface="Times New Roman" pitchFamily="18" charset="0"/>
                <a:cs typeface="Times New Roman" pitchFamily="18" charset="0"/>
              </a:rPr>
              <a:t>4. Multiprogramming </a:t>
            </a:r>
            <a:r>
              <a:rPr lang="en-US" altLang="zh-CN" dirty="0">
                <a:latin typeface="Times New Roman" pitchFamily="18" charset="0"/>
                <a:cs typeface="Times New Roman" pitchFamily="18" charset="0"/>
              </a:rPr>
              <a:t>is the technique of </a:t>
            </a:r>
            <a:r>
              <a:rPr lang="en-US" altLang="zh-CN" dirty="0" smtClean="0">
                <a:latin typeface="Times New Roman" pitchFamily="18" charset="0"/>
                <a:cs typeface="Times New Roman" pitchFamily="18" charset="0"/>
              </a:rPr>
              <a:t>using multiple </a:t>
            </a:r>
            <a:r>
              <a:rPr lang="en-US" altLang="zh-CN" dirty="0">
                <a:latin typeface="Times New Roman" pitchFamily="18" charset="0"/>
                <a:cs typeface="Times New Roman" pitchFamily="18" charset="0"/>
              </a:rPr>
              <a:t>CPUs to run </a:t>
            </a:r>
            <a:r>
              <a:rPr lang="en-US" altLang="zh-CN" dirty="0" smtClean="0">
                <a:latin typeface="Times New Roman" pitchFamily="18" charset="0"/>
                <a:cs typeface="Times New Roman" pitchFamily="18" charset="0"/>
              </a:rPr>
              <a:t>programs. </a:t>
            </a:r>
            <a:r>
              <a:rPr lang="en-US" altLang="zh-CN" dirty="0" smtClean="0">
                <a:solidFill>
                  <a:srgbClr val="FF0000"/>
                </a:solidFill>
                <a:latin typeface="Times New Roman" pitchFamily="18" charset="0"/>
                <a:cs typeface="Times New Roman" pitchFamily="18" charset="0"/>
              </a:rPr>
              <a:t>B</a:t>
            </a:r>
          </a:p>
          <a:p>
            <a:pPr algn="just">
              <a:lnSpc>
                <a:spcPct val="150000"/>
              </a:lnSpc>
            </a:pPr>
            <a:r>
              <a:rPr lang="en-US" altLang="zh-CN" dirty="0" smtClean="0">
                <a:latin typeface="Times New Roman" pitchFamily="18" charset="0"/>
                <a:cs typeface="Times New Roman" pitchFamily="18" charset="0"/>
              </a:rPr>
              <a:t>9. A </a:t>
            </a:r>
            <a:r>
              <a:rPr lang="en-US" altLang="zh-CN" dirty="0">
                <a:latin typeface="Times New Roman" pitchFamily="18" charset="0"/>
                <a:cs typeface="Times New Roman" pitchFamily="18" charset="0"/>
              </a:rPr>
              <a:t>logical address specifies an actual location in main </a:t>
            </a:r>
            <a:r>
              <a:rPr lang="en-US" altLang="zh-CN" dirty="0" smtClean="0">
                <a:latin typeface="Times New Roman" pitchFamily="18" charset="0"/>
                <a:cs typeface="Times New Roman" pitchFamily="18" charset="0"/>
              </a:rPr>
              <a:t>memory. </a:t>
            </a:r>
            <a:r>
              <a:rPr lang="en-US" altLang="zh-CN" dirty="0" smtClean="0">
                <a:solidFill>
                  <a:srgbClr val="FF0000"/>
                </a:solidFill>
                <a:latin typeface="Times New Roman" pitchFamily="18" charset="0"/>
                <a:cs typeface="Times New Roman" pitchFamily="18" charset="0"/>
              </a:rPr>
              <a:t>B</a:t>
            </a:r>
          </a:p>
          <a:p>
            <a:pPr algn="just">
              <a:lnSpc>
                <a:spcPct val="150000"/>
              </a:lnSpc>
            </a:pPr>
            <a:r>
              <a:rPr lang="en-US" altLang="zh-CN" dirty="0" smtClean="0">
                <a:latin typeface="Times New Roman" pitchFamily="18" charset="0"/>
                <a:cs typeface="Times New Roman" pitchFamily="18" charset="0"/>
              </a:rPr>
              <a:t>17. The </a:t>
            </a:r>
            <a:r>
              <a:rPr lang="en-US" altLang="zh-CN" dirty="0">
                <a:latin typeface="Times New Roman" pitchFamily="18" charset="0"/>
                <a:cs typeface="Times New Roman" pitchFamily="18" charset="0"/>
              </a:rPr>
              <a:t>first-com, first-served scheduling algorithm is provably optimal</a:t>
            </a:r>
            <a:r>
              <a:rPr lang="en-US" altLang="zh-CN" dirty="0" smtClean="0">
                <a:latin typeface="Times New Roman" pitchFamily="18" charset="0"/>
                <a:cs typeface="Times New Roman" pitchFamily="18" charset="0"/>
              </a:rPr>
              <a:t>. </a:t>
            </a:r>
            <a:r>
              <a:rPr lang="en-US" altLang="zh-CN" dirty="0" smtClean="0">
                <a:solidFill>
                  <a:srgbClr val="FF0000"/>
                </a:solidFill>
                <a:latin typeface="Times New Roman" pitchFamily="18" charset="0"/>
                <a:cs typeface="Times New Roman" pitchFamily="18" charset="0"/>
              </a:rPr>
              <a:t>B</a:t>
            </a:r>
            <a:endParaRPr lang="en-US" altLang="zh-CN" dirty="0">
              <a:solidFill>
                <a:srgbClr val="FF0000"/>
              </a:solidFill>
              <a:latin typeface="Times New Roman" pitchFamily="18" charset="0"/>
              <a:cs typeface="Times New Roman" pitchFamily="18" charset="0"/>
            </a:endParaRPr>
          </a:p>
          <a:p>
            <a:pPr algn="just">
              <a:lnSpc>
                <a:spcPct val="150000"/>
              </a:lnSpc>
            </a:pPr>
            <a:r>
              <a:rPr lang="en-US" altLang="zh-CN" dirty="0" smtClean="0">
                <a:latin typeface="Times New Roman" pitchFamily="18" charset="0"/>
                <a:cs typeface="Times New Roman" pitchFamily="18" charset="0"/>
              </a:rPr>
              <a:t>18. A </a:t>
            </a:r>
            <a:r>
              <a:rPr lang="en-US" altLang="zh-CN" dirty="0">
                <a:latin typeface="Times New Roman" pitchFamily="18" charset="0"/>
                <a:cs typeface="Times New Roman" pitchFamily="18" charset="0"/>
              </a:rPr>
              <a:t>time slice is the amount of time each process is given before being preempted in a round robin </a:t>
            </a:r>
            <a:r>
              <a:rPr lang="en-US" altLang="zh-CN" dirty="0" smtClean="0">
                <a:latin typeface="Times New Roman" pitchFamily="18" charset="0"/>
                <a:cs typeface="Times New Roman" pitchFamily="18" charset="0"/>
              </a:rPr>
              <a:t>scheduler. </a:t>
            </a:r>
            <a:r>
              <a:rPr lang="en-US" altLang="zh-CN" dirty="0" smtClean="0">
                <a:solidFill>
                  <a:srgbClr val="FF0000"/>
                </a:solidFill>
                <a:latin typeface="Times New Roman" pitchFamily="18" charset="0"/>
                <a:cs typeface="Times New Roman" pitchFamily="18" charset="0"/>
              </a:rPr>
              <a:t>A</a:t>
            </a:r>
          </a:p>
          <a:p>
            <a:pPr algn="just">
              <a:lnSpc>
                <a:spcPct val="150000"/>
              </a:lnSpc>
            </a:pPr>
            <a:endParaRPr lang="zh-CN" alt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2452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704" y="22658"/>
            <a:ext cx="8229600" cy="968006"/>
          </a:xfrm>
        </p:spPr>
        <p:txBody>
          <a:bodyPr/>
          <a:lstStyle/>
          <a:p>
            <a:pPr eaLnBrk="1" hangingPunct="1"/>
            <a:r>
              <a:rPr lang="en-US" altLang="zh-CN" dirty="0" smtClean="0">
                <a:latin typeface="Times New Roman" pitchFamily="18" charset="0"/>
                <a:ea typeface="微软雅黑" pitchFamily="34" charset="-122"/>
                <a:cs typeface="Times New Roman" pitchFamily="18" charset="0"/>
              </a:rPr>
              <a:t>Home </a:t>
            </a:r>
            <a:r>
              <a:rPr lang="en-US" altLang="zh-CN" dirty="0" smtClean="0">
                <a:latin typeface="Times New Roman" pitchFamily="18" charset="0"/>
                <a:ea typeface="微软雅黑" pitchFamily="34" charset="-122"/>
                <a:cs typeface="Times New Roman" pitchFamily="18" charset="0"/>
              </a:rPr>
              <a:t>Work</a:t>
            </a:r>
            <a:endParaRPr lang="zh-CN" altLang="en-US" dirty="0" smtClean="0">
              <a:latin typeface="Times New Roman" pitchFamily="18" charset="0"/>
              <a:ea typeface="微软雅黑" pitchFamily="34" charset="-122"/>
              <a:cs typeface="Times New Roman" pitchFamily="18" charset="0"/>
            </a:endParaRPr>
          </a:p>
        </p:txBody>
      </p:sp>
      <p:sp>
        <p:nvSpPr>
          <p:cNvPr id="45059"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F2ED2FC-90A0-425F-A0A8-C198AE2698E1}" type="slidenum">
              <a:rPr lang="zh-CN" altLang="zh-CN" sz="1400" smtClean="0">
                <a:latin typeface="Times New Roman" pitchFamily="18" charset="0"/>
                <a:cs typeface="Times New Roman" pitchFamily="18" charset="0"/>
              </a:rPr>
              <a:pPr eaLnBrk="0" hangingPunct="0"/>
              <a:t>4</a:t>
            </a:fld>
            <a:endParaRPr lang="zh-CN" altLang="zh-CN" sz="1400" smtClean="0">
              <a:latin typeface="Times New Roman" pitchFamily="18" charset="0"/>
              <a:cs typeface="Times New Roman" pitchFamily="18" charset="0"/>
            </a:endParaRPr>
          </a:p>
        </p:txBody>
      </p:sp>
      <p:sp>
        <p:nvSpPr>
          <p:cNvPr id="2" name="TextBox 1"/>
          <p:cNvSpPr txBox="1"/>
          <p:nvPr/>
        </p:nvSpPr>
        <p:spPr>
          <a:xfrm>
            <a:off x="282380" y="1066862"/>
            <a:ext cx="8610374" cy="4893647"/>
          </a:xfrm>
          <a:prstGeom prst="rect">
            <a:avLst/>
          </a:prstGeom>
          <a:noFill/>
        </p:spPr>
        <p:txBody>
          <a:bodyPr wrap="square" rtlCol="0">
            <a:spAutoFit/>
          </a:bodyPr>
          <a:lstStyle/>
          <a:p>
            <a:pPr algn="just"/>
            <a:r>
              <a:rPr lang="en-US" altLang="zh-CN" dirty="0" smtClean="0">
                <a:latin typeface="Times New Roman" pitchFamily="18" charset="0"/>
                <a:cs typeface="Times New Roman" pitchFamily="18" charset="0"/>
              </a:rPr>
              <a:t>18. The </a:t>
            </a:r>
            <a:r>
              <a:rPr lang="en-US" altLang="zh-CN" dirty="0">
                <a:latin typeface="Times New Roman" pitchFamily="18" charset="0"/>
                <a:cs typeface="Times New Roman" pitchFamily="18" charset="0"/>
              </a:rPr>
              <a:t>following terms relate to how the operating system manages multiprogramming.  Describe the part each plays in this process.</a:t>
            </a:r>
          </a:p>
          <a:p>
            <a:pPr algn="just"/>
            <a:r>
              <a:rPr lang="en-US" altLang="zh-CN" dirty="0">
                <a:solidFill>
                  <a:srgbClr val="FF0000"/>
                </a:solidFill>
                <a:latin typeface="Times New Roman" pitchFamily="18" charset="0"/>
                <a:cs typeface="Times New Roman" pitchFamily="18" charset="0"/>
              </a:rPr>
              <a:t>A.  Process</a:t>
            </a:r>
          </a:p>
          <a:p>
            <a:pPr algn="just"/>
            <a:r>
              <a:rPr lang="en-US" altLang="zh-CN" dirty="0">
                <a:latin typeface="Times New Roman" pitchFamily="18" charset="0"/>
                <a:cs typeface="Times New Roman" pitchFamily="18" charset="0"/>
              </a:rPr>
              <a:t>A process is a program in execution.</a:t>
            </a:r>
          </a:p>
          <a:p>
            <a:pPr algn="just"/>
            <a:r>
              <a:rPr lang="en-US" altLang="zh-CN" dirty="0">
                <a:solidFill>
                  <a:srgbClr val="FF0000"/>
                </a:solidFill>
                <a:latin typeface="Times New Roman" pitchFamily="18" charset="0"/>
                <a:cs typeface="Times New Roman" pitchFamily="18" charset="0"/>
              </a:rPr>
              <a:t>B.  Process management</a:t>
            </a:r>
          </a:p>
          <a:p>
            <a:pPr algn="just"/>
            <a:r>
              <a:rPr lang="en-US" altLang="zh-CN" dirty="0">
                <a:latin typeface="Times New Roman" pitchFamily="18" charset="0"/>
                <a:cs typeface="Times New Roman" pitchFamily="18" charset="0"/>
              </a:rPr>
              <a:t>Process management is keeping track of necessary information for active processes.</a:t>
            </a:r>
          </a:p>
          <a:p>
            <a:pPr algn="just"/>
            <a:r>
              <a:rPr lang="en-US" altLang="zh-CN" dirty="0">
                <a:solidFill>
                  <a:srgbClr val="FF0000"/>
                </a:solidFill>
                <a:latin typeface="Times New Roman" pitchFamily="18" charset="0"/>
                <a:cs typeface="Times New Roman" pitchFamily="18" charset="0"/>
              </a:rPr>
              <a:t>C.  Memory management</a:t>
            </a:r>
          </a:p>
          <a:p>
            <a:pPr algn="just"/>
            <a:r>
              <a:rPr lang="en-US" altLang="zh-CN" dirty="0">
                <a:latin typeface="Times New Roman" pitchFamily="18" charset="0"/>
                <a:cs typeface="Times New Roman" pitchFamily="18" charset="0"/>
              </a:rPr>
              <a:t>Memory management is keeping track of how and where programs are loaded into main memory.</a:t>
            </a:r>
          </a:p>
          <a:p>
            <a:pPr algn="just"/>
            <a:r>
              <a:rPr lang="en-US" altLang="zh-CN" dirty="0">
                <a:solidFill>
                  <a:srgbClr val="FF0000"/>
                </a:solidFill>
                <a:latin typeface="Times New Roman" pitchFamily="18" charset="0"/>
                <a:cs typeface="Times New Roman" pitchFamily="18" charset="0"/>
              </a:rPr>
              <a:t>D.  CPU scheduling</a:t>
            </a:r>
          </a:p>
          <a:p>
            <a:pPr algn="just"/>
            <a:r>
              <a:rPr lang="en-US" altLang="zh-CN" dirty="0">
                <a:latin typeface="Times New Roman" pitchFamily="18" charset="0"/>
                <a:cs typeface="Times New Roman" pitchFamily="18" charset="0"/>
              </a:rPr>
              <a:t>CPU scheduling is determining which process in memory is given access to the CPU so that it may execute.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4259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704" y="22658"/>
            <a:ext cx="8229600" cy="968006"/>
          </a:xfrm>
        </p:spPr>
        <p:txBody>
          <a:bodyPr/>
          <a:lstStyle/>
          <a:p>
            <a:pPr eaLnBrk="1" hangingPunct="1"/>
            <a:r>
              <a:rPr lang="en-US" altLang="zh-CN" dirty="0" smtClean="0">
                <a:latin typeface="Times New Roman" pitchFamily="18" charset="0"/>
                <a:ea typeface="微软雅黑" pitchFamily="34" charset="-122"/>
                <a:cs typeface="Times New Roman" pitchFamily="18" charset="0"/>
              </a:rPr>
              <a:t>Home </a:t>
            </a:r>
            <a:r>
              <a:rPr lang="en-US" altLang="zh-CN" dirty="0" smtClean="0">
                <a:latin typeface="Times New Roman" pitchFamily="18" charset="0"/>
                <a:ea typeface="微软雅黑" pitchFamily="34" charset="-122"/>
                <a:cs typeface="Times New Roman" pitchFamily="18" charset="0"/>
              </a:rPr>
              <a:t>Work</a:t>
            </a:r>
            <a:endParaRPr lang="zh-CN" altLang="en-US" dirty="0" smtClean="0">
              <a:latin typeface="Times New Roman" pitchFamily="18" charset="0"/>
              <a:ea typeface="微软雅黑" pitchFamily="34" charset="-122"/>
              <a:cs typeface="Times New Roman" pitchFamily="18" charset="0"/>
            </a:endParaRPr>
          </a:p>
        </p:txBody>
      </p:sp>
      <p:sp>
        <p:nvSpPr>
          <p:cNvPr id="45059"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F2ED2FC-90A0-425F-A0A8-C198AE2698E1}" type="slidenum">
              <a:rPr lang="zh-CN" altLang="zh-CN" sz="1400" smtClean="0">
                <a:latin typeface="Times New Roman" pitchFamily="18" charset="0"/>
                <a:cs typeface="Times New Roman" pitchFamily="18" charset="0"/>
              </a:rPr>
              <a:pPr eaLnBrk="0" hangingPunct="0"/>
              <a:t>5</a:t>
            </a:fld>
            <a:endParaRPr lang="zh-CN" altLang="zh-CN" sz="1400" smtClean="0">
              <a:latin typeface="Times New Roman" pitchFamily="18" charset="0"/>
              <a:cs typeface="Times New Roman" pitchFamily="18" charset="0"/>
            </a:endParaRPr>
          </a:p>
        </p:txBody>
      </p:sp>
      <p:sp>
        <p:nvSpPr>
          <p:cNvPr id="2" name="TextBox 1"/>
          <p:cNvSpPr txBox="1"/>
          <p:nvPr/>
        </p:nvSpPr>
        <p:spPr>
          <a:xfrm>
            <a:off x="228714" y="990664"/>
            <a:ext cx="8610374" cy="4893647"/>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44. Name three memory management techniques and give the general approach taken in each.</a:t>
            </a:r>
          </a:p>
          <a:p>
            <a:pPr algn="just"/>
            <a:r>
              <a:rPr lang="en-US" altLang="zh-CN" dirty="0">
                <a:latin typeface="Times New Roman" pitchFamily="18" charset="0"/>
                <a:cs typeface="Times New Roman" pitchFamily="18" charset="0"/>
              </a:rPr>
              <a:t>Single contiguous memory management: Only the OS and one application program are loaded into memory at the same time.</a:t>
            </a:r>
          </a:p>
          <a:p>
            <a:pPr algn="just"/>
            <a:r>
              <a:rPr lang="en-US" altLang="zh-CN" dirty="0">
                <a:latin typeface="Times New Roman" pitchFamily="18" charset="0"/>
                <a:cs typeface="Times New Roman" pitchFamily="18" charset="0"/>
              </a:rPr>
              <a:t>Static and dynamic partitions: More than one program is loaded into memory with the OS at the same time.  Each application program is given its own partition of memory.</a:t>
            </a:r>
          </a:p>
          <a:p>
            <a:pPr algn="just"/>
            <a:r>
              <a:rPr lang="en-US" altLang="zh-CN" dirty="0">
                <a:latin typeface="Times New Roman" pitchFamily="18" charset="0"/>
                <a:cs typeface="Times New Roman" pitchFamily="18" charset="0"/>
              </a:rPr>
              <a:t>Paging: Main memory is divided into fixed-sized blocks called frames and processes are divided into fixed-sized blocks called pages. </a:t>
            </a:r>
            <a:endParaRPr lang="en-US" altLang="zh-CN" dirty="0" smtClean="0">
              <a:latin typeface="Times New Roman" pitchFamily="18" charset="0"/>
              <a:cs typeface="Times New Roman" pitchFamily="18" charset="0"/>
            </a:endParaRPr>
          </a:p>
          <a:p>
            <a:pPr algn="just"/>
            <a:r>
              <a:rPr lang="en-US" altLang="zh-CN" dirty="0" smtClean="0">
                <a:latin typeface="Times New Roman" pitchFamily="18" charset="0"/>
                <a:cs typeface="Times New Roman" pitchFamily="18" charset="0"/>
              </a:rPr>
              <a:t>Any </a:t>
            </a:r>
            <a:r>
              <a:rPr lang="en-US" altLang="zh-CN" dirty="0">
                <a:latin typeface="Times New Roman" pitchFamily="18" charset="0"/>
                <a:cs typeface="Times New Roman" pitchFamily="18" charset="0"/>
              </a:rPr>
              <a:t>number of programs can be loaded with the OS, but a process does not necessarily have to be in contiguous memory and not all of a process need be in memory at the same time.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89933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704" y="22658"/>
            <a:ext cx="8229600" cy="954118"/>
          </a:xfrm>
        </p:spPr>
        <p:txBody>
          <a:bodyPr/>
          <a:lstStyle/>
          <a:p>
            <a:pPr eaLnBrk="1" hangingPunct="1"/>
            <a:r>
              <a:rPr lang="en-US" altLang="zh-CN" dirty="0" smtClean="0">
                <a:latin typeface="Times New Roman" pitchFamily="18" charset="0"/>
                <a:ea typeface="微软雅黑" pitchFamily="34" charset="-122"/>
                <a:cs typeface="Times New Roman" pitchFamily="18" charset="0"/>
              </a:rPr>
              <a:t>Home </a:t>
            </a:r>
            <a:r>
              <a:rPr lang="en-US" altLang="zh-CN" dirty="0" smtClean="0">
                <a:latin typeface="Times New Roman" pitchFamily="18" charset="0"/>
                <a:ea typeface="微软雅黑" pitchFamily="34" charset="-122"/>
                <a:cs typeface="Times New Roman" pitchFamily="18" charset="0"/>
              </a:rPr>
              <a:t>Work</a:t>
            </a:r>
            <a:endParaRPr lang="zh-CN" altLang="en-US" dirty="0" smtClean="0">
              <a:latin typeface="Times New Roman" pitchFamily="18" charset="0"/>
              <a:ea typeface="微软雅黑" pitchFamily="34" charset="-122"/>
              <a:cs typeface="Times New Roman" pitchFamily="18" charset="0"/>
            </a:endParaRPr>
          </a:p>
        </p:txBody>
      </p:sp>
      <p:sp>
        <p:nvSpPr>
          <p:cNvPr id="45059"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F2ED2FC-90A0-425F-A0A8-C198AE2698E1}" type="slidenum">
              <a:rPr lang="zh-CN" altLang="zh-CN" sz="1400" smtClean="0">
                <a:latin typeface="Times New Roman" pitchFamily="18" charset="0"/>
                <a:cs typeface="Times New Roman" pitchFamily="18" charset="0"/>
              </a:rPr>
              <a:pPr eaLnBrk="0" hangingPunct="0"/>
              <a:t>6</a:t>
            </a:fld>
            <a:endParaRPr lang="zh-CN" altLang="zh-CN" sz="1400" smtClean="0">
              <a:latin typeface="Times New Roman" pitchFamily="18" charset="0"/>
              <a:cs typeface="Times New Roman" pitchFamily="18" charset="0"/>
            </a:endParaRPr>
          </a:p>
        </p:txBody>
      </p:sp>
      <p:sp>
        <p:nvSpPr>
          <p:cNvPr id="4" name="TextBox 3"/>
          <p:cNvSpPr txBox="1"/>
          <p:nvPr/>
        </p:nvSpPr>
        <p:spPr>
          <a:xfrm>
            <a:off x="304912" y="976776"/>
            <a:ext cx="8610374" cy="5372048"/>
          </a:xfrm>
          <a:prstGeom prst="rect">
            <a:avLst/>
          </a:prstGeom>
          <a:noFill/>
        </p:spPr>
        <p:txBody>
          <a:bodyPr wrap="square" rtlCol="0">
            <a:spAutoFit/>
          </a:bodyPr>
          <a:lstStyle/>
          <a:p>
            <a:pPr algn="just">
              <a:lnSpc>
                <a:spcPct val="120000"/>
              </a:lnSpc>
            </a:pPr>
            <a:r>
              <a:rPr lang="en-US" altLang="zh-CN" dirty="0" smtClean="0">
                <a:latin typeface="Times New Roman" pitchFamily="18" charset="0"/>
                <a:cs typeface="Times New Roman" pitchFamily="18" charset="0"/>
              </a:rPr>
              <a:t>45. When </a:t>
            </a:r>
            <a:r>
              <a:rPr lang="en-US" altLang="zh-CN" dirty="0">
                <a:latin typeface="Times New Roman" pitchFamily="18" charset="0"/>
                <a:cs typeface="Times New Roman" pitchFamily="18" charset="0"/>
              </a:rPr>
              <a:t>is a logical address assigned to a variable?</a:t>
            </a:r>
          </a:p>
          <a:p>
            <a:pPr algn="just">
              <a:lnSpc>
                <a:spcPct val="120000"/>
              </a:lnSpc>
            </a:pPr>
            <a:r>
              <a:rPr lang="en-US" altLang="zh-CN" dirty="0">
                <a:solidFill>
                  <a:srgbClr val="FF0000"/>
                </a:solidFill>
                <a:latin typeface="Times New Roman" pitchFamily="18" charset="0"/>
                <a:cs typeface="Times New Roman" pitchFamily="18" charset="0"/>
              </a:rPr>
              <a:t>When the program is compiled.</a:t>
            </a:r>
          </a:p>
          <a:p>
            <a:pPr algn="just">
              <a:lnSpc>
                <a:spcPct val="120000"/>
              </a:lnSpc>
            </a:pPr>
            <a:r>
              <a:rPr lang="en-US" altLang="zh-CN" dirty="0" smtClean="0">
                <a:latin typeface="Times New Roman" pitchFamily="18" charset="0"/>
                <a:cs typeface="Times New Roman" pitchFamily="18" charset="0"/>
              </a:rPr>
              <a:t>46. When </a:t>
            </a:r>
            <a:r>
              <a:rPr lang="en-US" altLang="zh-CN" dirty="0">
                <a:latin typeface="Times New Roman" pitchFamily="18" charset="0"/>
                <a:cs typeface="Times New Roman" pitchFamily="18" charset="0"/>
              </a:rPr>
              <a:t>does address binding occur?</a:t>
            </a:r>
          </a:p>
          <a:p>
            <a:pPr algn="just">
              <a:lnSpc>
                <a:spcPct val="120000"/>
              </a:lnSpc>
            </a:pPr>
            <a:r>
              <a:rPr lang="en-US" altLang="zh-CN" dirty="0">
                <a:solidFill>
                  <a:srgbClr val="FF0000"/>
                </a:solidFill>
                <a:latin typeface="Times New Roman" pitchFamily="18" charset="0"/>
                <a:cs typeface="Times New Roman" pitchFamily="18" charset="0"/>
              </a:rPr>
              <a:t>When the program is loaded into memory.</a:t>
            </a:r>
          </a:p>
          <a:p>
            <a:pPr algn="just">
              <a:lnSpc>
                <a:spcPct val="120000"/>
              </a:lnSpc>
            </a:pPr>
            <a:r>
              <a:rPr lang="en-US" altLang="zh-CN" dirty="0" smtClean="0">
                <a:latin typeface="Times New Roman" pitchFamily="18" charset="0"/>
                <a:cs typeface="Times New Roman" pitchFamily="18" charset="0"/>
              </a:rPr>
              <a:t>47. How </a:t>
            </a:r>
            <a:r>
              <a:rPr lang="en-US" altLang="zh-CN" dirty="0">
                <a:latin typeface="Times New Roman" pitchFamily="18" charset="0"/>
                <a:cs typeface="Times New Roman" pitchFamily="18" charset="0"/>
              </a:rPr>
              <a:t>is memory divided in the single contiguous memory management approach?</a:t>
            </a:r>
          </a:p>
          <a:p>
            <a:pPr algn="just">
              <a:lnSpc>
                <a:spcPct val="120000"/>
              </a:lnSpc>
            </a:pPr>
            <a:r>
              <a:rPr lang="en-US" altLang="zh-CN" dirty="0">
                <a:solidFill>
                  <a:srgbClr val="FF0000"/>
                </a:solidFill>
                <a:latin typeface="Times New Roman" pitchFamily="18" charset="0"/>
                <a:cs typeface="Times New Roman" pitchFamily="18" charset="0"/>
              </a:rPr>
              <a:t>Memory is divided into two sections, one for the operating system and one for the application program.</a:t>
            </a:r>
          </a:p>
          <a:p>
            <a:pPr algn="just">
              <a:lnSpc>
                <a:spcPct val="120000"/>
              </a:lnSpc>
            </a:pPr>
            <a:r>
              <a:rPr lang="en-US" altLang="zh-CN" dirty="0" smtClean="0">
                <a:latin typeface="Times New Roman" pitchFamily="18" charset="0"/>
                <a:cs typeface="Times New Roman" pitchFamily="18" charset="0"/>
              </a:rPr>
              <a:t>48. When </a:t>
            </a:r>
            <a:r>
              <a:rPr lang="en-US" altLang="zh-CN" dirty="0">
                <a:latin typeface="Times New Roman" pitchFamily="18" charset="0"/>
                <a:cs typeface="Times New Roman" pitchFamily="18" charset="0"/>
              </a:rPr>
              <a:t>a program is compiled, where is it assumed  that the program will be loaded into memory?  That is, where are logical addresses assumed to begin?</a:t>
            </a:r>
          </a:p>
          <a:p>
            <a:pPr algn="just">
              <a:lnSpc>
                <a:spcPct val="120000"/>
              </a:lnSpc>
            </a:pPr>
            <a:r>
              <a:rPr lang="en-US" altLang="zh-CN" dirty="0">
                <a:solidFill>
                  <a:srgbClr val="FF0000"/>
                </a:solidFill>
                <a:latin typeface="Times New Roman" pitchFamily="18" charset="0"/>
                <a:cs typeface="Times New Roman" pitchFamily="18" charset="0"/>
              </a:rPr>
              <a:t>At location 0.</a:t>
            </a:r>
            <a:endParaRPr lang="zh-CN" alt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6578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704" y="22658"/>
            <a:ext cx="8229600" cy="954118"/>
          </a:xfrm>
        </p:spPr>
        <p:txBody>
          <a:bodyPr/>
          <a:lstStyle/>
          <a:p>
            <a:pPr eaLnBrk="1" hangingPunct="1"/>
            <a:r>
              <a:rPr lang="en-US" altLang="zh-CN" dirty="0" smtClean="0">
                <a:latin typeface="Times New Roman" pitchFamily="18" charset="0"/>
                <a:ea typeface="微软雅黑" pitchFamily="34" charset="-122"/>
                <a:cs typeface="Times New Roman" pitchFamily="18" charset="0"/>
              </a:rPr>
              <a:t>Home </a:t>
            </a:r>
            <a:r>
              <a:rPr lang="en-US" altLang="zh-CN" dirty="0" smtClean="0">
                <a:latin typeface="Times New Roman" pitchFamily="18" charset="0"/>
                <a:ea typeface="微软雅黑" pitchFamily="34" charset="-122"/>
                <a:cs typeface="Times New Roman" pitchFamily="18" charset="0"/>
              </a:rPr>
              <a:t>Work</a:t>
            </a:r>
            <a:endParaRPr lang="zh-CN" altLang="en-US" dirty="0" smtClean="0">
              <a:latin typeface="Times New Roman" pitchFamily="18" charset="0"/>
              <a:ea typeface="微软雅黑" pitchFamily="34" charset="-122"/>
              <a:cs typeface="Times New Roman" pitchFamily="18" charset="0"/>
            </a:endParaRPr>
          </a:p>
        </p:txBody>
      </p:sp>
      <p:sp>
        <p:nvSpPr>
          <p:cNvPr id="45059"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F2ED2FC-90A0-425F-A0A8-C198AE2698E1}" type="slidenum">
              <a:rPr lang="zh-CN" altLang="zh-CN" sz="1400" smtClean="0">
                <a:latin typeface="Times New Roman" pitchFamily="18" charset="0"/>
                <a:cs typeface="Times New Roman" pitchFamily="18" charset="0"/>
              </a:rPr>
              <a:pPr eaLnBrk="0" hangingPunct="0"/>
              <a:t>7</a:t>
            </a:fld>
            <a:endParaRPr lang="zh-CN" altLang="zh-CN" sz="1400" smtClean="0">
              <a:latin typeface="Times New Roman" pitchFamily="18" charset="0"/>
              <a:cs typeface="Times New Roman" pitchFamily="18" charset="0"/>
            </a:endParaRPr>
          </a:p>
        </p:txBody>
      </p:sp>
      <p:sp>
        <p:nvSpPr>
          <p:cNvPr id="4" name="TextBox 3"/>
          <p:cNvSpPr txBox="1"/>
          <p:nvPr/>
        </p:nvSpPr>
        <p:spPr>
          <a:xfrm>
            <a:off x="304912" y="976776"/>
            <a:ext cx="8610374" cy="4967514"/>
          </a:xfrm>
          <a:prstGeom prst="rect">
            <a:avLst/>
          </a:prstGeom>
          <a:noFill/>
        </p:spPr>
        <p:txBody>
          <a:bodyPr wrap="square" rtlCol="0">
            <a:spAutoFit/>
          </a:bodyPr>
          <a:lstStyle/>
          <a:p>
            <a:pPr algn="just">
              <a:lnSpc>
                <a:spcPct val="120000"/>
              </a:lnSpc>
            </a:pPr>
            <a:r>
              <a:rPr lang="en-US" altLang="zh-CN" dirty="0" smtClean="0">
                <a:latin typeface="Times New Roman" pitchFamily="18" charset="0"/>
                <a:cs typeface="Times New Roman" pitchFamily="18" charset="0"/>
              </a:rPr>
              <a:t>64. What </a:t>
            </a:r>
            <a:r>
              <a:rPr lang="en-US" altLang="zh-CN" dirty="0">
                <a:latin typeface="Times New Roman" pitchFamily="18" charset="0"/>
                <a:cs typeface="Times New Roman" pitchFamily="18" charset="0"/>
              </a:rPr>
              <a:t>is a process control block?</a:t>
            </a:r>
          </a:p>
          <a:p>
            <a:pPr algn="just">
              <a:lnSpc>
                <a:spcPct val="120000"/>
              </a:lnSpc>
            </a:pPr>
            <a:r>
              <a:rPr lang="en-US" altLang="zh-CN" dirty="0">
                <a:solidFill>
                  <a:srgbClr val="FF0000"/>
                </a:solidFill>
                <a:latin typeface="Times New Roman" pitchFamily="18" charset="0"/>
                <a:cs typeface="Times New Roman" pitchFamily="18" charset="0"/>
              </a:rPr>
              <a:t>A process control block (PCB) is a data structure that contains information about a process. A PCB is created for each new process.  When a process moves from one state to another, its PCB is moved </a:t>
            </a:r>
            <a:r>
              <a:rPr lang="en-US" altLang="zh-CN" dirty="0" smtClean="0">
                <a:solidFill>
                  <a:srgbClr val="FF0000"/>
                </a:solidFill>
                <a:latin typeface="Times New Roman" pitchFamily="18" charset="0"/>
                <a:cs typeface="Times New Roman" pitchFamily="18" charset="0"/>
              </a:rPr>
              <a:t>with it.</a:t>
            </a:r>
          </a:p>
          <a:p>
            <a:pPr algn="just">
              <a:lnSpc>
                <a:spcPct val="120000"/>
              </a:lnSpc>
            </a:pPr>
            <a:r>
              <a:rPr lang="en-US" altLang="zh-CN" dirty="0" smtClean="0">
                <a:latin typeface="Times New Roman" pitchFamily="18" charset="0"/>
                <a:cs typeface="Times New Roman" pitchFamily="18" charset="0"/>
              </a:rPr>
              <a:t>66. What </a:t>
            </a:r>
            <a:r>
              <a:rPr lang="en-US" altLang="zh-CN" dirty="0">
                <a:latin typeface="Times New Roman" pitchFamily="18" charset="0"/>
                <a:cs typeface="Times New Roman" pitchFamily="18" charset="0"/>
              </a:rPr>
              <a:t>is a context switch?</a:t>
            </a:r>
          </a:p>
          <a:p>
            <a:pPr algn="just">
              <a:lnSpc>
                <a:spcPct val="120000"/>
              </a:lnSpc>
            </a:pPr>
            <a:r>
              <a:rPr lang="en-US" altLang="zh-CN" dirty="0">
                <a:solidFill>
                  <a:srgbClr val="FF0000"/>
                </a:solidFill>
                <a:latin typeface="Times New Roman" pitchFamily="18" charset="0"/>
                <a:cs typeface="Times New Roman" pitchFamily="18" charset="0"/>
              </a:rPr>
              <a:t>When a process is moved out of the CPU, the current contents of the registers including the program counter must be saved in the process's PCB.  When a new process moves into the CPU, the contents of the registers from this process's PCB are restored.  This process of saving and restoring registers is called a context switch. </a:t>
            </a:r>
            <a:endParaRPr lang="zh-CN" alt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309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704" y="22658"/>
            <a:ext cx="8229600" cy="954118"/>
          </a:xfrm>
        </p:spPr>
        <p:txBody>
          <a:bodyPr/>
          <a:lstStyle/>
          <a:p>
            <a:pPr eaLnBrk="1" hangingPunct="1"/>
            <a:r>
              <a:rPr lang="en-US" altLang="zh-CN" dirty="0" smtClean="0">
                <a:latin typeface="Times New Roman" pitchFamily="18" charset="0"/>
                <a:ea typeface="微软雅黑" pitchFamily="34" charset="-122"/>
                <a:cs typeface="Times New Roman" pitchFamily="18" charset="0"/>
              </a:rPr>
              <a:t>Home </a:t>
            </a:r>
            <a:r>
              <a:rPr lang="en-US" altLang="zh-CN" dirty="0" smtClean="0">
                <a:latin typeface="Times New Roman" pitchFamily="18" charset="0"/>
                <a:ea typeface="微软雅黑" pitchFamily="34" charset="-122"/>
                <a:cs typeface="Times New Roman" pitchFamily="18" charset="0"/>
              </a:rPr>
              <a:t>Work</a:t>
            </a:r>
            <a:endParaRPr lang="zh-CN" altLang="en-US" dirty="0" smtClean="0">
              <a:latin typeface="Times New Roman" pitchFamily="18" charset="0"/>
              <a:ea typeface="微软雅黑" pitchFamily="34" charset="-122"/>
              <a:cs typeface="Times New Roman" pitchFamily="18" charset="0"/>
            </a:endParaRPr>
          </a:p>
        </p:txBody>
      </p:sp>
      <p:sp>
        <p:nvSpPr>
          <p:cNvPr id="45059" name="Slide Number Placeholder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0" hangingPunct="0"/>
            <a:fld id="{EF2ED2FC-90A0-425F-A0A8-C198AE2698E1}" type="slidenum">
              <a:rPr lang="zh-CN" altLang="zh-CN" sz="1400" smtClean="0">
                <a:latin typeface="Times New Roman" pitchFamily="18" charset="0"/>
                <a:cs typeface="Times New Roman" pitchFamily="18" charset="0"/>
              </a:rPr>
              <a:pPr eaLnBrk="0" hangingPunct="0"/>
              <a:t>8</a:t>
            </a:fld>
            <a:endParaRPr lang="zh-CN" altLang="zh-CN" sz="1400" smtClean="0">
              <a:latin typeface="Times New Roman" pitchFamily="18" charset="0"/>
              <a:cs typeface="Times New Roman" pitchFamily="18" charset="0"/>
            </a:endParaRPr>
          </a:p>
        </p:txBody>
      </p:sp>
      <p:sp>
        <p:nvSpPr>
          <p:cNvPr id="4" name="TextBox 3"/>
          <p:cNvSpPr txBox="1"/>
          <p:nvPr/>
        </p:nvSpPr>
        <p:spPr>
          <a:xfrm>
            <a:off x="304912" y="976776"/>
            <a:ext cx="8610374" cy="4967514"/>
          </a:xfrm>
          <a:prstGeom prst="rect">
            <a:avLst/>
          </a:prstGeom>
          <a:noFill/>
        </p:spPr>
        <p:txBody>
          <a:bodyPr wrap="square" rtlCol="0">
            <a:spAutoFit/>
          </a:bodyPr>
          <a:lstStyle/>
          <a:p>
            <a:pPr algn="just">
              <a:lnSpc>
                <a:spcPct val="120000"/>
              </a:lnSpc>
            </a:pPr>
            <a:r>
              <a:rPr lang="en-US" altLang="zh-CN" dirty="0" smtClean="0">
                <a:solidFill>
                  <a:srgbClr val="FF0000"/>
                </a:solidFill>
                <a:latin typeface="Times New Roman" pitchFamily="18" charset="0"/>
                <a:cs typeface="Times New Roman" pitchFamily="18" charset="0"/>
              </a:rPr>
              <a:t>68. Name </a:t>
            </a:r>
            <a:r>
              <a:rPr lang="en-US" altLang="zh-CN" dirty="0">
                <a:solidFill>
                  <a:srgbClr val="FF0000"/>
                </a:solidFill>
                <a:latin typeface="Times New Roman" pitchFamily="18" charset="0"/>
                <a:cs typeface="Times New Roman" pitchFamily="18" charset="0"/>
              </a:rPr>
              <a:t>and describe three CPU scheduling algorithms.</a:t>
            </a:r>
          </a:p>
          <a:p>
            <a:pPr algn="just">
              <a:lnSpc>
                <a:spcPct val="120000"/>
              </a:lnSpc>
            </a:pPr>
            <a:r>
              <a:rPr lang="en-US" altLang="zh-CN" dirty="0">
                <a:latin typeface="Times New Roman" pitchFamily="18" charset="0"/>
                <a:cs typeface="Times New Roman" pitchFamily="18" charset="0"/>
              </a:rPr>
              <a:t>First-come, first-served: The processes are moved into the running state in the order in which they arrive in the ready.</a:t>
            </a:r>
          </a:p>
          <a:p>
            <a:pPr algn="just">
              <a:lnSpc>
                <a:spcPct val="120000"/>
              </a:lnSpc>
            </a:pPr>
            <a:r>
              <a:rPr lang="en-US" altLang="zh-CN" dirty="0">
                <a:latin typeface="Times New Roman" pitchFamily="18" charset="0"/>
                <a:cs typeface="Times New Roman" pitchFamily="18" charset="0"/>
              </a:rPr>
              <a:t>Shortest job next: When the CPU is ready for anther job, the process in the ready state that takes the shortest time is moved into the running state.  The estimated length of time that a process needs the CPU may or may not be accurate.</a:t>
            </a:r>
          </a:p>
          <a:p>
            <a:pPr algn="just">
              <a:lnSpc>
                <a:spcPct val="120000"/>
              </a:lnSpc>
            </a:pPr>
            <a:r>
              <a:rPr lang="en-US" altLang="zh-CN" dirty="0">
                <a:latin typeface="Times New Roman" pitchFamily="18" charset="0"/>
                <a:cs typeface="Times New Roman" pitchFamily="18" charset="0"/>
              </a:rPr>
              <a:t>Round robin: Each process stays in the running state for a predetermined amount of time, called a time slice.  When a process's time slice is over, it is moved back into the ready state, where it stays until it is its turn again </a:t>
            </a:r>
            <a:r>
              <a:rPr lang="en-US" altLang="zh-CN">
                <a:latin typeface="Times New Roman" pitchFamily="18" charset="0"/>
                <a:cs typeface="Times New Roman" pitchFamily="18" charset="0"/>
              </a:rPr>
              <a:t>for </a:t>
            </a:r>
            <a:r>
              <a:rPr lang="en-US" altLang="zh-CN" smtClean="0">
                <a:latin typeface="Times New Roman" pitchFamily="18" charset="0"/>
                <a:cs typeface="Times New Roman" pitchFamily="18" charset="0"/>
              </a:rPr>
              <a:t>the CPU.</a:t>
            </a:r>
            <a:endParaRPr lang="zh-CN" alt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1452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5">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主题5</Template>
  <TotalTime>4886</TotalTime>
  <Words>765</Words>
  <Application>Microsoft Office PowerPoint</Application>
  <PresentationFormat>全屏显示(4:3)</PresentationFormat>
  <Paragraphs>69</Paragraphs>
  <Slides>8</Slides>
  <Notes>8</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主题5</vt:lpstr>
      <vt:lpstr>第10章 章节目标</vt:lpstr>
      <vt:lpstr>Home Work？</vt:lpstr>
      <vt:lpstr>Home Work</vt:lpstr>
      <vt:lpstr>Home Work</vt:lpstr>
      <vt:lpstr>Home Work</vt:lpstr>
      <vt:lpstr>Home Work</vt:lpstr>
      <vt:lpstr>Home Work</vt:lpstr>
      <vt:lpstr>Home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&amp; Bartlett Publishers</dc:creator>
  <cp:lastModifiedBy>lynn</cp:lastModifiedBy>
  <cp:revision>115</cp:revision>
  <dcterms:created xsi:type="dcterms:W3CDTF">2002-06-09T19:56:00Z</dcterms:created>
  <dcterms:modified xsi:type="dcterms:W3CDTF">2018-11-26T09:10:03Z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