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4.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8" r:id="rId2"/>
    <p:sldId id="288" r:id="rId3"/>
    <p:sldId id="289" r:id="rId4"/>
    <p:sldId id="291" r:id="rId5"/>
    <p:sldId id="259" r:id="rId6"/>
    <p:sldId id="260" r:id="rId7"/>
    <p:sldId id="261" r:id="rId8"/>
    <p:sldId id="29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93" r:id="rId26"/>
    <p:sldId id="286" r:id="rId27"/>
    <p:sldId id="287" r:id="rId28"/>
    <p:sldId id="284" r:id="rId29"/>
    <p:sldId id="285" r:id="rId3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6C31"/>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3" autoAdjust="0"/>
    <p:restoredTop sz="86369" autoAdjust="0"/>
  </p:normalViewPr>
  <p:slideViewPr>
    <p:cSldViewPr showGuides="1">
      <p:cViewPr varScale="1">
        <p:scale>
          <a:sx n="98" d="100"/>
          <a:sy n="98" d="100"/>
        </p:scale>
        <p:origin x="-2004" y="-90"/>
      </p:cViewPr>
      <p:guideLst>
        <p:guide orient="horz" pos="2160"/>
        <p:guide pos="2880"/>
      </p:guideLst>
    </p:cSldViewPr>
  </p:slideViewPr>
  <p:outlineViewPr>
    <p:cViewPr>
      <p:scale>
        <a:sx n="33" d="100"/>
        <a:sy n="33" d="100"/>
      </p:scale>
      <p:origin x="0" y="904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E47EF2-496F-4120-AE6E-357EF6B28F36}"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zh-CN" altLang="en-US"/>
        </a:p>
      </dgm:t>
    </dgm:pt>
    <dgm:pt modelId="{62FA84A4-937B-44C2-8DBE-3B09024EF9A2}">
      <dgm:prSet phldrT="[文本]"/>
      <dgm:spPr/>
      <dgm:t>
        <a:bodyPr/>
        <a:lstStyle/>
        <a:p>
          <a:r>
            <a:rPr lang="zh-CN" altLang="en-US" dirty="0" smtClean="0">
              <a:solidFill>
                <a:schemeClr val="tx1"/>
              </a:solidFill>
            </a:rPr>
            <a:t>管理实践</a:t>
          </a:r>
          <a:endParaRPr lang="zh-CN" altLang="en-US" dirty="0">
            <a:solidFill>
              <a:schemeClr val="tx1"/>
            </a:solidFill>
          </a:endParaRPr>
        </a:p>
      </dgm:t>
    </dgm:pt>
    <dgm:pt modelId="{7B75EA9A-08FD-46C3-83A6-D06DFADACEEA}" type="parTrans" cxnId="{C1880748-0572-49BF-AAC2-FA2E5061F0A4}">
      <dgm:prSet/>
      <dgm:spPr/>
      <dgm:t>
        <a:bodyPr/>
        <a:lstStyle/>
        <a:p>
          <a:endParaRPr lang="zh-CN" altLang="en-US"/>
        </a:p>
      </dgm:t>
    </dgm:pt>
    <dgm:pt modelId="{5E836120-2456-4C36-BB2A-077130CF846F}" type="sibTrans" cxnId="{C1880748-0572-49BF-AAC2-FA2E5061F0A4}">
      <dgm:prSet/>
      <dgm:spPr/>
      <dgm:t>
        <a:bodyPr/>
        <a:lstStyle/>
        <a:p>
          <a:endParaRPr lang="zh-CN" altLang="en-US"/>
        </a:p>
      </dgm:t>
    </dgm:pt>
    <dgm:pt modelId="{F7B58EFB-0A3B-4C86-ABC8-3351299DE4BF}">
      <dgm:prSet phldrT="[文本]"/>
      <dgm:spPr/>
      <dgm:t>
        <a:bodyPr/>
        <a:lstStyle/>
        <a:p>
          <a:r>
            <a:rPr lang="zh-CN" altLang="en-US" dirty="0" smtClean="0"/>
            <a:t>管理思考</a:t>
          </a:r>
          <a:endParaRPr lang="zh-CN" altLang="en-US" dirty="0"/>
        </a:p>
      </dgm:t>
    </dgm:pt>
    <dgm:pt modelId="{116D67C5-CE54-4EC1-8569-6D4D5EB2FD7D}" type="parTrans" cxnId="{E08236FB-BECF-4BBB-8EFF-6753573FC32A}">
      <dgm:prSet/>
      <dgm:spPr/>
      <dgm:t>
        <a:bodyPr/>
        <a:lstStyle/>
        <a:p>
          <a:endParaRPr lang="zh-CN" altLang="en-US"/>
        </a:p>
      </dgm:t>
    </dgm:pt>
    <dgm:pt modelId="{ACE01CF2-2F3E-4539-B7A9-6F8C2E7C3315}" type="sibTrans" cxnId="{E08236FB-BECF-4BBB-8EFF-6753573FC32A}">
      <dgm:prSet/>
      <dgm:spPr/>
      <dgm:t>
        <a:bodyPr/>
        <a:lstStyle/>
        <a:p>
          <a:endParaRPr lang="zh-CN" altLang="en-US"/>
        </a:p>
      </dgm:t>
    </dgm:pt>
    <dgm:pt modelId="{ADBB0E70-0CE0-44C3-8240-303CB1086516}">
      <dgm:prSet phldrT="[文本]"/>
      <dgm:spPr/>
      <dgm:t>
        <a:bodyPr/>
        <a:lstStyle/>
        <a:p>
          <a:r>
            <a:rPr lang="zh-CN" altLang="en-US" dirty="0" smtClean="0"/>
            <a:t>管理思想</a:t>
          </a:r>
          <a:endParaRPr lang="zh-CN" altLang="en-US" dirty="0"/>
        </a:p>
      </dgm:t>
    </dgm:pt>
    <dgm:pt modelId="{83EC6E14-02B6-4B37-8F12-1932A86F6F5B}" type="parTrans" cxnId="{97E3A344-CF04-41AC-B9AE-03AE821183BF}">
      <dgm:prSet/>
      <dgm:spPr/>
      <dgm:t>
        <a:bodyPr/>
        <a:lstStyle/>
        <a:p>
          <a:endParaRPr lang="zh-CN" altLang="en-US"/>
        </a:p>
      </dgm:t>
    </dgm:pt>
    <dgm:pt modelId="{4C2E8CB7-211F-4E39-AC9C-EC37322AB63A}" type="sibTrans" cxnId="{97E3A344-CF04-41AC-B9AE-03AE821183BF}">
      <dgm:prSet/>
      <dgm:spPr/>
      <dgm:t>
        <a:bodyPr/>
        <a:lstStyle/>
        <a:p>
          <a:endParaRPr lang="zh-CN" altLang="en-US"/>
        </a:p>
      </dgm:t>
    </dgm:pt>
    <dgm:pt modelId="{2CA3A19D-7FF4-4126-981C-909AA5BF926E}">
      <dgm:prSet phldrT="[文本]"/>
      <dgm:spPr/>
      <dgm:t>
        <a:bodyPr/>
        <a:lstStyle/>
        <a:p>
          <a:r>
            <a:rPr lang="zh-CN" altLang="en-US" dirty="0" smtClean="0"/>
            <a:t>管理理论</a:t>
          </a:r>
          <a:endParaRPr lang="zh-CN" altLang="en-US" dirty="0"/>
        </a:p>
      </dgm:t>
    </dgm:pt>
    <dgm:pt modelId="{5AE7BA4D-9F5E-48D1-994D-4062DCB15033}" type="parTrans" cxnId="{018F84B3-D0D5-4841-BD7A-925E4AE1FDA4}">
      <dgm:prSet/>
      <dgm:spPr/>
      <dgm:t>
        <a:bodyPr/>
        <a:lstStyle/>
        <a:p>
          <a:endParaRPr lang="zh-CN" altLang="en-US"/>
        </a:p>
      </dgm:t>
    </dgm:pt>
    <dgm:pt modelId="{A2AFE101-067A-40F3-8E37-DE5958908D86}" type="sibTrans" cxnId="{018F84B3-D0D5-4841-BD7A-925E4AE1FDA4}">
      <dgm:prSet/>
      <dgm:spPr/>
      <dgm:t>
        <a:bodyPr/>
        <a:lstStyle/>
        <a:p>
          <a:endParaRPr lang="zh-CN" altLang="en-US"/>
        </a:p>
      </dgm:t>
    </dgm:pt>
    <dgm:pt modelId="{B860877B-0ED1-4674-A0A9-E0951A60B72C}" type="pres">
      <dgm:prSet presAssocID="{6AE47EF2-496F-4120-AE6E-357EF6B28F36}" presName="cycle" presStyleCnt="0">
        <dgm:presLayoutVars>
          <dgm:dir/>
          <dgm:resizeHandles val="exact"/>
        </dgm:presLayoutVars>
      </dgm:prSet>
      <dgm:spPr/>
      <dgm:t>
        <a:bodyPr/>
        <a:lstStyle/>
        <a:p>
          <a:endParaRPr lang="zh-CN" altLang="en-US"/>
        </a:p>
      </dgm:t>
    </dgm:pt>
    <dgm:pt modelId="{BA7F9155-39EA-49AE-B140-D4805511309A}" type="pres">
      <dgm:prSet presAssocID="{62FA84A4-937B-44C2-8DBE-3B09024EF9A2}" presName="node" presStyleLbl="node1" presStyleIdx="0" presStyleCnt="4">
        <dgm:presLayoutVars>
          <dgm:bulletEnabled val="1"/>
        </dgm:presLayoutVars>
      </dgm:prSet>
      <dgm:spPr/>
      <dgm:t>
        <a:bodyPr/>
        <a:lstStyle/>
        <a:p>
          <a:endParaRPr lang="zh-CN" altLang="en-US"/>
        </a:p>
      </dgm:t>
    </dgm:pt>
    <dgm:pt modelId="{075C8878-22DD-4F1D-A158-79A42D9255F4}" type="pres">
      <dgm:prSet presAssocID="{5E836120-2456-4C36-BB2A-077130CF846F}" presName="sibTrans" presStyleLbl="sibTrans2D1" presStyleIdx="0" presStyleCnt="4"/>
      <dgm:spPr/>
      <dgm:t>
        <a:bodyPr/>
        <a:lstStyle/>
        <a:p>
          <a:endParaRPr lang="zh-CN" altLang="en-US"/>
        </a:p>
      </dgm:t>
    </dgm:pt>
    <dgm:pt modelId="{BF947EAC-2FEA-4995-90DB-3DB578E64808}" type="pres">
      <dgm:prSet presAssocID="{5E836120-2456-4C36-BB2A-077130CF846F}" presName="connectorText" presStyleLbl="sibTrans2D1" presStyleIdx="0" presStyleCnt="4"/>
      <dgm:spPr/>
      <dgm:t>
        <a:bodyPr/>
        <a:lstStyle/>
        <a:p>
          <a:endParaRPr lang="zh-CN" altLang="en-US"/>
        </a:p>
      </dgm:t>
    </dgm:pt>
    <dgm:pt modelId="{D90CD8DC-5927-433A-BEC6-3C1687CFD003}" type="pres">
      <dgm:prSet presAssocID="{F7B58EFB-0A3B-4C86-ABC8-3351299DE4BF}" presName="node" presStyleLbl="node1" presStyleIdx="1" presStyleCnt="4">
        <dgm:presLayoutVars>
          <dgm:bulletEnabled val="1"/>
        </dgm:presLayoutVars>
      </dgm:prSet>
      <dgm:spPr/>
      <dgm:t>
        <a:bodyPr/>
        <a:lstStyle/>
        <a:p>
          <a:endParaRPr lang="zh-CN" altLang="en-US"/>
        </a:p>
      </dgm:t>
    </dgm:pt>
    <dgm:pt modelId="{50B67E81-1142-4663-B754-649502CF4C12}" type="pres">
      <dgm:prSet presAssocID="{ACE01CF2-2F3E-4539-B7A9-6F8C2E7C3315}" presName="sibTrans" presStyleLbl="sibTrans2D1" presStyleIdx="1" presStyleCnt="4"/>
      <dgm:spPr/>
      <dgm:t>
        <a:bodyPr/>
        <a:lstStyle/>
        <a:p>
          <a:endParaRPr lang="zh-CN" altLang="en-US"/>
        </a:p>
      </dgm:t>
    </dgm:pt>
    <dgm:pt modelId="{805BEC77-CF70-4B2E-9D7D-36BA17C3CF92}" type="pres">
      <dgm:prSet presAssocID="{ACE01CF2-2F3E-4539-B7A9-6F8C2E7C3315}" presName="connectorText" presStyleLbl="sibTrans2D1" presStyleIdx="1" presStyleCnt="4"/>
      <dgm:spPr/>
      <dgm:t>
        <a:bodyPr/>
        <a:lstStyle/>
        <a:p>
          <a:endParaRPr lang="zh-CN" altLang="en-US"/>
        </a:p>
      </dgm:t>
    </dgm:pt>
    <dgm:pt modelId="{9FA42228-6C41-4ACD-8BB1-1A002BE6F096}" type="pres">
      <dgm:prSet presAssocID="{ADBB0E70-0CE0-44C3-8240-303CB1086516}" presName="node" presStyleLbl="node1" presStyleIdx="2" presStyleCnt="4">
        <dgm:presLayoutVars>
          <dgm:bulletEnabled val="1"/>
        </dgm:presLayoutVars>
      </dgm:prSet>
      <dgm:spPr/>
      <dgm:t>
        <a:bodyPr/>
        <a:lstStyle/>
        <a:p>
          <a:endParaRPr lang="zh-CN" altLang="en-US"/>
        </a:p>
      </dgm:t>
    </dgm:pt>
    <dgm:pt modelId="{32C6622C-99AD-435B-B4C8-2D7D740507B2}" type="pres">
      <dgm:prSet presAssocID="{4C2E8CB7-211F-4E39-AC9C-EC37322AB63A}" presName="sibTrans" presStyleLbl="sibTrans2D1" presStyleIdx="2" presStyleCnt="4"/>
      <dgm:spPr/>
      <dgm:t>
        <a:bodyPr/>
        <a:lstStyle/>
        <a:p>
          <a:endParaRPr lang="zh-CN" altLang="en-US"/>
        </a:p>
      </dgm:t>
    </dgm:pt>
    <dgm:pt modelId="{22EE454D-F9D0-4795-AB67-10AFCC6EE300}" type="pres">
      <dgm:prSet presAssocID="{4C2E8CB7-211F-4E39-AC9C-EC37322AB63A}" presName="connectorText" presStyleLbl="sibTrans2D1" presStyleIdx="2" presStyleCnt="4"/>
      <dgm:spPr/>
      <dgm:t>
        <a:bodyPr/>
        <a:lstStyle/>
        <a:p>
          <a:endParaRPr lang="zh-CN" altLang="en-US"/>
        </a:p>
      </dgm:t>
    </dgm:pt>
    <dgm:pt modelId="{E0CD8D7F-C6C6-4A91-9A16-D2C304D599D9}" type="pres">
      <dgm:prSet presAssocID="{2CA3A19D-7FF4-4126-981C-909AA5BF926E}" presName="node" presStyleLbl="node1" presStyleIdx="3" presStyleCnt="4">
        <dgm:presLayoutVars>
          <dgm:bulletEnabled val="1"/>
        </dgm:presLayoutVars>
      </dgm:prSet>
      <dgm:spPr/>
      <dgm:t>
        <a:bodyPr/>
        <a:lstStyle/>
        <a:p>
          <a:endParaRPr lang="zh-CN" altLang="en-US"/>
        </a:p>
      </dgm:t>
    </dgm:pt>
    <dgm:pt modelId="{EBC5E5F0-662D-4589-A1DF-921088D8B4F4}" type="pres">
      <dgm:prSet presAssocID="{A2AFE101-067A-40F3-8E37-DE5958908D86}" presName="sibTrans" presStyleLbl="sibTrans2D1" presStyleIdx="3" presStyleCnt="4"/>
      <dgm:spPr/>
      <dgm:t>
        <a:bodyPr/>
        <a:lstStyle/>
        <a:p>
          <a:endParaRPr lang="zh-CN" altLang="en-US"/>
        </a:p>
      </dgm:t>
    </dgm:pt>
    <dgm:pt modelId="{B8161AFC-E19B-4618-A9FD-FDF75FEBB494}" type="pres">
      <dgm:prSet presAssocID="{A2AFE101-067A-40F3-8E37-DE5958908D86}" presName="connectorText" presStyleLbl="sibTrans2D1" presStyleIdx="3" presStyleCnt="4"/>
      <dgm:spPr/>
      <dgm:t>
        <a:bodyPr/>
        <a:lstStyle/>
        <a:p>
          <a:endParaRPr lang="zh-CN" altLang="en-US"/>
        </a:p>
      </dgm:t>
    </dgm:pt>
  </dgm:ptLst>
  <dgm:cxnLst>
    <dgm:cxn modelId="{97E3A344-CF04-41AC-B9AE-03AE821183BF}" srcId="{6AE47EF2-496F-4120-AE6E-357EF6B28F36}" destId="{ADBB0E70-0CE0-44C3-8240-303CB1086516}" srcOrd="2" destOrd="0" parTransId="{83EC6E14-02B6-4B37-8F12-1932A86F6F5B}" sibTransId="{4C2E8CB7-211F-4E39-AC9C-EC37322AB63A}"/>
    <dgm:cxn modelId="{121EEF3E-0022-4982-903E-993D714B1ED0}" type="presOf" srcId="{2CA3A19D-7FF4-4126-981C-909AA5BF926E}" destId="{E0CD8D7F-C6C6-4A91-9A16-D2C304D599D9}" srcOrd="0" destOrd="0" presId="urn:microsoft.com/office/officeart/2005/8/layout/cycle2"/>
    <dgm:cxn modelId="{A403D949-BE44-4AF6-9044-A02AC277D6E6}" type="presOf" srcId="{F7B58EFB-0A3B-4C86-ABC8-3351299DE4BF}" destId="{D90CD8DC-5927-433A-BEC6-3C1687CFD003}" srcOrd="0" destOrd="0" presId="urn:microsoft.com/office/officeart/2005/8/layout/cycle2"/>
    <dgm:cxn modelId="{8997F25E-01C1-4944-A5B7-074E2DD1CA47}" type="presOf" srcId="{ACE01CF2-2F3E-4539-B7A9-6F8C2E7C3315}" destId="{50B67E81-1142-4663-B754-649502CF4C12}" srcOrd="0" destOrd="0" presId="urn:microsoft.com/office/officeart/2005/8/layout/cycle2"/>
    <dgm:cxn modelId="{64B7DEC0-FF24-4A47-AD57-83EDB9FEDD9B}" type="presOf" srcId="{A2AFE101-067A-40F3-8E37-DE5958908D86}" destId="{B8161AFC-E19B-4618-A9FD-FDF75FEBB494}" srcOrd="1" destOrd="0" presId="urn:microsoft.com/office/officeart/2005/8/layout/cycle2"/>
    <dgm:cxn modelId="{045D130B-BE70-4C35-A893-EA4C334F1533}" type="presOf" srcId="{ADBB0E70-0CE0-44C3-8240-303CB1086516}" destId="{9FA42228-6C41-4ACD-8BB1-1A002BE6F096}" srcOrd="0" destOrd="0" presId="urn:microsoft.com/office/officeart/2005/8/layout/cycle2"/>
    <dgm:cxn modelId="{3F78FAFC-F24B-4A4B-9CF7-07D0DFC8099C}" type="presOf" srcId="{5E836120-2456-4C36-BB2A-077130CF846F}" destId="{075C8878-22DD-4F1D-A158-79A42D9255F4}" srcOrd="0" destOrd="0" presId="urn:microsoft.com/office/officeart/2005/8/layout/cycle2"/>
    <dgm:cxn modelId="{C1880748-0572-49BF-AAC2-FA2E5061F0A4}" srcId="{6AE47EF2-496F-4120-AE6E-357EF6B28F36}" destId="{62FA84A4-937B-44C2-8DBE-3B09024EF9A2}" srcOrd="0" destOrd="0" parTransId="{7B75EA9A-08FD-46C3-83A6-D06DFADACEEA}" sibTransId="{5E836120-2456-4C36-BB2A-077130CF846F}"/>
    <dgm:cxn modelId="{7CFDB271-FBD5-400E-97A2-B5DC731AAD52}" type="presOf" srcId="{5E836120-2456-4C36-BB2A-077130CF846F}" destId="{BF947EAC-2FEA-4995-90DB-3DB578E64808}" srcOrd="1" destOrd="0" presId="urn:microsoft.com/office/officeart/2005/8/layout/cycle2"/>
    <dgm:cxn modelId="{EC323330-8E06-4189-9EE9-CA89B80E4236}" type="presOf" srcId="{4C2E8CB7-211F-4E39-AC9C-EC37322AB63A}" destId="{22EE454D-F9D0-4795-AB67-10AFCC6EE300}" srcOrd="1" destOrd="0" presId="urn:microsoft.com/office/officeart/2005/8/layout/cycle2"/>
    <dgm:cxn modelId="{826027D8-7744-42FF-90B1-62280DE2BA0B}" type="presOf" srcId="{6AE47EF2-496F-4120-AE6E-357EF6B28F36}" destId="{B860877B-0ED1-4674-A0A9-E0951A60B72C}" srcOrd="0" destOrd="0" presId="urn:microsoft.com/office/officeart/2005/8/layout/cycle2"/>
    <dgm:cxn modelId="{C40DD420-8AEA-49BB-98FA-25D00BE8329F}" type="presOf" srcId="{4C2E8CB7-211F-4E39-AC9C-EC37322AB63A}" destId="{32C6622C-99AD-435B-B4C8-2D7D740507B2}" srcOrd="0" destOrd="0" presId="urn:microsoft.com/office/officeart/2005/8/layout/cycle2"/>
    <dgm:cxn modelId="{5711033F-0900-4056-963A-95A3469893A5}" type="presOf" srcId="{62FA84A4-937B-44C2-8DBE-3B09024EF9A2}" destId="{BA7F9155-39EA-49AE-B140-D4805511309A}" srcOrd="0" destOrd="0" presId="urn:microsoft.com/office/officeart/2005/8/layout/cycle2"/>
    <dgm:cxn modelId="{018F84B3-D0D5-4841-BD7A-925E4AE1FDA4}" srcId="{6AE47EF2-496F-4120-AE6E-357EF6B28F36}" destId="{2CA3A19D-7FF4-4126-981C-909AA5BF926E}" srcOrd="3" destOrd="0" parTransId="{5AE7BA4D-9F5E-48D1-994D-4062DCB15033}" sibTransId="{A2AFE101-067A-40F3-8E37-DE5958908D86}"/>
    <dgm:cxn modelId="{E08236FB-BECF-4BBB-8EFF-6753573FC32A}" srcId="{6AE47EF2-496F-4120-AE6E-357EF6B28F36}" destId="{F7B58EFB-0A3B-4C86-ABC8-3351299DE4BF}" srcOrd="1" destOrd="0" parTransId="{116D67C5-CE54-4EC1-8569-6D4D5EB2FD7D}" sibTransId="{ACE01CF2-2F3E-4539-B7A9-6F8C2E7C3315}"/>
    <dgm:cxn modelId="{6B5A5388-B28C-4507-A544-81FC77B0FA00}" type="presOf" srcId="{A2AFE101-067A-40F3-8E37-DE5958908D86}" destId="{EBC5E5F0-662D-4589-A1DF-921088D8B4F4}" srcOrd="0" destOrd="0" presId="urn:microsoft.com/office/officeart/2005/8/layout/cycle2"/>
    <dgm:cxn modelId="{DE0A4953-288A-4541-9D9F-DFDE4F23133C}" type="presOf" srcId="{ACE01CF2-2F3E-4539-B7A9-6F8C2E7C3315}" destId="{805BEC77-CF70-4B2E-9D7D-36BA17C3CF92}" srcOrd="1" destOrd="0" presId="urn:microsoft.com/office/officeart/2005/8/layout/cycle2"/>
    <dgm:cxn modelId="{996A275F-DCDE-414D-95A9-E2CA33273B19}" type="presParOf" srcId="{B860877B-0ED1-4674-A0A9-E0951A60B72C}" destId="{BA7F9155-39EA-49AE-B140-D4805511309A}" srcOrd="0" destOrd="0" presId="urn:microsoft.com/office/officeart/2005/8/layout/cycle2"/>
    <dgm:cxn modelId="{6FD33AD3-9DAC-47E1-BB59-5E51706B8FF1}" type="presParOf" srcId="{B860877B-0ED1-4674-A0A9-E0951A60B72C}" destId="{075C8878-22DD-4F1D-A158-79A42D9255F4}" srcOrd="1" destOrd="0" presId="urn:microsoft.com/office/officeart/2005/8/layout/cycle2"/>
    <dgm:cxn modelId="{B22784C1-6558-49DA-B1CB-E1B918CF49BA}" type="presParOf" srcId="{075C8878-22DD-4F1D-A158-79A42D9255F4}" destId="{BF947EAC-2FEA-4995-90DB-3DB578E64808}" srcOrd="0" destOrd="0" presId="urn:microsoft.com/office/officeart/2005/8/layout/cycle2"/>
    <dgm:cxn modelId="{A48F81EA-99D2-432A-B0B6-5347D96ADB93}" type="presParOf" srcId="{B860877B-0ED1-4674-A0A9-E0951A60B72C}" destId="{D90CD8DC-5927-433A-BEC6-3C1687CFD003}" srcOrd="2" destOrd="0" presId="urn:microsoft.com/office/officeart/2005/8/layout/cycle2"/>
    <dgm:cxn modelId="{085C793E-D22C-4894-81DC-3806897A6DFA}" type="presParOf" srcId="{B860877B-0ED1-4674-A0A9-E0951A60B72C}" destId="{50B67E81-1142-4663-B754-649502CF4C12}" srcOrd="3" destOrd="0" presId="urn:microsoft.com/office/officeart/2005/8/layout/cycle2"/>
    <dgm:cxn modelId="{1B3B5FF6-4FB9-4513-8CF4-03F806600F81}" type="presParOf" srcId="{50B67E81-1142-4663-B754-649502CF4C12}" destId="{805BEC77-CF70-4B2E-9D7D-36BA17C3CF92}" srcOrd="0" destOrd="0" presId="urn:microsoft.com/office/officeart/2005/8/layout/cycle2"/>
    <dgm:cxn modelId="{5BA6CE70-5DFA-4AD5-9457-BD197A716630}" type="presParOf" srcId="{B860877B-0ED1-4674-A0A9-E0951A60B72C}" destId="{9FA42228-6C41-4ACD-8BB1-1A002BE6F096}" srcOrd="4" destOrd="0" presId="urn:microsoft.com/office/officeart/2005/8/layout/cycle2"/>
    <dgm:cxn modelId="{B01B45E9-B5C8-4278-BE91-2F23713E175C}" type="presParOf" srcId="{B860877B-0ED1-4674-A0A9-E0951A60B72C}" destId="{32C6622C-99AD-435B-B4C8-2D7D740507B2}" srcOrd="5" destOrd="0" presId="urn:microsoft.com/office/officeart/2005/8/layout/cycle2"/>
    <dgm:cxn modelId="{AF184C1E-B1D9-48D8-97CA-FE0AE9F2F96C}" type="presParOf" srcId="{32C6622C-99AD-435B-B4C8-2D7D740507B2}" destId="{22EE454D-F9D0-4795-AB67-10AFCC6EE300}" srcOrd="0" destOrd="0" presId="urn:microsoft.com/office/officeart/2005/8/layout/cycle2"/>
    <dgm:cxn modelId="{6FACF2D2-D8DA-4BC2-B51F-5AE04848471A}" type="presParOf" srcId="{B860877B-0ED1-4674-A0A9-E0951A60B72C}" destId="{E0CD8D7F-C6C6-4A91-9A16-D2C304D599D9}" srcOrd="6" destOrd="0" presId="urn:microsoft.com/office/officeart/2005/8/layout/cycle2"/>
    <dgm:cxn modelId="{B469DF5D-8422-41E5-BA38-1DAE533DB8D5}" type="presParOf" srcId="{B860877B-0ED1-4674-A0A9-E0951A60B72C}" destId="{EBC5E5F0-662D-4589-A1DF-921088D8B4F4}" srcOrd="7" destOrd="0" presId="urn:microsoft.com/office/officeart/2005/8/layout/cycle2"/>
    <dgm:cxn modelId="{83F4A64F-BD62-4FC1-9575-E6ED155387DB}" type="presParOf" srcId="{EBC5E5F0-662D-4589-A1DF-921088D8B4F4}" destId="{B8161AFC-E19B-4618-A9FD-FDF75FEBB494}"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1CF803-9F9F-46DD-A3E7-3A16A69E95E1}" type="doc">
      <dgm:prSet loTypeId="urn:microsoft.com/office/officeart/2005/8/layout/gear1#1" loCatId="cycle" qsTypeId="urn:microsoft.com/office/officeart/2005/8/quickstyle/simple1#1" qsCatId="simple" csTypeId="urn:microsoft.com/office/officeart/2005/8/colors/accent2_2#1" csCatId="accent2" phldr="1"/>
      <dgm:spPr/>
    </dgm:pt>
    <dgm:pt modelId="{BBAC524D-8067-4BE7-8B35-77F1B43BD201}">
      <dgm:prSet phldrT="[文本]" custT="1"/>
      <dgm:spPr>
        <a:solidFill>
          <a:srgbClr val="D34726"/>
        </a:solidFill>
      </dgm:spPr>
      <dgm:t>
        <a:bodyPr/>
        <a:lstStyle/>
        <a:p>
          <a:r>
            <a:rPr lang="zh-CN" altLang="en-US" sz="2000" dirty="0" smtClean="0">
              <a:latin typeface="微软雅黑" panose="020B0503020204020204" pitchFamily="34" charset="-122"/>
              <a:ea typeface="微软雅黑" panose="020B0503020204020204" pitchFamily="34" charset="-122"/>
            </a:rPr>
            <a:t>常法</a:t>
          </a:r>
          <a:endParaRPr lang="zh-CN" altLang="en-US" sz="2000" dirty="0">
            <a:latin typeface="微软雅黑" panose="020B0503020204020204" pitchFamily="34" charset="-122"/>
            <a:ea typeface="微软雅黑" panose="020B0503020204020204" pitchFamily="34" charset="-122"/>
          </a:endParaRPr>
        </a:p>
      </dgm:t>
    </dgm:pt>
    <dgm:pt modelId="{03954663-12CA-49B6-B3AE-BDAA59D6EC75}" type="parTrans" cxnId="{7F0DCF31-5EB6-4AE3-AA1B-ECACB80BF111}">
      <dgm:prSet/>
      <dgm:spPr/>
      <dgm:t>
        <a:bodyPr/>
        <a:lstStyle/>
        <a:p>
          <a:endParaRPr lang="zh-CN" altLang="en-US" sz="2000"/>
        </a:p>
      </dgm:t>
    </dgm:pt>
    <dgm:pt modelId="{C3A86850-44C8-47DC-A751-F3F2AE7D32EB}" type="sibTrans" cxnId="{7F0DCF31-5EB6-4AE3-AA1B-ECACB80BF111}">
      <dgm:prSet/>
      <dgm:spPr/>
      <dgm:t>
        <a:bodyPr/>
        <a:lstStyle/>
        <a:p>
          <a:endParaRPr lang="zh-CN" altLang="en-US" sz="2000"/>
        </a:p>
      </dgm:t>
    </dgm:pt>
    <dgm:pt modelId="{C82C8860-2171-41E3-B270-D41896BD5405}">
      <dgm:prSet phldrT="[文本]" custT="1"/>
      <dgm:spPr>
        <a:solidFill>
          <a:srgbClr val="D34726"/>
        </a:solidFill>
      </dgm:spPr>
      <dgm:t>
        <a:bodyPr/>
        <a:lstStyle/>
        <a:p>
          <a:r>
            <a:rPr lang="zh-CN" altLang="en-US" sz="2000" dirty="0" smtClean="0">
              <a:latin typeface="微软雅黑" panose="020B0503020204020204" pitchFamily="34" charset="-122"/>
              <a:ea typeface="微软雅黑" panose="020B0503020204020204" pitchFamily="34" charset="-122"/>
            </a:rPr>
            <a:t>明法</a:t>
          </a:r>
          <a:endParaRPr lang="zh-CN" altLang="en-US" sz="2000" dirty="0">
            <a:latin typeface="微软雅黑" panose="020B0503020204020204" pitchFamily="34" charset="-122"/>
            <a:ea typeface="微软雅黑" panose="020B0503020204020204" pitchFamily="34" charset="-122"/>
          </a:endParaRPr>
        </a:p>
      </dgm:t>
    </dgm:pt>
    <dgm:pt modelId="{76CC307D-173B-44C1-8F53-2686D2A04D74}" type="parTrans" cxnId="{58EA4C49-5AAC-4B8B-A11D-0830A206C996}">
      <dgm:prSet/>
      <dgm:spPr/>
      <dgm:t>
        <a:bodyPr/>
        <a:lstStyle/>
        <a:p>
          <a:endParaRPr lang="zh-CN" altLang="en-US" sz="2000"/>
        </a:p>
      </dgm:t>
    </dgm:pt>
    <dgm:pt modelId="{8F52100C-681C-427B-94CA-E0B913E429CE}" type="sibTrans" cxnId="{58EA4C49-5AAC-4B8B-A11D-0830A206C996}">
      <dgm:prSet/>
      <dgm:spPr/>
      <dgm:t>
        <a:bodyPr/>
        <a:lstStyle/>
        <a:p>
          <a:endParaRPr lang="zh-CN" altLang="en-US" sz="2000"/>
        </a:p>
      </dgm:t>
    </dgm:pt>
    <dgm:pt modelId="{FA4C5401-358E-464E-86D6-F57A6A42B94E}">
      <dgm:prSet phldrT="[文本]" custT="1"/>
      <dgm:spPr>
        <a:solidFill>
          <a:srgbClr val="D34726"/>
        </a:solidFill>
      </dgm:spPr>
      <dgm:t>
        <a:bodyPr/>
        <a:lstStyle/>
        <a:p>
          <a:r>
            <a:rPr lang="zh-CN" altLang="en-US" sz="2000" dirty="0" smtClean="0">
              <a:latin typeface="微软雅黑" panose="020B0503020204020204" pitchFamily="34" charset="-122"/>
              <a:ea typeface="微软雅黑" panose="020B0503020204020204" pitchFamily="34" charset="-122"/>
            </a:rPr>
            <a:t>一法</a:t>
          </a:r>
          <a:endParaRPr lang="zh-CN" altLang="en-US" sz="2000" dirty="0">
            <a:latin typeface="微软雅黑" panose="020B0503020204020204" pitchFamily="34" charset="-122"/>
            <a:ea typeface="微软雅黑" panose="020B0503020204020204" pitchFamily="34" charset="-122"/>
          </a:endParaRPr>
        </a:p>
      </dgm:t>
    </dgm:pt>
    <dgm:pt modelId="{177C1498-67DC-4C52-A6B0-7F4F818747D4}" type="parTrans" cxnId="{D15D9A0E-B7C7-4151-9E43-64C94E29D9EA}">
      <dgm:prSet/>
      <dgm:spPr/>
      <dgm:t>
        <a:bodyPr/>
        <a:lstStyle/>
        <a:p>
          <a:endParaRPr lang="zh-CN" altLang="en-US" sz="2000"/>
        </a:p>
      </dgm:t>
    </dgm:pt>
    <dgm:pt modelId="{6CDEFFF9-A552-40BD-A81E-E739F615EA2F}" type="sibTrans" cxnId="{D15D9A0E-B7C7-4151-9E43-64C94E29D9EA}">
      <dgm:prSet/>
      <dgm:spPr/>
      <dgm:t>
        <a:bodyPr/>
        <a:lstStyle/>
        <a:p>
          <a:endParaRPr lang="zh-CN" altLang="en-US" sz="2000"/>
        </a:p>
      </dgm:t>
    </dgm:pt>
    <dgm:pt modelId="{E7D0C51C-5139-4C5B-976E-AACFA831CB87}" type="pres">
      <dgm:prSet presAssocID="{401CF803-9F9F-46DD-A3E7-3A16A69E95E1}" presName="composite" presStyleCnt="0">
        <dgm:presLayoutVars>
          <dgm:chMax val="3"/>
          <dgm:animLvl val="lvl"/>
          <dgm:resizeHandles val="exact"/>
        </dgm:presLayoutVars>
      </dgm:prSet>
      <dgm:spPr/>
    </dgm:pt>
    <dgm:pt modelId="{F75E43F3-9B21-4137-822D-2C2560C4470A}" type="pres">
      <dgm:prSet presAssocID="{BBAC524D-8067-4BE7-8B35-77F1B43BD201}" presName="gear1" presStyleLbl="node1" presStyleIdx="0" presStyleCnt="3" custScaleX="85593" custScaleY="75121" custLinFactNeighborX="-2724" custLinFactNeighborY="-11326">
        <dgm:presLayoutVars>
          <dgm:chMax val="1"/>
          <dgm:bulletEnabled val="1"/>
        </dgm:presLayoutVars>
      </dgm:prSet>
      <dgm:spPr/>
      <dgm:t>
        <a:bodyPr/>
        <a:lstStyle/>
        <a:p>
          <a:endParaRPr lang="zh-CN" altLang="en-US"/>
        </a:p>
      </dgm:t>
    </dgm:pt>
    <dgm:pt modelId="{B94524F8-833A-41D8-9088-FAE81A4AA670}" type="pres">
      <dgm:prSet presAssocID="{BBAC524D-8067-4BE7-8B35-77F1B43BD201}" presName="gear1srcNode" presStyleLbl="node1" presStyleIdx="0" presStyleCnt="3"/>
      <dgm:spPr/>
      <dgm:t>
        <a:bodyPr/>
        <a:lstStyle/>
        <a:p>
          <a:endParaRPr lang="zh-CN" altLang="en-US"/>
        </a:p>
      </dgm:t>
    </dgm:pt>
    <dgm:pt modelId="{43C18705-8D1F-43A9-B905-36F0E47D8D30}" type="pres">
      <dgm:prSet presAssocID="{BBAC524D-8067-4BE7-8B35-77F1B43BD201}" presName="gear1dstNode" presStyleLbl="node1" presStyleIdx="0" presStyleCnt="3"/>
      <dgm:spPr/>
      <dgm:t>
        <a:bodyPr/>
        <a:lstStyle/>
        <a:p>
          <a:endParaRPr lang="zh-CN" altLang="en-US"/>
        </a:p>
      </dgm:t>
    </dgm:pt>
    <dgm:pt modelId="{7BB42BE6-078E-49FA-B2E3-974B0DE834F6}" type="pres">
      <dgm:prSet presAssocID="{C82C8860-2171-41E3-B270-D41896BD5405}" presName="gear2" presStyleLbl="node1" presStyleIdx="1" presStyleCnt="3" custScaleX="107740" custScaleY="103481">
        <dgm:presLayoutVars>
          <dgm:chMax val="1"/>
          <dgm:bulletEnabled val="1"/>
        </dgm:presLayoutVars>
      </dgm:prSet>
      <dgm:spPr/>
      <dgm:t>
        <a:bodyPr/>
        <a:lstStyle/>
        <a:p>
          <a:endParaRPr lang="zh-CN" altLang="en-US"/>
        </a:p>
      </dgm:t>
    </dgm:pt>
    <dgm:pt modelId="{950FF8AC-1B0D-4AC6-849D-60FDF3DF890A}" type="pres">
      <dgm:prSet presAssocID="{C82C8860-2171-41E3-B270-D41896BD5405}" presName="gear2srcNode" presStyleLbl="node1" presStyleIdx="1" presStyleCnt="3"/>
      <dgm:spPr/>
      <dgm:t>
        <a:bodyPr/>
        <a:lstStyle/>
        <a:p>
          <a:endParaRPr lang="zh-CN" altLang="en-US"/>
        </a:p>
      </dgm:t>
    </dgm:pt>
    <dgm:pt modelId="{A75F535D-2286-4B60-80E5-1FBE8852CB48}" type="pres">
      <dgm:prSet presAssocID="{C82C8860-2171-41E3-B270-D41896BD5405}" presName="gear2dstNode" presStyleLbl="node1" presStyleIdx="1" presStyleCnt="3"/>
      <dgm:spPr/>
      <dgm:t>
        <a:bodyPr/>
        <a:lstStyle/>
        <a:p>
          <a:endParaRPr lang="zh-CN" altLang="en-US"/>
        </a:p>
      </dgm:t>
    </dgm:pt>
    <dgm:pt modelId="{E6E0077F-5399-4C6B-98C0-89A2D47108FB}" type="pres">
      <dgm:prSet presAssocID="{FA4C5401-358E-464E-86D6-F57A6A42B94E}" presName="gear3" presStyleLbl="node1" presStyleIdx="2" presStyleCnt="3"/>
      <dgm:spPr/>
      <dgm:t>
        <a:bodyPr/>
        <a:lstStyle/>
        <a:p>
          <a:endParaRPr lang="zh-CN" altLang="en-US"/>
        </a:p>
      </dgm:t>
    </dgm:pt>
    <dgm:pt modelId="{86512426-F44F-4F6C-8A4B-402ADBEE6DD2}" type="pres">
      <dgm:prSet presAssocID="{FA4C5401-358E-464E-86D6-F57A6A42B94E}" presName="gear3tx" presStyleLbl="node1" presStyleIdx="2" presStyleCnt="3">
        <dgm:presLayoutVars>
          <dgm:chMax val="1"/>
          <dgm:bulletEnabled val="1"/>
        </dgm:presLayoutVars>
      </dgm:prSet>
      <dgm:spPr/>
      <dgm:t>
        <a:bodyPr/>
        <a:lstStyle/>
        <a:p>
          <a:endParaRPr lang="zh-CN" altLang="en-US"/>
        </a:p>
      </dgm:t>
    </dgm:pt>
    <dgm:pt modelId="{C3E6923F-6329-4E43-ACFD-F6F864E4FB26}" type="pres">
      <dgm:prSet presAssocID="{FA4C5401-358E-464E-86D6-F57A6A42B94E}" presName="gear3srcNode" presStyleLbl="node1" presStyleIdx="2" presStyleCnt="3"/>
      <dgm:spPr/>
      <dgm:t>
        <a:bodyPr/>
        <a:lstStyle/>
        <a:p>
          <a:endParaRPr lang="zh-CN" altLang="en-US"/>
        </a:p>
      </dgm:t>
    </dgm:pt>
    <dgm:pt modelId="{46AE825C-A15C-45D5-9735-C8789C7F64ED}" type="pres">
      <dgm:prSet presAssocID="{FA4C5401-358E-464E-86D6-F57A6A42B94E}" presName="gear3dstNode" presStyleLbl="node1" presStyleIdx="2" presStyleCnt="3"/>
      <dgm:spPr/>
      <dgm:t>
        <a:bodyPr/>
        <a:lstStyle/>
        <a:p>
          <a:endParaRPr lang="zh-CN" altLang="en-US"/>
        </a:p>
      </dgm:t>
    </dgm:pt>
    <dgm:pt modelId="{FFFE21DA-C5C0-49D1-AB9F-91670F6D0907}" type="pres">
      <dgm:prSet presAssocID="{C3A86850-44C8-47DC-A751-F3F2AE7D32EB}" presName="connector1" presStyleLbl="sibTrans2D1" presStyleIdx="0" presStyleCnt="3" custScaleX="62460" custScaleY="73391" custLinFactNeighborX="-919" custLinFactNeighborY="-7374"/>
      <dgm:spPr/>
      <dgm:t>
        <a:bodyPr/>
        <a:lstStyle/>
        <a:p>
          <a:endParaRPr lang="zh-CN" altLang="en-US"/>
        </a:p>
      </dgm:t>
    </dgm:pt>
    <dgm:pt modelId="{94EE95D8-1B82-4282-A2BE-AB41FDBC3FF4}" type="pres">
      <dgm:prSet presAssocID="{8F52100C-681C-427B-94CA-E0B913E429CE}" presName="connector2" presStyleLbl="sibTrans2D1" presStyleIdx="1" presStyleCnt="3"/>
      <dgm:spPr/>
      <dgm:t>
        <a:bodyPr/>
        <a:lstStyle/>
        <a:p>
          <a:endParaRPr lang="zh-CN" altLang="en-US"/>
        </a:p>
      </dgm:t>
    </dgm:pt>
    <dgm:pt modelId="{14578504-7B48-49EB-AB99-EF3B851BF658}" type="pres">
      <dgm:prSet presAssocID="{6CDEFFF9-A552-40BD-A81E-E739F615EA2F}" presName="connector3" presStyleLbl="sibTrans2D1" presStyleIdx="2" presStyleCnt="3"/>
      <dgm:spPr/>
      <dgm:t>
        <a:bodyPr/>
        <a:lstStyle/>
        <a:p>
          <a:endParaRPr lang="zh-CN" altLang="en-US"/>
        </a:p>
      </dgm:t>
    </dgm:pt>
  </dgm:ptLst>
  <dgm:cxnLst>
    <dgm:cxn modelId="{94460BC6-6882-4104-9BEA-2AFEC9B4E28B}" type="presOf" srcId="{6CDEFFF9-A552-40BD-A81E-E739F615EA2F}" destId="{14578504-7B48-49EB-AB99-EF3B851BF658}" srcOrd="0" destOrd="0" presId="urn:microsoft.com/office/officeart/2005/8/layout/gear1#1"/>
    <dgm:cxn modelId="{F9DA8A67-3B53-43A6-9934-AB1886ED7C59}" type="presOf" srcId="{BBAC524D-8067-4BE7-8B35-77F1B43BD201}" destId="{F75E43F3-9B21-4137-822D-2C2560C4470A}" srcOrd="0" destOrd="0" presId="urn:microsoft.com/office/officeart/2005/8/layout/gear1#1"/>
    <dgm:cxn modelId="{B15940D9-DFE2-4C86-9C0B-3193E7292882}" type="presOf" srcId="{BBAC524D-8067-4BE7-8B35-77F1B43BD201}" destId="{B94524F8-833A-41D8-9088-FAE81A4AA670}" srcOrd="1" destOrd="0" presId="urn:microsoft.com/office/officeart/2005/8/layout/gear1#1"/>
    <dgm:cxn modelId="{49C8A707-8BAC-4D56-A9C8-E735C0C676A5}" type="presOf" srcId="{C82C8860-2171-41E3-B270-D41896BD5405}" destId="{7BB42BE6-078E-49FA-B2E3-974B0DE834F6}" srcOrd="0" destOrd="0" presId="urn:microsoft.com/office/officeart/2005/8/layout/gear1#1"/>
    <dgm:cxn modelId="{0155BCE8-A821-4A28-8F62-0C6DEC65226D}" type="presOf" srcId="{FA4C5401-358E-464E-86D6-F57A6A42B94E}" destId="{C3E6923F-6329-4E43-ACFD-F6F864E4FB26}" srcOrd="2" destOrd="0" presId="urn:microsoft.com/office/officeart/2005/8/layout/gear1#1"/>
    <dgm:cxn modelId="{55A3F854-ED2A-4D2C-92E2-A688F204FD64}" type="presOf" srcId="{401CF803-9F9F-46DD-A3E7-3A16A69E95E1}" destId="{E7D0C51C-5139-4C5B-976E-AACFA831CB87}" srcOrd="0" destOrd="0" presId="urn:microsoft.com/office/officeart/2005/8/layout/gear1#1"/>
    <dgm:cxn modelId="{D15D9A0E-B7C7-4151-9E43-64C94E29D9EA}" srcId="{401CF803-9F9F-46DD-A3E7-3A16A69E95E1}" destId="{FA4C5401-358E-464E-86D6-F57A6A42B94E}" srcOrd="2" destOrd="0" parTransId="{177C1498-67DC-4C52-A6B0-7F4F818747D4}" sibTransId="{6CDEFFF9-A552-40BD-A81E-E739F615EA2F}"/>
    <dgm:cxn modelId="{58EA4C49-5AAC-4B8B-A11D-0830A206C996}" srcId="{401CF803-9F9F-46DD-A3E7-3A16A69E95E1}" destId="{C82C8860-2171-41E3-B270-D41896BD5405}" srcOrd="1" destOrd="0" parTransId="{76CC307D-173B-44C1-8F53-2686D2A04D74}" sibTransId="{8F52100C-681C-427B-94CA-E0B913E429CE}"/>
    <dgm:cxn modelId="{A79AFB13-901A-451C-A3A4-75D78A63DB71}" type="presOf" srcId="{FA4C5401-358E-464E-86D6-F57A6A42B94E}" destId="{86512426-F44F-4F6C-8A4B-402ADBEE6DD2}" srcOrd="1" destOrd="0" presId="urn:microsoft.com/office/officeart/2005/8/layout/gear1#1"/>
    <dgm:cxn modelId="{2C8EA87B-66F4-4F24-8440-05E3B5F9DB7B}" type="presOf" srcId="{C82C8860-2171-41E3-B270-D41896BD5405}" destId="{A75F535D-2286-4B60-80E5-1FBE8852CB48}" srcOrd="2" destOrd="0" presId="urn:microsoft.com/office/officeart/2005/8/layout/gear1#1"/>
    <dgm:cxn modelId="{DA3BBA07-9FF4-49F8-A0E7-AA7EF205AB26}" type="presOf" srcId="{BBAC524D-8067-4BE7-8B35-77F1B43BD201}" destId="{43C18705-8D1F-43A9-B905-36F0E47D8D30}" srcOrd="2" destOrd="0" presId="urn:microsoft.com/office/officeart/2005/8/layout/gear1#1"/>
    <dgm:cxn modelId="{44467520-9045-49BD-B9EE-185EE46A3CD0}" type="presOf" srcId="{8F52100C-681C-427B-94CA-E0B913E429CE}" destId="{94EE95D8-1B82-4282-A2BE-AB41FDBC3FF4}" srcOrd="0" destOrd="0" presId="urn:microsoft.com/office/officeart/2005/8/layout/gear1#1"/>
    <dgm:cxn modelId="{822B276F-CC13-44C4-8E4E-F25643A7C8A3}" type="presOf" srcId="{FA4C5401-358E-464E-86D6-F57A6A42B94E}" destId="{E6E0077F-5399-4C6B-98C0-89A2D47108FB}" srcOrd="0" destOrd="0" presId="urn:microsoft.com/office/officeart/2005/8/layout/gear1#1"/>
    <dgm:cxn modelId="{4491F38E-08D0-4643-ABEC-90A5A015C1C0}" type="presOf" srcId="{FA4C5401-358E-464E-86D6-F57A6A42B94E}" destId="{46AE825C-A15C-45D5-9735-C8789C7F64ED}" srcOrd="3" destOrd="0" presId="urn:microsoft.com/office/officeart/2005/8/layout/gear1#1"/>
    <dgm:cxn modelId="{7F0DCF31-5EB6-4AE3-AA1B-ECACB80BF111}" srcId="{401CF803-9F9F-46DD-A3E7-3A16A69E95E1}" destId="{BBAC524D-8067-4BE7-8B35-77F1B43BD201}" srcOrd="0" destOrd="0" parTransId="{03954663-12CA-49B6-B3AE-BDAA59D6EC75}" sibTransId="{C3A86850-44C8-47DC-A751-F3F2AE7D32EB}"/>
    <dgm:cxn modelId="{48F3DC67-10AE-49EA-8E5A-90CA78D43849}" type="presOf" srcId="{C3A86850-44C8-47DC-A751-F3F2AE7D32EB}" destId="{FFFE21DA-C5C0-49D1-AB9F-91670F6D0907}" srcOrd="0" destOrd="0" presId="urn:microsoft.com/office/officeart/2005/8/layout/gear1#1"/>
    <dgm:cxn modelId="{94398028-B3BD-4F81-B1BA-4E09012055A6}" type="presOf" srcId="{C82C8860-2171-41E3-B270-D41896BD5405}" destId="{950FF8AC-1B0D-4AC6-849D-60FDF3DF890A}" srcOrd="1" destOrd="0" presId="urn:microsoft.com/office/officeart/2005/8/layout/gear1#1"/>
    <dgm:cxn modelId="{6D5BA5F6-838E-4A9F-8190-E705FD8FEDCC}" type="presParOf" srcId="{E7D0C51C-5139-4C5B-976E-AACFA831CB87}" destId="{F75E43F3-9B21-4137-822D-2C2560C4470A}" srcOrd="0" destOrd="0" presId="urn:microsoft.com/office/officeart/2005/8/layout/gear1#1"/>
    <dgm:cxn modelId="{86BE6F81-9D84-4222-9D82-C3635AF27EF0}" type="presParOf" srcId="{E7D0C51C-5139-4C5B-976E-AACFA831CB87}" destId="{B94524F8-833A-41D8-9088-FAE81A4AA670}" srcOrd="1" destOrd="0" presId="urn:microsoft.com/office/officeart/2005/8/layout/gear1#1"/>
    <dgm:cxn modelId="{894C36E9-1D27-43BB-BEDE-DC4DB05B7120}" type="presParOf" srcId="{E7D0C51C-5139-4C5B-976E-AACFA831CB87}" destId="{43C18705-8D1F-43A9-B905-36F0E47D8D30}" srcOrd="2" destOrd="0" presId="urn:microsoft.com/office/officeart/2005/8/layout/gear1#1"/>
    <dgm:cxn modelId="{D7991491-1126-4019-AB79-0A6C9FB3F6F7}" type="presParOf" srcId="{E7D0C51C-5139-4C5B-976E-AACFA831CB87}" destId="{7BB42BE6-078E-49FA-B2E3-974B0DE834F6}" srcOrd="3" destOrd="0" presId="urn:microsoft.com/office/officeart/2005/8/layout/gear1#1"/>
    <dgm:cxn modelId="{6939DB90-074E-4875-A985-C28DCA81B7F9}" type="presParOf" srcId="{E7D0C51C-5139-4C5B-976E-AACFA831CB87}" destId="{950FF8AC-1B0D-4AC6-849D-60FDF3DF890A}" srcOrd="4" destOrd="0" presId="urn:microsoft.com/office/officeart/2005/8/layout/gear1#1"/>
    <dgm:cxn modelId="{27F50383-5FF0-4AD1-A0F7-B062C919667C}" type="presParOf" srcId="{E7D0C51C-5139-4C5B-976E-AACFA831CB87}" destId="{A75F535D-2286-4B60-80E5-1FBE8852CB48}" srcOrd="5" destOrd="0" presId="urn:microsoft.com/office/officeart/2005/8/layout/gear1#1"/>
    <dgm:cxn modelId="{7D182A12-B747-467D-A40A-B9708C64C81B}" type="presParOf" srcId="{E7D0C51C-5139-4C5B-976E-AACFA831CB87}" destId="{E6E0077F-5399-4C6B-98C0-89A2D47108FB}" srcOrd="6" destOrd="0" presId="urn:microsoft.com/office/officeart/2005/8/layout/gear1#1"/>
    <dgm:cxn modelId="{1B4A3C25-048B-4C89-ABCC-029633B83328}" type="presParOf" srcId="{E7D0C51C-5139-4C5B-976E-AACFA831CB87}" destId="{86512426-F44F-4F6C-8A4B-402ADBEE6DD2}" srcOrd="7" destOrd="0" presId="urn:microsoft.com/office/officeart/2005/8/layout/gear1#1"/>
    <dgm:cxn modelId="{D00444B4-97B6-44CD-B91F-0F90CDB1117E}" type="presParOf" srcId="{E7D0C51C-5139-4C5B-976E-AACFA831CB87}" destId="{C3E6923F-6329-4E43-ACFD-F6F864E4FB26}" srcOrd="8" destOrd="0" presId="urn:microsoft.com/office/officeart/2005/8/layout/gear1#1"/>
    <dgm:cxn modelId="{7A809C92-186C-4B37-B062-B4411CBCD837}" type="presParOf" srcId="{E7D0C51C-5139-4C5B-976E-AACFA831CB87}" destId="{46AE825C-A15C-45D5-9735-C8789C7F64ED}" srcOrd="9" destOrd="0" presId="urn:microsoft.com/office/officeart/2005/8/layout/gear1#1"/>
    <dgm:cxn modelId="{F018A974-1A17-4079-81F0-3107B931DB69}" type="presParOf" srcId="{E7D0C51C-5139-4C5B-976E-AACFA831CB87}" destId="{FFFE21DA-C5C0-49D1-AB9F-91670F6D0907}" srcOrd="10" destOrd="0" presId="urn:microsoft.com/office/officeart/2005/8/layout/gear1#1"/>
    <dgm:cxn modelId="{FF321B32-4ADE-444E-AD52-5C28497C126A}" type="presParOf" srcId="{E7D0C51C-5139-4C5B-976E-AACFA831CB87}" destId="{94EE95D8-1B82-4282-A2BE-AB41FDBC3FF4}" srcOrd="11" destOrd="0" presId="urn:microsoft.com/office/officeart/2005/8/layout/gear1#1"/>
    <dgm:cxn modelId="{5F0919F7-74D2-475B-8BA6-06783AA956EF}" type="presParOf" srcId="{E7D0C51C-5139-4C5B-976E-AACFA831CB87}" destId="{14578504-7B48-49EB-AB99-EF3B851BF658}" srcOrd="12" destOrd="0" presId="urn:microsoft.com/office/officeart/2005/8/layout/gear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E63800-8867-4E37-9B95-3B6B173E24E5}"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zh-CN" altLang="en-US"/>
        </a:p>
      </dgm:t>
    </dgm:pt>
    <dgm:pt modelId="{94D57062-F803-44C7-AAF0-93578EC79625}">
      <dgm:prSet phldrT="[文本]"/>
      <dgm:spPr/>
      <dgm:t>
        <a:bodyPr/>
        <a:lstStyle/>
        <a:p>
          <a:pPr>
            <a:lnSpc>
              <a:spcPct val="100000"/>
            </a:lnSpc>
            <a:spcAft>
              <a:spcPts val="0"/>
            </a:spcAft>
          </a:pPr>
          <a:r>
            <a:rPr lang="zh-CN" altLang="en-US" b="1" dirty="0" smtClean="0">
              <a:latin typeface="微软雅黑" pitchFamily="34" charset="-122"/>
              <a:ea typeface="微软雅黑" pitchFamily="34" charset="-122"/>
            </a:rPr>
            <a:t>战略</a:t>
          </a:r>
          <a:endParaRPr lang="en-US" altLang="zh-CN" b="1" dirty="0" smtClean="0">
            <a:latin typeface="微软雅黑" pitchFamily="34" charset="-122"/>
            <a:ea typeface="微软雅黑" pitchFamily="34" charset="-122"/>
          </a:endParaRPr>
        </a:p>
        <a:p>
          <a:pPr>
            <a:lnSpc>
              <a:spcPct val="100000"/>
            </a:lnSpc>
            <a:spcAft>
              <a:spcPts val="0"/>
            </a:spcAft>
          </a:pPr>
          <a:r>
            <a:rPr lang="zh-CN" altLang="en-US" b="1" dirty="0" smtClean="0">
              <a:latin typeface="微软雅黑" pitchFamily="34" charset="-122"/>
              <a:ea typeface="微软雅黑" pitchFamily="34" charset="-122"/>
            </a:rPr>
            <a:t>思维</a:t>
          </a:r>
          <a:endParaRPr lang="zh-CN" altLang="en-US" b="1" dirty="0">
            <a:latin typeface="微软雅黑" pitchFamily="34" charset="-122"/>
            <a:ea typeface="微软雅黑" pitchFamily="34" charset="-122"/>
          </a:endParaRPr>
        </a:p>
      </dgm:t>
    </dgm:pt>
    <dgm:pt modelId="{44439A37-5B3F-49BC-B24C-DCFF5B2F0AFE}" type="parTrans" cxnId="{9FB11C2A-9454-481B-82FE-71A9FC2F2473}">
      <dgm:prSet/>
      <dgm:spPr/>
      <dgm:t>
        <a:bodyPr/>
        <a:lstStyle/>
        <a:p>
          <a:endParaRPr lang="zh-CN" altLang="en-US" b="1">
            <a:latin typeface="微软雅黑" pitchFamily="34" charset="-122"/>
            <a:ea typeface="微软雅黑" pitchFamily="34" charset="-122"/>
          </a:endParaRPr>
        </a:p>
      </dgm:t>
    </dgm:pt>
    <dgm:pt modelId="{92F6893B-E15F-4CC2-A025-551C7FAA4371}" type="sibTrans" cxnId="{9FB11C2A-9454-481B-82FE-71A9FC2F2473}">
      <dgm:prSet/>
      <dgm:spPr/>
      <dgm:t>
        <a:bodyPr/>
        <a:lstStyle/>
        <a:p>
          <a:endParaRPr lang="zh-CN" altLang="en-US" b="1">
            <a:latin typeface="微软雅黑" pitchFamily="34" charset="-122"/>
            <a:ea typeface="微软雅黑" pitchFamily="34" charset="-122"/>
          </a:endParaRPr>
        </a:p>
      </dgm:t>
    </dgm:pt>
    <dgm:pt modelId="{460237F4-82AC-4DB9-8034-57B2E163314E}">
      <dgm:prSet phldrT="[文本]"/>
      <dgm:spPr/>
      <dgm:t>
        <a:bodyPr/>
        <a:lstStyle/>
        <a:p>
          <a:pPr>
            <a:lnSpc>
              <a:spcPct val="100000"/>
            </a:lnSpc>
            <a:spcAft>
              <a:spcPts val="0"/>
            </a:spcAft>
          </a:pPr>
          <a:r>
            <a:rPr lang="zh-CN" altLang="en-US" b="1" dirty="0" smtClean="0">
              <a:latin typeface="微软雅黑" pitchFamily="34" charset="-122"/>
              <a:ea typeface="微软雅黑" pitchFamily="34" charset="-122"/>
            </a:rPr>
            <a:t>历史</a:t>
          </a:r>
          <a:endParaRPr lang="en-US" altLang="zh-CN" b="1" dirty="0" smtClean="0">
            <a:latin typeface="微软雅黑" pitchFamily="34" charset="-122"/>
            <a:ea typeface="微软雅黑" pitchFamily="34" charset="-122"/>
          </a:endParaRPr>
        </a:p>
        <a:p>
          <a:pPr>
            <a:lnSpc>
              <a:spcPct val="100000"/>
            </a:lnSpc>
            <a:spcAft>
              <a:spcPts val="0"/>
            </a:spcAft>
          </a:pPr>
          <a:r>
            <a:rPr lang="zh-CN" altLang="en-US" b="1" dirty="0" smtClean="0">
              <a:latin typeface="微软雅黑" pitchFamily="34" charset="-122"/>
              <a:ea typeface="微软雅黑" pitchFamily="34" charset="-122"/>
            </a:rPr>
            <a:t>思维</a:t>
          </a:r>
          <a:endParaRPr lang="zh-CN" altLang="en-US" b="1" dirty="0">
            <a:latin typeface="微软雅黑" pitchFamily="34" charset="-122"/>
            <a:ea typeface="微软雅黑" pitchFamily="34" charset="-122"/>
          </a:endParaRPr>
        </a:p>
      </dgm:t>
    </dgm:pt>
    <dgm:pt modelId="{696E440D-41F2-4EB4-ABDD-7B8FEE062A43}" type="parTrans" cxnId="{7F54B6A6-05B0-429E-A318-717E384A143D}">
      <dgm:prSet/>
      <dgm:spPr/>
      <dgm:t>
        <a:bodyPr/>
        <a:lstStyle/>
        <a:p>
          <a:endParaRPr lang="zh-CN" altLang="en-US" b="1">
            <a:latin typeface="微软雅黑" pitchFamily="34" charset="-122"/>
            <a:ea typeface="微软雅黑" pitchFamily="34" charset="-122"/>
          </a:endParaRPr>
        </a:p>
      </dgm:t>
    </dgm:pt>
    <dgm:pt modelId="{DB80BE8C-3998-4246-A4D3-7A3BBEFA7E2E}" type="sibTrans" cxnId="{7F54B6A6-05B0-429E-A318-717E384A143D}">
      <dgm:prSet/>
      <dgm:spPr/>
      <dgm:t>
        <a:bodyPr/>
        <a:lstStyle/>
        <a:p>
          <a:endParaRPr lang="zh-CN" altLang="en-US" b="1">
            <a:latin typeface="微软雅黑" pitchFamily="34" charset="-122"/>
            <a:ea typeface="微软雅黑" pitchFamily="34" charset="-122"/>
          </a:endParaRPr>
        </a:p>
      </dgm:t>
    </dgm:pt>
    <dgm:pt modelId="{9FA27628-35F5-43FB-B842-6C0A9ACF5532}">
      <dgm:prSet phldrT="[文本]"/>
      <dgm:spPr/>
      <dgm:t>
        <a:bodyPr/>
        <a:lstStyle/>
        <a:p>
          <a:pPr>
            <a:lnSpc>
              <a:spcPct val="100000"/>
            </a:lnSpc>
            <a:spcAft>
              <a:spcPts val="0"/>
            </a:spcAft>
          </a:pPr>
          <a:r>
            <a:rPr lang="zh-CN" altLang="en-US" b="1" dirty="0" smtClean="0">
              <a:latin typeface="微软雅黑" pitchFamily="34" charset="-122"/>
              <a:ea typeface="微软雅黑" pitchFamily="34" charset="-122"/>
            </a:rPr>
            <a:t>辩证</a:t>
          </a:r>
          <a:endParaRPr lang="en-US" altLang="zh-CN" b="1" dirty="0" smtClean="0">
            <a:latin typeface="微软雅黑" pitchFamily="34" charset="-122"/>
            <a:ea typeface="微软雅黑" pitchFamily="34" charset="-122"/>
          </a:endParaRPr>
        </a:p>
        <a:p>
          <a:pPr>
            <a:lnSpc>
              <a:spcPct val="100000"/>
            </a:lnSpc>
            <a:spcAft>
              <a:spcPts val="0"/>
            </a:spcAft>
          </a:pPr>
          <a:r>
            <a:rPr lang="zh-CN" altLang="en-US" b="1" dirty="0" smtClean="0">
              <a:latin typeface="微软雅黑" pitchFamily="34" charset="-122"/>
              <a:ea typeface="微软雅黑" pitchFamily="34" charset="-122"/>
            </a:rPr>
            <a:t>思维</a:t>
          </a:r>
          <a:endParaRPr lang="zh-CN" altLang="en-US" b="1" dirty="0">
            <a:latin typeface="微软雅黑" pitchFamily="34" charset="-122"/>
            <a:ea typeface="微软雅黑" pitchFamily="34" charset="-122"/>
          </a:endParaRPr>
        </a:p>
      </dgm:t>
    </dgm:pt>
    <dgm:pt modelId="{541A1A86-C761-45AC-8E31-A294CB7EE167}" type="parTrans" cxnId="{67DF3FDE-9D51-4BFD-94DE-E9BC1FD076E3}">
      <dgm:prSet/>
      <dgm:spPr/>
      <dgm:t>
        <a:bodyPr/>
        <a:lstStyle/>
        <a:p>
          <a:endParaRPr lang="zh-CN" altLang="en-US" b="1">
            <a:latin typeface="微软雅黑" pitchFamily="34" charset="-122"/>
            <a:ea typeface="微软雅黑" pitchFamily="34" charset="-122"/>
          </a:endParaRPr>
        </a:p>
      </dgm:t>
    </dgm:pt>
    <dgm:pt modelId="{45C29F75-D25A-4F8B-BFB0-CFEE146DA333}" type="sibTrans" cxnId="{67DF3FDE-9D51-4BFD-94DE-E9BC1FD076E3}">
      <dgm:prSet/>
      <dgm:spPr/>
      <dgm:t>
        <a:bodyPr/>
        <a:lstStyle/>
        <a:p>
          <a:endParaRPr lang="zh-CN" altLang="en-US" b="1">
            <a:latin typeface="微软雅黑" pitchFamily="34" charset="-122"/>
            <a:ea typeface="微软雅黑" pitchFamily="34" charset="-122"/>
          </a:endParaRPr>
        </a:p>
      </dgm:t>
    </dgm:pt>
    <dgm:pt modelId="{F76EF56D-F72E-4AEA-9089-C25DD00C5614}">
      <dgm:prSet phldrT="[文本]"/>
      <dgm:spPr/>
      <dgm:t>
        <a:bodyPr/>
        <a:lstStyle/>
        <a:p>
          <a:pPr>
            <a:lnSpc>
              <a:spcPct val="100000"/>
            </a:lnSpc>
            <a:spcAft>
              <a:spcPts val="0"/>
            </a:spcAft>
          </a:pPr>
          <a:r>
            <a:rPr lang="zh-CN" altLang="en-US" b="1" dirty="0" smtClean="0">
              <a:solidFill>
                <a:schemeClr val="tx1"/>
              </a:solidFill>
              <a:latin typeface="微软雅黑" pitchFamily="34" charset="-122"/>
              <a:ea typeface="微软雅黑" pitchFamily="34" charset="-122"/>
            </a:rPr>
            <a:t>创新</a:t>
          </a:r>
          <a:endParaRPr lang="en-US" altLang="zh-CN" b="1" dirty="0" smtClean="0">
            <a:solidFill>
              <a:schemeClr val="tx1"/>
            </a:solidFill>
            <a:latin typeface="微软雅黑" pitchFamily="34" charset="-122"/>
            <a:ea typeface="微软雅黑" pitchFamily="34" charset="-122"/>
          </a:endParaRPr>
        </a:p>
        <a:p>
          <a:pPr>
            <a:lnSpc>
              <a:spcPct val="100000"/>
            </a:lnSpc>
            <a:spcAft>
              <a:spcPts val="0"/>
            </a:spcAft>
          </a:pPr>
          <a:r>
            <a:rPr lang="zh-CN" altLang="en-US" b="1" dirty="0" smtClean="0">
              <a:solidFill>
                <a:schemeClr val="tx1"/>
              </a:solidFill>
              <a:latin typeface="微软雅黑" pitchFamily="34" charset="-122"/>
              <a:ea typeface="微软雅黑" pitchFamily="34" charset="-122"/>
            </a:rPr>
            <a:t>思维</a:t>
          </a:r>
          <a:endParaRPr lang="zh-CN" altLang="en-US" b="1" dirty="0">
            <a:solidFill>
              <a:schemeClr val="tx1"/>
            </a:solidFill>
            <a:latin typeface="微软雅黑" pitchFamily="34" charset="-122"/>
            <a:ea typeface="微软雅黑" pitchFamily="34" charset="-122"/>
          </a:endParaRPr>
        </a:p>
      </dgm:t>
    </dgm:pt>
    <dgm:pt modelId="{9441BA6F-CEF5-4305-8F0A-D2389ABAAFA6}" type="parTrans" cxnId="{81C081B7-6BCC-4A25-B0C8-4E63384266A3}">
      <dgm:prSet/>
      <dgm:spPr/>
      <dgm:t>
        <a:bodyPr/>
        <a:lstStyle/>
        <a:p>
          <a:endParaRPr lang="zh-CN" altLang="en-US" b="1">
            <a:latin typeface="微软雅黑" pitchFamily="34" charset="-122"/>
            <a:ea typeface="微软雅黑" pitchFamily="34" charset="-122"/>
          </a:endParaRPr>
        </a:p>
      </dgm:t>
    </dgm:pt>
    <dgm:pt modelId="{230B9018-2E4C-4B62-BFE1-1FD74D8109F4}" type="sibTrans" cxnId="{81C081B7-6BCC-4A25-B0C8-4E63384266A3}">
      <dgm:prSet/>
      <dgm:spPr/>
      <dgm:t>
        <a:bodyPr/>
        <a:lstStyle/>
        <a:p>
          <a:endParaRPr lang="zh-CN" altLang="en-US" b="1">
            <a:latin typeface="微软雅黑" pitchFamily="34" charset="-122"/>
            <a:ea typeface="微软雅黑" pitchFamily="34" charset="-122"/>
          </a:endParaRPr>
        </a:p>
      </dgm:t>
    </dgm:pt>
    <dgm:pt modelId="{9FC5589A-F339-40E2-9E06-93C74D7ABA56}">
      <dgm:prSet phldrT="[文本]"/>
      <dgm:spPr/>
      <dgm:t>
        <a:bodyPr/>
        <a:lstStyle/>
        <a:p>
          <a:pPr>
            <a:lnSpc>
              <a:spcPct val="100000"/>
            </a:lnSpc>
            <a:spcAft>
              <a:spcPts val="0"/>
            </a:spcAft>
          </a:pPr>
          <a:r>
            <a:rPr lang="zh-CN" altLang="en-US" b="1" dirty="0" smtClean="0">
              <a:solidFill>
                <a:schemeClr val="tx1"/>
              </a:solidFill>
              <a:latin typeface="微软雅黑" pitchFamily="34" charset="-122"/>
              <a:ea typeface="微软雅黑" pitchFamily="34" charset="-122"/>
            </a:rPr>
            <a:t>底线</a:t>
          </a:r>
          <a:endParaRPr lang="en-US" altLang="zh-CN" b="1" dirty="0" smtClean="0">
            <a:solidFill>
              <a:schemeClr val="tx1"/>
            </a:solidFill>
            <a:latin typeface="微软雅黑" pitchFamily="34" charset="-122"/>
            <a:ea typeface="微软雅黑" pitchFamily="34" charset="-122"/>
          </a:endParaRPr>
        </a:p>
        <a:p>
          <a:pPr>
            <a:lnSpc>
              <a:spcPct val="100000"/>
            </a:lnSpc>
            <a:spcAft>
              <a:spcPts val="0"/>
            </a:spcAft>
          </a:pPr>
          <a:r>
            <a:rPr lang="zh-CN" altLang="en-US" b="1" dirty="0" smtClean="0">
              <a:solidFill>
                <a:schemeClr val="tx1"/>
              </a:solidFill>
              <a:latin typeface="微软雅黑" pitchFamily="34" charset="-122"/>
              <a:ea typeface="微软雅黑" pitchFamily="34" charset="-122"/>
            </a:rPr>
            <a:t>思维</a:t>
          </a:r>
          <a:endParaRPr lang="zh-CN" altLang="en-US" b="1" dirty="0">
            <a:solidFill>
              <a:schemeClr val="tx1"/>
            </a:solidFill>
            <a:latin typeface="微软雅黑" pitchFamily="34" charset="-122"/>
            <a:ea typeface="微软雅黑" pitchFamily="34" charset="-122"/>
          </a:endParaRPr>
        </a:p>
      </dgm:t>
    </dgm:pt>
    <dgm:pt modelId="{D9DBA53E-8770-49DB-88FE-7A81F8A882E1}" type="parTrans" cxnId="{689FEE45-BE91-4387-956B-A5206D0088B6}">
      <dgm:prSet/>
      <dgm:spPr/>
      <dgm:t>
        <a:bodyPr/>
        <a:lstStyle/>
        <a:p>
          <a:endParaRPr lang="zh-CN" altLang="en-US" b="1">
            <a:latin typeface="微软雅黑" pitchFamily="34" charset="-122"/>
            <a:ea typeface="微软雅黑" pitchFamily="34" charset="-122"/>
          </a:endParaRPr>
        </a:p>
      </dgm:t>
    </dgm:pt>
    <dgm:pt modelId="{1B30E414-0354-4678-97BC-4DD55E342832}" type="sibTrans" cxnId="{689FEE45-BE91-4387-956B-A5206D0088B6}">
      <dgm:prSet/>
      <dgm:spPr/>
      <dgm:t>
        <a:bodyPr/>
        <a:lstStyle/>
        <a:p>
          <a:endParaRPr lang="zh-CN" altLang="en-US" b="1">
            <a:latin typeface="微软雅黑" pitchFamily="34" charset="-122"/>
            <a:ea typeface="微软雅黑" pitchFamily="34" charset="-122"/>
          </a:endParaRPr>
        </a:p>
      </dgm:t>
    </dgm:pt>
    <dgm:pt modelId="{C6CAAAC0-C804-496A-B301-5A202AC09E38}" type="pres">
      <dgm:prSet presAssocID="{9BE63800-8867-4E37-9B95-3B6B173E24E5}" presName="cycle" presStyleCnt="0">
        <dgm:presLayoutVars>
          <dgm:dir/>
          <dgm:resizeHandles val="exact"/>
        </dgm:presLayoutVars>
      </dgm:prSet>
      <dgm:spPr/>
      <dgm:t>
        <a:bodyPr/>
        <a:lstStyle/>
        <a:p>
          <a:endParaRPr lang="zh-CN" altLang="en-US"/>
        </a:p>
      </dgm:t>
    </dgm:pt>
    <dgm:pt modelId="{75693476-D7F6-4270-8289-D0E18741A039}" type="pres">
      <dgm:prSet presAssocID="{94D57062-F803-44C7-AAF0-93578EC79625}" presName="node" presStyleLbl="node1" presStyleIdx="0" presStyleCnt="5">
        <dgm:presLayoutVars>
          <dgm:bulletEnabled val="1"/>
        </dgm:presLayoutVars>
      </dgm:prSet>
      <dgm:spPr/>
      <dgm:t>
        <a:bodyPr/>
        <a:lstStyle/>
        <a:p>
          <a:endParaRPr lang="zh-CN" altLang="en-US"/>
        </a:p>
      </dgm:t>
    </dgm:pt>
    <dgm:pt modelId="{F50414CE-0B77-4613-A2FA-72A858635D1D}" type="pres">
      <dgm:prSet presAssocID="{92F6893B-E15F-4CC2-A025-551C7FAA4371}" presName="sibTrans" presStyleLbl="sibTrans2D1" presStyleIdx="0" presStyleCnt="5"/>
      <dgm:spPr/>
      <dgm:t>
        <a:bodyPr/>
        <a:lstStyle/>
        <a:p>
          <a:endParaRPr lang="zh-CN" altLang="en-US"/>
        </a:p>
      </dgm:t>
    </dgm:pt>
    <dgm:pt modelId="{6F3D069A-D8E0-43F9-AFDB-352877738FBB}" type="pres">
      <dgm:prSet presAssocID="{92F6893B-E15F-4CC2-A025-551C7FAA4371}" presName="connectorText" presStyleLbl="sibTrans2D1" presStyleIdx="0" presStyleCnt="5"/>
      <dgm:spPr/>
      <dgm:t>
        <a:bodyPr/>
        <a:lstStyle/>
        <a:p>
          <a:endParaRPr lang="zh-CN" altLang="en-US"/>
        </a:p>
      </dgm:t>
    </dgm:pt>
    <dgm:pt modelId="{3A742412-5914-4435-9581-7F1007352FAE}" type="pres">
      <dgm:prSet presAssocID="{460237F4-82AC-4DB9-8034-57B2E163314E}" presName="node" presStyleLbl="node1" presStyleIdx="1" presStyleCnt="5">
        <dgm:presLayoutVars>
          <dgm:bulletEnabled val="1"/>
        </dgm:presLayoutVars>
      </dgm:prSet>
      <dgm:spPr/>
      <dgm:t>
        <a:bodyPr/>
        <a:lstStyle/>
        <a:p>
          <a:endParaRPr lang="zh-CN" altLang="en-US"/>
        </a:p>
      </dgm:t>
    </dgm:pt>
    <dgm:pt modelId="{9B4DCA51-17BD-4DE6-9285-9BBB75C9A102}" type="pres">
      <dgm:prSet presAssocID="{DB80BE8C-3998-4246-A4D3-7A3BBEFA7E2E}" presName="sibTrans" presStyleLbl="sibTrans2D1" presStyleIdx="1" presStyleCnt="5"/>
      <dgm:spPr/>
      <dgm:t>
        <a:bodyPr/>
        <a:lstStyle/>
        <a:p>
          <a:endParaRPr lang="zh-CN" altLang="en-US"/>
        </a:p>
      </dgm:t>
    </dgm:pt>
    <dgm:pt modelId="{10563650-74AA-402D-BDD5-2B1ABFAFE442}" type="pres">
      <dgm:prSet presAssocID="{DB80BE8C-3998-4246-A4D3-7A3BBEFA7E2E}" presName="connectorText" presStyleLbl="sibTrans2D1" presStyleIdx="1" presStyleCnt="5"/>
      <dgm:spPr/>
      <dgm:t>
        <a:bodyPr/>
        <a:lstStyle/>
        <a:p>
          <a:endParaRPr lang="zh-CN" altLang="en-US"/>
        </a:p>
      </dgm:t>
    </dgm:pt>
    <dgm:pt modelId="{E4A1D7CD-76A9-48C5-A415-0DB035D06DAF}" type="pres">
      <dgm:prSet presAssocID="{9FA27628-35F5-43FB-B842-6C0A9ACF5532}" presName="node" presStyleLbl="node1" presStyleIdx="2" presStyleCnt="5">
        <dgm:presLayoutVars>
          <dgm:bulletEnabled val="1"/>
        </dgm:presLayoutVars>
      </dgm:prSet>
      <dgm:spPr/>
      <dgm:t>
        <a:bodyPr/>
        <a:lstStyle/>
        <a:p>
          <a:endParaRPr lang="zh-CN" altLang="en-US"/>
        </a:p>
      </dgm:t>
    </dgm:pt>
    <dgm:pt modelId="{3D8226E3-B479-4EDA-8A2D-6458640927A8}" type="pres">
      <dgm:prSet presAssocID="{45C29F75-D25A-4F8B-BFB0-CFEE146DA333}" presName="sibTrans" presStyleLbl="sibTrans2D1" presStyleIdx="2" presStyleCnt="5"/>
      <dgm:spPr/>
      <dgm:t>
        <a:bodyPr/>
        <a:lstStyle/>
        <a:p>
          <a:endParaRPr lang="zh-CN" altLang="en-US"/>
        </a:p>
      </dgm:t>
    </dgm:pt>
    <dgm:pt modelId="{AE252925-C6F5-4868-A9BB-1DC53D3E7E7F}" type="pres">
      <dgm:prSet presAssocID="{45C29F75-D25A-4F8B-BFB0-CFEE146DA333}" presName="connectorText" presStyleLbl="sibTrans2D1" presStyleIdx="2" presStyleCnt="5"/>
      <dgm:spPr/>
      <dgm:t>
        <a:bodyPr/>
        <a:lstStyle/>
        <a:p>
          <a:endParaRPr lang="zh-CN" altLang="en-US"/>
        </a:p>
      </dgm:t>
    </dgm:pt>
    <dgm:pt modelId="{8365D79B-45DD-4A4C-825F-3E01C3FD7D5B}" type="pres">
      <dgm:prSet presAssocID="{F76EF56D-F72E-4AEA-9089-C25DD00C5614}" presName="node" presStyleLbl="node1" presStyleIdx="3" presStyleCnt="5">
        <dgm:presLayoutVars>
          <dgm:bulletEnabled val="1"/>
        </dgm:presLayoutVars>
      </dgm:prSet>
      <dgm:spPr/>
      <dgm:t>
        <a:bodyPr/>
        <a:lstStyle/>
        <a:p>
          <a:endParaRPr lang="zh-CN" altLang="en-US"/>
        </a:p>
      </dgm:t>
    </dgm:pt>
    <dgm:pt modelId="{BBFF28F3-F368-4E99-BE02-CB08EAF3ACEC}" type="pres">
      <dgm:prSet presAssocID="{230B9018-2E4C-4B62-BFE1-1FD74D8109F4}" presName="sibTrans" presStyleLbl="sibTrans2D1" presStyleIdx="3" presStyleCnt="5"/>
      <dgm:spPr/>
      <dgm:t>
        <a:bodyPr/>
        <a:lstStyle/>
        <a:p>
          <a:endParaRPr lang="zh-CN" altLang="en-US"/>
        </a:p>
      </dgm:t>
    </dgm:pt>
    <dgm:pt modelId="{60D606BD-CD70-4CDF-9431-C821EB978D80}" type="pres">
      <dgm:prSet presAssocID="{230B9018-2E4C-4B62-BFE1-1FD74D8109F4}" presName="connectorText" presStyleLbl="sibTrans2D1" presStyleIdx="3" presStyleCnt="5"/>
      <dgm:spPr/>
      <dgm:t>
        <a:bodyPr/>
        <a:lstStyle/>
        <a:p>
          <a:endParaRPr lang="zh-CN" altLang="en-US"/>
        </a:p>
      </dgm:t>
    </dgm:pt>
    <dgm:pt modelId="{826689A9-AC85-48C1-97C3-A8CA090B9112}" type="pres">
      <dgm:prSet presAssocID="{9FC5589A-F339-40E2-9E06-93C74D7ABA56}" presName="node" presStyleLbl="node1" presStyleIdx="4" presStyleCnt="5">
        <dgm:presLayoutVars>
          <dgm:bulletEnabled val="1"/>
        </dgm:presLayoutVars>
      </dgm:prSet>
      <dgm:spPr/>
      <dgm:t>
        <a:bodyPr/>
        <a:lstStyle/>
        <a:p>
          <a:endParaRPr lang="zh-CN" altLang="en-US"/>
        </a:p>
      </dgm:t>
    </dgm:pt>
    <dgm:pt modelId="{8A7E8DA7-DFDC-43A6-885A-F6B2D2A77FD5}" type="pres">
      <dgm:prSet presAssocID="{1B30E414-0354-4678-97BC-4DD55E342832}" presName="sibTrans" presStyleLbl="sibTrans2D1" presStyleIdx="4" presStyleCnt="5"/>
      <dgm:spPr/>
      <dgm:t>
        <a:bodyPr/>
        <a:lstStyle/>
        <a:p>
          <a:endParaRPr lang="zh-CN" altLang="en-US"/>
        </a:p>
      </dgm:t>
    </dgm:pt>
    <dgm:pt modelId="{24E881BA-F2CB-45A9-A22A-A9F43AC176C0}" type="pres">
      <dgm:prSet presAssocID="{1B30E414-0354-4678-97BC-4DD55E342832}" presName="connectorText" presStyleLbl="sibTrans2D1" presStyleIdx="4" presStyleCnt="5"/>
      <dgm:spPr/>
      <dgm:t>
        <a:bodyPr/>
        <a:lstStyle/>
        <a:p>
          <a:endParaRPr lang="zh-CN" altLang="en-US"/>
        </a:p>
      </dgm:t>
    </dgm:pt>
  </dgm:ptLst>
  <dgm:cxnLst>
    <dgm:cxn modelId="{2427B75D-DA90-4D19-A4F1-48F194E7A4C2}" type="presOf" srcId="{F76EF56D-F72E-4AEA-9089-C25DD00C5614}" destId="{8365D79B-45DD-4A4C-825F-3E01C3FD7D5B}" srcOrd="0" destOrd="0" presId="urn:microsoft.com/office/officeart/2005/8/layout/cycle2"/>
    <dgm:cxn modelId="{250A4ED7-A391-4ADB-A27A-4E4DA826DD3D}" type="presOf" srcId="{DB80BE8C-3998-4246-A4D3-7A3BBEFA7E2E}" destId="{10563650-74AA-402D-BDD5-2B1ABFAFE442}" srcOrd="1" destOrd="0" presId="urn:microsoft.com/office/officeart/2005/8/layout/cycle2"/>
    <dgm:cxn modelId="{689FEE45-BE91-4387-956B-A5206D0088B6}" srcId="{9BE63800-8867-4E37-9B95-3B6B173E24E5}" destId="{9FC5589A-F339-40E2-9E06-93C74D7ABA56}" srcOrd="4" destOrd="0" parTransId="{D9DBA53E-8770-49DB-88FE-7A81F8A882E1}" sibTransId="{1B30E414-0354-4678-97BC-4DD55E342832}"/>
    <dgm:cxn modelId="{4202771B-635E-4FD1-B9DF-B240E256D35B}" type="presOf" srcId="{1B30E414-0354-4678-97BC-4DD55E342832}" destId="{8A7E8DA7-DFDC-43A6-885A-F6B2D2A77FD5}" srcOrd="0" destOrd="0" presId="urn:microsoft.com/office/officeart/2005/8/layout/cycle2"/>
    <dgm:cxn modelId="{2C1BC443-ED59-4EC8-AC67-50388F29694E}" type="presOf" srcId="{45C29F75-D25A-4F8B-BFB0-CFEE146DA333}" destId="{3D8226E3-B479-4EDA-8A2D-6458640927A8}" srcOrd="0" destOrd="0" presId="urn:microsoft.com/office/officeart/2005/8/layout/cycle2"/>
    <dgm:cxn modelId="{CF76AFD7-C37E-48CB-9EDD-DBABE6290E11}" type="presOf" srcId="{9FC5589A-F339-40E2-9E06-93C74D7ABA56}" destId="{826689A9-AC85-48C1-97C3-A8CA090B9112}" srcOrd="0" destOrd="0" presId="urn:microsoft.com/office/officeart/2005/8/layout/cycle2"/>
    <dgm:cxn modelId="{81C081B7-6BCC-4A25-B0C8-4E63384266A3}" srcId="{9BE63800-8867-4E37-9B95-3B6B173E24E5}" destId="{F76EF56D-F72E-4AEA-9089-C25DD00C5614}" srcOrd="3" destOrd="0" parTransId="{9441BA6F-CEF5-4305-8F0A-D2389ABAAFA6}" sibTransId="{230B9018-2E4C-4B62-BFE1-1FD74D8109F4}"/>
    <dgm:cxn modelId="{9FB11C2A-9454-481B-82FE-71A9FC2F2473}" srcId="{9BE63800-8867-4E37-9B95-3B6B173E24E5}" destId="{94D57062-F803-44C7-AAF0-93578EC79625}" srcOrd="0" destOrd="0" parTransId="{44439A37-5B3F-49BC-B24C-DCFF5B2F0AFE}" sibTransId="{92F6893B-E15F-4CC2-A025-551C7FAA4371}"/>
    <dgm:cxn modelId="{9EF86207-262C-4258-B201-1C0A4D6DF2C0}" type="presOf" srcId="{460237F4-82AC-4DB9-8034-57B2E163314E}" destId="{3A742412-5914-4435-9581-7F1007352FAE}" srcOrd="0" destOrd="0" presId="urn:microsoft.com/office/officeart/2005/8/layout/cycle2"/>
    <dgm:cxn modelId="{11821F0E-0AF6-4F67-817A-1D3FD23DB60D}" type="presOf" srcId="{DB80BE8C-3998-4246-A4D3-7A3BBEFA7E2E}" destId="{9B4DCA51-17BD-4DE6-9285-9BBB75C9A102}" srcOrd="0" destOrd="0" presId="urn:microsoft.com/office/officeart/2005/8/layout/cycle2"/>
    <dgm:cxn modelId="{A9E001FB-0ECD-4A82-9D94-A788B9EA21C7}" type="presOf" srcId="{230B9018-2E4C-4B62-BFE1-1FD74D8109F4}" destId="{BBFF28F3-F368-4E99-BE02-CB08EAF3ACEC}" srcOrd="0" destOrd="0" presId="urn:microsoft.com/office/officeart/2005/8/layout/cycle2"/>
    <dgm:cxn modelId="{8BCAFEC9-997C-49D3-9DE2-8FB4B4DD9664}" type="presOf" srcId="{9FA27628-35F5-43FB-B842-6C0A9ACF5532}" destId="{E4A1D7CD-76A9-48C5-A415-0DB035D06DAF}" srcOrd="0" destOrd="0" presId="urn:microsoft.com/office/officeart/2005/8/layout/cycle2"/>
    <dgm:cxn modelId="{EAD10470-3F94-4DB3-AB98-0B6109F92689}" type="presOf" srcId="{230B9018-2E4C-4B62-BFE1-1FD74D8109F4}" destId="{60D606BD-CD70-4CDF-9431-C821EB978D80}" srcOrd="1" destOrd="0" presId="urn:microsoft.com/office/officeart/2005/8/layout/cycle2"/>
    <dgm:cxn modelId="{4B2CA73E-E345-40D9-B552-0E1367D3FBC4}" type="presOf" srcId="{92F6893B-E15F-4CC2-A025-551C7FAA4371}" destId="{6F3D069A-D8E0-43F9-AFDB-352877738FBB}" srcOrd="1" destOrd="0" presId="urn:microsoft.com/office/officeart/2005/8/layout/cycle2"/>
    <dgm:cxn modelId="{67DF3FDE-9D51-4BFD-94DE-E9BC1FD076E3}" srcId="{9BE63800-8867-4E37-9B95-3B6B173E24E5}" destId="{9FA27628-35F5-43FB-B842-6C0A9ACF5532}" srcOrd="2" destOrd="0" parTransId="{541A1A86-C761-45AC-8E31-A294CB7EE167}" sibTransId="{45C29F75-D25A-4F8B-BFB0-CFEE146DA333}"/>
    <dgm:cxn modelId="{7F54B6A6-05B0-429E-A318-717E384A143D}" srcId="{9BE63800-8867-4E37-9B95-3B6B173E24E5}" destId="{460237F4-82AC-4DB9-8034-57B2E163314E}" srcOrd="1" destOrd="0" parTransId="{696E440D-41F2-4EB4-ABDD-7B8FEE062A43}" sibTransId="{DB80BE8C-3998-4246-A4D3-7A3BBEFA7E2E}"/>
    <dgm:cxn modelId="{B2C7C7BA-A8CF-4C97-9ABA-0F3A8561C5D5}" type="presOf" srcId="{9BE63800-8867-4E37-9B95-3B6B173E24E5}" destId="{C6CAAAC0-C804-496A-B301-5A202AC09E38}" srcOrd="0" destOrd="0" presId="urn:microsoft.com/office/officeart/2005/8/layout/cycle2"/>
    <dgm:cxn modelId="{759E14A4-F644-42C4-9433-576980840ED1}" type="presOf" srcId="{94D57062-F803-44C7-AAF0-93578EC79625}" destId="{75693476-D7F6-4270-8289-D0E18741A039}" srcOrd="0" destOrd="0" presId="urn:microsoft.com/office/officeart/2005/8/layout/cycle2"/>
    <dgm:cxn modelId="{D5B5EA34-1321-4287-9BF2-AEDA328AEE71}" type="presOf" srcId="{1B30E414-0354-4678-97BC-4DD55E342832}" destId="{24E881BA-F2CB-45A9-A22A-A9F43AC176C0}" srcOrd="1" destOrd="0" presId="urn:microsoft.com/office/officeart/2005/8/layout/cycle2"/>
    <dgm:cxn modelId="{56705FF7-DFD4-4B78-A76E-45570C9D8021}" type="presOf" srcId="{45C29F75-D25A-4F8B-BFB0-CFEE146DA333}" destId="{AE252925-C6F5-4868-A9BB-1DC53D3E7E7F}" srcOrd="1" destOrd="0" presId="urn:microsoft.com/office/officeart/2005/8/layout/cycle2"/>
    <dgm:cxn modelId="{4C1FF0AA-5288-4C1E-BFE2-979FC6C2A7DA}" type="presOf" srcId="{92F6893B-E15F-4CC2-A025-551C7FAA4371}" destId="{F50414CE-0B77-4613-A2FA-72A858635D1D}" srcOrd="0" destOrd="0" presId="urn:microsoft.com/office/officeart/2005/8/layout/cycle2"/>
    <dgm:cxn modelId="{6DF5686E-2497-417A-83A1-59CE175FFE16}" type="presParOf" srcId="{C6CAAAC0-C804-496A-B301-5A202AC09E38}" destId="{75693476-D7F6-4270-8289-D0E18741A039}" srcOrd="0" destOrd="0" presId="urn:microsoft.com/office/officeart/2005/8/layout/cycle2"/>
    <dgm:cxn modelId="{902EE33B-AFF0-4F1F-8DB2-D93CB4E5DB5D}" type="presParOf" srcId="{C6CAAAC0-C804-496A-B301-5A202AC09E38}" destId="{F50414CE-0B77-4613-A2FA-72A858635D1D}" srcOrd="1" destOrd="0" presId="urn:microsoft.com/office/officeart/2005/8/layout/cycle2"/>
    <dgm:cxn modelId="{F9B61413-7C3A-47D0-B3F5-247B434247A6}" type="presParOf" srcId="{F50414CE-0B77-4613-A2FA-72A858635D1D}" destId="{6F3D069A-D8E0-43F9-AFDB-352877738FBB}" srcOrd="0" destOrd="0" presId="urn:microsoft.com/office/officeart/2005/8/layout/cycle2"/>
    <dgm:cxn modelId="{309F96A7-4FEB-41AC-986A-E9A157BD4020}" type="presParOf" srcId="{C6CAAAC0-C804-496A-B301-5A202AC09E38}" destId="{3A742412-5914-4435-9581-7F1007352FAE}" srcOrd="2" destOrd="0" presId="urn:microsoft.com/office/officeart/2005/8/layout/cycle2"/>
    <dgm:cxn modelId="{654F2EAD-4EB5-4A97-90D9-330A66C34217}" type="presParOf" srcId="{C6CAAAC0-C804-496A-B301-5A202AC09E38}" destId="{9B4DCA51-17BD-4DE6-9285-9BBB75C9A102}" srcOrd="3" destOrd="0" presId="urn:microsoft.com/office/officeart/2005/8/layout/cycle2"/>
    <dgm:cxn modelId="{9916EE8E-DA93-4355-B8DA-88394B32F1CB}" type="presParOf" srcId="{9B4DCA51-17BD-4DE6-9285-9BBB75C9A102}" destId="{10563650-74AA-402D-BDD5-2B1ABFAFE442}" srcOrd="0" destOrd="0" presId="urn:microsoft.com/office/officeart/2005/8/layout/cycle2"/>
    <dgm:cxn modelId="{1E793E88-F68A-4E0B-8D0D-9F41E48299C3}" type="presParOf" srcId="{C6CAAAC0-C804-496A-B301-5A202AC09E38}" destId="{E4A1D7CD-76A9-48C5-A415-0DB035D06DAF}" srcOrd="4" destOrd="0" presId="urn:microsoft.com/office/officeart/2005/8/layout/cycle2"/>
    <dgm:cxn modelId="{E01152A7-7990-4EC8-B69B-0D83706CFA1B}" type="presParOf" srcId="{C6CAAAC0-C804-496A-B301-5A202AC09E38}" destId="{3D8226E3-B479-4EDA-8A2D-6458640927A8}" srcOrd="5" destOrd="0" presId="urn:microsoft.com/office/officeart/2005/8/layout/cycle2"/>
    <dgm:cxn modelId="{6D61DA97-FB7E-43E3-9F92-614C72CD0E32}" type="presParOf" srcId="{3D8226E3-B479-4EDA-8A2D-6458640927A8}" destId="{AE252925-C6F5-4868-A9BB-1DC53D3E7E7F}" srcOrd="0" destOrd="0" presId="urn:microsoft.com/office/officeart/2005/8/layout/cycle2"/>
    <dgm:cxn modelId="{85F0D4F7-8F86-4619-9A94-F4A16FA56735}" type="presParOf" srcId="{C6CAAAC0-C804-496A-B301-5A202AC09E38}" destId="{8365D79B-45DD-4A4C-825F-3E01C3FD7D5B}" srcOrd="6" destOrd="0" presId="urn:microsoft.com/office/officeart/2005/8/layout/cycle2"/>
    <dgm:cxn modelId="{AE21AAE8-030F-4047-9CBB-CC96AFB4CB30}" type="presParOf" srcId="{C6CAAAC0-C804-496A-B301-5A202AC09E38}" destId="{BBFF28F3-F368-4E99-BE02-CB08EAF3ACEC}" srcOrd="7" destOrd="0" presId="urn:microsoft.com/office/officeart/2005/8/layout/cycle2"/>
    <dgm:cxn modelId="{875D29AA-F821-4992-8028-C205E1E2C639}" type="presParOf" srcId="{BBFF28F3-F368-4E99-BE02-CB08EAF3ACEC}" destId="{60D606BD-CD70-4CDF-9431-C821EB978D80}" srcOrd="0" destOrd="0" presId="urn:microsoft.com/office/officeart/2005/8/layout/cycle2"/>
    <dgm:cxn modelId="{B49DA594-66D9-4504-95E0-4FE07DB3E7B3}" type="presParOf" srcId="{C6CAAAC0-C804-496A-B301-5A202AC09E38}" destId="{826689A9-AC85-48C1-97C3-A8CA090B9112}" srcOrd="8" destOrd="0" presId="urn:microsoft.com/office/officeart/2005/8/layout/cycle2"/>
    <dgm:cxn modelId="{C9CD53CB-1A79-40B2-917B-4A0A91737300}" type="presParOf" srcId="{C6CAAAC0-C804-496A-B301-5A202AC09E38}" destId="{8A7E8DA7-DFDC-43A6-885A-F6B2D2A77FD5}" srcOrd="9" destOrd="0" presId="urn:microsoft.com/office/officeart/2005/8/layout/cycle2"/>
    <dgm:cxn modelId="{A448B5C9-18A2-4C6B-814B-9A2E4CEF2E6A}" type="presParOf" srcId="{8A7E8DA7-DFDC-43A6-885A-F6B2D2A77FD5}" destId="{24E881BA-F2CB-45A9-A22A-A9F43AC176C0}"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87E8E5-C0C0-45F3-9E0D-CE6BAF53CD6A}" type="doc">
      <dgm:prSet loTypeId="urn:microsoft.com/office/officeart/2005/8/layout/cycle4#1" loCatId="cycle" qsTypeId="urn:microsoft.com/office/officeart/2005/8/quickstyle/simple1" qsCatId="simple" csTypeId="urn:microsoft.com/office/officeart/2005/8/colors/colorful5" csCatId="colorful" phldr="1"/>
      <dgm:spPr/>
      <dgm:t>
        <a:bodyPr/>
        <a:lstStyle/>
        <a:p>
          <a:endParaRPr lang="zh-CN" altLang="en-US"/>
        </a:p>
      </dgm:t>
    </dgm:pt>
    <dgm:pt modelId="{40B95496-8AA7-412F-B7FB-4CA29F352043}">
      <dgm:prSet phldrT="[文本]"/>
      <dgm:spPr/>
      <dgm:t>
        <a:bodyPr/>
        <a:lstStyle/>
        <a:p>
          <a:r>
            <a:rPr lang="zh-CN" altLang="en-US" dirty="0" smtClean="0">
              <a:solidFill>
                <a:schemeClr val="tx1"/>
              </a:solidFill>
            </a:rPr>
            <a:t>古典政治经济学</a:t>
          </a:r>
          <a:endParaRPr lang="zh-CN" altLang="en-US" dirty="0">
            <a:solidFill>
              <a:schemeClr val="tx1"/>
            </a:solidFill>
          </a:endParaRPr>
        </a:p>
      </dgm:t>
    </dgm:pt>
    <dgm:pt modelId="{1D6CE43B-CA31-43D6-92E2-AB2048AFA4F7}" type="parTrans" cxnId="{0147CA63-A858-432F-A063-9DAF51D2958C}">
      <dgm:prSet/>
      <dgm:spPr/>
      <dgm:t>
        <a:bodyPr/>
        <a:lstStyle/>
        <a:p>
          <a:endParaRPr lang="zh-CN" altLang="en-US"/>
        </a:p>
      </dgm:t>
    </dgm:pt>
    <dgm:pt modelId="{7031DB55-3099-4C96-9732-3461E60ABDB6}" type="sibTrans" cxnId="{0147CA63-A858-432F-A063-9DAF51D2958C}">
      <dgm:prSet/>
      <dgm:spPr/>
      <dgm:t>
        <a:bodyPr/>
        <a:lstStyle/>
        <a:p>
          <a:endParaRPr lang="zh-CN" altLang="en-US"/>
        </a:p>
      </dgm:t>
    </dgm:pt>
    <dgm:pt modelId="{D36B1D0A-059B-4749-AFD0-D18A58F5122E}">
      <dgm:prSet phldrT="[文本]"/>
      <dgm:spPr/>
      <dgm:t>
        <a:bodyPr/>
        <a:lstStyle/>
        <a:p>
          <a:r>
            <a:rPr lang="zh-CN" altLang="en-US" dirty="0" smtClean="0"/>
            <a:t>劳动分工和协作</a:t>
          </a:r>
          <a:endParaRPr lang="zh-CN" altLang="en-US" dirty="0"/>
        </a:p>
      </dgm:t>
    </dgm:pt>
    <dgm:pt modelId="{13EFF7A0-FE70-4B3A-8C9F-2D8EEE87B848}" type="parTrans" cxnId="{195D1DED-F24D-4E03-BCF2-627DA94C3FF8}">
      <dgm:prSet/>
      <dgm:spPr/>
      <dgm:t>
        <a:bodyPr/>
        <a:lstStyle/>
        <a:p>
          <a:endParaRPr lang="zh-CN" altLang="en-US"/>
        </a:p>
      </dgm:t>
    </dgm:pt>
    <dgm:pt modelId="{5F9EA3A9-AF34-4101-9457-D60CD4CF9A7F}" type="sibTrans" cxnId="{195D1DED-F24D-4E03-BCF2-627DA94C3FF8}">
      <dgm:prSet/>
      <dgm:spPr/>
      <dgm:t>
        <a:bodyPr/>
        <a:lstStyle/>
        <a:p>
          <a:endParaRPr lang="zh-CN" altLang="en-US"/>
        </a:p>
      </dgm:t>
    </dgm:pt>
    <dgm:pt modelId="{46FEEF2F-CFA1-4D73-A485-6065E6FC3A57}">
      <dgm:prSet phldrT="[文本]"/>
      <dgm:spPr/>
      <dgm:t>
        <a:bodyPr/>
        <a:lstStyle/>
        <a:p>
          <a:r>
            <a:rPr lang="zh-CN" altLang="en-US" dirty="0" smtClean="0">
              <a:solidFill>
                <a:schemeClr val="tx1"/>
              </a:solidFill>
            </a:rPr>
            <a:t>心理学</a:t>
          </a:r>
          <a:endParaRPr lang="zh-CN" altLang="en-US" dirty="0">
            <a:solidFill>
              <a:schemeClr val="tx1"/>
            </a:solidFill>
          </a:endParaRPr>
        </a:p>
      </dgm:t>
    </dgm:pt>
    <dgm:pt modelId="{9780033B-3842-43B0-B28E-D4139F2B3A36}" type="parTrans" cxnId="{2E204BD2-9F21-49B7-A985-D583A2481F44}">
      <dgm:prSet/>
      <dgm:spPr/>
      <dgm:t>
        <a:bodyPr/>
        <a:lstStyle/>
        <a:p>
          <a:endParaRPr lang="zh-CN" altLang="en-US"/>
        </a:p>
      </dgm:t>
    </dgm:pt>
    <dgm:pt modelId="{D6D0526A-E3EF-408C-BB0C-75CF4A5EE93D}" type="sibTrans" cxnId="{2E204BD2-9F21-49B7-A985-D583A2481F44}">
      <dgm:prSet/>
      <dgm:spPr/>
      <dgm:t>
        <a:bodyPr/>
        <a:lstStyle/>
        <a:p>
          <a:endParaRPr lang="zh-CN" altLang="en-US"/>
        </a:p>
      </dgm:t>
    </dgm:pt>
    <dgm:pt modelId="{77B28D7E-39F5-4410-ABD4-DE6B4C621666}">
      <dgm:prSet phldrT="[文本]"/>
      <dgm:spPr/>
      <dgm:t>
        <a:bodyPr/>
        <a:lstStyle/>
        <a:p>
          <a:r>
            <a:rPr lang="zh-CN" altLang="en-US" dirty="0" smtClean="0"/>
            <a:t>行为及其动机</a:t>
          </a:r>
          <a:endParaRPr lang="zh-CN" altLang="en-US" dirty="0"/>
        </a:p>
      </dgm:t>
    </dgm:pt>
    <dgm:pt modelId="{455BA6EB-5410-4208-8FA9-9AC0392F97BB}" type="parTrans" cxnId="{06C31CF8-7FA6-42CE-B62A-5F3B19404053}">
      <dgm:prSet/>
      <dgm:spPr/>
      <dgm:t>
        <a:bodyPr/>
        <a:lstStyle/>
        <a:p>
          <a:endParaRPr lang="zh-CN" altLang="en-US"/>
        </a:p>
      </dgm:t>
    </dgm:pt>
    <dgm:pt modelId="{63AA3489-22E3-4B65-A5F3-1162C56066E1}" type="sibTrans" cxnId="{06C31CF8-7FA6-42CE-B62A-5F3B19404053}">
      <dgm:prSet/>
      <dgm:spPr/>
      <dgm:t>
        <a:bodyPr/>
        <a:lstStyle/>
        <a:p>
          <a:endParaRPr lang="zh-CN" altLang="en-US"/>
        </a:p>
      </dgm:t>
    </dgm:pt>
    <dgm:pt modelId="{90237E6C-5A7F-4189-98CE-111ABCF6EB19}">
      <dgm:prSet phldrT="[文本]"/>
      <dgm:spPr/>
      <dgm:t>
        <a:bodyPr/>
        <a:lstStyle/>
        <a:p>
          <a:r>
            <a:rPr lang="zh-CN" altLang="en-US" dirty="0" smtClean="0"/>
            <a:t>社会学</a:t>
          </a:r>
          <a:endParaRPr lang="zh-CN" altLang="en-US" dirty="0"/>
        </a:p>
      </dgm:t>
    </dgm:pt>
    <dgm:pt modelId="{E74B36EA-469A-4BE7-92B1-270F5AE07BCD}" type="parTrans" cxnId="{9B0A3C71-E719-43B3-AC92-3C3D0390C890}">
      <dgm:prSet/>
      <dgm:spPr/>
      <dgm:t>
        <a:bodyPr/>
        <a:lstStyle/>
        <a:p>
          <a:endParaRPr lang="zh-CN" altLang="en-US"/>
        </a:p>
      </dgm:t>
    </dgm:pt>
    <dgm:pt modelId="{2772B21C-EE6F-4ED1-99C3-D8327691ED38}" type="sibTrans" cxnId="{9B0A3C71-E719-43B3-AC92-3C3D0390C890}">
      <dgm:prSet/>
      <dgm:spPr/>
      <dgm:t>
        <a:bodyPr/>
        <a:lstStyle/>
        <a:p>
          <a:endParaRPr lang="zh-CN" altLang="en-US"/>
        </a:p>
      </dgm:t>
    </dgm:pt>
    <dgm:pt modelId="{74089888-58B3-4E2F-946B-37A376BF02FA}">
      <dgm:prSet phldrT="[文本]"/>
      <dgm:spPr/>
      <dgm:t>
        <a:bodyPr/>
        <a:lstStyle/>
        <a:p>
          <a:r>
            <a:rPr lang="zh-CN" altLang="en-US" dirty="0" smtClean="0"/>
            <a:t>组织</a:t>
          </a:r>
          <a:endParaRPr lang="zh-CN" altLang="en-US" dirty="0"/>
        </a:p>
      </dgm:t>
    </dgm:pt>
    <dgm:pt modelId="{10361DBF-C267-4962-96B6-A3C5FA5968B0}" type="parTrans" cxnId="{0E2C9440-7FF2-41C2-9354-6E53945ECCCC}">
      <dgm:prSet/>
      <dgm:spPr/>
      <dgm:t>
        <a:bodyPr/>
        <a:lstStyle/>
        <a:p>
          <a:endParaRPr lang="zh-CN" altLang="en-US"/>
        </a:p>
      </dgm:t>
    </dgm:pt>
    <dgm:pt modelId="{6E29E07D-C90B-435E-8EFF-32A8462710DF}" type="sibTrans" cxnId="{0E2C9440-7FF2-41C2-9354-6E53945ECCCC}">
      <dgm:prSet/>
      <dgm:spPr/>
      <dgm:t>
        <a:bodyPr/>
        <a:lstStyle/>
        <a:p>
          <a:endParaRPr lang="zh-CN" altLang="en-US"/>
        </a:p>
      </dgm:t>
    </dgm:pt>
    <dgm:pt modelId="{5581A468-42FA-46F0-9539-7A8752B7D02F}">
      <dgm:prSet phldrT="[文本]"/>
      <dgm:spPr/>
      <dgm:t>
        <a:bodyPr/>
        <a:lstStyle/>
        <a:p>
          <a:r>
            <a:rPr lang="zh-CN" altLang="en-US" dirty="0" smtClean="0"/>
            <a:t>政治学</a:t>
          </a:r>
          <a:endParaRPr lang="zh-CN" altLang="en-US" dirty="0"/>
        </a:p>
      </dgm:t>
    </dgm:pt>
    <dgm:pt modelId="{AD32358C-7199-4462-8545-F7E659B24BE9}" type="parTrans" cxnId="{EB6EA4FD-B2DE-4159-9FFD-9B186350F01E}">
      <dgm:prSet/>
      <dgm:spPr/>
      <dgm:t>
        <a:bodyPr/>
        <a:lstStyle/>
        <a:p>
          <a:endParaRPr lang="zh-CN" altLang="en-US"/>
        </a:p>
      </dgm:t>
    </dgm:pt>
    <dgm:pt modelId="{07A28579-C1D8-49E4-806E-CCE8EA9898CE}" type="sibTrans" cxnId="{EB6EA4FD-B2DE-4159-9FFD-9B186350F01E}">
      <dgm:prSet/>
      <dgm:spPr/>
      <dgm:t>
        <a:bodyPr/>
        <a:lstStyle/>
        <a:p>
          <a:endParaRPr lang="zh-CN" altLang="en-US"/>
        </a:p>
      </dgm:t>
    </dgm:pt>
    <dgm:pt modelId="{52A0B4FB-9002-49D6-A35C-7DC9DBDBF930}">
      <dgm:prSet phldrT="[文本]"/>
      <dgm:spPr/>
      <dgm:t>
        <a:bodyPr/>
        <a:lstStyle/>
        <a:p>
          <a:r>
            <a:rPr lang="zh-CN" altLang="en-US" dirty="0" smtClean="0"/>
            <a:t>权力及其运行</a:t>
          </a:r>
          <a:endParaRPr lang="zh-CN" altLang="en-US" dirty="0"/>
        </a:p>
      </dgm:t>
    </dgm:pt>
    <dgm:pt modelId="{DD5C4D4C-7024-466E-994B-0C6C8415AE19}" type="parTrans" cxnId="{B345D898-18D2-4ABE-9D38-7813C8A4B4FF}">
      <dgm:prSet/>
      <dgm:spPr/>
      <dgm:t>
        <a:bodyPr/>
        <a:lstStyle/>
        <a:p>
          <a:endParaRPr lang="zh-CN" altLang="en-US"/>
        </a:p>
      </dgm:t>
    </dgm:pt>
    <dgm:pt modelId="{E491C02A-A769-473B-B018-DF797AEA03E2}" type="sibTrans" cxnId="{B345D898-18D2-4ABE-9D38-7813C8A4B4FF}">
      <dgm:prSet/>
      <dgm:spPr/>
      <dgm:t>
        <a:bodyPr/>
        <a:lstStyle/>
        <a:p>
          <a:endParaRPr lang="zh-CN" altLang="en-US"/>
        </a:p>
      </dgm:t>
    </dgm:pt>
    <dgm:pt modelId="{FF3ED586-B17A-4293-A429-F0BD4A9DA46E}" type="pres">
      <dgm:prSet presAssocID="{0887E8E5-C0C0-45F3-9E0D-CE6BAF53CD6A}" presName="cycleMatrixDiagram" presStyleCnt="0">
        <dgm:presLayoutVars>
          <dgm:chMax val="1"/>
          <dgm:dir/>
          <dgm:animLvl val="lvl"/>
          <dgm:resizeHandles val="exact"/>
        </dgm:presLayoutVars>
      </dgm:prSet>
      <dgm:spPr/>
      <dgm:t>
        <a:bodyPr/>
        <a:lstStyle/>
        <a:p>
          <a:endParaRPr lang="zh-CN" altLang="en-US"/>
        </a:p>
      </dgm:t>
    </dgm:pt>
    <dgm:pt modelId="{536CB690-D7B8-40D9-9869-819273C41343}" type="pres">
      <dgm:prSet presAssocID="{0887E8E5-C0C0-45F3-9E0D-CE6BAF53CD6A}" presName="children" presStyleCnt="0"/>
      <dgm:spPr/>
      <dgm:t>
        <a:bodyPr/>
        <a:lstStyle/>
        <a:p>
          <a:endParaRPr lang="zh-CN" altLang="en-US"/>
        </a:p>
      </dgm:t>
    </dgm:pt>
    <dgm:pt modelId="{846B98EA-3EE8-4E90-B24A-738B9DE5535D}" type="pres">
      <dgm:prSet presAssocID="{0887E8E5-C0C0-45F3-9E0D-CE6BAF53CD6A}" presName="child1group" presStyleCnt="0"/>
      <dgm:spPr/>
      <dgm:t>
        <a:bodyPr/>
        <a:lstStyle/>
        <a:p>
          <a:endParaRPr lang="zh-CN" altLang="en-US"/>
        </a:p>
      </dgm:t>
    </dgm:pt>
    <dgm:pt modelId="{D11FA036-50FA-47A5-A42D-9954F6F78B4A}" type="pres">
      <dgm:prSet presAssocID="{0887E8E5-C0C0-45F3-9E0D-CE6BAF53CD6A}" presName="child1" presStyleLbl="bgAcc1" presStyleIdx="0" presStyleCnt="4"/>
      <dgm:spPr/>
      <dgm:t>
        <a:bodyPr/>
        <a:lstStyle/>
        <a:p>
          <a:endParaRPr lang="zh-CN" altLang="en-US"/>
        </a:p>
      </dgm:t>
    </dgm:pt>
    <dgm:pt modelId="{34977DD1-2FD9-49B8-A60F-AEA4023F8084}" type="pres">
      <dgm:prSet presAssocID="{0887E8E5-C0C0-45F3-9E0D-CE6BAF53CD6A}" presName="child1Text" presStyleLbl="bgAcc1" presStyleIdx="0" presStyleCnt="4">
        <dgm:presLayoutVars>
          <dgm:bulletEnabled val="1"/>
        </dgm:presLayoutVars>
      </dgm:prSet>
      <dgm:spPr/>
      <dgm:t>
        <a:bodyPr/>
        <a:lstStyle/>
        <a:p>
          <a:endParaRPr lang="zh-CN" altLang="en-US"/>
        </a:p>
      </dgm:t>
    </dgm:pt>
    <dgm:pt modelId="{62229926-DE95-42D8-94D9-8C20D9BEDE91}" type="pres">
      <dgm:prSet presAssocID="{0887E8E5-C0C0-45F3-9E0D-CE6BAF53CD6A}" presName="child2group" presStyleCnt="0"/>
      <dgm:spPr/>
      <dgm:t>
        <a:bodyPr/>
        <a:lstStyle/>
        <a:p>
          <a:endParaRPr lang="zh-CN" altLang="en-US"/>
        </a:p>
      </dgm:t>
    </dgm:pt>
    <dgm:pt modelId="{E99BD17C-4D49-4E65-B053-48D8B6AE0B77}" type="pres">
      <dgm:prSet presAssocID="{0887E8E5-C0C0-45F3-9E0D-CE6BAF53CD6A}" presName="child2" presStyleLbl="bgAcc1" presStyleIdx="1" presStyleCnt="4"/>
      <dgm:spPr/>
      <dgm:t>
        <a:bodyPr/>
        <a:lstStyle/>
        <a:p>
          <a:endParaRPr lang="zh-CN" altLang="en-US"/>
        </a:p>
      </dgm:t>
    </dgm:pt>
    <dgm:pt modelId="{F254BE5E-16C1-4549-B0CA-BBF0F747D0B8}" type="pres">
      <dgm:prSet presAssocID="{0887E8E5-C0C0-45F3-9E0D-CE6BAF53CD6A}" presName="child2Text" presStyleLbl="bgAcc1" presStyleIdx="1" presStyleCnt="4">
        <dgm:presLayoutVars>
          <dgm:bulletEnabled val="1"/>
        </dgm:presLayoutVars>
      </dgm:prSet>
      <dgm:spPr/>
      <dgm:t>
        <a:bodyPr/>
        <a:lstStyle/>
        <a:p>
          <a:endParaRPr lang="zh-CN" altLang="en-US"/>
        </a:p>
      </dgm:t>
    </dgm:pt>
    <dgm:pt modelId="{BEC6FE02-8128-4DFC-A7EF-A87C59C703F8}" type="pres">
      <dgm:prSet presAssocID="{0887E8E5-C0C0-45F3-9E0D-CE6BAF53CD6A}" presName="child3group" presStyleCnt="0"/>
      <dgm:spPr/>
      <dgm:t>
        <a:bodyPr/>
        <a:lstStyle/>
        <a:p>
          <a:endParaRPr lang="zh-CN" altLang="en-US"/>
        </a:p>
      </dgm:t>
    </dgm:pt>
    <dgm:pt modelId="{9AF12CE3-DC98-49B9-B558-286DA39B0986}" type="pres">
      <dgm:prSet presAssocID="{0887E8E5-C0C0-45F3-9E0D-CE6BAF53CD6A}" presName="child3" presStyleLbl="bgAcc1" presStyleIdx="2" presStyleCnt="4"/>
      <dgm:spPr/>
      <dgm:t>
        <a:bodyPr/>
        <a:lstStyle/>
        <a:p>
          <a:endParaRPr lang="zh-CN" altLang="en-US"/>
        </a:p>
      </dgm:t>
    </dgm:pt>
    <dgm:pt modelId="{216449EA-D0F7-4DB1-9A80-0B43B3880EAC}" type="pres">
      <dgm:prSet presAssocID="{0887E8E5-C0C0-45F3-9E0D-CE6BAF53CD6A}" presName="child3Text" presStyleLbl="bgAcc1" presStyleIdx="2" presStyleCnt="4">
        <dgm:presLayoutVars>
          <dgm:bulletEnabled val="1"/>
        </dgm:presLayoutVars>
      </dgm:prSet>
      <dgm:spPr/>
      <dgm:t>
        <a:bodyPr/>
        <a:lstStyle/>
        <a:p>
          <a:endParaRPr lang="zh-CN" altLang="en-US"/>
        </a:p>
      </dgm:t>
    </dgm:pt>
    <dgm:pt modelId="{7118F54F-90E3-4842-8D29-F7DFDC3E0CC4}" type="pres">
      <dgm:prSet presAssocID="{0887E8E5-C0C0-45F3-9E0D-CE6BAF53CD6A}" presName="child4group" presStyleCnt="0"/>
      <dgm:spPr/>
      <dgm:t>
        <a:bodyPr/>
        <a:lstStyle/>
        <a:p>
          <a:endParaRPr lang="zh-CN" altLang="en-US"/>
        </a:p>
      </dgm:t>
    </dgm:pt>
    <dgm:pt modelId="{32EECD4F-1C71-40AE-932F-BB6155482978}" type="pres">
      <dgm:prSet presAssocID="{0887E8E5-C0C0-45F3-9E0D-CE6BAF53CD6A}" presName="child4" presStyleLbl="bgAcc1" presStyleIdx="3" presStyleCnt="4"/>
      <dgm:spPr/>
      <dgm:t>
        <a:bodyPr/>
        <a:lstStyle/>
        <a:p>
          <a:endParaRPr lang="zh-CN" altLang="en-US"/>
        </a:p>
      </dgm:t>
    </dgm:pt>
    <dgm:pt modelId="{2B9D0D9A-6CA3-4D32-8348-1F7780B56850}" type="pres">
      <dgm:prSet presAssocID="{0887E8E5-C0C0-45F3-9E0D-CE6BAF53CD6A}" presName="child4Text" presStyleLbl="bgAcc1" presStyleIdx="3" presStyleCnt="4">
        <dgm:presLayoutVars>
          <dgm:bulletEnabled val="1"/>
        </dgm:presLayoutVars>
      </dgm:prSet>
      <dgm:spPr/>
      <dgm:t>
        <a:bodyPr/>
        <a:lstStyle/>
        <a:p>
          <a:endParaRPr lang="zh-CN" altLang="en-US"/>
        </a:p>
      </dgm:t>
    </dgm:pt>
    <dgm:pt modelId="{7052B135-7775-4F97-A73F-74AA68CB5BE0}" type="pres">
      <dgm:prSet presAssocID="{0887E8E5-C0C0-45F3-9E0D-CE6BAF53CD6A}" presName="childPlaceholder" presStyleCnt="0"/>
      <dgm:spPr/>
      <dgm:t>
        <a:bodyPr/>
        <a:lstStyle/>
        <a:p>
          <a:endParaRPr lang="zh-CN" altLang="en-US"/>
        </a:p>
      </dgm:t>
    </dgm:pt>
    <dgm:pt modelId="{AC02B127-CBE9-4A04-8CB8-1C781D623394}" type="pres">
      <dgm:prSet presAssocID="{0887E8E5-C0C0-45F3-9E0D-CE6BAF53CD6A}" presName="circle" presStyleCnt="0"/>
      <dgm:spPr/>
      <dgm:t>
        <a:bodyPr/>
        <a:lstStyle/>
        <a:p>
          <a:endParaRPr lang="zh-CN" altLang="en-US"/>
        </a:p>
      </dgm:t>
    </dgm:pt>
    <dgm:pt modelId="{A7842C26-9ABC-43FF-8531-66064CAC5D08}" type="pres">
      <dgm:prSet presAssocID="{0887E8E5-C0C0-45F3-9E0D-CE6BAF53CD6A}" presName="quadrant1" presStyleLbl="node1" presStyleIdx="0" presStyleCnt="4">
        <dgm:presLayoutVars>
          <dgm:chMax val="1"/>
          <dgm:bulletEnabled val="1"/>
        </dgm:presLayoutVars>
      </dgm:prSet>
      <dgm:spPr/>
      <dgm:t>
        <a:bodyPr/>
        <a:lstStyle/>
        <a:p>
          <a:endParaRPr lang="zh-CN" altLang="en-US"/>
        </a:p>
      </dgm:t>
    </dgm:pt>
    <dgm:pt modelId="{CD855B47-5757-442D-83CE-D5136FA5B3E9}" type="pres">
      <dgm:prSet presAssocID="{0887E8E5-C0C0-45F3-9E0D-CE6BAF53CD6A}" presName="quadrant2" presStyleLbl="node1" presStyleIdx="1" presStyleCnt="4">
        <dgm:presLayoutVars>
          <dgm:chMax val="1"/>
          <dgm:bulletEnabled val="1"/>
        </dgm:presLayoutVars>
      </dgm:prSet>
      <dgm:spPr/>
      <dgm:t>
        <a:bodyPr/>
        <a:lstStyle/>
        <a:p>
          <a:endParaRPr lang="zh-CN" altLang="en-US"/>
        </a:p>
      </dgm:t>
    </dgm:pt>
    <dgm:pt modelId="{693A6BED-966E-4D94-B3C2-9DA031C886F9}" type="pres">
      <dgm:prSet presAssocID="{0887E8E5-C0C0-45F3-9E0D-CE6BAF53CD6A}" presName="quadrant3" presStyleLbl="node1" presStyleIdx="2" presStyleCnt="4">
        <dgm:presLayoutVars>
          <dgm:chMax val="1"/>
          <dgm:bulletEnabled val="1"/>
        </dgm:presLayoutVars>
      </dgm:prSet>
      <dgm:spPr/>
      <dgm:t>
        <a:bodyPr/>
        <a:lstStyle/>
        <a:p>
          <a:endParaRPr lang="zh-CN" altLang="en-US"/>
        </a:p>
      </dgm:t>
    </dgm:pt>
    <dgm:pt modelId="{94624180-7982-450B-A4C1-840B88C70237}" type="pres">
      <dgm:prSet presAssocID="{0887E8E5-C0C0-45F3-9E0D-CE6BAF53CD6A}" presName="quadrant4" presStyleLbl="node1" presStyleIdx="3" presStyleCnt="4">
        <dgm:presLayoutVars>
          <dgm:chMax val="1"/>
          <dgm:bulletEnabled val="1"/>
        </dgm:presLayoutVars>
      </dgm:prSet>
      <dgm:spPr/>
      <dgm:t>
        <a:bodyPr/>
        <a:lstStyle/>
        <a:p>
          <a:endParaRPr lang="zh-CN" altLang="en-US"/>
        </a:p>
      </dgm:t>
    </dgm:pt>
    <dgm:pt modelId="{BFDB4FF4-96B0-4E02-B16F-EE51D59BFDD6}" type="pres">
      <dgm:prSet presAssocID="{0887E8E5-C0C0-45F3-9E0D-CE6BAF53CD6A}" presName="quadrantPlaceholder" presStyleCnt="0"/>
      <dgm:spPr/>
      <dgm:t>
        <a:bodyPr/>
        <a:lstStyle/>
        <a:p>
          <a:endParaRPr lang="zh-CN" altLang="en-US"/>
        </a:p>
      </dgm:t>
    </dgm:pt>
    <dgm:pt modelId="{540D416B-B05B-4752-80AA-716D6DE3B93B}" type="pres">
      <dgm:prSet presAssocID="{0887E8E5-C0C0-45F3-9E0D-CE6BAF53CD6A}" presName="center1" presStyleLbl="fgShp" presStyleIdx="0" presStyleCnt="2"/>
      <dgm:spPr/>
      <dgm:t>
        <a:bodyPr/>
        <a:lstStyle/>
        <a:p>
          <a:endParaRPr lang="zh-CN" altLang="en-US"/>
        </a:p>
      </dgm:t>
    </dgm:pt>
    <dgm:pt modelId="{D9FA40ED-11C3-46AD-AD72-9DFAD1BC7A00}" type="pres">
      <dgm:prSet presAssocID="{0887E8E5-C0C0-45F3-9E0D-CE6BAF53CD6A}" presName="center2" presStyleLbl="fgShp" presStyleIdx="1" presStyleCnt="2"/>
      <dgm:spPr/>
      <dgm:t>
        <a:bodyPr/>
        <a:lstStyle/>
        <a:p>
          <a:endParaRPr lang="zh-CN" altLang="en-US"/>
        </a:p>
      </dgm:t>
    </dgm:pt>
  </dgm:ptLst>
  <dgm:cxnLst>
    <dgm:cxn modelId="{1CB04690-8497-45F3-9ACA-20AC9F6D356F}" type="presOf" srcId="{74089888-58B3-4E2F-946B-37A376BF02FA}" destId="{9AF12CE3-DC98-49B9-B558-286DA39B0986}" srcOrd="0" destOrd="0" presId="urn:microsoft.com/office/officeart/2005/8/layout/cycle4#1"/>
    <dgm:cxn modelId="{9B0A3C71-E719-43B3-AC92-3C3D0390C890}" srcId="{0887E8E5-C0C0-45F3-9E0D-CE6BAF53CD6A}" destId="{90237E6C-5A7F-4189-98CE-111ABCF6EB19}" srcOrd="2" destOrd="0" parTransId="{E74B36EA-469A-4BE7-92B1-270F5AE07BCD}" sibTransId="{2772B21C-EE6F-4ED1-99C3-D8327691ED38}"/>
    <dgm:cxn modelId="{0CCE5D2D-7639-46B6-A3C3-99454AA911A4}" type="presOf" srcId="{77B28D7E-39F5-4410-ABD4-DE6B4C621666}" destId="{E99BD17C-4D49-4E65-B053-48D8B6AE0B77}" srcOrd="0" destOrd="0" presId="urn:microsoft.com/office/officeart/2005/8/layout/cycle4#1"/>
    <dgm:cxn modelId="{EB6EA4FD-B2DE-4159-9FFD-9B186350F01E}" srcId="{0887E8E5-C0C0-45F3-9E0D-CE6BAF53CD6A}" destId="{5581A468-42FA-46F0-9539-7A8752B7D02F}" srcOrd="3" destOrd="0" parTransId="{AD32358C-7199-4462-8545-F7E659B24BE9}" sibTransId="{07A28579-C1D8-49E4-806E-CCE8EA9898CE}"/>
    <dgm:cxn modelId="{0147CA63-A858-432F-A063-9DAF51D2958C}" srcId="{0887E8E5-C0C0-45F3-9E0D-CE6BAF53CD6A}" destId="{40B95496-8AA7-412F-B7FB-4CA29F352043}" srcOrd="0" destOrd="0" parTransId="{1D6CE43B-CA31-43D6-92E2-AB2048AFA4F7}" sibTransId="{7031DB55-3099-4C96-9732-3461E60ABDB6}"/>
    <dgm:cxn modelId="{DEA1D318-15EC-4B63-8131-968D285F063A}" type="presOf" srcId="{77B28D7E-39F5-4410-ABD4-DE6B4C621666}" destId="{F254BE5E-16C1-4549-B0CA-BBF0F747D0B8}" srcOrd="1" destOrd="0" presId="urn:microsoft.com/office/officeart/2005/8/layout/cycle4#1"/>
    <dgm:cxn modelId="{F80FC25D-99C5-4C21-A1A8-BAD1F90D7E66}" type="presOf" srcId="{D36B1D0A-059B-4749-AFD0-D18A58F5122E}" destId="{D11FA036-50FA-47A5-A42D-9954F6F78B4A}" srcOrd="0" destOrd="0" presId="urn:microsoft.com/office/officeart/2005/8/layout/cycle4#1"/>
    <dgm:cxn modelId="{57BD234F-4561-4DCF-A2CF-A2B50B062CAA}" type="presOf" srcId="{46FEEF2F-CFA1-4D73-A485-6065E6FC3A57}" destId="{CD855B47-5757-442D-83CE-D5136FA5B3E9}" srcOrd="0" destOrd="0" presId="urn:microsoft.com/office/officeart/2005/8/layout/cycle4#1"/>
    <dgm:cxn modelId="{195D1DED-F24D-4E03-BCF2-627DA94C3FF8}" srcId="{40B95496-8AA7-412F-B7FB-4CA29F352043}" destId="{D36B1D0A-059B-4749-AFD0-D18A58F5122E}" srcOrd="0" destOrd="0" parTransId="{13EFF7A0-FE70-4B3A-8C9F-2D8EEE87B848}" sibTransId="{5F9EA3A9-AF34-4101-9457-D60CD4CF9A7F}"/>
    <dgm:cxn modelId="{04E6E696-2D47-415E-8095-3139A1A5D052}" type="presOf" srcId="{52A0B4FB-9002-49D6-A35C-7DC9DBDBF930}" destId="{2B9D0D9A-6CA3-4D32-8348-1F7780B56850}" srcOrd="1" destOrd="0" presId="urn:microsoft.com/office/officeart/2005/8/layout/cycle4#1"/>
    <dgm:cxn modelId="{2E204BD2-9F21-49B7-A985-D583A2481F44}" srcId="{0887E8E5-C0C0-45F3-9E0D-CE6BAF53CD6A}" destId="{46FEEF2F-CFA1-4D73-A485-6065E6FC3A57}" srcOrd="1" destOrd="0" parTransId="{9780033B-3842-43B0-B28E-D4139F2B3A36}" sibTransId="{D6D0526A-E3EF-408C-BB0C-75CF4A5EE93D}"/>
    <dgm:cxn modelId="{06C31CF8-7FA6-42CE-B62A-5F3B19404053}" srcId="{46FEEF2F-CFA1-4D73-A485-6065E6FC3A57}" destId="{77B28D7E-39F5-4410-ABD4-DE6B4C621666}" srcOrd="0" destOrd="0" parTransId="{455BA6EB-5410-4208-8FA9-9AC0392F97BB}" sibTransId="{63AA3489-22E3-4B65-A5F3-1162C56066E1}"/>
    <dgm:cxn modelId="{94449D8F-D6BC-470C-A643-6D39F1675DEC}" type="presOf" srcId="{40B95496-8AA7-412F-B7FB-4CA29F352043}" destId="{A7842C26-9ABC-43FF-8531-66064CAC5D08}" srcOrd="0" destOrd="0" presId="urn:microsoft.com/office/officeart/2005/8/layout/cycle4#1"/>
    <dgm:cxn modelId="{3E9C01AE-8953-4BCB-91CA-114445A7F4DE}" type="presOf" srcId="{90237E6C-5A7F-4189-98CE-111ABCF6EB19}" destId="{693A6BED-966E-4D94-B3C2-9DA031C886F9}" srcOrd="0" destOrd="0" presId="urn:microsoft.com/office/officeart/2005/8/layout/cycle4#1"/>
    <dgm:cxn modelId="{7AE00717-57E2-4BB9-9CF5-404967D0F39B}" type="presOf" srcId="{74089888-58B3-4E2F-946B-37A376BF02FA}" destId="{216449EA-D0F7-4DB1-9A80-0B43B3880EAC}" srcOrd="1" destOrd="0" presId="urn:microsoft.com/office/officeart/2005/8/layout/cycle4#1"/>
    <dgm:cxn modelId="{B345D898-18D2-4ABE-9D38-7813C8A4B4FF}" srcId="{5581A468-42FA-46F0-9539-7A8752B7D02F}" destId="{52A0B4FB-9002-49D6-A35C-7DC9DBDBF930}" srcOrd="0" destOrd="0" parTransId="{DD5C4D4C-7024-466E-994B-0C6C8415AE19}" sibTransId="{E491C02A-A769-473B-B018-DF797AEA03E2}"/>
    <dgm:cxn modelId="{941FB21D-D1FC-46FF-9942-77857454E59B}" type="presOf" srcId="{D36B1D0A-059B-4749-AFD0-D18A58F5122E}" destId="{34977DD1-2FD9-49B8-A60F-AEA4023F8084}" srcOrd="1" destOrd="0" presId="urn:microsoft.com/office/officeart/2005/8/layout/cycle4#1"/>
    <dgm:cxn modelId="{F050D56F-495E-4580-ABA7-D8FE684F16FA}" type="presOf" srcId="{0887E8E5-C0C0-45F3-9E0D-CE6BAF53CD6A}" destId="{FF3ED586-B17A-4293-A429-F0BD4A9DA46E}" srcOrd="0" destOrd="0" presId="urn:microsoft.com/office/officeart/2005/8/layout/cycle4#1"/>
    <dgm:cxn modelId="{843E1240-FA2A-4777-8439-1F89D9EC4E64}" type="presOf" srcId="{52A0B4FB-9002-49D6-A35C-7DC9DBDBF930}" destId="{32EECD4F-1C71-40AE-932F-BB6155482978}" srcOrd="0" destOrd="0" presId="urn:microsoft.com/office/officeart/2005/8/layout/cycle4#1"/>
    <dgm:cxn modelId="{0E2C9440-7FF2-41C2-9354-6E53945ECCCC}" srcId="{90237E6C-5A7F-4189-98CE-111ABCF6EB19}" destId="{74089888-58B3-4E2F-946B-37A376BF02FA}" srcOrd="0" destOrd="0" parTransId="{10361DBF-C267-4962-96B6-A3C5FA5968B0}" sibTransId="{6E29E07D-C90B-435E-8EFF-32A8462710DF}"/>
    <dgm:cxn modelId="{FF2DF1A8-A9A9-43D1-ABE6-49C8F90DFC49}" type="presOf" srcId="{5581A468-42FA-46F0-9539-7A8752B7D02F}" destId="{94624180-7982-450B-A4C1-840B88C70237}" srcOrd="0" destOrd="0" presId="urn:microsoft.com/office/officeart/2005/8/layout/cycle4#1"/>
    <dgm:cxn modelId="{F4CDE53C-7DC2-4BB0-88C8-ABF8EAF52DF9}" type="presParOf" srcId="{FF3ED586-B17A-4293-A429-F0BD4A9DA46E}" destId="{536CB690-D7B8-40D9-9869-819273C41343}" srcOrd="0" destOrd="0" presId="urn:microsoft.com/office/officeart/2005/8/layout/cycle4#1"/>
    <dgm:cxn modelId="{B3E2B068-F195-4722-AB52-D260715767FC}" type="presParOf" srcId="{536CB690-D7B8-40D9-9869-819273C41343}" destId="{846B98EA-3EE8-4E90-B24A-738B9DE5535D}" srcOrd="0" destOrd="0" presId="urn:microsoft.com/office/officeart/2005/8/layout/cycle4#1"/>
    <dgm:cxn modelId="{66C3A834-5219-40F8-9260-6F160C1A6704}" type="presParOf" srcId="{846B98EA-3EE8-4E90-B24A-738B9DE5535D}" destId="{D11FA036-50FA-47A5-A42D-9954F6F78B4A}" srcOrd="0" destOrd="0" presId="urn:microsoft.com/office/officeart/2005/8/layout/cycle4#1"/>
    <dgm:cxn modelId="{9BC0B826-3DA2-4016-BC9B-9596658EF8DC}" type="presParOf" srcId="{846B98EA-3EE8-4E90-B24A-738B9DE5535D}" destId="{34977DD1-2FD9-49B8-A60F-AEA4023F8084}" srcOrd="1" destOrd="0" presId="urn:microsoft.com/office/officeart/2005/8/layout/cycle4#1"/>
    <dgm:cxn modelId="{ECE21D7C-83AE-47BA-AB10-B98020F44F91}" type="presParOf" srcId="{536CB690-D7B8-40D9-9869-819273C41343}" destId="{62229926-DE95-42D8-94D9-8C20D9BEDE91}" srcOrd="1" destOrd="0" presId="urn:microsoft.com/office/officeart/2005/8/layout/cycle4#1"/>
    <dgm:cxn modelId="{5BF8B8AF-D8DD-45C3-BBB9-9139C088DA42}" type="presParOf" srcId="{62229926-DE95-42D8-94D9-8C20D9BEDE91}" destId="{E99BD17C-4D49-4E65-B053-48D8B6AE0B77}" srcOrd="0" destOrd="0" presId="urn:microsoft.com/office/officeart/2005/8/layout/cycle4#1"/>
    <dgm:cxn modelId="{8BB37F6A-7670-47E5-8886-5F6FC73B733E}" type="presParOf" srcId="{62229926-DE95-42D8-94D9-8C20D9BEDE91}" destId="{F254BE5E-16C1-4549-B0CA-BBF0F747D0B8}" srcOrd="1" destOrd="0" presId="urn:microsoft.com/office/officeart/2005/8/layout/cycle4#1"/>
    <dgm:cxn modelId="{EBB5AE02-3F10-495B-A31E-A66C75476FEF}" type="presParOf" srcId="{536CB690-D7B8-40D9-9869-819273C41343}" destId="{BEC6FE02-8128-4DFC-A7EF-A87C59C703F8}" srcOrd="2" destOrd="0" presId="urn:microsoft.com/office/officeart/2005/8/layout/cycle4#1"/>
    <dgm:cxn modelId="{A59C7035-CCEE-4D5C-8CA4-E7BF0F8BCC11}" type="presParOf" srcId="{BEC6FE02-8128-4DFC-A7EF-A87C59C703F8}" destId="{9AF12CE3-DC98-49B9-B558-286DA39B0986}" srcOrd="0" destOrd="0" presId="urn:microsoft.com/office/officeart/2005/8/layout/cycle4#1"/>
    <dgm:cxn modelId="{2B174FA4-7C7E-4D2A-A20B-7D190CE56853}" type="presParOf" srcId="{BEC6FE02-8128-4DFC-A7EF-A87C59C703F8}" destId="{216449EA-D0F7-4DB1-9A80-0B43B3880EAC}" srcOrd="1" destOrd="0" presId="urn:microsoft.com/office/officeart/2005/8/layout/cycle4#1"/>
    <dgm:cxn modelId="{F18BD117-532D-4BFC-A647-ABD8C617CFF1}" type="presParOf" srcId="{536CB690-D7B8-40D9-9869-819273C41343}" destId="{7118F54F-90E3-4842-8D29-F7DFDC3E0CC4}" srcOrd="3" destOrd="0" presId="urn:microsoft.com/office/officeart/2005/8/layout/cycle4#1"/>
    <dgm:cxn modelId="{97944E49-6CDB-4628-A7F3-C5AC95C74538}" type="presParOf" srcId="{7118F54F-90E3-4842-8D29-F7DFDC3E0CC4}" destId="{32EECD4F-1C71-40AE-932F-BB6155482978}" srcOrd="0" destOrd="0" presId="urn:microsoft.com/office/officeart/2005/8/layout/cycle4#1"/>
    <dgm:cxn modelId="{9A5A3902-53F0-4350-B5B1-53D06E46A065}" type="presParOf" srcId="{7118F54F-90E3-4842-8D29-F7DFDC3E0CC4}" destId="{2B9D0D9A-6CA3-4D32-8348-1F7780B56850}" srcOrd="1" destOrd="0" presId="urn:microsoft.com/office/officeart/2005/8/layout/cycle4#1"/>
    <dgm:cxn modelId="{ADF084CF-5070-448D-8661-4F67A87EE1DB}" type="presParOf" srcId="{536CB690-D7B8-40D9-9869-819273C41343}" destId="{7052B135-7775-4F97-A73F-74AA68CB5BE0}" srcOrd="4" destOrd="0" presId="urn:microsoft.com/office/officeart/2005/8/layout/cycle4#1"/>
    <dgm:cxn modelId="{E6C24582-AEBE-4590-BA4D-FFE7575476B1}" type="presParOf" srcId="{FF3ED586-B17A-4293-A429-F0BD4A9DA46E}" destId="{AC02B127-CBE9-4A04-8CB8-1C781D623394}" srcOrd="1" destOrd="0" presId="urn:microsoft.com/office/officeart/2005/8/layout/cycle4#1"/>
    <dgm:cxn modelId="{80810599-AD48-468F-BDC6-8320B20770DB}" type="presParOf" srcId="{AC02B127-CBE9-4A04-8CB8-1C781D623394}" destId="{A7842C26-9ABC-43FF-8531-66064CAC5D08}" srcOrd="0" destOrd="0" presId="urn:microsoft.com/office/officeart/2005/8/layout/cycle4#1"/>
    <dgm:cxn modelId="{74D89F3D-54A2-4A05-AF79-7291471C9755}" type="presParOf" srcId="{AC02B127-CBE9-4A04-8CB8-1C781D623394}" destId="{CD855B47-5757-442D-83CE-D5136FA5B3E9}" srcOrd="1" destOrd="0" presId="urn:microsoft.com/office/officeart/2005/8/layout/cycle4#1"/>
    <dgm:cxn modelId="{FC57E336-D36E-493D-8957-6262354CFB00}" type="presParOf" srcId="{AC02B127-CBE9-4A04-8CB8-1C781D623394}" destId="{693A6BED-966E-4D94-B3C2-9DA031C886F9}" srcOrd="2" destOrd="0" presId="urn:microsoft.com/office/officeart/2005/8/layout/cycle4#1"/>
    <dgm:cxn modelId="{E05BDD71-9E17-4D75-B78B-EE240013B8D0}" type="presParOf" srcId="{AC02B127-CBE9-4A04-8CB8-1C781D623394}" destId="{94624180-7982-450B-A4C1-840B88C70237}" srcOrd="3" destOrd="0" presId="urn:microsoft.com/office/officeart/2005/8/layout/cycle4#1"/>
    <dgm:cxn modelId="{A50ABA0B-05E3-4784-AEDA-F2D41DD449E5}" type="presParOf" srcId="{AC02B127-CBE9-4A04-8CB8-1C781D623394}" destId="{BFDB4FF4-96B0-4E02-B16F-EE51D59BFDD6}" srcOrd="4" destOrd="0" presId="urn:microsoft.com/office/officeart/2005/8/layout/cycle4#1"/>
    <dgm:cxn modelId="{5E12FB24-E7A6-438D-BDC7-8CF5780DFFBC}" type="presParOf" srcId="{FF3ED586-B17A-4293-A429-F0BD4A9DA46E}" destId="{540D416B-B05B-4752-80AA-716D6DE3B93B}" srcOrd="2" destOrd="0" presId="urn:microsoft.com/office/officeart/2005/8/layout/cycle4#1"/>
    <dgm:cxn modelId="{85D423FF-FC71-4245-A946-B5E7C181676A}" type="presParOf" srcId="{FF3ED586-B17A-4293-A429-F0BD4A9DA46E}" destId="{D9FA40ED-11C3-46AD-AD72-9DFAD1BC7A00}" srcOrd="3" destOrd="0" presId="urn:microsoft.com/office/officeart/2005/8/layout/cycle4#1"/>
  </dgm:cxnLst>
  <dgm:bg/>
  <dgm:whole/>
  <dgm:extLst>
    <a:ext uri="{C62137D5-CB1D-491B-B009-E17868A290BF}">
      <dgm14:recolorImg xmlns:dgm14="http://schemas.microsoft.com/office/drawing/2010/diagram" xmlns="" val="1"/>
    </a:ex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A7F9155-39EA-49AE-B140-D4805511309A}">
      <dsp:nvSpPr>
        <dsp:cNvPr id="0" name=""/>
        <dsp:cNvSpPr/>
      </dsp:nvSpPr>
      <dsp:spPr>
        <a:xfrm>
          <a:off x="2397621" y="1081"/>
          <a:ext cx="1300757" cy="130075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rPr>
            <a:t>管理实践</a:t>
          </a:r>
          <a:endParaRPr lang="zh-CN" altLang="en-US" sz="2800" kern="1200" dirty="0">
            <a:solidFill>
              <a:schemeClr val="tx1"/>
            </a:solidFill>
          </a:endParaRPr>
        </a:p>
      </dsp:txBody>
      <dsp:txXfrm>
        <a:off x="2397621" y="1081"/>
        <a:ext cx="1300757" cy="1300757"/>
      </dsp:txXfrm>
    </dsp:sp>
    <dsp:sp modelId="{075C8878-22DD-4F1D-A158-79A42D9255F4}">
      <dsp:nvSpPr>
        <dsp:cNvPr id="0" name=""/>
        <dsp:cNvSpPr/>
      </dsp:nvSpPr>
      <dsp:spPr>
        <a:xfrm rot="2700000">
          <a:off x="3558679" y="1115315"/>
          <a:ext cx="345358" cy="43900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2700000">
        <a:off x="3558679" y="1115315"/>
        <a:ext cx="345358" cy="439005"/>
      </dsp:txXfrm>
    </dsp:sp>
    <dsp:sp modelId="{D90CD8DC-5927-433A-BEC6-3C1687CFD003}">
      <dsp:nvSpPr>
        <dsp:cNvPr id="0" name=""/>
        <dsp:cNvSpPr/>
      </dsp:nvSpPr>
      <dsp:spPr>
        <a:xfrm>
          <a:off x="3778160" y="1381621"/>
          <a:ext cx="1300757" cy="1300757"/>
        </a:xfrm>
        <a:prstGeom prst="ellipse">
          <a:avLst/>
        </a:prstGeom>
        <a:solidFill>
          <a:schemeClr val="accent5">
            <a:hueOff val="1085675"/>
            <a:satOff val="3732"/>
            <a:lumOff val="-179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管理思考</a:t>
          </a:r>
          <a:endParaRPr lang="zh-CN" altLang="en-US" sz="2800" kern="1200" dirty="0"/>
        </a:p>
      </dsp:txBody>
      <dsp:txXfrm>
        <a:off x="3778160" y="1381621"/>
        <a:ext cx="1300757" cy="1300757"/>
      </dsp:txXfrm>
    </dsp:sp>
    <dsp:sp modelId="{50B67E81-1142-4663-B754-649502CF4C12}">
      <dsp:nvSpPr>
        <dsp:cNvPr id="0" name=""/>
        <dsp:cNvSpPr/>
      </dsp:nvSpPr>
      <dsp:spPr>
        <a:xfrm rot="8100000">
          <a:off x="3572501" y="2495855"/>
          <a:ext cx="345358" cy="439005"/>
        </a:xfrm>
        <a:prstGeom prst="rightArrow">
          <a:avLst>
            <a:gd name="adj1" fmla="val 60000"/>
            <a:gd name="adj2" fmla="val 50000"/>
          </a:avLst>
        </a:prstGeom>
        <a:solidFill>
          <a:schemeClr val="accent5">
            <a:hueOff val="1085675"/>
            <a:satOff val="3732"/>
            <a:lumOff val="-179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8100000">
        <a:off x="3572501" y="2495855"/>
        <a:ext cx="345358" cy="439005"/>
      </dsp:txXfrm>
    </dsp:sp>
    <dsp:sp modelId="{9FA42228-6C41-4ACD-8BB1-1A002BE6F096}">
      <dsp:nvSpPr>
        <dsp:cNvPr id="0" name=""/>
        <dsp:cNvSpPr/>
      </dsp:nvSpPr>
      <dsp:spPr>
        <a:xfrm>
          <a:off x="2397621" y="2762160"/>
          <a:ext cx="1300757" cy="1300757"/>
        </a:xfrm>
        <a:prstGeom prst="ellipse">
          <a:avLst/>
        </a:prstGeom>
        <a:solidFill>
          <a:schemeClr val="accent5">
            <a:hueOff val="2171350"/>
            <a:satOff val="7464"/>
            <a:lumOff val="-35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管理思想</a:t>
          </a:r>
          <a:endParaRPr lang="zh-CN" altLang="en-US" sz="2800" kern="1200" dirty="0"/>
        </a:p>
      </dsp:txBody>
      <dsp:txXfrm>
        <a:off x="2397621" y="2762160"/>
        <a:ext cx="1300757" cy="1300757"/>
      </dsp:txXfrm>
    </dsp:sp>
    <dsp:sp modelId="{32C6622C-99AD-435B-B4C8-2D7D740507B2}">
      <dsp:nvSpPr>
        <dsp:cNvPr id="0" name=""/>
        <dsp:cNvSpPr/>
      </dsp:nvSpPr>
      <dsp:spPr>
        <a:xfrm rot="13500000">
          <a:off x="2191962" y="2509678"/>
          <a:ext cx="345358" cy="439005"/>
        </a:xfrm>
        <a:prstGeom prst="rightArrow">
          <a:avLst>
            <a:gd name="adj1" fmla="val 60000"/>
            <a:gd name="adj2" fmla="val 50000"/>
          </a:avLst>
        </a:prstGeom>
        <a:solidFill>
          <a:schemeClr val="accent5">
            <a:hueOff val="2171350"/>
            <a:satOff val="7464"/>
            <a:lumOff val="-3581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3500000">
        <a:off x="2191962" y="2509678"/>
        <a:ext cx="345358" cy="439005"/>
      </dsp:txXfrm>
    </dsp:sp>
    <dsp:sp modelId="{E0CD8D7F-C6C6-4A91-9A16-D2C304D599D9}">
      <dsp:nvSpPr>
        <dsp:cNvPr id="0" name=""/>
        <dsp:cNvSpPr/>
      </dsp:nvSpPr>
      <dsp:spPr>
        <a:xfrm>
          <a:off x="1017081" y="1381621"/>
          <a:ext cx="1300757" cy="1300757"/>
        </a:xfrm>
        <a:prstGeom prst="ellipse">
          <a:avLst/>
        </a:prstGeom>
        <a:solidFill>
          <a:schemeClr val="accent5">
            <a:hueOff val="3257024"/>
            <a:satOff val="11196"/>
            <a:lumOff val="-53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管理理论</a:t>
          </a:r>
          <a:endParaRPr lang="zh-CN" altLang="en-US" sz="2800" kern="1200" dirty="0"/>
        </a:p>
      </dsp:txBody>
      <dsp:txXfrm>
        <a:off x="1017081" y="1381621"/>
        <a:ext cx="1300757" cy="1300757"/>
      </dsp:txXfrm>
    </dsp:sp>
    <dsp:sp modelId="{EBC5E5F0-662D-4589-A1DF-921088D8B4F4}">
      <dsp:nvSpPr>
        <dsp:cNvPr id="0" name=""/>
        <dsp:cNvSpPr/>
      </dsp:nvSpPr>
      <dsp:spPr>
        <a:xfrm rot="18900000">
          <a:off x="2178139" y="1129138"/>
          <a:ext cx="345358" cy="439005"/>
        </a:xfrm>
        <a:prstGeom prst="rightArrow">
          <a:avLst>
            <a:gd name="adj1" fmla="val 60000"/>
            <a:gd name="adj2" fmla="val 50000"/>
          </a:avLst>
        </a:prstGeom>
        <a:solidFill>
          <a:schemeClr val="accent5">
            <a:hueOff val="3257024"/>
            <a:satOff val="11196"/>
            <a:lumOff val="-53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8900000">
        <a:off x="2178139" y="1129138"/>
        <a:ext cx="345358" cy="43900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5E43F3-9B21-4137-822D-2C2560C4470A}">
      <dsp:nvSpPr>
        <dsp:cNvPr id="0" name=""/>
        <dsp:cNvSpPr/>
      </dsp:nvSpPr>
      <dsp:spPr>
        <a:xfrm>
          <a:off x="1708245" y="1246885"/>
          <a:ext cx="1059334" cy="1086220"/>
        </a:xfrm>
        <a:prstGeom prst="gear9">
          <a:avLst/>
        </a:prstGeom>
        <a:solidFill>
          <a:srgbClr val="D3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常法</a:t>
          </a:r>
          <a:endParaRPr lang="zh-CN" altLang="en-US" sz="2000" kern="1200" dirty="0">
            <a:latin typeface="微软雅黑" panose="020B0503020204020204" pitchFamily="34" charset="-122"/>
            <a:ea typeface="微软雅黑" panose="020B0503020204020204" pitchFamily="34" charset="-122"/>
          </a:endParaRPr>
        </a:p>
      </dsp:txBody>
      <dsp:txXfrm>
        <a:off x="1708245" y="1246885"/>
        <a:ext cx="1059334" cy="1086220"/>
      </dsp:txXfrm>
    </dsp:sp>
    <dsp:sp modelId="{7BB42BE6-078E-49FA-B2E3-974B0DE834F6}">
      <dsp:nvSpPr>
        <dsp:cNvPr id="0" name=""/>
        <dsp:cNvSpPr/>
      </dsp:nvSpPr>
      <dsp:spPr>
        <a:xfrm>
          <a:off x="770822" y="870708"/>
          <a:ext cx="1133002" cy="1088214"/>
        </a:xfrm>
        <a:prstGeom prst="gear6">
          <a:avLst/>
        </a:prstGeom>
        <a:solidFill>
          <a:srgbClr val="D3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明法</a:t>
          </a:r>
          <a:endParaRPr lang="zh-CN" altLang="en-US" sz="2000" kern="1200" dirty="0">
            <a:latin typeface="微软雅黑" panose="020B0503020204020204" pitchFamily="34" charset="-122"/>
            <a:ea typeface="微软雅黑" panose="020B0503020204020204" pitchFamily="34" charset="-122"/>
          </a:endParaRPr>
        </a:p>
      </dsp:txBody>
      <dsp:txXfrm>
        <a:off x="770822" y="870708"/>
        <a:ext cx="1133002" cy="1088214"/>
      </dsp:txXfrm>
    </dsp:sp>
    <dsp:sp modelId="{E6E0077F-5399-4C6B-98C0-89A2D47108FB}">
      <dsp:nvSpPr>
        <dsp:cNvPr id="0" name=""/>
        <dsp:cNvSpPr/>
      </dsp:nvSpPr>
      <dsp:spPr>
        <a:xfrm rot="20700000">
          <a:off x="1400527" y="163509"/>
          <a:ext cx="1030361" cy="1030361"/>
        </a:xfrm>
        <a:prstGeom prst="gear6">
          <a:avLst/>
        </a:prstGeom>
        <a:solidFill>
          <a:srgbClr val="D3472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一法</a:t>
          </a:r>
          <a:endParaRPr lang="zh-CN" altLang="en-US" sz="2000" kern="1200" dirty="0">
            <a:latin typeface="微软雅黑" panose="020B0503020204020204" pitchFamily="34" charset="-122"/>
            <a:ea typeface="微软雅黑" panose="020B0503020204020204" pitchFamily="34" charset="-122"/>
          </a:endParaRPr>
        </a:p>
      </dsp:txBody>
      <dsp:txXfrm>
        <a:off x="1626515" y="389498"/>
        <a:ext cx="578384" cy="578384"/>
      </dsp:txXfrm>
    </dsp:sp>
    <dsp:sp modelId="{FFFE21DA-C5C0-49D1-AB9F-91670F6D0907}">
      <dsp:nvSpPr>
        <dsp:cNvPr id="0" name=""/>
        <dsp:cNvSpPr/>
      </dsp:nvSpPr>
      <dsp:spPr>
        <a:xfrm>
          <a:off x="1855694" y="1131476"/>
          <a:ext cx="1156028" cy="1358342"/>
        </a:xfrm>
        <a:prstGeom prst="circularArrow">
          <a:avLst>
            <a:gd name="adj1" fmla="val 4687"/>
            <a:gd name="adj2" fmla="val 299029"/>
            <a:gd name="adj3" fmla="val 2461489"/>
            <a:gd name="adj4" fmla="val 15984533"/>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EE95D8-1B82-4282-A2BE-AB41FDBC3FF4}">
      <dsp:nvSpPr>
        <dsp:cNvPr id="0" name=""/>
        <dsp:cNvSpPr/>
      </dsp:nvSpPr>
      <dsp:spPr>
        <a:xfrm>
          <a:off x="625281" y="663048"/>
          <a:ext cx="1344743" cy="1344743"/>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578504-7B48-49EB-AB99-EF3B851BF658}">
      <dsp:nvSpPr>
        <dsp:cNvPr id="0" name=""/>
        <dsp:cNvSpPr/>
      </dsp:nvSpPr>
      <dsp:spPr>
        <a:xfrm>
          <a:off x="1162193" y="-55460"/>
          <a:ext cx="1449904" cy="1449904"/>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93476-D7F6-4270-8289-D0E18741A039}">
      <dsp:nvSpPr>
        <dsp:cNvPr id="0" name=""/>
        <dsp:cNvSpPr/>
      </dsp:nvSpPr>
      <dsp:spPr>
        <a:xfrm>
          <a:off x="2434828" y="401"/>
          <a:ext cx="1226343" cy="122634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100000"/>
            </a:lnSpc>
            <a:spcBef>
              <a:spcPct val="0"/>
            </a:spcBef>
            <a:spcAft>
              <a:spcPts val="0"/>
            </a:spcAft>
          </a:pPr>
          <a:r>
            <a:rPr lang="zh-CN" altLang="en-US" sz="1800" b="1" kern="1200" dirty="0" smtClean="0">
              <a:latin typeface="微软雅黑" pitchFamily="34" charset="-122"/>
              <a:ea typeface="微软雅黑" pitchFamily="34" charset="-122"/>
            </a:rPr>
            <a:t>战略</a:t>
          </a:r>
          <a:endParaRPr lang="en-US" altLang="zh-CN" sz="1800" b="1" kern="1200" dirty="0" smtClean="0">
            <a:latin typeface="微软雅黑" pitchFamily="34" charset="-122"/>
            <a:ea typeface="微软雅黑" pitchFamily="34" charset="-122"/>
          </a:endParaRPr>
        </a:p>
        <a:p>
          <a:pPr lvl="0" algn="ctr" defTabSz="800100">
            <a:lnSpc>
              <a:spcPct val="100000"/>
            </a:lnSpc>
            <a:spcBef>
              <a:spcPct val="0"/>
            </a:spcBef>
            <a:spcAft>
              <a:spcPts val="0"/>
            </a:spcAft>
          </a:pPr>
          <a:r>
            <a:rPr lang="zh-CN" altLang="en-US" sz="1800" b="1" kern="1200" dirty="0" smtClean="0">
              <a:latin typeface="微软雅黑" pitchFamily="34" charset="-122"/>
              <a:ea typeface="微软雅黑" pitchFamily="34" charset="-122"/>
            </a:rPr>
            <a:t>思维</a:t>
          </a:r>
          <a:endParaRPr lang="zh-CN" altLang="en-US" sz="1800" b="1" kern="1200" dirty="0">
            <a:latin typeface="微软雅黑" pitchFamily="34" charset="-122"/>
            <a:ea typeface="微软雅黑" pitchFamily="34" charset="-122"/>
          </a:endParaRPr>
        </a:p>
      </dsp:txBody>
      <dsp:txXfrm>
        <a:off x="2434828" y="401"/>
        <a:ext cx="1226343" cy="1226343"/>
      </dsp:txXfrm>
    </dsp:sp>
    <dsp:sp modelId="{F50414CE-0B77-4613-A2FA-72A858635D1D}">
      <dsp:nvSpPr>
        <dsp:cNvPr id="0" name=""/>
        <dsp:cNvSpPr/>
      </dsp:nvSpPr>
      <dsp:spPr>
        <a:xfrm rot="2160000">
          <a:off x="3622675" y="942976"/>
          <a:ext cx="327092" cy="41389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b="1" kern="1200">
            <a:latin typeface="微软雅黑" pitchFamily="34" charset="-122"/>
            <a:ea typeface="微软雅黑" pitchFamily="34" charset="-122"/>
          </a:endParaRPr>
        </a:p>
      </dsp:txBody>
      <dsp:txXfrm rot="2160000">
        <a:off x="3622675" y="942976"/>
        <a:ext cx="327092" cy="413891"/>
      </dsp:txXfrm>
    </dsp:sp>
    <dsp:sp modelId="{3A742412-5914-4435-9581-7F1007352FAE}">
      <dsp:nvSpPr>
        <dsp:cNvPr id="0" name=""/>
        <dsp:cNvSpPr/>
      </dsp:nvSpPr>
      <dsp:spPr>
        <a:xfrm>
          <a:off x="3926250" y="1083982"/>
          <a:ext cx="1226343" cy="1226343"/>
        </a:xfrm>
        <a:prstGeom prst="ellipse">
          <a:avLst/>
        </a:prstGeom>
        <a:solidFill>
          <a:schemeClr val="accent2">
            <a:hueOff val="-3600000"/>
            <a:satOff val="-12501"/>
            <a:lumOff val="15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100000"/>
            </a:lnSpc>
            <a:spcBef>
              <a:spcPct val="0"/>
            </a:spcBef>
            <a:spcAft>
              <a:spcPts val="0"/>
            </a:spcAft>
          </a:pPr>
          <a:r>
            <a:rPr lang="zh-CN" altLang="en-US" sz="1800" b="1" kern="1200" dirty="0" smtClean="0">
              <a:latin typeface="微软雅黑" pitchFamily="34" charset="-122"/>
              <a:ea typeface="微软雅黑" pitchFamily="34" charset="-122"/>
            </a:rPr>
            <a:t>历史</a:t>
          </a:r>
          <a:endParaRPr lang="en-US" altLang="zh-CN" sz="1800" b="1" kern="1200" dirty="0" smtClean="0">
            <a:latin typeface="微软雅黑" pitchFamily="34" charset="-122"/>
            <a:ea typeface="微软雅黑" pitchFamily="34" charset="-122"/>
          </a:endParaRPr>
        </a:p>
        <a:p>
          <a:pPr lvl="0" algn="ctr" defTabSz="800100">
            <a:lnSpc>
              <a:spcPct val="100000"/>
            </a:lnSpc>
            <a:spcBef>
              <a:spcPct val="0"/>
            </a:spcBef>
            <a:spcAft>
              <a:spcPts val="0"/>
            </a:spcAft>
          </a:pPr>
          <a:r>
            <a:rPr lang="zh-CN" altLang="en-US" sz="1800" b="1" kern="1200" dirty="0" smtClean="0">
              <a:latin typeface="微软雅黑" pitchFamily="34" charset="-122"/>
              <a:ea typeface="微软雅黑" pitchFamily="34" charset="-122"/>
            </a:rPr>
            <a:t>思维</a:t>
          </a:r>
          <a:endParaRPr lang="zh-CN" altLang="en-US" sz="1800" b="1" kern="1200" dirty="0">
            <a:latin typeface="微软雅黑" pitchFamily="34" charset="-122"/>
            <a:ea typeface="微软雅黑" pitchFamily="34" charset="-122"/>
          </a:endParaRPr>
        </a:p>
      </dsp:txBody>
      <dsp:txXfrm>
        <a:off x="3926250" y="1083982"/>
        <a:ext cx="1226343" cy="1226343"/>
      </dsp:txXfrm>
    </dsp:sp>
    <dsp:sp modelId="{9B4DCA51-17BD-4DE6-9285-9BBB75C9A102}">
      <dsp:nvSpPr>
        <dsp:cNvPr id="0" name=""/>
        <dsp:cNvSpPr/>
      </dsp:nvSpPr>
      <dsp:spPr>
        <a:xfrm rot="6480000">
          <a:off x="4093900" y="2358041"/>
          <a:ext cx="327092" cy="413891"/>
        </a:xfrm>
        <a:prstGeom prst="rightArrow">
          <a:avLst>
            <a:gd name="adj1" fmla="val 60000"/>
            <a:gd name="adj2" fmla="val 50000"/>
          </a:avLst>
        </a:prstGeom>
        <a:solidFill>
          <a:schemeClr val="accent2">
            <a:hueOff val="-3600000"/>
            <a:satOff val="-12501"/>
            <a:lumOff val="1500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b="1" kern="1200">
            <a:latin typeface="微软雅黑" pitchFamily="34" charset="-122"/>
            <a:ea typeface="微软雅黑" pitchFamily="34" charset="-122"/>
          </a:endParaRPr>
        </a:p>
      </dsp:txBody>
      <dsp:txXfrm rot="6480000">
        <a:off x="4093900" y="2358041"/>
        <a:ext cx="327092" cy="413891"/>
      </dsp:txXfrm>
    </dsp:sp>
    <dsp:sp modelId="{E4A1D7CD-76A9-48C5-A415-0DB035D06DAF}">
      <dsp:nvSpPr>
        <dsp:cNvPr id="0" name=""/>
        <dsp:cNvSpPr/>
      </dsp:nvSpPr>
      <dsp:spPr>
        <a:xfrm>
          <a:off x="3356577" y="2837255"/>
          <a:ext cx="1226343" cy="1226343"/>
        </a:xfrm>
        <a:prstGeom prst="ellipse">
          <a:avLst/>
        </a:prstGeom>
        <a:solidFill>
          <a:schemeClr val="accent2">
            <a:hueOff val="-7200000"/>
            <a:satOff val="-25001"/>
            <a:lumOff val="300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100000"/>
            </a:lnSpc>
            <a:spcBef>
              <a:spcPct val="0"/>
            </a:spcBef>
            <a:spcAft>
              <a:spcPts val="0"/>
            </a:spcAft>
          </a:pPr>
          <a:r>
            <a:rPr lang="zh-CN" altLang="en-US" sz="1800" b="1" kern="1200" dirty="0" smtClean="0">
              <a:latin typeface="微软雅黑" pitchFamily="34" charset="-122"/>
              <a:ea typeface="微软雅黑" pitchFamily="34" charset="-122"/>
            </a:rPr>
            <a:t>辩证</a:t>
          </a:r>
          <a:endParaRPr lang="en-US" altLang="zh-CN" sz="1800" b="1" kern="1200" dirty="0" smtClean="0">
            <a:latin typeface="微软雅黑" pitchFamily="34" charset="-122"/>
            <a:ea typeface="微软雅黑" pitchFamily="34" charset="-122"/>
          </a:endParaRPr>
        </a:p>
        <a:p>
          <a:pPr lvl="0" algn="ctr" defTabSz="800100">
            <a:lnSpc>
              <a:spcPct val="100000"/>
            </a:lnSpc>
            <a:spcBef>
              <a:spcPct val="0"/>
            </a:spcBef>
            <a:spcAft>
              <a:spcPts val="0"/>
            </a:spcAft>
          </a:pPr>
          <a:r>
            <a:rPr lang="zh-CN" altLang="en-US" sz="1800" b="1" kern="1200" dirty="0" smtClean="0">
              <a:latin typeface="微软雅黑" pitchFamily="34" charset="-122"/>
              <a:ea typeface="微软雅黑" pitchFamily="34" charset="-122"/>
            </a:rPr>
            <a:t>思维</a:t>
          </a:r>
          <a:endParaRPr lang="zh-CN" altLang="en-US" sz="1800" b="1" kern="1200" dirty="0">
            <a:latin typeface="微软雅黑" pitchFamily="34" charset="-122"/>
            <a:ea typeface="微软雅黑" pitchFamily="34" charset="-122"/>
          </a:endParaRPr>
        </a:p>
      </dsp:txBody>
      <dsp:txXfrm>
        <a:off x="3356577" y="2837255"/>
        <a:ext cx="1226343" cy="1226343"/>
      </dsp:txXfrm>
    </dsp:sp>
    <dsp:sp modelId="{3D8226E3-B479-4EDA-8A2D-6458640927A8}">
      <dsp:nvSpPr>
        <dsp:cNvPr id="0" name=""/>
        <dsp:cNvSpPr/>
      </dsp:nvSpPr>
      <dsp:spPr>
        <a:xfrm rot="10800000">
          <a:off x="2893711" y="3243481"/>
          <a:ext cx="327092" cy="413891"/>
        </a:xfrm>
        <a:prstGeom prst="rightArrow">
          <a:avLst>
            <a:gd name="adj1" fmla="val 60000"/>
            <a:gd name="adj2" fmla="val 50000"/>
          </a:avLst>
        </a:prstGeom>
        <a:solidFill>
          <a:schemeClr val="accent2">
            <a:hueOff val="-7200000"/>
            <a:satOff val="-25001"/>
            <a:lumOff val="3000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b="1" kern="1200">
            <a:latin typeface="微软雅黑" pitchFamily="34" charset="-122"/>
            <a:ea typeface="微软雅黑" pitchFamily="34" charset="-122"/>
          </a:endParaRPr>
        </a:p>
      </dsp:txBody>
      <dsp:txXfrm rot="10800000">
        <a:off x="2893711" y="3243481"/>
        <a:ext cx="327092" cy="413891"/>
      </dsp:txXfrm>
    </dsp:sp>
    <dsp:sp modelId="{8365D79B-45DD-4A4C-825F-3E01C3FD7D5B}">
      <dsp:nvSpPr>
        <dsp:cNvPr id="0" name=""/>
        <dsp:cNvSpPr/>
      </dsp:nvSpPr>
      <dsp:spPr>
        <a:xfrm>
          <a:off x="1513078" y="2837255"/>
          <a:ext cx="1226343" cy="1226343"/>
        </a:xfrm>
        <a:prstGeom prst="ellipse">
          <a:avLst/>
        </a:prstGeom>
        <a:solidFill>
          <a:schemeClr val="accent2">
            <a:hueOff val="-10800000"/>
            <a:satOff val="-37502"/>
            <a:lumOff val="450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100000"/>
            </a:lnSpc>
            <a:spcBef>
              <a:spcPct val="0"/>
            </a:spcBef>
            <a:spcAft>
              <a:spcPts val="0"/>
            </a:spcAft>
          </a:pPr>
          <a:r>
            <a:rPr lang="zh-CN" altLang="en-US" sz="1800" b="1" kern="1200" dirty="0" smtClean="0">
              <a:solidFill>
                <a:schemeClr val="tx1"/>
              </a:solidFill>
              <a:latin typeface="微软雅黑" pitchFamily="34" charset="-122"/>
              <a:ea typeface="微软雅黑" pitchFamily="34" charset="-122"/>
            </a:rPr>
            <a:t>创新</a:t>
          </a:r>
          <a:endParaRPr lang="en-US" altLang="zh-CN" sz="1800" b="1" kern="1200" dirty="0" smtClean="0">
            <a:solidFill>
              <a:schemeClr val="tx1"/>
            </a:solidFill>
            <a:latin typeface="微软雅黑" pitchFamily="34" charset="-122"/>
            <a:ea typeface="微软雅黑" pitchFamily="34" charset="-122"/>
          </a:endParaRPr>
        </a:p>
        <a:p>
          <a:pPr lvl="0" algn="ctr" defTabSz="800100">
            <a:lnSpc>
              <a:spcPct val="100000"/>
            </a:lnSpc>
            <a:spcBef>
              <a:spcPct val="0"/>
            </a:spcBef>
            <a:spcAft>
              <a:spcPts val="0"/>
            </a:spcAft>
          </a:pPr>
          <a:r>
            <a:rPr lang="zh-CN" altLang="en-US" sz="1800" b="1" kern="1200" dirty="0" smtClean="0">
              <a:solidFill>
                <a:schemeClr val="tx1"/>
              </a:solidFill>
              <a:latin typeface="微软雅黑" pitchFamily="34" charset="-122"/>
              <a:ea typeface="微软雅黑" pitchFamily="34" charset="-122"/>
            </a:rPr>
            <a:t>思维</a:t>
          </a:r>
          <a:endParaRPr lang="zh-CN" altLang="en-US" sz="1800" b="1" kern="1200" dirty="0">
            <a:solidFill>
              <a:schemeClr val="tx1"/>
            </a:solidFill>
            <a:latin typeface="微软雅黑" pitchFamily="34" charset="-122"/>
            <a:ea typeface="微软雅黑" pitchFamily="34" charset="-122"/>
          </a:endParaRPr>
        </a:p>
      </dsp:txBody>
      <dsp:txXfrm>
        <a:off x="1513078" y="2837255"/>
        <a:ext cx="1226343" cy="1226343"/>
      </dsp:txXfrm>
    </dsp:sp>
    <dsp:sp modelId="{BBFF28F3-F368-4E99-BE02-CB08EAF3ACEC}">
      <dsp:nvSpPr>
        <dsp:cNvPr id="0" name=""/>
        <dsp:cNvSpPr/>
      </dsp:nvSpPr>
      <dsp:spPr>
        <a:xfrm rot="15120000">
          <a:off x="1680728" y="2375649"/>
          <a:ext cx="327092" cy="413891"/>
        </a:xfrm>
        <a:prstGeom prst="rightArrow">
          <a:avLst>
            <a:gd name="adj1" fmla="val 60000"/>
            <a:gd name="adj2" fmla="val 50000"/>
          </a:avLst>
        </a:prstGeom>
        <a:solidFill>
          <a:schemeClr val="accent2">
            <a:hueOff val="-10800000"/>
            <a:satOff val="-37502"/>
            <a:lumOff val="4500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b="1" kern="1200">
            <a:latin typeface="微软雅黑" pitchFamily="34" charset="-122"/>
            <a:ea typeface="微软雅黑" pitchFamily="34" charset="-122"/>
          </a:endParaRPr>
        </a:p>
      </dsp:txBody>
      <dsp:txXfrm rot="15120000">
        <a:off x="1680728" y="2375649"/>
        <a:ext cx="327092" cy="413891"/>
      </dsp:txXfrm>
    </dsp:sp>
    <dsp:sp modelId="{826689A9-AC85-48C1-97C3-A8CA090B9112}">
      <dsp:nvSpPr>
        <dsp:cNvPr id="0" name=""/>
        <dsp:cNvSpPr/>
      </dsp:nvSpPr>
      <dsp:spPr>
        <a:xfrm>
          <a:off x="943405" y="1083982"/>
          <a:ext cx="1226343" cy="1226343"/>
        </a:xfrm>
        <a:prstGeom prst="ellipse">
          <a:avLst/>
        </a:prstGeom>
        <a:solidFill>
          <a:schemeClr val="accent2">
            <a:hueOff val="-14400000"/>
            <a:satOff val="-50003"/>
            <a:lumOff val="600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100000"/>
            </a:lnSpc>
            <a:spcBef>
              <a:spcPct val="0"/>
            </a:spcBef>
            <a:spcAft>
              <a:spcPts val="0"/>
            </a:spcAft>
          </a:pPr>
          <a:r>
            <a:rPr lang="zh-CN" altLang="en-US" sz="1800" b="1" kern="1200" dirty="0" smtClean="0">
              <a:solidFill>
                <a:schemeClr val="tx1"/>
              </a:solidFill>
              <a:latin typeface="微软雅黑" pitchFamily="34" charset="-122"/>
              <a:ea typeface="微软雅黑" pitchFamily="34" charset="-122"/>
            </a:rPr>
            <a:t>底线</a:t>
          </a:r>
          <a:endParaRPr lang="en-US" altLang="zh-CN" sz="1800" b="1" kern="1200" dirty="0" smtClean="0">
            <a:solidFill>
              <a:schemeClr val="tx1"/>
            </a:solidFill>
            <a:latin typeface="微软雅黑" pitchFamily="34" charset="-122"/>
            <a:ea typeface="微软雅黑" pitchFamily="34" charset="-122"/>
          </a:endParaRPr>
        </a:p>
        <a:p>
          <a:pPr lvl="0" algn="ctr" defTabSz="800100">
            <a:lnSpc>
              <a:spcPct val="100000"/>
            </a:lnSpc>
            <a:spcBef>
              <a:spcPct val="0"/>
            </a:spcBef>
            <a:spcAft>
              <a:spcPts val="0"/>
            </a:spcAft>
          </a:pPr>
          <a:r>
            <a:rPr lang="zh-CN" altLang="en-US" sz="1800" b="1" kern="1200" dirty="0" smtClean="0">
              <a:solidFill>
                <a:schemeClr val="tx1"/>
              </a:solidFill>
              <a:latin typeface="微软雅黑" pitchFamily="34" charset="-122"/>
              <a:ea typeface="微软雅黑" pitchFamily="34" charset="-122"/>
            </a:rPr>
            <a:t>思维</a:t>
          </a:r>
          <a:endParaRPr lang="zh-CN" altLang="en-US" sz="1800" b="1" kern="1200" dirty="0">
            <a:solidFill>
              <a:schemeClr val="tx1"/>
            </a:solidFill>
            <a:latin typeface="微软雅黑" pitchFamily="34" charset="-122"/>
            <a:ea typeface="微软雅黑" pitchFamily="34" charset="-122"/>
          </a:endParaRPr>
        </a:p>
      </dsp:txBody>
      <dsp:txXfrm>
        <a:off x="943405" y="1083982"/>
        <a:ext cx="1226343" cy="1226343"/>
      </dsp:txXfrm>
    </dsp:sp>
    <dsp:sp modelId="{8A7E8DA7-DFDC-43A6-885A-F6B2D2A77FD5}">
      <dsp:nvSpPr>
        <dsp:cNvPr id="0" name=""/>
        <dsp:cNvSpPr/>
      </dsp:nvSpPr>
      <dsp:spPr>
        <a:xfrm rot="19440000">
          <a:off x="2131253" y="953859"/>
          <a:ext cx="327092" cy="413891"/>
        </a:xfrm>
        <a:prstGeom prst="rightArrow">
          <a:avLst>
            <a:gd name="adj1" fmla="val 60000"/>
            <a:gd name="adj2" fmla="val 50000"/>
          </a:avLst>
        </a:prstGeom>
        <a:solidFill>
          <a:schemeClr val="accent2">
            <a:hueOff val="-14400000"/>
            <a:satOff val="-50003"/>
            <a:lumOff val="6000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b="1" kern="1200">
            <a:latin typeface="微软雅黑" pitchFamily="34" charset="-122"/>
            <a:ea typeface="微软雅黑" pitchFamily="34" charset="-122"/>
          </a:endParaRPr>
        </a:p>
      </dsp:txBody>
      <dsp:txXfrm rot="19440000">
        <a:off x="2131253" y="953859"/>
        <a:ext cx="327092" cy="41389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F12CE3-DC98-49B9-B558-286DA39B0986}">
      <dsp:nvSpPr>
        <dsp:cNvPr id="0" name=""/>
        <dsp:cNvSpPr/>
      </dsp:nvSpPr>
      <dsp:spPr>
        <a:xfrm>
          <a:off x="3681984" y="2763520"/>
          <a:ext cx="2007616" cy="130048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2171350"/>
              <a:satOff val="7464"/>
              <a:lumOff val="-358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组织</a:t>
          </a:r>
          <a:endParaRPr lang="zh-CN" altLang="en-US" sz="1900" kern="1200" dirty="0"/>
        </a:p>
      </dsp:txBody>
      <dsp:txXfrm>
        <a:off x="4284268" y="3088640"/>
        <a:ext cx="1405331" cy="975360"/>
      </dsp:txXfrm>
    </dsp:sp>
    <dsp:sp modelId="{32EECD4F-1C71-40AE-932F-BB6155482978}">
      <dsp:nvSpPr>
        <dsp:cNvPr id="0" name=""/>
        <dsp:cNvSpPr/>
      </dsp:nvSpPr>
      <dsp:spPr>
        <a:xfrm>
          <a:off x="406400" y="2763520"/>
          <a:ext cx="2007616" cy="130048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257024"/>
              <a:satOff val="11196"/>
              <a:lumOff val="-537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权力及其运行</a:t>
          </a:r>
          <a:endParaRPr lang="zh-CN" altLang="en-US" sz="1900" kern="1200" dirty="0"/>
        </a:p>
      </dsp:txBody>
      <dsp:txXfrm>
        <a:off x="406400" y="3088640"/>
        <a:ext cx="1405331" cy="975360"/>
      </dsp:txXfrm>
    </dsp:sp>
    <dsp:sp modelId="{E99BD17C-4D49-4E65-B053-48D8B6AE0B77}">
      <dsp:nvSpPr>
        <dsp:cNvPr id="0" name=""/>
        <dsp:cNvSpPr/>
      </dsp:nvSpPr>
      <dsp:spPr>
        <a:xfrm>
          <a:off x="3681984" y="0"/>
          <a:ext cx="2007616" cy="130048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085675"/>
              <a:satOff val="3732"/>
              <a:lumOff val="-179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行为及其动机</a:t>
          </a:r>
          <a:endParaRPr lang="zh-CN" altLang="en-US" sz="1900" kern="1200" dirty="0"/>
        </a:p>
      </dsp:txBody>
      <dsp:txXfrm>
        <a:off x="4284268" y="0"/>
        <a:ext cx="1405331" cy="975360"/>
      </dsp:txXfrm>
    </dsp:sp>
    <dsp:sp modelId="{D11FA036-50FA-47A5-A42D-9954F6F78B4A}">
      <dsp:nvSpPr>
        <dsp:cNvPr id="0" name=""/>
        <dsp:cNvSpPr/>
      </dsp:nvSpPr>
      <dsp:spPr>
        <a:xfrm>
          <a:off x="406400" y="0"/>
          <a:ext cx="2007616" cy="130048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t>劳动分工和协作</a:t>
          </a:r>
          <a:endParaRPr lang="zh-CN" altLang="en-US" sz="1900" kern="1200" dirty="0"/>
        </a:p>
      </dsp:txBody>
      <dsp:txXfrm>
        <a:off x="406400" y="0"/>
        <a:ext cx="1405331" cy="975360"/>
      </dsp:txXfrm>
    </dsp:sp>
    <dsp:sp modelId="{A7842C26-9ABC-43FF-8531-66064CAC5D08}">
      <dsp:nvSpPr>
        <dsp:cNvPr id="0" name=""/>
        <dsp:cNvSpPr/>
      </dsp:nvSpPr>
      <dsp:spPr>
        <a:xfrm>
          <a:off x="1247648" y="231647"/>
          <a:ext cx="1759712" cy="1759712"/>
        </a:xfrm>
        <a:prstGeom prst="pieWedg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rPr>
            <a:t>古典政治经济学</a:t>
          </a:r>
          <a:endParaRPr lang="zh-CN" altLang="en-US" sz="2100" kern="1200" dirty="0">
            <a:solidFill>
              <a:schemeClr val="tx1"/>
            </a:solidFill>
          </a:endParaRPr>
        </a:p>
      </dsp:txBody>
      <dsp:txXfrm>
        <a:off x="1247648" y="231647"/>
        <a:ext cx="1759712" cy="1759712"/>
      </dsp:txXfrm>
    </dsp:sp>
    <dsp:sp modelId="{CD855B47-5757-442D-83CE-D5136FA5B3E9}">
      <dsp:nvSpPr>
        <dsp:cNvPr id="0" name=""/>
        <dsp:cNvSpPr/>
      </dsp:nvSpPr>
      <dsp:spPr>
        <a:xfrm rot="5400000">
          <a:off x="3088640" y="231647"/>
          <a:ext cx="1759712" cy="1759712"/>
        </a:xfrm>
        <a:prstGeom prst="pieWedge">
          <a:avLst/>
        </a:prstGeom>
        <a:solidFill>
          <a:schemeClr val="accent5">
            <a:hueOff val="1085675"/>
            <a:satOff val="3732"/>
            <a:lumOff val="-179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zh-CN" altLang="en-US" sz="2100" kern="1200" dirty="0" smtClean="0">
              <a:solidFill>
                <a:schemeClr val="tx1"/>
              </a:solidFill>
            </a:rPr>
            <a:t>心理学</a:t>
          </a:r>
          <a:endParaRPr lang="zh-CN" altLang="en-US" sz="2100" kern="1200" dirty="0">
            <a:solidFill>
              <a:schemeClr val="tx1"/>
            </a:solidFill>
          </a:endParaRPr>
        </a:p>
      </dsp:txBody>
      <dsp:txXfrm rot="5400000">
        <a:off x="3088640" y="231647"/>
        <a:ext cx="1759712" cy="1759712"/>
      </dsp:txXfrm>
    </dsp:sp>
    <dsp:sp modelId="{693A6BED-966E-4D94-B3C2-9DA031C886F9}">
      <dsp:nvSpPr>
        <dsp:cNvPr id="0" name=""/>
        <dsp:cNvSpPr/>
      </dsp:nvSpPr>
      <dsp:spPr>
        <a:xfrm rot="10800000">
          <a:off x="3088640" y="2072640"/>
          <a:ext cx="1759712" cy="1759712"/>
        </a:xfrm>
        <a:prstGeom prst="pieWedge">
          <a:avLst/>
        </a:prstGeom>
        <a:solidFill>
          <a:schemeClr val="accent5">
            <a:hueOff val="2171350"/>
            <a:satOff val="7464"/>
            <a:lumOff val="-35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zh-CN" altLang="en-US" sz="2100" kern="1200" dirty="0" smtClean="0"/>
            <a:t>社会学</a:t>
          </a:r>
          <a:endParaRPr lang="zh-CN" altLang="en-US" sz="2100" kern="1200" dirty="0"/>
        </a:p>
      </dsp:txBody>
      <dsp:txXfrm rot="10800000">
        <a:off x="3088640" y="2072640"/>
        <a:ext cx="1759712" cy="1759712"/>
      </dsp:txXfrm>
    </dsp:sp>
    <dsp:sp modelId="{94624180-7982-450B-A4C1-840B88C70237}">
      <dsp:nvSpPr>
        <dsp:cNvPr id="0" name=""/>
        <dsp:cNvSpPr/>
      </dsp:nvSpPr>
      <dsp:spPr>
        <a:xfrm rot="16200000">
          <a:off x="1247648" y="2072640"/>
          <a:ext cx="1759712" cy="1759712"/>
        </a:xfrm>
        <a:prstGeom prst="pieWedge">
          <a:avLst/>
        </a:prstGeom>
        <a:solidFill>
          <a:schemeClr val="accent5">
            <a:hueOff val="3257024"/>
            <a:satOff val="11196"/>
            <a:lumOff val="-53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zh-CN" altLang="en-US" sz="2100" kern="1200" dirty="0" smtClean="0"/>
            <a:t>政治学</a:t>
          </a:r>
          <a:endParaRPr lang="zh-CN" altLang="en-US" sz="2100" kern="1200" dirty="0"/>
        </a:p>
      </dsp:txBody>
      <dsp:txXfrm rot="16200000">
        <a:off x="1247648" y="2072640"/>
        <a:ext cx="1759712" cy="1759712"/>
      </dsp:txXfrm>
    </dsp:sp>
    <dsp:sp modelId="{540D416B-B05B-4752-80AA-716D6DE3B93B}">
      <dsp:nvSpPr>
        <dsp:cNvPr id="0" name=""/>
        <dsp:cNvSpPr/>
      </dsp:nvSpPr>
      <dsp:spPr>
        <a:xfrm>
          <a:off x="2744216" y="1666240"/>
          <a:ext cx="607568" cy="528320"/>
        </a:xfrm>
        <a:prstGeom prst="circular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FA40ED-11C3-46AD-AD72-9DFAD1BC7A00}">
      <dsp:nvSpPr>
        <dsp:cNvPr id="0" name=""/>
        <dsp:cNvSpPr/>
      </dsp:nvSpPr>
      <dsp:spPr>
        <a:xfrm rot="10800000">
          <a:off x="2744216" y="1869440"/>
          <a:ext cx="607568" cy="528320"/>
        </a:xfrm>
        <a:prstGeom prst="circular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gear1#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EDD27C-C42F-405B-9A13-8AA57F4714AE}" type="datetimeFigureOut">
              <a:rPr lang="zh-CN" altLang="en-US" smtClean="0"/>
              <a:pPr/>
              <a:t>2019/10/10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207BF6-54C3-40E7-930C-105A0389F7E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57CAB9A-9860-444D-BBE5-59E1A1FBFB4E}" type="slidenum">
              <a:rPr lang="zh-CN" altLang="en-US"/>
              <a:pPr algn="r"/>
              <a:t>2</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F67AB6B-A1D7-4619-BADA-1DF71066D33D}" type="slidenum">
              <a:rPr lang="zh-CN" altLang="en-US"/>
              <a:pPr algn="r"/>
              <a:t>3</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孔茨在</a:t>
            </a:r>
            <a:r>
              <a:rPr lang="en-US" altLang="zh-CN" sz="1200" b="0" i="0" kern="1200" dirty="0" smtClean="0">
                <a:solidFill>
                  <a:schemeClr val="tx1"/>
                </a:solidFill>
                <a:latin typeface="+mn-lt"/>
                <a:ea typeface="+mn-ea"/>
                <a:cs typeface="+mn-cs"/>
              </a:rPr>
              <a:t>1961</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月发表 </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管理理论的丛林</a:t>
            </a:r>
            <a:r>
              <a:rPr lang="en-US" altLang="zh-CN" sz="1200" b="0" i="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A207BF6-54C3-40E7-930C-105A0389F7E6}" type="slidenum">
              <a:rPr lang="zh-CN" altLang="en-US" smtClean="0"/>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F8EB6E56-8278-47ED-BCAB-8EA98C2E8CD3}" type="slidenum">
              <a:rPr lang="en-US" altLang="zh-CN"/>
              <a:pPr>
                <a:defRPr/>
              </a:pPr>
              <a:t>‹#›</a:t>
            </a:fld>
            <a:endParaRPr lang="en-US" altLang="zh-CN"/>
          </a:p>
        </p:txBody>
      </p:sp>
    </p:spTree>
    <p:extLst>
      <p:ext uri="{BB962C8B-B14F-4D97-AF65-F5344CB8AC3E}">
        <p14:creationId xmlns:p14="http://schemas.microsoft.com/office/powerpoint/2010/main" xmlns="" val="2365163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xmlns="" val="333081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8534400" cy="776288"/>
          </a:xfrm>
          <a:prstGeom prst="rect">
            <a:avLst/>
          </a:prstGeom>
        </p:spPr>
        <p:txBody>
          <a:bodyPr/>
          <a:lstStyle/>
          <a:p>
            <a:r>
              <a:rPr lang="zh-CN" altLang="en-US" smtClean="0"/>
              <a:t>单击此处编辑母版标题样式</a:t>
            </a:r>
            <a:endParaRPr lang="zh-CN" altLang="en-US"/>
          </a:p>
        </p:txBody>
      </p:sp>
      <p:sp>
        <p:nvSpPr>
          <p:cNvPr id="3" name="Rectangle 3"/>
          <p:cNvSpPr>
            <a:spLocks noGrp="1" noChangeArrowheads="1"/>
          </p:cNvSpPr>
          <p:nvPr>
            <p:ph type="sldNum" sz="quarter" idx="10"/>
          </p:nvPr>
        </p:nvSpPr>
        <p:spPr>
          <a:xfrm>
            <a:off x="6400800" y="6324600"/>
            <a:ext cx="2209800" cy="457200"/>
          </a:xfrm>
          <a:prstGeom prst="rect">
            <a:avLst/>
          </a:prstGeom>
          <a:ln/>
        </p:spPr>
        <p:txBody>
          <a:bodyPr/>
          <a:lstStyle>
            <a:lvl1pPr>
              <a:defRPr/>
            </a:lvl1pPr>
          </a:lstStyle>
          <a:p>
            <a:pPr>
              <a:defRPr/>
            </a:pPr>
            <a:fld id="{427F3413-E7EF-45D0-9951-F62DD590C8E7}" type="slidenum">
              <a:rPr lang="en-US" altLang="zh-CN"/>
              <a:pPr>
                <a:defRPr/>
              </a:pPr>
              <a:t>‹#›</a:t>
            </a:fld>
            <a:endParaRPr lang="en-US" altLang="zh-CN"/>
          </a:p>
        </p:txBody>
      </p:sp>
      <p:sp>
        <p:nvSpPr>
          <p:cNvPr id="4" name="Rectangle 4"/>
          <p:cNvSpPr>
            <a:spLocks noGrp="1" noChangeArrowheads="1"/>
          </p:cNvSpPr>
          <p:nvPr>
            <p:ph type="dt" sz="half" idx="11"/>
          </p:nvPr>
        </p:nvSpPr>
        <p:spPr>
          <a:xfrm>
            <a:off x="457200" y="6245225"/>
            <a:ext cx="2133600" cy="476250"/>
          </a:xfrm>
          <a:prstGeom prst="rect">
            <a:avLst/>
          </a:prstGeom>
          <a:ln/>
        </p:spPr>
        <p:txBody>
          <a:bodyPr/>
          <a:lstStyle>
            <a:lvl1pPr>
              <a:defRPr/>
            </a:lvl1pPr>
          </a:lstStyle>
          <a:p>
            <a:pPr>
              <a:defRPr/>
            </a:pPr>
            <a:fld id="{06A2BFFF-E1F8-4318-AA75-523C3B967065}" type="datetime1">
              <a:rPr lang="zh-CN" altLang="en-US"/>
              <a:pPr>
                <a:defRPr/>
              </a:pPr>
              <a:t>2019/10/10</a:t>
            </a:fld>
            <a:endParaRPr lang="en-US" altLang="zh-CN"/>
          </a:p>
        </p:txBody>
      </p:sp>
      <p:sp>
        <p:nvSpPr>
          <p:cNvPr id="5" name="Rectangle 5"/>
          <p:cNvSpPr>
            <a:spLocks noGrp="1" noChangeArrowheads="1"/>
          </p:cNvSpPr>
          <p:nvPr>
            <p:ph type="ftr" sz="quarter" idx="12"/>
          </p:nvPr>
        </p:nvSpPr>
        <p:spPr>
          <a:xfrm>
            <a:off x="3124200" y="6324600"/>
            <a:ext cx="2895600" cy="396875"/>
          </a:xfrm>
          <a:prstGeom prst="rect">
            <a:avLst/>
          </a:prstGeom>
          <a:ln/>
        </p:spPr>
        <p:txBody>
          <a:bodyPr/>
          <a:lstStyle>
            <a:lvl1pPr>
              <a:defRPr/>
            </a:lvl1pPr>
          </a:lstStyle>
          <a:p>
            <a:pPr>
              <a:defRPr/>
            </a:pPr>
            <a:r>
              <a:rPr lang="zh-CN" altLang="en-US"/>
              <a:t>范建平</a:t>
            </a:r>
          </a:p>
          <a:p>
            <a:pPr>
              <a:defRPr/>
            </a:pPr>
            <a:r>
              <a:rPr lang="zh-CN" altLang="en-US"/>
              <a:t>山西大学经济与管理学院</a:t>
            </a:r>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xfrm>
            <a:off x="6400800" y="6324600"/>
            <a:ext cx="2209800" cy="457200"/>
          </a:xfrm>
          <a:prstGeom prst="rect">
            <a:avLst/>
          </a:prstGeom>
          <a:ln/>
        </p:spPr>
        <p:txBody>
          <a:bodyPr/>
          <a:lstStyle>
            <a:lvl1pPr>
              <a:defRPr/>
            </a:lvl1pPr>
          </a:lstStyle>
          <a:p>
            <a:pPr>
              <a:defRPr/>
            </a:pPr>
            <a:fld id="{5D49D11C-EFC5-4F77-88E4-353B639AF12F}" type="slidenum">
              <a:rPr lang="en-US" altLang="zh-CN"/>
              <a:pPr>
                <a:defRPr/>
              </a:pPr>
              <a:t>‹#›</a:t>
            </a:fld>
            <a:endParaRPr lang="en-US" altLang="zh-CN"/>
          </a:p>
        </p:txBody>
      </p:sp>
      <p:sp>
        <p:nvSpPr>
          <p:cNvPr id="3" name="Rectangle 4"/>
          <p:cNvSpPr>
            <a:spLocks noGrp="1" noChangeArrowheads="1"/>
          </p:cNvSpPr>
          <p:nvPr>
            <p:ph type="dt" sz="half" idx="11"/>
          </p:nvPr>
        </p:nvSpPr>
        <p:spPr>
          <a:xfrm>
            <a:off x="457200" y="6245225"/>
            <a:ext cx="2133600" cy="476250"/>
          </a:xfrm>
          <a:prstGeom prst="rect">
            <a:avLst/>
          </a:prstGeom>
          <a:ln/>
        </p:spPr>
        <p:txBody>
          <a:bodyPr/>
          <a:lstStyle>
            <a:lvl1pPr>
              <a:defRPr/>
            </a:lvl1pPr>
          </a:lstStyle>
          <a:p>
            <a:pPr>
              <a:defRPr/>
            </a:pPr>
            <a:fld id="{162D8C2D-E049-4C24-B4C8-5D11CD12D280}" type="datetime1">
              <a:rPr lang="zh-CN" altLang="en-US"/>
              <a:pPr>
                <a:defRPr/>
              </a:pPr>
              <a:t>2019/10/10</a:t>
            </a:fld>
            <a:endParaRPr lang="en-US" altLang="zh-CN"/>
          </a:p>
        </p:txBody>
      </p:sp>
      <p:sp>
        <p:nvSpPr>
          <p:cNvPr id="4" name="Rectangle 5"/>
          <p:cNvSpPr>
            <a:spLocks noGrp="1" noChangeArrowheads="1"/>
          </p:cNvSpPr>
          <p:nvPr>
            <p:ph type="ftr" sz="quarter" idx="12"/>
          </p:nvPr>
        </p:nvSpPr>
        <p:spPr>
          <a:xfrm>
            <a:off x="3124200" y="6324600"/>
            <a:ext cx="2895600" cy="396875"/>
          </a:xfrm>
          <a:prstGeom prst="rect">
            <a:avLst/>
          </a:prstGeom>
          <a:ln/>
        </p:spPr>
        <p:txBody>
          <a:bodyPr/>
          <a:lstStyle>
            <a:lvl1pPr>
              <a:defRPr/>
            </a:lvl1pPr>
          </a:lstStyle>
          <a:p>
            <a:pPr>
              <a:defRPr/>
            </a:pPr>
            <a:r>
              <a:rPr lang="zh-CN" altLang="en-US"/>
              <a:t>范建平</a:t>
            </a:r>
          </a:p>
          <a:p>
            <a:pPr>
              <a:defRPr/>
            </a:pPr>
            <a:r>
              <a:rPr lang="zh-CN" altLang="en-US"/>
              <a:t>山西大学经济与管理学院</a:t>
            </a:r>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7278530" y="6372565"/>
            <a:ext cx="1685958" cy="36880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mage.baidu.com/search/detail?ct=503316480&amp;z=&amp;tn=baiduimagedetail&amp;ipn=d&amp;word=%E6%97%B6%E9%97%B4&amp;step_word=&amp;ie=utf-8&amp;in=&amp;cl=2&amp;lm=-1&amp;st=-1&amp;cs=3429518642,4089250331&amp;os=3354601418,288619653&amp;simid=0,0&amp;pn=4&amp;rn=1&amp;di=153636095800&amp;ln=1985&amp;fr=&amp;fmq=1531740476727_R&amp;ic=0&amp;s=undefined&amp;se=&amp;sme=&amp;tab=0&amp;width=&amp;height=&amp;face=undefined&amp;is=0,0&amp;istype=2&amp;ist=&amp;jit=&amp;bdtype=0&amp;spn=0&amp;pi=0&amp;gsm=0&amp;objurl=http://5b0988e595225.cdn.sohucs.com/images/20170911/4695e017ab024e3e903188001d87ee30.jpeg&amp;rpstart=0&amp;rpnum=0&amp;adpicid=0" TargetMode="Externa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b="0" dirty="0" smtClean="0">
                <a:latin typeface="微软雅黑" pitchFamily="34" charset="-122"/>
                <a:ea typeface="微软雅黑" pitchFamily="34" charset="-122"/>
              </a:rPr>
              <a:t>管理学</a:t>
            </a:r>
            <a:r>
              <a:rPr lang="en-US" altLang="zh-CN" b="0" dirty="0" smtClean="0">
                <a:latin typeface="微软雅黑" pitchFamily="34" charset="-122"/>
                <a:ea typeface="微软雅黑" pitchFamily="34" charset="-122"/>
              </a:rPr>
              <a:t>——</a:t>
            </a:r>
            <a:r>
              <a:rPr lang="zh-CN" altLang="en-US" b="0" dirty="0" smtClean="0">
                <a:latin typeface="微软雅黑" pitchFamily="34" charset="-122"/>
                <a:ea typeface="微软雅黑" pitchFamily="34" charset="-122"/>
              </a:rPr>
              <a:t>绪论</a:t>
            </a:r>
            <a:endParaRPr lang="zh-CN" altLang="en-US" b="0" dirty="0">
              <a:latin typeface="微软雅黑" pitchFamily="34" charset="-122"/>
              <a:ea typeface="微软雅黑" pitchFamily="34" charset="-122"/>
            </a:endParaRPr>
          </a:p>
        </p:txBody>
      </p:sp>
      <p:sp>
        <p:nvSpPr>
          <p:cNvPr id="3" name="副标题 2"/>
          <p:cNvSpPr>
            <a:spLocks noGrp="1"/>
          </p:cNvSpPr>
          <p:nvPr>
            <p:ph type="subTitle" idx="1"/>
          </p:nvPr>
        </p:nvSpPr>
        <p:spPr/>
        <p:txBody>
          <a:bodyPr/>
          <a:lstStyle/>
          <a:p>
            <a:r>
              <a:rPr lang="zh-CN" altLang="en-US" b="0" dirty="0" smtClean="0">
                <a:latin typeface="微软雅黑" pitchFamily="34" charset="-122"/>
                <a:ea typeface="微软雅黑" pitchFamily="34" charset="-122"/>
              </a:rPr>
              <a:t>范建平</a:t>
            </a:r>
            <a:endParaRPr lang="zh-CN" altLang="en-US" b="0" dirty="0">
              <a:latin typeface="微软雅黑" pitchFamily="34" charset="-122"/>
              <a:ea typeface="微软雅黑" pitchFamily="34" charset="-122"/>
            </a:endParaRPr>
          </a:p>
        </p:txBody>
      </p:sp>
    </p:spTree>
    <p:extLst>
      <p:ext uri="{BB962C8B-B14F-4D97-AF65-F5344CB8AC3E}">
        <p14:creationId xmlns:p14="http://schemas.microsoft.com/office/powerpoint/2010/main" xmlns="" val="1233787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7992888" cy="648072"/>
          </a:xfrm>
        </p:spPr>
        <p:txBody>
          <a:bodyPr>
            <a:normAutofit/>
          </a:bodyPr>
          <a:lstStyle/>
          <a:p>
            <a:r>
              <a:rPr lang="en-US" altLang="zh-CN" sz="2400" b="0" dirty="0">
                <a:latin typeface="微软雅黑" pitchFamily="34" charset="-122"/>
                <a:ea typeface="微软雅黑" pitchFamily="34" charset="-122"/>
              </a:rPr>
              <a:t>1.</a:t>
            </a:r>
            <a:r>
              <a:rPr lang="zh-CN" altLang="en-US" sz="2400" b="0" dirty="0" smtClean="0">
                <a:latin typeface="微软雅黑" pitchFamily="34" charset="-122"/>
                <a:ea typeface="微软雅黑" pitchFamily="34" charset="-122"/>
              </a:rPr>
              <a:t>顺道无为思想</a:t>
            </a:r>
            <a:endParaRPr lang="zh-CN" altLang="en-US" sz="2400" b="0" dirty="0">
              <a:latin typeface="微软雅黑" pitchFamily="34" charset="-122"/>
              <a:ea typeface="微软雅黑" pitchFamily="34" charset="-122"/>
            </a:endParaRPr>
          </a:p>
        </p:txBody>
      </p:sp>
      <p:sp>
        <p:nvSpPr>
          <p:cNvPr id="3" name="内容占位符 2"/>
          <p:cNvSpPr>
            <a:spLocks noGrp="1"/>
          </p:cNvSpPr>
          <p:nvPr>
            <p:ph idx="1"/>
          </p:nvPr>
        </p:nvSpPr>
        <p:spPr>
          <a:xfrm>
            <a:off x="539552" y="1457042"/>
            <a:ext cx="8175852" cy="3814463"/>
          </a:xfrm>
        </p:spPr>
        <p:txBody>
          <a:bodyPr>
            <a:noAutofit/>
          </a:bodyPr>
          <a:lstStyle/>
          <a:p>
            <a:pPr>
              <a:buFont typeface="Wingdings" panose="05000000000000000000" pitchFamily="2" charset="2"/>
              <a:buChar char="Ø"/>
            </a:pPr>
            <a:r>
              <a:rPr lang="zh-CN" altLang="zh-CN" sz="2000" b="1" dirty="0">
                <a:solidFill>
                  <a:srgbClr val="C00000"/>
                </a:solidFill>
                <a:latin typeface="微软雅黑" pitchFamily="34" charset="-122"/>
                <a:ea typeface="微软雅黑" pitchFamily="34" charset="-122"/>
              </a:rPr>
              <a:t>辨道顺道，才能</a:t>
            </a:r>
            <a:r>
              <a:rPr lang="en-US" altLang="zh-CN" sz="2000" b="1" dirty="0">
                <a:solidFill>
                  <a:srgbClr val="C00000"/>
                </a:solidFill>
                <a:latin typeface="微软雅黑" pitchFamily="34" charset="-122"/>
                <a:ea typeface="微软雅黑" pitchFamily="34" charset="-122"/>
              </a:rPr>
              <a:t>“</a:t>
            </a:r>
            <a:r>
              <a:rPr lang="zh-CN" altLang="zh-CN" sz="2000" b="1" dirty="0">
                <a:solidFill>
                  <a:srgbClr val="C00000"/>
                </a:solidFill>
                <a:latin typeface="微软雅黑" pitchFamily="34" charset="-122"/>
                <a:ea typeface="微软雅黑" pitchFamily="34" charset="-122"/>
              </a:rPr>
              <a:t>无为而治</a:t>
            </a:r>
            <a:r>
              <a:rPr lang="en-US" altLang="zh-CN" sz="2000" b="1" dirty="0" smtClean="0">
                <a:solidFill>
                  <a:srgbClr val="C00000"/>
                </a:solidFill>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r>
              <a:rPr lang="zh-CN" altLang="en-US" sz="2000" b="0" dirty="0" smtClean="0">
                <a:latin typeface="微软雅黑" pitchFamily="34" charset="-122"/>
                <a:ea typeface="微软雅黑" pitchFamily="34" charset="-122"/>
              </a:rPr>
              <a:t>“辨道顺道”，</a:t>
            </a:r>
            <a:r>
              <a:rPr lang="zh-CN" altLang="en-US" sz="2000" b="0" dirty="0">
                <a:latin typeface="微软雅黑" pitchFamily="34" charset="-122"/>
                <a:ea typeface="微软雅黑" pitchFamily="34" charset="-122"/>
              </a:rPr>
              <a:t>是指在认知客观规律的基础上，依据客观规律的要求设计和完善社会或组织运行的规则</a:t>
            </a:r>
            <a:r>
              <a:rPr lang="zh-CN" altLang="en-US"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r>
              <a:rPr lang="zh-CN" altLang="en-US" sz="2000" b="0" dirty="0" smtClean="0">
                <a:latin typeface="微软雅黑" pitchFamily="34" charset="-122"/>
                <a:ea typeface="微软雅黑" pitchFamily="34" charset="-122"/>
              </a:rPr>
              <a:t>“</a:t>
            </a:r>
            <a:r>
              <a:rPr lang="zh-CN" altLang="zh-CN" sz="2000" b="1" dirty="0" smtClean="0">
                <a:solidFill>
                  <a:srgbClr val="FF0000"/>
                </a:solidFill>
                <a:latin typeface="微软雅黑" pitchFamily="34" charset="-122"/>
                <a:ea typeface="微软雅黑" pitchFamily="34" charset="-122"/>
              </a:rPr>
              <a:t>无为</a:t>
            </a:r>
            <a:r>
              <a:rPr lang="zh-CN" altLang="en-US" sz="2000" b="0" dirty="0">
                <a:latin typeface="微软雅黑" pitchFamily="34" charset="-122"/>
                <a:ea typeface="微软雅黑" pitchFamily="34" charset="-122"/>
              </a:rPr>
              <a:t>”</a:t>
            </a:r>
            <a:r>
              <a:rPr lang="zh-CN" altLang="zh-CN" sz="2000" b="0" dirty="0" smtClean="0">
                <a:latin typeface="微软雅黑" pitchFamily="34" charset="-122"/>
                <a:ea typeface="微软雅黑" pitchFamily="34" charset="-122"/>
              </a:rPr>
              <a:t>不是</a:t>
            </a:r>
            <a:r>
              <a:rPr lang="zh-CN" altLang="zh-CN" sz="2000" b="0" dirty="0">
                <a:latin typeface="微软雅黑" pitchFamily="34" charset="-122"/>
                <a:ea typeface="微软雅黑" pitchFamily="34" charset="-122"/>
              </a:rPr>
              <a:t>消极放任，而是让客观规律自行发挥作用，让每个人都自觉根据客观规律的要求选择符合社会和组织需要的恰当行为，让组织活动在客观规律的约束与指导下有序地进行。</a:t>
            </a:r>
            <a:endParaRPr lang="zh-CN" altLang="en-US" sz="2000" b="0" dirty="0">
              <a:latin typeface="微软雅黑" pitchFamily="34" charset="-122"/>
              <a:ea typeface="微软雅黑" pitchFamily="34" charset="-122"/>
            </a:endParaRPr>
          </a:p>
        </p:txBody>
      </p:sp>
      <p:pic>
        <p:nvPicPr>
          <p:cNvPr id="10242" name="Picture 2" descr="https://timgsa.baidu.com/timg?image&amp;quality=80&amp;size=b9999_10000&amp;sec=1547206739756&amp;di=a00dc1ab105a83805574ed64dc234990&amp;imgtype=0&amp;src=http%3A%2F%2Fphoto.tuchong.com%2F2803458%2Ff%2F1145564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51720" y="3645024"/>
            <a:ext cx="5040560" cy="25328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8646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60752"/>
            <a:ext cx="7992888" cy="675959"/>
          </a:xfrm>
        </p:spPr>
        <p:txBody>
          <a:bodyPr>
            <a:normAutofit/>
          </a:bodyPr>
          <a:lstStyle/>
          <a:p>
            <a:r>
              <a:rPr lang="en-US" altLang="zh-CN" sz="2400" b="0" dirty="0">
                <a:latin typeface="微软雅黑" pitchFamily="34" charset="-122"/>
                <a:ea typeface="微软雅黑" pitchFamily="34" charset="-122"/>
              </a:rPr>
              <a:t>2. </a:t>
            </a:r>
            <a:r>
              <a:rPr lang="zh-CN" altLang="zh-CN" sz="2400" b="0" dirty="0">
                <a:latin typeface="微软雅黑" pitchFamily="34" charset="-122"/>
                <a:ea typeface="微软雅黑" pitchFamily="34" charset="-122"/>
              </a:rPr>
              <a:t>重人求和</a:t>
            </a:r>
            <a:r>
              <a:rPr lang="zh-CN" altLang="zh-CN" sz="2400" b="0" dirty="0" smtClean="0">
                <a:latin typeface="微软雅黑" pitchFamily="34" charset="-122"/>
                <a:ea typeface="微软雅黑" pitchFamily="34" charset="-122"/>
              </a:rPr>
              <a:t>思想</a:t>
            </a:r>
            <a:endParaRPr lang="zh-CN" altLang="en-US" sz="2400" b="0" dirty="0">
              <a:latin typeface="微软雅黑" pitchFamily="34" charset="-122"/>
              <a:ea typeface="微软雅黑" pitchFamily="34" charset="-122"/>
            </a:endParaRPr>
          </a:p>
        </p:txBody>
      </p:sp>
      <p:sp>
        <p:nvSpPr>
          <p:cNvPr id="3" name="内容占位符 2"/>
          <p:cNvSpPr>
            <a:spLocks noGrp="1"/>
          </p:cNvSpPr>
          <p:nvPr>
            <p:ph idx="1"/>
          </p:nvPr>
        </p:nvSpPr>
        <p:spPr>
          <a:xfrm>
            <a:off x="628650" y="1783838"/>
            <a:ext cx="3981987" cy="3171457"/>
          </a:xfrm>
        </p:spPr>
        <p:txBody>
          <a:bodyPr>
            <a:normAutofit/>
          </a:bodyPr>
          <a:lstStyle/>
          <a:p>
            <a:pPr>
              <a:buFont typeface="Wingdings" panose="05000000000000000000" pitchFamily="2" charset="2"/>
              <a:buChar char="Ø"/>
            </a:pPr>
            <a:r>
              <a:rPr lang="zh-CN" altLang="zh-CN" sz="2000" b="0" dirty="0">
                <a:latin typeface="微软雅黑" pitchFamily="34" charset="-122"/>
                <a:ea typeface="微软雅黑" pitchFamily="34" charset="-122"/>
              </a:rPr>
              <a:t>儒家思想一贯强调</a:t>
            </a:r>
            <a:r>
              <a:rPr lang="zh-CN" altLang="zh-CN" sz="2000" b="0" dirty="0" smtClean="0">
                <a:solidFill>
                  <a:srgbClr val="C00000"/>
                </a:solidFill>
                <a:latin typeface="微软雅黑" pitchFamily="34" charset="-122"/>
                <a:ea typeface="微软雅黑" pitchFamily="34" charset="-122"/>
              </a:rPr>
              <a:t>人</a:t>
            </a:r>
            <a:r>
              <a:rPr lang="zh-CN" altLang="zh-CN" sz="2000" b="0" dirty="0">
                <a:solidFill>
                  <a:srgbClr val="C00000"/>
                </a:solidFill>
                <a:latin typeface="微软雅黑" pitchFamily="34" charset="-122"/>
                <a:ea typeface="微软雅黑" pitchFamily="34" charset="-122"/>
              </a:rPr>
              <a:t>是管理的核心</a:t>
            </a:r>
            <a:r>
              <a:rPr lang="zh-CN" altLang="zh-CN"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pPr>
              <a:buFont typeface="Wingdings" panose="05000000000000000000" pitchFamily="2" charset="2"/>
              <a:buChar char="Ø"/>
            </a:pPr>
            <a:r>
              <a:rPr lang="zh-CN" altLang="zh-CN" sz="2000" b="0" dirty="0" smtClean="0">
                <a:latin typeface="微软雅黑" pitchFamily="34" charset="-122"/>
                <a:ea typeface="微软雅黑" pitchFamily="34" charset="-122"/>
              </a:rPr>
              <a:t>以</a:t>
            </a:r>
            <a:r>
              <a:rPr lang="zh-CN" altLang="zh-CN" sz="2000" b="0" dirty="0">
                <a:latin typeface="微软雅黑" pitchFamily="34" charset="-122"/>
                <a:ea typeface="微软雅黑" pitchFamily="34" charset="-122"/>
              </a:rPr>
              <a:t>人为核心的管理，要求重视人的需要，讲求用人之道，实现人的和谐。</a:t>
            </a:r>
          </a:p>
          <a:p>
            <a:pPr>
              <a:buFont typeface="Wingdings" panose="05000000000000000000" pitchFamily="2" charset="2"/>
              <a:buChar char="Ø"/>
            </a:pPr>
            <a:endParaRPr lang="zh-CN" altLang="en-US" sz="2000" b="0" dirty="0">
              <a:latin typeface="微软雅黑" pitchFamily="34" charset="-122"/>
              <a:ea typeface="微软雅黑"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32040" y="1725322"/>
            <a:ext cx="3876541" cy="3905931"/>
          </a:xfrm>
          <a:prstGeom prst="rect">
            <a:avLst/>
          </a:prstGeom>
        </p:spPr>
      </p:pic>
      <p:sp>
        <p:nvSpPr>
          <p:cNvPr id="6" name="TextBox 5"/>
          <p:cNvSpPr txBox="1"/>
          <p:nvPr/>
        </p:nvSpPr>
        <p:spPr>
          <a:xfrm>
            <a:off x="857224" y="5357826"/>
            <a:ext cx="2428892" cy="400110"/>
          </a:xfrm>
          <a:prstGeom prst="rect">
            <a:avLst/>
          </a:prstGeom>
          <a:noFill/>
        </p:spPr>
        <p:txBody>
          <a:bodyPr wrap="square" rtlCol="0">
            <a:spAutoFit/>
          </a:bodyPr>
          <a:lstStyle/>
          <a:p>
            <a:r>
              <a:rPr lang="zh-CN" altLang="en-US" sz="2000" b="1" dirty="0" smtClean="0">
                <a:solidFill>
                  <a:srgbClr val="FF0000"/>
                </a:solidFill>
                <a:latin typeface="+mn-lt"/>
                <a:ea typeface="+mn-ea"/>
              </a:rPr>
              <a:t>客户、员工、</a:t>
            </a:r>
            <a:r>
              <a:rPr lang="en-US" altLang="zh-CN" sz="2000" b="1" dirty="0" smtClean="0">
                <a:solidFill>
                  <a:srgbClr val="FF0000"/>
                </a:solidFill>
                <a:latin typeface="+mn-lt"/>
                <a:ea typeface="+mn-ea"/>
              </a:rPr>
              <a:t>……</a:t>
            </a:r>
            <a:endParaRPr lang="zh-CN" altLang="en-US" sz="2000" b="1" dirty="0" smtClean="0">
              <a:solidFill>
                <a:srgbClr val="FF0000"/>
              </a:solidFill>
              <a:latin typeface="+mn-lt"/>
              <a:ea typeface="+mn-ea"/>
            </a:endParaRPr>
          </a:p>
        </p:txBody>
      </p:sp>
    </p:spTree>
    <p:extLst>
      <p:ext uri="{BB962C8B-B14F-4D97-AF65-F5344CB8AC3E}">
        <p14:creationId xmlns:p14="http://schemas.microsoft.com/office/powerpoint/2010/main" xmlns="" val="301117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7992888" cy="648072"/>
          </a:xfrm>
        </p:spPr>
        <p:txBody>
          <a:bodyPr>
            <a:normAutofit/>
          </a:bodyPr>
          <a:lstStyle/>
          <a:p>
            <a:r>
              <a:rPr lang="en-US" altLang="zh-CN" sz="2400" b="0" dirty="0">
                <a:latin typeface="微软雅黑" pitchFamily="34" charset="-122"/>
                <a:ea typeface="微软雅黑" pitchFamily="34" charset="-122"/>
              </a:rPr>
              <a:t>3. </a:t>
            </a:r>
            <a:r>
              <a:rPr lang="zh-CN" altLang="zh-CN" sz="2400" b="0" dirty="0">
                <a:latin typeface="微软雅黑" pitchFamily="34" charset="-122"/>
                <a:ea typeface="微软雅黑" pitchFamily="34" charset="-122"/>
              </a:rPr>
              <a:t>预谋慎战思想</a:t>
            </a:r>
            <a:endParaRPr lang="zh-CN" altLang="en-US" sz="2400" b="0" dirty="0">
              <a:latin typeface="微软雅黑" pitchFamily="34" charset="-122"/>
              <a:ea typeface="微软雅黑" pitchFamily="34" charset="-122"/>
            </a:endParaRPr>
          </a:p>
        </p:txBody>
      </p:sp>
      <p:sp>
        <p:nvSpPr>
          <p:cNvPr id="3" name="内容占位符 2"/>
          <p:cNvSpPr>
            <a:spLocks noGrp="1"/>
          </p:cNvSpPr>
          <p:nvPr>
            <p:ph idx="1"/>
          </p:nvPr>
        </p:nvSpPr>
        <p:spPr>
          <a:xfrm>
            <a:off x="3716963" y="1902264"/>
            <a:ext cx="4796173" cy="4121339"/>
          </a:xfrm>
        </p:spPr>
        <p:txBody>
          <a:bodyPr>
            <a:normAutofit/>
          </a:bodyPr>
          <a:lstStyle/>
          <a:p>
            <a:pPr>
              <a:buFont typeface="Wingdings" panose="05000000000000000000" pitchFamily="2" charset="2"/>
              <a:buChar char="Ø"/>
            </a:pPr>
            <a:r>
              <a:rPr lang="en-US" altLang="zh-CN" sz="2000" b="0" dirty="0">
                <a:latin typeface="微软雅黑" pitchFamily="34" charset="-122"/>
                <a:ea typeface="微软雅黑" pitchFamily="34" charset="-122"/>
              </a:rPr>
              <a:t>“</a:t>
            </a:r>
            <a:r>
              <a:rPr lang="zh-CN" altLang="zh-CN" sz="2000" b="0" dirty="0">
                <a:latin typeface="微软雅黑" pitchFamily="34" charset="-122"/>
                <a:ea typeface="微软雅黑" pitchFamily="34" charset="-122"/>
              </a:rPr>
              <a:t>兵马未动，粮草先行</a:t>
            </a:r>
            <a:r>
              <a:rPr lang="en-US" altLang="zh-CN" sz="2000" b="0" dirty="0">
                <a:latin typeface="微软雅黑" pitchFamily="34" charset="-122"/>
                <a:ea typeface="微软雅黑" pitchFamily="34" charset="-122"/>
              </a:rPr>
              <a:t>”</a:t>
            </a:r>
            <a:r>
              <a:rPr lang="zh-CN" altLang="zh-CN" sz="2000" b="0" dirty="0" smtClean="0">
                <a:latin typeface="微软雅黑" pitchFamily="34" charset="-122"/>
                <a:ea typeface="微软雅黑" pitchFamily="34" charset="-122"/>
              </a:rPr>
              <a:t>，任何</a:t>
            </a:r>
            <a:r>
              <a:rPr lang="zh-CN" altLang="zh-CN" sz="2000" b="0" dirty="0">
                <a:latin typeface="微软雅黑" pitchFamily="34" charset="-122"/>
                <a:ea typeface="微软雅黑" pitchFamily="34" charset="-122"/>
              </a:rPr>
              <a:t>活动的组织展开都要事先谋划</a:t>
            </a:r>
            <a:r>
              <a:rPr lang="zh-CN" altLang="zh-CN"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pPr>
              <a:buFont typeface="Wingdings" panose="05000000000000000000" pitchFamily="2" charset="2"/>
              <a:buChar char="Ø"/>
            </a:pPr>
            <a:r>
              <a:rPr lang="en-US" altLang="zh-CN" sz="2000" b="0" dirty="0">
                <a:latin typeface="微软雅黑" pitchFamily="34" charset="-122"/>
                <a:ea typeface="微软雅黑" pitchFamily="34" charset="-122"/>
              </a:rPr>
              <a:t>“</a:t>
            </a:r>
            <a:r>
              <a:rPr lang="zh-CN" altLang="zh-CN" sz="2000" b="0" dirty="0">
                <a:latin typeface="微软雅黑" pitchFamily="34" charset="-122"/>
                <a:ea typeface="微软雅黑" pitchFamily="34" charset="-122"/>
              </a:rPr>
              <a:t>兵者，国之大事，死生之地，存亡之道，不可不察也</a:t>
            </a:r>
            <a:r>
              <a:rPr lang="en-US" altLang="zh-CN" sz="2000" b="0" dirty="0">
                <a:latin typeface="微软雅黑" pitchFamily="34" charset="-122"/>
                <a:ea typeface="微软雅黑" pitchFamily="34" charset="-122"/>
              </a:rPr>
              <a:t>”</a:t>
            </a:r>
            <a:r>
              <a:rPr lang="zh-CN" altLang="zh-CN" sz="2000" b="0" dirty="0" smtClean="0">
                <a:latin typeface="微软雅黑" pitchFamily="34" charset="-122"/>
                <a:ea typeface="微软雅黑" pitchFamily="34" charset="-122"/>
              </a:rPr>
              <a:t>。这里</a:t>
            </a:r>
            <a:r>
              <a:rPr lang="zh-CN" altLang="zh-CN" sz="2000" b="0" dirty="0">
                <a:latin typeface="微软雅黑" pitchFamily="34" charset="-122"/>
                <a:ea typeface="微软雅黑" pitchFamily="34" charset="-122"/>
              </a:rPr>
              <a:t>的</a:t>
            </a:r>
            <a:r>
              <a:rPr lang="en-US" altLang="zh-CN" sz="2000" b="0" dirty="0">
                <a:latin typeface="微软雅黑" pitchFamily="34" charset="-122"/>
                <a:ea typeface="微软雅黑" pitchFamily="34" charset="-122"/>
              </a:rPr>
              <a:t>“</a:t>
            </a:r>
            <a:r>
              <a:rPr lang="zh-CN" altLang="zh-CN" sz="2000" b="0" dirty="0">
                <a:latin typeface="微软雅黑" pitchFamily="34" charset="-122"/>
                <a:ea typeface="微软雅黑" pitchFamily="34" charset="-122"/>
              </a:rPr>
              <a:t>察</a:t>
            </a:r>
            <a:r>
              <a:rPr lang="en-US" altLang="zh-CN" sz="2000" b="0" dirty="0">
                <a:latin typeface="微软雅黑" pitchFamily="34" charset="-122"/>
                <a:ea typeface="微软雅黑" pitchFamily="34" charset="-122"/>
              </a:rPr>
              <a:t>”</a:t>
            </a:r>
            <a:r>
              <a:rPr lang="zh-CN" altLang="zh-CN" sz="2000" b="0" dirty="0">
                <a:latin typeface="微软雅黑" pitchFamily="34" charset="-122"/>
                <a:ea typeface="微软雅黑" pitchFamily="34" charset="-122"/>
              </a:rPr>
              <a:t>，不仅仅是</a:t>
            </a:r>
            <a:r>
              <a:rPr lang="zh-CN" altLang="zh-CN" sz="2000" b="0" dirty="0" smtClean="0">
                <a:latin typeface="微软雅黑" pitchFamily="34" charset="-122"/>
                <a:ea typeface="微软雅黑" pitchFamily="34" charset="-122"/>
              </a:rPr>
              <a:t>强调分析</a:t>
            </a:r>
            <a:r>
              <a:rPr lang="zh-CN" altLang="zh-CN" sz="2000" b="0" dirty="0">
                <a:latin typeface="微软雅黑" pitchFamily="34" charset="-122"/>
                <a:ea typeface="微软雅黑" pitchFamily="34" charset="-122"/>
              </a:rPr>
              <a:t>双方资源优劣，而且要估算用兵动武可能产生的</a:t>
            </a:r>
            <a:r>
              <a:rPr lang="zh-CN" altLang="zh-CN" sz="2000" b="0" dirty="0" smtClean="0">
                <a:latin typeface="微软雅黑" pitchFamily="34" charset="-122"/>
                <a:ea typeface="微软雅黑" pitchFamily="34" charset="-122"/>
              </a:rPr>
              <a:t>代价</a:t>
            </a:r>
            <a:r>
              <a:rPr lang="zh-CN" altLang="en-US" sz="2000" b="0" dirty="0" smtClean="0">
                <a:latin typeface="微软雅黑" pitchFamily="34" charset="-122"/>
                <a:ea typeface="微软雅黑" pitchFamily="34" charset="-122"/>
              </a:rPr>
              <a:t>，</a:t>
            </a:r>
            <a:r>
              <a:rPr lang="zh-CN" altLang="zh-CN" sz="2000" b="0" dirty="0">
                <a:latin typeface="微软雅黑" pitchFamily="34" charset="-122"/>
                <a:ea typeface="微软雅黑" pitchFamily="34" charset="-122"/>
              </a:rPr>
              <a:t>要意识到</a:t>
            </a:r>
            <a:r>
              <a:rPr lang="en-US" altLang="zh-CN" sz="2000" b="0" dirty="0">
                <a:latin typeface="微软雅黑" pitchFamily="34" charset="-122"/>
                <a:ea typeface="微软雅黑" pitchFamily="34" charset="-122"/>
              </a:rPr>
              <a:t>“</a:t>
            </a:r>
            <a:r>
              <a:rPr lang="zh-CN" altLang="zh-CN" sz="2000" b="0" dirty="0">
                <a:latin typeface="微软雅黑" pitchFamily="34" charset="-122"/>
                <a:ea typeface="微软雅黑" pitchFamily="34" charset="-122"/>
              </a:rPr>
              <a:t>军争为利，军争为危</a:t>
            </a:r>
            <a:r>
              <a:rPr lang="en-US" altLang="zh-CN" sz="2000" b="0" dirty="0">
                <a:latin typeface="微软雅黑" pitchFamily="34" charset="-122"/>
                <a:ea typeface="微软雅黑" pitchFamily="34" charset="-122"/>
              </a:rPr>
              <a:t>”</a:t>
            </a:r>
            <a:r>
              <a:rPr lang="zh-CN" altLang="zh-CN" sz="2000" b="0" dirty="0" smtClean="0">
                <a:latin typeface="微软雅黑" pitchFamily="34" charset="-122"/>
                <a:ea typeface="微软雅黑" pitchFamily="34" charset="-122"/>
              </a:rPr>
              <a:t>。</a:t>
            </a:r>
            <a:endParaRPr lang="zh-CN" altLang="en-US" sz="2000" b="0" dirty="0">
              <a:latin typeface="微软雅黑" pitchFamily="34" charset="-122"/>
              <a:ea typeface="微软雅黑"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8650" y="1583263"/>
            <a:ext cx="2814598" cy="4759341"/>
          </a:xfrm>
          <a:prstGeom prst="rect">
            <a:avLst/>
          </a:prstGeom>
        </p:spPr>
      </p:pic>
      <p:sp>
        <p:nvSpPr>
          <p:cNvPr id="6" name="TextBox 5"/>
          <p:cNvSpPr txBox="1"/>
          <p:nvPr/>
        </p:nvSpPr>
        <p:spPr>
          <a:xfrm>
            <a:off x="4071934" y="5214950"/>
            <a:ext cx="2428892" cy="400110"/>
          </a:xfrm>
          <a:prstGeom prst="rect">
            <a:avLst/>
          </a:prstGeom>
          <a:noFill/>
        </p:spPr>
        <p:txBody>
          <a:bodyPr wrap="square" rtlCol="0">
            <a:spAutoFit/>
          </a:bodyPr>
          <a:lstStyle/>
          <a:p>
            <a:r>
              <a:rPr lang="zh-CN" altLang="en-US" sz="2000" b="1" dirty="0" smtClean="0">
                <a:solidFill>
                  <a:srgbClr val="FF0000"/>
                </a:solidFill>
                <a:latin typeface="+mn-lt"/>
                <a:ea typeface="+mn-ea"/>
              </a:rPr>
              <a:t>竞争、合作</a:t>
            </a:r>
          </a:p>
        </p:txBody>
      </p:sp>
    </p:spTree>
    <p:extLst>
      <p:ext uri="{BB962C8B-B14F-4D97-AF65-F5344CB8AC3E}">
        <p14:creationId xmlns:p14="http://schemas.microsoft.com/office/powerpoint/2010/main" xmlns="" val="412036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7992888" cy="648072"/>
          </a:xfrm>
        </p:spPr>
        <p:txBody>
          <a:bodyPr>
            <a:normAutofit/>
          </a:bodyPr>
          <a:lstStyle/>
          <a:p>
            <a:r>
              <a:rPr lang="en-US" altLang="zh-CN" sz="2400" b="0" dirty="0">
                <a:latin typeface="微软雅黑" pitchFamily="34" charset="-122"/>
                <a:ea typeface="微软雅黑" pitchFamily="34" charset="-122"/>
              </a:rPr>
              <a:t>4. </a:t>
            </a:r>
            <a:r>
              <a:rPr lang="zh-CN" altLang="zh-CN" sz="2400" b="0" dirty="0">
                <a:latin typeface="微软雅黑" pitchFamily="34" charset="-122"/>
                <a:ea typeface="微软雅黑" pitchFamily="34" charset="-122"/>
              </a:rPr>
              <a:t>依法治理思想</a:t>
            </a:r>
            <a:endParaRPr lang="zh-CN" altLang="en-US" sz="2400" b="0" dirty="0">
              <a:latin typeface="微软雅黑" pitchFamily="34" charset="-122"/>
              <a:ea typeface="微软雅黑" pitchFamily="34" charset="-122"/>
            </a:endParaRPr>
          </a:p>
        </p:txBody>
      </p:sp>
      <p:sp>
        <p:nvSpPr>
          <p:cNvPr id="3" name="内容占位符 2"/>
          <p:cNvSpPr>
            <a:spLocks noGrp="1"/>
          </p:cNvSpPr>
          <p:nvPr>
            <p:ph idx="1"/>
          </p:nvPr>
        </p:nvSpPr>
        <p:spPr>
          <a:xfrm>
            <a:off x="847591" y="1760313"/>
            <a:ext cx="7613830" cy="4555067"/>
          </a:xfrm>
        </p:spPr>
        <p:txBody>
          <a:bodyPr>
            <a:normAutofit/>
          </a:bodyPr>
          <a:lstStyle/>
          <a:p>
            <a:pPr>
              <a:buFont typeface="Wingdings" panose="05000000000000000000" pitchFamily="2" charset="2"/>
              <a:buChar char="Ø"/>
            </a:pPr>
            <a:r>
              <a:rPr lang="zh-CN" altLang="zh-CN" sz="2000" b="0" dirty="0">
                <a:latin typeface="微软雅黑" pitchFamily="34" charset="-122"/>
                <a:ea typeface="微软雅黑" pitchFamily="34" charset="-122"/>
              </a:rPr>
              <a:t>管理就是围绕着</a:t>
            </a:r>
            <a:r>
              <a:rPr lang="zh-CN" altLang="zh-CN" sz="2000" b="1" dirty="0">
                <a:solidFill>
                  <a:srgbClr val="FF0000"/>
                </a:solidFill>
                <a:latin typeface="微软雅黑" pitchFamily="34" charset="-122"/>
                <a:ea typeface="微软雅黑" pitchFamily="34" charset="-122"/>
              </a:rPr>
              <a:t>秩序</a:t>
            </a:r>
            <a:r>
              <a:rPr lang="zh-CN" altLang="zh-CN" sz="2000" b="0" dirty="0">
                <a:latin typeface="微软雅黑" pitchFamily="34" charset="-122"/>
                <a:ea typeface="微软雅黑" pitchFamily="34" charset="-122"/>
              </a:rPr>
              <a:t>的</a:t>
            </a:r>
            <a:r>
              <a:rPr lang="zh-CN" altLang="zh-CN" sz="2000" b="1" dirty="0">
                <a:solidFill>
                  <a:srgbClr val="FF0000"/>
                </a:solidFill>
                <a:latin typeface="微软雅黑" pitchFamily="34" charset="-122"/>
                <a:ea typeface="微软雅黑" pitchFamily="34" charset="-122"/>
              </a:rPr>
              <a:t>建立和维持</a:t>
            </a:r>
            <a:r>
              <a:rPr lang="zh-CN" altLang="zh-CN" sz="2000" b="0" dirty="0">
                <a:latin typeface="微软雅黑" pitchFamily="34" charset="-122"/>
                <a:ea typeface="微软雅黑" pitchFamily="34" charset="-122"/>
              </a:rPr>
              <a:t>而进行的一系列工作。建立和维持秩序可以借助两种不同</a:t>
            </a:r>
            <a:r>
              <a:rPr lang="zh-CN" altLang="zh-CN" sz="2000" b="0" dirty="0" smtClean="0">
                <a:latin typeface="微软雅黑" pitchFamily="34" charset="-122"/>
                <a:ea typeface="微软雅黑" pitchFamily="34" charset="-122"/>
              </a:rPr>
              <a:t>的方法</a:t>
            </a:r>
            <a:r>
              <a:rPr lang="zh-CN" altLang="en-US"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r>
              <a:rPr lang="zh-CN" altLang="en-US" sz="2000" b="0" dirty="0" smtClean="0">
                <a:solidFill>
                  <a:srgbClr val="C00000"/>
                </a:solidFill>
                <a:latin typeface="微软雅黑" pitchFamily="34" charset="-122"/>
                <a:ea typeface="微软雅黑" pitchFamily="34" charset="-122"/>
              </a:rPr>
              <a:t>人治</a:t>
            </a:r>
            <a:r>
              <a:rPr lang="en-US" altLang="zh-CN" sz="2000" b="0" dirty="0" smtClean="0">
                <a:latin typeface="微软雅黑" pitchFamily="34" charset="-122"/>
                <a:ea typeface="微软雅黑" pitchFamily="34" charset="-122"/>
              </a:rPr>
              <a:t>——</a:t>
            </a:r>
            <a:r>
              <a:rPr lang="zh-CN" altLang="zh-CN" sz="2000" b="0" dirty="0" smtClean="0">
                <a:latin typeface="微软雅黑" pitchFamily="34" charset="-122"/>
                <a:ea typeface="微软雅黑" pitchFamily="34" charset="-122"/>
              </a:rPr>
              <a:t>依靠</a:t>
            </a:r>
            <a:r>
              <a:rPr lang="zh-CN" altLang="zh-CN" sz="2000" b="0" dirty="0">
                <a:latin typeface="微软雅黑" pitchFamily="34" charset="-122"/>
                <a:ea typeface="微软雅黑" pitchFamily="34" charset="-122"/>
              </a:rPr>
              <a:t>管理者主要根据自己判断的实时</a:t>
            </a:r>
            <a:r>
              <a:rPr lang="zh-CN" altLang="zh-CN" sz="2000" b="0" dirty="0" smtClean="0">
                <a:latin typeface="微软雅黑" pitchFamily="34" charset="-122"/>
                <a:ea typeface="微软雅黑" pitchFamily="34" charset="-122"/>
              </a:rPr>
              <a:t>监督</a:t>
            </a:r>
            <a:r>
              <a:rPr lang="zh-CN" altLang="en-US"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r>
              <a:rPr lang="zh-CN" altLang="en-US" sz="2000" b="0" dirty="0" smtClean="0">
                <a:solidFill>
                  <a:srgbClr val="C00000"/>
                </a:solidFill>
                <a:latin typeface="微软雅黑" pitchFamily="34" charset="-122"/>
                <a:ea typeface="微软雅黑" pitchFamily="34" charset="-122"/>
              </a:rPr>
              <a:t>法治</a:t>
            </a:r>
            <a:r>
              <a:rPr lang="en-US" altLang="zh-CN" sz="2000" b="0" dirty="0" smtClean="0">
                <a:latin typeface="微软雅黑" pitchFamily="34" charset="-122"/>
                <a:ea typeface="微软雅黑" pitchFamily="34" charset="-122"/>
              </a:rPr>
              <a:t>——</a:t>
            </a:r>
            <a:r>
              <a:rPr lang="zh-CN" altLang="zh-CN" sz="2000" b="0" dirty="0" smtClean="0">
                <a:latin typeface="微软雅黑" pitchFamily="34" charset="-122"/>
                <a:ea typeface="微软雅黑" pitchFamily="34" charset="-122"/>
              </a:rPr>
              <a:t>借助</a:t>
            </a:r>
            <a:r>
              <a:rPr lang="zh-CN" altLang="zh-CN" sz="2000" b="0" dirty="0">
                <a:latin typeface="微软雅黑" pitchFamily="34" charset="-122"/>
                <a:ea typeface="微软雅黑" pitchFamily="34" charset="-122"/>
              </a:rPr>
              <a:t>规则的制定和执行</a:t>
            </a:r>
            <a:r>
              <a:rPr lang="zh-CN" altLang="zh-CN"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pPr>
              <a:buFont typeface="Wingdings" panose="05000000000000000000" pitchFamily="2" charset="2"/>
              <a:buChar char="Ø"/>
            </a:pPr>
            <a:r>
              <a:rPr lang="zh-CN" altLang="zh-CN" sz="2000" b="0" dirty="0">
                <a:latin typeface="微软雅黑" pitchFamily="34" charset="-122"/>
                <a:ea typeface="微软雅黑" pitchFamily="34" charset="-122"/>
              </a:rPr>
              <a:t>依法治理，需要依循“</a:t>
            </a:r>
            <a:r>
              <a:rPr lang="zh-CN" altLang="zh-CN" sz="2000" b="0" dirty="0">
                <a:solidFill>
                  <a:srgbClr val="C00000"/>
                </a:solidFill>
                <a:latin typeface="微软雅黑" pitchFamily="34" charset="-122"/>
                <a:ea typeface="微软雅黑" pitchFamily="34" charset="-122"/>
              </a:rPr>
              <a:t>明法</a:t>
            </a:r>
            <a:r>
              <a:rPr lang="zh-CN" altLang="zh-CN" sz="2000" b="0" dirty="0">
                <a:latin typeface="微软雅黑" pitchFamily="34" charset="-122"/>
                <a:ea typeface="微软雅黑" pitchFamily="34" charset="-122"/>
              </a:rPr>
              <a:t>”“</a:t>
            </a:r>
            <a:r>
              <a:rPr lang="zh-CN" altLang="zh-CN" sz="2000" b="0" dirty="0">
                <a:solidFill>
                  <a:srgbClr val="C00000"/>
                </a:solidFill>
                <a:latin typeface="微软雅黑" pitchFamily="34" charset="-122"/>
                <a:ea typeface="微软雅黑" pitchFamily="34" charset="-122"/>
              </a:rPr>
              <a:t>一法</a:t>
            </a:r>
            <a:r>
              <a:rPr lang="zh-CN" altLang="zh-CN" sz="2000" b="0" dirty="0">
                <a:latin typeface="微软雅黑" pitchFamily="34" charset="-122"/>
                <a:ea typeface="微软雅黑" pitchFamily="34" charset="-122"/>
              </a:rPr>
              <a:t>”以及“</a:t>
            </a:r>
            <a:r>
              <a:rPr lang="zh-CN" altLang="zh-CN" sz="2000" b="0" dirty="0">
                <a:solidFill>
                  <a:srgbClr val="C00000"/>
                </a:solidFill>
                <a:latin typeface="微软雅黑" pitchFamily="34" charset="-122"/>
                <a:ea typeface="微软雅黑" pitchFamily="34" charset="-122"/>
              </a:rPr>
              <a:t>常法</a:t>
            </a:r>
            <a:r>
              <a:rPr lang="zh-CN" altLang="zh-CN" sz="2000" b="0" dirty="0">
                <a:latin typeface="微软雅黑" pitchFamily="34" charset="-122"/>
                <a:ea typeface="微软雅黑" pitchFamily="34" charset="-122"/>
              </a:rPr>
              <a:t>”的原则。</a:t>
            </a:r>
          </a:p>
          <a:p>
            <a:pPr marL="0" indent="0">
              <a:buNone/>
            </a:pPr>
            <a:endParaRPr lang="en-US" altLang="zh-CN" sz="2000" b="0" dirty="0" smtClean="0">
              <a:latin typeface="微软雅黑" pitchFamily="34" charset="-122"/>
              <a:ea typeface="微软雅黑" pitchFamily="34"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67945" y="3747914"/>
            <a:ext cx="4393476" cy="2567466"/>
          </a:xfrm>
          <a:prstGeom prst="rect">
            <a:avLst/>
          </a:prstGeom>
        </p:spPr>
      </p:pic>
    </p:spTree>
    <p:extLst>
      <p:ext uri="{BB962C8B-B14F-4D97-AF65-F5344CB8AC3E}">
        <p14:creationId xmlns:p14="http://schemas.microsoft.com/office/powerpoint/2010/main" xmlns="" val="1135427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021" y="321446"/>
            <a:ext cx="5755217" cy="778931"/>
          </a:xfrm>
        </p:spPr>
        <p:txBody>
          <a:bodyPr>
            <a:normAutofit/>
          </a:bodyPr>
          <a:lstStyle/>
          <a:p>
            <a:r>
              <a:rPr lang="zh-CN" altLang="en-US" sz="2000" b="0" dirty="0" smtClean="0">
                <a:latin typeface="微软雅黑" pitchFamily="34" charset="-122"/>
                <a:ea typeface="微软雅黑" pitchFamily="34" charset="-122"/>
              </a:rPr>
              <a:t>“依法治理”原则</a:t>
            </a:r>
            <a:endParaRPr lang="zh-CN" altLang="en-US" sz="2000" b="0" dirty="0">
              <a:latin typeface="微软雅黑" pitchFamily="34" charset="-122"/>
              <a:ea typeface="微软雅黑" pitchFamily="34" charset="-122"/>
            </a:endParaRPr>
          </a:p>
        </p:txBody>
      </p:sp>
      <p:graphicFrame>
        <p:nvGraphicFramePr>
          <p:cNvPr id="9" name="图示 8"/>
          <p:cNvGraphicFramePr/>
          <p:nvPr/>
        </p:nvGraphicFramePr>
        <p:xfrm>
          <a:off x="2599117" y="2202874"/>
          <a:ext cx="3515933" cy="2629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内容占位符 9"/>
          <p:cNvSpPr>
            <a:spLocks noGrp="1"/>
          </p:cNvSpPr>
          <p:nvPr>
            <p:ph idx="1"/>
          </p:nvPr>
        </p:nvSpPr>
        <p:spPr>
          <a:xfrm>
            <a:off x="1043608" y="3284984"/>
            <a:ext cx="1800200" cy="753415"/>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noAutofit/>
          </a:bodyPr>
          <a:lstStyle/>
          <a:p>
            <a:pPr marL="0" indent="0" algn="ctr">
              <a:buNone/>
            </a:pPr>
            <a:r>
              <a:rPr lang="zh-CN" altLang="en-US" sz="2000" b="0" dirty="0" smtClean="0">
                <a:solidFill>
                  <a:srgbClr val="C00000"/>
                </a:solidFill>
                <a:latin typeface="微软雅黑" pitchFamily="34" charset="-122"/>
                <a:ea typeface="微软雅黑" pitchFamily="34" charset="-122"/>
              </a:rPr>
              <a:t>公开性</a:t>
            </a:r>
            <a:endParaRPr lang="en-US" altLang="zh-CN" sz="2000" b="0" dirty="0">
              <a:solidFill>
                <a:srgbClr val="C00000"/>
              </a:solidFill>
              <a:latin typeface="微软雅黑" pitchFamily="34" charset="-122"/>
              <a:ea typeface="微软雅黑" pitchFamily="34" charset="-122"/>
            </a:endParaRPr>
          </a:p>
        </p:txBody>
      </p:sp>
      <p:sp>
        <p:nvSpPr>
          <p:cNvPr id="11" name="内容占位符 9"/>
          <p:cNvSpPr txBox="1"/>
          <p:nvPr/>
        </p:nvSpPr>
        <p:spPr>
          <a:xfrm>
            <a:off x="5220072" y="2185581"/>
            <a:ext cx="3240360" cy="660265"/>
          </a:xfrm>
          <a:prstGeom prst="rect">
            <a:avLst/>
          </a:prstGeom>
          <a:ln w="19050" cap="flat" cmpd="sng" algn="ctr">
            <a:solidFill>
              <a:srgbClr val="D34726"/>
            </a:solidFill>
            <a:prstDash val="dash"/>
            <a:miter lim="800000"/>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lvl1pPr marL="228600" indent="-228600" algn="l" defTabSz="914400" rtl="0" eaLnBrk="1" latinLnBrk="0" hangingPunct="1">
              <a:lnSpc>
                <a:spcPct val="150000"/>
              </a:lnSpc>
              <a:spcBef>
                <a:spcPts val="0"/>
              </a:spcBef>
              <a:buFont typeface="Arial" panose="020B0604020202020204" pitchFamily="34" charset="0"/>
              <a:buChar char="•"/>
              <a:defRPr sz="2800" kern="1200">
                <a:solidFill>
                  <a:schemeClr val="dk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zh-CN" altLang="zh-CN" sz="2000" dirty="0">
                <a:solidFill>
                  <a:srgbClr val="C00000"/>
                </a:solidFill>
              </a:rPr>
              <a:t>统一性原则和</a:t>
            </a:r>
            <a:r>
              <a:rPr lang="zh-CN" altLang="zh-CN" sz="2000" dirty="0" smtClean="0">
                <a:solidFill>
                  <a:srgbClr val="C00000"/>
                </a:solidFill>
              </a:rPr>
              <a:t>平等性</a:t>
            </a:r>
            <a:endParaRPr lang="en-US" altLang="zh-CN" sz="2000" dirty="0" smtClean="0"/>
          </a:p>
        </p:txBody>
      </p:sp>
      <p:sp>
        <p:nvSpPr>
          <p:cNvPr id="12" name="内容占位符 9"/>
          <p:cNvSpPr txBox="1"/>
          <p:nvPr/>
        </p:nvSpPr>
        <p:spPr>
          <a:xfrm>
            <a:off x="5724128" y="4171979"/>
            <a:ext cx="2592288" cy="677207"/>
          </a:xfrm>
          <a:prstGeom prst="rect">
            <a:avLst/>
          </a:prstGeom>
          <a:ln w="19050" cap="flat" cmpd="sng" algn="ctr">
            <a:solidFill>
              <a:srgbClr val="D34726"/>
            </a:solidFill>
            <a:prstDash val="dash"/>
            <a:miter lim="800000"/>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lvl1pPr marL="228600" indent="-228600" algn="l" defTabSz="914400" rtl="0" eaLnBrk="1" latinLnBrk="0" hangingPunct="1">
              <a:lnSpc>
                <a:spcPct val="150000"/>
              </a:lnSpc>
              <a:spcBef>
                <a:spcPts val="0"/>
              </a:spcBef>
              <a:buFont typeface="Arial" panose="020B0604020202020204" pitchFamily="34" charset="0"/>
              <a:buChar char="•"/>
              <a:defRPr sz="2800" kern="1200">
                <a:solidFill>
                  <a:schemeClr val="dk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zh-CN" altLang="zh-CN" sz="2000" dirty="0" smtClean="0">
                <a:solidFill>
                  <a:srgbClr val="C00000"/>
                </a:solidFill>
              </a:rPr>
              <a:t>相对稳定性</a:t>
            </a:r>
            <a:endParaRPr lang="en-US" altLang="zh-CN" sz="2000" dirty="0" smtClean="0"/>
          </a:p>
        </p:txBody>
      </p:sp>
      <p:sp>
        <p:nvSpPr>
          <p:cNvPr id="7" name="矩形 6"/>
          <p:cNvSpPr/>
          <p:nvPr/>
        </p:nvSpPr>
        <p:spPr>
          <a:xfrm>
            <a:off x="285720" y="6143644"/>
            <a:ext cx="4572000" cy="369332"/>
          </a:xfrm>
          <a:prstGeom prst="rect">
            <a:avLst/>
          </a:prstGeom>
        </p:spPr>
        <p:txBody>
          <a:bodyPr>
            <a:spAutoFit/>
          </a:bodyPr>
          <a:lstStyle/>
          <a:p>
            <a:r>
              <a:rPr lang="zh-CN" altLang="en-US" b="1" dirty="0" smtClean="0">
                <a:solidFill>
                  <a:srgbClr val="FF0000"/>
                </a:solidFill>
              </a:rPr>
              <a:t>“礼不下庶人，刑不上大夫”</a:t>
            </a:r>
            <a:r>
              <a:rPr lang="en-US" altLang="zh-CN" b="1" dirty="0" smtClean="0">
                <a:solidFill>
                  <a:srgbClr val="FF0000"/>
                </a:solidFill>
              </a:rPr>
              <a:t>——《</a:t>
            </a:r>
            <a:r>
              <a:rPr lang="zh-CN" altLang="en-US" b="1" dirty="0" smtClean="0">
                <a:solidFill>
                  <a:srgbClr val="FF0000"/>
                </a:solidFill>
              </a:rPr>
              <a:t>礼记</a:t>
            </a:r>
            <a:r>
              <a:rPr lang="en-US" altLang="zh-CN" b="1" dirty="0" smtClean="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xmlns="" val="1472394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88640"/>
            <a:ext cx="6274426" cy="696627"/>
          </a:xfrm>
        </p:spPr>
        <p:txBody>
          <a:bodyPr>
            <a:normAutofit/>
          </a:bodyPr>
          <a:lstStyle/>
          <a:p>
            <a:r>
              <a:rPr lang="zh-CN" altLang="en-US" sz="2400" b="0" dirty="0">
                <a:latin typeface="微软雅黑" pitchFamily="34" charset="-122"/>
                <a:ea typeface="微软雅黑" pitchFamily="34" charset="-122"/>
              </a:rPr>
              <a:t>（二）西方工厂制度早期的管理</a:t>
            </a:r>
            <a:r>
              <a:rPr lang="zh-CN" altLang="en-US" sz="2400" b="0" dirty="0" smtClean="0">
                <a:latin typeface="微软雅黑" pitchFamily="34" charset="-122"/>
                <a:ea typeface="微软雅黑" pitchFamily="34" charset="-122"/>
              </a:rPr>
              <a:t>思想</a:t>
            </a:r>
            <a:endParaRPr lang="zh-CN" altLang="en-US" sz="2400" b="0" dirty="0">
              <a:latin typeface="微软雅黑" pitchFamily="34" charset="-122"/>
              <a:ea typeface="微软雅黑" pitchFamily="34" charset="-122"/>
            </a:endParaRPr>
          </a:p>
        </p:txBody>
      </p:sp>
      <p:sp>
        <p:nvSpPr>
          <p:cNvPr id="3" name="内容占位符 2"/>
          <p:cNvSpPr>
            <a:spLocks noGrp="1"/>
          </p:cNvSpPr>
          <p:nvPr>
            <p:ph idx="1"/>
          </p:nvPr>
        </p:nvSpPr>
        <p:spPr>
          <a:xfrm>
            <a:off x="772732" y="1647687"/>
            <a:ext cx="7662930" cy="4555067"/>
          </a:xfrm>
        </p:spPr>
        <p:txBody>
          <a:bodyPr>
            <a:normAutofit/>
          </a:bodyPr>
          <a:lstStyle/>
          <a:p>
            <a:pPr>
              <a:buFont typeface="Wingdings" panose="05000000000000000000" pitchFamily="2" charset="2"/>
              <a:buChar char="Ø"/>
            </a:pPr>
            <a:r>
              <a:rPr lang="zh-CN" altLang="en-US" sz="2000" b="0" dirty="0">
                <a:latin typeface="微软雅黑" pitchFamily="34" charset="-122"/>
                <a:ea typeface="微软雅黑" pitchFamily="34" charset="-122"/>
              </a:rPr>
              <a:t>罗伯特</a:t>
            </a:r>
            <a:r>
              <a:rPr lang="en-US" altLang="zh-CN" sz="2000" b="0" dirty="0">
                <a:latin typeface="微软雅黑" pitchFamily="34" charset="-122"/>
                <a:ea typeface="微软雅黑" pitchFamily="34" charset="-122"/>
              </a:rPr>
              <a:t>•</a:t>
            </a:r>
            <a:r>
              <a:rPr lang="zh-CN" altLang="en-US" sz="2000" b="0" dirty="0">
                <a:latin typeface="微软雅黑" pitchFamily="34" charset="-122"/>
                <a:ea typeface="微软雅黑" pitchFamily="34" charset="-122"/>
              </a:rPr>
              <a:t>欧文</a:t>
            </a:r>
            <a:r>
              <a:rPr lang="zh-CN" altLang="en-US" sz="2000" b="0" dirty="0" smtClean="0">
                <a:latin typeface="微软雅黑" pitchFamily="34" charset="-122"/>
                <a:ea typeface="微软雅黑" pitchFamily="34" charset="-122"/>
              </a:rPr>
              <a:t>：</a:t>
            </a:r>
            <a:r>
              <a:rPr lang="zh-CN" altLang="zh-CN" sz="2000" b="0" dirty="0">
                <a:latin typeface="微软雅黑" pitchFamily="34" charset="-122"/>
                <a:ea typeface="微软雅黑" pitchFamily="34" charset="-122"/>
              </a:rPr>
              <a:t>现代人事管理的创始人</a:t>
            </a:r>
            <a:r>
              <a:rPr lang="zh-CN" altLang="zh-CN"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r>
              <a:rPr lang="zh-CN" altLang="en-US" sz="2000" b="0" dirty="0">
                <a:latin typeface="微软雅黑" pitchFamily="34" charset="-122"/>
                <a:ea typeface="微软雅黑" pitchFamily="34" charset="-122"/>
              </a:rPr>
              <a:t>欧文</a:t>
            </a:r>
            <a:r>
              <a:rPr lang="zh-CN" altLang="en-US" sz="2000" b="0" dirty="0" smtClean="0">
                <a:latin typeface="微软雅黑" pitchFamily="34" charset="-122"/>
                <a:ea typeface="微软雅黑" pitchFamily="34" charset="-122"/>
              </a:rPr>
              <a:t>认为，人</a:t>
            </a:r>
            <a:r>
              <a:rPr lang="zh-CN" altLang="en-US" sz="2000" b="0" dirty="0">
                <a:latin typeface="微软雅黑" pitchFamily="34" charset="-122"/>
                <a:ea typeface="微软雅黑" pitchFamily="34" charset="-122"/>
              </a:rPr>
              <a:t>是环境的产物，只有处在适宜的物质和道德环境下，人才能培养出好的</a:t>
            </a:r>
            <a:r>
              <a:rPr lang="zh-CN" altLang="en-US" sz="2000" b="0" dirty="0" smtClean="0">
                <a:latin typeface="微软雅黑" pitchFamily="34" charset="-122"/>
                <a:ea typeface="微软雅黑" pitchFamily="34" charset="-122"/>
              </a:rPr>
              <a:t>品德。</a:t>
            </a:r>
            <a:endParaRPr lang="en-US" altLang="zh-CN" sz="2000" b="0" dirty="0" smtClean="0">
              <a:latin typeface="微软雅黑" pitchFamily="34" charset="-122"/>
              <a:ea typeface="微软雅黑"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99256" y="3172527"/>
            <a:ext cx="4378817" cy="2713118"/>
          </a:xfrm>
          <a:prstGeom prst="rect">
            <a:avLst/>
          </a:prstGeom>
        </p:spPr>
      </p:pic>
    </p:spTree>
    <p:extLst>
      <p:ext uri="{BB962C8B-B14F-4D97-AF65-F5344CB8AC3E}">
        <p14:creationId xmlns:p14="http://schemas.microsoft.com/office/powerpoint/2010/main" xmlns="" val="2735816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484784"/>
            <a:ext cx="8141864" cy="5149762"/>
          </a:xfrm>
        </p:spPr>
        <p:txBody>
          <a:bodyPr>
            <a:normAutofit/>
          </a:bodyPr>
          <a:lstStyle/>
          <a:p>
            <a:pPr lvl="0">
              <a:buFont typeface="Wingdings" panose="05000000000000000000" pitchFamily="2" charset="2"/>
              <a:buChar char="Ø"/>
            </a:pPr>
            <a:r>
              <a:rPr lang="zh-CN" altLang="zh-CN" sz="2000" b="0" dirty="0">
                <a:solidFill>
                  <a:prstClr val="black"/>
                </a:solidFill>
                <a:latin typeface="微软雅黑" pitchFamily="34" charset="-122"/>
                <a:ea typeface="微软雅黑" pitchFamily="34" charset="-122"/>
              </a:rPr>
              <a:t>亚当</a:t>
            </a:r>
            <a:r>
              <a:rPr lang="en-US" altLang="zh-CN" sz="2000" b="0" dirty="0">
                <a:solidFill>
                  <a:prstClr val="black"/>
                </a:solidFill>
                <a:latin typeface="微软雅黑" pitchFamily="34" charset="-122"/>
                <a:ea typeface="微软雅黑" pitchFamily="34" charset="-122"/>
              </a:rPr>
              <a:t>·</a:t>
            </a:r>
            <a:r>
              <a:rPr lang="zh-CN" altLang="zh-CN" sz="2000" b="0" dirty="0">
                <a:solidFill>
                  <a:prstClr val="black"/>
                </a:solidFill>
                <a:latin typeface="微软雅黑" pitchFamily="34" charset="-122"/>
                <a:ea typeface="微软雅黑" pitchFamily="34" charset="-122"/>
              </a:rPr>
              <a:t>斯密</a:t>
            </a:r>
            <a:r>
              <a:rPr lang="zh-CN" altLang="en-US" sz="2000" b="0" dirty="0" smtClean="0">
                <a:solidFill>
                  <a:prstClr val="black"/>
                </a:solidFill>
                <a:latin typeface="微软雅黑" pitchFamily="34" charset="-122"/>
                <a:ea typeface="微软雅黑" pitchFamily="34" charset="-122"/>
              </a:rPr>
              <a:t>：</a:t>
            </a:r>
            <a:r>
              <a:rPr lang="zh-CN" altLang="zh-CN" sz="2000" b="0" dirty="0" smtClean="0">
                <a:latin typeface="微软雅黑" pitchFamily="34" charset="-122"/>
                <a:ea typeface="微软雅黑" pitchFamily="34" charset="-122"/>
              </a:rPr>
              <a:t>《国民财富的性质和原因的研究》</a:t>
            </a:r>
            <a:endParaRPr lang="en-US" altLang="zh-CN" sz="2000" b="0" dirty="0" smtClean="0">
              <a:latin typeface="微软雅黑" pitchFamily="34" charset="-122"/>
              <a:ea typeface="微软雅黑" pitchFamily="34" charset="-122"/>
            </a:endParaRPr>
          </a:p>
          <a:p>
            <a:pPr lvl="0"/>
            <a:r>
              <a:rPr lang="zh-CN" altLang="zh-CN" sz="2000" b="1" dirty="0">
                <a:latin typeface="微软雅黑" pitchFamily="34" charset="-122"/>
                <a:ea typeface="微软雅黑" pitchFamily="34" charset="-122"/>
              </a:rPr>
              <a:t>劳动是国民财富的重要源泉之一</a:t>
            </a:r>
            <a:r>
              <a:rPr lang="zh-CN" altLang="zh-CN"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pPr lvl="0"/>
            <a:r>
              <a:rPr lang="zh-CN" altLang="zh-CN" sz="2000" b="0" dirty="0" smtClean="0">
                <a:latin typeface="微软雅黑" pitchFamily="34" charset="-122"/>
                <a:ea typeface="微软雅黑" pitchFamily="34" charset="-122"/>
              </a:rPr>
              <a:t>一</a:t>
            </a:r>
            <a:r>
              <a:rPr lang="zh-CN" altLang="zh-CN" sz="2000" b="0" dirty="0">
                <a:latin typeface="微软雅黑" pitchFamily="34" charset="-122"/>
                <a:ea typeface="微软雅黑" pitchFamily="34" charset="-122"/>
              </a:rPr>
              <a:t>国财富的多寡，取决于两个因素</a:t>
            </a:r>
            <a:r>
              <a:rPr lang="zh-CN" altLang="zh-CN"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pPr lvl="1"/>
            <a:r>
              <a:rPr lang="zh-CN" altLang="zh-CN" sz="2000" b="0" dirty="0" smtClean="0">
                <a:solidFill>
                  <a:srgbClr val="FF0000"/>
                </a:solidFill>
                <a:latin typeface="微软雅黑" pitchFamily="34" charset="-122"/>
                <a:ea typeface="微软雅黑" pitchFamily="34" charset="-122"/>
              </a:rPr>
              <a:t>该</a:t>
            </a:r>
            <a:r>
              <a:rPr lang="zh-CN" altLang="zh-CN" sz="2000" b="0" dirty="0">
                <a:solidFill>
                  <a:srgbClr val="FF0000"/>
                </a:solidFill>
                <a:latin typeface="微软雅黑" pitchFamily="34" charset="-122"/>
                <a:ea typeface="微软雅黑" pitchFamily="34" charset="-122"/>
              </a:rPr>
              <a:t>国从事有用劳动的居民在总人口中所占的比重</a:t>
            </a:r>
            <a:r>
              <a:rPr lang="zh-CN" altLang="zh-CN" sz="2000" b="0" dirty="0" smtClean="0">
                <a:solidFill>
                  <a:srgbClr val="FF0000"/>
                </a:solidFill>
                <a:latin typeface="微软雅黑" pitchFamily="34" charset="-122"/>
                <a:ea typeface="微软雅黑" pitchFamily="34" charset="-122"/>
              </a:rPr>
              <a:t>；</a:t>
            </a:r>
            <a:endParaRPr lang="en-US" altLang="zh-CN" sz="2000" b="0" dirty="0" smtClean="0">
              <a:solidFill>
                <a:srgbClr val="FF0000"/>
              </a:solidFill>
              <a:latin typeface="微软雅黑" pitchFamily="34" charset="-122"/>
              <a:ea typeface="微软雅黑" pitchFamily="34" charset="-122"/>
            </a:endParaRPr>
          </a:p>
          <a:p>
            <a:pPr lvl="1"/>
            <a:r>
              <a:rPr lang="zh-CN" altLang="zh-CN" sz="2000" b="0" dirty="0" smtClean="0">
                <a:solidFill>
                  <a:srgbClr val="FF0000"/>
                </a:solidFill>
                <a:latin typeface="微软雅黑" pitchFamily="34" charset="-122"/>
                <a:ea typeface="微软雅黑" pitchFamily="34" charset="-122"/>
              </a:rPr>
              <a:t>这</a:t>
            </a:r>
            <a:r>
              <a:rPr lang="zh-CN" altLang="zh-CN" sz="2000" b="0" dirty="0">
                <a:solidFill>
                  <a:srgbClr val="FF0000"/>
                </a:solidFill>
                <a:latin typeface="微软雅黑" pitchFamily="34" charset="-122"/>
                <a:ea typeface="微软雅黑" pitchFamily="34" charset="-122"/>
              </a:rPr>
              <a:t>些人的劳动熟练程度、劳动技巧和判断力的高低</a:t>
            </a:r>
            <a:r>
              <a:rPr lang="zh-CN" altLang="zh-CN" sz="2000" b="0" dirty="0" smtClean="0">
                <a:solidFill>
                  <a:srgbClr val="FF0000"/>
                </a:solidFill>
                <a:latin typeface="微软雅黑" pitchFamily="34" charset="-122"/>
                <a:ea typeface="微软雅黑" pitchFamily="34" charset="-122"/>
              </a:rPr>
              <a:t>。</a:t>
            </a:r>
            <a:endParaRPr lang="en-US" altLang="zh-CN" sz="2000" b="0" dirty="0" smtClean="0">
              <a:solidFill>
                <a:srgbClr val="FF0000"/>
              </a:solidFill>
              <a:latin typeface="微软雅黑" pitchFamily="34" charset="-122"/>
              <a:ea typeface="微软雅黑" pitchFamily="34" charset="-122"/>
            </a:endParaRPr>
          </a:p>
          <a:p>
            <a:pPr lvl="1"/>
            <a:r>
              <a:rPr lang="zh-CN" altLang="zh-CN" sz="2000" b="0" dirty="0" smtClean="0">
                <a:solidFill>
                  <a:schemeClr val="tx1"/>
                </a:solidFill>
                <a:latin typeface="微软雅黑" pitchFamily="34" charset="-122"/>
                <a:ea typeface="微软雅黑" pitchFamily="34" charset="-122"/>
              </a:rPr>
              <a:t>劳动</a:t>
            </a:r>
            <a:r>
              <a:rPr lang="zh-CN" altLang="zh-CN" sz="2000" b="0" dirty="0">
                <a:solidFill>
                  <a:schemeClr val="tx1"/>
                </a:solidFill>
                <a:latin typeface="微软雅黑" pitchFamily="34" charset="-122"/>
                <a:ea typeface="微软雅黑" pitchFamily="34" charset="-122"/>
              </a:rPr>
              <a:t>分工</a:t>
            </a:r>
            <a:r>
              <a:rPr lang="zh-CN" altLang="zh-CN" sz="2000" b="0" dirty="0" smtClean="0">
                <a:solidFill>
                  <a:schemeClr val="tx1"/>
                </a:solidFill>
                <a:latin typeface="微软雅黑" pitchFamily="34" charset="-122"/>
                <a:ea typeface="微软雅黑" pitchFamily="34" charset="-122"/>
              </a:rPr>
              <a:t>有助于</a:t>
            </a:r>
            <a:r>
              <a:rPr lang="zh-CN" altLang="zh-CN" sz="2000" b="0" dirty="0">
                <a:solidFill>
                  <a:schemeClr val="tx1"/>
                </a:solidFill>
                <a:latin typeface="微软雅黑" pitchFamily="34" charset="-122"/>
                <a:ea typeface="微软雅黑" pitchFamily="34" charset="-122"/>
              </a:rPr>
              <a:t>这个目标的</a:t>
            </a:r>
            <a:r>
              <a:rPr lang="zh-CN" altLang="zh-CN" sz="2000" b="0" dirty="0" smtClean="0">
                <a:solidFill>
                  <a:schemeClr val="tx1"/>
                </a:solidFill>
                <a:latin typeface="微软雅黑" pitchFamily="34" charset="-122"/>
                <a:ea typeface="微软雅黑" pitchFamily="34" charset="-122"/>
              </a:rPr>
              <a:t>实现：</a:t>
            </a:r>
            <a:endParaRPr lang="en-US" altLang="zh-CN" sz="2000" b="0" dirty="0" smtClean="0">
              <a:solidFill>
                <a:schemeClr val="tx1"/>
              </a:solidFill>
              <a:latin typeface="微软雅黑" pitchFamily="34" charset="-122"/>
              <a:ea typeface="微软雅黑" pitchFamily="34" charset="-122"/>
            </a:endParaRPr>
          </a:p>
          <a:p>
            <a:pPr lvl="2"/>
            <a:r>
              <a:rPr lang="zh-CN" altLang="zh-CN" sz="1600" b="0" dirty="0" smtClean="0">
                <a:solidFill>
                  <a:srgbClr val="FF0000"/>
                </a:solidFill>
                <a:latin typeface="微软雅黑" pitchFamily="34" charset="-122"/>
                <a:ea typeface="微软雅黑" pitchFamily="34" charset="-122"/>
              </a:rPr>
              <a:t>可以提高劳动熟练程度，提高劳动效率；</a:t>
            </a:r>
            <a:endParaRPr lang="en-US" altLang="zh-CN" sz="1600" b="0" dirty="0" smtClean="0">
              <a:solidFill>
                <a:srgbClr val="FF0000"/>
              </a:solidFill>
              <a:latin typeface="微软雅黑" pitchFamily="34" charset="-122"/>
              <a:ea typeface="微软雅黑" pitchFamily="34" charset="-122"/>
            </a:endParaRPr>
          </a:p>
          <a:p>
            <a:pPr lvl="2"/>
            <a:r>
              <a:rPr lang="zh-CN" altLang="zh-CN" sz="1600" b="0" dirty="0" smtClean="0">
                <a:solidFill>
                  <a:srgbClr val="FF0000"/>
                </a:solidFill>
                <a:latin typeface="微软雅黑" pitchFamily="34" charset="-122"/>
                <a:ea typeface="微软雅黑" pitchFamily="34" charset="-122"/>
              </a:rPr>
              <a:t>节省了通常由一种工作转到其他工作所损失的时间；</a:t>
            </a:r>
            <a:endParaRPr lang="en-US" altLang="zh-CN" sz="1600" b="0" dirty="0" smtClean="0">
              <a:solidFill>
                <a:srgbClr val="FF0000"/>
              </a:solidFill>
              <a:latin typeface="微软雅黑" pitchFamily="34" charset="-122"/>
              <a:ea typeface="微软雅黑" pitchFamily="34" charset="-122"/>
            </a:endParaRPr>
          </a:p>
          <a:p>
            <a:pPr lvl="2"/>
            <a:r>
              <a:rPr lang="zh-CN" altLang="zh-CN" sz="1600" b="0" dirty="0" smtClean="0">
                <a:solidFill>
                  <a:srgbClr val="FF0000"/>
                </a:solidFill>
                <a:latin typeface="微软雅黑" pitchFamily="34" charset="-122"/>
                <a:ea typeface="微软雅黑" pitchFamily="34" charset="-122"/>
              </a:rPr>
              <a:t>有利于创造新工具和改进设备。</a:t>
            </a:r>
            <a:endParaRPr lang="en-US" altLang="zh-CN" sz="1600" b="0" dirty="0">
              <a:solidFill>
                <a:srgbClr val="FF0000"/>
              </a:solidFill>
              <a:latin typeface="微软雅黑" pitchFamily="34" charset="-122"/>
              <a:ea typeface="微软雅黑" pitchFamily="34" charset="-122"/>
            </a:endParaRPr>
          </a:p>
          <a:p>
            <a:endParaRPr lang="zh-CN" altLang="en-US" sz="2000" b="0" dirty="0">
              <a:latin typeface="微软雅黑" pitchFamily="34" charset="-122"/>
              <a:ea typeface="微软雅黑"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276564" y="4481849"/>
            <a:ext cx="1867436" cy="2376151"/>
          </a:xfrm>
          <a:prstGeom prst="rect">
            <a:avLst/>
          </a:prstGeom>
        </p:spPr>
      </p:pic>
      <p:sp>
        <p:nvSpPr>
          <p:cNvPr id="6" name="标题 1"/>
          <p:cNvSpPr>
            <a:spLocks noGrp="1"/>
          </p:cNvSpPr>
          <p:nvPr>
            <p:ph type="title"/>
          </p:nvPr>
        </p:nvSpPr>
        <p:spPr>
          <a:xfrm>
            <a:off x="107504" y="188640"/>
            <a:ext cx="6274426" cy="696627"/>
          </a:xfrm>
        </p:spPr>
        <p:txBody>
          <a:bodyPr>
            <a:normAutofit/>
          </a:bodyPr>
          <a:lstStyle/>
          <a:p>
            <a:r>
              <a:rPr lang="zh-CN" altLang="en-US" sz="2400" b="0" dirty="0">
                <a:latin typeface="微软雅黑" pitchFamily="34" charset="-122"/>
                <a:ea typeface="微软雅黑" pitchFamily="34" charset="-122"/>
              </a:rPr>
              <a:t>（二）西方工厂制度早期的管理</a:t>
            </a:r>
            <a:r>
              <a:rPr lang="zh-CN" altLang="en-US" sz="2400" b="0" dirty="0" smtClean="0">
                <a:latin typeface="微软雅黑" pitchFamily="34" charset="-122"/>
                <a:ea typeface="微软雅黑" pitchFamily="34" charset="-122"/>
              </a:rPr>
              <a:t>思想</a:t>
            </a:r>
            <a:endParaRPr lang="zh-CN" altLang="en-US" sz="2400" b="0" dirty="0">
              <a:latin typeface="微软雅黑" pitchFamily="34" charset="-122"/>
              <a:ea typeface="微软雅黑" pitchFamily="34" charset="-122"/>
            </a:endParaRPr>
          </a:p>
        </p:txBody>
      </p:sp>
      <p:sp>
        <p:nvSpPr>
          <p:cNvPr id="7" name="TextBox 6"/>
          <p:cNvSpPr txBox="1"/>
          <p:nvPr/>
        </p:nvSpPr>
        <p:spPr>
          <a:xfrm>
            <a:off x="857224" y="5357826"/>
            <a:ext cx="1785950" cy="400110"/>
          </a:xfrm>
          <a:prstGeom prst="rect">
            <a:avLst/>
          </a:prstGeom>
          <a:noFill/>
        </p:spPr>
        <p:txBody>
          <a:bodyPr wrap="square" rtlCol="0">
            <a:spAutoFit/>
          </a:bodyPr>
          <a:lstStyle/>
          <a:p>
            <a:r>
              <a:rPr lang="zh-CN" altLang="en-US" sz="2000" b="1" dirty="0" smtClean="0">
                <a:solidFill>
                  <a:srgbClr val="FF0000"/>
                </a:solidFill>
                <a:latin typeface="+mn-lt"/>
                <a:ea typeface="+mn-ea"/>
              </a:rPr>
              <a:t>分工、协调</a:t>
            </a:r>
          </a:p>
        </p:txBody>
      </p:sp>
    </p:spTree>
    <p:extLst>
      <p:ext uri="{BB962C8B-B14F-4D97-AF65-F5344CB8AC3E}">
        <p14:creationId xmlns:p14="http://schemas.microsoft.com/office/powerpoint/2010/main" xmlns="" val="333957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311188"/>
            <a:ext cx="8229630" cy="5020578"/>
          </a:xfrm>
        </p:spPr>
        <p:txBody>
          <a:bodyPr>
            <a:normAutofit/>
          </a:bodyPr>
          <a:lstStyle/>
          <a:p>
            <a:pPr lvl="0">
              <a:buFont typeface="Wingdings" panose="05000000000000000000" pitchFamily="2" charset="2"/>
              <a:buChar char="Ø"/>
            </a:pPr>
            <a:r>
              <a:rPr lang="zh-CN" altLang="zh-CN" sz="2000" b="0" dirty="0" smtClean="0">
                <a:solidFill>
                  <a:prstClr val="black"/>
                </a:solidFill>
                <a:latin typeface="微软雅黑" pitchFamily="34" charset="-122"/>
                <a:ea typeface="微软雅黑" pitchFamily="34" charset="-122"/>
              </a:rPr>
              <a:t>查尔斯</a:t>
            </a:r>
            <a:r>
              <a:rPr lang="en-US" altLang="zh-CN" sz="2000" b="0" dirty="0" smtClean="0">
                <a:solidFill>
                  <a:prstClr val="black"/>
                </a:solidFill>
                <a:latin typeface="微软雅黑" pitchFamily="34" charset="-122"/>
                <a:ea typeface="微软雅黑" pitchFamily="34" charset="-122"/>
              </a:rPr>
              <a:t>·</a:t>
            </a:r>
            <a:r>
              <a:rPr lang="zh-CN" altLang="zh-CN" sz="2000" b="0" dirty="0" smtClean="0">
                <a:solidFill>
                  <a:prstClr val="black"/>
                </a:solidFill>
                <a:latin typeface="微软雅黑" pitchFamily="34" charset="-122"/>
                <a:ea typeface="微软雅黑" pitchFamily="34" charset="-122"/>
              </a:rPr>
              <a:t>巴贝奇</a:t>
            </a:r>
            <a:r>
              <a:rPr lang="zh-CN" altLang="en-US" sz="2000" b="0" dirty="0" smtClean="0">
                <a:solidFill>
                  <a:prstClr val="black"/>
                </a:solidFill>
                <a:latin typeface="微软雅黑" pitchFamily="34" charset="-122"/>
                <a:ea typeface="微软雅黑" pitchFamily="34" charset="-122"/>
              </a:rPr>
              <a:t>：</a:t>
            </a:r>
            <a:r>
              <a:rPr lang="zh-CN" altLang="zh-CN" sz="2000" b="0" dirty="0" smtClean="0">
                <a:latin typeface="微软雅黑" pitchFamily="34" charset="-122"/>
                <a:ea typeface="微软雅黑" pitchFamily="34" charset="-122"/>
              </a:rPr>
              <a:t>《论机器与制造业的经</a:t>
            </a:r>
            <a:r>
              <a:rPr lang="zh-CN" altLang="zh-CN" sz="2000" b="0" dirty="0">
                <a:latin typeface="微软雅黑" pitchFamily="34" charset="-122"/>
                <a:ea typeface="微软雅黑" pitchFamily="34" charset="-122"/>
              </a:rPr>
              <a:t>济学》</a:t>
            </a:r>
            <a:endParaRPr lang="en-US" altLang="zh-CN" sz="2000" b="0" dirty="0" smtClean="0">
              <a:solidFill>
                <a:prstClr val="black"/>
              </a:solidFill>
              <a:latin typeface="微软雅黑" pitchFamily="34" charset="-122"/>
              <a:ea typeface="微软雅黑" pitchFamily="34" charset="-122"/>
            </a:endParaRPr>
          </a:p>
          <a:p>
            <a:pPr lvl="0"/>
            <a:r>
              <a:rPr lang="zh-CN" altLang="zh-CN" sz="2000" b="0" dirty="0" smtClean="0">
                <a:latin typeface="微软雅黑" pitchFamily="34" charset="-122"/>
                <a:ea typeface="微软雅黑" pitchFamily="34" charset="-122"/>
              </a:rPr>
              <a:t>劳动</a:t>
            </a:r>
            <a:r>
              <a:rPr lang="zh-CN" altLang="zh-CN" sz="2000" b="0" dirty="0">
                <a:latin typeface="微软雅黑" pitchFamily="34" charset="-122"/>
                <a:ea typeface="微软雅黑" pitchFamily="34" charset="-122"/>
              </a:rPr>
              <a:t>分工不仅可以提高工作效率，还可以带来</a:t>
            </a:r>
            <a:r>
              <a:rPr lang="zh-CN" altLang="zh-CN" sz="2000" b="1" dirty="0">
                <a:solidFill>
                  <a:srgbClr val="FF0000"/>
                </a:solidFill>
                <a:latin typeface="微软雅黑" pitchFamily="34" charset="-122"/>
                <a:ea typeface="微软雅黑" pitchFamily="34" charset="-122"/>
              </a:rPr>
              <a:t>减少工资支出</a:t>
            </a:r>
            <a:r>
              <a:rPr lang="zh-CN" altLang="zh-CN" sz="2000" b="0" dirty="0">
                <a:latin typeface="微软雅黑" pitchFamily="34" charset="-122"/>
                <a:ea typeface="微软雅黑" pitchFamily="34" charset="-122"/>
              </a:rPr>
              <a:t>的好处。</a:t>
            </a:r>
            <a:endParaRPr lang="zh-CN" altLang="en-US" sz="2000" b="0" dirty="0">
              <a:latin typeface="微软雅黑" pitchFamily="34" charset="-122"/>
              <a:ea typeface="微软雅黑" pitchFamily="34" charset="-122"/>
            </a:endParaRPr>
          </a:p>
          <a:p>
            <a:endParaRPr lang="zh-CN" altLang="en-US" sz="2000" b="0" dirty="0">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44582" y="2555606"/>
            <a:ext cx="3454558" cy="3549425"/>
          </a:xfrm>
          <a:prstGeom prst="rect">
            <a:avLst/>
          </a:prstGeom>
        </p:spPr>
      </p:pic>
      <p:sp>
        <p:nvSpPr>
          <p:cNvPr id="5" name="标题 1"/>
          <p:cNvSpPr>
            <a:spLocks noGrp="1"/>
          </p:cNvSpPr>
          <p:nvPr>
            <p:ph type="title"/>
          </p:nvPr>
        </p:nvSpPr>
        <p:spPr>
          <a:xfrm>
            <a:off x="107504" y="188640"/>
            <a:ext cx="6274426" cy="696627"/>
          </a:xfrm>
        </p:spPr>
        <p:txBody>
          <a:bodyPr>
            <a:normAutofit/>
          </a:bodyPr>
          <a:lstStyle/>
          <a:p>
            <a:r>
              <a:rPr lang="zh-CN" altLang="en-US" sz="2400" b="0" dirty="0">
                <a:latin typeface="微软雅黑" pitchFamily="34" charset="-122"/>
                <a:ea typeface="微软雅黑" pitchFamily="34" charset="-122"/>
              </a:rPr>
              <a:t>（二）西方工厂制度早期的管理</a:t>
            </a:r>
            <a:r>
              <a:rPr lang="zh-CN" altLang="en-US" sz="2400" b="0" dirty="0" smtClean="0">
                <a:latin typeface="微软雅黑" pitchFamily="34" charset="-122"/>
                <a:ea typeface="微软雅黑" pitchFamily="34" charset="-122"/>
              </a:rPr>
              <a:t>思想</a:t>
            </a:r>
            <a:endParaRPr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xmlns="" val="3041332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68883"/>
            <a:ext cx="5755217" cy="778931"/>
          </a:xfrm>
        </p:spPr>
        <p:txBody>
          <a:bodyPr>
            <a:normAutofit/>
          </a:bodyPr>
          <a:lstStyle/>
          <a:p>
            <a:r>
              <a:rPr lang="zh-CN" altLang="en-US" sz="2400" b="0" dirty="0">
                <a:latin typeface="微软雅黑" pitchFamily="34" charset="-122"/>
                <a:ea typeface="微软雅黑" pitchFamily="34" charset="-122"/>
              </a:rPr>
              <a:t>（三）现代管理学的萌芽与发展</a:t>
            </a:r>
          </a:p>
        </p:txBody>
      </p:sp>
      <p:sp>
        <p:nvSpPr>
          <p:cNvPr id="3" name="内容占位符 2"/>
          <p:cNvSpPr>
            <a:spLocks noGrp="1"/>
          </p:cNvSpPr>
          <p:nvPr>
            <p:ph idx="1"/>
          </p:nvPr>
        </p:nvSpPr>
        <p:spPr>
          <a:xfrm>
            <a:off x="428596" y="1599672"/>
            <a:ext cx="8501122" cy="4555067"/>
          </a:xfrm>
        </p:spPr>
        <p:txBody>
          <a:bodyPr>
            <a:normAutofit/>
          </a:bodyPr>
          <a:lstStyle/>
          <a:p>
            <a:pPr>
              <a:buFont typeface="Wingdings" panose="05000000000000000000" pitchFamily="2" charset="2"/>
              <a:buChar char="Ø"/>
            </a:pPr>
            <a:r>
              <a:rPr lang="zh-CN" altLang="zh-CN" sz="2000" b="0" dirty="0" smtClean="0">
                <a:latin typeface="微软雅黑" pitchFamily="34" charset="-122"/>
                <a:ea typeface="微软雅黑" pitchFamily="34" charset="-122"/>
              </a:rPr>
              <a:t>泰勒</a:t>
            </a:r>
            <a:r>
              <a:rPr lang="zh-CN" altLang="en-US" sz="2000" b="0" dirty="0" smtClean="0">
                <a:latin typeface="微软雅黑" pitchFamily="34" charset="-122"/>
                <a:ea typeface="微软雅黑" pitchFamily="34" charset="-122"/>
              </a:rPr>
              <a:t>：</a:t>
            </a:r>
            <a:r>
              <a:rPr lang="zh-CN" altLang="zh-CN" sz="2000" b="0" dirty="0" smtClean="0">
                <a:latin typeface="微软雅黑" pitchFamily="34" charset="-122"/>
                <a:ea typeface="微软雅黑" pitchFamily="34" charset="-122"/>
              </a:rPr>
              <a:t>《科学管理原理》</a:t>
            </a:r>
            <a:endParaRPr lang="en-US" altLang="zh-CN" sz="2000" b="0" dirty="0" smtClean="0">
              <a:latin typeface="微软雅黑" pitchFamily="34" charset="-122"/>
              <a:ea typeface="微软雅黑" pitchFamily="34" charset="-122"/>
            </a:endParaRPr>
          </a:p>
          <a:p>
            <a:r>
              <a:rPr lang="zh-CN" altLang="zh-CN" sz="2000" b="0" dirty="0">
                <a:latin typeface="微软雅黑" pitchFamily="34" charset="-122"/>
                <a:ea typeface="微软雅黑" pitchFamily="34" charset="-122"/>
              </a:rPr>
              <a:t>对生产作业方法的标准化和生产过程组织的合理化进行了系统的</a:t>
            </a:r>
            <a:r>
              <a:rPr lang="zh-CN" altLang="zh-CN" sz="2000" b="0" dirty="0" smtClean="0">
                <a:latin typeface="微软雅黑" pitchFamily="34" charset="-122"/>
                <a:ea typeface="微软雅黑" pitchFamily="34" charset="-122"/>
              </a:rPr>
              <a:t>思考</a:t>
            </a:r>
            <a:r>
              <a:rPr lang="zh-CN" altLang="en-US"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r>
              <a:rPr lang="zh-CN" altLang="zh-CN" sz="2000" b="0" dirty="0">
                <a:latin typeface="微软雅黑" pitchFamily="34" charset="-122"/>
                <a:ea typeface="微软雅黑" pitchFamily="34" charset="-122"/>
              </a:rPr>
              <a:t>被后人称为</a:t>
            </a:r>
            <a:r>
              <a:rPr lang="en-US" altLang="zh-CN" sz="2000" b="0" dirty="0">
                <a:latin typeface="微软雅黑" pitchFamily="34" charset="-122"/>
                <a:ea typeface="微软雅黑" pitchFamily="34" charset="-122"/>
              </a:rPr>
              <a:t>“</a:t>
            </a:r>
            <a:r>
              <a:rPr lang="zh-CN" altLang="zh-CN" sz="2000" b="0" dirty="0">
                <a:latin typeface="微软雅黑" pitchFamily="34" charset="-122"/>
                <a:ea typeface="微软雅黑" pitchFamily="34" charset="-122"/>
              </a:rPr>
              <a:t>科学管理之父</a:t>
            </a:r>
            <a:r>
              <a:rPr lang="en-US" altLang="zh-CN" sz="2000" b="0" dirty="0">
                <a:latin typeface="微软雅黑" pitchFamily="34" charset="-122"/>
                <a:ea typeface="微软雅黑" pitchFamily="34" charset="-122"/>
              </a:rPr>
              <a:t>”</a:t>
            </a:r>
            <a:r>
              <a:rPr lang="zh-CN" altLang="zh-CN" sz="2000" b="0" dirty="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endParaRPr lang="zh-CN" altLang="en-US" sz="2000" b="0" dirty="0">
              <a:solidFill>
                <a:schemeClr val="bg2">
                  <a:lumMod val="25000"/>
                </a:schemeClr>
              </a:solidFill>
              <a:latin typeface="微软雅黑" pitchFamily="34" charset="-122"/>
              <a:ea typeface="微软雅黑"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rcRect l="13447" r="14838"/>
          <a:stretch>
            <a:fillRect/>
          </a:stretch>
        </p:blipFill>
        <p:spPr>
          <a:xfrm>
            <a:off x="3000364" y="3415917"/>
            <a:ext cx="2071702" cy="2799919"/>
          </a:xfrm>
          <a:prstGeom prst="rect">
            <a:avLst/>
          </a:prstGeom>
        </p:spPr>
      </p:pic>
    </p:spTree>
    <p:extLst>
      <p:ext uri="{BB962C8B-B14F-4D97-AF65-F5344CB8AC3E}">
        <p14:creationId xmlns:p14="http://schemas.microsoft.com/office/powerpoint/2010/main" xmlns="" val="210892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1681" y="1341191"/>
            <a:ext cx="7886700" cy="4555067"/>
          </a:xfrm>
        </p:spPr>
        <p:txBody>
          <a:bodyPr>
            <a:normAutofit/>
          </a:bodyPr>
          <a:lstStyle/>
          <a:p>
            <a:pPr>
              <a:buFont typeface="Wingdings" panose="05000000000000000000" pitchFamily="2" charset="2"/>
              <a:buChar char="Ø"/>
            </a:pPr>
            <a:r>
              <a:rPr lang="zh-CN" altLang="en-US" sz="2000" b="0" dirty="0">
                <a:latin typeface="微软雅黑" pitchFamily="34" charset="-122"/>
                <a:ea typeface="微软雅黑" pitchFamily="34" charset="-122"/>
              </a:rPr>
              <a:t>法约尔：</a:t>
            </a:r>
            <a:r>
              <a:rPr lang="zh-CN" altLang="zh-CN" sz="2000" b="0" dirty="0">
                <a:solidFill>
                  <a:schemeClr val="bg2">
                    <a:lumMod val="25000"/>
                  </a:schemeClr>
                </a:solidFill>
                <a:latin typeface="微软雅黑" pitchFamily="34" charset="-122"/>
                <a:ea typeface="微软雅黑" pitchFamily="34" charset="-122"/>
              </a:rPr>
              <a:t>《工业管理与一般管理》</a:t>
            </a:r>
            <a:endParaRPr lang="en-US" altLang="zh-CN" sz="2000" b="0" dirty="0">
              <a:solidFill>
                <a:schemeClr val="bg2">
                  <a:lumMod val="25000"/>
                </a:schemeClr>
              </a:solidFill>
              <a:latin typeface="微软雅黑" pitchFamily="34" charset="-122"/>
              <a:ea typeface="微软雅黑" pitchFamily="34" charset="-122"/>
            </a:endParaRPr>
          </a:p>
          <a:p>
            <a:r>
              <a:rPr lang="zh-CN" altLang="zh-CN" sz="2000" b="0" dirty="0">
                <a:latin typeface="微软雅黑" pitchFamily="34" charset="-122"/>
                <a:ea typeface="微软雅黑" pitchFamily="34" charset="-122"/>
              </a:rPr>
              <a:t>致力于管理理论的研究和</a:t>
            </a:r>
            <a:r>
              <a:rPr lang="zh-CN" altLang="zh-CN" sz="2000" b="0" dirty="0" smtClean="0">
                <a:latin typeface="微软雅黑" pitchFamily="34" charset="-122"/>
                <a:ea typeface="微软雅黑" pitchFamily="34" charset="-122"/>
              </a:rPr>
              <a:t>宣传</a:t>
            </a:r>
            <a:r>
              <a:rPr lang="zh-CN" altLang="en-US" sz="2000" b="0" dirty="0" smtClean="0">
                <a:latin typeface="微软雅黑" pitchFamily="34" charset="-122"/>
                <a:ea typeface="微软雅黑" pitchFamily="34" charset="-122"/>
              </a:rPr>
              <a:t>，</a:t>
            </a:r>
            <a:r>
              <a:rPr lang="zh-CN" altLang="zh-CN" sz="2000" b="0" dirty="0" smtClean="0">
                <a:latin typeface="微软雅黑" pitchFamily="34" charset="-122"/>
                <a:ea typeface="微软雅黑" pitchFamily="34" charset="-122"/>
              </a:rPr>
              <a:t>构建</a:t>
            </a:r>
            <a:r>
              <a:rPr lang="zh-CN" altLang="zh-CN" sz="2000" b="0" dirty="0">
                <a:latin typeface="微软雅黑" pitchFamily="34" charset="-122"/>
                <a:ea typeface="微软雅黑" pitchFamily="34" charset="-122"/>
              </a:rPr>
              <a:t>了管理研究的基本框架。</a:t>
            </a:r>
            <a:endParaRPr lang="zh-CN" altLang="en-US" sz="2000" b="0" dirty="0">
              <a:latin typeface="微软雅黑" pitchFamily="34" charset="-122"/>
              <a:ea typeface="微软雅黑"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77778" y="2820474"/>
            <a:ext cx="4577568" cy="3075784"/>
          </a:xfrm>
          <a:prstGeom prst="rect">
            <a:avLst/>
          </a:prstGeom>
        </p:spPr>
      </p:pic>
      <p:sp>
        <p:nvSpPr>
          <p:cNvPr id="6" name="标题 1"/>
          <p:cNvSpPr>
            <a:spLocks noGrp="1"/>
          </p:cNvSpPr>
          <p:nvPr>
            <p:ph type="title"/>
          </p:nvPr>
        </p:nvSpPr>
        <p:spPr>
          <a:xfrm>
            <a:off x="251520" y="168883"/>
            <a:ext cx="5755217" cy="778931"/>
          </a:xfrm>
        </p:spPr>
        <p:txBody>
          <a:bodyPr>
            <a:normAutofit/>
          </a:bodyPr>
          <a:lstStyle/>
          <a:p>
            <a:r>
              <a:rPr lang="zh-CN" altLang="en-US" sz="2400" b="0" dirty="0">
                <a:latin typeface="微软雅黑" pitchFamily="34" charset="-122"/>
                <a:ea typeface="微软雅黑" pitchFamily="34" charset="-122"/>
              </a:rPr>
              <a:t>（三）现代管理学的萌芽与发展</a:t>
            </a:r>
          </a:p>
        </p:txBody>
      </p:sp>
    </p:spTree>
    <p:extLst>
      <p:ext uri="{BB962C8B-B14F-4D97-AF65-F5344CB8AC3E}">
        <p14:creationId xmlns:p14="http://schemas.microsoft.com/office/powerpoint/2010/main" xmlns="" val="92788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533400" y="231775"/>
            <a:ext cx="8077200" cy="701675"/>
          </a:xfrm>
        </p:spPr>
        <p:txBody>
          <a:bodyPr lIns="91440" anchor="t">
            <a:spAutoFit/>
          </a:bodyPr>
          <a:lstStyle/>
          <a:p>
            <a:pPr marL="342900" indent="-342900" eaLnBrk="1" hangingPunct="1">
              <a:lnSpc>
                <a:spcPct val="110000"/>
              </a:lnSpc>
            </a:pPr>
            <a:r>
              <a:rPr lang="zh-CN" altLang="en-US" sz="3600" b="0" dirty="0" smtClean="0">
                <a:latin typeface="微软雅黑" pitchFamily="34" charset="-122"/>
                <a:ea typeface="微软雅黑" pitchFamily="34" charset="-122"/>
              </a:rPr>
              <a:t>范建平</a:t>
            </a:r>
            <a:endParaRPr lang="en-US" altLang="zh-CN" sz="3600" b="0" dirty="0" smtClean="0">
              <a:latin typeface="微软雅黑" pitchFamily="34" charset="-122"/>
              <a:ea typeface="微软雅黑" pitchFamily="34" charset="-122"/>
            </a:endParaRPr>
          </a:p>
        </p:txBody>
      </p:sp>
      <p:sp>
        <p:nvSpPr>
          <p:cNvPr id="125955" name="Rectangle 3"/>
          <p:cNvSpPr>
            <a:spLocks noGrp="1" noChangeArrowheads="1"/>
          </p:cNvSpPr>
          <p:nvPr>
            <p:ph type="body" idx="4294967295"/>
          </p:nvPr>
        </p:nvSpPr>
        <p:spPr>
          <a:xfrm>
            <a:off x="361950" y="1568450"/>
            <a:ext cx="8396288" cy="3962400"/>
          </a:xfrm>
          <a:prstGeom prst="rect">
            <a:avLst/>
          </a:prstGeom>
        </p:spPr>
        <p:txBody>
          <a:bodyPr/>
          <a:lstStyle/>
          <a:p>
            <a:pPr marL="0" lvl="1" indent="-173038" eaLnBrk="1" hangingPunct="1">
              <a:lnSpc>
                <a:spcPct val="200000"/>
              </a:lnSpc>
              <a:spcBef>
                <a:spcPts val="0"/>
              </a:spcBef>
              <a:spcAft>
                <a:spcPts val="0"/>
              </a:spcAft>
              <a:buClr>
                <a:srgbClr val="0000FF"/>
              </a:buClr>
              <a:buSzPct val="110000"/>
              <a:defRPr/>
            </a:pPr>
            <a:r>
              <a:rPr lang="en-US" altLang="zh-CN" sz="2400" b="0" dirty="0" smtClean="0">
                <a:latin typeface="微软雅黑" pitchFamily="34" charset="-122"/>
                <a:ea typeface="微软雅黑" pitchFamily="34" charset="-122"/>
              </a:rPr>
              <a:t>Email</a:t>
            </a:r>
            <a:r>
              <a:rPr lang="zh-CN" altLang="en-US" sz="2400" b="0" dirty="0" smtClean="0">
                <a:latin typeface="微软雅黑" pitchFamily="34" charset="-122"/>
                <a:ea typeface="微软雅黑" pitchFamily="34" charset="-122"/>
              </a:rPr>
              <a:t>：</a:t>
            </a:r>
            <a:r>
              <a:rPr lang="en-US" altLang="zh-CN" sz="2400" b="0" dirty="0" err="1" smtClean="0">
                <a:latin typeface="微软雅黑" pitchFamily="34" charset="-122"/>
                <a:ea typeface="微软雅黑" pitchFamily="34" charset="-122"/>
              </a:rPr>
              <a:t>fjp@sxu.edu.cn</a:t>
            </a:r>
            <a:endParaRPr lang="en-US" altLang="zh-CN" sz="2400" b="0" dirty="0" smtClean="0">
              <a:latin typeface="微软雅黑" pitchFamily="34" charset="-122"/>
              <a:ea typeface="微软雅黑" pitchFamily="34" charset="-122"/>
            </a:endParaRPr>
          </a:p>
          <a:p>
            <a:pPr marL="0" lvl="1" indent="-173038" eaLnBrk="1" hangingPunct="1">
              <a:lnSpc>
                <a:spcPct val="200000"/>
              </a:lnSpc>
              <a:spcBef>
                <a:spcPts val="0"/>
              </a:spcBef>
              <a:spcAft>
                <a:spcPts val="0"/>
              </a:spcAft>
              <a:buClr>
                <a:srgbClr val="0000FF"/>
              </a:buClr>
              <a:buSzPct val="110000"/>
              <a:defRPr/>
            </a:pPr>
            <a:r>
              <a:rPr lang="zh-CN" altLang="en-US" sz="2400" b="0" dirty="0" smtClean="0">
                <a:latin typeface="微软雅黑" pitchFamily="34" charset="-122"/>
                <a:ea typeface="微软雅黑" pitchFamily="34" charset="-122"/>
              </a:rPr>
              <a:t>办公室：经济与管理学院（商学楼）</a:t>
            </a:r>
            <a:r>
              <a:rPr lang="en-US" altLang="zh-CN" sz="2400" b="0" dirty="0" smtClean="0">
                <a:latin typeface="微软雅黑" pitchFamily="34" charset="-122"/>
                <a:ea typeface="微软雅黑" pitchFamily="34" charset="-122"/>
              </a:rPr>
              <a:t>A216</a:t>
            </a:r>
            <a:r>
              <a:rPr lang="zh-CN" altLang="en-US" sz="2400" b="0" dirty="0" smtClean="0">
                <a:latin typeface="微软雅黑" pitchFamily="34" charset="-122"/>
                <a:ea typeface="微软雅黑" pitchFamily="34" charset="-122"/>
              </a:rPr>
              <a:t>室</a:t>
            </a:r>
          </a:p>
          <a:p>
            <a:pPr marL="0" lvl="1" indent="-173038" eaLnBrk="1" hangingPunct="1">
              <a:lnSpc>
                <a:spcPct val="200000"/>
              </a:lnSpc>
              <a:spcBef>
                <a:spcPts val="0"/>
              </a:spcBef>
              <a:spcAft>
                <a:spcPts val="0"/>
              </a:spcAft>
              <a:buClr>
                <a:srgbClr val="0000FF"/>
              </a:buClr>
              <a:buSzPct val="110000"/>
              <a:defRPr/>
            </a:pPr>
            <a:r>
              <a:rPr lang="zh-CN" altLang="en-US" sz="2400" b="0" dirty="0" smtClean="0">
                <a:latin typeface="微软雅黑" pitchFamily="34" charset="-122"/>
                <a:ea typeface="微软雅黑" pitchFamily="34" charset="-122"/>
              </a:rPr>
              <a:t>电话：</a:t>
            </a:r>
            <a:r>
              <a:rPr lang="en-US" altLang="zh-CN" sz="2400" b="0" dirty="0" smtClean="0">
                <a:latin typeface="微软雅黑" pitchFamily="34" charset="-122"/>
                <a:ea typeface="微软雅黑" pitchFamily="34" charset="-122"/>
              </a:rPr>
              <a:t>0351-7019878</a:t>
            </a:r>
          </a:p>
          <a:p>
            <a:pPr marL="0" lvl="1" indent="-173038" eaLnBrk="1" hangingPunct="1">
              <a:lnSpc>
                <a:spcPct val="200000"/>
              </a:lnSpc>
              <a:spcBef>
                <a:spcPts val="0"/>
              </a:spcBef>
              <a:spcAft>
                <a:spcPts val="0"/>
              </a:spcAft>
              <a:buClr>
                <a:srgbClr val="0000FF"/>
              </a:buClr>
              <a:buSzPct val="110000"/>
              <a:defRPr/>
            </a:pPr>
            <a:r>
              <a:rPr lang="zh-CN" altLang="en-US" sz="2400" b="0" dirty="0" smtClean="0">
                <a:latin typeface="微软雅黑" pitchFamily="34" charset="-122"/>
                <a:ea typeface="微软雅黑" pitchFamily="34" charset="-122"/>
              </a:rPr>
              <a:t>学科：管理科学与工程、技术经济及管理、工业工程与管理</a:t>
            </a:r>
            <a:endParaRPr lang="en-US" altLang="zh-CN" sz="2400" b="0" dirty="0" smtClean="0">
              <a:latin typeface="微软雅黑" pitchFamily="34" charset="-122"/>
              <a:ea typeface="微软雅黑"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wipe(left)">
                                      <p:cBhvr>
                                        <p:cTn id="7" dur="500"/>
                                        <p:tgtEl>
                                          <p:spTgt spid="1259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5">
                                            <p:txEl>
                                              <p:pRg st="1" end="1"/>
                                            </p:txEl>
                                          </p:spTgt>
                                        </p:tgtEl>
                                        <p:attrNameLst>
                                          <p:attrName>style.visibility</p:attrName>
                                        </p:attrNameLst>
                                      </p:cBhvr>
                                      <p:to>
                                        <p:strVal val="visible"/>
                                      </p:to>
                                    </p:set>
                                    <p:animEffect transition="in" filter="wipe(left)">
                                      <p:cBhvr>
                                        <p:cTn id="12" dur="500"/>
                                        <p:tgtEl>
                                          <p:spTgt spid="1259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55">
                                            <p:txEl>
                                              <p:pRg st="2" end="2"/>
                                            </p:txEl>
                                          </p:spTgt>
                                        </p:tgtEl>
                                        <p:attrNameLst>
                                          <p:attrName>style.visibility</p:attrName>
                                        </p:attrNameLst>
                                      </p:cBhvr>
                                      <p:to>
                                        <p:strVal val="visible"/>
                                      </p:to>
                                    </p:set>
                                    <p:animEffect transition="in" filter="wipe(left)">
                                      <p:cBhvr>
                                        <p:cTn id="17" dur="500"/>
                                        <p:tgtEl>
                                          <p:spTgt spid="125955">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25955">
                                            <p:txEl>
                                              <p:pRg st="3" end="3"/>
                                            </p:txEl>
                                          </p:spTgt>
                                        </p:tgtEl>
                                        <p:attrNameLst>
                                          <p:attrName>style.visibility</p:attrName>
                                        </p:attrNameLst>
                                      </p:cBhvr>
                                      <p:to>
                                        <p:strVal val="visible"/>
                                      </p:to>
                                    </p:set>
                                    <p:animEffect transition="in" filter="wipe(left)">
                                      <p:cBhvr>
                                        <p:cTn id="20" dur="500"/>
                                        <p:tgtEl>
                                          <p:spTgt spid="125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412776"/>
            <a:ext cx="7886700" cy="4354693"/>
          </a:xfrm>
        </p:spPr>
        <p:txBody>
          <a:bodyPr>
            <a:normAutofit/>
          </a:bodyPr>
          <a:lstStyle/>
          <a:p>
            <a:pPr>
              <a:buFont typeface="Wingdings" panose="05000000000000000000" pitchFamily="2" charset="2"/>
              <a:buChar char="Ø"/>
            </a:pPr>
            <a:r>
              <a:rPr lang="zh-CN" altLang="zh-CN" sz="2000" b="0" dirty="0" smtClean="0">
                <a:latin typeface="微软雅黑" pitchFamily="34" charset="-122"/>
                <a:ea typeface="微软雅黑" pitchFamily="34" charset="-122"/>
              </a:rPr>
              <a:t>韦伯</a:t>
            </a:r>
            <a:r>
              <a:rPr lang="zh-CN" altLang="en-US" sz="2000" b="0" dirty="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a:t>
            </a:r>
            <a:r>
              <a:rPr lang="zh-CN" altLang="zh-CN" sz="2000" b="0" dirty="0">
                <a:latin typeface="微软雅黑" pitchFamily="34" charset="-122"/>
                <a:ea typeface="微软雅黑" pitchFamily="34" charset="-122"/>
              </a:rPr>
              <a:t>组织理论之父</a:t>
            </a:r>
            <a:r>
              <a:rPr lang="en-US" altLang="zh-CN" sz="2000" b="0" dirty="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r>
              <a:rPr lang="zh-CN" altLang="zh-CN" sz="2000" b="0" dirty="0">
                <a:latin typeface="微软雅黑" pitchFamily="34" charset="-122"/>
                <a:ea typeface="微软雅黑" pitchFamily="34" charset="-122"/>
              </a:rPr>
              <a:t>分析了官僚</a:t>
            </a:r>
            <a:r>
              <a:rPr lang="zh-CN" altLang="zh-CN" sz="2000" b="0" dirty="0" smtClean="0">
                <a:latin typeface="微软雅黑" pitchFamily="34" charset="-122"/>
                <a:ea typeface="微软雅黑" pitchFamily="34" charset="-122"/>
              </a:rPr>
              <a:t>组织的</a:t>
            </a:r>
            <a:r>
              <a:rPr lang="zh-CN" altLang="zh-CN" sz="2000" b="0" dirty="0">
                <a:latin typeface="微软雅黑" pitchFamily="34" charset="-122"/>
                <a:ea typeface="微软雅黑" pitchFamily="34" charset="-122"/>
              </a:rPr>
              <a:t>构成要素和运行特点，提出并论证了官僚组织是理想的组织形态的观点。</a:t>
            </a:r>
            <a:endParaRPr lang="zh-CN" altLang="en-US" sz="2000" b="0" dirty="0">
              <a:latin typeface="微软雅黑" pitchFamily="34" charset="-122"/>
              <a:ea typeface="微软雅黑"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48065" y="2833268"/>
            <a:ext cx="5006528" cy="3168647"/>
          </a:xfrm>
          <a:prstGeom prst="rect">
            <a:avLst/>
          </a:prstGeom>
        </p:spPr>
      </p:pic>
      <p:sp>
        <p:nvSpPr>
          <p:cNvPr id="5" name="标题 1"/>
          <p:cNvSpPr>
            <a:spLocks noGrp="1"/>
          </p:cNvSpPr>
          <p:nvPr>
            <p:ph type="title"/>
          </p:nvPr>
        </p:nvSpPr>
        <p:spPr>
          <a:xfrm>
            <a:off x="251520" y="168883"/>
            <a:ext cx="5755217" cy="778931"/>
          </a:xfrm>
        </p:spPr>
        <p:txBody>
          <a:bodyPr>
            <a:normAutofit/>
          </a:bodyPr>
          <a:lstStyle/>
          <a:p>
            <a:r>
              <a:rPr lang="zh-CN" altLang="en-US" sz="2400" b="0" dirty="0">
                <a:latin typeface="微软雅黑" pitchFamily="34" charset="-122"/>
                <a:ea typeface="微软雅黑" pitchFamily="34" charset="-122"/>
              </a:rPr>
              <a:t>（三）现代管理学的萌芽与发展</a:t>
            </a:r>
          </a:p>
        </p:txBody>
      </p:sp>
    </p:spTree>
    <p:extLst>
      <p:ext uri="{BB962C8B-B14F-4D97-AF65-F5344CB8AC3E}">
        <p14:creationId xmlns:p14="http://schemas.microsoft.com/office/powerpoint/2010/main" xmlns="" val="2066891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412776"/>
            <a:ext cx="7886700" cy="3279140"/>
          </a:xfrm>
        </p:spPr>
        <p:txBody>
          <a:bodyPr>
            <a:normAutofit/>
          </a:bodyPr>
          <a:lstStyle/>
          <a:p>
            <a:pPr>
              <a:lnSpc>
                <a:spcPct val="120000"/>
              </a:lnSpc>
              <a:spcBef>
                <a:spcPts val="600"/>
              </a:spcBef>
              <a:buFont typeface="Wingdings" panose="05000000000000000000" pitchFamily="2" charset="2"/>
              <a:buChar char="Ø"/>
            </a:pPr>
            <a:r>
              <a:rPr lang="zh-CN" altLang="en-US" sz="2000" b="0" dirty="0" smtClean="0">
                <a:latin typeface="微软雅黑" pitchFamily="34" charset="-122"/>
                <a:ea typeface="微软雅黑" pitchFamily="34" charset="-122"/>
              </a:rPr>
              <a:t>梅奥：霍桑实验，</a:t>
            </a:r>
            <a:r>
              <a:rPr lang="zh-CN" altLang="zh-CN" sz="2000" b="0" dirty="0" smtClean="0">
                <a:latin typeface="微软雅黑" pitchFamily="34" charset="-122"/>
                <a:ea typeface="微软雅黑" pitchFamily="34" charset="-122"/>
              </a:rPr>
              <a:t>《工业文明的人类问题》</a:t>
            </a:r>
            <a:endParaRPr lang="en-US" altLang="zh-CN" sz="2000" b="0" dirty="0" smtClean="0">
              <a:latin typeface="微软雅黑" pitchFamily="34" charset="-122"/>
              <a:ea typeface="微软雅黑" pitchFamily="34" charset="-122"/>
            </a:endParaRPr>
          </a:p>
          <a:p>
            <a:pPr>
              <a:lnSpc>
                <a:spcPct val="120000"/>
              </a:lnSpc>
              <a:spcBef>
                <a:spcPts val="600"/>
              </a:spcBef>
            </a:pPr>
            <a:r>
              <a:rPr lang="zh-CN" altLang="zh-CN" sz="2000" b="0" dirty="0">
                <a:latin typeface="微软雅黑" pitchFamily="34" charset="-122"/>
                <a:ea typeface="微软雅黑" pitchFamily="34" charset="-122"/>
              </a:rPr>
              <a:t>把管理的注意力从生产现场的机器操作转向生产过程的人性方面，从对人的经济需要的注意转向对人的社会性需要的关心</a:t>
            </a:r>
            <a:r>
              <a:rPr lang="zh-CN" altLang="zh-CN"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pPr>
              <a:lnSpc>
                <a:spcPct val="120000"/>
              </a:lnSpc>
              <a:spcBef>
                <a:spcPts val="600"/>
              </a:spcBef>
            </a:pPr>
            <a:r>
              <a:rPr lang="zh-CN" altLang="zh-CN" sz="2000" b="0" dirty="0">
                <a:latin typeface="微软雅黑" pitchFamily="34" charset="-122"/>
                <a:ea typeface="微软雅黑" pitchFamily="34" charset="-122"/>
              </a:rPr>
              <a:t>提出了</a:t>
            </a:r>
            <a:r>
              <a:rPr lang="en-US" altLang="zh-CN" sz="2000" b="0" dirty="0">
                <a:latin typeface="微软雅黑" pitchFamily="34" charset="-122"/>
                <a:ea typeface="微软雅黑" pitchFamily="34" charset="-122"/>
              </a:rPr>
              <a:t>“</a:t>
            </a:r>
            <a:r>
              <a:rPr lang="zh-CN" altLang="zh-CN" sz="2000" b="0" dirty="0">
                <a:latin typeface="微软雅黑" pitchFamily="34" charset="-122"/>
                <a:ea typeface="微软雅黑" pitchFamily="34" charset="-122"/>
              </a:rPr>
              <a:t>职工是</a:t>
            </a:r>
            <a:r>
              <a:rPr lang="zh-CN" altLang="zh-CN" sz="2000" b="1" dirty="0">
                <a:solidFill>
                  <a:srgbClr val="FF0000"/>
                </a:solidFill>
                <a:latin typeface="微软雅黑" pitchFamily="34" charset="-122"/>
                <a:ea typeface="微软雅黑" pitchFamily="34" charset="-122"/>
              </a:rPr>
              <a:t>社会人</a:t>
            </a:r>
            <a:r>
              <a:rPr lang="en-US" altLang="zh-CN" sz="2000" b="0" dirty="0">
                <a:latin typeface="微软雅黑" pitchFamily="34" charset="-122"/>
                <a:ea typeface="微软雅黑" pitchFamily="34" charset="-122"/>
              </a:rPr>
              <a:t>”“</a:t>
            </a:r>
            <a:r>
              <a:rPr lang="zh-CN" altLang="zh-CN" sz="2000" b="0" dirty="0">
                <a:latin typeface="微软雅黑" pitchFamily="34" charset="-122"/>
                <a:ea typeface="微软雅黑" pitchFamily="34" charset="-122"/>
              </a:rPr>
              <a:t>企业中存在非正式组织</a:t>
            </a:r>
            <a:r>
              <a:rPr lang="en-US" altLang="zh-CN" sz="2000" b="0" dirty="0">
                <a:latin typeface="微软雅黑" pitchFamily="34" charset="-122"/>
                <a:ea typeface="微软雅黑" pitchFamily="34" charset="-122"/>
              </a:rPr>
              <a:t>”</a:t>
            </a:r>
            <a:r>
              <a:rPr lang="zh-CN" altLang="zh-CN" sz="2000" b="0" dirty="0">
                <a:latin typeface="微软雅黑" pitchFamily="34" charset="-122"/>
                <a:ea typeface="微软雅黑" pitchFamily="34" charset="-122"/>
              </a:rPr>
              <a:t>以及</a:t>
            </a:r>
            <a:r>
              <a:rPr lang="en-US" altLang="zh-CN" sz="2000" b="0" dirty="0">
                <a:latin typeface="微软雅黑" pitchFamily="34" charset="-122"/>
                <a:ea typeface="微软雅黑" pitchFamily="34" charset="-122"/>
              </a:rPr>
              <a:t>“</a:t>
            </a:r>
            <a:r>
              <a:rPr lang="zh-CN" altLang="zh-CN" sz="2000" b="0" dirty="0">
                <a:latin typeface="微软雅黑" pitchFamily="34" charset="-122"/>
                <a:ea typeface="微软雅黑" pitchFamily="34" charset="-122"/>
              </a:rPr>
              <a:t>新型的领导能力在于</a:t>
            </a:r>
            <a:r>
              <a:rPr lang="zh-CN" altLang="zh-CN" sz="2000" b="1" dirty="0">
                <a:solidFill>
                  <a:srgbClr val="FF0000"/>
                </a:solidFill>
                <a:latin typeface="微软雅黑" pitchFamily="34" charset="-122"/>
                <a:ea typeface="微软雅黑" pitchFamily="34" charset="-122"/>
              </a:rPr>
              <a:t>提高职工满足程度的能力</a:t>
            </a:r>
            <a:r>
              <a:rPr lang="en-US" altLang="zh-CN" sz="2000" b="0" dirty="0">
                <a:latin typeface="微软雅黑" pitchFamily="34" charset="-122"/>
                <a:ea typeface="微软雅黑" pitchFamily="34" charset="-122"/>
              </a:rPr>
              <a:t>”</a:t>
            </a:r>
            <a:r>
              <a:rPr lang="zh-CN" altLang="zh-CN" sz="2000" b="0" dirty="0">
                <a:latin typeface="微软雅黑" pitchFamily="34" charset="-122"/>
                <a:ea typeface="微软雅黑" pitchFamily="34" charset="-122"/>
              </a:rPr>
              <a:t>等观</a:t>
            </a:r>
            <a:r>
              <a:rPr lang="zh-CN" altLang="zh-CN" sz="2000" dirty="0" smtClean="0">
                <a:latin typeface="微软雅黑" pitchFamily="34" charset="-122"/>
                <a:ea typeface="微软雅黑" pitchFamily="34" charset="-122"/>
              </a:rPr>
              <a:t>点。</a:t>
            </a:r>
            <a:endParaRPr lang="en-US" altLang="zh-CN" sz="2000" b="0" dirty="0" smtClean="0">
              <a:latin typeface="微软雅黑" pitchFamily="34" charset="-122"/>
              <a:ea typeface="微软雅黑" pitchFamily="34" charset="-122"/>
            </a:endParaRPr>
          </a:p>
          <a:p>
            <a:pPr>
              <a:lnSpc>
                <a:spcPct val="120000"/>
              </a:lnSpc>
              <a:spcBef>
                <a:spcPts val="600"/>
              </a:spcBef>
            </a:pPr>
            <a:r>
              <a:rPr lang="zh-CN" altLang="zh-CN" sz="2000" b="0" dirty="0" smtClean="0">
                <a:latin typeface="微软雅黑" pitchFamily="34" charset="-122"/>
                <a:ea typeface="微软雅黑" pitchFamily="34" charset="-122"/>
              </a:rPr>
              <a:t>开</a:t>
            </a:r>
            <a:r>
              <a:rPr lang="zh-CN" altLang="zh-CN" sz="2000" b="0" dirty="0">
                <a:latin typeface="微软雅黑" pitchFamily="34" charset="-122"/>
                <a:ea typeface="微软雅黑" pitchFamily="34" charset="-122"/>
              </a:rPr>
              <a:t>启了</a:t>
            </a:r>
            <a:r>
              <a:rPr lang="zh-CN" altLang="zh-CN" sz="2000" b="0" dirty="0" smtClean="0">
                <a:latin typeface="微软雅黑" pitchFamily="34" charset="-122"/>
                <a:ea typeface="微软雅黑" pitchFamily="34" charset="-122"/>
              </a:rPr>
              <a:t>管</a:t>
            </a:r>
            <a:r>
              <a:rPr lang="zh-CN" altLang="zh-CN" sz="2000" b="0" dirty="0">
                <a:latin typeface="微软雅黑" pitchFamily="34" charset="-122"/>
                <a:ea typeface="微软雅黑" pitchFamily="34" charset="-122"/>
              </a:rPr>
              <a:t>理研究中的</a:t>
            </a:r>
            <a:r>
              <a:rPr lang="en-US" altLang="zh-CN" sz="2000" b="0" dirty="0">
                <a:latin typeface="微软雅黑" pitchFamily="34" charset="-122"/>
                <a:ea typeface="微软雅黑" pitchFamily="34" charset="-122"/>
              </a:rPr>
              <a:t>“</a:t>
            </a:r>
            <a:r>
              <a:rPr lang="zh-CN" altLang="zh-CN" sz="2000" b="1" dirty="0">
                <a:solidFill>
                  <a:srgbClr val="FF0000"/>
                </a:solidFill>
                <a:latin typeface="微软雅黑" pitchFamily="34" charset="-122"/>
                <a:ea typeface="微软雅黑" pitchFamily="34" charset="-122"/>
              </a:rPr>
              <a:t>行为科学</a:t>
            </a:r>
            <a:r>
              <a:rPr lang="zh-CN" altLang="zh-CN" sz="2000" b="0" dirty="0">
                <a:latin typeface="微软雅黑" pitchFamily="34" charset="-122"/>
                <a:ea typeface="微软雅黑" pitchFamily="34" charset="-122"/>
              </a:rPr>
              <a:t>”之旅。</a:t>
            </a:r>
            <a:endParaRPr lang="zh-CN" altLang="en-US" sz="2000" b="0" dirty="0">
              <a:latin typeface="微软雅黑" pitchFamily="34" charset="-122"/>
              <a:ea typeface="微软雅黑"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38681" y="4163161"/>
            <a:ext cx="2305319" cy="2694839"/>
          </a:xfrm>
          <a:prstGeom prst="rect">
            <a:avLst/>
          </a:prstGeom>
        </p:spPr>
      </p:pic>
      <p:sp>
        <p:nvSpPr>
          <p:cNvPr id="6" name="标题 1"/>
          <p:cNvSpPr>
            <a:spLocks noGrp="1"/>
          </p:cNvSpPr>
          <p:nvPr>
            <p:ph type="title"/>
          </p:nvPr>
        </p:nvSpPr>
        <p:spPr>
          <a:xfrm>
            <a:off x="251520" y="168883"/>
            <a:ext cx="5755217" cy="778931"/>
          </a:xfrm>
        </p:spPr>
        <p:txBody>
          <a:bodyPr>
            <a:normAutofit/>
          </a:bodyPr>
          <a:lstStyle/>
          <a:p>
            <a:r>
              <a:rPr lang="zh-CN" altLang="en-US" sz="2400" b="0" dirty="0">
                <a:latin typeface="微软雅黑" pitchFamily="34" charset="-122"/>
                <a:ea typeface="微软雅黑" pitchFamily="34" charset="-122"/>
              </a:rPr>
              <a:t>（三）现代管理学的萌芽与发展</a:t>
            </a:r>
          </a:p>
        </p:txBody>
      </p:sp>
    </p:spTree>
    <p:extLst>
      <p:ext uri="{BB962C8B-B14F-4D97-AF65-F5344CB8AC3E}">
        <p14:creationId xmlns:p14="http://schemas.microsoft.com/office/powerpoint/2010/main" xmlns="" val="2157104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412776"/>
            <a:ext cx="7886700" cy="4279979"/>
          </a:xfrm>
        </p:spPr>
        <p:txBody>
          <a:bodyPr>
            <a:normAutofit/>
          </a:bodyPr>
          <a:lstStyle/>
          <a:p>
            <a:pPr>
              <a:lnSpc>
                <a:spcPct val="120000"/>
              </a:lnSpc>
              <a:buFont typeface="Wingdings" panose="05000000000000000000" pitchFamily="2" charset="2"/>
              <a:buChar char="Ø"/>
            </a:pPr>
            <a:r>
              <a:rPr lang="en-US" altLang="zh-CN" sz="2000" b="0" dirty="0" smtClean="0">
                <a:latin typeface="微软雅黑" pitchFamily="34" charset="-122"/>
                <a:ea typeface="微软雅黑" pitchFamily="34" charset="-122"/>
              </a:rPr>
              <a:t>20</a:t>
            </a:r>
            <a:r>
              <a:rPr lang="zh-CN" altLang="en-US" sz="2000" b="0" dirty="0" smtClean="0">
                <a:latin typeface="微软雅黑" pitchFamily="34" charset="-122"/>
                <a:ea typeface="微软雅黑" pitchFamily="34" charset="-122"/>
              </a:rPr>
              <a:t>世纪</a:t>
            </a:r>
            <a:r>
              <a:rPr lang="en-US" altLang="zh-CN" sz="2000" b="0" dirty="0" smtClean="0">
                <a:latin typeface="微软雅黑" pitchFamily="34" charset="-122"/>
                <a:ea typeface="微软雅黑" pitchFamily="34" charset="-122"/>
              </a:rPr>
              <a:t>40</a:t>
            </a:r>
            <a:r>
              <a:rPr lang="zh-CN" altLang="en-US" sz="2000" b="0" dirty="0">
                <a:latin typeface="微软雅黑" pitchFamily="34" charset="-122"/>
                <a:ea typeface="微软雅黑" pitchFamily="34" charset="-122"/>
              </a:rPr>
              <a:t>年代以后</a:t>
            </a:r>
            <a:r>
              <a:rPr lang="zh-CN" altLang="en-US" sz="2000" b="0" dirty="0" smtClean="0">
                <a:latin typeface="微软雅黑" pitchFamily="34" charset="-122"/>
                <a:ea typeface="微软雅黑" pitchFamily="34" charset="-122"/>
              </a:rPr>
              <a:t>，</a:t>
            </a:r>
            <a:r>
              <a:rPr lang="zh-CN" altLang="zh-CN" sz="2000" b="0" dirty="0">
                <a:latin typeface="微软雅黑" pitchFamily="34" charset="-122"/>
                <a:ea typeface="微软雅黑" pitchFamily="34" charset="-122"/>
              </a:rPr>
              <a:t>诸多学者关于管理特质的多方位</a:t>
            </a:r>
            <a:r>
              <a:rPr lang="zh-CN" altLang="zh-CN" sz="2000" b="0" dirty="0" smtClean="0">
                <a:latin typeface="微软雅黑" pitchFamily="34" charset="-122"/>
                <a:ea typeface="微软雅黑" pitchFamily="34" charset="-122"/>
              </a:rPr>
              <a:t>研究催生了</a:t>
            </a:r>
            <a:r>
              <a:rPr lang="zh-CN" altLang="en-US" sz="2000" b="0" dirty="0" smtClean="0">
                <a:latin typeface="微软雅黑" pitchFamily="34" charset="-122"/>
                <a:ea typeface="微软雅黑" pitchFamily="34" charset="-122"/>
              </a:rPr>
              <a:t>“</a:t>
            </a:r>
            <a:r>
              <a:rPr lang="zh-CN" altLang="zh-CN" sz="2000" b="1" dirty="0" smtClean="0">
                <a:solidFill>
                  <a:srgbClr val="FF0000"/>
                </a:solidFill>
                <a:latin typeface="微软雅黑" pitchFamily="34" charset="-122"/>
                <a:ea typeface="微软雅黑" pitchFamily="34" charset="-122"/>
              </a:rPr>
              <a:t>管理</a:t>
            </a:r>
            <a:r>
              <a:rPr lang="zh-CN" altLang="zh-CN" sz="2000" b="1" dirty="0">
                <a:solidFill>
                  <a:srgbClr val="FF0000"/>
                </a:solidFill>
                <a:latin typeface="微软雅黑" pitchFamily="34" charset="-122"/>
                <a:ea typeface="微软雅黑" pitchFamily="34" charset="-122"/>
              </a:rPr>
              <a:t>的理论</a:t>
            </a:r>
            <a:r>
              <a:rPr lang="zh-CN" altLang="zh-CN" sz="2000" b="1" dirty="0" smtClean="0">
                <a:solidFill>
                  <a:srgbClr val="FF0000"/>
                </a:solidFill>
                <a:latin typeface="微软雅黑" pitchFamily="34" charset="-122"/>
                <a:ea typeface="微软雅黑" pitchFamily="34" charset="-122"/>
              </a:rPr>
              <a:t>丛林</a:t>
            </a:r>
            <a:r>
              <a:rPr lang="zh-CN" altLang="en-US" sz="2000" b="0" dirty="0" smtClean="0">
                <a:latin typeface="微软雅黑" pitchFamily="34" charset="-122"/>
                <a:ea typeface="微软雅黑" pitchFamily="34" charset="-122"/>
              </a:rPr>
              <a:t>”</a:t>
            </a:r>
            <a:r>
              <a:rPr lang="zh-CN" altLang="zh-CN"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pPr>
              <a:lnSpc>
                <a:spcPct val="120000"/>
              </a:lnSpc>
            </a:pPr>
            <a:r>
              <a:rPr lang="zh-CN" altLang="zh-CN" sz="2000" b="1" dirty="0" smtClean="0">
                <a:solidFill>
                  <a:srgbClr val="FF0000"/>
                </a:solidFill>
                <a:latin typeface="微软雅黑" pitchFamily="34" charset="-122"/>
                <a:ea typeface="微软雅黑" pitchFamily="34" charset="-122"/>
              </a:rPr>
              <a:t>环境</a:t>
            </a:r>
            <a:r>
              <a:rPr lang="zh-CN" altLang="zh-CN" sz="2000" b="0" dirty="0" smtClean="0">
                <a:latin typeface="微软雅黑" pitchFamily="34" charset="-122"/>
                <a:ea typeface="微软雅黑" pitchFamily="34" charset="-122"/>
              </a:rPr>
              <a:t>成为</a:t>
            </a:r>
            <a:r>
              <a:rPr lang="zh-CN" altLang="zh-CN" sz="2000" b="0" dirty="0">
                <a:latin typeface="微软雅黑" pitchFamily="34" charset="-122"/>
                <a:ea typeface="微软雅黑" pitchFamily="34" charset="-122"/>
              </a:rPr>
              <a:t>企业经营与管理不可忽视的一个重要变量。</a:t>
            </a:r>
            <a:endParaRPr lang="en-US" altLang="zh-CN" sz="2000" b="0" dirty="0">
              <a:latin typeface="微软雅黑" pitchFamily="34" charset="-122"/>
              <a:ea typeface="微软雅黑" pitchFamily="34" charset="-122"/>
            </a:endParaRPr>
          </a:p>
          <a:p>
            <a:pPr>
              <a:lnSpc>
                <a:spcPct val="120000"/>
              </a:lnSpc>
            </a:pPr>
            <a:r>
              <a:rPr lang="zh-CN" altLang="zh-CN" sz="2000" b="0" dirty="0">
                <a:latin typeface="微软雅黑" pitchFamily="34" charset="-122"/>
                <a:ea typeface="微软雅黑" pitchFamily="34" charset="-122"/>
              </a:rPr>
              <a:t>许多研究人员就企业如何在变化的环境中经营进行了许多方面的探索，在此基础上形成了一系列不同的理论观点</a:t>
            </a:r>
            <a:r>
              <a:rPr lang="zh-CN" altLang="zh-CN"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pPr>
              <a:lnSpc>
                <a:spcPct val="120000"/>
              </a:lnSpc>
            </a:pPr>
            <a:r>
              <a:rPr lang="zh-CN" altLang="zh-CN" sz="2000" b="0" dirty="0">
                <a:latin typeface="微软雅黑" pitchFamily="34" charset="-122"/>
                <a:ea typeface="微软雅黑" pitchFamily="34" charset="-122"/>
              </a:rPr>
              <a:t>不同学者分别从</a:t>
            </a:r>
            <a:r>
              <a:rPr lang="zh-CN" altLang="zh-CN" sz="2000" b="1" dirty="0">
                <a:solidFill>
                  <a:srgbClr val="FF0000"/>
                </a:solidFill>
                <a:latin typeface="微软雅黑" pitchFamily="34" charset="-122"/>
                <a:ea typeface="微软雅黑" pitchFamily="34" charset="-122"/>
              </a:rPr>
              <a:t>系统、决策、经验、权变</a:t>
            </a:r>
            <a:r>
              <a:rPr lang="zh-CN" altLang="zh-CN" sz="2000" b="0" dirty="0">
                <a:latin typeface="微软雅黑" pitchFamily="34" charset="-122"/>
                <a:ea typeface="微软雅黑" pitchFamily="34" charset="-122"/>
              </a:rPr>
              <a:t>等角度对企业管理问题进行了全方位的思考，管理学的理论框架因此而逐渐成熟。</a:t>
            </a:r>
          </a:p>
          <a:p>
            <a:endParaRPr lang="zh-CN" altLang="en-US" sz="2000" b="0" dirty="0">
              <a:latin typeface="微软雅黑" pitchFamily="34" charset="-122"/>
              <a:ea typeface="微软雅黑" pitchFamily="34" charset="-122"/>
            </a:endParaRPr>
          </a:p>
        </p:txBody>
      </p:sp>
      <p:sp>
        <p:nvSpPr>
          <p:cNvPr id="6" name="标题 1"/>
          <p:cNvSpPr>
            <a:spLocks noGrp="1"/>
          </p:cNvSpPr>
          <p:nvPr>
            <p:ph type="title"/>
          </p:nvPr>
        </p:nvSpPr>
        <p:spPr>
          <a:xfrm>
            <a:off x="251520" y="168883"/>
            <a:ext cx="5755217" cy="778931"/>
          </a:xfrm>
        </p:spPr>
        <p:txBody>
          <a:bodyPr>
            <a:normAutofit/>
          </a:bodyPr>
          <a:lstStyle/>
          <a:p>
            <a:r>
              <a:rPr lang="zh-CN" altLang="en-US" sz="2400" b="0" dirty="0">
                <a:latin typeface="微软雅黑" pitchFamily="34" charset="-122"/>
                <a:ea typeface="微软雅黑" pitchFamily="34" charset="-122"/>
              </a:rPr>
              <a:t>（三）现代管理学的萌芽与发展</a:t>
            </a:r>
          </a:p>
        </p:txBody>
      </p:sp>
      <p:sp>
        <p:nvSpPr>
          <p:cNvPr id="4" name="TextBox 3"/>
          <p:cNvSpPr txBox="1"/>
          <p:nvPr/>
        </p:nvSpPr>
        <p:spPr>
          <a:xfrm>
            <a:off x="857224" y="5357826"/>
            <a:ext cx="1785950" cy="400110"/>
          </a:xfrm>
          <a:prstGeom prst="rect">
            <a:avLst/>
          </a:prstGeom>
          <a:noFill/>
        </p:spPr>
        <p:txBody>
          <a:bodyPr wrap="square" rtlCol="0">
            <a:spAutoFit/>
          </a:bodyPr>
          <a:lstStyle/>
          <a:p>
            <a:r>
              <a:rPr lang="zh-CN" altLang="en-US" sz="2000" b="1" dirty="0" smtClean="0">
                <a:solidFill>
                  <a:srgbClr val="FF0000"/>
                </a:solidFill>
                <a:latin typeface="+mn-lt"/>
                <a:ea typeface="+mn-ea"/>
              </a:rPr>
              <a:t>竞争与合作！</a:t>
            </a:r>
          </a:p>
        </p:txBody>
      </p:sp>
    </p:spTree>
    <p:extLst>
      <p:ext uri="{BB962C8B-B14F-4D97-AF65-F5344CB8AC3E}">
        <p14:creationId xmlns:p14="http://schemas.microsoft.com/office/powerpoint/2010/main" xmlns="" val="8097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992888" cy="720080"/>
          </a:xfrm>
        </p:spPr>
        <p:txBody>
          <a:bodyPr>
            <a:normAutofit/>
          </a:bodyPr>
          <a:lstStyle/>
          <a:p>
            <a:r>
              <a:rPr lang="zh-CN" altLang="zh-CN" b="0" dirty="0">
                <a:latin typeface="微软雅黑" pitchFamily="34" charset="-122"/>
                <a:ea typeface="微软雅黑" pitchFamily="34" charset="-122"/>
              </a:rPr>
              <a:t>三、管理学的学习意义与</a:t>
            </a:r>
            <a:r>
              <a:rPr lang="zh-CN" altLang="zh-CN" b="0" dirty="0" smtClean="0">
                <a:latin typeface="微软雅黑" pitchFamily="34" charset="-122"/>
                <a:ea typeface="微软雅黑" pitchFamily="34" charset="-122"/>
              </a:rPr>
              <a:t>方法</a:t>
            </a:r>
            <a:endParaRPr lang="zh-CN" altLang="en-US" b="0" dirty="0">
              <a:latin typeface="微软雅黑" pitchFamily="34" charset="-122"/>
              <a:ea typeface="微软雅黑" pitchFamily="34" charset="-122"/>
            </a:endParaRPr>
          </a:p>
        </p:txBody>
      </p:sp>
      <p:sp>
        <p:nvSpPr>
          <p:cNvPr id="3" name="内容占位符 2"/>
          <p:cNvSpPr>
            <a:spLocks noGrp="1"/>
          </p:cNvSpPr>
          <p:nvPr>
            <p:ph idx="1"/>
          </p:nvPr>
        </p:nvSpPr>
        <p:spPr>
          <a:xfrm>
            <a:off x="940158" y="2235727"/>
            <a:ext cx="7575192" cy="4021140"/>
          </a:xfrm>
        </p:spPr>
        <p:txBody>
          <a:bodyPr>
            <a:normAutofit/>
          </a:bodyPr>
          <a:lstStyle/>
          <a:p>
            <a:pPr>
              <a:buFont typeface="Wingdings" panose="05000000000000000000" pitchFamily="2" charset="2"/>
              <a:buChar char="Ø"/>
            </a:pPr>
            <a:r>
              <a:rPr lang="zh-CN" altLang="zh-CN" sz="2000" b="0" dirty="0" smtClean="0">
                <a:solidFill>
                  <a:srgbClr val="C00000"/>
                </a:solidFill>
                <a:latin typeface="微软雅黑" pitchFamily="34" charset="-122"/>
                <a:ea typeface="微软雅黑" pitchFamily="34" charset="-122"/>
              </a:rPr>
              <a:t>了</a:t>
            </a:r>
            <a:r>
              <a:rPr lang="zh-CN" altLang="zh-CN" sz="2000" b="0" dirty="0">
                <a:solidFill>
                  <a:srgbClr val="C00000"/>
                </a:solidFill>
                <a:latin typeface="微软雅黑" pitchFamily="34" charset="-122"/>
                <a:ea typeface="微软雅黑" pitchFamily="34" charset="-122"/>
              </a:rPr>
              <a:t>解管理的一般规律</a:t>
            </a:r>
            <a:r>
              <a:rPr lang="zh-CN" altLang="zh-CN" sz="2000" b="0" dirty="0" smtClean="0">
                <a:latin typeface="微软雅黑" pitchFamily="34" charset="-122"/>
                <a:ea typeface="微软雅黑" pitchFamily="34" charset="-122"/>
              </a:rPr>
              <a:t>。</a:t>
            </a:r>
          </a:p>
          <a:p>
            <a:pPr>
              <a:buFont typeface="Wingdings" panose="05000000000000000000" pitchFamily="2" charset="2"/>
              <a:buChar char="Ø"/>
            </a:pPr>
            <a:endParaRPr lang="en-US" altLang="zh-CN" sz="2000" b="0" dirty="0" smtClean="0">
              <a:latin typeface="微软雅黑" pitchFamily="34" charset="-122"/>
              <a:ea typeface="微软雅黑" pitchFamily="34" charset="-122"/>
            </a:endParaRPr>
          </a:p>
          <a:p>
            <a:pPr>
              <a:buFont typeface="Wingdings" panose="05000000000000000000" pitchFamily="2" charset="2"/>
              <a:buChar char="Ø"/>
            </a:pPr>
            <a:r>
              <a:rPr lang="zh-CN" altLang="zh-CN" sz="2000" b="0" dirty="0">
                <a:latin typeface="微软雅黑" pitchFamily="34" charset="-122"/>
                <a:ea typeface="微软雅黑" pitchFamily="34" charset="-122"/>
              </a:rPr>
              <a:t>不仅可以帮助我们形成</a:t>
            </a:r>
            <a:r>
              <a:rPr lang="zh-CN" altLang="zh-CN" sz="2000" b="0" dirty="0">
                <a:solidFill>
                  <a:srgbClr val="C00000"/>
                </a:solidFill>
                <a:latin typeface="微软雅黑" pitchFamily="34" charset="-122"/>
                <a:ea typeface="微软雅黑" pitchFamily="34" charset="-122"/>
              </a:rPr>
              <a:t>理性分析能力</a:t>
            </a:r>
            <a:r>
              <a:rPr lang="zh-CN" altLang="zh-CN" sz="2000" b="0" dirty="0">
                <a:latin typeface="微软雅黑" pitchFamily="34" charset="-122"/>
                <a:ea typeface="微软雅黑" pitchFamily="34" charset="-122"/>
              </a:rPr>
              <a:t>，而且可以提升我们以</a:t>
            </a:r>
            <a:r>
              <a:rPr lang="zh-CN" altLang="zh-CN" sz="2000" b="0" dirty="0">
                <a:solidFill>
                  <a:srgbClr val="C00000"/>
                </a:solidFill>
                <a:latin typeface="微软雅黑" pitchFamily="34" charset="-122"/>
                <a:ea typeface="微软雅黑" pitchFamily="34" charset="-122"/>
              </a:rPr>
              <a:t>直觉判断</a:t>
            </a:r>
            <a:r>
              <a:rPr lang="zh-CN" altLang="zh-CN" sz="2000" b="0" dirty="0">
                <a:latin typeface="微软雅黑" pitchFamily="34" charset="-122"/>
                <a:ea typeface="微软雅黑" pitchFamily="34" charset="-122"/>
              </a:rPr>
              <a:t>为基础的决策或决断的能力</a:t>
            </a:r>
            <a:r>
              <a:rPr lang="zh-CN" altLang="zh-CN" sz="2000" b="0" dirty="0" smtClean="0">
                <a:latin typeface="微软雅黑" pitchFamily="34" charset="-122"/>
                <a:ea typeface="微软雅黑" pitchFamily="34" charset="-122"/>
              </a:rPr>
              <a:t>。</a:t>
            </a:r>
            <a:endParaRPr lang="en-US" altLang="zh-CN" sz="2000" b="0" dirty="0" smtClean="0">
              <a:latin typeface="微软雅黑" pitchFamily="34" charset="-122"/>
              <a:ea typeface="微软雅黑" pitchFamily="34" charset="-122"/>
            </a:endParaRPr>
          </a:p>
          <a:p>
            <a:pPr>
              <a:buFont typeface="Wingdings" panose="05000000000000000000" pitchFamily="2" charset="2"/>
              <a:buChar char="Ø"/>
            </a:pPr>
            <a:endParaRPr lang="zh-CN" altLang="zh-CN" sz="2000" b="0" dirty="0">
              <a:latin typeface="微软雅黑" pitchFamily="34" charset="-122"/>
              <a:ea typeface="微软雅黑" pitchFamily="34" charset="-122"/>
            </a:endParaRPr>
          </a:p>
          <a:p>
            <a:pPr>
              <a:buFont typeface="Wingdings" panose="05000000000000000000" pitchFamily="2" charset="2"/>
              <a:buChar char="Ø"/>
            </a:pPr>
            <a:r>
              <a:rPr lang="zh-CN" altLang="zh-CN" sz="2000" b="0" dirty="0">
                <a:latin typeface="微软雅黑" pitchFamily="34" charset="-122"/>
                <a:ea typeface="微软雅黑" pitchFamily="34" charset="-122"/>
              </a:rPr>
              <a:t>学习管理学，归根结底，是要指导我们的</a:t>
            </a:r>
            <a:r>
              <a:rPr lang="zh-CN" altLang="zh-CN" sz="2000" b="0" dirty="0">
                <a:solidFill>
                  <a:srgbClr val="C00000"/>
                </a:solidFill>
                <a:latin typeface="微软雅黑" pitchFamily="34" charset="-122"/>
                <a:ea typeface="微软雅黑" pitchFamily="34" charset="-122"/>
              </a:rPr>
              <a:t>管理实践</a:t>
            </a:r>
            <a:r>
              <a:rPr lang="zh-CN" altLang="zh-CN" sz="2000" b="0" dirty="0">
                <a:latin typeface="微软雅黑" pitchFamily="34" charset="-122"/>
                <a:ea typeface="微软雅黑" pitchFamily="34" charset="-122"/>
              </a:rPr>
              <a:t>，是要提升我们的</a:t>
            </a:r>
            <a:r>
              <a:rPr lang="zh-CN" altLang="zh-CN" sz="2000" b="0" dirty="0">
                <a:solidFill>
                  <a:srgbClr val="C00000"/>
                </a:solidFill>
                <a:latin typeface="微软雅黑" pitchFamily="34" charset="-122"/>
                <a:ea typeface="微软雅黑" pitchFamily="34" charset="-122"/>
              </a:rPr>
              <a:t>管理水平</a:t>
            </a:r>
            <a:r>
              <a:rPr lang="zh-CN" altLang="zh-CN" sz="2000" b="0" dirty="0">
                <a:latin typeface="微软雅黑" pitchFamily="34" charset="-122"/>
                <a:ea typeface="微软雅黑" pitchFamily="34" charset="-122"/>
              </a:rPr>
              <a:t>。</a:t>
            </a:r>
            <a:endParaRPr lang="zh-CN" altLang="en-US" sz="2000" b="0" dirty="0">
              <a:latin typeface="微软雅黑" pitchFamily="34" charset="-122"/>
              <a:ea typeface="微软雅黑" pitchFamily="34" charset="-122"/>
            </a:endParaRPr>
          </a:p>
        </p:txBody>
      </p:sp>
      <p:sp>
        <p:nvSpPr>
          <p:cNvPr id="5" name="标题 1"/>
          <p:cNvSpPr txBox="1"/>
          <p:nvPr/>
        </p:nvSpPr>
        <p:spPr>
          <a:xfrm>
            <a:off x="515155" y="1455313"/>
            <a:ext cx="5752802" cy="7804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（一）学习管理学的意义</a:t>
            </a:r>
          </a:p>
        </p:txBody>
      </p:sp>
      <p:sp>
        <p:nvSpPr>
          <p:cNvPr id="6" name="矩形 5"/>
          <p:cNvSpPr/>
          <p:nvPr/>
        </p:nvSpPr>
        <p:spPr>
          <a:xfrm>
            <a:off x="6357950" y="1428736"/>
            <a:ext cx="2286000" cy="707886"/>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zh-CN" altLang="en-US" sz="2000" dirty="0" smtClean="0">
                <a:solidFill>
                  <a:srgbClr val="000000"/>
                </a:solidFill>
                <a:latin typeface="微软雅黑" pitchFamily="34" charset="-122"/>
                <a:ea typeface="微软雅黑" pitchFamily="34" charset="-122"/>
              </a:rPr>
              <a:t>每个人都处在一定的管理关系之中。</a:t>
            </a:r>
            <a:endParaRPr lang="zh-CN" altLang="en-US" dirty="0"/>
          </a:p>
        </p:txBody>
      </p:sp>
    </p:spTree>
    <p:extLst>
      <p:ext uri="{BB962C8B-B14F-4D97-AF65-F5344CB8AC3E}">
        <p14:creationId xmlns:p14="http://schemas.microsoft.com/office/powerpoint/2010/main" xmlns="" val="361298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775" y="260648"/>
            <a:ext cx="8854225" cy="779078"/>
          </a:xfrm>
        </p:spPr>
        <p:txBody>
          <a:bodyPr>
            <a:noAutofit/>
          </a:bodyPr>
          <a:lstStyle/>
          <a:p>
            <a:r>
              <a:rPr lang="zh-CN" altLang="en-US" sz="2400" b="0" dirty="0">
                <a:latin typeface="微软雅黑" pitchFamily="34" charset="-122"/>
                <a:ea typeface="微软雅黑" pitchFamily="34" charset="-122"/>
              </a:rPr>
              <a:t>（二）学习管理学的理论指导、科学思维以及基本方法</a:t>
            </a:r>
          </a:p>
        </p:txBody>
      </p:sp>
      <p:sp>
        <p:nvSpPr>
          <p:cNvPr id="3" name="内容占位符 2"/>
          <p:cNvSpPr>
            <a:spLocks noGrp="1"/>
          </p:cNvSpPr>
          <p:nvPr>
            <p:ph idx="1"/>
          </p:nvPr>
        </p:nvSpPr>
        <p:spPr>
          <a:xfrm>
            <a:off x="644746" y="2247236"/>
            <a:ext cx="7752279" cy="3967846"/>
          </a:xfrm>
        </p:spPr>
        <p:txBody>
          <a:bodyPr>
            <a:normAutofit/>
          </a:bodyPr>
          <a:lstStyle/>
          <a:p>
            <a:pPr lvl="0">
              <a:spcBef>
                <a:spcPts val="600"/>
              </a:spcBef>
              <a:spcAft>
                <a:spcPts val="600"/>
              </a:spcAft>
              <a:buFont typeface="Wingdings" panose="05000000000000000000" pitchFamily="2" charset="2"/>
              <a:buChar char="Ø"/>
            </a:pPr>
            <a:r>
              <a:rPr lang="zh-CN" altLang="zh-CN" sz="2000" b="0" dirty="0" smtClean="0">
                <a:latin typeface="微软雅黑" pitchFamily="34" charset="-122"/>
                <a:ea typeface="微软雅黑" pitchFamily="34" charset="-122"/>
              </a:rPr>
              <a:t>学习和研究管理学，要以马克思主义为基本指导。</a:t>
            </a:r>
            <a:r>
              <a:rPr lang="zh-CN" altLang="zh-CN" sz="2000" b="1" dirty="0" smtClean="0">
                <a:solidFill>
                  <a:srgbClr val="FF0000"/>
                </a:solidFill>
                <a:latin typeface="微软雅黑" pitchFamily="34" charset="-122"/>
                <a:ea typeface="微软雅黑" pitchFamily="34" charset="-122"/>
              </a:rPr>
              <a:t>辩证唯物主义</a:t>
            </a:r>
            <a:r>
              <a:rPr lang="zh-CN" altLang="zh-CN" sz="2000" b="0" dirty="0" smtClean="0">
                <a:latin typeface="微软雅黑" pitchFamily="34" charset="-122"/>
                <a:ea typeface="微软雅黑" pitchFamily="34" charset="-122"/>
              </a:rPr>
              <a:t>与</a:t>
            </a:r>
            <a:r>
              <a:rPr lang="zh-CN" altLang="zh-CN" sz="2000" b="1" dirty="0" smtClean="0">
                <a:solidFill>
                  <a:srgbClr val="FF0000"/>
                </a:solidFill>
                <a:latin typeface="微软雅黑" pitchFamily="34" charset="-122"/>
                <a:ea typeface="微软雅黑" pitchFamily="34" charset="-122"/>
              </a:rPr>
              <a:t>历史唯物主义</a:t>
            </a:r>
            <a:r>
              <a:rPr lang="zh-CN" altLang="zh-CN" sz="2000" b="0" dirty="0" smtClean="0">
                <a:latin typeface="微软雅黑" pitchFamily="34" charset="-122"/>
                <a:ea typeface="微软雅黑" pitchFamily="34" charset="-122"/>
              </a:rPr>
              <a:t>是马克思主义最根本的世界观和方法论</a:t>
            </a:r>
            <a:r>
              <a:rPr lang="zh-CN" altLang="en-US" sz="2000" b="0" dirty="0" smtClean="0">
                <a:latin typeface="微软雅黑" pitchFamily="34" charset="-122"/>
                <a:ea typeface="微软雅黑" pitchFamily="34" charset="-122"/>
              </a:rPr>
              <a:t>，</a:t>
            </a:r>
            <a:r>
              <a:rPr lang="zh-CN" altLang="zh-CN" sz="2000" b="0" dirty="0" smtClean="0">
                <a:solidFill>
                  <a:prstClr val="black"/>
                </a:solidFill>
                <a:latin typeface="微软雅黑" pitchFamily="34" charset="-122"/>
                <a:ea typeface="微软雅黑" pitchFamily="34" charset="-122"/>
              </a:rPr>
              <a:t>用</a:t>
            </a:r>
            <a:r>
              <a:rPr lang="zh-CN" altLang="zh-CN" sz="2000" b="0" dirty="0">
                <a:solidFill>
                  <a:prstClr val="black"/>
                </a:solidFill>
                <a:latin typeface="微软雅黑" pitchFamily="34" charset="-122"/>
                <a:ea typeface="微软雅黑" pitchFamily="34" charset="-122"/>
              </a:rPr>
              <a:t>马克思主义的世界观和方法论去指导管理学的思考。</a:t>
            </a:r>
            <a:endParaRPr lang="en-US" altLang="zh-CN" sz="2000" b="0" dirty="0">
              <a:solidFill>
                <a:prstClr val="black"/>
              </a:solidFill>
              <a:latin typeface="微软雅黑" pitchFamily="34" charset="-122"/>
              <a:ea typeface="微软雅黑" pitchFamily="34" charset="-122"/>
            </a:endParaRPr>
          </a:p>
          <a:p>
            <a:pPr>
              <a:buFont typeface="Wingdings" panose="05000000000000000000" pitchFamily="2" charset="2"/>
              <a:buChar char="Ø"/>
            </a:pPr>
            <a:r>
              <a:rPr lang="zh-CN" altLang="zh-CN" sz="2000" b="1" dirty="0" smtClean="0">
                <a:solidFill>
                  <a:srgbClr val="FF0000"/>
                </a:solidFill>
                <a:latin typeface="微软雅黑" pitchFamily="34" charset="-122"/>
                <a:ea typeface="微软雅黑" pitchFamily="34" charset="-122"/>
              </a:rPr>
              <a:t>历史唯物主义</a:t>
            </a:r>
            <a:r>
              <a:rPr lang="zh-CN" altLang="en-US" sz="2000" b="1" dirty="0" smtClean="0">
                <a:solidFill>
                  <a:srgbClr val="FF0000"/>
                </a:solidFill>
                <a:latin typeface="微软雅黑" pitchFamily="34" charset="-122"/>
                <a:ea typeface="微软雅黑" pitchFamily="34" charset="-122"/>
              </a:rPr>
              <a:t>的主要观点</a:t>
            </a:r>
            <a:r>
              <a:rPr lang="zh-CN" altLang="en-US" sz="2000" dirty="0" smtClean="0">
                <a:latin typeface="微软雅黑" pitchFamily="34" charset="-122"/>
                <a:ea typeface="微软雅黑" pitchFamily="34" charset="-122"/>
              </a:rPr>
              <a:t>：历史上不同时期的社会存在决定了与该时期特征相对应的社会意识。</a:t>
            </a:r>
            <a:endParaRPr lang="en-US" altLang="zh-CN" sz="2000" dirty="0" smtClean="0">
              <a:latin typeface="微软雅黑" pitchFamily="34" charset="-122"/>
              <a:ea typeface="微软雅黑" pitchFamily="34" charset="-122"/>
            </a:endParaRPr>
          </a:p>
          <a:p>
            <a:pPr>
              <a:buFont typeface="Wingdings" panose="05000000000000000000" pitchFamily="2" charset="2"/>
              <a:buChar char="Ø"/>
            </a:pPr>
            <a:r>
              <a:rPr lang="zh-CN" altLang="zh-CN" sz="2000" b="1" dirty="0" smtClean="0">
                <a:solidFill>
                  <a:srgbClr val="FF0000"/>
                </a:solidFill>
                <a:latin typeface="微软雅黑" pitchFamily="34" charset="-122"/>
                <a:ea typeface="微软雅黑" pitchFamily="34" charset="-122"/>
              </a:rPr>
              <a:t>辩证唯物主义</a:t>
            </a:r>
            <a:r>
              <a:rPr lang="zh-CN" altLang="en-US" sz="2000" b="1" dirty="0" smtClean="0">
                <a:solidFill>
                  <a:srgbClr val="FF0000"/>
                </a:solidFill>
                <a:latin typeface="微软雅黑" pitchFamily="34" charset="-122"/>
                <a:ea typeface="微软雅黑" pitchFamily="34" charset="-122"/>
              </a:rPr>
              <a:t>主要观点</a:t>
            </a:r>
            <a:r>
              <a:rPr lang="zh-CN" altLang="en-US" sz="2000" dirty="0" smtClean="0">
                <a:latin typeface="微软雅黑" pitchFamily="34" charset="-122"/>
                <a:ea typeface="微软雅黑" pitchFamily="34" charset="-122"/>
              </a:rPr>
              <a:t>：存在于意识的关系、物质与精神的关系，不是单向的决定或作用关系，而是双向的作用于反作用关系。</a:t>
            </a:r>
            <a:endParaRPr lang="en-US" altLang="zh-CN" sz="2000" dirty="0" smtClean="0">
              <a:latin typeface="微软雅黑" pitchFamily="34" charset="-122"/>
              <a:ea typeface="微软雅黑" pitchFamily="34" charset="-122"/>
            </a:endParaRPr>
          </a:p>
        </p:txBody>
      </p:sp>
      <p:sp>
        <p:nvSpPr>
          <p:cNvPr id="5" name="矩形 4"/>
          <p:cNvSpPr/>
          <p:nvPr/>
        </p:nvSpPr>
        <p:spPr>
          <a:xfrm>
            <a:off x="644746" y="1645111"/>
            <a:ext cx="4532010"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1. </a:t>
            </a:r>
            <a:r>
              <a:rPr lang="zh-CN" altLang="zh-CN" sz="2400" dirty="0" smtClean="0">
                <a:latin typeface="微软雅黑" panose="020B0503020204020204" pitchFamily="34" charset="-122"/>
                <a:ea typeface="微软雅黑" panose="020B0503020204020204" pitchFamily="34" charset="-122"/>
              </a:rPr>
              <a:t>学习和研究管理学的理论指导</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3710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775" y="260648"/>
            <a:ext cx="8854225" cy="779078"/>
          </a:xfrm>
        </p:spPr>
        <p:txBody>
          <a:bodyPr>
            <a:noAutofit/>
          </a:bodyPr>
          <a:lstStyle/>
          <a:p>
            <a:r>
              <a:rPr lang="zh-CN" altLang="en-US" sz="2400" b="0" dirty="0">
                <a:latin typeface="微软雅黑" pitchFamily="34" charset="-122"/>
                <a:ea typeface="微软雅黑" pitchFamily="34" charset="-122"/>
              </a:rPr>
              <a:t>（二）学习管理学的理论指导、科学思维以及基本方法</a:t>
            </a:r>
          </a:p>
        </p:txBody>
      </p:sp>
      <p:sp>
        <p:nvSpPr>
          <p:cNvPr id="3" name="内容占位符 2"/>
          <p:cNvSpPr>
            <a:spLocks noGrp="1"/>
          </p:cNvSpPr>
          <p:nvPr>
            <p:ph idx="1"/>
          </p:nvPr>
        </p:nvSpPr>
        <p:spPr>
          <a:xfrm>
            <a:off x="644746" y="2247236"/>
            <a:ext cx="7752279" cy="3967846"/>
          </a:xfrm>
        </p:spPr>
        <p:txBody>
          <a:bodyPr>
            <a:normAutofit/>
          </a:bodyPr>
          <a:lstStyle/>
          <a:p>
            <a:pPr lvl="0">
              <a:spcBef>
                <a:spcPts val="600"/>
              </a:spcBef>
              <a:spcAft>
                <a:spcPts val="600"/>
              </a:spcAft>
            </a:pPr>
            <a:r>
              <a:rPr lang="zh-CN" altLang="en-US" sz="2000" b="0" dirty="0" smtClean="0">
                <a:solidFill>
                  <a:srgbClr val="000000"/>
                </a:solidFill>
                <a:latin typeface="微软雅黑" pitchFamily="34" charset="-122"/>
                <a:ea typeface="微软雅黑" pitchFamily="34" charset="-122"/>
              </a:rPr>
              <a:t>要</a:t>
            </a:r>
            <a:r>
              <a:rPr lang="zh-CN" altLang="en-US" sz="2000" b="0" dirty="0">
                <a:solidFill>
                  <a:srgbClr val="000000"/>
                </a:solidFill>
                <a:latin typeface="微软雅黑" pitchFamily="34" charset="-122"/>
                <a:ea typeface="微软雅黑" pitchFamily="34" charset="-122"/>
              </a:rPr>
              <a:t>用辩证唯物主义与历史唯物主义的观点去分析</a:t>
            </a:r>
            <a:r>
              <a:rPr lang="zh-CN" altLang="en-US" sz="2000" b="0" dirty="0">
                <a:solidFill>
                  <a:srgbClr val="C00000"/>
                </a:solidFill>
                <a:latin typeface="微软雅黑" pitchFamily="34" charset="-122"/>
                <a:ea typeface="微软雅黑" pitchFamily="34" charset="-122"/>
              </a:rPr>
              <a:t>管理理论与管理实践的关系</a:t>
            </a:r>
            <a:r>
              <a:rPr lang="zh-CN" altLang="en-US" sz="2000" b="0" dirty="0">
                <a:solidFill>
                  <a:srgbClr val="000000"/>
                </a:solidFill>
                <a:latin typeface="微软雅黑" pitchFamily="34" charset="-122"/>
                <a:ea typeface="微软雅黑" pitchFamily="34" charset="-122"/>
              </a:rPr>
              <a:t>。</a:t>
            </a:r>
            <a:endParaRPr lang="en-US" altLang="zh-CN" sz="2000" b="0" dirty="0">
              <a:solidFill>
                <a:srgbClr val="000000"/>
              </a:solidFill>
              <a:latin typeface="微软雅黑" pitchFamily="34" charset="-122"/>
              <a:ea typeface="微软雅黑" pitchFamily="34" charset="-122"/>
            </a:endParaRPr>
          </a:p>
          <a:p>
            <a:pPr lvl="0">
              <a:spcBef>
                <a:spcPts val="600"/>
              </a:spcBef>
              <a:spcAft>
                <a:spcPts val="600"/>
              </a:spcAft>
            </a:pPr>
            <a:r>
              <a:rPr lang="zh-CN" altLang="en-US" sz="2000" b="0" dirty="0">
                <a:solidFill>
                  <a:srgbClr val="000000"/>
                </a:solidFill>
                <a:latin typeface="微软雅黑" pitchFamily="34" charset="-122"/>
                <a:ea typeface="微软雅黑" pitchFamily="34" charset="-122"/>
              </a:rPr>
              <a:t>要用辩证唯物主义与历史唯物主义的观点去分析管理理论的</a:t>
            </a:r>
            <a:r>
              <a:rPr lang="zh-CN" altLang="en-US" sz="2000" b="0" dirty="0">
                <a:solidFill>
                  <a:srgbClr val="C00000"/>
                </a:solidFill>
                <a:latin typeface="微软雅黑" pitchFamily="34" charset="-122"/>
                <a:ea typeface="微软雅黑" pitchFamily="34" charset="-122"/>
              </a:rPr>
              <a:t>一般抽象与具体运用的关系</a:t>
            </a:r>
            <a:r>
              <a:rPr lang="zh-CN" altLang="en-US" sz="2000" b="0" dirty="0">
                <a:solidFill>
                  <a:srgbClr val="000000"/>
                </a:solidFill>
                <a:latin typeface="微软雅黑" pitchFamily="34" charset="-122"/>
                <a:ea typeface="微软雅黑" pitchFamily="34" charset="-122"/>
              </a:rPr>
              <a:t>。</a:t>
            </a:r>
            <a:endParaRPr lang="en-US" altLang="zh-CN" sz="2000" b="0" dirty="0">
              <a:solidFill>
                <a:srgbClr val="000000"/>
              </a:solidFill>
              <a:latin typeface="微软雅黑" pitchFamily="34" charset="-122"/>
              <a:ea typeface="微软雅黑" pitchFamily="34" charset="-122"/>
            </a:endParaRPr>
          </a:p>
          <a:p>
            <a:pPr lvl="0">
              <a:spcBef>
                <a:spcPts val="600"/>
              </a:spcBef>
              <a:spcAft>
                <a:spcPts val="600"/>
              </a:spcAft>
            </a:pPr>
            <a:r>
              <a:rPr lang="zh-CN" altLang="en-US" sz="2000" b="0" dirty="0">
                <a:solidFill>
                  <a:srgbClr val="000000"/>
                </a:solidFill>
                <a:latin typeface="微软雅黑" pitchFamily="34" charset="-122"/>
                <a:ea typeface="微软雅黑" pitchFamily="34" charset="-122"/>
              </a:rPr>
              <a:t>要用辩证唯物主义与历史唯物主义的观点去分析作为管理对象的</a:t>
            </a:r>
            <a:r>
              <a:rPr lang="zh-CN" altLang="en-US" sz="2000" b="0" dirty="0">
                <a:solidFill>
                  <a:srgbClr val="C00000"/>
                </a:solidFill>
                <a:latin typeface="微软雅黑" pitchFamily="34" charset="-122"/>
                <a:ea typeface="微软雅黑" pitchFamily="34" charset="-122"/>
              </a:rPr>
              <a:t>组织活动与组织环境关系</a:t>
            </a:r>
            <a:r>
              <a:rPr lang="zh-CN" altLang="en-US" sz="2000" b="0" dirty="0">
                <a:solidFill>
                  <a:srgbClr val="000000"/>
                </a:solidFill>
                <a:latin typeface="微软雅黑" pitchFamily="34" charset="-122"/>
                <a:ea typeface="微软雅黑" pitchFamily="34" charset="-122"/>
              </a:rPr>
              <a:t>。</a:t>
            </a:r>
            <a:endParaRPr lang="zh-CN" altLang="zh-CN" sz="2000" b="0" dirty="0">
              <a:solidFill>
                <a:srgbClr val="000000"/>
              </a:solidFill>
              <a:latin typeface="微软雅黑" pitchFamily="34" charset="-122"/>
              <a:ea typeface="微软雅黑" pitchFamily="34" charset="-122"/>
            </a:endParaRPr>
          </a:p>
          <a:p>
            <a:pPr>
              <a:buFont typeface="Wingdings" panose="05000000000000000000" pitchFamily="2" charset="2"/>
              <a:buChar char="Ø"/>
            </a:pPr>
            <a:endParaRPr lang="en-US" altLang="zh-CN" sz="2000" b="0" dirty="0" smtClean="0">
              <a:latin typeface="微软雅黑" pitchFamily="34" charset="-122"/>
              <a:ea typeface="微软雅黑" pitchFamily="34" charset="-122"/>
            </a:endParaRPr>
          </a:p>
        </p:txBody>
      </p:sp>
      <p:sp>
        <p:nvSpPr>
          <p:cNvPr id="5" name="矩形 4"/>
          <p:cNvSpPr/>
          <p:nvPr/>
        </p:nvSpPr>
        <p:spPr>
          <a:xfrm>
            <a:off x="644746" y="1645111"/>
            <a:ext cx="4532010"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1. </a:t>
            </a:r>
            <a:r>
              <a:rPr lang="zh-CN" altLang="zh-CN" sz="2400" dirty="0" smtClean="0">
                <a:latin typeface="微软雅黑" panose="020B0503020204020204" pitchFamily="34" charset="-122"/>
                <a:ea typeface="微软雅黑" panose="020B0503020204020204" pitchFamily="34" charset="-122"/>
              </a:rPr>
              <a:t>学习和研究管理学的理论指导</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3710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775" y="260648"/>
            <a:ext cx="8854225" cy="779078"/>
          </a:xfrm>
        </p:spPr>
        <p:txBody>
          <a:bodyPr>
            <a:noAutofit/>
          </a:bodyPr>
          <a:lstStyle/>
          <a:p>
            <a:r>
              <a:rPr lang="zh-CN" altLang="en-US" sz="2400" b="0" dirty="0">
                <a:latin typeface="微软雅黑" pitchFamily="34" charset="-122"/>
                <a:ea typeface="微软雅黑" pitchFamily="34" charset="-122"/>
              </a:rPr>
              <a:t>（二）学习管理学的理论指导、科学思维以及基本方法</a:t>
            </a:r>
          </a:p>
        </p:txBody>
      </p:sp>
      <p:sp>
        <p:nvSpPr>
          <p:cNvPr id="5" name="矩形 4"/>
          <p:cNvSpPr/>
          <p:nvPr/>
        </p:nvSpPr>
        <p:spPr>
          <a:xfrm>
            <a:off x="644746" y="1645111"/>
            <a:ext cx="4532010"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学习和研究管理学的科学思维</a:t>
            </a:r>
            <a:endParaRPr lang="en-US" altLang="zh-CN" sz="2400" dirty="0">
              <a:latin typeface="微软雅黑" panose="020B0503020204020204" pitchFamily="34" charset="-122"/>
              <a:ea typeface="微软雅黑" panose="020B0503020204020204" pitchFamily="34" charset="-122"/>
            </a:endParaRPr>
          </a:p>
        </p:txBody>
      </p:sp>
      <p:graphicFrame>
        <p:nvGraphicFramePr>
          <p:cNvPr id="12" name="图示 11"/>
          <p:cNvGraphicFramePr/>
          <p:nvPr>
            <p:extLst>
              <p:ext uri="{D42A27DB-BD31-4B8C-83A1-F6EECF244321}">
                <p14:modId xmlns:p14="http://schemas.microsoft.com/office/powerpoint/2010/main" xmlns="" val="1297351059"/>
              </p:ext>
            </p:extLst>
          </p:nvPr>
        </p:nvGraphicFramePr>
        <p:xfrm>
          <a:off x="1524000" y="224723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89720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775" y="188640"/>
            <a:ext cx="8854225" cy="779078"/>
          </a:xfrm>
        </p:spPr>
        <p:txBody>
          <a:bodyPr>
            <a:noAutofit/>
          </a:bodyPr>
          <a:lstStyle/>
          <a:p>
            <a:r>
              <a:rPr lang="zh-CN" altLang="en-US" sz="2400" b="0" dirty="0">
                <a:latin typeface="微软雅黑" pitchFamily="34" charset="-122"/>
                <a:ea typeface="微软雅黑" pitchFamily="34" charset="-122"/>
              </a:rPr>
              <a:t>（二）学习管理学的理论指导、科学思维以及基本方法</a:t>
            </a:r>
          </a:p>
        </p:txBody>
      </p:sp>
      <p:sp>
        <p:nvSpPr>
          <p:cNvPr id="3" name="内容占位符 2"/>
          <p:cNvSpPr>
            <a:spLocks noGrp="1"/>
          </p:cNvSpPr>
          <p:nvPr>
            <p:ph idx="1"/>
          </p:nvPr>
        </p:nvSpPr>
        <p:spPr>
          <a:xfrm>
            <a:off x="592148" y="2247236"/>
            <a:ext cx="8337570" cy="3269996"/>
          </a:xfrm>
        </p:spPr>
        <p:txBody>
          <a:bodyPr>
            <a:normAutofit/>
          </a:bodyPr>
          <a:lstStyle/>
          <a:p>
            <a:pPr lvl="0">
              <a:spcBef>
                <a:spcPts val="600"/>
              </a:spcBef>
              <a:spcAft>
                <a:spcPts val="600"/>
              </a:spcAft>
              <a:buFont typeface="Wingdings" panose="05000000000000000000" pitchFamily="2" charset="2"/>
              <a:buChar char="Ø"/>
            </a:pPr>
            <a:r>
              <a:rPr lang="zh-CN" altLang="zh-CN" sz="2000" b="0" dirty="0">
                <a:solidFill>
                  <a:srgbClr val="C00000"/>
                </a:solidFill>
                <a:latin typeface="微软雅黑" pitchFamily="34" charset="-122"/>
                <a:ea typeface="微软雅黑" pitchFamily="34" charset="-122"/>
              </a:rPr>
              <a:t>理论联系实际</a:t>
            </a:r>
            <a:r>
              <a:rPr lang="zh-CN" altLang="zh-CN" sz="2000" b="0" dirty="0">
                <a:solidFill>
                  <a:srgbClr val="000000"/>
                </a:solidFill>
                <a:latin typeface="微软雅黑" pitchFamily="34" charset="-122"/>
                <a:ea typeface="微软雅黑" pitchFamily="34" charset="-122"/>
              </a:rPr>
              <a:t>是在马克思主义指导下我们学习和研究管理学的基本方法。</a:t>
            </a:r>
          </a:p>
          <a:p>
            <a:pPr lvl="1">
              <a:spcBef>
                <a:spcPts val="600"/>
              </a:spcBef>
              <a:spcAft>
                <a:spcPts val="600"/>
              </a:spcAft>
            </a:pPr>
            <a:r>
              <a:rPr lang="zh-CN" altLang="zh-CN" sz="2000" b="0" dirty="0" smtClean="0">
                <a:solidFill>
                  <a:srgbClr val="000000"/>
                </a:solidFill>
                <a:latin typeface="微软雅黑" pitchFamily="34" charset="-122"/>
                <a:ea typeface="微软雅黑" pitchFamily="34" charset="-122"/>
              </a:rPr>
              <a:t>把握</a:t>
            </a:r>
            <a:r>
              <a:rPr lang="zh-CN" altLang="zh-CN" sz="2000" b="0" dirty="0">
                <a:solidFill>
                  <a:srgbClr val="000000"/>
                </a:solidFill>
                <a:latin typeface="微软雅黑" pitchFamily="34" charset="-122"/>
                <a:ea typeface="微软雅黑" pitchFamily="34" charset="-122"/>
              </a:rPr>
              <a:t>管理学的理论体系，理解管理的基本原则、方法和工具。</a:t>
            </a:r>
            <a:endParaRPr lang="en-US" altLang="zh-CN" sz="2000" b="0" dirty="0">
              <a:solidFill>
                <a:srgbClr val="000000"/>
              </a:solidFill>
              <a:latin typeface="微软雅黑" pitchFamily="34" charset="-122"/>
              <a:ea typeface="微软雅黑" pitchFamily="34" charset="-122"/>
            </a:endParaRPr>
          </a:p>
          <a:p>
            <a:pPr lvl="1">
              <a:spcBef>
                <a:spcPts val="600"/>
              </a:spcBef>
              <a:spcAft>
                <a:spcPts val="600"/>
              </a:spcAft>
            </a:pPr>
            <a:r>
              <a:rPr lang="zh-CN" altLang="en-US" sz="2000" b="0" dirty="0">
                <a:solidFill>
                  <a:srgbClr val="000000"/>
                </a:solidFill>
                <a:latin typeface="微软雅黑" pitchFamily="34" charset="-122"/>
                <a:ea typeface="微软雅黑" pitchFamily="34" charset="-122"/>
              </a:rPr>
              <a:t>用所学的管理理论与方法去观察和分析工作和生活中的管理问题</a:t>
            </a:r>
            <a:r>
              <a:rPr lang="zh-CN" altLang="en-US" sz="2000" b="0" dirty="0" smtClean="0">
                <a:solidFill>
                  <a:srgbClr val="000000"/>
                </a:solidFill>
                <a:latin typeface="微软雅黑" pitchFamily="34" charset="-122"/>
                <a:ea typeface="微软雅黑" pitchFamily="34" charset="-122"/>
              </a:rPr>
              <a:t>。</a:t>
            </a:r>
            <a:endParaRPr lang="en-US" altLang="zh-CN" sz="2000" b="0" dirty="0">
              <a:solidFill>
                <a:srgbClr val="000000"/>
              </a:solidFill>
              <a:latin typeface="微软雅黑" pitchFamily="34" charset="-122"/>
              <a:ea typeface="微软雅黑" pitchFamily="34" charset="-122"/>
            </a:endParaRPr>
          </a:p>
        </p:txBody>
      </p:sp>
      <p:sp>
        <p:nvSpPr>
          <p:cNvPr id="5" name="矩形 4"/>
          <p:cNvSpPr/>
          <p:nvPr/>
        </p:nvSpPr>
        <p:spPr>
          <a:xfrm>
            <a:off x="644746" y="1645111"/>
            <a:ext cx="4532010"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学习和研究管理学的基本方法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7635477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xmlns="" val="2313060824"/>
              </p:ext>
            </p:extLst>
          </p:nvPr>
        </p:nvGraphicFramePr>
        <p:xfrm>
          <a:off x="1524000" y="198884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标题 1"/>
          <p:cNvSpPr>
            <a:spLocks noGrp="1"/>
          </p:cNvSpPr>
          <p:nvPr>
            <p:ph type="title"/>
          </p:nvPr>
        </p:nvSpPr>
        <p:spPr>
          <a:xfrm>
            <a:off x="289775" y="188640"/>
            <a:ext cx="8854225" cy="779078"/>
          </a:xfrm>
        </p:spPr>
        <p:txBody>
          <a:bodyPr>
            <a:noAutofit/>
          </a:bodyPr>
          <a:lstStyle/>
          <a:p>
            <a:r>
              <a:rPr lang="zh-CN" altLang="en-US" sz="2400" b="0" dirty="0" smtClean="0">
                <a:latin typeface="微软雅黑" pitchFamily="34" charset="-122"/>
                <a:ea typeface="微软雅黑" pitchFamily="34" charset="-122"/>
              </a:rPr>
              <a:t>管理学与其他学科</a:t>
            </a:r>
            <a:endParaRPr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xmlns="" val="1047539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352987" y="188640"/>
            <a:ext cx="5755217" cy="778931"/>
          </a:xfrm>
        </p:spPr>
        <p:txBody>
          <a:bodyPr>
            <a:normAutofit/>
          </a:bodyPr>
          <a:lstStyle/>
          <a:p>
            <a:r>
              <a:rPr lang="zh-CN" altLang="en-US" sz="2400" b="0" dirty="0" smtClean="0">
                <a:latin typeface="微软雅黑" pitchFamily="34" charset="-122"/>
                <a:ea typeface="微软雅黑" pitchFamily="34" charset="-122"/>
              </a:rPr>
              <a:t>思考题</a:t>
            </a:r>
            <a:endParaRPr lang="zh-CN" altLang="en-US" sz="2400" b="0" dirty="0">
              <a:latin typeface="微软雅黑" pitchFamily="34" charset="-122"/>
              <a:ea typeface="微软雅黑" pitchFamily="34" charset="-122"/>
            </a:endParaRPr>
          </a:p>
        </p:txBody>
      </p:sp>
      <p:sp>
        <p:nvSpPr>
          <p:cNvPr id="3" name="文本框 2"/>
          <p:cNvSpPr txBox="1"/>
          <p:nvPr/>
        </p:nvSpPr>
        <p:spPr>
          <a:xfrm>
            <a:off x="352986" y="1720840"/>
            <a:ext cx="8251461" cy="3416320"/>
          </a:xfrm>
          <a:prstGeom prst="rect">
            <a:avLst/>
          </a:prstGeom>
          <a:noFill/>
        </p:spPr>
        <p:txBody>
          <a:bodyPr wrap="square" rtlCol="0">
            <a:spAutoFit/>
          </a:bodyPr>
          <a:lstStyle/>
          <a:p>
            <a:pPr lvl="0" indent="457200">
              <a:lnSpc>
                <a:spcPct val="150000"/>
              </a:lnSpc>
            </a:pPr>
            <a:r>
              <a:rPr lang="en-US" altLang="zh-CN" sz="1800" b="1" dirty="0" smtClean="0">
                <a:solidFill>
                  <a:prstClr val="black"/>
                </a:solidFill>
                <a:latin typeface="微软雅黑" panose="020B0503020204020204" pitchFamily="34" charset="-122"/>
                <a:ea typeface="微软雅黑" panose="020B0503020204020204" pitchFamily="34" charset="-122"/>
              </a:rPr>
              <a:t>1. </a:t>
            </a:r>
            <a:r>
              <a:rPr lang="zh-CN" altLang="en-US" sz="1800" b="1" dirty="0" smtClean="0">
                <a:solidFill>
                  <a:prstClr val="black"/>
                </a:solidFill>
                <a:latin typeface="微软雅黑" panose="020B0503020204020204" pitchFamily="34" charset="-122"/>
                <a:ea typeface="微软雅黑" panose="020B0503020204020204" pitchFamily="34" charset="-122"/>
              </a:rPr>
              <a:t>管理学的研究对象是什么？在企业管理研究基础上抽象出的一般管理理论对其他组织的管理是否也具有指导意义？</a:t>
            </a:r>
          </a:p>
          <a:p>
            <a:pPr lvl="0" indent="457200">
              <a:lnSpc>
                <a:spcPct val="150000"/>
              </a:lnSpc>
            </a:pPr>
            <a:r>
              <a:rPr lang="en-US" altLang="zh-CN" sz="1800" b="1" dirty="0" smtClean="0">
                <a:solidFill>
                  <a:prstClr val="black"/>
                </a:solidFill>
                <a:latin typeface="微软雅黑" panose="020B0503020204020204" pitchFamily="34" charset="-122"/>
                <a:ea typeface="微软雅黑" panose="020B0503020204020204" pitchFamily="34" charset="-122"/>
              </a:rPr>
              <a:t>2. </a:t>
            </a:r>
            <a:r>
              <a:rPr lang="zh-CN" altLang="en-US" sz="1800" b="1" dirty="0" smtClean="0">
                <a:solidFill>
                  <a:prstClr val="black"/>
                </a:solidFill>
                <a:latin typeface="微软雅黑" panose="020B0503020204020204" pitchFamily="34" charset="-122"/>
                <a:ea typeface="微软雅黑" panose="020B0503020204020204" pitchFamily="34" charset="-122"/>
              </a:rPr>
              <a:t>现代管理学是如何产生的？这对当代管理理论研究和管理实践的发展可能提供哪些启示？</a:t>
            </a:r>
          </a:p>
          <a:p>
            <a:pPr lvl="0" indent="457200">
              <a:lnSpc>
                <a:spcPct val="150000"/>
              </a:lnSpc>
            </a:pPr>
            <a:r>
              <a:rPr lang="en-US" altLang="zh-CN" sz="1800" b="1" dirty="0" smtClean="0">
                <a:solidFill>
                  <a:prstClr val="black"/>
                </a:solidFill>
                <a:latin typeface="微软雅黑" panose="020B0503020204020204" pitchFamily="34" charset="-122"/>
                <a:ea typeface="微软雅黑" panose="020B0503020204020204" pitchFamily="34" charset="-122"/>
              </a:rPr>
              <a:t>3. </a:t>
            </a:r>
            <a:r>
              <a:rPr lang="zh-CN" altLang="en-US" sz="1800" b="1" dirty="0" smtClean="0">
                <a:solidFill>
                  <a:prstClr val="black"/>
                </a:solidFill>
                <a:latin typeface="微软雅黑" panose="020B0503020204020204" pitchFamily="34" charset="-122"/>
                <a:ea typeface="微软雅黑" panose="020B0503020204020204" pitchFamily="34" charset="-122"/>
              </a:rPr>
              <a:t>管理学学习的目的和意义是什么？</a:t>
            </a:r>
          </a:p>
          <a:p>
            <a:pPr lvl="0" indent="457200">
              <a:lnSpc>
                <a:spcPct val="150000"/>
              </a:lnSpc>
            </a:pPr>
            <a:r>
              <a:rPr lang="en-US" altLang="zh-CN" sz="1800" b="1" dirty="0" smtClean="0">
                <a:solidFill>
                  <a:prstClr val="black"/>
                </a:solidFill>
                <a:latin typeface="微软雅黑" panose="020B0503020204020204" pitchFamily="34" charset="-122"/>
                <a:ea typeface="微软雅黑" panose="020B0503020204020204" pitchFamily="34" charset="-122"/>
              </a:rPr>
              <a:t>4. </a:t>
            </a:r>
            <a:r>
              <a:rPr lang="zh-CN" altLang="en-US" sz="1800" b="1" dirty="0" smtClean="0">
                <a:solidFill>
                  <a:prstClr val="black"/>
                </a:solidFill>
                <a:latin typeface="微软雅黑" panose="020B0503020204020204" pitchFamily="34" charset="-122"/>
                <a:ea typeface="微软雅黑" panose="020B0503020204020204" pitchFamily="34" charset="-122"/>
              </a:rPr>
              <a:t>试分析管理学的理论研究与管理实践能力提升的关系。</a:t>
            </a:r>
          </a:p>
          <a:p>
            <a:pPr lvl="0" indent="457200">
              <a:lnSpc>
                <a:spcPct val="150000"/>
              </a:lnSpc>
            </a:pPr>
            <a:r>
              <a:rPr lang="en-US" altLang="zh-CN" sz="1800" b="1" dirty="0" smtClean="0">
                <a:solidFill>
                  <a:srgbClr val="FF0000"/>
                </a:solidFill>
                <a:latin typeface="微软雅黑" panose="020B0503020204020204" pitchFamily="34" charset="-122"/>
                <a:ea typeface="微软雅黑" panose="020B0503020204020204" pitchFamily="34" charset="-122"/>
              </a:rPr>
              <a:t>5. </a:t>
            </a:r>
            <a:r>
              <a:rPr lang="zh-CN" altLang="en-US" sz="1800" b="1" dirty="0" smtClean="0">
                <a:solidFill>
                  <a:srgbClr val="FF0000"/>
                </a:solidFill>
                <a:latin typeface="微软雅黑" panose="020B0503020204020204" pitchFamily="34" charset="-122"/>
                <a:ea typeface="微软雅黑" panose="020B0503020204020204" pitchFamily="34" charset="-122"/>
              </a:rPr>
              <a:t>马克思主义对学习和研究管理学的指导意义是什么？</a:t>
            </a:r>
          </a:p>
          <a:p>
            <a:pPr lvl="0" indent="457200">
              <a:lnSpc>
                <a:spcPct val="150000"/>
              </a:lnSpc>
            </a:pPr>
            <a:r>
              <a:rPr lang="en-US" altLang="zh-CN" sz="1800" b="1" dirty="0" smtClean="0">
                <a:solidFill>
                  <a:srgbClr val="FF0000"/>
                </a:solidFill>
                <a:latin typeface="微软雅黑" panose="020B0503020204020204" pitchFamily="34" charset="-122"/>
                <a:ea typeface="微软雅黑" panose="020B0503020204020204" pitchFamily="34" charset="-122"/>
              </a:rPr>
              <a:t>6. </a:t>
            </a:r>
            <a:r>
              <a:rPr lang="zh-CN" altLang="en-US" sz="1800" b="1" dirty="0" smtClean="0">
                <a:solidFill>
                  <a:srgbClr val="FF0000"/>
                </a:solidFill>
                <a:latin typeface="微软雅黑" panose="020B0503020204020204" pitchFamily="34" charset="-122"/>
                <a:ea typeface="微软雅黑" panose="020B0503020204020204" pitchFamily="34" charset="-122"/>
              </a:rPr>
              <a:t>为什么说“理论联系实际”是管理学学习和研究的基本方法</a:t>
            </a:r>
            <a:r>
              <a:rPr lang="zh-CN" altLang="en-US" sz="1800" dirty="0" smtClean="0">
                <a:solidFill>
                  <a:srgbClr val="FF0000"/>
                </a:solidFill>
                <a:latin typeface="微软雅黑" panose="020B0503020204020204" pitchFamily="34" charset="-122"/>
                <a:ea typeface="微软雅黑" panose="020B0503020204020204" pitchFamily="34" charset="-122"/>
              </a:rPr>
              <a:t>？</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253423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1"/>
          <p:cNvSpPr>
            <a:spLocks noGrp="1"/>
          </p:cNvSpPr>
          <p:nvPr>
            <p:ph type="sldNum" sz="quarter" idx="10"/>
          </p:nvPr>
        </p:nvSpPr>
        <p:spPr>
          <a:noFill/>
        </p:spPr>
        <p:txBody>
          <a:bodyPr/>
          <a:lstStyle/>
          <a:p>
            <a:fld id="{8650CAD8-F008-4F6C-AFD2-24891DA80F85}" type="slidenum">
              <a:rPr lang="en-US" altLang="zh-CN" smtClean="0">
                <a:latin typeface="Arial" pitchFamily="34" charset="0"/>
              </a:rPr>
              <a:pPr/>
              <a:t>3</a:t>
            </a:fld>
            <a:endParaRPr lang="en-US" altLang="zh-CN" smtClean="0">
              <a:latin typeface="Arial" pitchFamily="34" charset="0"/>
            </a:endParaRPr>
          </a:p>
        </p:txBody>
      </p:sp>
      <p:sp>
        <p:nvSpPr>
          <p:cNvPr id="5124" name="Rectangle 2"/>
          <p:cNvSpPr>
            <a:spLocks noGrp="1" noChangeArrowheads="1"/>
          </p:cNvSpPr>
          <p:nvPr>
            <p:ph type="title" idx="4294967295"/>
          </p:nvPr>
        </p:nvSpPr>
        <p:spPr>
          <a:xfrm>
            <a:off x="541338" y="231775"/>
            <a:ext cx="8062912" cy="641350"/>
          </a:xfrm>
          <a:prstGeom prst="rect">
            <a:avLst/>
          </a:prstGeom>
        </p:spPr>
        <p:txBody>
          <a:bodyPr lIns="91440" anchor="t">
            <a:spAutoFit/>
          </a:bodyPr>
          <a:lstStyle/>
          <a:p>
            <a:pPr eaLnBrk="1" hangingPunct="1"/>
            <a:r>
              <a:rPr lang="zh-CN" altLang="en-US" sz="3600" b="0" dirty="0" smtClean="0">
                <a:latin typeface="微软雅黑" pitchFamily="34" charset="-122"/>
                <a:ea typeface="微软雅黑" pitchFamily="34" charset="-122"/>
              </a:rPr>
              <a:t>教材与参考</a:t>
            </a:r>
            <a:endParaRPr lang="en-US" altLang="zh-CN" sz="3600" b="0" dirty="0" smtClean="0">
              <a:latin typeface="微软雅黑" pitchFamily="34" charset="-122"/>
              <a:ea typeface="微软雅黑" pitchFamily="34" charset="-122"/>
            </a:endParaRPr>
          </a:p>
        </p:txBody>
      </p:sp>
      <p:sp>
        <p:nvSpPr>
          <p:cNvPr id="18436" name="Rectangle 3"/>
          <p:cNvSpPr>
            <a:spLocks noGrp="1" noChangeArrowheads="1"/>
          </p:cNvSpPr>
          <p:nvPr>
            <p:ph type="body" idx="4294967295"/>
          </p:nvPr>
        </p:nvSpPr>
        <p:spPr>
          <a:xfrm>
            <a:off x="304800" y="1339850"/>
            <a:ext cx="8496300" cy="4514850"/>
          </a:xfrm>
          <a:prstGeom prst="rect">
            <a:avLst/>
          </a:prstGeom>
        </p:spPr>
        <p:txBody>
          <a:bodyPr/>
          <a:lstStyle/>
          <a:p>
            <a:pPr algn="just" eaLnBrk="1" hangingPunct="1">
              <a:lnSpc>
                <a:spcPct val="105000"/>
              </a:lnSpc>
              <a:spcBef>
                <a:spcPct val="15000"/>
              </a:spcBef>
              <a:spcAft>
                <a:spcPct val="15000"/>
              </a:spcAft>
            </a:pPr>
            <a:r>
              <a:rPr lang="zh-CN" altLang="en-US" sz="2400" b="0" dirty="0" smtClean="0">
                <a:solidFill>
                  <a:srgbClr val="FF3300"/>
                </a:solidFill>
                <a:latin typeface="微软雅黑" pitchFamily="34" charset="-122"/>
                <a:ea typeface="微软雅黑" pitchFamily="34" charset="-122"/>
              </a:rPr>
              <a:t>教材：</a:t>
            </a:r>
            <a:endParaRPr lang="en-US" altLang="zh-CN" sz="2400" b="0" dirty="0" smtClean="0">
              <a:solidFill>
                <a:srgbClr val="FF3300"/>
              </a:solidFill>
              <a:latin typeface="微软雅黑" pitchFamily="34" charset="-122"/>
              <a:ea typeface="微软雅黑" pitchFamily="34" charset="-122"/>
            </a:endParaRPr>
          </a:p>
          <a:p>
            <a:pPr lvl="1" algn="just" eaLnBrk="1" hangingPunct="1">
              <a:lnSpc>
                <a:spcPct val="105000"/>
              </a:lnSpc>
              <a:spcBef>
                <a:spcPct val="15000"/>
              </a:spcBef>
              <a:spcAft>
                <a:spcPct val="15000"/>
              </a:spcAft>
            </a:pPr>
            <a:r>
              <a:rPr lang="en-US" altLang="zh-CN" sz="2000" b="0" dirty="0" smtClean="0">
                <a:latin typeface="微软雅黑" pitchFamily="34" charset="-122"/>
                <a:ea typeface="微软雅黑" pitchFamily="34" charset="-122"/>
              </a:rPr>
              <a:t>《</a:t>
            </a:r>
            <a:r>
              <a:rPr lang="zh-CN" altLang="en-US" sz="2000" b="0" dirty="0" smtClean="0">
                <a:latin typeface="微软雅黑" pitchFamily="34" charset="-122"/>
                <a:ea typeface="微软雅黑" pitchFamily="34" charset="-122"/>
              </a:rPr>
              <a:t>管理学</a:t>
            </a:r>
            <a:r>
              <a:rPr lang="en-US" altLang="zh-CN" sz="2000" b="0" dirty="0" smtClean="0">
                <a:latin typeface="微软雅黑" pitchFamily="34" charset="-122"/>
                <a:ea typeface="微软雅黑" pitchFamily="34" charset="-122"/>
              </a:rPr>
              <a:t>》</a:t>
            </a:r>
            <a:r>
              <a:rPr lang="zh-CN" altLang="en-US" sz="2000" b="0" dirty="0" smtClean="0">
                <a:latin typeface="微软雅黑" pitchFamily="34" charset="-122"/>
                <a:ea typeface="微软雅黑" pitchFamily="34" charset="-122"/>
              </a:rPr>
              <a:t>， </a:t>
            </a:r>
            <a:r>
              <a:rPr lang="en-US" altLang="zh-CN" sz="2000" b="0" dirty="0" smtClean="0">
                <a:latin typeface="微软雅黑" pitchFamily="34" charset="-122"/>
                <a:ea typeface="微软雅黑" pitchFamily="34" charset="-122"/>
              </a:rPr>
              <a:t>《</a:t>
            </a:r>
            <a:r>
              <a:rPr lang="zh-CN" altLang="en-US" sz="2000" b="0" dirty="0" smtClean="0">
                <a:latin typeface="微软雅黑" pitchFamily="34" charset="-122"/>
                <a:ea typeface="微软雅黑" pitchFamily="34" charset="-122"/>
              </a:rPr>
              <a:t>管理学</a:t>
            </a:r>
            <a:r>
              <a:rPr lang="en-US" altLang="zh-CN" sz="2000" b="0" dirty="0" smtClean="0">
                <a:latin typeface="微软雅黑" pitchFamily="34" charset="-122"/>
                <a:ea typeface="微软雅黑" pitchFamily="34" charset="-122"/>
              </a:rPr>
              <a:t>》</a:t>
            </a:r>
            <a:r>
              <a:rPr lang="zh-CN" altLang="en-US" sz="2000" b="0" dirty="0" smtClean="0">
                <a:latin typeface="微软雅黑" pitchFamily="34" charset="-122"/>
                <a:ea typeface="微软雅黑" pitchFamily="34" charset="-122"/>
              </a:rPr>
              <a:t>编写组，高等教育出版社，</a:t>
            </a:r>
            <a:r>
              <a:rPr lang="en-US" altLang="zh-CN" sz="2000" b="0" dirty="0" smtClean="0">
                <a:latin typeface="微软雅黑" pitchFamily="34" charset="-122"/>
                <a:ea typeface="微软雅黑" pitchFamily="34" charset="-122"/>
              </a:rPr>
              <a:t>2019.1</a:t>
            </a:r>
          </a:p>
          <a:p>
            <a:pPr algn="just" eaLnBrk="1" hangingPunct="1">
              <a:lnSpc>
                <a:spcPct val="105000"/>
              </a:lnSpc>
              <a:spcBef>
                <a:spcPct val="15000"/>
              </a:spcBef>
              <a:spcAft>
                <a:spcPct val="15000"/>
              </a:spcAft>
            </a:pPr>
            <a:r>
              <a:rPr lang="zh-CN" altLang="en-US" sz="2400" b="0" dirty="0" smtClean="0">
                <a:solidFill>
                  <a:srgbClr val="FF3300"/>
                </a:solidFill>
                <a:latin typeface="微软雅黑" pitchFamily="34" charset="-122"/>
                <a:ea typeface="微软雅黑" pitchFamily="34" charset="-122"/>
              </a:rPr>
              <a:t>参考书：</a:t>
            </a:r>
            <a:endParaRPr lang="en-US" altLang="zh-CN" sz="2400" b="0" dirty="0" smtClean="0">
              <a:solidFill>
                <a:srgbClr val="FF3300"/>
              </a:solidFill>
              <a:latin typeface="微软雅黑" pitchFamily="34" charset="-122"/>
              <a:ea typeface="微软雅黑" pitchFamily="34" charset="-122"/>
            </a:endParaRPr>
          </a:p>
          <a:p>
            <a:pPr lvl="1" algn="just" eaLnBrk="1" hangingPunct="1">
              <a:lnSpc>
                <a:spcPct val="105000"/>
              </a:lnSpc>
              <a:spcBef>
                <a:spcPct val="15000"/>
              </a:spcBef>
              <a:spcAft>
                <a:spcPct val="15000"/>
              </a:spcAft>
            </a:pPr>
            <a:r>
              <a:rPr lang="en-US" altLang="zh-CN" sz="2000" b="0" dirty="0" smtClean="0">
                <a:latin typeface="微软雅黑" pitchFamily="34" charset="-122"/>
                <a:ea typeface="微软雅黑" pitchFamily="34" charset="-122"/>
              </a:rPr>
              <a:t>《</a:t>
            </a:r>
            <a:r>
              <a:rPr lang="zh-CN" altLang="en-US" sz="2000" b="0" dirty="0" smtClean="0">
                <a:latin typeface="微软雅黑" pitchFamily="34" charset="-122"/>
                <a:ea typeface="微软雅黑" pitchFamily="34" charset="-122"/>
              </a:rPr>
              <a:t>管理学</a:t>
            </a:r>
            <a:r>
              <a:rPr lang="en-US" altLang="zh-CN" sz="2000" b="0" dirty="0" smtClean="0">
                <a:latin typeface="微软雅黑" pitchFamily="34" charset="-122"/>
                <a:ea typeface="微软雅黑" pitchFamily="34" charset="-122"/>
              </a:rPr>
              <a:t>-</a:t>
            </a:r>
            <a:r>
              <a:rPr lang="zh-CN" altLang="en-US" sz="2000" b="0" dirty="0" smtClean="0">
                <a:latin typeface="微软雅黑" pitchFamily="34" charset="-122"/>
                <a:ea typeface="微软雅黑" pitchFamily="34" charset="-122"/>
              </a:rPr>
              <a:t>原理与方法</a:t>
            </a:r>
            <a:r>
              <a:rPr lang="en-US" altLang="zh-CN" sz="2000" b="0" dirty="0" smtClean="0">
                <a:latin typeface="微软雅黑" pitchFamily="34" charset="-122"/>
                <a:ea typeface="微软雅黑" pitchFamily="34" charset="-122"/>
              </a:rPr>
              <a:t>》(</a:t>
            </a:r>
            <a:r>
              <a:rPr lang="zh-CN" altLang="en-US" sz="2000" b="0" dirty="0" smtClean="0">
                <a:latin typeface="微软雅黑" pitchFamily="34" charset="-122"/>
                <a:ea typeface="微软雅黑" pitchFamily="34" charset="-122"/>
              </a:rPr>
              <a:t>第</a:t>
            </a:r>
            <a:r>
              <a:rPr lang="en-US" altLang="zh-CN" sz="2000" b="0" dirty="0" smtClean="0">
                <a:latin typeface="微软雅黑" pitchFamily="34" charset="-122"/>
                <a:ea typeface="微软雅黑" pitchFamily="34" charset="-122"/>
              </a:rPr>
              <a:t>7</a:t>
            </a:r>
            <a:r>
              <a:rPr lang="zh-CN" altLang="en-US" sz="2000" b="0" dirty="0" smtClean="0">
                <a:latin typeface="微软雅黑" pitchFamily="34" charset="-122"/>
                <a:ea typeface="微软雅黑" pitchFamily="34" charset="-122"/>
              </a:rPr>
              <a:t>版</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，周三多等著，复旦大学出版社，</a:t>
            </a:r>
            <a:r>
              <a:rPr lang="en-US" altLang="zh-CN" sz="2000" b="0" dirty="0" smtClean="0">
                <a:latin typeface="微软雅黑" pitchFamily="34" charset="-122"/>
                <a:ea typeface="微软雅黑" pitchFamily="34" charset="-122"/>
              </a:rPr>
              <a:t>2018.11</a:t>
            </a:r>
          </a:p>
          <a:p>
            <a:pPr lvl="1" algn="just" eaLnBrk="1" hangingPunct="1">
              <a:lnSpc>
                <a:spcPct val="105000"/>
              </a:lnSpc>
              <a:spcBef>
                <a:spcPct val="15000"/>
              </a:spcBef>
              <a:spcAft>
                <a:spcPct val="15000"/>
              </a:spcAft>
            </a:pPr>
            <a:r>
              <a:rPr lang="en-US" altLang="zh-CN" sz="2000" b="0" dirty="0" smtClean="0">
                <a:latin typeface="微软雅黑" pitchFamily="34" charset="-122"/>
                <a:ea typeface="微软雅黑" pitchFamily="34" charset="-122"/>
              </a:rPr>
              <a:t>《</a:t>
            </a:r>
            <a:r>
              <a:rPr lang="zh-CN" altLang="en-US" sz="2000" b="0" dirty="0" smtClean="0">
                <a:latin typeface="微软雅黑" pitchFamily="34" charset="-122"/>
                <a:ea typeface="微软雅黑" pitchFamily="34" charset="-122"/>
              </a:rPr>
              <a:t>管理学</a:t>
            </a:r>
            <a:r>
              <a:rPr lang="en-US" altLang="zh-CN" sz="2000" b="0" dirty="0" smtClean="0">
                <a:latin typeface="微软雅黑" pitchFamily="34" charset="-122"/>
                <a:ea typeface="微软雅黑" pitchFamily="34" charset="-122"/>
              </a:rPr>
              <a:t>》</a:t>
            </a:r>
            <a:r>
              <a:rPr lang="zh-CN" altLang="en-US" sz="2000" b="0" dirty="0" smtClean="0">
                <a:latin typeface="微软雅黑" pitchFamily="34" charset="-122"/>
                <a:ea typeface="微软雅黑" pitchFamily="34" charset="-122"/>
              </a:rPr>
              <a:t>（第</a:t>
            </a:r>
            <a:r>
              <a:rPr lang="en-US" altLang="zh-CN" sz="2000" b="0" dirty="0" smtClean="0">
                <a:latin typeface="微软雅黑" pitchFamily="34" charset="-122"/>
                <a:ea typeface="微软雅黑" pitchFamily="34" charset="-122"/>
              </a:rPr>
              <a:t>13</a:t>
            </a:r>
            <a:r>
              <a:rPr lang="zh-CN" altLang="en-US" sz="2000" b="0" dirty="0" smtClean="0">
                <a:latin typeface="微软雅黑" pitchFamily="34" charset="-122"/>
                <a:ea typeface="微软雅黑" pitchFamily="34" charset="-122"/>
              </a:rPr>
              <a:t>版）</a:t>
            </a:r>
            <a:r>
              <a:rPr lang="en-US" altLang="zh-CN" sz="2000" b="0" dirty="0" smtClean="0">
                <a:latin typeface="微软雅黑" pitchFamily="34" charset="-122"/>
                <a:ea typeface="微软雅黑" pitchFamily="34" charset="-122"/>
              </a:rPr>
              <a:t>,</a:t>
            </a:r>
            <a:r>
              <a:rPr lang="zh-CN" altLang="en-US" sz="2000" b="0" dirty="0" smtClean="0">
                <a:latin typeface="微软雅黑" pitchFamily="34" charset="-122"/>
                <a:ea typeface="微软雅黑" pitchFamily="34" charset="-122"/>
              </a:rPr>
              <a:t> 斯蒂芬</a:t>
            </a:r>
            <a:r>
              <a:rPr lang="en-US" altLang="zh-CN" sz="2000" b="0" dirty="0" smtClean="0">
                <a:latin typeface="微软雅黑" pitchFamily="34" charset="-122"/>
                <a:ea typeface="微软雅黑" pitchFamily="34" charset="-122"/>
              </a:rPr>
              <a:t>.P.</a:t>
            </a:r>
            <a:r>
              <a:rPr lang="zh-CN" altLang="en-US" sz="2000" b="0" dirty="0" smtClean="0">
                <a:latin typeface="微软雅黑" pitchFamily="34" charset="-122"/>
                <a:ea typeface="微软雅黑" pitchFamily="34" charset="-122"/>
              </a:rPr>
              <a:t>罗宾斯等著</a:t>
            </a:r>
            <a:r>
              <a:rPr lang="en-US" altLang="zh-CN" sz="2000" b="0" dirty="0" smtClean="0">
                <a:latin typeface="微软雅黑" pitchFamily="34" charset="-122"/>
                <a:ea typeface="微软雅黑" pitchFamily="34" charset="-122"/>
              </a:rPr>
              <a:t>,</a:t>
            </a:r>
            <a:r>
              <a:rPr lang="zh-CN" altLang="en-US" sz="2000" b="0" dirty="0" smtClean="0">
                <a:latin typeface="微软雅黑" pitchFamily="34" charset="-122"/>
                <a:ea typeface="微软雅黑" pitchFamily="34" charset="-122"/>
              </a:rPr>
              <a:t>中国人民大学出版社</a:t>
            </a:r>
            <a:r>
              <a:rPr lang="en-US" altLang="zh-CN" sz="2000" b="0" dirty="0" smtClean="0">
                <a:latin typeface="微软雅黑" pitchFamily="34" charset="-122"/>
                <a:ea typeface="微软雅黑" pitchFamily="34" charset="-122"/>
              </a:rPr>
              <a:t>,2017.1</a:t>
            </a:r>
          </a:p>
          <a:p>
            <a:pPr algn="just" eaLnBrk="1" hangingPunct="1">
              <a:lnSpc>
                <a:spcPct val="105000"/>
              </a:lnSpc>
              <a:spcBef>
                <a:spcPct val="15000"/>
              </a:spcBef>
              <a:spcAft>
                <a:spcPct val="15000"/>
              </a:spcAft>
            </a:pPr>
            <a:endParaRPr lang="en-US" altLang="zh-CN" b="0" dirty="0" smtClean="0">
              <a:latin typeface="微软雅黑" pitchFamily="34" charset="-122"/>
              <a:ea typeface="微软雅黑" pitchFamily="34" charset="-122"/>
            </a:endParaRPr>
          </a:p>
          <a:p>
            <a:pPr algn="just" eaLnBrk="1" hangingPunct="1">
              <a:lnSpc>
                <a:spcPct val="105000"/>
              </a:lnSpc>
              <a:spcBef>
                <a:spcPct val="15000"/>
              </a:spcBef>
              <a:spcAft>
                <a:spcPct val="15000"/>
              </a:spcAft>
            </a:pPr>
            <a:endParaRPr lang="en-US" altLang="zh-CN" b="0" dirty="0" smtClean="0">
              <a:latin typeface="微软雅黑" pitchFamily="34" charset="-122"/>
              <a:ea typeface="微软雅黑" pitchFamily="34" charset="-122"/>
            </a:endParaRPr>
          </a:p>
        </p:txBody>
      </p:sp>
      <p:pic>
        <p:nvPicPr>
          <p:cNvPr id="2" name="Picture 12" descr="https://images-cn.ssl-images-amazon.com/images/I/51xqqhx47lL._SX360_BO1,204,203,200_.jpg"/>
          <p:cNvPicPr>
            <a:picLocks noChangeAspect="1" noChangeArrowheads="1"/>
          </p:cNvPicPr>
          <p:nvPr/>
        </p:nvPicPr>
        <p:blipFill>
          <a:blip r:embed="rId3" cstate="print"/>
          <a:srcRect/>
          <a:stretch>
            <a:fillRect/>
          </a:stretch>
        </p:blipFill>
        <p:spPr bwMode="auto">
          <a:xfrm>
            <a:off x="7000892" y="4000504"/>
            <a:ext cx="1935144" cy="2667868"/>
          </a:xfrm>
          <a:prstGeom prst="rect">
            <a:avLst/>
          </a:prstGeom>
          <a:noFill/>
          <a:ln w="9525">
            <a:noFill/>
            <a:miter lim="800000"/>
            <a:headEnd/>
            <a:tailEnd/>
          </a:ln>
        </p:spPr>
      </p:pic>
      <p:pic>
        <p:nvPicPr>
          <p:cNvPr id="2054" name="Picture 6" descr="https://timgsa.baidu.com/timg?image&amp;quality=80&amp;size=b9999_10000&amp;sec=1565153282149&amp;di=2589d91a1a85f7786d3b8fd9617a2219&amp;imgtype=0&amp;src=http%3A%2F%2Fwww.kfzimg.com%2FG07%2FM00%2FD8%2FBA%2Fq4YBAFwkeKaAQsN2AAPLmEmS3dI075_s.jpg"/>
          <p:cNvPicPr>
            <a:picLocks noChangeAspect="1" noChangeArrowheads="1"/>
          </p:cNvPicPr>
          <p:nvPr/>
        </p:nvPicPr>
        <p:blipFill>
          <a:blip r:embed="rId4" cstate="print"/>
          <a:srcRect/>
          <a:stretch>
            <a:fillRect/>
          </a:stretch>
        </p:blipFill>
        <p:spPr bwMode="auto">
          <a:xfrm>
            <a:off x="4714876" y="4000504"/>
            <a:ext cx="2000250" cy="2667000"/>
          </a:xfrm>
          <a:prstGeom prst="rect">
            <a:avLst/>
          </a:prstGeom>
          <a:noFill/>
        </p:spPr>
      </p:pic>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微软雅黑" pitchFamily="34" charset="-122"/>
                <a:ea typeface="微软雅黑" pitchFamily="34" charset="-122"/>
              </a:rPr>
              <a:t>管理学有什么用？</a:t>
            </a:r>
            <a:endParaRPr lang="zh-CN" altLang="en-US" b="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b="0" dirty="0" smtClean="0">
                <a:latin typeface="微软雅黑" pitchFamily="34" charset="-122"/>
                <a:ea typeface="微软雅黑" pitchFamily="34" charset="-122"/>
              </a:rPr>
              <a:t>管理学是研究人类管理活动一般规律的科学。</a:t>
            </a:r>
            <a:endParaRPr lang="en-US" altLang="zh-CN" b="0" dirty="0" smtClean="0">
              <a:latin typeface="微软雅黑" pitchFamily="34" charset="-122"/>
              <a:ea typeface="微软雅黑" pitchFamily="34" charset="-122"/>
            </a:endParaRPr>
          </a:p>
          <a:p>
            <a:r>
              <a:rPr lang="zh-CN" altLang="en-US" b="0" dirty="0" smtClean="0">
                <a:latin typeface="微软雅黑" pitchFamily="34" charset="-122"/>
                <a:ea typeface="微软雅黑" pitchFamily="34" charset="-122"/>
              </a:rPr>
              <a:t>管理学学习和研究的目的：</a:t>
            </a:r>
            <a:endParaRPr lang="en-US" altLang="zh-CN" b="0" dirty="0" smtClean="0">
              <a:latin typeface="微软雅黑" pitchFamily="34" charset="-122"/>
              <a:ea typeface="微软雅黑" pitchFamily="34" charset="-122"/>
            </a:endParaRPr>
          </a:p>
          <a:p>
            <a:pPr lvl="1"/>
            <a:r>
              <a:rPr lang="zh-CN" altLang="en-US" b="0" dirty="0" smtClean="0">
                <a:latin typeface="微软雅黑" pitchFamily="34" charset="-122"/>
                <a:ea typeface="微软雅黑" pitchFamily="34" charset="-122"/>
              </a:rPr>
              <a:t>揭示管理规律、指导管理实践</a:t>
            </a:r>
            <a:endParaRPr lang="zh-CN" altLang="en-US" b="0" dirty="0">
              <a:latin typeface="微软雅黑" pitchFamily="34" charset="-122"/>
              <a:ea typeface="微软雅黑" pitchFamily="34" charset="-122"/>
            </a:endParaRPr>
          </a:p>
        </p:txBody>
      </p:sp>
      <p:pic>
        <p:nvPicPr>
          <p:cNvPr id="1026" name="Picture 2" descr="https://timgsa.baidu.com/timg?image&amp;quality=80&amp;size=b9999_10000&amp;sec=1568525470803&amp;di=80af21a3d7bf31188460150457fbe05f&amp;imgtype=0&amp;src=http%3A%2F%2Fhkpic.crntt.com%2Fupload%2F200907%2F24%2F101030547.jpg"/>
          <p:cNvPicPr>
            <a:picLocks noChangeAspect="1" noChangeArrowheads="1"/>
          </p:cNvPicPr>
          <p:nvPr/>
        </p:nvPicPr>
        <p:blipFill>
          <a:blip r:embed="rId2" cstate="print"/>
          <a:srcRect/>
          <a:stretch>
            <a:fillRect/>
          </a:stretch>
        </p:blipFill>
        <p:spPr bwMode="auto">
          <a:xfrm>
            <a:off x="3786182" y="3286124"/>
            <a:ext cx="4762500" cy="318135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29256" y="1571612"/>
            <a:ext cx="3049501" cy="2077906"/>
          </a:xfrm>
          <a:prstGeom prst="rect">
            <a:avLst/>
          </a:prstGeom>
        </p:spPr>
      </p:pic>
      <p:sp>
        <p:nvSpPr>
          <p:cNvPr id="2" name="标题 1"/>
          <p:cNvSpPr>
            <a:spLocks noGrp="1"/>
          </p:cNvSpPr>
          <p:nvPr>
            <p:ph type="title"/>
          </p:nvPr>
        </p:nvSpPr>
        <p:spPr>
          <a:xfrm>
            <a:off x="184150" y="164068"/>
            <a:ext cx="5755217" cy="778931"/>
          </a:xfrm>
        </p:spPr>
        <p:txBody>
          <a:bodyPr/>
          <a:lstStyle/>
          <a:p>
            <a:r>
              <a:rPr lang="zh-CN" altLang="en-US" sz="2800" b="0" dirty="0" smtClean="0">
                <a:latin typeface="微软雅黑" pitchFamily="34" charset="-122"/>
                <a:ea typeface="微软雅黑" pitchFamily="34" charset="-122"/>
              </a:rPr>
              <a:t>一</a:t>
            </a:r>
            <a:r>
              <a:rPr lang="en-US" altLang="zh-CN" sz="2800" b="0" dirty="0" smtClean="0">
                <a:latin typeface="微软雅黑" pitchFamily="34" charset="-122"/>
                <a:ea typeface="微软雅黑" pitchFamily="34" charset="-122"/>
              </a:rPr>
              <a:t>、</a:t>
            </a:r>
            <a:r>
              <a:rPr lang="zh-CN" altLang="en-US" sz="2800" b="0" dirty="0" smtClean="0">
                <a:latin typeface="微软雅黑" pitchFamily="34" charset="-122"/>
                <a:ea typeface="微软雅黑" pitchFamily="34" charset="-122"/>
              </a:rPr>
              <a:t>管理学的研究对象</a:t>
            </a:r>
            <a:endParaRPr lang="zh-CN" altLang="en-US" sz="2800" b="0" dirty="0">
              <a:latin typeface="微软雅黑" pitchFamily="34" charset="-122"/>
              <a:ea typeface="微软雅黑" pitchFamily="34" charset="-122"/>
            </a:endParaRPr>
          </a:p>
        </p:txBody>
      </p:sp>
      <p:sp>
        <p:nvSpPr>
          <p:cNvPr id="3" name="内容占位符 2"/>
          <p:cNvSpPr>
            <a:spLocks noGrp="1"/>
          </p:cNvSpPr>
          <p:nvPr>
            <p:ph idx="1"/>
          </p:nvPr>
        </p:nvSpPr>
        <p:spPr>
          <a:xfrm>
            <a:off x="706582" y="2389909"/>
            <a:ext cx="5028794" cy="3923533"/>
          </a:xfrm>
        </p:spPr>
        <p:txBody>
          <a:bodyPr>
            <a:normAutofit/>
          </a:bodyPr>
          <a:lstStyle/>
          <a:p>
            <a:pPr>
              <a:buFont typeface="Wingdings" panose="05000000000000000000" pitchFamily="2" charset="2"/>
              <a:buChar char="Ø"/>
            </a:pPr>
            <a:r>
              <a:rPr lang="zh-CN" altLang="en-US" sz="2000" b="0" dirty="0" smtClean="0">
                <a:solidFill>
                  <a:srgbClr val="FF0000"/>
                </a:solidFill>
                <a:latin typeface="微软雅黑" pitchFamily="34" charset="-122"/>
                <a:ea typeface="微软雅黑" pitchFamily="34" charset="-122"/>
              </a:rPr>
              <a:t>个体活动管理</a:t>
            </a:r>
            <a:r>
              <a:rPr lang="zh-CN" altLang="en-US" sz="2000" b="0" dirty="0" smtClean="0">
                <a:latin typeface="微软雅黑" pitchFamily="34" charset="-122"/>
                <a:ea typeface="微软雅黑" pitchFamily="34" charset="-122"/>
              </a:rPr>
              <a:t>：</a:t>
            </a:r>
            <a:endParaRPr lang="en-US" altLang="zh-CN" sz="2000" b="0" dirty="0">
              <a:latin typeface="微软雅黑" pitchFamily="34" charset="-122"/>
              <a:ea typeface="微软雅黑" pitchFamily="34" charset="-122"/>
            </a:endParaRPr>
          </a:p>
          <a:p>
            <a:r>
              <a:rPr lang="zh-CN" altLang="en-US" sz="2000" b="0" dirty="0" smtClean="0">
                <a:latin typeface="微软雅黑" pitchFamily="34" charset="-122"/>
                <a:ea typeface="微软雅黑" pitchFamily="34" charset="-122"/>
              </a:rPr>
              <a:t>资源管理</a:t>
            </a:r>
            <a:endParaRPr lang="en-US" altLang="zh-CN" sz="2000" b="0" dirty="0" smtClean="0">
              <a:latin typeface="微软雅黑" pitchFamily="34" charset="-122"/>
              <a:ea typeface="微软雅黑" pitchFamily="34" charset="-122"/>
            </a:endParaRPr>
          </a:p>
          <a:p>
            <a:r>
              <a:rPr lang="zh-CN" altLang="en-US" sz="2000" b="0" dirty="0" smtClean="0">
                <a:latin typeface="微软雅黑" pitchFamily="34" charset="-122"/>
                <a:ea typeface="微软雅黑" pitchFamily="34" charset="-122"/>
              </a:rPr>
              <a:t>时间管理</a:t>
            </a:r>
            <a:endParaRPr lang="en-US" altLang="zh-CN" sz="2000" b="0" dirty="0" smtClean="0">
              <a:latin typeface="微软雅黑" pitchFamily="34" charset="-122"/>
              <a:ea typeface="微软雅黑" pitchFamily="34" charset="-122"/>
            </a:endParaRPr>
          </a:p>
          <a:p>
            <a:pPr>
              <a:buFont typeface="Wingdings" panose="05000000000000000000" pitchFamily="2" charset="2"/>
              <a:buChar char="Ø"/>
            </a:pPr>
            <a:r>
              <a:rPr lang="zh-CN" altLang="en-US" sz="2000" b="0" dirty="0">
                <a:solidFill>
                  <a:srgbClr val="FF0000"/>
                </a:solidFill>
                <a:latin typeface="微软雅黑" pitchFamily="34" charset="-122"/>
                <a:ea typeface="微软雅黑" pitchFamily="34" charset="-122"/>
              </a:rPr>
              <a:t>群体活动</a:t>
            </a:r>
            <a:r>
              <a:rPr lang="zh-CN" altLang="en-US" sz="2000" b="0" dirty="0" smtClean="0">
                <a:solidFill>
                  <a:srgbClr val="FF0000"/>
                </a:solidFill>
                <a:latin typeface="微软雅黑" pitchFamily="34" charset="-122"/>
                <a:ea typeface="微软雅黑" pitchFamily="34" charset="-122"/>
              </a:rPr>
              <a:t>管理</a:t>
            </a:r>
            <a:r>
              <a:rPr lang="zh-CN" altLang="en-US" sz="2000" b="0" dirty="0" smtClean="0">
                <a:latin typeface="微软雅黑" pitchFamily="34" charset="-122"/>
                <a:ea typeface="微软雅黑" pitchFamily="34" charset="-122"/>
              </a:rPr>
              <a:t>：</a:t>
            </a:r>
            <a:endParaRPr lang="en-US" altLang="zh-CN" sz="2000" b="0" dirty="0">
              <a:latin typeface="微软雅黑" pitchFamily="34" charset="-122"/>
              <a:ea typeface="微软雅黑" pitchFamily="34" charset="-122"/>
            </a:endParaRPr>
          </a:p>
          <a:p>
            <a:r>
              <a:rPr lang="zh-CN" altLang="en-US" sz="2000" b="0" dirty="0" smtClean="0">
                <a:latin typeface="微软雅黑" pitchFamily="34" charset="-122"/>
                <a:ea typeface="微软雅黑" pitchFamily="34" charset="-122"/>
              </a:rPr>
              <a:t>群体活动的</a:t>
            </a:r>
            <a:r>
              <a:rPr lang="zh-CN" altLang="en-US" sz="2000" b="1" dirty="0" smtClean="0">
                <a:solidFill>
                  <a:srgbClr val="FF0000"/>
                </a:solidFill>
                <a:latin typeface="微软雅黑" pitchFamily="34" charset="-122"/>
                <a:ea typeface="微软雅黑" pitchFamily="34" charset="-122"/>
              </a:rPr>
              <a:t>方向与内容</a:t>
            </a:r>
            <a:r>
              <a:rPr lang="zh-CN" altLang="en-US" sz="2000" b="0" dirty="0" smtClean="0">
                <a:latin typeface="微软雅黑" pitchFamily="34" charset="-122"/>
                <a:ea typeface="微软雅黑" pitchFamily="34" charset="-122"/>
              </a:rPr>
              <a:t>（资源配置）</a:t>
            </a:r>
            <a:endParaRPr lang="en-US" altLang="zh-CN" sz="2000" b="0" dirty="0" smtClean="0">
              <a:latin typeface="微软雅黑" pitchFamily="34" charset="-122"/>
              <a:ea typeface="微软雅黑" pitchFamily="34" charset="-122"/>
            </a:endParaRPr>
          </a:p>
          <a:p>
            <a:r>
              <a:rPr lang="zh-CN" altLang="en-US" sz="2000" b="0" dirty="0" smtClean="0">
                <a:latin typeface="微软雅黑" pitchFamily="34" charset="-122"/>
                <a:ea typeface="微软雅黑" pitchFamily="34" charset="-122"/>
              </a:rPr>
              <a:t>人的努力的</a:t>
            </a:r>
            <a:r>
              <a:rPr lang="zh-CN" altLang="en-US" sz="2000" b="1" dirty="0" smtClean="0">
                <a:solidFill>
                  <a:srgbClr val="FF0000"/>
                </a:solidFill>
                <a:latin typeface="微软雅黑" pitchFamily="34" charset="-122"/>
                <a:ea typeface="微软雅黑" pitchFamily="34" charset="-122"/>
              </a:rPr>
              <a:t>整合</a:t>
            </a:r>
            <a:endParaRPr lang="en-US" altLang="zh-CN" sz="2000" b="1" dirty="0">
              <a:solidFill>
                <a:srgbClr val="FF0000"/>
              </a:solidFill>
              <a:latin typeface="微软雅黑" pitchFamily="34" charset="-122"/>
              <a:ea typeface="微软雅黑" pitchFamily="34" charset="-122"/>
            </a:endParaRPr>
          </a:p>
          <a:p>
            <a:endParaRPr lang="zh-CN" altLang="en-US" sz="2000" b="0" dirty="0">
              <a:latin typeface="微软雅黑" pitchFamily="34" charset="-122"/>
              <a:ea typeface="微软雅黑" pitchFamily="34" charset="-122"/>
            </a:endParaRPr>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AARCAEsAcc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2Vsk4HajhSD6Ch8kHHWjHyk4rEsD1BGOetKwAxn8hTCDk57inbcqCetAAvIwO9IOuB2pehx+Zoc7QRjvQAhyCSOM9KXax3E0ds9T/ACoBLEnPAoGL6Z69aTrgLxRg5B7+po57Z6UAKCMgDmkJ59+macBhTjqaaSCx6+1ACAelKFGM570rcKfTH601ufuigB2CTQCBjHHejdwPX1pM8kD0oATPBAzyO1LuACgdBSjhSeMn0pOh4GWx+VACemRz1pxzmkzwCev86CecD86AAgAjPbmkOcinD7uTSHr7kUAKxG0ZP5U1SCMgdeKMfKOeegFLyvTHFABnBC/nSc8n16U5yFzj/JpAeCTyaAAqWJz19qOwHc0mSXIz+VOI6EdTQAY7DvSYHTr60Z5GAR7U7OM8UANzzjtSY7UpIzilOAucYFACADGc5pRliPT3poJ2jA5+tPycY4oGNyMqdvB9aU8Agd6TcMjvgCjopPfFABkKgHagcj3oxkjGS3b2pR2yee2KAAg9O1NJLA9fpSsSTjkClGT/ACoAaoJUce1PPr78ZpAQox+JNJkFs9BQAc5DfhRgAkA9e9PBOfQAVGOpPPpQA4Y5A6U1yBgk9+lObjOMdKABxx3oADkn+dIOP5UuOaRcY5oAADnOfal5BJOPpRuwMY5NJ/Fk9aAFOT16UowG/Dk0dF9utVLzULexhMtzIETt6t7Ad6YFj+fTJpXKquWIHu3FcFrHxCjgd4rfIJ4VEAZ//rVkpc+LtYXfDYfZoj0lvG2f+hf4U7EuR6b9qt/u+fGAPRxUiyRuOGB+hrzT/hHfGDMoOr6YrOTtXz+uOv8ADTZLTxppbZCWt/t5K28gZvy4NFhcx6tagCVRnJwc0Vw3g3xbc3uuppl/bXFtcsjHZKvoM8Z5opqOgXOx5bOBTiQvFNJwcdKXpIT6VAxeg56jrSA4OcmjDZJPejd82D0oAUDDH9aRuufToKd6noKYRk0AGCRyc45pzABRjAJGTSghfqKb05PWgYMSRx0oLHORn64pT0yB0pRnpQAgJ6dh+tNHXcRSru5xz2oJGDzxQAdueaX1zxmkX0NLkAHvjpQAztTwBx+poxnFNJJIA59aAFONvBoDYQ8fMRzSn7nPrSL9309DQAgBC9Oc5pSS3RefWgEd6GYDoaAFOEo4BwRScb+nalwxJJ4zQA0cfNzmndD0+tJuBPPTrTsfpzQAjdc5/CkGWpNvP0pwwuB/k0ABAVRjgnrSFvlOBxnFGKBjHA7UAKx5yvXpmgZHH159aM46d6Rc7qAEA+bOOvWl9aXJ5HamjHTvQCHdFJ/Km84NO4APNH3hnHbpQMTAyBmg4A4obJ4HrS/wfQ0AIGwpOOSPzpuCFyeT1pwpeB7kCgBQRjmkyckZ/wDrU3qOfrQTsA45IoACPm9gacwBb2HWhugGO1IOcGgAcbjj1oPIPp7Uh4Oc0oHPtQAuPlBJ7U0kjA7GlYk5zwAaDk4yKAA8gdyaTnHPFLzuB5xSnBPHX+lACD7uFx/hSgDqDzjmjGxSR1PbNIuAgHqcUwKOrarBpGnvdTnheFXuxPQV5VPfat4u1c21o2Hxl5GbCQJ3x/nJp/jXXZ9c10WNpnbHJ5ES9mbOCf6V2vhvS9K0iz+xG6iVLf57uQygebJ0Of8AZB4qtiGyhY+HbXw3pzXtvbfaZEkQSXs6Df8AMQMxg9MFh+RrtNO063mSb7RE80qP5bNOdxO3oR6ZrUMMNxB5TRo0XHykZHHSpUQIWIAG45OO5rNsVjk9Z0i9+1XLWNszRSwRonlSKpjfc25wCR/CV+tbp0qzljw1sikqFJAw35itLApMUrjsYVtYhNbI3m4eFd+ZlBZA2QNrenBzRWzHbolw8wA8xwFY+oGcfzNFWnoKxn5Uc9fr2oHPJ780gGAPfpS8kg4zSKA8+1J0YknNKRzhefXNN49c4NAB97nsO9O27Y+BSfw5xx0pWBKjPXHagAzz8vJoAxnJyfSkPGMcUi4PGR1oAG57Y9TSn73t60dR0xSgYAH50DA9gvFB5OB6UmefwoHUYHGKADO4ccmlPTI/Gmg7ST1zTuQue5oAbn5MgfSlAwOnNKMLwT06UobnoM0AIScbcUhyBycDpQcE7vQ0md5+vGfSgBSAFODyeKTgc+1OAwOtNXhsnqaAHLk+nPSg5JwDx9aQE5FKfvfL1FAAcA5JGaby3sAaGP4kHtS/w9P/AK9ACqoVTSZ+YEDntQckZ74/KlwABjsKAADgknnsKaTn29TSjHIzQAT/ACoATnjB+tKeBhaXA27ec+tJkLlmIVQOSe1AAOTjAoGGPbOK5bUPiJ4esWZEne6dTgiEcZ+pqsfEt54lsIp/DE62pVys73EO7aQPugd/XNVysEdoeeR1xg00EYJHPWmW4mFrEZmVpdo3EDALY5wKeAAMGkMANo5oJxxjHelBw3qeaQ4Jz70gDnjPAH60DA7896M7s+p6Uu3HSgBpPIGMH3pQpPXpS7cg+g5ozwQQc5oAQgDAyTQp2jB4FHUZpVw3LfhQA3kjOOc0pOeAe/WgsQeOD2qjqurWukWpkuHAJ6IDy3/1qAL5wST2681G88CZ3uqn1Y157N4n1rX5zDo9qwhDYM7fLGv1bvTm8Kavc5lu9YuHGMkWsBC+/wAxx/KnYnmO9F1A/Czx/nUw6ZBBB7ivOh4QuCSbbV9QWRVDg7VkGD0OARweaUv4p0F1beupwL94QqRIv1Q807IOY9DILEAdM1meJb06b4fvrpHCukZCE+p4FUdB8XWWsKq7wkvTDHHPpiqHxMmMfhhUU8Szqp98AmhLUbehyHw/tGudaudTePzRaJtTnkyNwMfqa9OvvCcd7HEVnEUiRBARGCC27dkjvXEfD6SC38MXc8qbiL8NtH3m2oGwB3PWvUdI1OLVtPS7hUqrErtJBwQcHmiW5mS2NqtnZQ2ylisKLGu45OAMCrNKeKrXt9BYW7XE7ERrjJVSxGfYVFrlIdPcCDywwYmRwgwO5qYciuA1z4k6TZ3kYgRryKH948kLAjkYx+BIrW8L+KrjxHLOz6NdWVqqhopZh/rPp+lNqwHVDrRSKRxzRVR2EZJOGB55/Sjrg5OBSt13fpSLgqSeTUlCr8q/1pE4Uk+tOHINNHLYA4oGGSfoKUfd68D0o6LjPPejcAmKAD19DzTRhRgU7ooB60mTyMigAY4Y8E59KGbGAOCTzTiB+QpAOc9qAG9+aXHr+dHbr35o3Fm6YwKAFbJOFGPejAx1GaD04NJ25IoACBnOaM56UjcntjBNOAJxxgUAIRgZ4wO1ISScY5pzAbh6EUf3T3oAD8o4yQO9NJPB/KlG4kUrf/WFAAWBxngUL8qY4Jx1oXnJP0oHtQAi8BifWgEk4FIT8+B0PanDIQjPNAAMbck0dfp1pMgJzQAQB70AHAUgf/rpWPI9Kbk4PrTiOPwoAQtjA7n9KwPGSynw9OUedIfvT+QmXaMckA9s+taep6pZaLbfbL+byYdwXfjPJ6VXh1/RL6Jli1K0lV1IKmQc/gaaTEzxW81KDV3iim+xaXZW6kqFQDavcnuzYqTSfFcY1Ozk0K0vv7I035roIMeYCcF2Ude1VNL8M3evaZrN7D5ItbNicPxvHJOD7CvRPhNolnbeE4ryNHEjyyglsYYErx9PlreTViFc6fQ9fbxFO80FldW9jGB5c067ROT6L1FbRwp6cZoA2gAbQB0pSc4HbGawNEJnjdjrSYwM9vSlADAClYAkY4XoaBjd3Ix1IpzDAKgn60A8A4ppL/h/KgBeRwTwRQTgsT9M0bQAWJx60gGSD+dADl5wMfWkbgYAzSjJU9hSAYOfegCpqN9DpljLeXB+SMZx6+1eZ2UN54z1eS5u2kWyV8HYeZD/AM81/mTWj8T9Scy2umQMxYjeyjuxOB/Wt/TfDt1baRbrpExhmtwY2Bb5WcodzHjruI/AU9iGzYHhtY7O2it9kPkzI4jj+VFUEbgB3yO5rV0+zli0tLa6kMsgUq7E5z171Np6zJZRLcNmYL83OTVriobYWM+y0i2sHkaDeC4VTuctwo4Az0FR3tg9zqUMm4CFY2DY4bdkFSP1rUpOD6UahY8x8W+FHt5W1DTVEd4nzAIMC4A6ggfx/wA65/Wdd/t3wUYpQRc2kqSHPdfun8sivV9Y02fULiDZI0cMYYsUkKtuxxxjH8q8X8YWX9n6vMIA0cd5H5m3sHzhh9Mj9auLEdL8Np0TQ7mPazSLfo5AGcKVAz+hr1iCCOCMJGoVRyAK8G8BX/2bVntpXKJdIYTg4xIOU+nIxXqdjrN/d6zZxIN1qImS4KrwswJBBP4D0696ctxHQ6gty9jOtm8aXRQ+U0gJUNjjOO1cH/wgOq69AP8AhJddnJLZaG0chT7Engj6AV6LSVAziV+GXhWOe1RbJgYgW2+YSJOed2eta8/hW1YA2V3e2DDp9mnIX/vk5H6VqD5tVPokP8z/APWq2KLsbMmzstUtblBJqgurYA7hLCBJnt8wIH6UVrgDPSirWwjHxnv16UuSI6D36dKd0GfyFQUIeBSjA9MimfMxPA+lOXHXOAaBgMZJYnBFBGORxzTTjaOy07sTzxzQAgGTkmgAKhPf1pCCQg/OlIwNvqfzoAASe2OKUt0wOtIwKkL3NAUEZyeKAEJxwM5HenY+UDPNIBgZPWlJAJz0oAQnjryBTTxg9acOmPUinDAGaAGd+RzS7ssR2zQRknFLz6YBNAARgZxk0oyF5HPWk6AMeo4xSk45JNAAPl6+mc0zG7IJ7UpAOfQ9SaO/TGelAAPu57UuCFGMc0vQc/gKaxJzwPp6UAC4z2+lB6knoacu0HNMY5HoKAFOD7YNHbJ/CnA5yW+uKjP3V9e9AD1UAH1NA5AoYcbR0NIRtAXoTx9KAM/W9It9dsEsrpQ9v5yPIhz84Hash/h54UZGjGjxgkYysjgj9a3L/UbTTLdpbqUIBnaO7Y9BXGy+LNV1iSRNFsyYVOGnYhUX6sev4VSuJlvxJplh4V+GOrWtgjRxiI8M2WJZgD/OtDwI9ofBOlxWk0cgSEb9hzhupz+Nc7eeGdb1O0b7ZqsUkbjlBblge+AWIyaZZeG9Z0K2E+l31mUYA48gxq47YcZBp30sSj0Yjv1NABPUc1yFj41ntLlLTXbN7WRh8jEja3uCODXWQTR3UazQyK6MOGFItEoILY9KMjGeppOfSlyFG4546D1oAVeFOeuMkU3qMHuKU9M0nIGQM5oAXjHJFIn6YpAuQB+tOGOFz9aAEGSBz3pW+8W7YoyOSaXGVyec9aAPK9WQXHxatYpfmXz4hj/gIP8AOvRtF1AXQ+yC3mhzEJ/MHQ7jnH515x4sLaR8RrbUZB+7JjmH0X5W/lmvUtMu7eGxQSOkSiQxxknAOT8uPXg05EF5Y7hM/vQ4xxuXB/SsjxDrkWj6ZM97dR2kjIfJfePmbsADz6dq6AdKpX+j6dqc1vLe2cNw9uSYjIgbYT1x+VSM4HTviJq2sf6LpmjR3N0MbpPP2xjjPU859q7DRrbWBKbjVLtCWTH2eIZRT6g4H0qpPa23hzV47y2hht7G6Iiuto2hX/gfHTqSp+o9K6VSDyBSYDJ2aOCR1XcyqSFz1ryT4lRxyabZXSxGOQTyBgf9pQ2P0r1ma4ihdI5JFVpMhFJGWIGTj8K8e+JN+13JZWKAFjJJLgD+8Qq/yNVETMjxHop0N7DVrdGWxu4YzIwP+rlwOfx6/WvQfDXiM3dss5bdcRoPtUYP+sX/AJ6qO/uK0xpcN74ei0y9iEkTW6xyKexAH5EV5de2GpeBNSjLmSTT9/7i7j6of7p/w71W4WParrWra10t9QAaWFF3EJjP6kc+3Wr8cnmIGAIyM4PWvNtM1201COKVpoosSLLI4TfFKy9MjqhyAfSuyt9c/dhprZ9hwPNi/eISfTHaocQNGCIrdzykff2qPoB/iTVnIrktY1wrrelpa3iiEyN5yD+LGOp9hu6e1bM+sRK2y2iluHC7v3a/L+J6fhSsBPFqlvLqU9iufOgVWcH0PTHeisGxube48TmXz41umQq0KMZDtAzyei89hRVpMDU9BilIAOc5pGIxn3yKQDJye/TFQULgg+o9aB2ozyQBxSjP0A6UDEPfj6+1Bxtzmgc49D1pCuHxmgATrnt2pzHBGCOKBgCkzjPFAC5G0Z6gdaTocU4Z79utIc/j2oAOOnrSdwuOfSlwOFB5oOBu98ZoATv1pcjpSHr9RQo6kjjtQApXHTrRkY78UyeaO3iklmkCRquWZjgAVwevePUgJitMhG4BA+dj7eg/Wna4nodw91Bb48+VU54BPNU5NesYiQ0hI9cYH6151HYeKNcUzyyR6ZARkNOxEjD1A6mtCPwFpqo8urarq7ogy8yKsaAevzA8U9BXOzTX9PfAEh/Q1djvrWXaqzLuPY1wH/CCaC6MLa81xZkGWBaNiozwSAvfHFVH8M+IdOdjpurR3SoBm3uco5z0GDwfzo0C56i3GcmgDnqeuTXmumeNrqzuxZ6tA9tcA/NHMCAfcZ6fyrv7DUrfUIt8D5/vKeoosO5bGT0HWg9+OaVc9O3amZzg+9IY7ICmkVf4sZFDAAgdQaUcDFAAx24Ofeq95dx2NjLdTNtSJSxJNWPp+dcN8StSePTbbTYxmS5YM2PQdB+ZoW4NmTp8F3421eS6ug/2KNwixK33z/dB9B1Jr0F/DJFrCtrOIHRGX5BhRlSBgdsHB/CqWg+Hmg0NLWKUwSwr5ayoed2MsfzP6V1VnA1vaRQySGRkUKXPViO9JskDbiS3VJOSB1B74ogto4LVLdRlEXaAeePep+M4rM1C/kW4Wxstr3jjcc8rEv8Aeb+g71IGLeaDa39pPZzBJp1y0qBcDnONp6K2AOa5DT7+58I62tjcu8tjNzEzdcZwc/7QNeow2KwWpjU5ZslnbksT3NcH428PiHw+FiBklgXzlkI5yv3vzH8qtMLnYqwdAynKkZGPTFAyT+tc74J1P+0fDVuSSXgJhbJ9On6EVrahqdrpVqbi6k2jHAHVvYCmVcup1JPIrOudcsbXcgm8yUHlI+TXnviDx3IwKszQp/DDE3zH/fP9BWVZ6X4o8RxmWFE0+yx/rZiYwwPp3NVa25LZ6BceNbaBcEQwt382T+grP/4T60B5vbYc9kY1jWnw70hsre6pqN7OpxJ9jUKiEdQSwPer8/grwXZKRNFfnZjzWkn2+WDnBPHfFK6C5p2/juykbb9ptnyOOSv862bfxBa3A+YFAf48hh+YrkJ/h14YmAktm1mNHXKvGylQOx5XJFZDeCNash9p8P6wl5Ec7YnYpI2DyMdCRTugudL4/wBMXVdETVLVlleyJYgc7kPX/Gm+GNRt9asbP7VKzi22lkQ4+7wrk98ZwfzrlLHxdd2F0bPVoHs7gcMCmA3+8p4IqA3cvh3VFvrIZsZW3EIdwQk8gf7PTg0NCue8G7ghiV5JVRCQAzHAJPSrAORXn2l+IbXWrSEecpiDCV4i3BwQcKT0Gex/Ouvj1i2aMMxeLcSFLrgE/XpUWYFu9s4b+zltriNZIpFKsprN0S/YB9NvJg17bHacjBkXGVYfUdfcGm6Zrck1mDqEaRXJdlEcR35APBFZ2raxbRzx3gkaF4MjDj5mB4+71PqM4FFgJvFDWn7u4kkaOa1BfzA2PKUggkjv1wB615Kurxal4tGo3PzRW5DJCq5LY4RB+n61p6rrN/4svxpWlIzR7vnkPRR/ekYfp6VY8DeGvMvrq7VEmW3ZkhEh5dh1bP8A3yB9TVWshG9bnxNrciAXCacjciNV3OF55JzgdDx7Us3hzVrq3nSDVmuQh2yJcRKyN68cV3trCBDG7wokuwAgc49s+nJqDSX823mz2uJV/JzUKQzw648O3Gm6oi291/ZzOfkcEtBIcZ47r9DWmD4w0twLjRZJlQZE1m+AR6jaf6V6d4k0OPU9MFqsEezoexUYPK+/TFYHgrUbiWzutNu8m50+Xyicn5gc4P6VfNcDkT4z1eNij6dq6v6HP9RTZdR8U6oAbXRNRlPZp3IA/AkCvWgDjPHNIMnGc8ilzD5TifBfhjX4Nch1HVbiGJFRx9mj5OSO5HFFd7a5+0D6GimncViAnBpDwAoNPfb14zSAHr+VQWIFIBzQeRjPTqTSnI+uaTGASD1oAGX5Rzx2owCxJPToKUDKAnO329aORQAZJ+g5IoJH4mgD/AikUAZOB6UAKTwM9DSd+uM0EkgKM8cUNjHA6UABxuGDxQcMAemOPrQMcHuetGBkj0oAOScAUkjYXrtC8kn0pSCAT3x61yfj/WTpmhC3jOJLvKZzyq9z/ShK7EzlvGPimXVNQ+wWALxh/LiRP+Wj5xn39q3PDHg0WLiWYJc6qeZZnG5Lbp8q/wC171h+BtKZYjrbxM9xKzRWoGMxqB80gz6dK9H8O63pt2y2Vmsm7y/M3uuNxwpOff51/P2qm7bE7lQWl7ZaxII4HmTz4MTSIXba27zOT6YH0rpr20W9sZ7VyQs0bIxHXBGKsbc0tRcdjNsNJSxnlmDs7yKqZbqFUYAqHxGFTRbm4FvHNLChdFdSefw5rYpCuaQWOK13wpa3umrFdxNcW4X5JQSZoCc8gnqPavPYLvUvCOsx2s8weMjdbXAOVljzwPy/KvdZANh6V5prViniOyu7L7OIkWd1tZlYFUlUfdB44bp9QatMDrNM1CHU9PjuIjwwG5c8qe4NXNuYwD+FeV/D3XJbbVv7PuPlFwCjBuCJFHH4nBH5V3viDXotFslLAyXEnEUS8ljTaGmakkkUY3SyoigZyzYqidf0oPsN7COf71c7F4f1DVFS+1YSXIY4+zo2FT8uv6VpL4Q006h9iis7cwKgaUtGu7knGCR7UtAubsN3bXK7oZUkB/usDXnfxF58TaKP9lf/AEZW9e+EGsZd+jvJbSRLvymdre2Cf5Vx3irUX1CG1kuU8nULKTypBn7ynkMPxqo2uJnq2nLqHnycwfZNvyDB3B9x3ZrUxdY6xfrXLaNr8j6ZDJHEJZZ2RxGnUBjhzgehz+YrsFOVqWBwfjSPWIb6xutKuLs3ZJQ29sSQ6Y5JB4GOKn8Aa3Bf2MlvdOy6zG5+1Rz5EpOeuD2+nArtNgrA1nwrbapewX8UjWl9CylbmIDcVBztPqOT+dIDoO1cx4jNz/pCSgGzMDbf97Y+7Pt0610jkxwlgCxAzgd6898Z+IGHh52bEFw6GF4SwLKzdR+C/wAxQhGL4A1KHSvD2qXV0xWGOZdoHc7eg/SuY1zxHfaxqI2qz3Up2wwoMhB7e9Zb6i0ekx265EYYyEZ+8x6H8AK73wJ4cbT7SPV5492p3gP2bcP9SnPzc9zWu2orknhvwVb6W6TajEl/rTYIhPzRwjrk+p+vrW3dG9s73UVvSl49tZG/tw52qh+YbOB0AFddp+nx2UO0Nvmf/WSEcsaml0+1nkkeWCNmki8lyVzuT+6fbk/nWTY7DdMZH023kWJYxJGr7VGAMjNZer6RezSXlxpotVnngWEGbI6McngdcHit2ONYo1jRQqKAFAHQCnCpHYo6VZf2fpVtZ+WiCGNU2qSwGBjqetZ/iOO1tNKutQa0Z2gAmPlYVjt75PHHPWt+obq1ivLaW3nQPFIpVlPcGgDiNX0CO/sFg1iBr+2fcyXYAE0APKjjrjpzXmmpWF74QvFguHF1pNwcwzryCp/k2O1fQXkL5Ai2jaBtAPIxXKa9o9pJHJp13tewuhypIzA2OHHpVxlqJnnuj6LY6vKVs72Ww1DZujMfMUy+49fXFa6aX4509XgjFnPD1MiSmPP8q4sxX3hfW30yZiJrZ/Mgk/vd1P0Ir0k60viSPStPhm8s3iNJchWxgLwUz2yat9wRyc+veJoHaJUjLAclJ3cAfgSKsW3hW71i1Wa91mI+a6osFqcAE8/MevQGvT3h03RbCPzo440UrsjBz83QBR361znjCyht7Ya1p8gjngYNKYiMsueQe3FTzAydNIt/Dek3i6XOW+zRlpoiqjIxk8gZzj3qh8MNx01j5hX965YH+Lk8e3UV0ktvdX0Qiup4zA23eETBkX0JzwK4/wAs+FfFE0Eu8aXfv5kRJwgfqVz/AJ6D3oCx3+samdOgUQW8txcy5WGKNfvMB3PQD3NY3hXSdat3ur3Vp/8ASJJX2W6MfKQE5OB3Oe9dBbXsF2/7oFht3b+2cnirKzxsrlWDBDhsHOD6VCQyvdefLayojeVIVO1+CAa4bwuwbxV4gKnIXyFb3bByf51peKfFFnb6QsihvtDD93EWw24jGP1x+NQ+ENHl0vSmlu1Ivbt/NmyckZ6A/wCe5qugdToy3ZeuKVeuepoUYBPrTWIU9aRRPatm4x0HNFFpxMOOoNFXFaCZCoJxn9aO30pdwH1IzSdcseKgdhAR0J4pMBieeB2p4Hy57k0mMLj15oCw7nC+npSHoSe3OKMjOT0xSEA/nigLAOecGlY54GOPSmg5YDrTgPlOB3oCwueWPFNUZDMe9JwQM8UE4A5wO5oCw5V44NAGN2B780mBkdaBluRjmgLBwVx1rx74j3Ul14pNqpLCNEjUehIyf517GRgj35rxfVwJviaUk5X7fGDn0ytVEUj1Xw3pq29vHAUXZbW6Wwx/EcfOfz/rWzZ6RYWM5ntrSOKQoI9yjnaMcfoPyFcvb3etxatCLW2R7WW6lFwC2TjPBz2HTj1rrBNdY/49h/39H+FSyUWqq6hfR2FlPdOGZYY2kKryxAGTgUedd/8APsP+/o/wriPiBpGpT26a1ZPPDcWYIZI5NytGfvfL9KSGzvLeZZ4ElU/K6hh9CM1LXl3w88btfX39iXVzGwSNVtyw2McA5XHfgCvURyM0WARhkYNZV9pkEWnSJZ28MLKfNVVQKu4c84rXrD8QT3cKWwtAzeZMqSoI92YycMc9sDnPtRYDxvxQh0zxlJdx/Ik7Jdpt4xnk/rmuu09B4j8bT3jyk21oFjgA6AkZz+Wfzrl/HqndpTupWRrVgwLbsYc9xW18O1V5bm0uHcMXjkbBxkFcD9SK0ewj1S0glgg2SSByCcHGOM8D8KoSzLD4pt08wAz2zrtz1KkEH9TWvG6Sxh0IZT0IrivEVgR4+0G7WSTDh96hsABBkfz5FZ2GdqV3Ke+a8v8AiHoyQxQ3bybmDBJcD+Fif5EdPevUgw2Zrzr4lrG+m/u3JeZ41UZyCd3b/vk01oBz/h7Urjw1qbaVets/ihmI4YdmHsRwa9Nh1WS4ltEhCAyEmQHn5cZyp79vWuS1qLS9W0qKyeGe6ntlA862X5omAx1/pXL2t94g8P3Is3tpbqN1+TC4fH+6e/0qgPZrq8hsrZri5kCRJjcx9zgfqRUu8NEGByD0NeUDx1ps1k1lqa3MKnG5DkZxyOGB6ECkuPHqXey20yC6umHC4DMfbgACjlCx29x4g8izlM5SOSN2RznITHQ+5xg4ryXX7ybxFcXN0Ny2NoMFyM5Y9AfVmPPtXQx+HfEHie5WXVT9gsgQDFn94w9ABwvFO8e21poPhey0qyjWOOSbJ7k7RnJPc800rCscT4b0pdc8S2lk5C28ZMspPZFGT/hXr76fPehtVt42S4M0MaCJyNsSyDOenYnI9q4b4c2h+w6vfxlBcsyW0Rbou7lj+Vex2VulraR26D5Y1AFEmI5PwmmqWeo3g1Xz41kUBRO+4SShmyycnA2lOOPpXZg5pkkaSKVZQQfWqnkT2ozC5eID/VOefwP+NZsov0VWhuklJXlZAMlG4IqcuApJOABzSGOoqjYapb6hatcxbvJDsodhgMB3HtVOfxZo0EiI12G3yCIMillDHoCRxRYRtGuX1TSptR8SKJNOxZm1aNryOVVcluNpwd2B29zXUA5GRSEU1uB43460bfoEV8FH2zTJBbyY5Ji/hJ9Mf1rA8Iak1h4ihuym+IRsXwM7AcZbHoK9a1+x+1S6jCYkaKexcN2JODj68j9a8Y8I3ZsfEmnO33TL5Tg9w3H9a1i7oSPe0Om6l9mvGMcpibdE5PQkdR+dYPiu7TVgmgWLAy3DYlwv+qTPLH2x/OpJvDGnSyM6faIdxyyQTFV/KtDT9Ms9NjMdtCFP8THlm+pPJqbIosgdAB04Bqvf6da6pavaXsKyxN29PcHsas9Sp7A0Zyce/X2oGefxtfaY+qW+m3LXS6ZJvYzttYKUB2AjOcdecVHoGu654t0yS706C3tLYyt5kk0uPmHUlQOaqfEzR7nTFl1zTbx7Y3BEdxEM4c8jP5V5TpSTXGsWWnz31ylrLJtcI+0YJ5GBVKOlyep7Z4Pt7LWrq51eb/SJ7ebyIpM/u8qMF1HbJruR90ce1UtK0uy0bTIrKwhEUEY4H+Pqavfh0HGahlAMAcHOaQAAZPU8UdBj3oxzkdM0DLFrnzxnpg4opLTHngnriirjsQyDOWDdTQeCSTxSY59xT8VmWN5LAA8nPNAK9M/nQo+Yn096ARySOlAAnJOTQzY5B69qDIoUs5CAnnJwKxLrxRp9u7RxF7iQHH7scD8aaQNm2oH3j1JpQxHy+1cpJ4mvnbKwwW8fbecn+lZ1x4kdWJm1iOM9xGQP5U7E3O7H3AD1o+9j2rzhvFFmDzrMpP8AvmpoPFNuSBHrTD2ds/zo5WHMehY49qFIXBx61ycPiC5ZP3dzbTj3xn9Kux+I1UYurd0905FHKwubpYnPPSvGfGqmw8dz3CZzmO4X6gD/AAr1+2vLa7jBhmVhnnB5/KuD+KWlkwWmrxRZ8lvLnIH8J6H880ITO90K4SYzMMgTBbhD/eVgD+lbSMH6EEe1eW+EdVku9B8lZP31qnknJ48hvuv77enFd34Y0yTSNEgtJJxMV3HevQ5OamSEbeKQqCMGjcPWl7UkB5jrfgu08Q6zqtnFusr+ApdWlzH8uNwwQcdRlfwzW74S1bWjeTaNrFnPvtowVu2T5XHAxnoT347VoajMLLxZpUm0hbxJLZj7gb1/k1dAAvFUApqlqM6RWE7HJwhG1RySRgAe9W34HXFcRfFdFOoyXFx5loJDdO27ncFUBP8AgTA/nQB5147mNx4gjshjdBFHCf8AfPJ/Vq6fXNKm8PXVlrNpGzQJEsN2sfBAAwG/z6CuY8M2svibxwLm7BkRHa5uDjjPUD88V7KUWZSsqgo/ysrDIIqnsNIh0nXbO5s7VbTYVchQEbgDGc1qSx2klzC0qxm4UMY843Ad8Vwdz4PuLKSW58PXv2bLZNtLkxn6en60GPxcrozWVi8qAhZhcMMA+gqUI66fVodPeS3mwAiblOeCP6V5RrU7eIL7zrWMrp1vOqbgThnZsYWulXwpq+rybte1FVgJz5Fqcbvqa3rzQbWbRG0y1hSCNQDEFHAYHIP5inYZbElh4d0D7Q8LGCJcny4iWx/Wk1a3tNZ0AXUDAZQSxyqMkenIrPsfEsMojs9YK21xB/rI5jw7DoVPQiodS1iO+jbSPD6hnlzmaL/Vxg9SxHH4UhmlpjQ6npFndzwRu0kYJDLnnHNXI40iBWGNUHoq4plnbR21nDaRDEcMaoAfapgMg449adxi4HU+teZfFlj9p0gdikp/H5a9O4J9q87+LFqz2Gm3YGRFKyH23Af4U1uKWxB8PYlfwpfExCQ/bkyCcY4xn8ATXd+H5tYbV7+HUJDJAmCrBAEVizfKpwMgLtznPOea8/8Ah3LH/YmrROzbop45iqnkqQVP869hhZJI1kU/KwBB+tKW5CJcUYooqRmJ4k1fR9D083mrTrBEDhH/AIi3XA968Y1/4k3Ws3MqWN9cRWaxlYhsKtIeBhtp6kE817X4i07SdQ0x/wC2baKe0t/3xEnQFec1heFPDthLbtqs+mWyG5YPbQmEDyIh90AY4Pc/WmtAOL0nwV4n8TW9rJqesLaaaqAR20OQyqOg28AH616JpPg3TNLdZm867uFxtluX3bcf3QMKPwFbsVrDFI8iRqrvjcQOTj1qepcgsIAAKbIMoeccdR2p9IenNIZwthLfS6hbJfvJOyT3CJLIoB8vaMcgDd19K8dtgBr9uF4AvBjH+/XvesXMcV3O5TJtrSSRT/dO05P8hXhOhQNfeJdOhAyZLlWOPTOT/KtYkn0Go2xk557UgAByT2puTwTnBHTNO24T047mkaICx29OvAFCDavJOfftSde5xS5ycZOKAOS+IOiX2v6HFb2G3fFJ5r72xwAa+fri7jtbuKTjdFICSp6c19WFd6PHk4YEZ/CvCvh/olje63qNpqdlHOq3LxESrnGKuEtLENHrfhjXrPXNFgntbmOVtg3hTkg+4rbAyDnoK8ch02Hwh8SNQs9JLwWYgimERckckA9frXsUbiSBWHcA1DVikxWOOPWkPCgAc0vXnjHSlIyc8YHvSKRNariVSfeiltebgEn1wKKtbEMrgcfjQThvegdDTHcIm5mAC8knoB71mWP4xwMDNc7rPiu109za2g+1XfQqv3V+p/pWB4i8YveNJZaZII7deJLjPLew9q8+v9eW2UwWXU9ZO5q1EhyOp1bxA0mW1S9ZucrboflH4f41zV34wm/1dlEIh0yvJNXfDfw+1nxMUurotZ2TfMZZOrD2Heu9sNG8LeGTbpZ2gv75yVSeYfKWXGecY7jhQTTbS2JTbPMbXSvFXiKT/R7O6myfvN8qj8TgVs23wl8UTnNw1tAPVpQ38q9WP/CQ39zJEirbWykBXQ+WGGOeuWP5LS3Phi5v41ju9SkOEClkUhifXJYj8hU847Hmw+DWoY+fW7VT6AGop/g7raIWttRtZ8dBuI/pXVW+iQ6wl9/oF4t3plyvlQNLEhkYqCpYhcAYbODmp/D2kprK3UqyXFle2czWs8JKsgYc5BULkYI9KOZ9wPN7v4f+MtLXzhZNKo53QSqxH4A5qjD4m1vSGEd2ZgBxsmU/1r3a403W7ZBJaXvmuv8AAG2jHHADbs9+pH1rM1G6iubS2i8TaTFIJsKwCYZXzjgdCPo2aamFjz/TfGNjeSKZc2k4+7JH0rrDrK3VhJZaoou7G4Uo0y8nB9h1rE1v4WWV8k134ZvMSIebSXjB9MnkfjXDwajq3hi+a0vInjKnDxSDg1SsxG3YzzeF9dWISh4jk20pPyzRH+FvT6dq9Z0TXI2t/NVma2z84OS8Dn+HGOV9/evJpxa+IbAtbttkX5jHnlT6iodJ1vUdAcNc7/KRvLW6jGdv+yw/oaTQz3PTrie41S9PneZZrtEf7sAbiMnB7gDH5+1a5YKMmvNtH8UWtwqmCQR5+9Ja8qSTyWQ9D9M1vjxErLLC91aSknCksYjj3BHX6VPKBZ8SXUH9iHUYWEhsZ0mBTnG1gG/QtV7Wb6a10OW7tChkVAybgSD+A71yllerbaFPp93LYbJRIvyzg8HpwAe1UYPFif2FbPNcSTsIwrxoBHGpXg7mPOOOg5osB1s+ug2S+WwWURq8rP8AKIgRySeRkeleTeKvEb6pKmn2PmPbl8RqfvXDn+Ij+VN1TxDea7crpmlw+ed2Ut4FxGh9T6nnqa7Twh4Jj0QjUdRYT6m4+9/DFxyB/jTSsBc8GeGj4c0QLOP9NuPnnIOcH+7+FdIPTGKOdvXignBOB3pF2DseD15ob5l9AD6UrYx1PGPxoYkjPYikAhIJX2pT09D2pBn/APXTumcimBDPaw3EYWa3ilUdpFDD9adDFHCiiNEjjH8KqAB+Ap64A+vFGP4TwRSCwjHrjpmlHbpSKOfw70Z44P1pgByO1c5460t9V8JXccR/exATKPXbzj8s10mf8MUjohDK4DKRyD/Khbg9jxPwFqcdn4giWWQpb3kbW0h7Bj90/nivVJNRvdP8PvbwKVvoZViCHBypPUEnGMA9a8f8RaS3h7xPcWYJjtZ2M1q4PQZyB+B4/KvRvDur/wBp2g1MJGdTt1EV+pyDJGM4b0py11Mzv9OuGutOt52+9JGGPGOSPSrXSq9pdQ3NtHLC4ZGGQRVXWtVj0rT5JiwaX7sceeXc9APqakZi6zu8Q69DoUbOLO3C3F6w6Nz8sf4kZPsK6pVAAA7Vl6Bp7WWnBpyTdzt507H++eoHsOn4VrUgCiiml1BwTQMdXM6p4jnsfFen6WLdhbTo7S3DRsVBCkgA4wOnOTXS7hjOa5vX7iG9V7DdH5CqTeO2MJHg5H1poDk/GWrtF4dup97LPqUnkRoSeIR12+gPHWuZ+GenyXfiWW+2DybOMjdj+NuAB+GayfFmsjVdTLwR7beNRb2sYJPyjgH6mvUvA2g/2B4cijkUi6n/AHs+ezHt+AqthJXOl43YI9+tGVP50gxjjrRgYBxmpLFG0jHQdqQcZxilxjCjNIowMk9TxTAVQNvoRXlGuxN4Z+JO+3YiHUo/tIXGAJVOGGenIr1gkgfjWZqmg6Xqs0c15arJcR48qTPzL9KEJo5PWfD02ramfE1pcRsj2YhMIQlmIbOQe3Suw0iZptNh3o6OqgMHGKdpmnLplqbeN2aMEld3arIwSBQwSF6px0GaUYwKNm7IzxQSO360iie1H78c9jRRanM+cdutFUiGV8f5Neb+MvFH26eTTbGXbap/rpV6P6j6A1teO/Ef9m2IsLZsXNwpBIPKJ615BqF2yp5CHLH72O9OKHJi3t9JdOtnaKW3HCqBksa9G8KeALPQ4ItW19fOvW+aK1/u8Z59/wBBS+B/CkPh3Sx4h1WIyX0q5gtyBlRjP5459hXY6dpX9szR6rqEZyRlI3449Mf3e4B+p9KJPoQUp9OvvF+nyw3AeztGYbRFIVBAOflI65wOTx7GnaQ19Fo+rvFBZfb7O4eMOxYqQFByT1PB9q7QIqrhRgVmWmjx20eoxrIx+3StI/H3SwAwPwFZ3HYm0S7kv9EsbyYKJJ4EkYL0yVBOKv1V02zGnabbWSsXW3iWMMepAGM1aqWUc7Lo2pwnWptPuYI7q+dWheQEiIiNUyfU8E1Y8OaVPpGm/ZbhIPM3FmeJixkY8szEgck1tUUdAExVe92rayM0BnCqT5YAJb2Gas0jLkc0LcR5/olmniS1g16wiuLCa3mniNo0525Vtp6cdR7jk8U6+sbPxVZyaf4htPIukbbFcLgMCeASB0zj6H9K3/COi3Gg6RLZ3Lozvdzzgp6O5YD8jVzV9GtdUhCyRrvByrEenOD6j2NVezFY+fNc0DVfA+qqspLwE5inUfKw/wA9q1tO1YyFb63RGmUYmgYArIvfivSbm2t9TguPDmtwkRbVEU7EfKT029/oT9DzXjWqaXfeDPEL2c+SoO6N+zp2NaRdxHoUHgzw94m0/wDtLR5J9NuHPzrE+VRvQr/hTB4E8T2qbbfxDBIB0EsZ6frWN4a8QjRtVjuVJNjdfLMg/hPr+FewIwkRZFIZCMgjnI9qTY0ecr4J8XS/LNrllGv96OMk/wAhVbRPhzaT6ne2urahcXMluys0cRMasGGd3r1yPwr1EjOB6c1kSiK28Wwy5w93atF/vFDuH6MfypXKsWNN0bT9Htlg0+2jgjX+6OT9T1NXyMgA9KAc9uvakPUdKVx2AgYOelKuc5I4PWhsZPrSDp1xTAXpxikxng03AAOP1NKB05z70ALnBHNA+ft3o4xkDp1NIGwoxyKAHHqMn8abuB2g+vNHJ96CMcjGaADkj69aD1IxxTgOu3jvSN0PP40AO+vWoy24n0pQSccZp2Bz04oA53xh4Wh8S6OYQVju4vngkxyGHY+xryrRdSv9H1cQyg2uq2x2FZfuuMfdYele7A9OnTmuX8Y+CrXxPbiWNhb6jGv7qcDg+zeoppiaLGh6qt2WuNPyH48+wduU7blq3atZ+IPECXTeQ8VgMLGRmQTdyf8AdHH1Y+leRLf6l4bvUs9bhngkjOIbuM9fcN3FdvYeJYNQRXuY47srgrPakLJn/aXoaLEnqCdD9azdR12y026trWeTE9y22NMgEjOCeT0GRXP2muhI/wB1rMXlZ+5ejY6D0yev1qLWLSDW7m1uH1Gwcx/K7RzKuUyGx1P8Sr0wanlA7dWyKyPESedpUyqhkYYYKGUcg5BO7jGcVQn13yn2nV9MHBJAcZA/M1z19r1jjLC51KZCT5kg8qIn8ew9sZ70WGbq689xYL9kaNYIlK3F43yxoyjDY/GvOPFnilLm3aytHdNPQ/vJW+9cOP6elUPEXiqS/lSKeYTkHEdpajEYP0HUmtbwv4AvNUuk1TxFGYoF+aOzPBODxuHYe1VbqJkfgHwjLqN4mvalHttozm2hYEEkdG+gr1o549KjRQsaqqqqqAAAMCnjJAApN3KSsLgk+3QUYyuc0vQEjgelNwSDg9+aBijABOe3SgcrzSEbm9sUp4GRQAYJHJxxR05FHJJPp2oA5OegoAT7xAzilxggn8qMAE+vahj6mgALBzxTQBTlwFzxScMQc9eMUgJ7Yhp+B2ootRifAz3op2Ez561nV5tS1C41GYAM5+Vc8KOw/KtT4c+HE1nWZNU1AAWFl+8YuPlZh2OfTrXJ3ReR0gTOScAV7Za6b/YPhXT9EggWeS5Aa4Vu5bsR6EkD6Zq5OyIL9kf7c1YXTTgWWAscayAq4HIC49QQW/AdjXVR3Ns0rQpLGZExuQNyv4Vxr+HrDR/EPhk2lokLK00ZKAgAeUxPHQc1k+F4rVfEdg8SqNWMl5/aR/iPznG78duPbpWb1KR6fRSClrMYUUUUwCiiigAooooAKKQnArA1jxMtji3sbd76+dgkcMZwCT6nsKLAQ+JJdNkdLaS+SC/PEOWCls9Fz2ycY9wD2rmvEWkxeL/DM9tlG1fTxuXlWkZfRgORnkY9RVvxJqtxPc6do97ZXEYmaOe8mt7Z5UXawZYwwHUsOSeg+taV9aR6LrqanaWcCfa2/wBIlAAYnHOT6YAP1U+tWtBWPBtNmb95aS5GeMHqGr174ea41/o7WE5/fWRCjJ5Knp+XT8q4X4k6J/Yfiw3cAAt7796gHZu4/wA+tN8J6wNL8T2d1IdsE/7uXB7HjJ+hwat6olPU9tYMRyelYviZUgt7C/Z1je0u423H+6flYfkTW6oycnkYqprOnJquiXdkw/10TKCfXsf5VJpct7cLnikdsLkDmuO8E+LZdRsH03WUEGrWi5ZCMCWPs4/rW34f8RWviKK4e3ikRraUxSK3qPQ+lIL3NbHQfmaViMjnJ9KQ849TSgc84HbNMBDgAY7etKOwxzSYB9B9aXIx/WgBNvy9c+1IMlRjA4pQRge1KOFH8qABcAE9KTcCc9SDSk+/fpTQQG+tADgduQeBimcAdMn3p2Nw/wAaToOBz60AKmB0GOKRugx1zmlYcgjPvSsBtyfrQALjjI4+lISQCTg49BRzng8UYxx60AVNQ06y1O1MF9aRXMR/hkUEDjt6H3rgtR+FKRu0+gajNZy5JEchyv0BHI/WvSQeDQCAcmi7Cx5BNovj7TBj7NFqSD+JHViPwODVBr3xOr/vPCrFu5+ysa9s5zgDB680484wfwp3JseMQweNb/AtfDwtwf43RY8f99GtG3+HPiHUZlOtausMHVo4WLH/AAFer8DOAoI9aaRzj/JouHKc5oHgrRNBINvbCWcHP2iYbnH0Pb8K6NjjjOSePc0udvSkAOQe/wDSkVYUr3IwBSDOCQOKUndg9qbg5+lIB2do9+2aAMZPrUaSxyFisgJTg4PSpAaBiBgq9Oe9BwVIyMego256ng0hwBwBTEK5GBjr0pTgAnP1oGMZIoPTpzmgBP4+ewpByc9hSgZOTS9jgYFADXAOBSqOvtSD731pwGzpSAntwROOgGKKbbHMy4zjBNFWgZ4F4E03+1vG9krpvjiYzOD0wv8A9fFexWarqfiqe4xmO3HynPcEqPwzvP4/SuF+DttGs+r37jLRRBM+gPJ/lXpPhqK1W2mktg+GYAs5yTwD/WlJ3M0bOwMQSMkdCRQII1ZmCKGbqQOTUlFZ6lITFFLRUgJRS1geMNR1DSvDd3e6YkbTwjcQ4zx3OKYXN7OaK83+GXjK51x7yy1Kcy3YPnIxAGV4BAx6V6K8qJGZHYKoGST2ptNBcdWdrOu6foNm11f3CxIOg6sx9AO9c1f+N5tRu30zwpa/2jdL8stz0hgOepPerGj+CFjvBquvXR1TVCciSQYjj9lTp+NFguMt7zWPFtuHghm0ywfOHlA8xxnGQv09ePrXRadpNrpiMIIsOwG+RuWfHqavhQBxxS4o1BDdq5zWbr9qLjSJsR72jHmKPcf/AFsj8a1MUjAFSDijUDyrx3Yw6j8PIrlZfPm0+QL5gH8PTn8CteVxNutO+U6e1e8HQx/YWt2RlEkU0DADP3WUMB+iqPwrwS3+WNh1raJLPQPCmsfEaDRYpE0u11WyI/cvJOEkCjgDj+tXV+Kt5pd/DB4n8N3WmRyMV87JKj8xz+dVPD/xK0Pwx4MMNzKZr+CQqton33y3BzjAHNZmq6P46+Iun3F/dwx2FpF89pp8q4Mue/Pf3NFtRpl/W0tbi2S9guI/LtbqWRrtJMF7QgSbPzfGPUVe+FHiew1CbUdMt7cW7h/PQDJLKeOT6jivFb6fUrDTX8P3Ni9vPHcAMhyH5zwR3/rgV698GvCGpaFNf6hqto9uZokSEP1IJyT/ACptaXGmetHqAfwpg4bn8eetKTljntzSIOMZwDyazKAgLjnmhep7+lBx94j8PSjJU59aAA9cgc0bieAOaUDB9CeKCdvAoAQjacjr9KDgeuMUoAyOn40hxuPpQAi5zjnmnEAZAHTtSbuPlGTSdDj06mgBwGSSTz7UjE5yaMnI+XnrQOvI5xQA75QMHpSZ4LdMUhxj60rA4GTigBBjNGfQc/ypVHPUe1JySR0FABnJ7H0pfUYoXAXg8nvShfU9KBjcbiGPSjGMk05iApA5prfKO+TxQAueOnak3EHtSggdTgY5puMAntQIccLnHTjNV57mKBXDMC+M7AeeuM1YXJPX65rxT4malu+IulW4lMUduYlkfdgYL5OfzoSvoO9jt/FMIl0e4gWUI8wGAGKhSO/HOa5z4P8AibV9UvNV0rULs3kFmB5UzfexnGPpUvxD8c6VZaTLp+meXd3MqlWkRuIh9R1J9jS/BS10eLw7cXFjKz6jI+LwOeV5+UAemO9Cg4rUc5qWx6eckge9PAxximgEOTQxJyaQheVG4jmkALcn60p+YZ60ZAHPPFMQcEA547U3k/0FL8oUknnsPSgjI7DPNABjt604kL6ZoOCM03GOvpSGTWvE+Se3Sii1ANwDnORxRVIlnlvw0Ig8HeI7g8YjbJ9MIa2xq0tpo2lf2VepZ2N09y7XQg3LlfuLg9Mn+VY3wv3TeGfENuo5KHH1KtXX6bph8QeHo4J7i5tYhM5lihkALqedrEZ4wex70nuQja0DV21LQLC8nBEs0KO/yHqR9K0/tEfq3/fJ/wAKLe3jtoI4YVCRxqFVR2A4AqWpKIvtEfq3/fJ/wo+0x/7X/fJqWkAxSsBH9oj9W/75P+FRyvbyxMkilkYYZShII/KrBrhta1XxRqurT6NoFibGOLibUrtflwf+eYB+Y80JagePWgv7PWtSudBlETacHlZ3l2fJknao78V3Hh+fUviJFDJrmpNFpauI1tbVGUzPx99h0HNY/jj4Xz6Jp0ur2V7PcoiAXKvw7erccEV0nwS1a1m0W60sbVuYZPMIHV1Pf8Olay1Wgj0vT9MstLtI7Wxto4IUAAVFx0q5RRWNwCiiiqGB6Vx/irVNS0zU9PNrdypHNNHG8ZtwYtu75i0n8JIIAH+NdhWDq3htdYvYZbi/u1t4yrG1RwI3KnIJ4z6d+1MDJ02eFvEmv2SSAyRxu0iAEY3YYH36mvBkGx5R6V9A2UFzHqWtXU0DIhSTaxIw/b69F718/A53se/NXAlnoHwv8MaReNPrlzaJNfQy+XG0nIUbRzjpnmvV164HAFcF8LIivhqdz/Hcn9AK71T+dS3qUkYuuxQx3Wn3jW0crJdIjMYwSA2Vzk+hIrZc5j7U2SNZQQVyOvI708gYKnOaQxBnPsP1oAyeeB2oBwT9aUEDgZpjEPJAHOadzwCOlNGOv4UoPyd++c0AJkl/YUDkA88etB6EGlGdv40AIxO4DHFLgn2B7UgOc4znNGOefSgAzhsUEA44Jz3pNw649qccEj196AAc7qTPH1pCSq/L370YJK/jQAo5HtRy2QOKdjPBA47UhPNACdsd6MFQOOO9KWwcYOabkk5OQO9ACk5PH0zQoOMEEZpc4XjpSE9xjNACHGGPccYpQMgFutAwBgnn9adwOST7CgBrYHPWlxjOeaTvzSnnAHegBpyB1xzz7V5T8YrXSVjspBHjVrh8KynrGvUt/IV6sfv475/KvA/idqj33juSDGEs4/JXI9sn+dVBaikcbcDIlHVVX+pr0T4DCUXetHjydic/7WT/AErzeSQeROe/A/nXsvwQsBF4Turwrhri5IB9QoH9Saup8JEdz07Oce9A475FKQcYxgUh5+UHgViagGPU8CgEZ6dTihsenShQNu7p+NMQMORTgcjdxTergA4+tKeM84oAFHb3oLcmkBA9utJtJOSePSkNFiyyZs9etFLbH98Pp0oqkQzyT4RX4h1i/wBPfpcQ71B7lT0/I16T4bv2ma6tpY4o5o2BKxjAI5X+a/yrwzw5qS6N4psL9iRCso344+U8H+de0/8AIP8AFIuFjzDeBRvBOMNgcf8AAguf972pSJOrornPEfigaA0MaWrXUkkckxAkCBUTG45PU8jitnT7xL+wt7uNWCTxrIoYYIBGeaRRaooooAKTaM5paKAK97axXtlPazLuimjaNx6gjBr5x0f7d4A+JMqeVI1tayFJ2K8eQxHzH8CD+FfS1eY/FDTI7Sa119gTAw+xXo7eW/Rj9D/OmnbQR6VDKk0aSRsGRgGVgeCKkrz/AOFPiBdX8PS2AcyHS5Ps6y9pI/4T+VegVNrAFFFFAwqOaVYYmkcgKo3EnsBWR4h8RQaBFA8kbzPNKI1SPGcEjLHPYf4etHiO6VNKMWxpDOdhReu3GT09gaYjmZdVu7fwprmp3Uv3o/JhGMcsM/mN+P8AgNeIv8sJJPWvVfiJezad4U03RpXZ7mc+bKzHJ47Z78nH4V5XKryyw28Yy7sFA9STitICZ7Z8OoHg8G2ZddvmM0g9wTxXV45PNVdMtVsdLtLNVAWGJY8fQf41a6r6Vm9y0KD3/nSFiWJI5oUblPHvzR3/AMKBgQaU8NgYzQWGOOtNLEDJ65pgL8wHX6UYy3JyfSkUHn17UEgHOMfhQAuDjA+poz8uaUkDCgdaavXrQA4EB+D260mD6HJpx4AA/Gk4wCCaADGAM9cU3J6evOaVsd88igNzk9en1oAV/wDZ5HSk3YPX2ocsF6HI4pQpzgnmgBN2cD0/nQ3zZAHWjA3jngdfc0pILn+6ByaAEbG/Oee2KCScfyoAwxzjFKAeBmgAI+TAHJ6Uh4XA65p3HY5NMJ449MUALgDn17UE9fpQOgOM8dKGz6UAL/GCRxSDh845zxTlwR1BxTV4b1oAMYJPXNfO3jmN18f6oZFI3Pxn0wK+iVJbGPxrz/4j+Dm1iBNVsY2N9EQjKOjoT1P0qoOzE1c8Evt0MYHTec17l8Ftbi1Dwo+mCIJLYPgnPDBjnP1614j4ntLrS9Te1vIvLdRwM5yPXNelfAVJ/O1iUAi32ouf9rJ/pVz+EhbntzHg/WkUEgUhGATnOacMgDsPWsTUUg5znimtnbwAf0pT2FBySKYhF96OrCjsSw4FKfujtzQAmcjA6ml5BHfNA4wccD9aOe55pDRLZj98D7GinWv+uXPXBFFUiGfMVsxntDjl4+R9K9i8P6gvibwXEz7pb/TsqyRn5mXpx7kY/ECvMvFGjP4T8VPEkTCzlPmQEngqe34Vo+GtcfwzrsV9GS1jcYWZRzlf8RVNJknol/pV14vsrK6kgA2W0kL2l4dpSRwNsuV7gfzrs9HtJrHSbS0uJzcTQwrG8xHLkAAn8a5tkbTdSi1aylR9NnTO0Z+Ysc4/mV/Edxjq7W5iuoEnhkV45AGVgc5FZsaZYoopMj1pDFooopgFVr2xttRtJrS8hjmt5V2vHIMhh7irNFIDL0Pw9pnhy0e10q0S2hdy7KvcmtSikJ96YhaKM0ZpDOU8T+EjrMkl1BeTw3TRpEoDDaFDhjgEHB47dcCqysdW8QOs8NzHaWCKfPkICSgc7gfUkc+ye9aXiK/lkjbTbNv9IlG0ttJAz/Dx3PJ9gCa4vxvrS6DpC6BaSA3tyPMunToARgj2zgYHoKpCehxXjDWzr3iO5vFkLWyHZCD0CD/HrU3w50ptV8VrdyRhrayHmEnpv6L/AI/hXL3blAsKgl3OMDr9K9v8C+H/APhH/DsUUse28nxJPnqG7D8BVt2QkdMQchQceppyqdoxijHYtgdeKP4gQMZHeszSwHOffFISNvTk0oOe5INHHzY6gUwAZAJbqeaQLkDn60uQBjrxR1GR+AoGGeuOvSkP3Qe2fzo9PY0rck896BDepHFKvJ6ihunfr0pOQo9etAxx9SeKRBzgjj1oIGTnqTTuFJ70ANPoRnFAxg9gKAc5oI4GenpQArnJyPrTeWwcngUrAbeoHFAOBgcUAByDx+dAX1780pOfp/KhjwDjHoKAAH0Gc96ad33QOaOemPypcHHOMfzoAAOOpJFLgZHHNA+VQT6UmMZJzQApOfy59qaMHnNKDuYDoKGAUAZyfWgAxgY/WlIzjHNGcqTz1xQemB+NAgGMn6cVV1KGa4025it5PLlZCFb0NWcADB7+lGfkx69c0DPkvxnfNqWuvIwYGMeW249SCea9u+C2nw2vgUXMbB5LqdmkPpt4A/T9a8c+IFmtn4y1eCNNqi4ZkHsTn+tezfBWSNvh9GqEF1uZQw79q0l8Jmnd3Z6EM7ueDTjnj8qOuD3o2jueBzWZoJjaRwSc04DAOfrTSxb2INLu5I6c5JoAOcYPSkX1P/6qB83PO0ClBBxxxQAEjA9zSYJzj9aQ85GKcABg0gJbXm4HJJAopbb/AI+R9DRVLYlnL+M/C8PinRWgDIt3F81vIT0b0Psa8SsZmtribS9RUoyttIbgo1e+vqUSDlWz6cZrgPiB4Yj1tDqunxGPUIx86nGJlH49RUQqLZjlFjfCfiQaQDoesjzdKuMhHI4TPqf7v8q7qJ59BdPIQTaa67g6NxjjGP8AaP4AgeteG6Tq6SL9g1FcBTgMw5U13ug+I7rQo/sV6pvtIk4/vGMY7e3tWkokHrVvdQXtuTFIGU5U4OCD3B9DXLeFLFV1/Vbm2e6+wxEWsPnXLyCRhy7DJPfC/garSw3AsX1LwlLDdGQlxC77cFuu71HsefQ1p6Xr1nZxwWc8As5HLYRFO3OeSe65J7/nUWGdTRUUVxFOu6ORHXplWzUvUUtRCbhSg5Fef+Ldbv4vEDWiC4XTrC0F9dG1mWORlDHPJ6gAH5R1ruradbi2imTOyRQwyMcHmnYCaqWrJcyaXcx2bBbpomERJxhiODmrhNY2tarpkNo8V3NuVz5ZSJjuzx6dPrxQMoeEJFijvbOWa/8AtVrKqzLeziUjKggqw4wQc1b1XWiv7jT1M9wTj5MHuMhc8FvboO5Fc9bwajJdNZaRaRWumMzfaJ3lYuzjuXz83GeAfTmqOreJtN8LRyWekIt3qTk7psDYhPJ6cfgKLCuW9Z1Sz8IW8l0+ybWrhNqjqQOcFv6nv9K8j1C9kknlvbty9zMS3zHkmrGpXsnmyX2ozGa6fJCscn/9XtTPDegXPirUvPug8enxn944H3v9kVe24tzf+G3hOTV9Q/tzUE/0SE5iWQf6x/UeoH869mCKDjetZVjNbW1nHBaW5it4xtRRgAD2qRtRjQqpR9z9BkVlKd2aKNjS2KePMFIUGMb16VnnUEAzsf8AT/GmpqkTqXCtgZGcjmlzDsaXljAHmDA9KVUAx844rM/tSMbP3chLnAHFPOoJnGx6OYLF/wApck7wacUHZwDWWmqxtuxG4CnGSBz9KedQRQDsb5iABxRzAaAjUf8ALQe9NMYPSRfrWedQTcf3b/pTV1SJmceVJ8hAzgc8Z/rRzDsamwZBLg4o2D++tZT6tEgP7uQ/QCnDU4v+eb8fSjmCxpCMA/6wUbBk/MtZq6pG7Mqo+VAJ6d/xp5vwEL+W+MZ7Uc4WL4jUH76kUbEHG8ZrP/tFB/yzf9KBqKM4QRvkgntRzhY0Nin+NfejauD8w9qoG9AB/dvkDOOKZHqccsauqPhhkdKOcLGkIxt5cGgplhh1rNOqRiRYzHJls4PHal/tKPLLsfI/WjnCxo+Wo/jFKUU5w69azY9SiljDKrkH6UNqUasoKONxwDxjNHOFjRMYzzJkelGxT1cVQF+rdEfP4f401dSQrny3HscZFHOFjSAHGHHFJsU9ZFrMfVI1IzG+CcZ4wPrSnU4wM7Hx+FHOFjSKDgb149qNo6b1rKj1iB8gJICDgg4zSvq8UfLRyY7njijnFY1Nilgd44pQoDZ3qay/7WiwT5cnr2oj1aJ84SQEHBBwKOYLHh3xq0z7J4wW4GNt3AsgI9R8p/kK6D4C6kJLXVNMbCmN1nBPU5GD/IVH8cI2uLPSr1UxHGzxlj/tYI/ka5b4OaibLxzJFyY57Z1Kjvggj+tbXvC5na0rH0iqqONwoKAZ/eL0rOTUo3JXYyn0OKV79UQkxyHHpisOY1saGxQeHGPr1pDGvJDqBWcNRjYcKx/Km/2rGH2GNwevOOaOcLGrhAMBxSEKf4x+FZh1NAP9VJ78D/Gj+04yMhHP4imphY0igIP7wc9qVVQfxD86yjqkak5Rx9cU7+0kIz5b4/ClzhY2bZFWbIYHr0NFUdNvlmvFRVYEg4zRVxnoQ9zmA5AHlLgZ5LdaNuWG87iTx7fhViOCSTtgHsv+NSpAgGFwfp0rkR0HE+JvBKa2Td2gW3vxzx0k/wB73964m01jUPD101hqUJKqcGN+n1Br2twgXkggfgBWZrGj2Ou23kXsAdequOGX6d62jVcdzKUDk9Jvo5ZPtWi3z2tyeqBsZ9iDwa66LxWkzomv6WpKYK3NuDuB+nUfga821T4farpjG40qT7TCD8q52uPT2NU7bxhqumTG11KAts4aOZMMK6E4y2M3dbnsulx6PPdT3ml6z80wJdJnKMD27g/mDVlIvFVlbgRzpeMO7lSG5/4Cf1NeVweKtCvl23UDQse5GRWnZ6jpcQzY63Lbj+6szKPy6U+USPQ9X0eXU57O4m0WO4mLCG5dpvLxCckjCt84yB8p4q1eSeITcCKxto47cJ987cg+g+bpj2rhhrd1tGzxK+P+uyn+Yqrd6w0ikXPiSXbjkLcEZ/KlysZ3H2S+iguxq+sRxiX7geXGxe4wNoP1rCOueGNJtVtbYT6tLCcoGHybvXoF/Q1w82peHrfMj3LXEnryxP4msq68ZwxqVsbUKezPyfyp8pNzsNY8Ta5rUTLNMunWRXDRxtjcPc9TXE3msWliDHYjfKePNYfyottK8S+KnSTynW3P/LWUbUA9h3/Cu58P+AtN0krdXL/abmP5vMf7i/Qf40pTURpNnLeHPBl7r84vtUZ4bL7/AMx+aQZ9Owr1Oys4La1SCCFYbWMYSNRjd9akWNpSGYFY15VfX3P+FPmm8tRhdzMcKo6k1zubluaqNgmnVcKoy54Vf89qiQbWMjtuY/ePb6AdhSxwkZZzmRuGI7ewqG4kZpFijxvboD0A7k1NygllM0vkxsQp5duRgeg9z/Kpjt8vcflRB0+lNjtwihMtjOck5JPelYGWYIMiNOSR/EfT8OtADIN7t57jDsPlHov+J71M/mCPKKS7nauPX1qeOLc4HJ5yaFjEk7SEHauUjz6dz+OP0oAjEQjVI1+6O5PJpmVkuSc58kY2443Edc+w/nTi4UNLk8DIqMboogHC72yzbfU9aAJAeSetMgjcQr5mS7kvj+7noPwGKVkkaAqn3nwufTP/ANarPCPnJwo/SgDJvWZWjWP7zzIo+gOT+gNWl+6KZ5ZkvI2OTt3sPfIx/wCzVZEeFxQBFbjMk3H8K/1q5jNqD7cVFbIPtEo/2F/9mq4yYgAxj5aAM63bzLWFiST5YB+oGD+opHLDyJI+qyAEf7J4P86WKMxRMB0LsR+JJ/rTTH58U0IONynBoAtk9TnHaqMRMc00bNkKd6eu09R9Ac/nVmNneFHcYZlBIHrUFwBFNFPsJwdpx2B4/nigQ27QyINrYPVTnow6GkjmMypKQUOcMp6j1FWDHuRlOc9qpohiutp3FJfxAYD9MgfpQMlO+KcEEmKTj2Vv8D/nrUu3zFKMDg9ecUvlrJEY35BGCKZC5DGKQjzF9+o7GgZJGWyY2GHXkH+8PX/Ghlb/AFife/iXs3/16nEYkA52upyppoXzAcDa6nBXOcH0oAhDRum4Esh45GPzpgwvBOUPQnt7GlcFS0iLz/y0THJ9x70m4YVhyrDgigBs1plt6ZVx+lRRylnMbrtf065HtVpGEQySTCOh67Pr7Us9usoyOGHPB6+4oAp7WiJMQyp6xn+YqRUWdd0ZIYHjsQaEYqfLm4PQNjg//Xqnqt7a6Ratf3UpgRODIFLdT3AoWoHFfFxbybw3bqEHlRzBnbIGeCBxXDfCuEzfECAIwzHFI3J68Y/rWv8AEHxVZeKkht9Nkcra7nLkbVY9zz/nmuc+F05g+INgVI+fehB43ZU8fniuuKtTsznb98+jCMko64Poe/0pVkZCF5YZ6E8/n3qyjRXaNG3JXqDwy1DLbPFjjeh7jqK4zcjdI5xvRir+o4P4iopCVB85cr6jpStjIYZYDoV6inLISPm5GOT6fUUmBEFYLiKQMuOAefyqMSK5+bcjeucH8+9T+SNuYmC5545Bpj7WJWVduTgE9DQMTdIOvzrjnHB/KnRlf4CQM9P/AK3aoxBJF/qm3Dn5W9KVXWQqJFKv25wfzoA1tGBN+hZeQDgjntRSaIrDUlyQeD7Y4orenrEiW5WeZIxhmDMD0HCiq0k7y4Cj5R36D/69aY0e3kO53lbsASMD9KsLpNvnJaQ/Uj/CsEjTmMRYmJDEk4GNzdPwFSqm4ZUcEfePT/69a66ZCzMWaQgcBcjA/SnPp0WMb5OnqP8ACnyhzIyP3ceWJy2OT6f4VRvLG11aIxXNrFJGw6yJnI9u9dB/ZUEmWdpDg4AyMflin/2ZCR96T8x/hStbYTaPOL74beHpYyYlmtX65SQnH4GsL/hVM8shNtq22LsZIuf0NevLo9vLKzO8p2nAG4Y/lVr+zIVGA0n5j/CrU5rqQ1E8Uk+Fl9EGb+2YNgHUxH/Gpbf4SX06ln1eOMZ4zCckfnXr8emQPOzMzttOACRj69OtXUsYgv3n/MVaqTFyxPKbT4T6VafPqN/cXH+yuIx/jW1YeFNC0pg9vpyK4OR5nzsPz/lXaPp8TyszM5KHavI4/Sov7JgZ+XlOevI/wqZTkx2ijIJ+XdJ8sY4/+sKfHEZWEsilQvKJ6fX3/lWqulwNMSXkOzhRkYH6VZXT4t33nP4j/CoSY7oyJWWJN7ZyTgAdWPpUUMB3mWVh5rdx0Ueg/wAa1xpsLzvIzyEpwvIwv04p7adCQPmf8x/hTsFzFuZVhjGASTwqr1J7U63t/KVmYAyyffIPH4e1aMekwNdtIzyEqAFBIwM9e1WDp0JA+Z/zH+FFh3MeZ9oEcX+ufhcjP1P4U6C2CoFA6dK0o9KgEryb5SxwvLDge3FTrYRDu/50WDmMyYlEEKBt0nykj+Fe5ptwRBCEU4yNqj0FaK2MTXTyFnLbQo5HA68ce9Ry6bFJJ8zycdOR/hRYLmE7CSaOAqzIPnc9uOgP44/KpR88mO1aMOlQ+fMTJKcsBgkcADgdKsJpkGSd0mfqP8KLBcymjMlzCu7CxgyED16D+Zp8nCD3960Y9NhF1M++QkhR1HTnjpUj6bCerSfmP8KLBzHPx5bUWx0jiCke5P8A9arzY2jjtV2LSrcSysGkyxGTkdgfb3qY6fEB95/zH+FFhXMu2GLqXjoE/wDZquMSQeOOlTpp0KySkNJyB3Hv7e9T/Y4wDy36UWC5z6n/AF8ePuODyexAqOE7Zf8Ae4rZOlwfaJG3yDci5GR7+1MXSoAw+eXg+o/wosFzMtVaPfEfupKQv0PzDP51YeBZoXRjjcMVaXTYRfSMHk+aNcjI6gnB6e9XBYRbidz/AJiiwXMW13mIGVw8qZjkI9R3/kfxqO7t1dSMlSeQQcYPathdMgWaUguN+CeR15FOfToSB8z/AJj/AAosFzHtJRPBvKFXyQwPYjrRdRt5YkjGXTnaMfMO4rSh0mCK7ldXl+dRuGRjPTPT/OKnOnRf35PzH+FFg5jKhcOqupOCMjNTSK3EyDLgYZf7w/xq3FpkCSuFL4PzYyOCfwqwLGJTwz/mKLD5kZEiCRBLC244zkd6olvKLN/ATll649x/WuhTT4lnlwz4ODjPAPtUUmlQGTO6QZ68j/CiwuYyEcJyCCDSg+ScjJh7gdUPr9PatCHSYI3aNWk2ZyBkcZ9OOlWBpkK5w8n5j/CgOYy5IlkTOAQR+dZGqWMl7p1xZG5lhjlGBNGcMn19eldRHp8SyGMPJtxuxkcfpT20uAnq/PXkf4U1dBdHjMnwdhnlLXGsXUv5c1d0X4aaToWrwX5ErNC+9HMhwMeoFeqx6TBGzBXl29QNw4+nFPOlW7dWkP4j/CqdSQrIyniVisgPzr91h1FSRXjodlwMDjEg6H6+lXItLhjm2LJLt25AyOPpxU39lwMMEuQeoJH+FZ2HcoS2ySNvT5Xx1HQ1TeN0YbgFb17GtmPToopjGskuw84JBx9OKsPp8LqQ24j3xSaHzHNEhGbPyOeCwHB+oqUSj7si4BOM9j/n3rYfSrfziuZCuM4JHH6VF/ZMHI8yUg9QSMfyosFzP8gAAwvtGc7TyP8A61NYLIAs67WJwAcc1qR6XDHJhZJdrc7SRjP5VY/s6A/KxZgeecf4U7BzFDRrdodQTa5MeD8p+lFaNnZR2t8vlu5GDwxziitaekbESep//9k=">
            <a:hlinkClick r:id="rId3"/>
          </p:cNvPr>
          <p:cNvSpPr>
            <a:spLocks noChangeAspect="1" noChangeArrowheads="1"/>
          </p:cNvSpPr>
          <p:nvPr/>
        </p:nvSpPr>
        <p:spPr bwMode="auto">
          <a:xfrm>
            <a:off x="31750"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zh-CN" altLang="en-US"/>
          </a:p>
        </p:txBody>
      </p:sp>
      <p:sp>
        <p:nvSpPr>
          <p:cNvPr id="7" name="标题 1"/>
          <p:cNvSpPr txBox="1"/>
          <p:nvPr/>
        </p:nvSpPr>
        <p:spPr>
          <a:xfrm>
            <a:off x="184150" y="1627160"/>
            <a:ext cx="5755217" cy="778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（一）个体活动与群体活动</a:t>
            </a:r>
            <a:endParaRPr lang="en-US" altLang="zh-CN" sz="2400" dirty="0"/>
          </a:p>
        </p:txBody>
      </p:sp>
      <p:pic>
        <p:nvPicPr>
          <p:cNvPr id="24578" name="Picture 2" descr="https://timgsa.baidu.com/timg?image&amp;quality=80&amp;size=b9999_10000&amp;sec=1568525836054&amp;di=a074b678044ff4bf9ef9ad3e40b44db9&amp;imgtype=0&amp;src=http%3A%2F%2Fimg02.hc360.com%2Fedu%2F201709%2F201709301446332245.jpg"/>
          <p:cNvPicPr>
            <a:picLocks noChangeAspect="1" noChangeArrowheads="1"/>
          </p:cNvPicPr>
          <p:nvPr/>
        </p:nvPicPr>
        <p:blipFill>
          <a:blip r:embed="rId4" cstate="print"/>
          <a:srcRect/>
          <a:stretch>
            <a:fillRect/>
          </a:stretch>
        </p:blipFill>
        <p:spPr bwMode="auto">
          <a:xfrm>
            <a:off x="3143240" y="4572008"/>
            <a:ext cx="3071834" cy="2088848"/>
          </a:xfrm>
          <a:prstGeom prst="rect">
            <a:avLst/>
          </a:prstGeom>
          <a:noFill/>
        </p:spPr>
      </p:pic>
      <p:pic>
        <p:nvPicPr>
          <p:cNvPr id="24584" name="Picture 8" descr="https://timgsa.baidu.com/timg?image&amp;quality=80&amp;size=b9999_10000&amp;sec=1568526386837&amp;di=699e280d571c75b6dc72b772d02104b1&amp;imgtype=0&amp;src=http%3A%2F%2Fpic.51yuansu.com%2Fpic3%2Fcover%2F03%2F05%2F87%2F5b2ade9038c56_610.jpg"/>
          <p:cNvPicPr>
            <a:picLocks noChangeAspect="1" noChangeArrowheads="1"/>
          </p:cNvPicPr>
          <p:nvPr/>
        </p:nvPicPr>
        <p:blipFill>
          <a:blip r:embed="rId5" cstate="print"/>
          <a:srcRect/>
          <a:stretch>
            <a:fillRect/>
          </a:stretch>
        </p:blipFill>
        <p:spPr bwMode="auto">
          <a:xfrm>
            <a:off x="6858016" y="4071942"/>
            <a:ext cx="1928826" cy="1928826"/>
          </a:xfrm>
          <a:prstGeom prst="rect">
            <a:avLst/>
          </a:prstGeom>
          <a:noFill/>
        </p:spPr>
      </p:pic>
    </p:spTree>
    <p:extLst>
      <p:ext uri="{BB962C8B-B14F-4D97-AF65-F5344CB8AC3E}">
        <p14:creationId xmlns:p14="http://schemas.microsoft.com/office/powerpoint/2010/main" xmlns="" val="214770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4578"/>
                                        </p:tgtEl>
                                        <p:attrNameLst>
                                          <p:attrName>style.visibility</p:attrName>
                                        </p:attrNameLst>
                                      </p:cBhvr>
                                      <p:to>
                                        <p:strVal val="visible"/>
                                      </p:to>
                                    </p:set>
                                    <p:animEffect transition="in" filter="blinds(horizontal)">
                                      <p:cBhvr>
                                        <p:cTn id="30" dur="500"/>
                                        <p:tgtEl>
                                          <p:spTgt spid="24578"/>
                                        </p:tgtEl>
                                      </p:cBhvr>
                                    </p:animEffect>
                                  </p:childTnLst>
                                </p:cTn>
                              </p:par>
                            </p:childTnLst>
                          </p:cTn>
                        </p:par>
                        <p:par>
                          <p:cTn id="31" fill="hold">
                            <p:stCondLst>
                              <p:cond delay="1000"/>
                            </p:stCondLst>
                            <p:childTnLst>
                              <p:par>
                                <p:cTn id="32" presetID="3" presetClass="entr" presetSubtype="10" fill="hold"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4584"/>
                                        </p:tgtEl>
                                        <p:attrNameLst>
                                          <p:attrName>style.visibility</p:attrName>
                                        </p:attrNameLst>
                                      </p:cBhvr>
                                      <p:to>
                                        <p:strVal val="visible"/>
                                      </p:to>
                                    </p:set>
                                    <p:animEffect transition="in" filter="blinds(horizontal)">
                                      <p:cBhvr>
                                        <p:cTn id="37"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16632"/>
            <a:ext cx="5755217" cy="778931"/>
          </a:xfrm>
        </p:spPr>
        <p:txBody>
          <a:bodyPr>
            <a:noAutofit/>
          </a:bodyPr>
          <a:lstStyle/>
          <a:p>
            <a:pPr lvl="0">
              <a:lnSpc>
                <a:spcPct val="150000"/>
              </a:lnSpc>
              <a:spcBef>
                <a:spcPts val="0"/>
              </a:spcBef>
            </a:pPr>
            <a:r>
              <a:rPr lang="zh-CN" altLang="en-US" sz="2400" b="0" dirty="0">
                <a:latin typeface="微软雅黑" pitchFamily="34" charset="-122"/>
                <a:ea typeface="微软雅黑" pitchFamily="34" charset="-122"/>
              </a:rPr>
              <a:t>一</a:t>
            </a:r>
            <a:r>
              <a:rPr lang="en-US" altLang="zh-CN" sz="2400" b="0" dirty="0">
                <a:latin typeface="微软雅黑" pitchFamily="34" charset="-122"/>
                <a:ea typeface="微软雅黑" pitchFamily="34" charset="-122"/>
              </a:rPr>
              <a:t>、</a:t>
            </a:r>
            <a:r>
              <a:rPr lang="zh-CN" altLang="en-US" sz="2400" b="0" dirty="0">
                <a:latin typeface="微软雅黑" pitchFamily="34" charset="-122"/>
                <a:ea typeface="微软雅黑" pitchFamily="34" charset="-122"/>
              </a:rPr>
              <a:t>管理学的研究对象</a:t>
            </a:r>
          </a:p>
        </p:txBody>
      </p:sp>
      <p:sp>
        <p:nvSpPr>
          <p:cNvPr id="3" name="内容占位符 2"/>
          <p:cNvSpPr>
            <a:spLocks noGrp="1"/>
          </p:cNvSpPr>
          <p:nvPr>
            <p:ph idx="1"/>
          </p:nvPr>
        </p:nvSpPr>
        <p:spPr>
          <a:xfrm>
            <a:off x="759853" y="1660758"/>
            <a:ext cx="8169865" cy="4859106"/>
          </a:xfrm>
        </p:spPr>
        <p:txBody>
          <a:bodyPr>
            <a:noAutofit/>
          </a:bodyPr>
          <a:lstStyle/>
          <a:p>
            <a:pPr marL="0" indent="0">
              <a:buNone/>
            </a:pPr>
            <a:r>
              <a:rPr lang="zh-CN" altLang="en-US" sz="2400" b="0" dirty="0">
                <a:latin typeface="微软雅黑" pitchFamily="34" charset="-122"/>
                <a:ea typeface="微软雅黑" pitchFamily="34" charset="-122"/>
                <a:cs typeface="+mj-cs"/>
              </a:rPr>
              <a:t>（二）一般组织与企业组织</a:t>
            </a:r>
            <a:endParaRPr lang="en-US" altLang="zh-CN" sz="2400" b="0" dirty="0">
              <a:latin typeface="微软雅黑" pitchFamily="34" charset="-122"/>
              <a:ea typeface="微软雅黑" pitchFamily="34" charset="-122"/>
              <a:cs typeface="+mj-cs"/>
            </a:endParaRPr>
          </a:p>
          <a:p>
            <a:pPr marL="0" indent="457200">
              <a:buNone/>
            </a:pPr>
            <a:endParaRPr lang="en-US" altLang="zh-CN" sz="1050" b="0" dirty="0" smtClean="0">
              <a:latin typeface="微软雅黑" pitchFamily="34" charset="-122"/>
              <a:ea typeface="微软雅黑" pitchFamily="34" charset="-122"/>
              <a:sym typeface="+mn-ea"/>
            </a:endParaRPr>
          </a:p>
          <a:p>
            <a:pPr marL="0" indent="457200">
              <a:buNone/>
            </a:pPr>
            <a:r>
              <a:rPr lang="zh-CN" altLang="zh-CN" sz="2000" b="0" dirty="0" smtClean="0">
                <a:solidFill>
                  <a:srgbClr val="FF0000"/>
                </a:solidFill>
                <a:latin typeface="微软雅黑" pitchFamily="34" charset="-122"/>
                <a:ea typeface="微软雅黑" pitchFamily="34" charset="-122"/>
                <a:sym typeface="+mn-ea"/>
              </a:rPr>
              <a:t>工厂</a:t>
            </a:r>
            <a:r>
              <a:rPr lang="zh-CN" altLang="zh-CN" sz="2000" b="0" dirty="0">
                <a:solidFill>
                  <a:srgbClr val="FF0000"/>
                </a:solidFill>
                <a:latin typeface="微软雅黑" pitchFamily="34" charset="-122"/>
                <a:ea typeface="微软雅黑" pitchFamily="34" charset="-122"/>
                <a:sym typeface="+mn-ea"/>
              </a:rPr>
              <a:t>制度</a:t>
            </a:r>
            <a:r>
              <a:rPr lang="zh-CN" altLang="zh-CN" sz="2000" b="0" dirty="0">
                <a:latin typeface="微软雅黑" pitchFamily="34" charset="-122"/>
                <a:ea typeface="微软雅黑" pitchFamily="34" charset="-122"/>
                <a:sym typeface="+mn-ea"/>
              </a:rPr>
              <a:t>或在此基础上发展起来的</a:t>
            </a:r>
            <a:r>
              <a:rPr lang="zh-CN" altLang="zh-CN" sz="2000" b="0" dirty="0">
                <a:solidFill>
                  <a:srgbClr val="FF0000"/>
                </a:solidFill>
                <a:latin typeface="微软雅黑" pitchFamily="34" charset="-122"/>
                <a:ea typeface="微软雅黑" pitchFamily="34" charset="-122"/>
                <a:sym typeface="+mn-ea"/>
              </a:rPr>
              <a:t>现代</a:t>
            </a:r>
            <a:r>
              <a:rPr lang="zh-CN" altLang="zh-CN" sz="2000" b="0" dirty="0" smtClean="0">
                <a:solidFill>
                  <a:srgbClr val="FF0000"/>
                </a:solidFill>
                <a:latin typeface="微软雅黑" pitchFamily="34" charset="-122"/>
                <a:ea typeface="微软雅黑" pitchFamily="34" charset="-122"/>
                <a:sym typeface="+mn-ea"/>
              </a:rPr>
              <a:t>企业</a:t>
            </a:r>
            <a:r>
              <a:rPr lang="zh-CN" altLang="en-US" sz="2000" b="0" dirty="0" smtClean="0">
                <a:latin typeface="微软雅黑" pitchFamily="34" charset="-122"/>
                <a:ea typeface="微软雅黑" pitchFamily="34" charset="-122"/>
                <a:sym typeface="+mn-ea"/>
              </a:rPr>
              <a:t>促进了管理理论的发展</a:t>
            </a:r>
            <a:endParaRPr lang="zh-CN" altLang="zh-CN" sz="2000" b="0" dirty="0" smtClean="0">
              <a:latin typeface="微软雅黑" pitchFamily="34" charset="-122"/>
              <a:ea typeface="微软雅黑" pitchFamily="34" charset="-122"/>
            </a:endParaRPr>
          </a:p>
        </p:txBody>
      </p:sp>
      <p:pic>
        <p:nvPicPr>
          <p:cNvPr id="8196" name="Picture 4" descr="https://timgsa.baidu.com/timg?image&amp;quality=80&amp;size=b9999_10000&amp;sec=1547801245&amp;di=b249f1ca1b759b9dde8618fc66a2616f&amp;imgtype=jpg&amp;er=1&amp;src=http%3A%2F%2Fww2.sinaimg.cn%2Flarge%2F6bccaf60jw1f4mo4zwqaxj20q60gxwp8.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2996951"/>
            <a:ext cx="4176464" cy="2700071"/>
          </a:xfrm>
          <a:prstGeom prst="rect">
            <a:avLst/>
          </a:prstGeom>
          <a:noFill/>
          <a:extLst>
            <a:ext uri="{909E8E84-426E-40DD-AFC4-6F175D3DCCD1}">
              <a14:hiddenFill xmlns:a14="http://schemas.microsoft.com/office/drawing/2010/main" xmlns="">
                <a:solidFill>
                  <a:srgbClr val="FFFFFF"/>
                </a:solidFill>
              </a14:hiddenFill>
            </a:ext>
          </a:extLst>
        </p:spPr>
      </p:pic>
      <p:pic>
        <p:nvPicPr>
          <p:cNvPr id="8198" name="Picture 6" descr="https://timgsa.baidu.com/timg?image&amp;quality=80&amp;size=b9999_10000&amp;sec=1547206635237&amp;di=1215f352066d64a6d611f2ec36059f80&amp;imgtype=0&amp;src=http%3A%2F%2Fimg004.hc360.cn%2Fm6%2FM0B%2FCC%2F0E%2FwKhQoVVS8nyEdJJOAAAAAJUf2DY44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92080" y="2750842"/>
            <a:ext cx="3192290" cy="31922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81923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341" y="193625"/>
            <a:ext cx="5755217" cy="710923"/>
          </a:xfrm>
        </p:spPr>
        <p:txBody>
          <a:bodyPr>
            <a:normAutofit/>
          </a:bodyPr>
          <a:lstStyle/>
          <a:p>
            <a:r>
              <a:rPr lang="zh-CN" altLang="en-US" sz="2400" b="0" dirty="0" smtClean="0">
                <a:latin typeface="微软雅黑" pitchFamily="34" charset="-122"/>
                <a:ea typeface="微软雅黑" pitchFamily="34" charset="-122"/>
              </a:rPr>
              <a:t>管理学</a:t>
            </a:r>
            <a:r>
              <a:rPr lang="zh-CN" altLang="en-US" sz="2400" b="0" dirty="0">
                <a:latin typeface="微软雅黑" pitchFamily="34" charset="-122"/>
                <a:ea typeface="微软雅黑" pitchFamily="34" charset="-122"/>
              </a:rPr>
              <a:t>的研究</a:t>
            </a:r>
            <a:r>
              <a:rPr lang="zh-CN" altLang="en-US" sz="2400" b="0" dirty="0" smtClean="0">
                <a:latin typeface="微软雅黑" pitchFamily="34" charset="-122"/>
                <a:ea typeface="微软雅黑" pitchFamily="34" charset="-122"/>
              </a:rPr>
              <a:t>体系</a:t>
            </a:r>
            <a:endParaRPr lang="zh-CN" altLang="en-US" sz="2400" b="0" dirty="0">
              <a:latin typeface="微软雅黑" pitchFamily="34" charset="-122"/>
              <a:ea typeface="微软雅黑" pitchFamily="34" charset="-122"/>
            </a:endParaRPr>
          </a:p>
        </p:txBody>
      </p:sp>
      <p:sp>
        <p:nvSpPr>
          <p:cNvPr id="3" name="内容占位符 2"/>
          <p:cNvSpPr>
            <a:spLocks noGrp="1"/>
          </p:cNvSpPr>
          <p:nvPr>
            <p:ph idx="1"/>
          </p:nvPr>
        </p:nvSpPr>
        <p:spPr>
          <a:xfrm>
            <a:off x="628650" y="1555874"/>
            <a:ext cx="7886700" cy="5030996"/>
          </a:xfrm>
        </p:spPr>
        <p:txBody>
          <a:bodyPr>
            <a:normAutofit/>
          </a:bodyPr>
          <a:lstStyle/>
          <a:p>
            <a:pPr>
              <a:buFont typeface="Wingdings" panose="05000000000000000000" pitchFamily="2" charset="2"/>
              <a:buChar char="Ø"/>
            </a:pPr>
            <a:r>
              <a:rPr lang="zh-CN" altLang="zh-CN" sz="2000" b="0" dirty="0" smtClean="0">
                <a:latin typeface="微软雅黑" pitchFamily="34" charset="-122"/>
                <a:ea typeface="微软雅黑" pitchFamily="34" charset="-122"/>
              </a:rPr>
              <a:t>管理学</a:t>
            </a:r>
            <a:r>
              <a:rPr lang="zh-CN" altLang="zh-CN" sz="2000" b="0" dirty="0">
                <a:latin typeface="微软雅黑" pitchFamily="34" charset="-122"/>
                <a:ea typeface="微软雅黑" pitchFamily="34" charset="-122"/>
              </a:rPr>
              <a:t>的研究体系是由管理活动的过程特点决定的</a:t>
            </a:r>
            <a:r>
              <a:rPr lang="zh-CN" altLang="zh-CN" sz="2000" b="0" dirty="0" smtClean="0">
                <a:latin typeface="微软雅黑" pitchFamily="34" charset="-122"/>
                <a:ea typeface="微软雅黑" pitchFamily="34" charset="-122"/>
              </a:rPr>
              <a:t>。</a:t>
            </a:r>
            <a:endParaRPr lang="en-US" altLang="zh-CN" sz="2000" b="0" dirty="0">
              <a:latin typeface="微软雅黑" pitchFamily="34" charset="-122"/>
              <a:ea typeface="微软雅黑" pitchFamily="34" charset="-122"/>
            </a:endParaRPr>
          </a:p>
          <a:p>
            <a:pPr>
              <a:buFont typeface="Wingdings" panose="05000000000000000000" pitchFamily="2" charset="2"/>
              <a:buChar char="Ø"/>
            </a:pPr>
            <a:r>
              <a:rPr lang="zh-CN" altLang="zh-CN" sz="2000" b="0" dirty="0" smtClean="0">
                <a:latin typeface="微软雅黑" pitchFamily="34" charset="-122"/>
                <a:ea typeface="微软雅黑" pitchFamily="34" charset="-122"/>
              </a:rPr>
              <a:t>管理</a:t>
            </a:r>
            <a:r>
              <a:rPr lang="zh-CN" altLang="zh-CN" sz="2000" b="0" dirty="0">
                <a:latin typeface="微软雅黑" pitchFamily="34" charset="-122"/>
                <a:ea typeface="微软雅黑" pitchFamily="34" charset="-122"/>
              </a:rPr>
              <a:t>活动是一</a:t>
            </a:r>
            <a:r>
              <a:rPr lang="zh-CN" altLang="zh-CN" sz="2000" b="0" dirty="0" smtClean="0">
                <a:latin typeface="微软雅黑" pitchFamily="34" charset="-122"/>
                <a:ea typeface="微软雅黑" pitchFamily="34" charset="-122"/>
              </a:rPr>
              <a:t>个</a:t>
            </a:r>
            <a:r>
              <a:rPr lang="zh-CN" altLang="zh-CN" sz="2000" b="0" dirty="0">
                <a:latin typeface="微软雅黑" pitchFamily="34" charset="-122"/>
                <a:ea typeface="微软雅黑" pitchFamily="34" charset="-122"/>
              </a:rPr>
              <a:t>由</a:t>
            </a:r>
            <a:r>
              <a:rPr lang="zh-CN" altLang="zh-CN" sz="2000" b="0" dirty="0">
                <a:solidFill>
                  <a:srgbClr val="C00000"/>
                </a:solidFill>
                <a:latin typeface="微软雅黑" pitchFamily="34" charset="-122"/>
                <a:ea typeface="微软雅黑" pitchFamily="34" charset="-122"/>
              </a:rPr>
              <a:t>决策</a:t>
            </a:r>
            <a:r>
              <a:rPr lang="zh-CN" altLang="zh-CN" sz="2000" b="0" dirty="0">
                <a:latin typeface="微软雅黑" pitchFamily="34" charset="-122"/>
                <a:ea typeface="微软雅黑" pitchFamily="34" charset="-122"/>
              </a:rPr>
              <a:t>、</a:t>
            </a:r>
            <a:r>
              <a:rPr lang="zh-CN" altLang="zh-CN" sz="2000" b="0" dirty="0">
                <a:solidFill>
                  <a:srgbClr val="C00000"/>
                </a:solidFill>
                <a:latin typeface="微软雅黑" pitchFamily="34" charset="-122"/>
                <a:ea typeface="微软雅黑" pitchFamily="34" charset="-122"/>
              </a:rPr>
              <a:t>组织</a:t>
            </a:r>
            <a:r>
              <a:rPr lang="zh-CN" altLang="zh-CN" sz="2000" b="0" dirty="0">
                <a:latin typeface="微软雅黑" pitchFamily="34" charset="-122"/>
                <a:ea typeface="微软雅黑" pitchFamily="34" charset="-122"/>
              </a:rPr>
              <a:t>、</a:t>
            </a:r>
            <a:r>
              <a:rPr lang="zh-CN" altLang="zh-CN" sz="2000" b="0" dirty="0">
                <a:solidFill>
                  <a:srgbClr val="C00000"/>
                </a:solidFill>
                <a:latin typeface="微软雅黑" pitchFamily="34" charset="-122"/>
                <a:ea typeface="微软雅黑" pitchFamily="34" charset="-122"/>
              </a:rPr>
              <a:t>领导</a:t>
            </a:r>
            <a:r>
              <a:rPr lang="zh-CN" altLang="zh-CN" sz="2000" b="0" dirty="0">
                <a:latin typeface="微软雅黑" pitchFamily="34" charset="-122"/>
                <a:ea typeface="微软雅黑" pitchFamily="34" charset="-122"/>
              </a:rPr>
              <a:t>、</a:t>
            </a:r>
            <a:r>
              <a:rPr lang="zh-CN" altLang="zh-CN" sz="2000" b="0" dirty="0">
                <a:solidFill>
                  <a:srgbClr val="C00000"/>
                </a:solidFill>
                <a:latin typeface="微软雅黑" pitchFamily="34" charset="-122"/>
                <a:ea typeface="微软雅黑" pitchFamily="34" charset="-122"/>
              </a:rPr>
              <a:t>控制</a:t>
            </a:r>
            <a:r>
              <a:rPr lang="zh-CN" altLang="zh-CN" sz="2000" b="0" dirty="0">
                <a:latin typeface="微软雅黑" pitchFamily="34" charset="-122"/>
                <a:ea typeface="微软雅黑" pitchFamily="34" charset="-122"/>
              </a:rPr>
              <a:t>以及</a:t>
            </a:r>
            <a:r>
              <a:rPr lang="zh-CN" altLang="zh-CN" sz="2000" b="0" dirty="0">
                <a:solidFill>
                  <a:srgbClr val="C00000"/>
                </a:solidFill>
                <a:latin typeface="微软雅黑" pitchFamily="34" charset="-122"/>
                <a:ea typeface="微软雅黑" pitchFamily="34" charset="-122"/>
              </a:rPr>
              <a:t>创新</a:t>
            </a:r>
            <a:r>
              <a:rPr lang="zh-CN" altLang="zh-CN" sz="2000" b="0" dirty="0">
                <a:latin typeface="微软雅黑" pitchFamily="34" charset="-122"/>
                <a:ea typeface="微软雅黑" pitchFamily="34" charset="-122"/>
              </a:rPr>
              <a:t>所构成的</a:t>
            </a:r>
            <a:r>
              <a:rPr lang="zh-CN" altLang="zh-CN" sz="2000" b="0" dirty="0" smtClean="0">
                <a:latin typeface="微软雅黑" pitchFamily="34" charset="-122"/>
                <a:ea typeface="微软雅黑" pitchFamily="34" charset="-122"/>
              </a:rPr>
              <a:t>循环往复</a:t>
            </a:r>
            <a:r>
              <a:rPr lang="zh-CN" altLang="zh-CN" sz="2000" b="0" dirty="0">
                <a:latin typeface="微软雅黑" pitchFamily="34" charset="-122"/>
                <a:ea typeface="微软雅黑" pitchFamily="34" charset="-122"/>
              </a:rPr>
              <a:t>、螺旋上升的</a:t>
            </a:r>
            <a:r>
              <a:rPr lang="zh-CN" altLang="zh-CN" sz="2000" b="0" dirty="0" smtClean="0">
                <a:latin typeface="微软雅黑" pitchFamily="34" charset="-122"/>
                <a:ea typeface="微软雅黑" pitchFamily="34" charset="-122"/>
              </a:rPr>
              <a:t>过程</a:t>
            </a:r>
            <a:r>
              <a:rPr lang="zh-CN" altLang="en-US" sz="2000" b="0" dirty="0" smtClean="0">
                <a:latin typeface="微软雅黑" pitchFamily="34" charset="-122"/>
                <a:ea typeface="微软雅黑" pitchFamily="34" charset="-122"/>
              </a:rPr>
              <a:t>。</a:t>
            </a:r>
            <a:endParaRPr lang="en-US" altLang="zh-CN" sz="2400" b="0" dirty="0">
              <a:solidFill>
                <a:schemeClr val="bg2">
                  <a:lumMod val="25000"/>
                </a:schemeClr>
              </a:solidFill>
              <a:latin typeface="微软雅黑" pitchFamily="34" charset="-122"/>
              <a:ea typeface="微软雅黑" pitchFamily="34" charset="-122"/>
            </a:endParaRPr>
          </a:p>
        </p:txBody>
      </p:sp>
      <p:grpSp>
        <p:nvGrpSpPr>
          <p:cNvPr id="31" name="组合 30"/>
          <p:cNvGrpSpPr/>
          <p:nvPr/>
        </p:nvGrpSpPr>
        <p:grpSpPr>
          <a:xfrm>
            <a:off x="2005781" y="3310154"/>
            <a:ext cx="4830601" cy="2810427"/>
            <a:chOff x="7187138" y="1143256"/>
            <a:chExt cx="4528764" cy="2716475"/>
          </a:xfrm>
        </p:grpSpPr>
        <p:sp>
          <p:nvSpPr>
            <p:cNvPr id="32" name="任意多边形 31"/>
            <p:cNvSpPr/>
            <p:nvPr/>
          </p:nvSpPr>
          <p:spPr>
            <a:xfrm rot="420000">
              <a:off x="9924703" y="1224507"/>
              <a:ext cx="1791199" cy="1267313"/>
            </a:xfrm>
            <a:custGeom>
              <a:avLst/>
              <a:gdLst>
                <a:gd name="connsiteX0" fmla="*/ 0 w 1086171"/>
                <a:gd name="connsiteY0" fmla="*/ 0 h 578439"/>
                <a:gd name="connsiteX1" fmla="*/ 181838 w 1086171"/>
                <a:gd name="connsiteY1" fmla="*/ 10204 h 578439"/>
                <a:gd name="connsiteX2" fmla="*/ 1085075 w 1086171"/>
                <a:gd name="connsiteY2" fmla="*/ 566353 h 578439"/>
                <a:gd name="connsiteX3" fmla="*/ 1086171 w 1086171"/>
                <a:gd name="connsiteY3" fmla="*/ 578439 h 578439"/>
                <a:gd name="connsiteX4" fmla="*/ 0 w 1086171"/>
                <a:gd name="connsiteY4" fmla="*/ 578439 h 578439"/>
                <a:gd name="connsiteX5" fmla="*/ 0 w 1086171"/>
                <a:gd name="connsiteY5" fmla="*/ 0 h 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171" h="578439">
                  <a:moveTo>
                    <a:pt x="0" y="0"/>
                  </a:moveTo>
                  <a:lnTo>
                    <a:pt x="181838" y="10204"/>
                  </a:lnTo>
                  <a:cubicBezTo>
                    <a:pt x="663610" y="65085"/>
                    <a:pt x="1034543" y="289355"/>
                    <a:pt x="1085075" y="566353"/>
                  </a:cubicBezTo>
                  <a:lnTo>
                    <a:pt x="1086171" y="578439"/>
                  </a:lnTo>
                  <a:lnTo>
                    <a:pt x="0" y="578439"/>
                  </a:lnTo>
                  <a:lnTo>
                    <a:pt x="0" y="0"/>
                  </a:lnTo>
                  <a:close/>
                </a:path>
              </a:pathLst>
            </a:custGeom>
            <a:solidFill>
              <a:srgbClr val="FFC000"/>
            </a:solidFill>
            <a:ln>
              <a:noFill/>
            </a:ln>
            <a:scene3d>
              <a:camera prst="orthographicFront">
                <a:rot lat="19199996" lon="0" rev="0"/>
              </a:camera>
              <a:lightRig rig="threePt" dir="t"/>
            </a:scene3d>
            <a:sp3d>
              <a:bevelT w="127000" prst="angle"/>
              <a:bevelB w="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420000">
              <a:off x="7187138" y="1224507"/>
              <a:ext cx="1791199" cy="1267313"/>
            </a:xfrm>
            <a:custGeom>
              <a:avLst/>
              <a:gdLst>
                <a:gd name="connsiteX0" fmla="*/ 1086171 w 1086171"/>
                <a:gd name="connsiteY0" fmla="*/ 0 h 578439"/>
                <a:gd name="connsiteX1" fmla="*/ 1086171 w 1086171"/>
                <a:gd name="connsiteY1" fmla="*/ 578439 h 578439"/>
                <a:gd name="connsiteX2" fmla="*/ 0 w 1086171"/>
                <a:gd name="connsiteY2" fmla="*/ 578439 h 578439"/>
                <a:gd name="connsiteX3" fmla="*/ 1096 w 1086171"/>
                <a:gd name="connsiteY3" fmla="*/ 566353 h 578439"/>
                <a:gd name="connsiteX4" fmla="*/ 904333 w 1086171"/>
                <a:gd name="connsiteY4" fmla="*/ 10204 h 578439"/>
                <a:gd name="connsiteX5" fmla="*/ 1086171 w 1086171"/>
                <a:gd name="connsiteY5" fmla="*/ 0 h 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171" h="578439">
                  <a:moveTo>
                    <a:pt x="1086171" y="0"/>
                  </a:moveTo>
                  <a:lnTo>
                    <a:pt x="1086171" y="578439"/>
                  </a:lnTo>
                  <a:lnTo>
                    <a:pt x="0" y="578439"/>
                  </a:lnTo>
                  <a:lnTo>
                    <a:pt x="1096" y="566353"/>
                  </a:lnTo>
                  <a:cubicBezTo>
                    <a:pt x="51628" y="289355"/>
                    <a:pt x="422561" y="65085"/>
                    <a:pt x="904333" y="10204"/>
                  </a:cubicBezTo>
                  <a:lnTo>
                    <a:pt x="1086171" y="0"/>
                  </a:lnTo>
                  <a:close/>
                </a:path>
              </a:pathLst>
            </a:custGeom>
            <a:solidFill>
              <a:srgbClr val="FFC000"/>
            </a:solidFill>
            <a:ln>
              <a:noFill/>
            </a:ln>
            <a:scene3d>
              <a:camera prst="orthographicFront">
                <a:rot lat="19199996" lon="0" rev="0"/>
              </a:camera>
              <a:lightRig rig="threePt" dir="t"/>
            </a:scene3d>
            <a:sp3d>
              <a:bevelT w="127000" prst="angle"/>
              <a:bevelB w="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sp>
          <p:nvSpPr>
            <p:cNvPr id="34" name="scribble_64627"/>
            <p:cNvSpPr>
              <a:spLocks noChangeAspect="1"/>
            </p:cNvSpPr>
            <p:nvPr/>
          </p:nvSpPr>
          <p:spPr bwMode="auto">
            <a:xfrm rot="13859078">
              <a:off x="8240494" y="1234761"/>
              <a:ext cx="2222099" cy="2039089"/>
            </a:xfrm>
            <a:custGeom>
              <a:avLst/>
              <a:gdLst>
                <a:gd name="connsiteX0" fmla="*/ 590576 w 604179"/>
                <a:gd name="connsiteY0" fmla="*/ 411988 h 554420"/>
                <a:gd name="connsiteX1" fmla="*/ 604179 w 604179"/>
                <a:gd name="connsiteY1" fmla="*/ 424459 h 554420"/>
                <a:gd name="connsiteX2" fmla="*/ 599691 w 604179"/>
                <a:gd name="connsiteY2" fmla="*/ 485132 h 554420"/>
                <a:gd name="connsiteX3" fmla="*/ 583704 w 604179"/>
                <a:gd name="connsiteY3" fmla="*/ 527449 h 554420"/>
                <a:gd name="connsiteX4" fmla="*/ 568698 w 604179"/>
                <a:gd name="connsiteY4" fmla="*/ 523946 h 554420"/>
                <a:gd name="connsiteX5" fmla="*/ 572204 w 604179"/>
                <a:gd name="connsiteY5" fmla="*/ 484011 h 554420"/>
                <a:gd name="connsiteX6" fmla="*/ 576832 w 604179"/>
                <a:gd name="connsiteY6" fmla="*/ 438191 h 554420"/>
                <a:gd name="connsiteX7" fmla="*/ 500120 w 604179"/>
                <a:gd name="connsiteY7" fmla="*/ 440573 h 554420"/>
                <a:gd name="connsiteX8" fmla="*/ 494370 w 604179"/>
                <a:gd name="connsiteY8" fmla="*/ 422217 h 554420"/>
                <a:gd name="connsiteX9" fmla="*/ 590576 w 604179"/>
                <a:gd name="connsiteY9" fmla="*/ 411988 h 554420"/>
                <a:gd name="connsiteX10" fmla="*/ 343276 w 604179"/>
                <a:gd name="connsiteY10" fmla="*/ 159331 h 554420"/>
                <a:gd name="connsiteX11" fmla="*/ 270044 w 604179"/>
                <a:gd name="connsiteY11" fmla="*/ 223341 h 554420"/>
                <a:gd name="connsiteX12" fmla="*/ 219680 w 604179"/>
                <a:gd name="connsiteY12" fmla="*/ 348001 h 554420"/>
                <a:gd name="connsiteX13" fmla="*/ 354780 w 604179"/>
                <a:gd name="connsiteY13" fmla="*/ 267883 h 554420"/>
                <a:gd name="connsiteX14" fmla="*/ 384522 w 604179"/>
                <a:gd name="connsiteY14" fmla="*/ 208494 h 554420"/>
                <a:gd name="connsiteX15" fmla="*/ 343276 w 604179"/>
                <a:gd name="connsiteY15" fmla="*/ 159331 h 554420"/>
                <a:gd name="connsiteX16" fmla="*/ 152060 w 604179"/>
                <a:gd name="connsiteY16" fmla="*/ 494 h 554420"/>
                <a:gd name="connsiteX17" fmla="*/ 156689 w 604179"/>
                <a:gd name="connsiteY17" fmla="*/ 16462 h 554420"/>
                <a:gd name="connsiteX18" fmla="*/ 42212 w 604179"/>
                <a:gd name="connsiteY18" fmla="*/ 286231 h 554420"/>
                <a:gd name="connsiteX19" fmla="*/ 192183 w 604179"/>
                <a:gd name="connsiteY19" fmla="*/ 352483 h 554420"/>
                <a:gd name="connsiteX20" fmla="*/ 295156 w 604179"/>
                <a:gd name="connsiteY20" fmla="*/ 154848 h 554420"/>
                <a:gd name="connsiteX21" fmla="*/ 412019 w 604179"/>
                <a:gd name="connsiteY21" fmla="*/ 208494 h 554420"/>
                <a:gd name="connsiteX22" fmla="*/ 220802 w 604179"/>
                <a:gd name="connsiteY22" fmla="*/ 377695 h 554420"/>
                <a:gd name="connsiteX23" fmla="*/ 225291 w 604179"/>
                <a:gd name="connsiteY23" fmla="*/ 399406 h 554420"/>
                <a:gd name="connsiteX24" fmla="*/ 526496 w 604179"/>
                <a:gd name="connsiteY24" fmla="*/ 454172 h 554420"/>
                <a:gd name="connsiteX25" fmla="*/ 543611 w 604179"/>
                <a:gd name="connsiteY25" fmla="*/ 467899 h 554420"/>
                <a:gd name="connsiteX26" fmla="*/ 334157 w 604179"/>
                <a:gd name="connsiteY26" fmla="*/ 545636 h 554420"/>
                <a:gd name="connsiteX27" fmla="*/ 193305 w 604179"/>
                <a:gd name="connsiteY27" fmla="*/ 382177 h 554420"/>
                <a:gd name="connsiteX28" fmla="*/ 41090 w 604179"/>
                <a:gd name="connsiteY28" fmla="*/ 333154 h 554420"/>
                <a:gd name="connsiteX29" fmla="*/ 152060 w 604179"/>
                <a:gd name="connsiteY29" fmla="*/ 494 h 55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4179" h="554420">
                  <a:moveTo>
                    <a:pt x="590576" y="411988"/>
                  </a:moveTo>
                  <a:cubicBezTo>
                    <a:pt x="597307" y="411988"/>
                    <a:pt x="604179" y="417593"/>
                    <a:pt x="604179" y="424459"/>
                  </a:cubicBezTo>
                  <a:cubicBezTo>
                    <a:pt x="604179" y="445057"/>
                    <a:pt x="603057" y="464534"/>
                    <a:pt x="599691" y="485132"/>
                  </a:cubicBezTo>
                  <a:cubicBezTo>
                    <a:pt x="597307" y="497743"/>
                    <a:pt x="597307" y="521704"/>
                    <a:pt x="583704" y="527449"/>
                  </a:cubicBezTo>
                  <a:cubicBezTo>
                    <a:pt x="577954" y="529691"/>
                    <a:pt x="572204" y="529691"/>
                    <a:pt x="568698" y="523946"/>
                  </a:cubicBezTo>
                  <a:cubicBezTo>
                    <a:pt x="561966" y="512596"/>
                    <a:pt x="569960" y="495361"/>
                    <a:pt x="572204" y="484011"/>
                  </a:cubicBezTo>
                  <a:cubicBezTo>
                    <a:pt x="574448" y="469158"/>
                    <a:pt x="575570" y="453044"/>
                    <a:pt x="576832" y="438191"/>
                  </a:cubicBezTo>
                  <a:cubicBezTo>
                    <a:pt x="551588" y="437070"/>
                    <a:pt x="525223" y="435949"/>
                    <a:pt x="500120" y="440573"/>
                  </a:cubicBezTo>
                  <a:cubicBezTo>
                    <a:pt x="487498" y="442815"/>
                    <a:pt x="481748" y="425580"/>
                    <a:pt x="494370" y="422217"/>
                  </a:cubicBezTo>
                  <a:cubicBezTo>
                    <a:pt x="525223" y="414230"/>
                    <a:pt x="558460" y="411988"/>
                    <a:pt x="590576" y="411988"/>
                  </a:cubicBezTo>
                  <a:close/>
                  <a:moveTo>
                    <a:pt x="343276" y="159331"/>
                  </a:moveTo>
                  <a:cubicBezTo>
                    <a:pt x="312412" y="169695"/>
                    <a:pt x="288282" y="198269"/>
                    <a:pt x="270044" y="223341"/>
                  </a:cubicBezTo>
                  <a:cubicBezTo>
                    <a:pt x="244792" y="259899"/>
                    <a:pt x="223047" y="303320"/>
                    <a:pt x="219680" y="348001"/>
                  </a:cubicBezTo>
                  <a:cubicBezTo>
                    <a:pt x="272289" y="334274"/>
                    <a:pt x="323776" y="303320"/>
                    <a:pt x="354780" y="267883"/>
                  </a:cubicBezTo>
                  <a:cubicBezTo>
                    <a:pt x="369651" y="251915"/>
                    <a:pt x="385644" y="231325"/>
                    <a:pt x="384522" y="208494"/>
                  </a:cubicBezTo>
                  <a:cubicBezTo>
                    <a:pt x="383399" y="190285"/>
                    <a:pt x="373018" y="149106"/>
                    <a:pt x="343276" y="159331"/>
                  </a:cubicBezTo>
                  <a:close/>
                  <a:moveTo>
                    <a:pt x="152060" y="494"/>
                  </a:moveTo>
                  <a:cubicBezTo>
                    <a:pt x="162441" y="-3007"/>
                    <a:pt x="166930" y="13100"/>
                    <a:pt x="156689" y="16462"/>
                  </a:cubicBezTo>
                  <a:cubicBezTo>
                    <a:pt x="60450" y="55401"/>
                    <a:pt x="-11660" y="187904"/>
                    <a:pt x="42212" y="286231"/>
                  </a:cubicBezTo>
                  <a:cubicBezTo>
                    <a:pt x="74198" y="344499"/>
                    <a:pt x="132700" y="360467"/>
                    <a:pt x="192183" y="352483"/>
                  </a:cubicBezTo>
                  <a:cubicBezTo>
                    <a:pt x="195550" y="276006"/>
                    <a:pt x="236795" y="203872"/>
                    <a:pt x="295156" y="154848"/>
                  </a:cubicBezTo>
                  <a:cubicBezTo>
                    <a:pt x="344398" y="113669"/>
                    <a:pt x="418893" y="135379"/>
                    <a:pt x="412019" y="208494"/>
                  </a:cubicBezTo>
                  <a:cubicBezTo>
                    <a:pt x="403882" y="289593"/>
                    <a:pt x="313534" y="357105"/>
                    <a:pt x="220802" y="377695"/>
                  </a:cubicBezTo>
                  <a:cubicBezTo>
                    <a:pt x="221924" y="384558"/>
                    <a:pt x="223047" y="392542"/>
                    <a:pt x="225291" y="399406"/>
                  </a:cubicBezTo>
                  <a:cubicBezTo>
                    <a:pt x="265415" y="537652"/>
                    <a:pt x="438253" y="565105"/>
                    <a:pt x="526496" y="454172"/>
                  </a:cubicBezTo>
                  <a:cubicBezTo>
                    <a:pt x="534492" y="445068"/>
                    <a:pt x="551608" y="457674"/>
                    <a:pt x="543611" y="467899"/>
                  </a:cubicBezTo>
                  <a:cubicBezTo>
                    <a:pt x="494369" y="533170"/>
                    <a:pt x="417630" y="573089"/>
                    <a:pt x="334157" y="545636"/>
                  </a:cubicBezTo>
                  <a:cubicBezTo>
                    <a:pt x="262048" y="521685"/>
                    <a:pt x="201302" y="459915"/>
                    <a:pt x="193305" y="382177"/>
                  </a:cubicBezTo>
                  <a:cubicBezTo>
                    <a:pt x="133822" y="389041"/>
                    <a:pt x="76583" y="375314"/>
                    <a:pt x="41090" y="333154"/>
                  </a:cubicBezTo>
                  <a:cubicBezTo>
                    <a:pt x="-49398" y="223341"/>
                    <a:pt x="19345" y="38172"/>
                    <a:pt x="152060" y="494"/>
                  </a:cubicBezTo>
                  <a:close/>
                </a:path>
              </a:pathLst>
            </a:custGeom>
            <a:solidFill>
              <a:srgbClr val="FFC000"/>
            </a:solidFill>
            <a:ln w="76200">
              <a:solidFill>
                <a:srgbClr val="FFC000"/>
              </a:solidFill>
            </a:ln>
            <a:scene3d>
              <a:camera prst="orthographicFront"/>
              <a:lightRig rig="threePt" dir="t"/>
            </a:scene3d>
            <a:sp3d>
              <a:bevelT w="57150"/>
              <a:bevelB w="50800"/>
            </a:sp3d>
          </p:spPr>
        </p:sp>
        <p:sp>
          <p:nvSpPr>
            <p:cNvPr id="35" name="矩形 34"/>
            <p:cNvSpPr/>
            <p:nvPr/>
          </p:nvSpPr>
          <p:spPr>
            <a:xfrm rot="405611">
              <a:off x="10089859" y="1545801"/>
              <a:ext cx="1041769" cy="624724"/>
            </a:xfrm>
            <a:prstGeom prst="rect">
              <a:avLst/>
            </a:prstGeom>
            <a:noFill/>
          </p:spPr>
          <p:txBody>
            <a:bodyPr wrap="none" lIns="91440" tIns="45720" rIns="91440" bIns="45720">
              <a:spAutoFit/>
              <a:scene3d>
                <a:camera prst="perspectiveLeft"/>
                <a:lightRig rig="threePt" dir="t"/>
              </a:scene3d>
            </a:bodyPr>
            <a:lstStyle/>
            <a:p>
              <a:pPr algn="ctr"/>
              <a:r>
                <a:rPr lang="zh-CN" altLang="en-US" sz="3600" b="1" cap="none" spc="0" dirty="0" smtClean="0">
                  <a:ln w="0"/>
                  <a:solidFill>
                    <a:srgbClr val="C00000"/>
                  </a:solidFill>
                  <a:effectLst>
                    <a:outerShdw blurRad="38100" dist="25400" dir="5400000" algn="ctr" rotWithShape="0">
                      <a:srgbClr val="6E747A">
                        <a:alpha val="43000"/>
                      </a:srgbClr>
                    </a:outerShdw>
                  </a:effectLst>
                </a:rPr>
                <a:t>控制</a:t>
              </a:r>
              <a:endParaRPr lang="zh-CN" altLang="en-US" sz="3600" b="1" cap="none" spc="0" dirty="0">
                <a:ln w="0"/>
                <a:solidFill>
                  <a:srgbClr val="C00000"/>
                </a:solidFill>
                <a:effectLst>
                  <a:outerShdw blurRad="38100" dist="25400" dir="5400000" algn="ctr" rotWithShape="0">
                    <a:srgbClr val="6E747A">
                      <a:alpha val="43000"/>
                    </a:srgbClr>
                  </a:outerShdw>
                </a:effectLst>
              </a:endParaRPr>
            </a:p>
          </p:txBody>
        </p:sp>
        <p:sp>
          <p:nvSpPr>
            <p:cNvPr id="36" name="矩形 35"/>
            <p:cNvSpPr/>
            <p:nvPr/>
          </p:nvSpPr>
          <p:spPr>
            <a:xfrm rot="21126669">
              <a:off x="7794136" y="1545800"/>
              <a:ext cx="1041769" cy="624724"/>
            </a:xfrm>
            <a:prstGeom prst="rect">
              <a:avLst/>
            </a:prstGeom>
            <a:noFill/>
          </p:spPr>
          <p:txBody>
            <a:bodyPr wrap="none" lIns="91440" tIns="45720" rIns="91440" bIns="45720">
              <a:spAutoFit/>
              <a:scene3d>
                <a:camera prst="perspectiveLeft"/>
                <a:lightRig rig="threePt" dir="t"/>
              </a:scene3d>
            </a:bodyPr>
            <a:lstStyle/>
            <a:p>
              <a:pPr algn="ctr"/>
              <a:r>
                <a:rPr lang="zh-CN" altLang="en-US" sz="3600" b="1" dirty="0">
                  <a:ln w="0"/>
                  <a:solidFill>
                    <a:srgbClr val="C00000"/>
                  </a:solidFill>
                  <a:effectLst>
                    <a:outerShdw blurRad="38100" dist="25400" dir="5400000" algn="ctr" rotWithShape="0">
                      <a:srgbClr val="6E747A">
                        <a:alpha val="43000"/>
                      </a:srgbClr>
                    </a:outerShdw>
                  </a:effectLst>
                </a:rPr>
                <a:t>决策</a:t>
              </a:r>
            </a:p>
          </p:txBody>
        </p:sp>
        <p:sp>
          <p:nvSpPr>
            <p:cNvPr id="37" name="矩形 36"/>
            <p:cNvSpPr/>
            <p:nvPr/>
          </p:nvSpPr>
          <p:spPr>
            <a:xfrm>
              <a:off x="9082188" y="1446918"/>
              <a:ext cx="738664" cy="1015663"/>
            </a:xfrm>
            <a:prstGeom prst="rect">
              <a:avLst/>
            </a:prstGeom>
            <a:noFill/>
          </p:spPr>
          <p:txBody>
            <a:bodyPr vert="eaVert" wrap="none" lIns="91440" tIns="45720" rIns="91440" bIns="45720">
              <a:spAutoFit/>
            </a:bodyPr>
            <a:lstStyle/>
            <a:p>
              <a:pPr algn="ctr"/>
              <a:r>
                <a:rPr lang="zh-CN" altLang="en-US" sz="3600" b="1" cap="none" spc="0" dirty="0" smtClean="0">
                  <a:ln w="0"/>
                  <a:solidFill>
                    <a:srgbClr val="C00000"/>
                  </a:solidFill>
                  <a:effectLst>
                    <a:outerShdw blurRad="38100" dist="25400" dir="5400000" algn="ctr" rotWithShape="0">
                      <a:srgbClr val="6E747A">
                        <a:alpha val="43000"/>
                      </a:srgbClr>
                    </a:outerShdw>
                  </a:effectLst>
                </a:rPr>
                <a:t>创新</a:t>
              </a:r>
              <a:endParaRPr lang="zh-CN" altLang="en-US" sz="3600" b="1" cap="none" spc="0" dirty="0">
                <a:ln w="0"/>
                <a:solidFill>
                  <a:srgbClr val="C00000"/>
                </a:solidFill>
                <a:effectLst>
                  <a:outerShdw blurRad="38100" dist="25400" dir="5400000" algn="ctr" rotWithShape="0">
                    <a:srgbClr val="6E747A">
                      <a:alpha val="43000"/>
                    </a:srgbClr>
                  </a:outerShdw>
                </a:effectLst>
              </a:endParaRPr>
            </a:p>
          </p:txBody>
        </p:sp>
        <p:sp>
          <p:nvSpPr>
            <p:cNvPr id="38" name="任意多边形 37"/>
            <p:cNvSpPr/>
            <p:nvPr/>
          </p:nvSpPr>
          <p:spPr>
            <a:xfrm rot="420000">
              <a:off x="7187139" y="2592418"/>
              <a:ext cx="1791199" cy="1267313"/>
            </a:xfrm>
            <a:custGeom>
              <a:avLst/>
              <a:gdLst>
                <a:gd name="connsiteX0" fmla="*/ 0 w 1086171"/>
                <a:gd name="connsiteY0" fmla="*/ 0 h 578439"/>
                <a:gd name="connsiteX1" fmla="*/ 1086171 w 1086171"/>
                <a:gd name="connsiteY1" fmla="*/ 0 h 578439"/>
                <a:gd name="connsiteX2" fmla="*/ 1086171 w 1086171"/>
                <a:gd name="connsiteY2" fmla="*/ 578439 h 578439"/>
                <a:gd name="connsiteX3" fmla="*/ 904333 w 1086171"/>
                <a:gd name="connsiteY3" fmla="*/ 568234 h 578439"/>
                <a:gd name="connsiteX4" fmla="*/ 1096 w 1086171"/>
                <a:gd name="connsiteY4" fmla="*/ 12085 h 578439"/>
                <a:gd name="connsiteX5" fmla="*/ 0 w 1086171"/>
                <a:gd name="connsiteY5" fmla="*/ 0 h 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171" h="578439">
                  <a:moveTo>
                    <a:pt x="0" y="0"/>
                  </a:moveTo>
                  <a:lnTo>
                    <a:pt x="1086171" y="0"/>
                  </a:lnTo>
                  <a:lnTo>
                    <a:pt x="1086171" y="578439"/>
                  </a:lnTo>
                  <a:lnTo>
                    <a:pt x="904333" y="568234"/>
                  </a:lnTo>
                  <a:cubicBezTo>
                    <a:pt x="422561" y="513353"/>
                    <a:pt x="51628" y="289083"/>
                    <a:pt x="1096" y="12085"/>
                  </a:cubicBezTo>
                  <a:lnTo>
                    <a:pt x="0" y="0"/>
                  </a:lnTo>
                  <a:close/>
                </a:path>
              </a:pathLst>
            </a:custGeom>
            <a:solidFill>
              <a:srgbClr val="FFC000"/>
            </a:solidFill>
            <a:ln>
              <a:noFill/>
            </a:ln>
            <a:scene3d>
              <a:camera prst="orthographicFront">
                <a:rot lat="19199996" lon="0" rev="0"/>
              </a:camera>
              <a:lightRig rig="threePt" dir="t"/>
            </a:scene3d>
            <a:sp3d>
              <a:bevelT w="127000" prst="angle"/>
              <a:bevelB w="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480000">
              <a:off x="9915779" y="2592417"/>
              <a:ext cx="1791199" cy="1267313"/>
            </a:xfrm>
            <a:custGeom>
              <a:avLst/>
              <a:gdLst>
                <a:gd name="connsiteX0" fmla="*/ 0 w 1086171"/>
                <a:gd name="connsiteY0" fmla="*/ 0 h 578439"/>
                <a:gd name="connsiteX1" fmla="*/ 1086171 w 1086171"/>
                <a:gd name="connsiteY1" fmla="*/ 0 h 578439"/>
                <a:gd name="connsiteX2" fmla="*/ 1085075 w 1086171"/>
                <a:gd name="connsiteY2" fmla="*/ 12085 h 578439"/>
                <a:gd name="connsiteX3" fmla="*/ 181838 w 1086171"/>
                <a:gd name="connsiteY3" fmla="*/ 568234 h 578439"/>
                <a:gd name="connsiteX4" fmla="*/ 0 w 1086171"/>
                <a:gd name="connsiteY4" fmla="*/ 578439 h 578439"/>
                <a:gd name="connsiteX5" fmla="*/ 0 w 1086171"/>
                <a:gd name="connsiteY5" fmla="*/ 0 h 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171" h="578439">
                  <a:moveTo>
                    <a:pt x="0" y="0"/>
                  </a:moveTo>
                  <a:lnTo>
                    <a:pt x="1086171" y="0"/>
                  </a:lnTo>
                  <a:lnTo>
                    <a:pt x="1085075" y="12085"/>
                  </a:lnTo>
                  <a:cubicBezTo>
                    <a:pt x="1034543" y="289083"/>
                    <a:pt x="663610" y="513353"/>
                    <a:pt x="181838" y="568234"/>
                  </a:cubicBezTo>
                  <a:lnTo>
                    <a:pt x="0" y="578439"/>
                  </a:lnTo>
                  <a:lnTo>
                    <a:pt x="0" y="0"/>
                  </a:lnTo>
                  <a:close/>
                </a:path>
              </a:pathLst>
            </a:custGeom>
            <a:solidFill>
              <a:srgbClr val="FFC000"/>
            </a:solidFill>
            <a:ln>
              <a:noFill/>
            </a:ln>
            <a:scene3d>
              <a:camera prst="orthographicFront">
                <a:rot lat="19199996" lon="0" rev="0"/>
              </a:camera>
              <a:lightRig rig="threePt" dir="t"/>
            </a:scene3d>
            <a:sp3d>
              <a:bevelT w="127000" prst="angle"/>
              <a:bevelB w="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rot="21070270">
              <a:off x="10063214" y="2861889"/>
              <a:ext cx="1041769" cy="624724"/>
            </a:xfrm>
            <a:prstGeom prst="rect">
              <a:avLst/>
            </a:prstGeom>
            <a:noFill/>
          </p:spPr>
          <p:txBody>
            <a:bodyPr wrap="none" lIns="91440" tIns="45720" rIns="91440" bIns="45720">
              <a:spAutoFit/>
              <a:scene3d>
                <a:camera prst="perspectiveLeft"/>
                <a:lightRig rig="threePt" dir="t"/>
              </a:scene3d>
            </a:bodyPr>
            <a:lstStyle/>
            <a:p>
              <a:pPr algn="ctr"/>
              <a:r>
                <a:rPr lang="zh-CN" altLang="en-US" sz="3600" b="1" dirty="0">
                  <a:ln w="0"/>
                  <a:solidFill>
                    <a:srgbClr val="C00000"/>
                  </a:solidFill>
                  <a:effectLst>
                    <a:outerShdw blurRad="38100" dist="25400" dir="5400000" algn="ctr" rotWithShape="0">
                      <a:srgbClr val="6E747A">
                        <a:alpha val="43000"/>
                      </a:srgbClr>
                    </a:outerShdw>
                  </a:effectLst>
                </a:rPr>
                <a:t>领导</a:t>
              </a:r>
            </a:p>
          </p:txBody>
        </p:sp>
        <p:sp>
          <p:nvSpPr>
            <p:cNvPr id="41" name="矩形 40"/>
            <p:cNvSpPr/>
            <p:nvPr/>
          </p:nvSpPr>
          <p:spPr>
            <a:xfrm rot="449920">
              <a:off x="7870136" y="2913711"/>
              <a:ext cx="1041769" cy="624724"/>
            </a:xfrm>
            <a:prstGeom prst="rect">
              <a:avLst/>
            </a:prstGeom>
            <a:noFill/>
          </p:spPr>
          <p:txBody>
            <a:bodyPr wrap="none" lIns="91440" tIns="45720" rIns="91440" bIns="45720">
              <a:spAutoFit/>
              <a:scene3d>
                <a:camera prst="perspectiveLeft"/>
                <a:lightRig rig="threePt" dir="t"/>
              </a:scene3d>
            </a:bodyPr>
            <a:lstStyle/>
            <a:p>
              <a:pPr algn="ctr"/>
              <a:r>
                <a:rPr lang="zh-CN" altLang="en-US" sz="3600" b="1" dirty="0">
                  <a:ln w="0"/>
                  <a:solidFill>
                    <a:srgbClr val="C00000"/>
                  </a:solidFill>
                  <a:effectLst>
                    <a:outerShdw blurRad="38100" dist="25400" dir="5400000" algn="ctr" rotWithShape="0">
                      <a:srgbClr val="6E747A">
                        <a:alpha val="43000"/>
                      </a:srgbClr>
                    </a:outerShdw>
                  </a:effectLst>
                </a:rPr>
                <a:t>组织</a:t>
              </a:r>
            </a:p>
          </p:txBody>
        </p:sp>
      </p:grpSp>
    </p:spTree>
    <p:extLst>
      <p:ext uri="{BB962C8B-B14F-4D97-AF65-F5344CB8AC3E}">
        <p14:creationId xmlns:p14="http://schemas.microsoft.com/office/powerpoint/2010/main" xmlns="" val="278526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二、管理学的产生与发展</a:t>
            </a:r>
            <a:endParaRPr lang="zh-CN" altLang="en-US" dirty="0"/>
          </a:p>
        </p:txBody>
      </p:sp>
      <p:graphicFrame>
        <p:nvGraphicFramePr>
          <p:cNvPr id="4" name="图示 3"/>
          <p:cNvGraphicFramePr/>
          <p:nvPr/>
        </p:nvGraphicFramePr>
        <p:xfrm>
          <a:off x="1643042" y="185736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76390"/>
            <a:ext cx="5755217" cy="778931"/>
          </a:xfrm>
        </p:spPr>
        <p:txBody>
          <a:bodyPr/>
          <a:lstStyle/>
          <a:p>
            <a:r>
              <a:rPr lang="zh-CN" altLang="en-US" b="0" dirty="0">
                <a:latin typeface="微软雅黑" pitchFamily="34" charset="-122"/>
                <a:ea typeface="微软雅黑" pitchFamily="34" charset="-122"/>
              </a:rPr>
              <a:t>二、管理学的产生与发展</a:t>
            </a:r>
          </a:p>
        </p:txBody>
      </p:sp>
      <p:sp>
        <p:nvSpPr>
          <p:cNvPr id="3" name="内容占位符 2"/>
          <p:cNvSpPr>
            <a:spLocks noGrp="1"/>
          </p:cNvSpPr>
          <p:nvPr>
            <p:ph idx="1"/>
          </p:nvPr>
        </p:nvSpPr>
        <p:spPr>
          <a:xfrm>
            <a:off x="1027896" y="2464745"/>
            <a:ext cx="3737287" cy="2377711"/>
          </a:xfrm>
        </p:spPr>
        <p:txBody>
          <a:bodyPr>
            <a:normAutofit/>
          </a:bodyPr>
          <a:lstStyle/>
          <a:p>
            <a:pPr>
              <a:buFont typeface="Wingdings" panose="05000000000000000000" pitchFamily="2" charset="2"/>
              <a:buChar char="Ø"/>
            </a:pPr>
            <a:r>
              <a:rPr lang="zh-CN" altLang="en-US" sz="2000" b="0" dirty="0" smtClean="0">
                <a:latin typeface="微软雅黑" pitchFamily="34" charset="-122"/>
                <a:ea typeface="微软雅黑" pitchFamily="34" charset="-122"/>
              </a:rPr>
              <a:t>顺道无为思想</a:t>
            </a:r>
            <a:endParaRPr lang="en-US" altLang="zh-CN" sz="2000" b="0" dirty="0" smtClean="0">
              <a:latin typeface="微软雅黑" pitchFamily="34" charset="-122"/>
              <a:ea typeface="微软雅黑" pitchFamily="34" charset="-122"/>
            </a:endParaRPr>
          </a:p>
          <a:p>
            <a:pPr>
              <a:buFont typeface="Wingdings" panose="05000000000000000000" pitchFamily="2" charset="2"/>
              <a:buChar char="Ø"/>
            </a:pPr>
            <a:r>
              <a:rPr lang="zh-CN" altLang="en-US" sz="2000" b="0" dirty="0" smtClean="0">
                <a:latin typeface="微软雅黑" pitchFamily="34" charset="-122"/>
                <a:ea typeface="微软雅黑" pitchFamily="34" charset="-122"/>
              </a:rPr>
              <a:t>重人求和思想</a:t>
            </a:r>
            <a:endParaRPr lang="en-US" altLang="zh-CN" sz="2000" b="0" dirty="0" smtClean="0">
              <a:latin typeface="微软雅黑" pitchFamily="34" charset="-122"/>
              <a:ea typeface="微软雅黑" pitchFamily="34" charset="-122"/>
            </a:endParaRPr>
          </a:p>
          <a:p>
            <a:pPr>
              <a:buFont typeface="Wingdings" panose="05000000000000000000" pitchFamily="2" charset="2"/>
              <a:buChar char="Ø"/>
            </a:pPr>
            <a:r>
              <a:rPr lang="zh-CN" altLang="en-US" sz="2000" b="0" dirty="0" smtClean="0">
                <a:latin typeface="微软雅黑" pitchFamily="34" charset="-122"/>
                <a:ea typeface="微软雅黑" pitchFamily="34" charset="-122"/>
              </a:rPr>
              <a:t>预谋慎战思想</a:t>
            </a:r>
            <a:endParaRPr lang="en-US" altLang="zh-CN" sz="2000" b="0" dirty="0" smtClean="0">
              <a:latin typeface="微软雅黑" pitchFamily="34" charset="-122"/>
              <a:ea typeface="微软雅黑" pitchFamily="34" charset="-122"/>
            </a:endParaRPr>
          </a:p>
          <a:p>
            <a:pPr>
              <a:buFont typeface="Wingdings" panose="05000000000000000000" pitchFamily="2" charset="2"/>
              <a:buChar char="Ø"/>
            </a:pPr>
            <a:r>
              <a:rPr lang="zh-CN" altLang="en-US" sz="2000" b="0" dirty="0">
                <a:latin typeface="微软雅黑" pitchFamily="34" charset="-122"/>
                <a:ea typeface="微软雅黑" pitchFamily="34" charset="-122"/>
              </a:rPr>
              <a:t>依法</a:t>
            </a:r>
            <a:r>
              <a:rPr lang="zh-CN" altLang="en-US" sz="2000" b="0" dirty="0" smtClean="0">
                <a:latin typeface="微软雅黑" pitchFamily="34" charset="-122"/>
                <a:ea typeface="微软雅黑" pitchFamily="34" charset="-122"/>
              </a:rPr>
              <a:t>治理思想</a:t>
            </a:r>
            <a:endParaRPr lang="zh-CN" altLang="en-US" sz="2000" b="0" dirty="0">
              <a:latin typeface="微软雅黑" pitchFamily="34" charset="-122"/>
              <a:ea typeface="微软雅黑" pitchFamily="34" charset="-122"/>
            </a:endParaRPr>
          </a:p>
        </p:txBody>
      </p:sp>
      <p:sp>
        <p:nvSpPr>
          <p:cNvPr id="5" name="标题 1"/>
          <p:cNvSpPr txBox="1"/>
          <p:nvPr/>
        </p:nvSpPr>
        <p:spPr>
          <a:xfrm>
            <a:off x="538497" y="1683374"/>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a:t>（一）中国古代管理思想</a:t>
            </a:r>
            <a:endParaRPr lang="en-US" altLang="zh-CN" sz="2400" dirty="0"/>
          </a:p>
        </p:txBody>
      </p:sp>
      <p:pic>
        <p:nvPicPr>
          <p:cNvPr id="7" name="图片 6"/>
          <p:cNvPicPr>
            <a:picLocks noChangeAspect="1"/>
          </p:cNvPicPr>
          <p:nvPr/>
        </p:nvPicPr>
        <p:blipFill>
          <a:blip r:embed="rId2" cstate="print"/>
          <a:stretch>
            <a:fillRect/>
          </a:stretch>
        </p:blipFill>
        <p:spPr>
          <a:xfrm>
            <a:off x="4932040" y="1628800"/>
            <a:ext cx="3518318" cy="4574392"/>
          </a:xfrm>
          <a:prstGeom prst="rect">
            <a:avLst/>
          </a:prstGeom>
        </p:spPr>
      </p:pic>
    </p:spTree>
    <p:extLst>
      <p:ext uri="{BB962C8B-B14F-4D97-AF65-F5344CB8AC3E}">
        <p14:creationId xmlns:p14="http://schemas.microsoft.com/office/powerpoint/2010/main" xmlns="" val="736281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2777</Words>
  <Application>Microsoft Office PowerPoint</Application>
  <PresentationFormat>全屏显示(4:3)</PresentationFormat>
  <Paragraphs>167</Paragraphs>
  <Slides>29</Slides>
  <Notes>3</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默认设计模板</vt:lpstr>
      <vt:lpstr>管理学——绪论</vt:lpstr>
      <vt:lpstr>范建平</vt:lpstr>
      <vt:lpstr>教材与参考</vt:lpstr>
      <vt:lpstr>管理学有什么用？</vt:lpstr>
      <vt:lpstr>一、管理学的研究对象</vt:lpstr>
      <vt:lpstr>一、管理学的研究对象</vt:lpstr>
      <vt:lpstr>管理学的研究体系</vt:lpstr>
      <vt:lpstr>二、管理学的产生与发展</vt:lpstr>
      <vt:lpstr>二、管理学的产生与发展</vt:lpstr>
      <vt:lpstr>1.顺道无为思想</vt:lpstr>
      <vt:lpstr>2. 重人求和思想</vt:lpstr>
      <vt:lpstr>3. 预谋慎战思想</vt:lpstr>
      <vt:lpstr>4. 依法治理思想</vt:lpstr>
      <vt:lpstr>“依法治理”原则</vt:lpstr>
      <vt:lpstr>（二）西方工厂制度早期的管理思想</vt:lpstr>
      <vt:lpstr>（二）西方工厂制度早期的管理思想</vt:lpstr>
      <vt:lpstr>（二）西方工厂制度早期的管理思想</vt:lpstr>
      <vt:lpstr>（三）现代管理学的萌芽与发展</vt:lpstr>
      <vt:lpstr>（三）现代管理学的萌芽与发展</vt:lpstr>
      <vt:lpstr>（三）现代管理学的萌芽与发展</vt:lpstr>
      <vt:lpstr>（三）现代管理学的萌芽与发展</vt:lpstr>
      <vt:lpstr>（三）现代管理学的萌芽与发展</vt:lpstr>
      <vt:lpstr>三、管理学的学习意义与方法</vt:lpstr>
      <vt:lpstr>（二）学习管理学的理论指导、科学思维以及基本方法</vt:lpstr>
      <vt:lpstr>（二）学习管理学的理论指导、科学思维以及基本方法</vt:lpstr>
      <vt:lpstr>（二）学习管理学的理论指导、科学思维以及基本方法</vt:lpstr>
      <vt:lpstr>（二）学习管理学的理论指导、科学思维以及基本方法</vt:lpstr>
      <vt:lpstr>管理学与其他学科</vt:lpstr>
      <vt:lpstr>思考题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xtzj</cp:lastModifiedBy>
  <cp:revision>92</cp:revision>
  <dcterms:modified xsi:type="dcterms:W3CDTF">2019-10-10T09:08:31Z</dcterms:modified>
</cp:coreProperties>
</file>