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74" r:id="rId2"/>
    <p:sldId id="375" r:id="rId3"/>
    <p:sldId id="376" r:id="rId4"/>
    <p:sldId id="418" r:id="rId5"/>
    <p:sldId id="421" r:id="rId6"/>
    <p:sldId id="422" r:id="rId7"/>
    <p:sldId id="420" r:id="rId8"/>
    <p:sldId id="423" r:id="rId9"/>
    <p:sldId id="424" r:id="rId10"/>
    <p:sldId id="425" r:id="rId11"/>
    <p:sldId id="426" r:id="rId12"/>
    <p:sldId id="427" r:id="rId13"/>
    <p:sldId id="428" r:id="rId14"/>
    <p:sldId id="395" r:id="rId15"/>
    <p:sldId id="396" r:id="rId16"/>
    <p:sldId id="429" r:id="rId17"/>
    <p:sldId id="430" r:id="rId18"/>
    <p:sldId id="431" r:id="rId19"/>
    <p:sldId id="432" r:id="rId20"/>
    <p:sldId id="433" r:id="rId21"/>
    <p:sldId id="404" r:id="rId22"/>
    <p:sldId id="408" r:id="rId23"/>
    <p:sldId id="434" r:id="rId24"/>
    <p:sldId id="412" r:id="rId25"/>
    <p:sldId id="435" r:id="rId26"/>
    <p:sldId id="436" r:id="rId27"/>
    <p:sldId id="437" r:id="rId28"/>
    <p:sldId id="438" r:id="rId29"/>
    <p:sldId id="416" r:id="rId30"/>
    <p:sldId id="360"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60400" autoAdjust="0"/>
  </p:normalViewPr>
  <p:slideViewPr>
    <p:cSldViewPr showGuides="1">
      <p:cViewPr varScale="1">
        <p:scale>
          <a:sx n="114" d="100"/>
          <a:sy n="114" d="100"/>
        </p:scale>
        <p:origin x="-15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C5BE3A-C930-4A93-AEB9-43957A86FB65}" type="doc">
      <dgm:prSet loTypeId="urn:microsoft.com/office/officeart/2005/8/layout/chevron1" loCatId="process" qsTypeId="urn:microsoft.com/office/officeart/2005/8/quickstyle/simple1" qsCatId="simple" csTypeId="urn:microsoft.com/office/officeart/2005/8/colors/colorful5" csCatId="colorful" phldr="1"/>
      <dgm:spPr/>
    </dgm:pt>
    <dgm:pt modelId="{A57D6E55-5C3C-4964-A416-25BFBF666F5A}">
      <dgm:prSet phldrT="[文本]"/>
      <dgm:spPr/>
      <dgm:t>
        <a:bodyPr/>
        <a:lstStyle/>
        <a:p>
          <a:r>
            <a:rPr lang="zh-CN" altLang="en-US" dirty="0" smtClean="0"/>
            <a:t>问题</a:t>
          </a:r>
          <a:endParaRPr lang="zh-CN" altLang="en-US" dirty="0"/>
        </a:p>
      </dgm:t>
    </dgm:pt>
    <dgm:pt modelId="{6DC459F3-B6A5-4C26-B189-800393912728}" type="parTrans" cxnId="{89DE1270-B654-43EC-B667-5E78B22C96DF}">
      <dgm:prSet/>
      <dgm:spPr/>
      <dgm:t>
        <a:bodyPr/>
        <a:lstStyle/>
        <a:p>
          <a:endParaRPr lang="zh-CN" altLang="en-US"/>
        </a:p>
      </dgm:t>
    </dgm:pt>
    <dgm:pt modelId="{ADDA8963-03BF-440C-B7B5-302EBF7BBA3D}" type="sibTrans" cxnId="{89DE1270-B654-43EC-B667-5E78B22C96DF}">
      <dgm:prSet/>
      <dgm:spPr/>
      <dgm:t>
        <a:bodyPr/>
        <a:lstStyle/>
        <a:p>
          <a:endParaRPr lang="zh-CN" altLang="en-US"/>
        </a:p>
      </dgm:t>
    </dgm:pt>
    <dgm:pt modelId="{EB1A7E89-5C3A-42AE-BBE2-457EE9DAC3A7}">
      <dgm:prSet phldrT="[文本]"/>
      <dgm:spPr/>
      <dgm:t>
        <a:bodyPr/>
        <a:lstStyle/>
        <a:p>
          <a:r>
            <a:rPr lang="zh-CN" altLang="en-US" dirty="0" smtClean="0"/>
            <a:t>选择</a:t>
          </a:r>
          <a:endParaRPr lang="zh-CN" altLang="en-US" dirty="0"/>
        </a:p>
      </dgm:t>
    </dgm:pt>
    <dgm:pt modelId="{6D19E94C-0282-4DAF-8D49-641C8B0B5A80}" type="parTrans" cxnId="{DD1FEFD1-1D68-49D9-B7EA-211B5E9DCBA6}">
      <dgm:prSet/>
      <dgm:spPr/>
      <dgm:t>
        <a:bodyPr/>
        <a:lstStyle/>
        <a:p>
          <a:endParaRPr lang="zh-CN" altLang="en-US"/>
        </a:p>
      </dgm:t>
    </dgm:pt>
    <dgm:pt modelId="{3EA1A5B8-5E94-41D2-AAFB-774811F5F1EE}" type="sibTrans" cxnId="{DD1FEFD1-1D68-49D9-B7EA-211B5E9DCBA6}">
      <dgm:prSet/>
      <dgm:spPr/>
      <dgm:t>
        <a:bodyPr/>
        <a:lstStyle/>
        <a:p>
          <a:endParaRPr lang="zh-CN" altLang="en-US"/>
        </a:p>
      </dgm:t>
    </dgm:pt>
    <dgm:pt modelId="{781A8CE3-5834-44E1-BE47-DE92304CE7BD}">
      <dgm:prSet phldrT="[文本]"/>
      <dgm:spPr/>
      <dgm:t>
        <a:bodyPr/>
        <a:lstStyle/>
        <a:p>
          <a:r>
            <a:rPr lang="zh-CN" altLang="en-US" dirty="0" smtClean="0"/>
            <a:t>结果</a:t>
          </a:r>
          <a:endParaRPr lang="zh-CN" altLang="en-US" dirty="0"/>
        </a:p>
      </dgm:t>
    </dgm:pt>
    <dgm:pt modelId="{FDFEC4AE-6D2D-46A3-9D5A-66B65E68570C}" type="parTrans" cxnId="{A2BF1D28-B60F-4D62-97C0-1D28191A23F8}">
      <dgm:prSet/>
      <dgm:spPr/>
      <dgm:t>
        <a:bodyPr/>
        <a:lstStyle/>
        <a:p>
          <a:endParaRPr lang="zh-CN" altLang="en-US"/>
        </a:p>
      </dgm:t>
    </dgm:pt>
    <dgm:pt modelId="{9EDDD115-7294-4E3D-9F86-BA9A57960644}" type="sibTrans" cxnId="{A2BF1D28-B60F-4D62-97C0-1D28191A23F8}">
      <dgm:prSet/>
      <dgm:spPr/>
      <dgm:t>
        <a:bodyPr/>
        <a:lstStyle/>
        <a:p>
          <a:endParaRPr lang="zh-CN" altLang="en-US"/>
        </a:p>
      </dgm:t>
    </dgm:pt>
    <dgm:pt modelId="{A073FEA6-1100-475F-9BB5-DB1E8DA7DFE0}">
      <dgm:prSet phldrT="[文本]"/>
      <dgm:spPr/>
      <dgm:t>
        <a:bodyPr/>
        <a:lstStyle/>
        <a:p>
          <a:r>
            <a:rPr lang="zh-CN" altLang="en-US" dirty="0" smtClean="0"/>
            <a:t>方案</a:t>
          </a:r>
          <a:endParaRPr lang="zh-CN" altLang="en-US" dirty="0"/>
        </a:p>
      </dgm:t>
    </dgm:pt>
    <dgm:pt modelId="{1B0ED07C-0630-46B2-9015-C9233B464AB0}" type="parTrans" cxnId="{2AF4A3FB-FBA4-4A5B-AC72-525A8840EC1E}">
      <dgm:prSet/>
      <dgm:spPr/>
      <dgm:t>
        <a:bodyPr/>
        <a:lstStyle/>
        <a:p>
          <a:endParaRPr lang="zh-CN" altLang="en-US"/>
        </a:p>
      </dgm:t>
    </dgm:pt>
    <dgm:pt modelId="{D8CA7F75-6B7C-49CE-A62B-179A29BA08D6}" type="sibTrans" cxnId="{2AF4A3FB-FBA4-4A5B-AC72-525A8840EC1E}">
      <dgm:prSet/>
      <dgm:spPr/>
      <dgm:t>
        <a:bodyPr/>
        <a:lstStyle/>
        <a:p>
          <a:endParaRPr lang="zh-CN" altLang="en-US"/>
        </a:p>
      </dgm:t>
    </dgm:pt>
    <dgm:pt modelId="{5750A1A3-68A3-4581-8EF7-4988CE402041}" type="pres">
      <dgm:prSet presAssocID="{A4C5BE3A-C930-4A93-AEB9-43957A86FB65}" presName="Name0" presStyleCnt="0">
        <dgm:presLayoutVars>
          <dgm:dir/>
          <dgm:animLvl val="lvl"/>
          <dgm:resizeHandles val="exact"/>
        </dgm:presLayoutVars>
      </dgm:prSet>
      <dgm:spPr/>
    </dgm:pt>
    <dgm:pt modelId="{8C1DE42E-4FA4-4F38-BD1A-D518F435CE56}" type="pres">
      <dgm:prSet presAssocID="{A57D6E55-5C3C-4964-A416-25BFBF666F5A}" presName="parTxOnly" presStyleLbl="node1" presStyleIdx="0" presStyleCnt="4">
        <dgm:presLayoutVars>
          <dgm:chMax val="0"/>
          <dgm:chPref val="0"/>
          <dgm:bulletEnabled val="1"/>
        </dgm:presLayoutVars>
      </dgm:prSet>
      <dgm:spPr/>
      <dgm:t>
        <a:bodyPr/>
        <a:lstStyle/>
        <a:p>
          <a:endParaRPr lang="zh-CN" altLang="en-US"/>
        </a:p>
      </dgm:t>
    </dgm:pt>
    <dgm:pt modelId="{B504E42B-3499-49DC-AA2F-DEEC79A75DAE}" type="pres">
      <dgm:prSet presAssocID="{ADDA8963-03BF-440C-B7B5-302EBF7BBA3D}" presName="parTxOnlySpace" presStyleCnt="0"/>
      <dgm:spPr/>
    </dgm:pt>
    <dgm:pt modelId="{6FE2258D-6EB4-4F5D-9092-88258C5C7665}" type="pres">
      <dgm:prSet presAssocID="{A073FEA6-1100-475F-9BB5-DB1E8DA7DFE0}" presName="parTxOnly" presStyleLbl="node1" presStyleIdx="1" presStyleCnt="4">
        <dgm:presLayoutVars>
          <dgm:chMax val="0"/>
          <dgm:chPref val="0"/>
          <dgm:bulletEnabled val="1"/>
        </dgm:presLayoutVars>
      </dgm:prSet>
      <dgm:spPr/>
      <dgm:t>
        <a:bodyPr/>
        <a:lstStyle/>
        <a:p>
          <a:endParaRPr lang="zh-CN" altLang="en-US"/>
        </a:p>
      </dgm:t>
    </dgm:pt>
    <dgm:pt modelId="{EBCB1A5C-EB91-448F-82BA-112D354B0D6D}" type="pres">
      <dgm:prSet presAssocID="{D8CA7F75-6B7C-49CE-A62B-179A29BA08D6}" presName="parTxOnlySpace" presStyleCnt="0"/>
      <dgm:spPr/>
    </dgm:pt>
    <dgm:pt modelId="{2B598AF8-2CB9-4976-98D5-56987C1D2A1C}" type="pres">
      <dgm:prSet presAssocID="{EB1A7E89-5C3A-42AE-BBE2-457EE9DAC3A7}" presName="parTxOnly" presStyleLbl="node1" presStyleIdx="2" presStyleCnt="4">
        <dgm:presLayoutVars>
          <dgm:chMax val="0"/>
          <dgm:chPref val="0"/>
          <dgm:bulletEnabled val="1"/>
        </dgm:presLayoutVars>
      </dgm:prSet>
      <dgm:spPr/>
      <dgm:t>
        <a:bodyPr/>
        <a:lstStyle/>
        <a:p>
          <a:endParaRPr lang="zh-CN" altLang="en-US"/>
        </a:p>
      </dgm:t>
    </dgm:pt>
    <dgm:pt modelId="{221A67B3-C1ED-4025-9E48-8D26E0FD46B1}" type="pres">
      <dgm:prSet presAssocID="{3EA1A5B8-5E94-41D2-AAFB-774811F5F1EE}" presName="parTxOnlySpace" presStyleCnt="0"/>
      <dgm:spPr/>
    </dgm:pt>
    <dgm:pt modelId="{C55BF9CA-3E4D-448F-98B8-23B48090FF40}" type="pres">
      <dgm:prSet presAssocID="{781A8CE3-5834-44E1-BE47-DE92304CE7BD}" presName="parTxOnly" presStyleLbl="node1" presStyleIdx="3" presStyleCnt="4">
        <dgm:presLayoutVars>
          <dgm:chMax val="0"/>
          <dgm:chPref val="0"/>
          <dgm:bulletEnabled val="1"/>
        </dgm:presLayoutVars>
      </dgm:prSet>
      <dgm:spPr/>
      <dgm:t>
        <a:bodyPr/>
        <a:lstStyle/>
        <a:p>
          <a:endParaRPr lang="zh-CN" altLang="en-US"/>
        </a:p>
      </dgm:t>
    </dgm:pt>
  </dgm:ptLst>
  <dgm:cxnLst>
    <dgm:cxn modelId="{165F054D-724A-465B-BE7F-DE99D5A15A57}" type="presOf" srcId="{A073FEA6-1100-475F-9BB5-DB1E8DA7DFE0}" destId="{6FE2258D-6EB4-4F5D-9092-88258C5C7665}" srcOrd="0" destOrd="0" presId="urn:microsoft.com/office/officeart/2005/8/layout/chevron1"/>
    <dgm:cxn modelId="{AC57E6E9-8058-485C-8E29-CD8285973B77}" type="presOf" srcId="{A4C5BE3A-C930-4A93-AEB9-43957A86FB65}" destId="{5750A1A3-68A3-4581-8EF7-4988CE402041}" srcOrd="0" destOrd="0" presId="urn:microsoft.com/office/officeart/2005/8/layout/chevron1"/>
    <dgm:cxn modelId="{BEF88F21-A228-4E95-8516-870CA8564D8F}" type="presOf" srcId="{EB1A7E89-5C3A-42AE-BBE2-457EE9DAC3A7}" destId="{2B598AF8-2CB9-4976-98D5-56987C1D2A1C}" srcOrd="0" destOrd="0" presId="urn:microsoft.com/office/officeart/2005/8/layout/chevron1"/>
    <dgm:cxn modelId="{A2BF1D28-B60F-4D62-97C0-1D28191A23F8}" srcId="{A4C5BE3A-C930-4A93-AEB9-43957A86FB65}" destId="{781A8CE3-5834-44E1-BE47-DE92304CE7BD}" srcOrd="3" destOrd="0" parTransId="{FDFEC4AE-6D2D-46A3-9D5A-66B65E68570C}" sibTransId="{9EDDD115-7294-4E3D-9F86-BA9A57960644}"/>
    <dgm:cxn modelId="{D9DCF21C-6FCA-4B73-AF9C-0BEF47BE800A}" type="presOf" srcId="{A57D6E55-5C3C-4964-A416-25BFBF666F5A}" destId="{8C1DE42E-4FA4-4F38-BD1A-D518F435CE56}" srcOrd="0" destOrd="0" presId="urn:microsoft.com/office/officeart/2005/8/layout/chevron1"/>
    <dgm:cxn modelId="{DD1FEFD1-1D68-49D9-B7EA-211B5E9DCBA6}" srcId="{A4C5BE3A-C930-4A93-AEB9-43957A86FB65}" destId="{EB1A7E89-5C3A-42AE-BBE2-457EE9DAC3A7}" srcOrd="2" destOrd="0" parTransId="{6D19E94C-0282-4DAF-8D49-641C8B0B5A80}" sibTransId="{3EA1A5B8-5E94-41D2-AAFB-774811F5F1EE}"/>
    <dgm:cxn modelId="{89DE1270-B654-43EC-B667-5E78B22C96DF}" srcId="{A4C5BE3A-C930-4A93-AEB9-43957A86FB65}" destId="{A57D6E55-5C3C-4964-A416-25BFBF666F5A}" srcOrd="0" destOrd="0" parTransId="{6DC459F3-B6A5-4C26-B189-800393912728}" sibTransId="{ADDA8963-03BF-440C-B7B5-302EBF7BBA3D}"/>
    <dgm:cxn modelId="{6C0DDB95-5EA7-49CB-904D-9A0A4C9961C7}" type="presOf" srcId="{781A8CE3-5834-44E1-BE47-DE92304CE7BD}" destId="{C55BF9CA-3E4D-448F-98B8-23B48090FF40}" srcOrd="0" destOrd="0" presId="urn:microsoft.com/office/officeart/2005/8/layout/chevron1"/>
    <dgm:cxn modelId="{2AF4A3FB-FBA4-4A5B-AC72-525A8840EC1E}" srcId="{A4C5BE3A-C930-4A93-AEB9-43957A86FB65}" destId="{A073FEA6-1100-475F-9BB5-DB1E8DA7DFE0}" srcOrd="1" destOrd="0" parTransId="{1B0ED07C-0630-46B2-9015-C9233B464AB0}" sibTransId="{D8CA7F75-6B7C-49CE-A62B-179A29BA08D6}"/>
    <dgm:cxn modelId="{2EDF32E0-E4A0-45DF-9E46-CD600BA3C5CE}" type="presParOf" srcId="{5750A1A3-68A3-4581-8EF7-4988CE402041}" destId="{8C1DE42E-4FA4-4F38-BD1A-D518F435CE56}" srcOrd="0" destOrd="0" presId="urn:microsoft.com/office/officeart/2005/8/layout/chevron1"/>
    <dgm:cxn modelId="{36522C45-2438-4B8E-A78E-F3918BD13AC4}" type="presParOf" srcId="{5750A1A3-68A3-4581-8EF7-4988CE402041}" destId="{B504E42B-3499-49DC-AA2F-DEEC79A75DAE}" srcOrd="1" destOrd="0" presId="urn:microsoft.com/office/officeart/2005/8/layout/chevron1"/>
    <dgm:cxn modelId="{711238C1-D870-42B1-B8DD-AFCF4322BF3F}" type="presParOf" srcId="{5750A1A3-68A3-4581-8EF7-4988CE402041}" destId="{6FE2258D-6EB4-4F5D-9092-88258C5C7665}" srcOrd="2" destOrd="0" presId="urn:microsoft.com/office/officeart/2005/8/layout/chevron1"/>
    <dgm:cxn modelId="{35B245C2-CC55-47BF-9D16-525F2FEAB8E7}" type="presParOf" srcId="{5750A1A3-68A3-4581-8EF7-4988CE402041}" destId="{EBCB1A5C-EB91-448F-82BA-112D354B0D6D}" srcOrd="3" destOrd="0" presId="urn:microsoft.com/office/officeart/2005/8/layout/chevron1"/>
    <dgm:cxn modelId="{BBB35DD9-A416-42ED-8BF1-522E67600085}" type="presParOf" srcId="{5750A1A3-68A3-4581-8EF7-4988CE402041}" destId="{2B598AF8-2CB9-4976-98D5-56987C1D2A1C}" srcOrd="4" destOrd="0" presId="urn:microsoft.com/office/officeart/2005/8/layout/chevron1"/>
    <dgm:cxn modelId="{18AB05E0-112A-4E75-99A4-D9DA58778C54}" type="presParOf" srcId="{5750A1A3-68A3-4581-8EF7-4988CE402041}" destId="{221A67B3-C1ED-4025-9E48-8D26E0FD46B1}" srcOrd="5" destOrd="0" presId="urn:microsoft.com/office/officeart/2005/8/layout/chevron1"/>
    <dgm:cxn modelId="{F36956F6-0927-4689-8031-1D7088A1D03D}" type="presParOf" srcId="{5750A1A3-68A3-4581-8EF7-4988CE402041}" destId="{C55BF9CA-3E4D-448F-98B8-23B48090FF40}" srcOrd="6"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10621-AA4D-4962-B510-3D4AB31FF37F}" type="doc">
      <dgm:prSet loTypeId="urn:microsoft.com/office/officeart/2005/8/layout/hProcess9" loCatId="process" qsTypeId="urn:microsoft.com/office/officeart/2005/8/quickstyle/simple1" qsCatId="simple" csTypeId="urn:microsoft.com/office/officeart/2005/8/colors/colorful5" csCatId="colorful" phldr="1"/>
      <dgm:spPr/>
    </dgm:pt>
    <dgm:pt modelId="{E66C6321-3F91-4C34-810A-233F45C55011}">
      <dgm:prSet phldrT="[文本]"/>
      <dgm:spPr/>
      <dgm:t>
        <a:bodyPr/>
        <a:lstStyle/>
        <a:p>
          <a:r>
            <a:rPr lang="zh-CN" altLang="en-US" dirty="0" smtClean="0"/>
            <a:t>筹划</a:t>
          </a:r>
          <a:endParaRPr lang="zh-CN" altLang="en-US" dirty="0"/>
        </a:p>
      </dgm:t>
    </dgm:pt>
    <dgm:pt modelId="{E61D41A1-E913-4F65-B46C-0BD22B2AEFB5}" type="parTrans" cxnId="{477DA9AB-D606-469E-9379-54C80050ABDE}">
      <dgm:prSet/>
      <dgm:spPr/>
      <dgm:t>
        <a:bodyPr/>
        <a:lstStyle/>
        <a:p>
          <a:endParaRPr lang="zh-CN" altLang="en-US"/>
        </a:p>
      </dgm:t>
    </dgm:pt>
    <dgm:pt modelId="{7E140217-8360-4E9C-A743-02159FED687A}" type="sibTrans" cxnId="{477DA9AB-D606-469E-9379-54C80050ABDE}">
      <dgm:prSet/>
      <dgm:spPr/>
      <dgm:t>
        <a:bodyPr/>
        <a:lstStyle/>
        <a:p>
          <a:endParaRPr lang="zh-CN" altLang="en-US"/>
        </a:p>
      </dgm:t>
    </dgm:pt>
    <dgm:pt modelId="{B4201684-2AF2-432C-B444-8A896BAD94DD}">
      <dgm:prSet phldrT="[文本]"/>
      <dgm:spPr/>
      <dgm:t>
        <a:bodyPr/>
        <a:lstStyle/>
        <a:p>
          <a:r>
            <a:rPr lang="zh-CN" altLang="en-US" dirty="0" smtClean="0"/>
            <a:t>综合与交流</a:t>
          </a:r>
          <a:endParaRPr lang="zh-CN" altLang="en-US" dirty="0"/>
        </a:p>
      </dgm:t>
    </dgm:pt>
    <dgm:pt modelId="{76E6EDCF-4F9D-43A3-BE03-92AAE19B2CBE}" type="parTrans" cxnId="{B43D5CA2-2ECE-45AA-B3F8-67576A1891B2}">
      <dgm:prSet/>
      <dgm:spPr/>
      <dgm:t>
        <a:bodyPr/>
        <a:lstStyle/>
        <a:p>
          <a:endParaRPr lang="zh-CN" altLang="en-US"/>
        </a:p>
      </dgm:t>
    </dgm:pt>
    <dgm:pt modelId="{2D4AC3D0-DF72-4FC5-A530-1D012F792962}" type="sibTrans" cxnId="{B43D5CA2-2ECE-45AA-B3F8-67576A1891B2}">
      <dgm:prSet/>
      <dgm:spPr/>
      <dgm:t>
        <a:bodyPr/>
        <a:lstStyle/>
        <a:p>
          <a:endParaRPr lang="zh-CN" altLang="en-US"/>
        </a:p>
      </dgm:t>
    </dgm:pt>
    <dgm:pt modelId="{006937DB-8E15-4491-AC5B-FE57669E5772}">
      <dgm:prSet phldrT="[文本]"/>
      <dgm:spPr/>
      <dgm:t>
        <a:bodyPr/>
        <a:lstStyle/>
        <a:p>
          <a:r>
            <a:rPr lang="zh-CN" altLang="en-US" dirty="0" smtClean="0"/>
            <a:t>活动</a:t>
          </a:r>
          <a:endParaRPr lang="zh-CN" altLang="en-US" dirty="0"/>
        </a:p>
      </dgm:t>
    </dgm:pt>
    <dgm:pt modelId="{97C123DE-152F-412B-937E-6A048C5F07CF}" type="parTrans" cxnId="{160DE198-7275-4EAD-84D9-D21180D52BB6}">
      <dgm:prSet/>
      <dgm:spPr/>
      <dgm:t>
        <a:bodyPr/>
        <a:lstStyle/>
        <a:p>
          <a:endParaRPr lang="zh-CN" altLang="en-US"/>
        </a:p>
      </dgm:t>
    </dgm:pt>
    <dgm:pt modelId="{EB8801FB-0366-474B-94FE-630E589E6E60}" type="sibTrans" cxnId="{160DE198-7275-4EAD-84D9-D21180D52BB6}">
      <dgm:prSet/>
      <dgm:spPr/>
      <dgm:t>
        <a:bodyPr/>
        <a:lstStyle/>
        <a:p>
          <a:endParaRPr lang="zh-CN" altLang="en-US"/>
        </a:p>
      </dgm:t>
    </dgm:pt>
    <dgm:pt modelId="{1172821A-8E9D-407F-89C1-66F71A0005CF}">
      <dgm:prSet phldrT="[文本]"/>
      <dgm:spPr/>
      <dgm:t>
        <a:bodyPr/>
        <a:lstStyle/>
        <a:p>
          <a:r>
            <a:rPr lang="zh-CN" altLang="en-US" dirty="0" smtClean="0"/>
            <a:t>分析</a:t>
          </a:r>
          <a:endParaRPr lang="zh-CN" altLang="en-US" dirty="0"/>
        </a:p>
      </dgm:t>
    </dgm:pt>
    <dgm:pt modelId="{1C5279B6-3D8D-43A5-A333-CFD46FA6BD1E}" type="parTrans" cxnId="{B71CBF91-9974-4B29-967C-17CDACC92F0F}">
      <dgm:prSet/>
      <dgm:spPr/>
      <dgm:t>
        <a:bodyPr/>
        <a:lstStyle/>
        <a:p>
          <a:endParaRPr lang="zh-CN" altLang="en-US"/>
        </a:p>
      </dgm:t>
    </dgm:pt>
    <dgm:pt modelId="{7B453EA7-1EDA-4C90-BE1D-246F1C6B8BED}" type="sibTrans" cxnId="{B71CBF91-9974-4B29-967C-17CDACC92F0F}">
      <dgm:prSet/>
      <dgm:spPr/>
      <dgm:t>
        <a:bodyPr/>
        <a:lstStyle/>
        <a:p>
          <a:endParaRPr lang="zh-CN" altLang="en-US"/>
        </a:p>
      </dgm:t>
    </dgm:pt>
    <dgm:pt modelId="{0C7B0D43-251F-49BB-8CDB-15267B21F7FA}" type="pres">
      <dgm:prSet presAssocID="{A6610621-AA4D-4962-B510-3D4AB31FF37F}" presName="CompostProcess" presStyleCnt="0">
        <dgm:presLayoutVars>
          <dgm:dir/>
          <dgm:resizeHandles val="exact"/>
        </dgm:presLayoutVars>
      </dgm:prSet>
      <dgm:spPr/>
    </dgm:pt>
    <dgm:pt modelId="{FB2912AE-30DF-4577-93BF-761BC52E5154}" type="pres">
      <dgm:prSet presAssocID="{A6610621-AA4D-4962-B510-3D4AB31FF37F}" presName="arrow" presStyleLbl="bgShp" presStyleIdx="0" presStyleCnt="1"/>
      <dgm:spPr/>
    </dgm:pt>
    <dgm:pt modelId="{BEE8E0B6-C1ED-4904-BD40-811D6C04D7DC}" type="pres">
      <dgm:prSet presAssocID="{A6610621-AA4D-4962-B510-3D4AB31FF37F}" presName="linearProcess" presStyleCnt="0"/>
      <dgm:spPr/>
    </dgm:pt>
    <dgm:pt modelId="{84982B41-C9F4-4CEE-86B7-417C2C7E7895}" type="pres">
      <dgm:prSet presAssocID="{E66C6321-3F91-4C34-810A-233F45C55011}" presName="textNode" presStyleLbl="node1" presStyleIdx="0" presStyleCnt="4">
        <dgm:presLayoutVars>
          <dgm:bulletEnabled val="1"/>
        </dgm:presLayoutVars>
      </dgm:prSet>
      <dgm:spPr/>
      <dgm:t>
        <a:bodyPr/>
        <a:lstStyle/>
        <a:p>
          <a:endParaRPr lang="zh-CN" altLang="en-US"/>
        </a:p>
      </dgm:t>
    </dgm:pt>
    <dgm:pt modelId="{E961A830-17D7-4AEC-8ADC-70AE2FEB6F23}" type="pres">
      <dgm:prSet presAssocID="{7E140217-8360-4E9C-A743-02159FED687A}" presName="sibTrans" presStyleCnt="0"/>
      <dgm:spPr/>
    </dgm:pt>
    <dgm:pt modelId="{2D88E241-01E0-4105-B09D-5968665DBED4}" type="pres">
      <dgm:prSet presAssocID="{1172821A-8E9D-407F-89C1-66F71A0005CF}" presName="textNode" presStyleLbl="node1" presStyleIdx="1" presStyleCnt="4">
        <dgm:presLayoutVars>
          <dgm:bulletEnabled val="1"/>
        </dgm:presLayoutVars>
      </dgm:prSet>
      <dgm:spPr/>
      <dgm:t>
        <a:bodyPr/>
        <a:lstStyle/>
        <a:p>
          <a:endParaRPr lang="zh-CN" altLang="en-US"/>
        </a:p>
      </dgm:t>
    </dgm:pt>
    <dgm:pt modelId="{B999B70E-DC54-4D90-BE94-295554885237}" type="pres">
      <dgm:prSet presAssocID="{7B453EA7-1EDA-4C90-BE1D-246F1C6B8BED}" presName="sibTrans" presStyleCnt="0"/>
      <dgm:spPr/>
    </dgm:pt>
    <dgm:pt modelId="{C2D0E82E-688A-4C62-B4B6-59BE2078CA97}" type="pres">
      <dgm:prSet presAssocID="{B4201684-2AF2-432C-B444-8A896BAD94DD}" presName="textNode" presStyleLbl="node1" presStyleIdx="2" presStyleCnt="4">
        <dgm:presLayoutVars>
          <dgm:bulletEnabled val="1"/>
        </dgm:presLayoutVars>
      </dgm:prSet>
      <dgm:spPr/>
      <dgm:t>
        <a:bodyPr/>
        <a:lstStyle/>
        <a:p>
          <a:endParaRPr lang="zh-CN" altLang="en-US"/>
        </a:p>
      </dgm:t>
    </dgm:pt>
    <dgm:pt modelId="{14605E25-C068-4DF8-8E1C-7DA01AB4F769}" type="pres">
      <dgm:prSet presAssocID="{2D4AC3D0-DF72-4FC5-A530-1D012F792962}" presName="sibTrans" presStyleCnt="0"/>
      <dgm:spPr/>
    </dgm:pt>
    <dgm:pt modelId="{EC34E141-2A2E-4734-8227-0667937D4793}" type="pres">
      <dgm:prSet presAssocID="{006937DB-8E15-4491-AC5B-FE57669E5772}" presName="textNode" presStyleLbl="node1" presStyleIdx="3" presStyleCnt="4">
        <dgm:presLayoutVars>
          <dgm:bulletEnabled val="1"/>
        </dgm:presLayoutVars>
      </dgm:prSet>
      <dgm:spPr/>
      <dgm:t>
        <a:bodyPr/>
        <a:lstStyle/>
        <a:p>
          <a:endParaRPr lang="zh-CN" altLang="en-US"/>
        </a:p>
      </dgm:t>
    </dgm:pt>
  </dgm:ptLst>
  <dgm:cxnLst>
    <dgm:cxn modelId="{B71CBF91-9974-4B29-967C-17CDACC92F0F}" srcId="{A6610621-AA4D-4962-B510-3D4AB31FF37F}" destId="{1172821A-8E9D-407F-89C1-66F71A0005CF}" srcOrd="1" destOrd="0" parTransId="{1C5279B6-3D8D-43A5-A333-CFD46FA6BD1E}" sibTransId="{7B453EA7-1EDA-4C90-BE1D-246F1C6B8BED}"/>
    <dgm:cxn modelId="{8EF08998-F109-47F2-9222-BEAB00EF373A}" type="presOf" srcId="{B4201684-2AF2-432C-B444-8A896BAD94DD}" destId="{C2D0E82E-688A-4C62-B4B6-59BE2078CA97}" srcOrd="0" destOrd="0" presId="urn:microsoft.com/office/officeart/2005/8/layout/hProcess9"/>
    <dgm:cxn modelId="{CE2DA715-E00A-4940-B62F-73A5302F367C}" type="presOf" srcId="{E66C6321-3F91-4C34-810A-233F45C55011}" destId="{84982B41-C9F4-4CEE-86B7-417C2C7E7895}" srcOrd="0" destOrd="0" presId="urn:microsoft.com/office/officeart/2005/8/layout/hProcess9"/>
    <dgm:cxn modelId="{AE34B4FF-B3B2-48AE-B3DA-C041438186AD}" type="presOf" srcId="{1172821A-8E9D-407F-89C1-66F71A0005CF}" destId="{2D88E241-01E0-4105-B09D-5968665DBED4}" srcOrd="0" destOrd="0" presId="urn:microsoft.com/office/officeart/2005/8/layout/hProcess9"/>
    <dgm:cxn modelId="{B43D5CA2-2ECE-45AA-B3F8-67576A1891B2}" srcId="{A6610621-AA4D-4962-B510-3D4AB31FF37F}" destId="{B4201684-2AF2-432C-B444-8A896BAD94DD}" srcOrd="2" destOrd="0" parTransId="{76E6EDCF-4F9D-43A3-BE03-92AAE19B2CBE}" sibTransId="{2D4AC3D0-DF72-4FC5-A530-1D012F792962}"/>
    <dgm:cxn modelId="{E6C8981B-D985-4B29-86D5-33E905F2455B}" type="presOf" srcId="{A6610621-AA4D-4962-B510-3D4AB31FF37F}" destId="{0C7B0D43-251F-49BB-8CDB-15267B21F7FA}" srcOrd="0" destOrd="0" presId="urn:microsoft.com/office/officeart/2005/8/layout/hProcess9"/>
    <dgm:cxn modelId="{A8CF6FAF-AD54-4410-9B8A-73C2E433B3A4}" type="presOf" srcId="{006937DB-8E15-4491-AC5B-FE57669E5772}" destId="{EC34E141-2A2E-4734-8227-0667937D4793}" srcOrd="0" destOrd="0" presId="urn:microsoft.com/office/officeart/2005/8/layout/hProcess9"/>
    <dgm:cxn modelId="{477DA9AB-D606-469E-9379-54C80050ABDE}" srcId="{A6610621-AA4D-4962-B510-3D4AB31FF37F}" destId="{E66C6321-3F91-4C34-810A-233F45C55011}" srcOrd="0" destOrd="0" parTransId="{E61D41A1-E913-4F65-B46C-0BD22B2AEFB5}" sibTransId="{7E140217-8360-4E9C-A743-02159FED687A}"/>
    <dgm:cxn modelId="{160DE198-7275-4EAD-84D9-D21180D52BB6}" srcId="{A6610621-AA4D-4962-B510-3D4AB31FF37F}" destId="{006937DB-8E15-4491-AC5B-FE57669E5772}" srcOrd="3" destOrd="0" parTransId="{97C123DE-152F-412B-937E-6A048C5F07CF}" sibTransId="{EB8801FB-0366-474B-94FE-630E589E6E60}"/>
    <dgm:cxn modelId="{04594C07-905F-4B8A-BAEE-5BC73B0B3B75}" type="presParOf" srcId="{0C7B0D43-251F-49BB-8CDB-15267B21F7FA}" destId="{FB2912AE-30DF-4577-93BF-761BC52E5154}" srcOrd="0" destOrd="0" presId="urn:microsoft.com/office/officeart/2005/8/layout/hProcess9"/>
    <dgm:cxn modelId="{09B3ECE9-1B0A-4A25-9A03-58A98DE3208C}" type="presParOf" srcId="{0C7B0D43-251F-49BB-8CDB-15267B21F7FA}" destId="{BEE8E0B6-C1ED-4904-BD40-811D6C04D7DC}" srcOrd="1" destOrd="0" presId="urn:microsoft.com/office/officeart/2005/8/layout/hProcess9"/>
    <dgm:cxn modelId="{167E00DC-E708-4DAE-B253-2EC2BB338948}" type="presParOf" srcId="{BEE8E0B6-C1ED-4904-BD40-811D6C04D7DC}" destId="{84982B41-C9F4-4CEE-86B7-417C2C7E7895}" srcOrd="0" destOrd="0" presId="urn:microsoft.com/office/officeart/2005/8/layout/hProcess9"/>
    <dgm:cxn modelId="{E67F9DD3-8C8C-4FAA-BA71-31A573419F88}" type="presParOf" srcId="{BEE8E0B6-C1ED-4904-BD40-811D6C04D7DC}" destId="{E961A830-17D7-4AEC-8ADC-70AE2FEB6F23}" srcOrd="1" destOrd="0" presId="urn:microsoft.com/office/officeart/2005/8/layout/hProcess9"/>
    <dgm:cxn modelId="{3A62D6E6-48FB-4389-AD8C-D1599FD6DA25}" type="presParOf" srcId="{BEE8E0B6-C1ED-4904-BD40-811D6C04D7DC}" destId="{2D88E241-01E0-4105-B09D-5968665DBED4}" srcOrd="2" destOrd="0" presId="urn:microsoft.com/office/officeart/2005/8/layout/hProcess9"/>
    <dgm:cxn modelId="{A8CF6ABA-5E57-42B1-BD80-239E6A61D491}" type="presParOf" srcId="{BEE8E0B6-C1ED-4904-BD40-811D6C04D7DC}" destId="{B999B70E-DC54-4D90-BE94-295554885237}" srcOrd="3" destOrd="0" presId="urn:microsoft.com/office/officeart/2005/8/layout/hProcess9"/>
    <dgm:cxn modelId="{614B1AAA-98D6-4FA6-BF8E-5D80B4217B5A}" type="presParOf" srcId="{BEE8E0B6-C1ED-4904-BD40-811D6C04D7DC}" destId="{C2D0E82E-688A-4C62-B4B6-59BE2078CA97}" srcOrd="4" destOrd="0" presId="urn:microsoft.com/office/officeart/2005/8/layout/hProcess9"/>
    <dgm:cxn modelId="{8DF7037C-4916-47A0-B487-75926E2AE23A}" type="presParOf" srcId="{BEE8E0B6-C1ED-4904-BD40-811D6C04D7DC}" destId="{14605E25-C068-4DF8-8E1C-7DA01AB4F769}" srcOrd="5" destOrd="0" presId="urn:microsoft.com/office/officeart/2005/8/layout/hProcess9"/>
    <dgm:cxn modelId="{F17155BF-85B9-4778-98AD-71F0F4D326CD}" type="presParOf" srcId="{BEE8E0B6-C1ED-4904-BD40-811D6C04D7DC}" destId="{EC34E141-2A2E-4734-8227-0667937D4793}"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23A1A-7D0A-4457-8B0A-D72C35847E60}" type="doc">
      <dgm:prSet loTypeId="urn:microsoft.com/office/officeart/2009/3/layout/OpposingIdeas" loCatId="relationship" qsTypeId="urn:microsoft.com/office/officeart/2005/8/quickstyle/simple1" qsCatId="simple" csTypeId="urn:microsoft.com/office/officeart/2005/8/colors/colorful4" csCatId="colorful" phldr="1"/>
      <dgm:spPr/>
      <dgm:t>
        <a:bodyPr/>
        <a:lstStyle/>
        <a:p>
          <a:endParaRPr lang="zh-CN" altLang="en-US"/>
        </a:p>
      </dgm:t>
    </dgm:pt>
    <dgm:pt modelId="{930CEBCD-C08D-42C2-AF2A-AEE6960EC669}">
      <dgm:prSet phldrT="[文本]" custT="1"/>
      <dgm:spPr/>
      <dgm:t>
        <a:bodyPr/>
        <a:lstStyle/>
        <a:p>
          <a:r>
            <a:rPr lang="zh-CN" altLang="en-US" sz="1600" b="1" dirty="0" smtClean="0"/>
            <a:t>组织层面</a:t>
          </a:r>
          <a:endParaRPr lang="zh-CN" altLang="en-US" sz="1600" b="1" dirty="0"/>
        </a:p>
      </dgm:t>
    </dgm:pt>
    <dgm:pt modelId="{4B83F8E6-7C6B-4AB7-8868-1FA60A77523A}" type="parTrans" cxnId="{3914DE29-4D7D-401B-B2ED-BF683D0A06E8}">
      <dgm:prSet/>
      <dgm:spPr/>
      <dgm:t>
        <a:bodyPr/>
        <a:lstStyle/>
        <a:p>
          <a:endParaRPr lang="zh-CN" altLang="en-US"/>
        </a:p>
      </dgm:t>
    </dgm:pt>
    <dgm:pt modelId="{2D7EE581-A62C-4F49-B006-3CC30B4844CB}" type="sibTrans" cxnId="{3914DE29-4D7D-401B-B2ED-BF683D0A06E8}">
      <dgm:prSet/>
      <dgm:spPr/>
      <dgm:t>
        <a:bodyPr/>
        <a:lstStyle/>
        <a:p>
          <a:endParaRPr lang="zh-CN" altLang="en-US"/>
        </a:p>
      </dgm:t>
    </dgm:pt>
    <dgm:pt modelId="{6A8C8EC5-80B2-4BAC-AD8E-21D26D28E7FE}">
      <dgm:prSet phldrT="[文本]"/>
      <dgm:spPr/>
      <dgm:t>
        <a:bodyPr/>
        <a:lstStyle/>
        <a:p>
          <a:r>
            <a:rPr lang="zh-CN" altLang="en-US" b="1" dirty="0" smtClean="0">
              <a:solidFill>
                <a:srgbClr val="FF0000"/>
              </a:solidFill>
            </a:rPr>
            <a:t>决策能够为组织确立明确的方向</a:t>
          </a:r>
          <a:r>
            <a:rPr lang="zh-CN" altLang="en-US" dirty="0" smtClean="0"/>
            <a:t>。管理是为了实现某一目标而协调不同成员行为的活动，对管理目标的决策可以为管理活动指明方向。</a:t>
          </a:r>
          <a:endParaRPr lang="zh-CN" altLang="en-US" dirty="0"/>
        </a:p>
      </dgm:t>
    </dgm:pt>
    <dgm:pt modelId="{96E532CF-3A95-4FC3-9C59-AF31403EF331}" type="parTrans" cxnId="{3A0F4AA7-7239-4F84-8BDA-1D0B6726824F}">
      <dgm:prSet/>
      <dgm:spPr/>
      <dgm:t>
        <a:bodyPr/>
        <a:lstStyle/>
        <a:p>
          <a:endParaRPr lang="zh-CN" altLang="en-US"/>
        </a:p>
      </dgm:t>
    </dgm:pt>
    <dgm:pt modelId="{9E15816B-CBF4-4BCB-A653-FEBFEFE33A1B}" type="sibTrans" cxnId="{3A0F4AA7-7239-4F84-8BDA-1D0B6726824F}">
      <dgm:prSet/>
      <dgm:spPr/>
      <dgm:t>
        <a:bodyPr/>
        <a:lstStyle/>
        <a:p>
          <a:endParaRPr lang="zh-CN" altLang="en-US"/>
        </a:p>
      </dgm:t>
    </dgm:pt>
    <dgm:pt modelId="{DB61B439-72F7-4F88-B3F1-2A49EA81FA87}">
      <dgm:prSet custT="1"/>
      <dgm:spPr/>
      <dgm:t>
        <a:bodyPr/>
        <a:lstStyle/>
        <a:p>
          <a:r>
            <a:rPr lang="zh-CN" altLang="en-US" sz="1600" b="1" dirty="0" smtClean="0"/>
            <a:t>个体层面</a:t>
          </a:r>
          <a:endParaRPr lang="zh-CN" altLang="en-US" sz="1600" b="1" dirty="0"/>
        </a:p>
      </dgm:t>
    </dgm:pt>
    <dgm:pt modelId="{D320B5E5-D8A4-40F9-81C0-7A564334C891}" type="parTrans" cxnId="{AF474B9B-3083-47CB-AB83-72EA176EF691}">
      <dgm:prSet/>
      <dgm:spPr/>
      <dgm:t>
        <a:bodyPr/>
        <a:lstStyle/>
        <a:p>
          <a:endParaRPr lang="zh-CN" altLang="en-US"/>
        </a:p>
      </dgm:t>
    </dgm:pt>
    <dgm:pt modelId="{659D2F7B-F306-4FE9-942F-17B0275C7801}" type="sibTrans" cxnId="{AF474B9B-3083-47CB-AB83-72EA176EF691}">
      <dgm:prSet/>
      <dgm:spPr/>
      <dgm:t>
        <a:bodyPr/>
        <a:lstStyle/>
        <a:p>
          <a:endParaRPr lang="zh-CN" altLang="en-US"/>
        </a:p>
      </dgm:t>
    </dgm:pt>
    <dgm:pt modelId="{1FE151C7-FD66-4B4C-99C4-805B129FDDB0}">
      <dgm:prSet/>
      <dgm:spPr/>
      <dgm:t>
        <a:bodyPr/>
        <a:lstStyle/>
        <a:p>
          <a:r>
            <a:rPr lang="zh-CN" altLang="en-US" b="1" dirty="0" smtClean="0">
              <a:solidFill>
                <a:srgbClr val="FF0000"/>
              </a:solidFill>
            </a:rPr>
            <a:t>决策可以激发组织成员的积极性</a:t>
          </a:r>
          <a:r>
            <a:rPr lang="zh-CN" altLang="en-US" dirty="0" smtClean="0"/>
            <a:t>。有效的决策，可以激发成员的工作热情、干劲，通过决策方案的确定，达到激励人奋斗的作用。</a:t>
          </a:r>
          <a:endParaRPr lang="zh-CN" altLang="en-US" dirty="0"/>
        </a:p>
      </dgm:t>
    </dgm:pt>
    <dgm:pt modelId="{804F8708-AB7B-465E-8E74-CDDAA77B6267}" type="parTrans" cxnId="{D4C1B717-2077-4654-AA94-A320D99DFA71}">
      <dgm:prSet/>
      <dgm:spPr/>
      <dgm:t>
        <a:bodyPr/>
        <a:lstStyle/>
        <a:p>
          <a:endParaRPr lang="zh-CN" altLang="en-US"/>
        </a:p>
      </dgm:t>
    </dgm:pt>
    <dgm:pt modelId="{3366FCC6-0293-4512-A32A-6E111CAC97A0}" type="sibTrans" cxnId="{D4C1B717-2077-4654-AA94-A320D99DFA71}">
      <dgm:prSet/>
      <dgm:spPr/>
      <dgm:t>
        <a:bodyPr/>
        <a:lstStyle/>
        <a:p>
          <a:endParaRPr lang="zh-CN" altLang="en-US"/>
        </a:p>
      </dgm:t>
    </dgm:pt>
    <dgm:pt modelId="{6E6FAB21-9368-491E-BB83-2BA38B890AC3}" type="pres">
      <dgm:prSet presAssocID="{BBE23A1A-7D0A-4457-8B0A-D72C35847E60}" presName="Name0" presStyleCnt="0">
        <dgm:presLayoutVars>
          <dgm:chMax val="2"/>
          <dgm:dir/>
          <dgm:animOne val="branch"/>
          <dgm:animLvl val="lvl"/>
          <dgm:resizeHandles val="exact"/>
        </dgm:presLayoutVars>
      </dgm:prSet>
      <dgm:spPr/>
      <dgm:t>
        <a:bodyPr/>
        <a:lstStyle/>
        <a:p>
          <a:endParaRPr lang="zh-CN" altLang="en-US"/>
        </a:p>
      </dgm:t>
    </dgm:pt>
    <dgm:pt modelId="{F29307DB-AB60-4B2D-BFF1-8D34112DFF48}" type="pres">
      <dgm:prSet presAssocID="{BBE23A1A-7D0A-4457-8B0A-D72C35847E60}" presName="Background" presStyleLbl="node1" presStyleIdx="0" presStyleCnt="1"/>
      <dgm:spPr/>
      <dgm:t>
        <a:bodyPr/>
        <a:lstStyle/>
        <a:p>
          <a:endParaRPr lang="zh-CN" altLang="en-US"/>
        </a:p>
      </dgm:t>
    </dgm:pt>
    <dgm:pt modelId="{DCE86724-9C08-4BB3-88BB-BD4EA30552B8}" type="pres">
      <dgm:prSet presAssocID="{BBE23A1A-7D0A-4457-8B0A-D72C35847E60}" presName="Divider" presStyleLbl="callout" presStyleIdx="0" presStyleCnt="1"/>
      <dgm:spPr/>
      <dgm:t>
        <a:bodyPr/>
        <a:lstStyle/>
        <a:p>
          <a:endParaRPr lang="zh-CN" altLang="en-US"/>
        </a:p>
      </dgm:t>
    </dgm:pt>
    <dgm:pt modelId="{E8921CF7-CD97-4D5D-98A4-63AAD943DB16}" type="pres">
      <dgm:prSet presAssocID="{BBE23A1A-7D0A-4457-8B0A-D72C35847E60}" presName="ChildText1" presStyleLbl="revTx" presStyleIdx="0" presStyleCnt="0">
        <dgm:presLayoutVars>
          <dgm:chMax val="0"/>
          <dgm:chPref val="0"/>
          <dgm:bulletEnabled val="1"/>
        </dgm:presLayoutVars>
      </dgm:prSet>
      <dgm:spPr/>
      <dgm:t>
        <a:bodyPr/>
        <a:lstStyle/>
        <a:p>
          <a:endParaRPr lang="zh-CN" altLang="en-US"/>
        </a:p>
      </dgm:t>
    </dgm:pt>
    <dgm:pt modelId="{F2EA483C-AD7B-4C0C-BC31-AF05199CEA06}" type="pres">
      <dgm:prSet presAssocID="{BBE23A1A-7D0A-4457-8B0A-D72C35847E60}" presName="ChildText2" presStyleLbl="revTx" presStyleIdx="0" presStyleCnt="0">
        <dgm:presLayoutVars>
          <dgm:chMax val="0"/>
          <dgm:chPref val="0"/>
          <dgm:bulletEnabled val="1"/>
        </dgm:presLayoutVars>
      </dgm:prSet>
      <dgm:spPr/>
      <dgm:t>
        <a:bodyPr/>
        <a:lstStyle/>
        <a:p>
          <a:endParaRPr lang="zh-CN" altLang="en-US"/>
        </a:p>
      </dgm:t>
    </dgm:pt>
    <dgm:pt modelId="{B00BBE13-90E3-492D-A665-DEF67B87AAF1}" type="pres">
      <dgm:prSet presAssocID="{BBE23A1A-7D0A-4457-8B0A-D72C35847E60}" presName="ParentText1" presStyleLbl="revTx" presStyleIdx="0" presStyleCnt="0">
        <dgm:presLayoutVars>
          <dgm:chMax val="1"/>
          <dgm:chPref val="1"/>
        </dgm:presLayoutVars>
      </dgm:prSet>
      <dgm:spPr/>
      <dgm:t>
        <a:bodyPr/>
        <a:lstStyle/>
        <a:p>
          <a:endParaRPr lang="zh-CN" altLang="en-US"/>
        </a:p>
      </dgm:t>
    </dgm:pt>
    <dgm:pt modelId="{EFCE5C2E-5B42-485A-86EF-6B228007F6C8}" type="pres">
      <dgm:prSet presAssocID="{BBE23A1A-7D0A-4457-8B0A-D72C35847E60}" presName="ParentShape1" presStyleLbl="alignImgPlace1" presStyleIdx="0" presStyleCnt="2">
        <dgm:presLayoutVars/>
      </dgm:prSet>
      <dgm:spPr/>
      <dgm:t>
        <a:bodyPr/>
        <a:lstStyle/>
        <a:p>
          <a:endParaRPr lang="zh-CN" altLang="en-US"/>
        </a:p>
      </dgm:t>
    </dgm:pt>
    <dgm:pt modelId="{139803F3-C221-4272-8C9F-255433EC78DE}" type="pres">
      <dgm:prSet presAssocID="{BBE23A1A-7D0A-4457-8B0A-D72C35847E60}" presName="ParentText2" presStyleLbl="revTx" presStyleIdx="0" presStyleCnt="0">
        <dgm:presLayoutVars>
          <dgm:chMax val="1"/>
          <dgm:chPref val="1"/>
        </dgm:presLayoutVars>
      </dgm:prSet>
      <dgm:spPr/>
      <dgm:t>
        <a:bodyPr/>
        <a:lstStyle/>
        <a:p>
          <a:endParaRPr lang="zh-CN" altLang="en-US"/>
        </a:p>
      </dgm:t>
    </dgm:pt>
    <dgm:pt modelId="{55F69DCD-3E09-4E64-B8CA-783FDFFA925E}" type="pres">
      <dgm:prSet presAssocID="{BBE23A1A-7D0A-4457-8B0A-D72C35847E60}" presName="ParentShape2" presStyleLbl="alignImgPlace1" presStyleIdx="1" presStyleCnt="2">
        <dgm:presLayoutVars/>
      </dgm:prSet>
      <dgm:spPr/>
      <dgm:t>
        <a:bodyPr/>
        <a:lstStyle/>
        <a:p>
          <a:endParaRPr lang="zh-CN" altLang="en-US"/>
        </a:p>
      </dgm:t>
    </dgm:pt>
  </dgm:ptLst>
  <dgm:cxnLst>
    <dgm:cxn modelId="{D4C1B717-2077-4654-AA94-A320D99DFA71}" srcId="{DB61B439-72F7-4F88-B3F1-2A49EA81FA87}" destId="{1FE151C7-FD66-4B4C-99C4-805B129FDDB0}" srcOrd="0" destOrd="0" parTransId="{804F8708-AB7B-465E-8E74-CDDAA77B6267}" sibTransId="{3366FCC6-0293-4512-A32A-6E111CAC97A0}"/>
    <dgm:cxn modelId="{946A1BAD-2E5F-4F6E-A961-6816874A0BC8}" type="presOf" srcId="{930CEBCD-C08D-42C2-AF2A-AEE6960EC669}" destId="{B00BBE13-90E3-492D-A665-DEF67B87AAF1}" srcOrd="0" destOrd="0" presId="urn:microsoft.com/office/officeart/2009/3/layout/OpposingIdeas"/>
    <dgm:cxn modelId="{99CAC335-1C66-4A92-93FA-859BD961DCC3}" type="presOf" srcId="{930CEBCD-C08D-42C2-AF2A-AEE6960EC669}" destId="{EFCE5C2E-5B42-485A-86EF-6B228007F6C8}" srcOrd="1" destOrd="0" presId="urn:microsoft.com/office/officeart/2009/3/layout/OpposingIdeas"/>
    <dgm:cxn modelId="{3914DE29-4D7D-401B-B2ED-BF683D0A06E8}" srcId="{BBE23A1A-7D0A-4457-8B0A-D72C35847E60}" destId="{930CEBCD-C08D-42C2-AF2A-AEE6960EC669}" srcOrd="0" destOrd="0" parTransId="{4B83F8E6-7C6B-4AB7-8868-1FA60A77523A}" sibTransId="{2D7EE581-A62C-4F49-B006-3CC30B4844CB}"/>
    <dgm:cxn modelId="{2EA7DB6A-3349-41D2-8F33-3F8C568F289D}" type="presOf" srcId="{1FE151C7-FD66-4B4C-99C4-805B129FDDB0}" destId="{F2EA483C-AD7B-4C0C-BC31-AF05199CEA06}" srcOrd="0" destOrd="0" presId="urn:microsoft.com/office/officeart/2009/3/layout/OpposingIdeas"/>
    <dgm:cxn modelId="{AF474B9B-3083-47CB-AB83-72EA176EF691}" srcId="{BBE23A1A-7D0A-4457-8B0A-D72C35847E60}" destId="{DB61B439-72F7-4F88-B3F1-2A49EA81FA87}" srcOrd="1" destOrd="0" parTransId="{D320B5E5-D8A4-40F9-81C0-7A564334C891}" sibTransId="{659D2F7B-F306-4FE9-942F-17B0275C7801}"/>
    <dgm:cxn modelId="{5AE7F653-69A4-485F-9E67-5608FE39AF67}" type="presOf" srcId="{6A8C8EC5-80B2-4BAC-AD8E-21D26D28E7FE}" destId="{E8921CF7-CD97-4D5D-98A4-63AAD943DB16}" srcOrd="0" destOrd="0" presId="urn:microsoft.com/office/officeart/2009/3/layout/OpposingIdeas"/>
    <dgm:cxn modelId="{FA63723E-576D-44D2-94AB-FE8D26B690E3}" type="presOf" srcId="{BBE23A1A-7D0A-4457-8B0A-D72C35847E60}" destId="{6E6FAB21-9368-491E-BB83-2BA38B890AC3}" srcOrd="0" destOrd="0" presId="urn:microsoft.com/office/officeart/2009/3/layout/OpposingIdeas"/>
    <dgm:cxn modelId="{53E18F10-639B-4150-9442-41E2350CE2C3}" type="presOf" srcId="{DB61B439-72F7-4F88-B3F1-2A49EA81FA87}" destId="{55F69DCD-3E09-4E64-B8CA-783FDFFA925E}" srcOrd="1" destOrd="0" presId="urn:microsoft.com/office/officeart/2009/3/layout/OpposingIdeas"/>
    <dgm:cxn modelId="{3A0F4AA7-7239-4F84-8BDA-1D0B6726824F}" srcId="{930CEBCD-C08D-42C2-AF2A-AEE6960EC669}" destId="{6A8C8EC5-80B2-4BAC-AD8E-21D26D28E7FE}" srcOrd="0" destOrd="0" parTransId="{96E532CF-3A95-4FC3-9C59-AF31403EF331}" sibTransId="{9E15816B-CBF4-4BCB-A653-FEBFEFE33A1B}"/>
    <dgm:cxn modelId="{28F6F9BD-8B93-4B82-80A2-DCC96D4E1241}" type="presOf" srcId="{DB61B439-72F7-4F88-B3F1-2A49EA81FA87}" destId="{139803F3-C221-4272-8C9F-255433EC78DE}" srcOrd="0" destOrd="0" presId="urn:microsoft.com/office/officeart/2009/3/layout/OpposingIdeas"/>
    <dgm:cxn modelId="{3AA1C8E7-3FB4-4AA5-A490-079BD45818E2}" type="presParOf" srcId="{6E6FAB21-9368-491E-BB83-2BA38B890AC3}" destId="{F29307DB-AB60-4B2D-BFF1-8D34112DFF48}" srcOrd="0" destOrd="0" presId="urn:microsoft.com/office/officeart/2009/3/layout/OpposingIdeas"/>
    <dgm:cxn modelId="{E2399E20-EDC8-499C-9C9D-C30F871435AA}" type="presParOf" srcId="{6E6FAB21-9368-491E-BB83-2BA38B890AC3}" destId="{DCE86724-9C08-4BB3-88BB-BD4EA30552B8}" srcOrd="1" destOrd="0" presId="urn:microsoft.com/office/officeart/2009/3/layout/OpposingIdeas"/>
    <dgm:cxn modelId="{D740A481-3F23-480A-93F9-33807B6584B0}" type="presParOf" srcId="{6E6FAB21-9368-491E-BB83-2BA38B890AC3}" destId="{E8921CF7-CD97-4D5D-98A4-63AAD943DB16}" srcOrd="2" destOrd="0" presId="urn:microsoft.com/office/officeart/2009/3/layout/OpposingIdeas"/>
    <dgm:cxn modelId="{B3A95BD8-D070-4E94-84D1-FE0987521112}" type="presParOf" srcId="{6E6FAB21-9368-491E-BB83-2BA38B890AC3}" destId="{F2EA483C-AD7B-4C0C-BC31-AF05199CEA06}" srcOrd="3" destOrd="0" presId="urn:microsoft.com/office/officeart/2009/3/layout/OpposingIdeas"/>
    <dgm:cxn modelId="{C2012797-00B3-417B-9F49-FCCDBA802204}" type="presParOf" srcId="{6E6FAB21-9368-491E-BB83-2BA38B890AC3}" destId="{B00BBE13-90E3-492D-A665-DEF67B87AAF1}" srcOrd="4" destOrd="0" presId="urn:microsoft.com/office/officeart/2009/3/layout/OpposingIdeas"/>
    <dgm:cxn modelId="{DA63506D-44DE-4122-B0E7-4905ADCE6907}" type="presParOf" srcId="{6E6FAB21-9368-491E-BB83-2BA38B890AC3}" destId="{EFCE5C2E-5B42-485A-86EF-6B228007F6C8}" srcOrd="5" destOrd="0" presId="urn:microsoft.com/office/officeart/2009/3/layout/OpposingIdeas"/>
    <dgm:cxn modelId="{A07AE355-B187-4764-9E91-65E37979D237}" type="presParOf" srcId="{6E6FAB21-9368-491E-BB83-2BA38B890AC3}" destId="{139803F3-C221-4272-8C9F-255433EC78DE}" srcOrd="6" destOrd="0" presId="urn:microsoft.com/office/officeart/2009/3/layout/OpposingIdeas"/>
    <dgm:cxn modelId="{3A4D3908-4A85-427E-8224-D5A8B2177458}" type="presParOf" srcId="{6E6FAB21-9368-491E-BB83-2BA38B890AC3}" destId="{55F69DCD-3E09-4E64-B8CA-783FDFFA925E}" srcOrd="7" destOrd="0" presId="urn:microsoft.com/office/officeart/2009/3/layout/OpposingIdea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23A1A-7D0A-4457-8B0A-D72C35847E60}" type="doc">
      <dgm:prSet loTypeId="urn:microsoft.com/office/officeart/2009/3/layout/OpposingIdeas" loCatId="relationship" qsTypeId="urn:microsoft.com/office/officeart/2005/8/quickstyle/simple1" qsCatId="simple" csTypeId="urn:microsoft.com/office/officeart/2005/8/colors/colorful4" csCatId="colorful" phldr="1"/>
      <dgm:spPr/>
      <dgm:t>
        <a:bodyPr/>
        <a:lstStyle/>
        <a:p>
          <a:endParaRPr lang="zh-CN" altLang="en-US"/>
        </a:p>
      </dgm:t>
    </dgm:pt>
    <dgm:pt modelId="{930CEBCD-C08D-42C2-AF2A-AEE6960EC669}">
      <dgm:prSet phldrT="[文本]" custT="1"/>
      <dgm:spPr/>
      <dgm:t>
        <a:bodyPr/>
        <a:lstStyle/>
        <a:p>
          <a:r>
            <a:rPr lang="zh-CN" altLang="en-US" sz="1600" b="1" dirty="0" smtClean="0"/>
            <a:t>外部环境</a:t>
          </a:r>
          <a:endParaRPr lang="zh-CN" altLang="en-US" sz="1600" b="1" dirty="0"/>
        </a:p>
      </dgm:t>
    </dgm:pt>
    <dgm:pt modelId="{4B83F8E6-7C6B-4AB7-8868-1FA60A77523A}" type="parTrans" cxnId="{3914DE29-4D7D-401B-B2ED-BF683D0A06E8}">
      <dgm:prSet/>
      <dgm:spPr/>
      <dgm:t>
        <a:bodyPr/>
        <a:lstStyle/>
        <a:p>
          <a:endParaRPr lang="zh-CN" altLang="en-US"/>
        </a:p>
      </dgm:t>
    </dgm:pt>
    <dgm:pt modelId="{2D7EE581-A62C-4F49-B006-3CC30B4844CB}" type="sibTrans" cxnId="{3914DE29-4D7D-401B-B2ED-BF683D0A06E8}">
      <dgm:prSet/>
      <dgm:spPr/>
      <dgm:t>
        <a:bodyPr/>
        <a:lstStyle/>
        <a:p>
          <a:endParaRPr lang="zh-CN" altLang="en-US"/>
        </a:p>
      </dgm:t>
    </dgm:pt>
    <dgm:pt modelId="{6A8C8EC5-80B2-4BAC-AD8E-21D26D28E7FE}">
      <dgm:prSet phldrT="[文本]"/>
      <dgm:spPr/>
      <dgm:t>
        <a:bodyPr/>
        <a:lstStyle/>
        <a:p>
          <a:r>
            <a:rPr lang="zh-CN" altLang="en-US" b="1" smtClean="0"/>
            <a:t>决策的任务是让组织灵活适应外部环境的变化</a:t>
          </a:r>
          <a:r>
            <a:rPr lang="zh-CN" altLang="en-US" smtClean="0"/>
            <a:t>。有效的决策系统能帮助管理者预测和确定环境变化，并对由此带来的机会和威胁做出反应。</a:t>
          </a:r>
          <a:endParaRPr lang="zh-CN" altLang="en-US" dirty="0"/>
        </a:p>
      </dgm:t>
    </dgm:pt>
    <dgm:pt modelId="{96E532CF-3A95-4FC3-9C59-AF31403EF331}" type="parTrans" cxnId="{3A0F4AA7-7239-4F84-8BDA-1D0B6726824F}">
      <dgm:prSet/>
      <dgm:spPr/>
      <dgm:t>
        <a:bodyPr/>
        <a:lstStyle/>
        <a:p>
          <a:endParaRPr lang="zh-CN" altLang="en-US"/>
        </a:p>
      </dgm:t>
    </dgm:pt>
    <dgm:pt modelId="{9E15816B-CBF4-4BCB-A653-FEBFEFE33A1B}" type="sibTrans" cxnId="{3A0F4AA7-7239-4F84-8BDA-1D0B6726824F}">
      <dgm:prSet/>
      <dgm:spPr/>
      <dgm:t>
        <a:bodyPr/>
        <a:lstStyle/>
        <a:p>
          <a:endParaRPr lang="zh-CN" altLang="en-US"/>
        </a:p>
      </dgm:t>
    </dgm:pt>
    <dgm:pt modelId="{DB61B439-72F7-4F88-B3F1-2A49EA81FA87}">
      <dgm:prSet custT="1"/>
      <dgm:spPr/>
      <dgm:t>
        <a:bodyPr/>
        <a:lstStyle/>
        <a:p>
          <a:r>
            <a:rPr lang="zh-CN" altLang="en-US" sz="1600" b="1" dirty="0" smtClean="0"/>
            <a:t>组织内部</a:t>
          </a:r>
          <a:endParaRPr lang="zh-CN" altLang="en-US" sz="1600" b="1" dirty="0"/>
        </a:p>
      </dgm:t>
    </dgm:pt>
    <dgm:pt modelId="{D320B5E5-D8A4-40F9-81C0-7A564334C891}" type="parTrans" cxnId="{AF474B9B-3083-47CB-AB83-72EA176EF691}">
      <dgm:prSet/>
      <dgm:spPr/>
      <dgm:t>
        <a:bodyPr/>
        <a:lstStyle/>
        <a:p>
          <a:endParaRPr lang="zh-CN" altLang="en-US"/>
        </a:p>
      </dgm:t>
    </dgm:pt>
    <dgm:pt modelId="{659D2F7B-F306-4FE9-942F-17B0275C7801}" type="sibTrans" cxnId="{AF474B9B-3083-47CB-AB83-72EA176EF691}">
      <dgm:prSet/>
      <dgm:spPr/>
      <dgm:t>
        <a:bodyPr/>
        <a:lstStyle/>
        <a:p>
          <a:endParaRPr lang="zh-CN" altLang="en-US"/>
        </a:p>
      </dgm:t>
    </dgm:pt>
    <dgm:pt modelId="{1FE151C7-FD66-4B4C-99C4-805B129FDDB0}">
      <dgm:prSet/>
      <dgm:spPr/>
      <dgm:t>
        <a:bodyPr/>
        <a:lstStyle/>
        <a:p>
          <a:r>
            <a:rPr lang="zh-CN" altLang="en-US" dirty="0" smtClean="0"/>
            <a:t>决策的任务</a:t>
          </a:r>
          <a:r>
            <a:rPr lang="zh-CN" altLang="en-US" b="1" dirty="0" smtClean="0"/>
            <a:t>还包括调整和优化组织管理体系</a:t>
          </a:r>
          <a:r>
            <a:rPr lang="zh-CN" altLang="en-US" dirty="0" smtClean="0"/>
            <a:t>。企业复杂的业务需要复杂的决策系统来保证有效的管理。</a:t>
          </a:r>
          <a:endParaRPr lang="zh-CN" altLang="en-US" dirty="0"/>
        </a:p>
      </dgm:t>
    </dgm:pt>
    <dgm:pt modelId="{804F8708-AB7B-465E-8E74-CDDAA77B6267}" type="parTrans" cxnId="{D4C1B717-2077-4654-AA94-A320D99DFA71}">
      <dgm:prSet/>
      <dgm:spPr/>
      <dgm:t>
        <a:bodyPr/>
        <a:lstStyle/>
        <a:p>
          <a:endParaRPr lang="zh-CN" altLang="en-US"/>
        </a:p>
      </dgm:t>
    </dgm:pt>
    <dgm:pt modelId="{3366FCC6-0293-4512-A32A-6E111CAC97A0}" type="sibTrans" cxnId="{D4C1B717-2077-4654-AA94-A320D99DFA71}">
      <dgm:prSet/>
      <dgm:spPr/>
      <dgm:t>
        <a:bodyPr/>
        <a:lstStyle/>
        <a:p>
          <a:endParaRPr lang="zh-CN" altLang="en-US"/>
        </a:p>
      </dgm:t>
    </dgm:pt>
    <dgm:pt modelId="{6E6FAB21-9368-491E-BB83-2BA38B890AC3}" type="pres">
      <dgm:prSet presAssocID="{BBE23A1A-7D0A-4457-8B0A-D72C35847E60}" presName="Name0" presStyleCnt="0">
        <dgm:presLayoutVars>
          <dgm:chMax val="2"/>
          <dgm:dir/>
          <dgm:animOne val="branch"/>
          <dgm:animLvl val="lvl"/>
          <dgm:resizeHandles val="exact"/>
        </dgm:presLayoutVars>
      </dgm:prSet>
      <dgm:spPr/>
      <dgm:t>
        <a:bodyPr/>
        <a:lstStyle/>
        <a:p>
          <a:endParaRPr lang="zh-CN" altLang="en-US"/>
        </a:p>
      </dgm:t>
    </dgm:pt>
    <dgm:pt modelId="{F29307DB-AB60-4B2D-BFF1-8D34112DFF48}" type="pres">
      <dgm:prSet presAssocID="{BBE23A1A-7D0A-4457-8B0A-D72C35847E60}" presName="Background" presStyleLbl="node1" presStyleIdx="0" presStyleCnt="1"/>
      <dgm:spPr/>
      <dgm:t>
        <a:bodyPr/>
        <a:lstStyle/>
        <a:p>
          <a:endParaRPr lang="zh-CN" altLang="en-US"/>
        </a:p>
      </dgm:t>
    </dgm:pt>
    <dgm:pt modelId="{DCE86724-9C08-4BB3-88BB-BD4EA30552B8}" type="pres">
      <dgm:prSet presAssocID="{BBE23A1A-7D0A-4457-8B0A-D72C35847E60}" presName="Divider" presStyleLbl="callout" presStyleIdx="0" presStyleCnt="1"/>
      <dgm:spPr/>
      <dgm:t>
        <a:bodyPr/>
        <a:lstStyle/>
        <a:p>
          <a:endParaRPr lang="zh-CN" altLang="en-US"/>
        </a:p>
      </dgm:t>
    </dgm:pt>
    <dgm:pt modelId="{E8921CF7-CD97-4D5D-98A4-63AAD943DB16}" type="pres">
      <dgm:prSet presAssocID="{BBE23A1A-7D0A-4457-8B0A-D72C35847E60}" presName="ChildText1" presStyleLbl="revTx" presStyleIdx="0" presStyleCnt="0">
        <dgm:presLayoutVars>
          <dgm:chMax val="0"/>
          <dgm:chPref val="0"/>
          <dgm:bulletEnabled val="1"/>
        </dgm:presLayoutVars>
      </dgm:prSet>
      <dgm:spPr/>
      <dgm:t>
        <a:bodyPr/>
        <a:lstStyle/>
        <a:p>
          <a:endParaRPr lang="zh-CN" altLang="en-US"/>
        </a:p>
      </dgm:t>
    </dgm:pt>
    <dgm:pt modelId="{F2EA483C-AD7B-4C0C-BC31-AF05199CEA06}" type="pres">
      <dgm:prSet presAssocID="{BBE23A1A-7D0A-4457-8B0A-D72C35847E60}" presName="ChildText2" presStyleLbl="revTx" presStyleIdx="0" presStyleCnt="0">
        <dgm:presLayoutVars>
          <dgm:chMax val="0"/>
          <dgm:chPref val="0"/>
          <dgm:bulletEnabled val="1"/>
        </dgm:presLayoutVars>
      </dgm:prSet>
      <dgm:spPr/>
      <dgm:t>
        <a:bodyPr/>
        <a:lstStyle/>
        <a:p>
          <a:endParaRPr lang="zh-CN" altLang="en-US"/>
        </a:p>
      </dgm:t>
    </dgm:pt>
    <dgm:pt modelId="{B00BBE13-90E3-492D-A665-DEF67B87AAF1}" type="pres">
      <dgm:prSet presAssocID="{BBE23A1A-7D0A-4457-8B0A-D72C35847E60}" presName="ParentText1" presStyleLbl="revTx" presStyleIdx="0" presStyleCnt="0">
        <dgm:presLayoutVars>
          <dgm:chMax val="1"/>
          <dgm:chPref val="1"/>
        </dgm:presLayoutVars>
      </dgm:prSet>
      <dgm:spPr/>
      <dgm:t>
        <a:bodyPr/>
        <a:lstStyle/>
        <a:p>
          <a:endParaRPr lang="zh-CN" altLang="en-US"/>
        </a:p>
      </dgm:t>
    </dgm:pt>
    <dgm:pt modelId="{EFCE5C2E-5B42-485A-86EF-6B228007F6C8}" type="pres">
      <dgm:prSet presAssocID="{BBE23A1A-7D0A-4457-8B0A-D72C35847E60}" presName="ParentShape1" presStyleLbl="alignImgPlace1" presStyleIdx="0" presStyleCnt="2">
        <dgm:presLayoutVars/>
      </dgm:prSet>
      <dgm:spPr/>
      <dgm:t>
        <a:bodyPr/>
        <a:lstStyle/>
        <a:p>
          <a:endParaRPr lang="zh-CN" altLang="en-US"/>
        </a:p>
      </dgm:t>
    </dgm:pt>
    <dgm:pt modelId="{139803F3-C221-4272-8C9F-255433EC78DE}" type="pres">
      <dgm:prSet presAssocID="{BBE23A1A-7D0A-4457-8B0A-D72C35847E60}" presName="ParentText2" presStyleLbl="revTx" presStyleIdx="0" presStyleCnt="0">
        <dgm:presLayoutVars>
          <dgm:chMax val="1"/>
          <dgm:chPref val="1"/>
        </dgm:presLayoutVars>
      </dgm:prSet>
      <dgm:spPr/>
      <dgm:t>
        <a:bodyPr/>
        <a:lstStyle/>
        <a:p>
          <a:endParaRPr lang="zh-CN" altLang="en-US"/>
        </a:p>
      </dgm:t>
    </dgm:pt>
    <dgm:pt modelId="{55F69DCD-3E09-4E64-B8CA-783FDFFA925E}" type="pres">
      <dgm:prSet presAssocID="{BBE23A1A-7D0A-4457-8B0A-D72C35847E60}" presName="ParentShape2" presStyleLbl="alignImgPlace1" presStyleIdx="1" presStyleCnt="2">
        <dgm:presLayoutVars/>
      </dgm:prSet>
      <dgm:spPr/>
      <dgm:t>
        <a:bodyPr/>
        <a:lstStyle/>
        <a:p>
          <a:endParaRPr lang="zh-CN" altLang="en-US"/>
        </a:p>
      </dgm:t>
    </dgm:pt>
  </dgm:ptLst>
  <dgm:cxnLst>
    <dgm:cxn modelId="{B3A7678C-95D7-4F1A-A12C-3ABA00943009}" type="presOf" srcId="{DB61B439-72F7-4F88-B3F1-2A49EA81FA87}" destId="{55F69DCD-3E09-4E64-B8CA-783FDFFA925E}" srcOrd="1" destOrd="0" presId="urn:microsoft.com/office/officeart/2009/3/layout/OpposingIdeas"/>
    <dgm:cxn modelId="{5905CB19-492C-4777-A6C6-569DCFD8D2DA}" type="presOf" srcId="{DB61B439-72F7-4F88-B3F1-2A49EA81FA87}" destId="{139803F3-C221-4272-8C9F-255433EC78DE}" srcOrd="0" destOrd="0" presId="urn:microsoft.com/office/officeart/2009/3/layout/OpposingIdeas"/>
    <dgm:cxn modelId="{D4C1B717-2077-4654-AA94-A320D99DFA71}" srcId="{DB61B439-72F7-4F88-B3F1-2A49EA81FA87}" destId="{1FE151C7-FD66-4B4C-99C4-805B129FDDB0}" srcOrd="0" destOrd="0" parTransId="{804F8708-AB7B-465E-8E74-CDDAA77B6267}" sibTransId="{3366FCC6-0293-4512-A32A-6E111CAC97A0}"/>
    <dgm:cxn modelId="{946A1BAD-2E5F-4F6E-A961-6816874A0BC8}" type="presOf" srcId="{930CEBCD-C08D-42C2-AF2A-AEE6960EC669}" destId="{B00BBE13-90E3-492D-A665-DEF67B87AAF1}" srcOrd="0" destOrd="0" presId="urn:microsoft.com/office/officeart/2009/3/layout/OpposingIdeas"/>
    <dgm:cxn modelId="{99CAC335-1C66-4A92-93FA-859BD961DCC3}" type="presOf" srcId="{930CEBCD-C08D-42C2-AF2A-AEE6960EC669}" destId="{EFCE5C2E-5B42-485A-86EF-6B228007F6C8}" srcOrd="1" destOrd="0" presId="urn:microsoft.com/office/officeart/2009/3/layout/OpposingIdeas"/>
    <dgm:cxn modelId="{3914DE29-4D7D-401B-B2ED-BF683D0A06E8}" srcId="{BBE23A1A-7D0A-4457-8B0A-D72C35847E60}" destId="{930CEBCD-C08D-42C2-AF2A-AEE6960EC669}" srcOrd="0" destOrd="0" parTransId="{4B83F8E6-7C6B-4AB7-8868-1FA60A77523A}" sibTransId="{2D7EE581-A62C-4F49-B006-3CC30B4844CB}"/>
    <dgm:cxn modelId="{AF474B9B-3083-47CB-AB83-72EA176EF691}" srcId="{BBE23A1A-7D0A-4457-8B0A-D72C35847E60}" destId="{DB61B439-72F7-4F88-B3F1-2A49EA81FA87}" srcOrd="1" destOrd="0" parTransId="{D320B5E5-D8A4-40F9-81C0-7A564334C891}" sibTransId="{659D2F7B-F306-4FE9-942F-17B0275C7801}"/>
    <dgm:cxn modelId="{5AE7F653-69A4-485F-9E67-5608FE39AF67}" type="presOf" srcId="{6A8C8EC5-80B2-4BAC-AD8E-21D26D28E7FE}" destId="{E8921CF7-CD97-4D5D-98A4-63AAD943DB16}" srcOrd="0" destOrd="0" presId="urn:microsoft.com/office/officeart/2009/3/layout/OpposingIdeas"/>
    <dgm:cxn modelId="{FA63723E-576D-44D2-94AB-FE8D26B690E3}" type="presOf" srcId="{BBE23A1A-7D0A-4457-8B0A-D72C35847E60}" destId="{6E6FAB21-9368-491E-BB83-2BA38B890AC3}" srcOrd="0" destOrd="0" presId="urn:microsoft.com/office/officeart/2009/3/layout/OpposingIdeas"/>
    <dgm:cxn modelId="{085E2655-E922-463B-82F3-5B19F3283129}" type="presOf" srcId="{1FE151C7-FD66-4B4C-99C4-805B129FDDB0}" destId="{F2EA483C-AD7B-4C0C-BC31-AF05199CEA06}" srcOrd="0" destOrd="0" presId="urn:microsoft.com/office/officeart/2009/3/layout/OpposingIdeas"/>
    <dgm:cxn modelId="{3A0F4AA7-7239-4F84-8BDA-1D0B6726824F}" srcId="{930CEBCD-C08D-42C2-AF2A-AEE6960EC669}" destId="{6A8C8EC5-80B2-4BAC-AD8E-21D26D28E7FE}" srcOrd="0" destOrd="0" parTransId="{96E532CF-3A95-4FC3-9C59-AF31403EF331}" sibTransId="{9E15816B-CBF4-4BCB-A653-FEBFEFE33A1B}"/>
    <dgm:cxn modelId="{3AA1C8E7-3FB4-4AA5-A490-079BD45818E2}" type="presParOf" srcId="{6E6FAB21-9368-491E-BB83-2BA38B890AC3}" destId="{F29307DB-AB60-4B2D-BFF1-8D34112DFF48}" srcOrd="0" destOrd="0" presId="urn:microsoft.com/office/officeart/2009/3/layout/OpposingIdeas"/>
    <dgm:cxn modelId="{E2399E20-EDC8-499C-9C9D-C30F871435AA}" type="presParOf" srcId="{6E6FAB21-9368-491E-BB83-2BA38B890AC3}" destId="{DCE86724-9C08-4BB3-88BB-BD4EA30552B8}" srcOrd="1" destOrd="0" presId="urn:microsoft.com/office/officeart/2009/3/layout/OpposingIdeas"/>
    <dgm:cxn modelId="{D740A481-3F23-480A-93F9-33807B6584B0}" type="presParOf" srcId="{6E6FAB21-9368-491E-BB83-2BA38B890AC3}" destId="{E8921CF7-CD97-4D5D-98A4-63AAD943DB16}" srcOrd="2" destOrd="0" presId="urn:microsoft.com/office/officeart/2009/3/layout/OpposingIdeas"/>
    <dgm:cxn modelId="{B3A95BD8-D070-4E94-84D1-FE0987521112}" type="presParOf" srcId="{6E6FAB21-9368-491E-BB83-2BA38B890AC3}" destId="{F2EA483C-AD7B-4C0C-BC31-AF05199CEA06}" srcOrd="3" destOrd="0" presId="urn:microsoft.com/office/officeart/2009/3/layout/OpposingIdeas"/>
    <dgm:cxn modelId="{C2012797-00B3-417B-9F49-FCCDBA802204}" type="presParOf" srcId="{6E6FAB21-9368-491E-BB83-2BA38B890AC3}" destId="{B00BBE13-90E3-492D-A665-DEF67B87AAF1}" srcOrd="4" destOrd="0" presId="urn:microsoft.com/office/officeart/2009/3/layout/OpposingIdeas"/>
    <dgm:cxn modelId="{DA63506D-44DE-4122-B0E7-4905ADCE6907}" type="presParOf" srcId="{6E6FAB21-9368-491E-BB83-2BA38B890AC3}" destId="{EFCE5C2E-5B42-485A-86EF-6B228007F6C8}" srcOrd="5" destOrd="0" presId="urn:microsoft.com/office/officeart/2009/3/layout/OpposingIdeas"/>
    <dgm:cxn modelId="{A07AE355-B187-4764-9E91-65E37979D237}" type="presParOf" srcId="{6E6FAB21-9368-491E-BB83-2BA38B890AC3}" destId="{139803F3-C221-4272-8C9F-255433EC78DE}" srcOrd="6" destOrd="0" presId="urn:microsoft.com/office/officeart/2009/3/layout/OpposingIdeas"/>
    <dgm:cxn modelId="{3A4D3908-4A85-427E-8224-D5A8B2177458}" type="presParOf" srcId="{6E6FAB21-9368-491E-BB83-2BA38B890AC3}" destId="{55F69DCD-3E09-4E64-B8CA-783FDFFA925E}" srcOrd="7" destOrd="0" presId="urn:microsoft.com/office/officeart/2009/3/layout/OpposingIdea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321131-5477-43BA-BA1C-0321B5796B2A}"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F80D590E-E356-4912-8A4E-6AA1F4D688E3}">
      <dgm:prSet phldrT="[文本]"/>
      <dgm:spPr/>
      <dgm:t>
        <a:bodyPr/>
        <a:lstStyle/>
        <a:p>
          <a:r>
            <a:rPr lang="zh-CN" altLang="en-US" dirty="0" smtClean="0"/>
            <a:t>决策分类</a:t>
          </a:r>
          <a:endParaRPr lang="zh-CN" altLang="en-US" dirty="0"/>
        </a:p>
      </dgm:t>
    </dgm:pt>
    <dgm:pt modelId="{3FFD8367-63AD-4B1F-A655-DAD61578ECBD}" type="parTrans" cxnId="{B9730A6A-9E59-4053-B817-1C50FD1A3A63}">
      <dgm:prSet/>
      <dgm:spPr/>
      <dgm:t>
        <a:bodyPr/>
        <a:lstStyle/>
        <a:p>
          <a:endParaRPr lang="zh-CN" altLang="en-US"/>
        </a:p>
      </dgm:t>
    </dgm:pt>
    <dgm:pt modelId="{7BB03CE8-FE99-4EE3-953A-40DA3B810E86}" type="sibTrans" cxnId="{B9730A6A-9E59-4053-B817-1C50FD1A3A63}">
      <dgm:prSet/>
      <dgm:spPr/>
      <dgm:t>
        <a:bodyPr/>
        <a:lstStyle/>
        <a:p>
          <a:endParaRPr lang="zh-CN" altLang="en-US"/>
        </a:p>
      </dgm:t>
    </dgm:pt>
    <dgm:pt modelId="{76976653-55B4-4201-AB14-CB42F27C9407}">
      <dgm:prSet phldrT="[文本]"/>
      <dgm:spPr/>
      <dgm:t>
        <a:bodyPr/>
        <a:lstStyle/>
        <a:p>
          <a:r>
            <a:rPr lang="zh-CN" altLang="en-US" dirty="0" smtClean="0"/>
            <a:t>按环境可控程度</a:t>
          </a:r>
          <a:endParaRPr lang="zh-CN" altLang="en-US" dirty="0"/>
        </a:p>
      </dgm:t>
    </dgm:pt>
    <dgm:pt modelId="{DD228258-AABF-46A8-A868-EF97E8020D9B}" type="parTrans" cxnId="{8CF3FAF2-31D6-4CAE-99DD-6C1A06871DBA}">
      <dgm:prSet/>
      <dgm:spPr/>
      <dgm:t>
        <a:bodyPr/>
        <a:lstStyle/>
        <a:p>
          <a:endParaRPr lang="zh-CN" altLang="en-US"/>
        </a:p>
      </dgm:t>
    </dgm:pt>
    <dgm:pt modelId="{48E601DB-F064-4B85-BC78-FB4338939E51}" type="sibTrans" cxnId="{8CF3FAF2-31D6-4CAE-99DD-6C1A06871DBA}">
      <dgm:prSet/>
      <dgm:spPr/>
      <dgm:t>
        <a:bodyPr/>
        <a:lstStyle/>
        <a:p>
          <a:endParaRPr lang="zh-CN" altLang="en-US"/>
        </a:p>
      </dgm:t>
    </dgm:pt>
    <dgm:pt modelId="{052EC011-916D-4FB2-9149-1C9102588275}">
      <dgm:prSet phldrT="[文本]"/>
      <dgm:spPr/>
      <dgm:t>
        <a:bodyPr/>
        <a:lstStyle/>
        <a:p>
          <a:r>
            <a:rPr lang="zh-CN" altLang="en-US" dirty="0" smtClean="0"/>
            <a:t>确定型决策</a:t>
          </a:r>
          <a:endParaRPr lang="zh-CN" altLang="en-US" dirty="0"/>
        </a:p>
      </dgm:t>
    </dgm:pt>
    <dgm:pt modelId="{FF820520-08BA-487B-A34B-05DC76B66721}" type="parTrans" cxnId="{1EBE7B3E-3286-4188-9A54-E4A2023542FE}">
      <dgm:prSet/>
      <dgm:spPr/>
      <dgm:t>
        <a:bodyPr/>
        <a:lstStyle/>
        <a:p>
          <a:endParaRPr lang="zh-CN" altLang="en-US"/>
        </a:p>
      </dgm:t>
    </dgm:pt>
    <dgm:pt modelId="{2093A2A1-77ED-49FC-99BE-9E484A70B915}" type="sibTrans" cxnId="{1EBE7B3E-3286-4188-9A54-E4A2023542FE}">
      <dgm:prSet/>
      <dgm:spPr/>
      <dgm:t>
        <a:bodyPr/>
        <a:lstStyle/>
        <a:p>
          <a:endParaRPr lang="zh-CN" altLang="en-US"/>
        </a:p>
      </dgm:t>
    </dgm:pt>
    <dgm:pt modelId="{BFFE3AEE-8282-4DC6-A2B1-AC29641C697C}">
      <dgm:prSet phldrT="[文本]"/>
      <dgm:spPr/>
      <dgm:t>
        <a:bodyPr/>
        <a:lstStyle/>
        <a:p>
          <a:r>
            <a:rPr lang="zh-CN" altLang="en-US" dirty="0" smtClean="0"/>
            <a:t>风险性决策</a:t>
          </a:r>
          <a:endParaRPr lang="zh-CN" altLang="en-US" dirty="0"/>
        </a:p>
      </dgm:t>
    </dgm:pt>
    <dgm:pt modelId="{0A947693-F5F4-4436-AD1D-AC2A4BB75EDA}" type="parTrans" cxnId="{F5A4EB31-AFCB-4F71-A649-503F1C2D063D}">
      <dgm:prSet/>
      <dgm:spPr/>
      <dgm:t>
        <a:bodyPr/>
        <a:lstStyle/>
        <a:p>
          <a:endParaRPr lang="zh-CN" altLang="en-US"/>
        </a:p>
      </dgm:t>
    </dgm:pt>
    <dgm:pt modelId="{D921818E-E66F-4541-AC1A-5650D2852299}" type="sibTrans" cxnId="{F5A4EB31-AFCB-4F71-A649-503F1C2D063D}">
      <dgm:prSet/>
      <dgm:spPr/>
      <dgm:t>
        <a:bodyPr/>
        <a:lstStyle/>
        <a:p>
          <a:endParaRPr lang="zh-CN" altLang="en-US"/>
        </a:p>
      </dgm:t>
    </dgm:pt>
    <dgm:pt modelId="{70434957-4C8A-4ABE-A6FC-CE6D73DED5C7}">
      <dgm:prSet phldrT="[文本]"/>
      <dgm:spPr/>
      <dgm:t>
        <a:bodyPr/>
        <a:lstStyle/>
        <a:p>
          <a:r>
            <a:rPr lang="zh-CN" altLang="en-US" dirty="0" smtClean="0"/>
            <a:t>按决策问题</a:t>
          </a:r>
          <a:endParaRPr lang="zh-CN" altLang="en-US" dirty="0"/>
        </a:p>
      </dgm:t>
    </dgm:pt>
    <dgm:pt modelId="{21668F26-71DB-4221-A016-1FF813A95EAE}" type="parTrans" cxnId="{AA203B4B-D830-4C43-89CC-451BB68AA5B7}">
      <dgm:prSet/>
      <dgm:spPr/>
      <dgm:t>
        <a:bodyPr/>
        <a:lstStyle/>
        <a:p>
          <a:endParaRPr lang="zh-CN" altLang="en-US"/>
        </a:p>
      </dgm:t>
    </dgm:pt>
    <dgm:pt modelId="{40363BEA-DDDA-4C23-A9A0-FBD60B4C6F6E}" type="sibTrans" cxnId="{AA203B4B-D830-4C43-89CC-451BB68AA5B7}">
      <dgm:prSet/>
      <dgm:spPr/>
      <dgm:t>
        <a:bodyPr/>
        <a:lstStyle/>
        <a:p>
          <a:endParaRPr lang="zh-CN" altLang="en-US"/>
        </a:p>
      </dgm:t>
    </dgm:pt>
    <dgm:pt modelId="{F94B2FBB-F657-444F-B0A3-CD524C4397FE}">
      <dgm:prSet phldrT="[文本]"/>
      <dgm:spPr/>
      <dgm:t>
        <a:bodyPr/>
        <a:lstStyle/>
        <a:p>
          <a:r>
            <a:rPr lang="zh-CN" altLang="en-US" dirty="0" smtClean="0"/>
            <a:t>程序化决策</a:t>
          </a:r>
          <a:endParaRPr lang="zh-CN" altLang="en-US" dirty="0"/>
        </a:p>
      </dgm:t>
    </dgm:pt>
    <dgm:pt modelId="{BAC881F1-4207-44FE-948E-3249A3F21397}" type="parTrans" cxnId="{A5858631-3186-4642-9DC4-B83F2DF3D69F}">
      <dgm:prSet/>
      <dgm:spPr/>
      <dgm:t>
        <a:bodyPr/>
        <a:lstStyle/>
        <a:p>
          <a:endParaRPr lang="zh-CN" altLang="en-US"/>
        </a:p>
      </dgm:t>
    </dgm:pt>
    <dgm:pt modelId="{F59C4762-5A4E-43E4-BAF2-DE294940E15C}" type="sibTrans" cxnId="{A5858631-3186-4642-9DC4-B83F2DF3D69F}">
      <dgm:prSet/>
      <dgm:spPr/>
      <dgm:t>
        <a:bodyPr/>
        <a:lstStyle/>
        <a:p>
          <a:endParaRPr lang="zh-CN" altLang="en-US"/>
        </a:p>
      </dgm:t>
    </dgm:pt>
    <dgm:pt modelId="{4E9CD40B-4BB2-488A-869C-025A2BFD194D}">
      <dgm:prSet phldrT="[文本]"/>
      <dgm:spPr/>
      <dgm:t>
        <a:bodyPr/>
        <a:lstStyle/>
        <a:p>
          <a:r>
            <a:rPr lang="zh-CN" altLang="en-US" dirty="0" smtClean="0"/>
            <a:t>不确定型决策</a:t>
          </a:r>
          <a:endParaRPr lang="zh-CN" altLang="en-US" dirty="0"/>
        </a:p>
      </dgm:t>
    </dgm:pt>
    <dgm:pt modelId="{115B301B-377C-4EAA-9E88-1CEDEC69FC5C}" type="parTrans" cxnId="{00C9B95B-E09D-4753-A484-C47B1DD5C6EC}">
      <dgm:prSet/>
      <dgm:spPr/>
      <dgm:t>
        <a:bodyPr/>
        <a:lstStyle/>
        <a:p>
          <a:endParaRPr lang="zh-CN" altLang="en-US"/>
        </a:p>
      </dgm:t>
    </dgm:pt>
    <dgm:pt modelId="{E3AC4024-8118-4BA3-8E19-7613975FE866}" type="sibTrans" cxnId="{00C9B95B-E09D-4753-A484-C47B1DD5C6EC}">
      <dgm:prSet/>
      <dgm:spPr/>
      <dgm:t>
        <a:bodyPr/>
        <a:lstStyle/>
        <a:p>
          <a:endParaRPr lang="zh-CN" altLang="en-US"/>
        </a:p>
      </dgm:t>
    </dgm:pt>
    <dgm:pt modelId="{5602E823-0AA8-4E02-9606-FB837CC4E0B7}">
      <dgm:prSet phldrT="[文本]"/>
      <dgm:spPr/>
      <dgm:t>
        <a:bodyPr/>
        <a:lstStyle/>
        <a:p>
          <a:r>
            <a:rPr lang="zh-CN" altLang="en-US" dirty="0" smtClean="0"/>
            <a:t>非程序化决策</a:t>
          </a:r>
          <a:endParaRPr lang="zh-CN" altLang="en-US" dirty="0"/>
        </a:p>
      </dgm:t>
    </dgm:pt>
    <dgm:pt modelId="{1DC62D7C-C814-43B2-9295-5982779C070C}" type="parTrans" cxnId="{63EF3B68-C4AC-4581-893E-21B9F2481EC5}">
      <dgm:prSet/>
      <dgm:spPr/>
      <dgm:t>
        <a:bodyPr/>
        <a:lstStyle/>
        <a:p>
          <a:endParaRPr lang="zh-CN" altLang="en-US"/>
        </a:p>
      </dgm:t>
    </dgm:pt>
    <dgm:pt modelId="{D48E2197-4BC3-4F61-9896-62B5CAA73782}" type="sibTrans" cxnId="{63EF3B68-C4AC-4581-893E-21B9F2481EC5}">
      <dgm:prSet/>
      <dgm:spPr/>
      <dgm:t>
        <a:bodyPr/>
        <a:lstStyle/>
        <a:p>
          <a:endParaRPr lang="zh-CN" altLang="en-US"/>
        </a:p>
      </dgm:t>
    </dgm:pt>
    <dgm:pt modelId="{90A40360-9F94-4603-8C21-7F5B28D5D81F}">
      <dgm:prSet phldrT="[文本]"/>
      <dgm:spPr/>
      <dgm:t>
        <a:bodyPr/>
        <a:lstStyle/>
        <a:p>
          <a:r>
            <a:rPr lang="zh-CN" altLang="en-US" dirty="0" smtClean="0"/>
            <a:t>按决策主体</a:t>
          </a:r>
          <a:endParaRPr lang="zh-CN" altLang="en-US" dirty="0"/>
        </a:p>
      </dgm:t>
    </dgm:pt>
    <dgm:pt modelId="{072BD4AE-5C9C-4B63-A323-C5AE3DFC97A5}" type="parTrans" cxnId="{3D7AC2E5-5B0D-4B39-AF6F-03B966C048B5}">
      <dgm:prSet/>
      <dgm:spPr/>
      <dgm:t>
        <a:bodyPr/>
        <a:lstStyle/>
        <a:p>
          <a:endParaRPr lang="zh-CN" altLang="en-US"/>
        </a:p>
      </dgm:t>
    </dgm:pt>
    <dgm:pt modelId="{684E6877-3900-4598-993E-31312F975421}" type="sibTrans" cxnId="{3D7AC2E5-5B0D-4B39-AF6F-03B966C048B5}">
      <dgm:prSet/>
      <dgm:spPr/>
      <dgm:t>
        <a:bodyPr/>
        <a:lstStyle/>
        <a:p>
          <a:endParaRPr lang="zh-CN" altLang="en-US"/>
        </a:p>
      </dgm:t>
    </dgm:pt>
    <dgm:pt modelId="{9FE96D50-35F4-489C-B69C-1770BD3D3316}">
      <dgm:prSet phldrT="[文本]"/>
      <dgm:spPr/>
      <dgm:t>
        <a:bodyPr/>
        <a:lstStyle/>
        <a:p>
          <a:r>
            <a:rPr lang="zh-CN" altLang="en-US" dirty="0" smtClean="0"/>
            <a:t>个体决策</a:t>
          </a:r>
          <a:endParaRPr lang="zh-CN" altLang="en-US" dirty="0"/>
        </a:p>
      </dgm:t>
    </dgm:pt>
    <dgm:pt modelId="{C7838C44-EEB1-4D5C-9558-0A73EAE5A095}" type="parTrans" cxnId="{912A6802-A9C3-4FBC-A584-D5F659C83DAE}">
      <dgm:prSet/>
      <dgm:spPr/>
      <dgm:t>
        <a:bodyPr/>
        <a:lstStyle/>
        <a:p>
          <a:endParaRPr lang="zh-CN" altLang="en-US"/>
        </a:p>
      </dgm:t>
    </dgm:pt>
    <dgm:pt modelId="{97E27A61-B028-40CE-A7D7-DD970DC99BD7}" type="sibTrans" cxnId="{912A6802-A9C3-4FBC-A584-D5F659C83DAE}">
      <dgm:prSet/>
      <dgm:spPr/>
      <dgm:t>
        <a:bodyPr/>
        <a:lstStyle/>
        <a:p>
          <a:endParaRPr lang="zh-CN" altLang="en-US"/>
        </a:p>
      </dgm:t>
    </dgm:pt>
    <dgm:pt modelId="{E328432C-6781-42F2-9AE2-FE7A157D8C6E}">
      <dgm:prSet phldrT="[文本]"/>
      <dgm:spPr/>
      <dgm:t>
        <a:bodyPr/>
        <a:lstStyle/>
        <a:p>
          <a:r>
            <a:rPr lang="zh-CN" altLang="en-US" dirty="0" smtClean="0"/>
            <a:t>群体决策</a:t>
          </a:r>
          <a:endParaRPr lang="zh-CN" altLang="en-US" dirty="0"/>
        </a:p>
      </dgm:t>
    </dgm:pt>
    <dgm:pt modelId="{059E6103-93E3-49DF-B9D6-AE3BEC2A93DF}" type="parTrans" cxnId="{5AE5266D-A3F7-49D9-9DF1-4C11993CAB73}">
      <dgm:prSet/>
      <dgm:spPr/>
      <dgm:t>
        <a:bodyPr/>
        <a:lstStyle/>
        <a:p>
          <a:endParaRPr lang="zh-CN" altLang="en-US"/>
        </a:p>
      </dgm:t>
    </dgm:pt>
    <dgm:pt modelId="{98EACD68-FBF9-47F7-8012-C1F345429705}" type="sibTrans" cxnId="{5AE5266D-A3F7-49D9-9DF1-4C11993CAB73}">
      <dgm:prSet/>
      <dgm:spPr/>
      <dgm:t>
        <a:bodyPr/>
        <a:lstStyle/>
        <a:p>
          <a:endParaRPr lang="zh-CN" altLang="en-US"/>
        </a:p>
      </dgm:t>
    </dgm:pt>
    <dgm:pt modelId="{B95FD950-AFC5-4B24-977B-1EA63AB1CF53}" type="pres">
      <dgm:prSet presAssocID="{07321131-5477-43BA-BA1C-0321B5796B2A}" presName="diagram" presStyleCnt="0">
        <dgm:presLayoutVars>
          <dgm:chPref val="1"/>
          <dgm:dir/>
          <dgm:animOne val="branch"/>
          <dgm:animLvl val="lvl"/>
          <dgm:resizeHandles val="exact"/>
        </dgm:presLayoutVars>
      </dgm:prSet>
      <dgm:spPr/>
      <dgm:t>
        <a:bodyPr/>
        <a:lstStyle/>
        <a:p>
          <a:endParaRPr lang="zh-CN" altLang="en-US"/>
        </a:p>
      </dgm:t>
    </dgm:pt>
    <dgm:pt modelId="{57CF83BF-D98A-4981-A7AF-ABFC44B068BD}" type="pres">
      <dgm:prSet presAssocID="{F80D590E-E356-4912-8A4E-6AA1F4D688E3}" presName="root1" presStyleCnt="0"/>
      <dgm:spPr/>
      <dgm:t>
        <a:bodyPr/>
        <a:lstStyle/>
        <a:p>
          <a:endParaRPr lang="zh-CN" altLang="en-US"/>
        </a:p>
      </dgm:t>
    </dgm:pt>
    <dgm:pt modelId="{14A6CF50-70EB-402C-9915-677B5AA76197}" type="pres">
      <dgm:prSet presAssocID="{F80D590E-E356-4912-8A4E-6AA1F4D688E3}" presName="LevelOneTextNode" presStyleLbl="node0" presStyleIdx="0" presStyleCnt="1">
        <dgm:presLayoutVars>
          <dgm:chPref val="3"/>
        </dgm:presLayoutVars>
      </dgm:prSet>
      <dgm:spPr/>
      <dgm:t>
        <a:bodyPr/>
        <a:lstStyle/>
        <a:p>
          <a:endParaRPr lang="zh-CN" altLang="en-US"/>
        </a:p>
      </dgm:t>
    </dgm:pt>
    <dgm:pt modelId="{F16D47AF-CA15-4681-B8F0-1C34A3417D46}" type="pres">
      <dgm:prSet presAssocID="{F80D590E-E356-4912-8A4E-6AA1F4D688E3}" presName="level2hierChild" presStyleCnt="0"/>
      <dgm:spPr/>
      <dgm:t>
        <a:bodyPr/>
        <a:lstStyle/>
        <a:p>
          <a:endParaRPr lang="zh-CN" altLang="en-US"/>
        </a:p>
      </dgm:t>
    </dgm:pt>
    <dgm:pt modelId="{2710D275-5862-460D-B10F-7E3AAFE847F2}" type="pres">
      <dgm:prSet presAssocID="{DD228258-AABF-46A8-A868-EF97E8020D9B}" presName="conn2-1" presStyleLbl="parChTrans1D2" presStyleIdx="0" presStyleCnt="3"/>
      <dgm:spPr/>
      <dgm:t>
        <a:bodyPr/>
        <a:lstStyle/>
        <a:p>
          <a:endParaRPr lang="zh-CN" altLang="en-US"/>
        </a:p>
      </dgm:t>
    </dgm:pt>
    <dgm:pt modelId="{3DF7E373-2B2A-498D-8651-7EBD75886D4F}" type="pres">
      <dgm:prSet presAssocID="{DD228258-AABF-46A8-A868-EF97E8020D9B}" presName="connTx" presStyleLbl="parChTrans1D2" presStyleIdx="0" presStyleCnt="3"/>
      <dgm:spPr/>
      <dgm:t>
        <a:bodyPr/>
        <a:lstStyle/>
        <a:p>
          <a:endParaRPr lang="zh-CN" altLang="en-US"/>
        </a:p>
      </dgm:t>
    </dgm:pt>
    <dgm:pt modelId="{4C8D3A64-B7E4-4E83-AEF7-318FA60E2BCE}" type="pres">
      <dgm:prSet presAssocID="{76976653-55B4-4201-AB14-CB42F27C9407}" presName="root2" presStyleCnt="0"/>
      <dgm:spPr/>
      <dgm:t>
        <a:bodyPr/>
        <a:lstStyle/>
        <a:p>
          <a:endParaRPr lang="zh-CN" altLang="en-US"/>
        </a:p>
      </dgm:t>
    </dgm:pt>
    <dgm:pt modelId="{1A3494F5-2FE1-4338-A192-54B16F0742BE}" type="pres">
      <dgm:prSet presAssocID="{76976653-55B4-4201-AB14-CB42F27C9407}" presName="LevelTwoTextNode" presStyleLbl="node2" presStyleIdx="0" presStyleCnt="3">
        <dgm:presLayoutVars>
          <dgm:chPref val="3"/>
        </dgm:presLayoutVars>
      </dgm:prSet>
      <dgm:spPr/>
      <dgm:t>
        <a:bodyPr/>
        <a:lstStyle/>
        <a:p>
          <a:endParaRPr lang="zh-CN" altLang="en-US"/>
        </a:p>
      </dgm:t>
    </dgm:pt>
    <dgm:pt modelId="{3E430A41-7BDC-4502-8642-7BFCF3DC7685}" type="pres">
      <dgm:prSet presAssocID="{76976653-55B4-4201-AB14-CB42F27C9407}" presName="level3hierChild" presStyleCnt="0"/>
      <dgm:spPr/>
      <dgm:t>
        <a:bodyPr/>
        <a:lstStyle/>
        <a:p>
          <a:endParaRPr lang="zh-CN" altLang="en-US"/>
        </a:p>
      </dgm:t>
    </dgm:pt>
    <dgm:pt modelId="{AB01B1F3-9532-40E1-AB35-CF010B018C0A}" type="pres">
      <dgm:prSet presAssocID="{FF820520-08BA-487B-A34B-05DC76B66721}" presName="conn2-1" presStyleLbl="parChTrans1D3" presStyleIdx="0" presStyleCnt="7"/>
      <dgm:spPr/>
      <dgm:t>
        <a:bodyPr/>
        <a:lstStyle/>
        <a:p>
          <a:endParaRPr lang="zh-CN" altLang="en-US"/>
        </a:p>
      </dgm:t>
    </dgm:pt>
    <dgm:pt modelId="{DF37EACA-A923-46B4-AC61-691A74147B29}" type="pres">
      <dgm:prSet presAssocID="{FF820520-08BA-487B-A34B-05DC76B66721}" presName="connTx" presStyleLbl="parChTrans1D3" presStyleIdx="0" presStyleCnt="7"/>
      <dgm:spPr/>
      <dgm:t>
        <a:bodyPr/>
        <a:lstStyle/>
        <a:p>
          <a:endParaRPr lang="zh-CN" altLang="en-US"/>
        </a:p>
      </dgm:t>
    </dgm:pt>
    <dgm:pt modelId="{707BBDB5-CFF1-4A31-8336-C2F0BBEC1873}" type="pres">
      <dgm:prSet presAssocID="{052EC011-916D-4FB2-9149-1C9102588275}" presName="root2" presStyleCnt="0"/>
      <dgm:spPr/>
      <dgm:t>
        <a:bodyPr/>
        <a:lstStyle/>
        <a:p>
          <a:endParaRPr lang="zh-CN" altLang="en-US"/>
        </a:p>
      </dgm:t>
    </dgm:pt>
    <dgm:pt modelId="{9DC450BD-F0A7-4BB5-8629-42AA2C7450A5}" type="pres">
      <dgm:prSet presAssocID="{052EC011-916D-4FB2-9149-1C9102588275}" presName="LevelTwoTextNode" presStyleLbl="node3" presStyleIdx="0" presStyleCnt="7">
        <dgm:presLayoutVars>
          <dgm:chPref val="3"/>
        </dgm:presLayoutVars>
      </dgm:prSet>
      <dgm:spPr/>
      <dgm:t>
        <a:bodyPr/>
        <a:lstStyle/>
        <a:p>
          <a:endParaRPr lang="zh-CN" altLang="en-US"/>
        </a:p>
      </dgm:t>
    </dgm:pt>
    <dgm:pt modelId="{31A01D80-3FBC-40A0-A1C9-AEA851CBDDB6}" type="pres">
      <dgm:prSet presAssocID="{052EC011-916D-4FB2-9149-1C9102588275}" presName="level3hierChild" presStyleCnt="0"/>
      <dgm:spPr/>
      <dgm:t>
        <a:bodyPr/>
        <a:lstStyle/>
        <a:p>
          <a:endParaRPr lang="zh-CN" altLang="en-US"/>
        </a:p>
      </dgm:t>
    </dgm:pt>
    <dgm:pt modelId="{CB811E05-052F-4E0D-8BFC-5EFAB6D075F5}" type="pres">
      <dgm:prSet presAssocID="{0A947693-F5F4-4436-AD1D-AC2A4BB75EDA}" presName="conn2-1" presStyleLbl="parChTrans1D3" presStyleIdx="1" presStyleCnt="7"/>
      <dgm:spPr/>
      <dgm:t>
        <a:bodyPr/>
        <a:lstStyle/>
        <a:p>
          <a:endParaRPr lang="zh-CN" altLang="en-US"/>
        </a:p>
      </dgm:t>
    </dgm:pt>
    <dgm:pt modelId="{181D5499-9649-4C75-8E68-B0F368220176}" type="pres">
      <dgm:prSet presAssocID="{0A947693-F5F4-4436-AD1D-AC2A4BB75EDA}" presName="connTx" presStyleLbl="parChTrans1D3" presStyleIdx="1" presStyleCnt="7"/>
      <dgm:spPr/>
      <dgm:t>
        <a:bodyPr/>
        <a:lstStyle/>
        <a:p>
          <a:endParaRPr lang="zh-CN" altLang="en-US"/>
        </a:p>
      </dgm:t>
    </dgm:pt>
    <dgm:pt modelId="{1C878D7D-8759-4F50-A457-4CC5504A523A}" type="pres">
      <dgm:prSet presAssocID="{BFFE3AEE-8282-4DC6-A2B1-AC29641C697C}" presName="root2" presStyleCnt="0"/>
      <dgm:spPr/>
      <dgm:t>
        <a:bodyPr/>
        <a:lstStyle/>
        <a:p>
          <a:endParaRPr lang="zh-CN" altLang="en-US"/>
        </a:p>
      </dgm:t>
    </dgm:pt>
    <dgm:pt modelId="{3789A4EF-210C-4882-AA8F-43B2BB6AE3A6}" type="pres">
      <dgm:prSet presAssocID="{BFFE3AEE-8282-4DC6-A2B1-AC29641C697C}" presName="LevelTwoTextNode" presStyleLbl="node3" presStyleIdx="1" presStyleCnt="7">
        <dgm:presLayoutVars>
          <dgm:chPref val="3"/>
        </dgm:presLayoutVars>
      </dgm:prSet>
      <dgm:spPr/>
      <dgm:t>
        <a:bodyPr/>
        <a:lstStyle/>
        <a:p>
          <a:endParaRPr lang="zh-CN" altLang="en-US"/>
        </a:p>
      </dgm:t>
    </dgm:pt>
    <dgm:pt modelId="{85E619B1-291D-4A9D-B507-996C344CCD9A}" type="pres">
      <dgm:prSet presAssocID="{BFFE3AEE-8282-4DC6-A2B1-AC29641C697C}" presName="level3hierChild" presStyleCnt="0"/>
      <dgm:spPr/>
      <dgm:t>
        <a:bodyPr/>
        <a:lstStyle/>
        <a:p>
          <a:endParaRPr lang="zh-CN" altLang="en-US"/>
        </a:p>
      </dgm:t>
    </dgm:pt>
    <dgm:pt modelId="{30CCF19F-FFAC-40C5-9DBA-EBC42F70289D}" type="pres">
      <dgm:prSet presAssocID="{115B301B-377C-4EAA-9E88-1CEDEC69FC5C}" presName="conn2-1" presStyleLbl="parChTrans1D3" presStyleIdx="2" presStyleCnt="7"/>
      <dgm:spPr/>
      <dgm:t>
        <a:bodyPr/>
        <a:lstStyle/>
        <a:p>
          <a:endParaRPr lang="zh-CN" altLang="en-US"/>
        </a:p>
      </dgm:t>
    </dgm:pt>
    <dgm:pt modelId="{8E759FDC-9743-4F06-A48C-4190E419E3F6}" type="pres">
      <dgm:prSet presAssocID="{115B301B-377C-4EAA-9E88-1CEDEC69FC5C}" presName="connTx" presStyleLbl="parChTrans1D3" presStyleIdx="2" presStyleCnt="7"/>
      <dgm:spPr/>
      <dgm:t>
        <a:bodyPr/>
        <a:lstStyle/>
        <a:p>
          <a:endParaRPr lang="zh-CN" altLang="en-US"/>
        </a:p>
      </dgm:t>
    </dgm:pt>
    <dgm:pt modelId="{5A902FF9-3D0F-47B1-BC2F-F0F80B6E8E52}" type="pres">
      <dgm:prSet presAssocID="{4E9CD40B-4BB2-488A-869C-025A2BFD194D}" presName="root2" presStyleCnt="0"/>
      <dgm:spPr/>
      <dgm:t>
        <a:bodyPr/>
        <a:lstStyle/>
        <a:p>
          <a:endParaRPr lang="zh-CN" altLang="en-US"/>
        </a:p>
      </dgm:t>
    </dgm:pt>
    <dgm:pt modelId="{B0381534-A0EF-493E-A3B9-D5A14B425112}" type="pres">
      <dgm:prSet presAssocID="{4E9CD40B-4BB2-488A-869C-025A2BFD194D}" presName="LevelTwoTextNode" presStyleLbl="node3" presStyleIdx="2" presStyleCnt="7">
        <dgm:presLayoutVars>
          <dgm:chPref val="3"/>
        </dgm:presLayoutVars>
      </dgm:prSet>
      <dgm:spPr/>
      <dgm:t>
        <a:bodyPr/>
        <a:lstStyle/>
        <a:p>
          <a:endParaRPr lang="zh-CN" altLang="en-US"/>
        </a:p>
      </dgm:t>
    </dgm:pt>
    <dgm:pt modelId="{6D105B2E-B4CF-440C-828B-18E2C9FC0A69}" type="pres">
      <dgm:prSet presAssocID="{4E9CD40B-4BB2-488A-869C-025A2BFD194D}" presName="level3hierChild" presStyleCnt="0"/>
      <dgm:spPr/>
      <dgm:t>
        <a:bodyPr/>
        <a:lstStyle/>
        <a:p>
          <a:endParaRPr lang="zh-CN" altLang="en-US"/>
        </a:p>
      </dgm:t>
    </dgm:pt>
    <dgm:pt modelId="{0712AF76-ADC5-4E05-818C-BA99DBDC13B1}" type="pres">
      <dgm:prSet presAssocID="{21668F26-71DB-4221-A016-1FF813A95EAE}" presName="conn2-1" presStyleLbl="parChTrans1D2" presStyleIdx="1" presStyleCnt="3"/>
      <dgm:spPr/>
      <dgm:t>
        <a:bodyPr/>
        <a:lstStyle/>
        <a:p>
          <a:endParaRPr lang="zh-CN" altLang="en-US"/>
        </a:p>
      </dgm:t>
    </dgm:pt>
    <dgm:pt modelId="{97DB614A-709F-46C7-9840-3D5A3F738FD2}" type="pres">
      <dgm:prSet presAssocID="{21668F26-71DB-4221-A016-1FF813A95EAE}" presName="connTx" presStyleLbl="parChTrans1D2" presStyleIdx="1" presStyleCnt="3"/>
      <dgm:spPr/>
      <dgm:t>
        <a:bodyPr/>
        <a:lstStyle/>
        <a:p>
          <a:endParaRPr lang="zh-CN" altLang="en-US"/>
        </a:p>
      </dgm:t>
    </dgm:pt>
    <dgm:pt modelId="{6AADA92F-11AF-471B-8344-D465901EFED2}" type="pres">
      <dgm:prSet presAssocID="{70434957-4C8A-4ABE-A6FC-CE6D73DED5C7}" presName="root2" presStyleCnt="0"/>
      <dgm:spPr/>
      <dgm:t>
        <a:bodyPr/>
        <a:lstStyle/>
        <a:p>
          <a:endParaRPr lang="zh-CN" altLang="en-US"/>
        </a:p>
      </dgm:t>
    </dgm:pt>
    <dgm:pt modelId="{841E325E-DDCD-485F-AA19-6F78B04CC90E}" type="pres">
      <dgm:prSet presAssocID="{70434957-4C8A-4ABE-A6FC-CE6D73DED5C7}" presName="LevelTwoTextNode" presStyleLbl="node2" presStyleIdx="1" presStyleCnt="3">
        <dgm:presLayoutVars>
          <dgm:chPref val="3"/>
        </dgm:presLayoutVars>
      </dgm:prSet>
      <dgm:spPr/>
      <dgm:t>
        <a:bodyPr/>
        <a:lstStyle/>
        <a:p>
          <a:endParaRPr lang="zh-CN" altLang="en-US"/>
        </a:p>
      </dgm:t>
    </dgm:pt>
    <dgm:pt modelId="{808D6495-31C0-4927-97D8-596B6E964071}" type="pres">
      <dgm:prSet presAssocID="{70434957-4C8A-4ABE-A6FC-CE6D73DED5C7}" presName="level3hierChild" presStyleCnt="0"/>
      <dgm:spPr/>
      <dgm:t>
        <a:bodyPr/>
        <a:lstStyle/>
        <a:p>
          <a:endParaRPr lang="zh-CN" altLang="en-US"/>
        </a:p>
      </dgm:t>
    </dgm:pt>
    <dgm:pt modelId="{2936C8F2-FDDA-4797-86A8-39B6F90CB8FA}" type="pres">
      <dgm:prSet presAssocID="{BAC881F1-4207-44FE-948E-3249A3F21397}" presName="conn2-1" presStyleLbl="parChTrans1D3" presStyleIdx="3" presStyleCnt="7"/>
      <dgm:spPr/>
      <dgm:t>
        <a:bodyPr/>
        <a:lstStyle/>
        <a:p>
          <a:endParaRPr lang="zh-CN" altLang="en-US"/>
        </a:p>
      </dgm:t>
    </dgm:pt>
    <dgm:pt modelId="{DBA31589-CFAD-4976-9756-3FE0A055BDBC}" type="pres">
      <dgm:prSet presAssocID="{BAC881F1-4207-44FE-948E-3249A3F21397}" presName="connTx" presStyleLbl="parChTrans1D3" presStyleIdx="3" presStyleCnt="7"/>
      <dgm:spPr/>
      <dgm:t>
        <a:bodyPr/>
        <a:lstStyle/>
        <a:p>
          <a:endParaRPr lang="zh-CN" altLang="en-US"/>
        </a:p>
      </dgm:t>
    </dgm:pt>
    <dgm:pt modelId="{EC658ECB-73F8-44C9-B4CF-1093C9051059}" type="pres">
      <dgm:prSet presAssocID="{F94B2FBB-F657-444F-B0A3-CD524C4397FE}" presName="root2" presStyleCnt="0"/>
      <dgm:spPr/>
      <dgm:t>
        <a:bodyPr/>
        <a:lstStyle/>
        <a:p>
          <a:endParaRPr lang="zh-CN" altLang="en-US"/>
        </a:p>
      </dgm:t>
    </dgm:pt>
    <dgm:pt modelId="{25BBA367-F8B2-47B8-9F20-BB080ACFED32}" type="pres">
      <dgm:prSet presAssocID="{F94B2FBB-F657-444F-B0A3-CD524C4397FE}" presName="LevelTwoTextNode" presStyleLbl="node3" presStyleIdx="3" presStyleCnt="7">
        <dgm:presLayoutVars>
          <dgm:chPref val="3"/>
        </dgm:presLayoutVars>
      </dgm:prSet>
      <dgm:spPr/>
      <dgm:t>
        <a:bodyPr/>
        <a:lstStyle/>
        <a:p>
          <a:endParaRPr lang="zh-CN" altLang="en-US"/>
        </a:p>
      </dgm:t>
    </dgm:pt>
    <dgm:pt modelId="{707C6B42-71E0-4377-8CFA-F8C5D31470F4}" type="pres">
      <dgm:prSet presAssocID="{F94B2FBB-F657-444F-B0A3-CD524C4397FE}" presName="level3hierChild" presStyleCnt="0"/>
      <dgm:spPr/>
      <dgm:t>
        <a:bodyPr/>
        <a:lstStyle/>
        <a:p>
          <a:endParaRPr lang="zh-CN" altLang="en-US"/>
        </a:p>
      </dgm:t>
    </dgm:pt>
    <dgm:pt modelId="{A5D04DF2-A329-4D51-98E3-7F1D371A59B1}" type="pres">
      <dgm:prSet presAssocID="{1DC62D7C-C814-43B2-9295-5982779C070C}" presName="conn2-1" presStyleLbl="parChTrans1D3" presStyleIdx="4" presStyleCnt="7"/>
      <dgm:spPr/>
      <dgm:t>
        <a:bodyPr/>
        <a:lstStyle/>
        <a:p>
          <a:endParaRPr lang="zh-CN" altLang="en-US"/>
        </a:p>
      </dgm:t>
    </dgm:pt>
    <dgm:pt modelId="{FCAB0DA7-9612-47A1-9152-269F4F27B417}" type="pres">
      <dgm:prSet presAssocID="{1DC62D7C-C814-43B2-9295-5982779C070C}" presName="connTx" presStyleLbl="parChTrans1D3" presStyleIdx="4" presStyleCnt="7"/>
      <dgm:spPr/>
      <dgm:t>
        <a:bodyPr/>
        <a:lstStyle/>
        <a:p>
          <a:endParaRPr lang="zh-CN" altLang="en-US"/>
        </a:p>
      </dgm:t>
    </dgm:pt>
    <dgm:pt modelId="{5A6BCC81-ED67-459D-AFE6-F73D3EA7E897}" type="pres">
      <dgm:prSet presAssocID="{5602E823-0AA8-4E02-9606-FB837CC4E0B7}" presName="root2" presStyleCnt="0"/>
      <dgm:spPr/>
      <dgm:t>
        <a:bodyPr/>
        <a:lstStyle/>
        <a:p>
          <a:endParaRPr lang="zh-CN" altLang="en-US"/>
        </a:p>
      </dgm:t>
    </dgm:pt>
    <dgm:pt modelId="{BA76945C-A3E0-4047-B5C8-07DE046F8A0E}" type="pres">
      <dgm:prSet presAssocID="{5602E823-0AA8-4E02-9606-FB837CC4E0B7}" presName="LevelTwoTextNode" presStyleLbl="node3" presStyleIdx="4" presStyleCnt="7">
        <dgm:presLayoutVars>
          <dgm:chPref val="3"/>
        </dgm:presLayoutVars>
      </dgm:prSet>
      <dgm:spPr/>
      <dgm:t>
        <a:bodyPr/>
        <a:lstStyle/>
        <a:p>
          <a:endParaRPr lang="zh-CN" altLang="en-US"/>
        </a:p>
      </dgm:t>
    </dgm:pt>
    <dgm:pt modelId="{575FC49A-AA57-4AB4-896E-A801E88153EB}" type="pres">
      <dgm:prSet presAssocID="{5602E823-0AA8-4E02-9606-FB837CC4E0B7}" presName="level3hierChild" presStyleCnt="0"/>
      <dgm:spPr/>
      <dgm:t>
        <a:bodyPr/>
        <a:lstStyle/>
        <a:p>
          <a:endParaRPr lang="zh-CN" altLang="en-US"/>
        </a:p>
      </dgm:t>
    </dgm:pt>
    <dgm:pt modelId="{F2C9099E-C718-4D5B-B947-80D165815C90}" type="pres">
      <dgm:prSet presAssocID="{072BD4AE-5C9C-4B63-A323-C5AE3DFC97A5}" presName="conn2-1" presStyleLbl="parChTrans1D2" presStyleIdx="2" presStyleCnt="3"/>
      <dgm:spPr/>
      <dgm:t>
        <a:bodyPr/>
        <a:lstStyle/>
        <a:p>
          <a:endParaRPr lang="zh-CN" altLang="en-US"/>
        </a:p>
      </dgm:t>
    </dgm:pt>
    <dgm:pt modelId="{C2C13841-F512-47AA-8E32-B7A48576E1AC}" type="pres">
      <dgm:prSet presAssocID="{072BD4AE-5C9C-4B63-A323-C5AE3DFC97A5}" presName="connTx" presStyleLbl="parChTrans1D2" presStyleIdx="2" presStyleCnt="3"/>
      <dgm:spPr/>
      <dgm:t>
        <a:bodyPr/>
        <a:lstStyle/>
        <a:p>
          <a:endParaRPr lang="zh-CN" altLang="en-US"/>
        </a:p>
      </dgm:t>
    </dgm:pt>
    <dgm:pt modelId="{0628AE5F-8AEA-4616-BB9E-29B7D77EC3F5}" type="pres">
      <dgm:prSet presAssocID="{90A40360-9F94-4603-8C21-7F5B28D5D81F}" presName="root2" presStyleCnt="0"/>
      <dgm:spPr/>
      <dgm:t>
        <a:bodyPr/>
        <a:lstStyle/>
        <a:p>
          <a:endParaRPr lang="zh-CN" altLang="en-US"/>
        </a:p>
      </dgm:t>
    </dgm:pt>
    <dgm:pt modelId="{D1FE680C-31D6-4FF4-9E0C-7629FF041DCF}" type="pres">
      <dgm:prSet presAssocID="{90A40360-9F94-4603-8C21-7F5B28D5D81F}" presName="LevelTwoTextNode" presStyleLbl="node2" presStyleIdx="2" presStyleCnt="3">
        <dgm:presLayoutVars>
          <dgm:chPref val="3"/>
        </dgm:presLayoutVars>
      </dgm:prSet>
      <dgm:spPr/>
      <dgm:t>
        <a:bodyPr/>
        <a:lstStyle/>
        <a:p>
          <a:endParaRPr lang="zh-CN" altLang="en-US"/>
        </a:p>
      </dgm:t>
    </dgm:pt>
    <dgm:pt modelId="{E8CAE3B7-BE2B-4A51-8283-F213C5BCB07C}" type="pres">
      <dgm:prSet presAssocID="{90A40360-9F94-4603-8C21-7F5B28D5D81F}" presName="level3hierChild" presStyleCnt="0"/>
      <dgm:spPr/>
      <dgm:t>
        <a:bodyPr/>
        <a:lstStyle/>
        <a:p>
          <a:endParaRPr lang="zh-CN" altLang="en-US"/>
        </a:p>
      </dgm:t>
    </dgm:pt>
    <dgm:pt modelId="{E7864C3D-C25E-4BBD-B384-C6CF41CDDD09}" type="pres">
      <dgm:prSet presAssocID="{C7838C44-EEB1-4D5C-9558-0A73EAE5A095}" presName="conn2-1" presStyleLbl="parChTrans1D3" presStyleIdx="5" presStyleCnt="7"/>
      <dgm:spPr/>
      <dgm:t>
        <a:bodyPr/>
        <a:lstStyle/>
        <a:p>
          <a:endParaRPr lang="zh-CN" altLang="en-US"/>
        </a:p>
      </dgm:t>
    </dgm:pt>
    <dgm:pt modelId="{961FA495-4BFC-4EE8-AFBD-1DC33435CC92}" type="pres">
      <dgm:prSet presAssocID="{C7838C44-EEB1-4D5C-9558-0A73EAE5A095}" presName="connTx" presStyleLbl="parChTrans1D3" presStyleIdx="5" presStyleCnt="7"/>
      <dgm:spPr/>
      <dgm:t>
        <a:bodyPr/>
        <a:lstStyle/>
        <a:p>
          <a:endParaRPr lang="zh-CN" altLang="en-US"/>
        </a:p>
      </dgm:t>
    </dgm:pt>
    <dgm:pt modelId="{79BDBCD3-B6EB-42ED-AC47-C52FF9353846}" type="pres">
      <dgm:prSet presAssocID="{9FE96D50-35F4-489C-B69C-1770BD3D3316}" presName="root2" presStyleCnt="0"/>
      <dgm:spPr/>
      <dgm:t>
        <a:bodyPr/>
        <a:lstStyle/>
        <a:p>
          <a:endParaRPr lang="zh-CN" altLang="en-US"/>
        </a:p>
      </dgm:t>
    </dgm:pt>
    <dgm:pt modelId="{05F27ED6-0D39-468D-9058-15BF383308F6}" type="pres">
      <dgm:prSet presAssocID="{9FE96D50-35F4-489C-B69C-1770BD3D3316}" presName="LevelTwoTextNode" presStyleLbl="node3" presStyleIdx="5" presStyleCnt="7">
        <dgm:presLayoutVars>
          <dgm:chPref val="3"/>
        </dgm:presLayoutVars>
      </dgm:prSet>
      <dgm:spPr/>
      <dgm:t>
        <a:bodyPr/>
        <a:lstStyle/>
        <a:p>
          <a:endParaRPr lang="zh-CN" altLang="en-US"/>
        </a:p>
      </dgm:t>
    </dgm:pt>
    <dgm:pt modelId="{65C46862-1D7A-477F-A234-5D1D7A036FB6}" type="pres">
      <dgm:prSet presAssocID="{9FE96D50-35F4-489C-B69C-1770BD3D3316}" presName="level3hierChild" presStyleCnt="0"/>
      <dgm:spPr/>
      <dgm:t>
        <a:bodyPr/>
        <a:lstStyle/>
        <a:p>
          <a:endParaRPr lang="zh-CN" altLang="en-US"/>
        </a:p>
      </dgm:t>
    </dgm:pt>
    <dgm:pt modelId="{2CAC816C-2CFD-4174-818C-9D8AF837807B}" type="pres">
      <dgm:prSet presAssocID="{059E6103-93E3-49DF-B9D6-AE3BEC2A93DF}" presName="conn2-1" presStyleLbl="parChTrans1D3" presStyleIdx="6" presStyleCnt="7"/>
      <dgm:spPr/>
      <dgm:t>
        <a:bodyPr/>
        <a:lstStyle/>
        <a:p>
          <a:endParaRPr lang="zh-CN" altLang="en-US"/>
        </a:p>
      </dgm:t>
    </dgm:pt>
    <dgm:pt modelId="{32673C51-9D70-4E1A-A6F5-13F563F259EA}" type="pres">
      <dgm:prSet presAssocID="{059E6103-93E3-49DF-B9D6-AE3BEC2A93DF}" presName="connTx" presStyleLbl="parChTrans1D3" presStyleIdx="6" presStyleCnt="7"/>
      <dgm:spPr/>
      <dgm:t>
        <a:bodyPr/>
        <a:lstStyle/>
        <a:p>
          <a:endParaRPr lang="zh-CN" altLang="en-US"/>
        </a:p>
      </dgm:t>
    </dgm:pt>
    <dgm:pt modelId="{EDF41D0E-C7F4-4746-B320-179CB5ECA013}" type="pres">
      <dgm:prSet presAssocID="{E328432C-6781-42F2-9AE2-FE7A157D8C6E}" presName="root2" presStyleCnt="0"/>
      <dgm:spPr/>
      <dgm:t>
        <a:bodyPr/>
        <a:lstStyle/>
        <a:p>
          <a:endParaRPr lang="zh-CN" altLang="en-US"/>
        </a:p>
      </dgm:t>
    </dgm:pt>
    <dgm:pt modelId="{22257554-6CB0-453F-B6D3-A15DF9EB2360}" type="pres">
      <dgm:prSet presAssocID="{E328432C-6781-42F2-9AE2-FE7A157D8C6E}" presName="LevelTwoTextNode" presStyleLbl="node3" presStyleIdx="6" presStyleCnt="7">
        <dgm:presLayoutVars>
          <dgm:chPref val="3"/>
        </dgm:presLayoutVars>
      </dgm:prSet>
      <dgm:spPr/>
      <dgm:t>
        <a:bodyPr/>
        <a:lstStyle/>
        <a:p>
          <a:endParaRPr lang="zh-CN" altLang="en-US"/>
        </a:p>
      </dgm:t>
    </dgm:pt>
    <dgm:pt modelId="{83CB1F1F-3ABE-442C-9780-1E6C8130B892}" type="pres">
      <dgm:prSet presAssocID="{E328432C-6781-42F2-9AE2-FE7A157D8C6E}" presName="level3hierChild" presStyleCnt="0"/>
      <dgm:spPr/>
      <dgm:t>
        <a:bodyPr/>
        <a:lstStyle/>
        <a:p>
          <a:endParaRPr lang="zh-CN" altLang="en-US"/>
        </a:p>
      </dgm:t>
    </dgm:pt>
  </dgm:ptLst>
  <dgm:cxnLst>
    <dgm:cxn modelId="{9AD14722-344C-4916-AF3A-33EB2177D4F6}" type="presOf" srcId="{FF820520-08BA-487B-A34B-05DC76B66721}" destId="{AB01B1F3-9532-40E1-AB35-CF010B018C0A}" srcOrd="0" destOrd="0" presId="urn:microsoft.com/office/officeart/2005/8/layout/hierarchy2"/>
    <dgm:cxn modelId="{373F041C-CCD4-4C98-930E-C0B51C3E1BEE}" type="presOf" srcId="{FF820520-08BA-487B-A34B-05DC76B66721}" destId="{DF37EACA-A923-46B4-AC61-691A74147B29}" srcOrd="1" destOrd="0" presId="urn:microsoft.com/office/officeart/2005/8/layout/hierarchy2"/>
    <dgm:cxn modelId="{756796F2-3A9C-4A3A-BF59-532FB561F111}" type="presOf" srcId="{70434957-4C8A-4ABE-A6FC-CE6D73DED5C7}" destId="{841E325E-DDCD-485F-AA19-6F78B04CC90E}" srcOrd="0" destOrd="0" presId="urn:microsoft.com/office/officeart/2005/8/layout/hierarchy2"/>
    <dgm:cxn modelId="{5C3E7308-2266-4C65-8204-1A7495093202}" type="presOf" srcId="{115B301B-377C-4EAA-9E88-1CEDEC69FC5C}" destId="{30CCF19F-FFAC-40C5-9DBA-EBC42F70289D}" srcOrd="0" destOrd="0" presId="urn:microsoft.com/office/officeart/2005/8/layout/hierarchy2"/>
    <dgm:cxn modelId="{F5A4EB31-AFCB-4F71-A649-503F1C2D063D}" srcId="{76976653-55B4-4201-AB14-CB42F27C9407}" destId="{BFFE3AEE-8282-4DC6-A2B1-AC29641C697C}" srcOrd="1" destOrd="0" parTransId="{0A947693-F5F4-4436-AD1D-AC2A4BB75EDA}" sibTransId="{D921818E-E66F-4541-AC1A-5650D2852299}"/>
    <dgm:cxn modelId="{AE7B01BA-B40E-4E51-84A5-E4CA8BE817D0}" type="presOf" srcId="{1DC62D7C-C814-43B2-9295-5982779C070C}" destId="{FCAB0DA7-9612-47A1-9152-269F4F27B417}" srcOrd="1" destOrd="0" presId="urn:microsoft.com/office/officeart/2005/8/layout/hierarchy2"/>
    <dgm:cxn modelId="{1621A832-EBFE-4630-BDA9-DDBBD55F1095}" type="presOf" srcId="{115B301B-377C-4EAA-9E88-1CEDEC69FC5C}" destId="{8E759FDC-9743-4F06-A48C-4190E419E3F6}" srcOrd="1" destOrd="0" presId="urn:microsoft.com/office/officeart/2005/8/layout/hierarchy2"/>
    <dgm:cxn modelId="{E15CDB4F-158F-4031-A5B0-AC0D39D454D0}" type="presOf" srcId="{5602E823-0AA8-4E02-9606-FB837CC4E0B7}" destId="{BA76945C-A3E0-4047-B5C8-07DE046F8A0E}" srcOrd="0" destOrd="0" presId="urn:microsoft.com/office/officeart/2005/8/layout/hierarchy2"/>
    <dgm:cxn modelId="{A5858631-3186-4642-9DC4-B83F2DF3D69F}" srcId="{70434957-4C8A-4ABE-A6FC-CE6D73DED5C7}" destId="{F94B2FBB-F657-444F-B0A3-CD524C4397FE}" srcOrd="0" destOrd="0" parTransId="{BAC881F1-4207-44FE-948E-3249A3F21397}" sibTransId="{F59C4762-5A4E-43E4-BAF2-DE294940E15C}"/>
    <dgm:cxn modelId="{FBC0BAD0-2BD9-41E0-B639-7CD30B263299}" type="presOf" srcId="{C7838C44-EEB1-4D5C-9558-0A73EAE5A095}" destId="{961FA495-4BFC-4EE8-AFBD-1DC33435CC92}" srcOrd="1" destOrd="0" presId="urn:microsoft.com/office/officeart/2005/8/layout/hierarchy2"/>
    <dgm:cxn modelId="{806C13A7-0391-4FC6-8C80-62BEA022A9D4}" type="presOf" srcId="{4E9CD40B-4BB2-488A-869C-025A2BFD194D}" destId="{B0381534-A0EF-493E-A3B9-D5A14B425112}" srcOrd="0" destOrd="0" presId="urn:microsoft.com/office/officeart/2005/8/layout/hierarchy2"/>
    <dgm:cxn modelId="{5951CC7B-0101-4990-B9A9-D16F64EED4AD}" type="presOf" srcId="{DD228258-AABF-46A8-A868-EF97E8020D9B}" destId="{3DF7E373-2B2A-498D-8651-7EBD75886D4F}" srcOrd="1" destOrd="0" presId="urn:microsoft.com/office/officeart/2005/8/layout/hierarchy2"/>
    <dgm:cxn modelId="{3D7AC2E5-5B0D-4B39-AF6F-03B966C048B5}" srcId="{F80D590E-E356-4912-8A4E-6AA1F4D688E3}" destId="{90A40360-9F94-4603-8C21-7F5B28D5D81F}" srcOrd="2" destOrd="0" parTransId="{072BD4AE-5C9C-4B63-A323-C5AE3DFC97A5}" sibTransId="{684E6877-3900-4598-993E-31312F975421}"/>
    <dgm:cxn modelId="{8EB74303-CC97-48C8-9C20-55B499E1C37C}" type="presOf" srcId="{E328432C-6781-42F2-9AE2-FE7A157D8C6E}" destId="{22257554-6CB0-453F-B6D3-A15DF9EB2360}" srcOrd="0" destOrd="0" presId="urn:microsoft.com/office/officeart/2005/8/layout/hierarchy2"/>
    <dgm:cxn modelId="{752127C7-6ED6-43DA-A731-A08028B8E14F}" type="presOf" srcId="{76976653-55B4-4201-AB14-CB42F27C9407}" destId="{1A3494F5-2FE1-4338-A192-54B16F0742BE}" srcOrd="0" destOrd="0" presId="urn:microsoft.com/office/officeart/2005/8/layout/hierarchy2"/>
    <dgm:cxn modelId="{5AE5266D-A3F7-49D9-9DF1-4C11993CAB73}" srcId="{90A40360-9F94-4603-8C21-7F5B28D5D81F}" destId="{E328432C-6781-42F2-9AE2-FE7A157D8C6E}" srcOrd="1" destOrd="0" parTransId="{059E6103-93E3-49DF-B9D6-AE3BEC2A93DF}" sibTransId="{98EACD68-FBF9-47F7-8012-C1F345429705}"/>
    <dgm:cxn modelId="{912A6802-A9C3-4FBC-A584-D5F659C83DAE}" srcId="{90A40360-9F94-4603-8C21-7F5B28D5D81F}" destId="{9FE96D50-35F4-489C-B69C-1770BD3D3316}" srcOrd="0" destOrd="0" parTransId="{C7838C44-EEB1-4D5C-9558-0A73EAE5A095}" sibTransId="{97E27A61-B028-40CE-A7D7-DD970DC99BD7}"/>
    <dgm:cxn modelId="{1EBE7B3E-3286-4188-9A54-E4A2023542FE}" srcId="{76976653-55B4-4201-AB14-CB42F27C9407}" destId="{052EC011-916D-4FB2-9149-1C9102588275}" srcOrd="0" destOrd="0" parTransId="{FF820520-08BA-487B-A34B-05DC76B66721}" sibTransId="{2093A2A1-77ED-49FC-99BE-9E484A70B915}"/>
    <dgm:cxn modelId="{4FD60BDD-C81C-4096-8505-7BB269CC359E}" type="presOf" srcId="{1DC62D7C-C814-43B2-9295-5982779C070C}" destId="{A5D04DF2-A329-4D51-98E3-7F1D371A59B1}" srcOrd="0" destOrd="0" presId="urn:microsoft.com/office/officeart/2005/8/layout/hierarchy2"/>
    <dgm:cxn modelId="{EE23AE0F-D6C6-411D-B78C-488516A50681}" type="presOf" srcId="{BFFE3AEE-8282-4DC6-A2B1-AC29641C697C}" destId="{3789A4EF-210C-4882-AA8F-43B2BB6AE3A6}" srcOrd="0" destOrd="0" presId="urn:microsoft.com/office/officeart/2005/8/layout/hierarchy2"/>
    <dgm:cxn modelId="{4F1CDD06-1BEE-457A-B908-A560B632F3F3}" type="presOf" srcId="{90A40360-9F94-4603-8C21-7F5B28D5D81F}" destId="{D1FE680C-31D6-4FF4-9E0C-7629FF041DCF}" srcOrd="0" destOrd="0" presId="urn:microsoft.com/office/officeart/2005/8/layout/hierarchy2"/>
    <dgm:cxn modelId="{D1DF5D79-7FD9-4C90-B71A-08D7CE4F58BC}" type="presOf" srcId="{9FE96D50-35F4-489C-B69C-1770BD3D3316}" destId="{05F27ED6-0D39-468D-9058-15BF383308F6}" srcOrd="0" destOrd="0" presId="urn:microsoft.com/office/officeart/2005/8/layout/hierarchy2"/>
    <dgm:cxn modelId="{AA203B4B-D830-4C43-89CC-451BB68AA5B7}" srcId="{F80D590E-E356-4912-8A4E-6AA1F4D688E3}" destId="{70434957-4C8A-4ABE-A6FC-CE6D73DED5C7}" srcOrd="1" destOrd="0" parTransId="{21668F26-71DB-4221-A016-1FF813A95EAE}" sibTransId="{40363BEA-DDDA-4C23-A9A0-FBD60B4C6F6E}"/>
    <dgm:cxn modelId="{20988338-5942-4780-BC0F-22294D564D01}" type="presOf" srcId="{BAC881F1-4207-44FE-948E-3249A3F21397}" destId="{2936C8F2-FDDA-4797-86A8-39B6F90CB8FA}" srcOrd="0" destOrd="0" presId="urn:microsoft.com/office/officeart/2005/8/layout/hierarchy2"/>
    <dgm:cxn modelId="{02065E09-557F-4E4E-90C8-459A63DAB895}" type="presOf" srcId="{F94B2FBB-F657-444F-B0A3-CD524C4397FE}" destId="{25BBA367-F8B2-47B8-9F20-BB080ACFED32}" srcOrd="0" destOrd="0" presId="urn:microsoft.com/office/officeart/2005/8/layout/hierarchy2"/>
    <dgm:cxn modelId="{63EF3B68-C4AC-4581-893E-21B9F2481EC5}" srcId="{70434957-4C8A-4ABE-A6FC-CE6D73DED5C7}" destId="{5602E823-0AA8-4E02-9606-FB837CC4E0B7}" srcOrd="1" destOrd="0" parTransId="{1DC62D7C-C814-43B2-9295-5982779C070C}" sibTransId="{D48E2197-4BC3-4F61-9896-62B5CAA73782}"/>
    <dgm:cxn modelId="{8CF3FAF2-31D6-4CAE-99DD-6C1A06871DBA}" srcId="{F80D590E-E356-4912-8A4E-6AA1F4D688E3}" destId="{76976653-55B4-4201-AB14-CB42F27C9407}" srcOrd="0" destOrd="0" parTransId="{DD228258-AABF-46A8-A868-EF97E8020D9B}" sibTransId="{48E601DB-F064-4B85-BC78-FB4338939E51}"/>
    <dgm:cxn modelId="{C511F1E8-1B16-492C-93E7-DC25DC0DC6E5}" type="presOf" srcId="{BAC881F1-4207-44FE-948E-3249A3F21397}" destId="{DBA31589-CFAD-4976-9756-3FE0A055BDBC}" srcOrd="1" destOrd="0" presId="urn:microsoft.com/office/officeart/2005/8/layout/hierarchy2"/>
    <dgm:cxn modelId="{1736BEC7-94F1-4BA6-AC2A-5E2D8846F6EA}" type="presOf" srcId="{07321131-5477-43BA-BA1C-0321B5796B2A}" destId="{B95FD950-AFC5-4B24-977B-1EA63AB1CF53}" srcOrd="0" destOrd="0" presId="urn:microsoft.com/office/officeart/2005/8/layout/hierarchy2"/>
    <dgm:cxn modelId="{B9730A6A-9E59-4053-B817-1C50FD1A3A63}" srcId="{07321131-5477-43BA-BA1C-0321B5796B2A}" destId="{F80D590E-E356-4912-8A4E-6AA1F4D688E3}" srcOrd="0" destOrd="0" parTransId="{3FFD8367-63AD-4B1F-A655-DAD61578ECBD}" sibTransId="{7BB03CE8-FE99-4EE3-953A-40DA3B810E86}"/>
    <dgm:cxn modelId="{FED50301-0FF7-417D-82C0-D042F5B704B3}" type="presOf" srcId="{F80D590E-E356-4912-8A4E-6AA1F4D688E3}" destId="{14A6CF50-70EB-402C-9915-677B5AA76197}" srcOrd="0" destOrd="0" presId="urn:microsoft.com/office/officeart/2005/8/layout/hierarchy2"/>
    <dgm:cxn modelId="{27675087-268D-49CE-99F8-EB76002778D8}" type="presOf" srcId="{052EC011-916D-4FB2-9149-1C9102588275}" destId="{9DC450BD-F0A7-4BB5-8629-42AA2C7450A5}" srcOrd="0" destOrd="0" presId="urn:microsoft.com/office/officeart/2005/8/layout/hierarchy2"/>
    <dgm:cxn modelId="{17A14403-FD9C-4EAA-B288-A66F747FD51B}" type="presOf" srcId="{21668F26-71DB-4221-A016-1FF813A95EAE}" destId="{97DB614A-709F-46C7-9840-3D5A3F738FD2}" srcOrd="1" destOrd="0" presId="urn:microsoft.com/office/officeart/2005/8/layout/hierarchy2"/>
    <dgm:cxn modelId="{A1534C59-7512-489E-939D-AF2AAD35AAFA}" type="presOf" srcId="{0A947693-F5F4-4436-AD1D-AC2A4BB75EDA}" destId="{181D5499-9649-4C75-8E68-B0F368220176}" srcOrd="1" destOrd="0" presId="urn:microsoft.com/office/officeart/2005/8/layout/hierarchy2"/>
    <dgm:cxn modelId="{9BB5DA59-57A2-44AD-9208-E910B123F289}" type="presOf" srcId="{059E6103-93E3-49DF-B9D6-AE3BEC2A93DF}" destId="{32673C51-9D70-4E1A-A6F5-13F563F259EA}" srcOrd="1" destOrd="0" presId="urn:microsoft.com/office/officeart/2005/8/layout/hierarchy2"/>
    <dgm:cxn modelId="{21F93D3E-767F-4A57-9FD1-3EA6FB593B96}" type="presOf" srcId="{072BD4AE-5C9C-4B63-A323-C5AE3DFC97A5}" destId="{C2C13841-F512-47AA-8E32-B7A48576E1AC}" srcOrd="1" destOrd="0" presId="urn:microsoft.com/office/officeart/2005/8/layout/hierarchy2"/>
    <dgm:cxn modelId="{B7D9D87A-C57B-4B1E-A142-D279573E36A0}" type="presOf" srcId="{DD228258-AABF-46A8-A868-EF97E8020D9B}" destId="{2710D275-5862-460D-B10F-7E3AAFE847F2}" srcOrd="0" destOrd="0" presId="urn:microsoft.com/office/officeart/2005/8/layout/hierarchy2"/>
    <dgm:cxn modelId="{7DAC4D42-2B83-4DB2-A8C6-296D62D42E94}" type="presOf" srcId="{21668F26-71DB-4221-A016-1FF813A95EAE}" destId="{0712AF76-ADC5-4E05-818C-BA99DBDC13B1}" srcOrd="0" destOrd="0" presId="urn:microsoft.com/office/officeart/2005/8/layout/hierarchy2"/>
    <dgm:cxn modelId="{F7E7C17A-20AA-4840-AB7C-42A8250AD168}" type="presOf" srcId="{072BD4AE-5C9C-4B63-A323-C5AE3DFC97A5}" destId="{F2C9099E-C718-4D5B-B947-80D165815C90}" srcOrd="0" destOrd="0" presId="urn:microsoft.com/office/officeart/2005/8/layout/hierarchy2"/>
    <dgm:cxn modelId="{F9DAFAC9-9EAE-4850-94D0-26134856251E}" type="presOf" srcId="{C7838C44-EEB1-4D5C-9558-0A73EAE5A095}" destId="{E7864C3D-C25E-4BBD-B384-C6CF41CDDD09}" srcOrd="0" destOrd="0" presId="urn:microsoft.com/office/officeart/2005/8/layout/hierarchy2"/>
    <dgm:cxn modelId="{00C9B95B-E09D-4753-A484-C47B1DD5C6EC}" srcId="{76976653-55B4-4201-AB14-CB42F27C9407}" destId="{4E9CD40B-4BB2-488A-869C-025A2BFD194D}" srcOrd="2" destOrd="0" parTransId="{115B301B-377C-4EAA-9E88-1CEDEC69FC5C}" sibTransId="{E3AC4024-8118-4BA3-8E19-7613975FE866}"/>
    <dgm:cxn modelId="{567C7117-C41A-420D-80F6-AE275306ED4A}" type="presOf" srcId="{059E6103-93E3-49DF-B9D6-AE3BEC2A93DF}" destId="{2CAC816C-2CFD-4174-818C-9D8AF837807B}" srcOrd="0" destOrd="0" presId="urn:microsoft.com/office/officeart/2005/8/layout/hierarchy2"/>
    <dgm:cxn modelId="{07960A3C-C786-4233-8B56-C5675BE2DD5E}" type="presOf" srcId="{0A947693-F5F4-4436-AD1D-AC2A4BB75EDA}" destId="{CB811E05-052F-4E0D-8BFC-5EFAB6D075F5}" srcOrd="0" destOrd="0" presId="urn:microsoft.com/office/officeart/2005/8/layout/hierarchy2"/>
    <dgm:cxn modelId="{E8710E83-2C10-4447-B4D7-0D345E35A482}" type="presParOf" srcId="{B95FD950-AFC5-4B24-977B-1EA63AB1CF53}" destId="{57CF83BF-D98A-4981-A7AF-ABFC44B068BD}" srcOrd="0" destOrd="0" presId="urn:microsoft.com/office/officeart/2005/8/layout/hierarchy2"/>
    <dgm:cxn modelId="{49BB9520-5D17-4F3F-A784-774799ED2E1C}" type="presParOf" srcId="{57CF83BF-D98A-4981-A7AF-ABFC44B068BD}" destId="{14A6CF50-70EB-402C-9915-677B5AA76197}" srcOrd="0" destOrd="0" presId="urn:microsoft.com/office/officeart/2005/8/layout/hierarchy2"/>
    <dgm:cxn modelId="{AE86EDEF-2694-4CC2-BC52-D2960B0C2477}" type="presParOf" srcId="{57CF83BF-D98A-4981-A7AF-ABFC44B068BD}" destId="{F16D47AF-CA15-4681-B8F0-1C34A3417D46}" srcOrd="1" destOrd="0" presId="urn:microsoft.com/office/officeart/2005/8/layout/hierarchy2"/>
    <dgm:cxn modelId="{2A23F785-E255-41CE-862B-9643BE14D6F1}" type="presParOf" srcId="{F16D47AF-CA15-4681-B8F0-1C34A3417D46}" destId="{2710D275-5862-460D-B10F-7E3AAFE847F2}" srcOrd="0" destOrd="0" presId="urn:microsoft.com/office/officeart/2005/8/layout/hierarchy2"/>
    <dgm:cxn modelId="{A3CDEC5B-6EDC-4737-84C2-5EA35FB6EF68}" type="presParOf" srcId="{2710D275-5862-460D-B10F-7E3AAFE847F2}" destId="{3DF7E373-2B2A-498D-8651-7EBD75886D4F}" srcOrd="0" destOrd="0" presId="urn:microsoft.com/office/officeart/2005/8/layout/hierarchy2"/>
    <dgm:cxn modelId="{CCAAB9A4-85E4-40BE-B7A0-4B25472C04CD}" type="presParOf" srcId="{F16D47AF-CA15-4681-B8F0-1C34A3417D46}" destId="{4C8D3A64-B7E4-4E83-AEF7-318FA60E2BCE}" srcOrd="1" destOrd="0" presId="urn:microsoft.com/office/officeart/2005/8/layout/hierarchy2"/>
    <dgm:cxn modelId="{3DB8F3A1-D299-417C-A762-A17B67562343}" type="presParOf" srcId="{4C8D3A64-B7E4-4E83-AEF7-318FA60E2BCE}" destId="{1A3494F5-2FE1-4338-A192-54B16F0742BE}" srcOrd="0" destOrd="0" presId="urn:microsoft.com/office/officeart/2005/8/layout/hierarchy2"/>
    <dgm:cxn modelId="{D95B9A2E-8023-4209-9D39-F0E655F26BC5}" type="presParOf" srcId="{4C8D3A64-B7E4-4E83-AEF7-318FA60E2BCE}" destId="{3E430A41-7BDC-4502-8642-7BFCF3DC7685}" srcOrd="1" destOrd="0" presId="urn:microsoft.com/office/officeart/2005/8/layout/hierarchy2"/>
    <dgm:cxn modelId="{0B568374-6086-4838-9004-54CD2FA51801}" type="presParOf" srcId="{3E430A41-7BDC-4502-8642-7BFCF3DC7685}" destId="{AB01B1F3-9532-40E1-AB35-CF010B018C0A}" srcOrd="0" destOrd="0" presId="urn:microsoft.com/office/officeart/2005/8/layout/hierarchy2"/>
    <dgm:cxn modelId="{052C3048-7839-4072-BF7F-2E00A0DD7C17}" type="presParOf" srcId="{AB01B1F3-9532-40E1-AB35-CF010B018C0A}" destId="{DF37EACA-A923-46B4-AC61-691A74147B29}" srcOrd="0" destOrd="0" presId="urn:microsoft.com/office/officeart/2005/8/layout/hierarchy2"/>
    <dgm:cxn modelId="{606298B4-01A7-4E0E-81FB-3A2C5DD7A795}" type="presParOf" srcId="{3E430A41-7BDC-4502-8642-7BFCF3DC7685}" destId="{707BBDB5-CFF1-4A31-8336-C2F0BBEC1873}" srcOrd="1" destOrd="0" presId="urn:microsoft.com/office/officeart/2005/8/layout/hierarchy2"/>
    <dgm:cxn modelId="{8AD34910-9C60-4786-9D63-E0C759916BA7}" type="presParOf" srcId="{707BBDB5-CFF1-4A31-8336-C2F0BBEC1873}" destId="{9DC450BD-F0A7-4BB5-8629-42AA2C7450A5}" srcOrd="0" destOrd="0" presId="urn:microsoft.com/office/officeart/2005/8/layout/hierarchy2"/>
    <dgm:cxn modelId="{B1F13E4F-0B85-4234-9A72-BECA2BA3A9ED}" type="presParOf" srcId="{707BBDB5-CFF1-4A31-8336-C2F0BBEC1873}" destId="{31A01D80-3FBC-40A0-A1C9-AEA851CBDDB6}" srcOrd="1" destOrd="0" presId="urn:microsoft.com/office/officeart/2005/8/layout/hierarchy2"/>
    <dgm:cxn modelId="{0B8D3708-63E1-46E4-BB23-876AA5240030}" type="presParOf" srcId="{3E430A41-7BDC-4502-8642-7BFCF3DC7685}" destId="{CB811E05-052F-4E0D-8BFC-5EFAB6D075F5}" srcOrd="2" destOrd="0" presId="urn:microsoft.com/office/officeart/2005/8/layout/hierarchy2"/>
    <dgm:cxn modelId="{CBE7758B-8324-45A7-8EC5-75286EB170C0}" type="presParOf" srcId="{CB811E05-052F-4E0D-8BFC-5EFAB6D075F5}" destId="{181D5499-9649-4C75-8E68-B0F368220176}" srcOrd="0" destOrd="0" presId="urn:microsoft.com/office/officeart/2005/8/layout/hierarchy2"/>
    <dgm:cxn modelId="{218E95AC-26D6-432C-BF8C-211781CCB7CC}" type="presParOf" srcId="{3E430A41-7BDC-4502-8642-7BFCF3DC7685}" destId="{1C878D7D-8759-4F50-A457-4CC5504A523A}" srcOrd="3" destOrd="0" presId="urn:microsoft.com/office/officeart/2005/8/layout/hierarchy2"/>
    <dgm:cxn modelId="{968F332E-EE46-4E03-97D9-8EF3ECD23E84}" type="presParOf" srcId="{1C878D7D-8759-4F50-A457-4CC5504A523A}" destId="{3789A4EF-210C-4882-AA8F-43B2BB6AE3A6}" srcOrd="0" destOrd="0" presId="urn:microsoft.com/office/officeart/2005/8/layout/hierarchy2"/>
    <dgm:cxn modelId="{F262DA9A-4B19-47D3-869A-F50F5B821661}" type="presParOf" srcId="{1C878D7D-8759-4F50-A457-4CC5504A523A}" destId="{85E619B1-291D-4A9D-B507-996C344CCD9A}" srcOrd="1" destOrd="0" presId="urn:microsoft.com/office/officeart/2005/8/layout/hierarchy2"/>
    <dgm:cxn modelId="{0EA7BADC-657E-44BF-9249-3444FCC175F1}" type="presParOf" srcId="{3E430A41-7BDC-4502-8642-7BFCF3DC7685}" destId="{30CCF19F-FFAC-40C5-9DBA-EBC42F70289D}" srcOrd="4" destOrd="0" presId="urn:microsoft.com/office/officeart/2005/8/layout/hierarchy2"/>
    <dgm:cxn modelId="{EEBE85F9-595D-4D69-8DF2-DF39F90CFA4F}" type="presParOf" srcId="{30CCF19F-FFAC-40C5-9DBA-EBC42F70289D}" destId="{8E759FDC-9743-4F06-A48C-4190E419E3F6}" srcOrd="0" destOrd="0" presId="urn:microsoft.com/office/officeart/2005/8/layout/hierarchy2"/>
    <dgm:cxn modelId="{D60B969D-3804-4DFA-B89D-3996887100FF}" type="presParOf" srcId="{3E430A41-7BDC-4502-8642-7BFCF3DC7685}" destId="{5A902FF9-3D0F-47B1-BC2F-F0F80B6E8E52}" srcOrd="5" destOrd="0" presId="urn:microsoft.com/office/officeart/2005/8/layout/hierarchy2"/>
    <dgm:cxn modelId="{E019CF26-B115-42C0-B2D0-524C5CFDD7D6}" type="presParOf" srcId="{5A902FF9-3D0F-47B1-BC2F-F0F80B6E8E52}" destId="{B0381534-A0EF-493E-A3B9-D5A14B425112}" srcOrd="0" destOrd="0" presId="urn:microsoft.com/office/officeart/2005/8/layout/hierarchy2"/>
    <dgm:cxn modelId="{1F539137-FB16-441A-B9B5-DC9D6B75BF28}" type="presParOf" srcId="{5A902FF9-3D0F-47B1-BC2F-F0F80B6E8E52}" destId="{6D105B2E-B4CF-440C-828B-18E2C9FC0A69}" srcOrd="1" destOrd="0" presId="urn:microsoft.com/office/officeart/2005/8/layout/hierarchy2"/>
    <dgm:cxn modelId="{F5CBC3B8-77A7-4814-A6E2-A665DF975716}" type="presParOf" srcId="{F16D47AF-CA15-4681-B8F0-1C34A3417D46}" destId="{0712AF76-ADC5-4E05-818C-BA99DBDC13B1}" srcOrd="2" destOrd="0" presId="urn:microsoft.com/office/officeart/2005/8/layout/hierarchy2"/>
    <dgm:cxn modelId="{3C6B90EF-930A-49D2-8732-C1C1E54D19EB}" type="presParOf" srcId="{0712AF76-ADC5-4E05-818C-BA99DBDC13B1}" destId="{97DB614A-709F-46C7-9840-3D5A3F738FD2}" srcOrd="0" destOrd="0" presId="urn:microsoft.com/office/officeart/2005/8/layout/hierarchy2"/>
    <dgm:cxn modelId="{0F5C3E62-55E2-475B-919F-A5DB4942EB29}" type="presParOf" srcId="{F16D47AF-CA15-4681-B8F0-1C34A3417D46}" destId="{6AADA92F-11AF-471B-8344-D465901EFED2}" srcOrd="3" destOrd="0" presId="urn:microsoft.com/office/officeart/2005/8/layout/hierarchy2"/>
    <dgm:cxn modelId="{AEC627A7-158F-44C4-AD7A-B7D8AEA7642A}" type="presParOf" srcId="{6AADA92F-11AF-471B-8344-D465901EFED2}" destId="{841E325E-DDCD-485F-AA19-6F78B04CC90E}" srcOrd="0" destOrd="0" presId="urn:microsoft.com/office/officeart/2005/8/layout/hierarchy2"/>
    <dgm:cxn modelId="{C7AFD980-2957-41D3-8CC9-6E8A001E609E}" type="presParOf" srcId="{6AADA92F-11AF-471B-8344-D465901EFED2}" destId="{808D6495-31C0-4927-97D8-596B6E964071}" srcOrd="1" destOrd="0" presId="urn:microsoft.com/office/officeart/2005/8/layout/hierarchy2"/>
    <dgm:cxn modelId="{3B768E19-1310-426F-BBC5-5E494B3E2A4D}" type="presParOf" srcId="{808D6495-31C0-4927-97D8-596B6E964071}" destId="{2936C8F2-FDDA-4797-86A8-39B6F90CB8FA}" srcOrd="0" destOrd="0" presId="urn:microsoft.com/office/officeart/2005/8/layout/hierarchy2"/>
    <dgm:cxn modelId="{4E332726-58DC-45A5-BF77-912268B0249A}" type="presParOf" srcId="{2936C8F2-FDDA-4797-86A8-39B6F90CB8FA}" destId="{DBA31589-CFAD-4976-9756-3FE0A055BDBC}" srcOrd="0" destOrd="0" presId="urn:microsoft.com/office/officeart/2005/8/layout/hierarchy2"/>
    <dgm:cxn modelId="{C71C7954-2618-42C4-85B6-EF882FC4CDEB}" type="presParOf" srcId="{808D6495-31C0-4927-97D8-596B6E964071}" destId="{EC658ECB-73F8-44C9-B4CF-1093C9051059}" srcOrd="1" destOrd="0" presId="urn:microsoft.com/office/officeart/2005/8/layout/hierarchy2"/>
    <dgm:cxn modelId="{41AB0F4C-615A-400B-9DE4-D1EF442E760C}" type="presParOf" srcId="{EC658ECB-73F8-44C9-B4CF-1093C9051059}" destId="{25BBA367-F8B2-47B8-9F20-BB080ACFED32}" srcOrd="0" destOrd="0" presId="urn:microsoft.com/office/officeart/2005/8/layout/hierarchy2"/>
    <dgm:cxn modelId="{36DC4061-0C0A-4C2E-BE32-74DA218DDE27}" type="presParOf" srcId="{EC658ECB-73F8-44C9-B4CF-1093C9051059}" destId="{707C6B42-71E0-4377-8CFA-F8C5D31470F4}" srcOrd="1" destOrd="0" presId="urn:microsoft.com/office/officeart/2005/8/layout/hierarchy2"/>
    <dgm:cxn modelId="{F4D7EB2E-8C27-4C35-919B-D2FC2358D536}" type="presParOf" srcId="{808D6495-31C0-4927-97D8-596B6E964071}" destId="{A5D04DF2-A329-4D51-98E3-7F1D371A59B1}" srcOrd="2" destOrd="0" presId="urn:microsoft.com/office/officeart/2005/8/layout/hierarchy2"/>
    <dgm:cxn modelId="{1329FE6F-22C0-49B7-9254-BF4ED2F5D16A}" type="presParOf" srcId="{A5D04DF2-A329-4D51-98E3-7F1D371A59B1}" destId="{FCAB0DA7-9612-47A1-9152-269F4F27B417}" srcOrd="0" destOrd="0" presId="urn:microsoft.com/office/officeart/2005/8/layout/hierarchy2"/>
    <dgm:cxn modelId="{A3D33129-C42B-453D-8428-4E5FA702B2A6}" type="presParOf" srcId="{808D6495-31C0-4927-97D8-596B6E964071}" destId="{5A6BCC81-ED67-459D-AFE6-F73D3EA7E897}" srcOrd="3" destOrd="0" presId="urn:microsoft.com/office/officeart/2005/8/layout/hierarchy2"/>
    <dgm:cxn modelId="{BD8FE912-87E3-4743-8622-635636EA573D}" type="presParOf" srcId="{5A6BCC81-ED67-459D-AFE6-F73D3EA7E897}" destId="{BA76945C-A3E0-4047-B5C8-07DE046F8A0E}" srcOrd="0" destOrd="0" presId="urn:microsoft.com/office/officeart/2005/8/layout/hierarchy2"/>
    <dgm:cxn modelId="{A9CDDCCE-49DF-40A0-A1D3-AECF77E3F7BD}" type="presParOf" srcId="{5A6BCC81-ED67-459D-AFE6-F73D3EA7E897}" destId="{575FC49A-AA57-4AB4-896E-A801E88153EB}" srcOrd="1" destOrd="0" presId="urn:microsoft.com/office/officeart/2005/8/layout/hierarchy2"/>
    <dgm:cxn modelId="{25D4D400-19A3-4E4A-B00D-0EAC9A745A3E}" type="presParOf" srcId="{F16D47AF-CA15-4681-B8F0-1C34A3417D46}" destId="{F2C9099E-C718-4D5B-B947-80D165815C90}" srcOrd="4" destOrd="0" presId="urn:microsoft.com/office/officeart/2005/8/layout/hierarchy2"/>
    <dgm:cxn modelId="{D2515FA1-1795-489C-A70C-8CE2B3D44C13}" type="presParOf" srcId="{F2C9099E-C718-4D5B-B947-80D165815C90}" destId="{C2C13841-F512-47AA-8E32-B7A48576E1AC}" srcOrd="0" destOrd="0" presId="urn:microsoft.com/office/officeart/2005/8/layout/hierarchy2"/>
    <dgm:cxn modelId="{EA1BB87A-E99A-4761-BE0D-C892AF332881}" type="presParOf" srcId="{F16D47AF-CA15-4681-B8F0-1C34A3417D46}" destId="{0628AE5F-8AEA-4616-BB9E-29B7D77EC3F5}" srcOrd="5" destOrd="0" presId="urn:microsoft.com/office/officeart/2005/8/layout/hierarchy2"/>
    <dgm:cxn modelId="{78A486F2-9F68-4240-95CE-924D82D38748}" type="presParOf" srcId="{0628AE5F-8AEA-4616-BB9E-29B7D77EC3F5}" destId="{D1FE680C-31D6-4FF4-9E0C-7629FF041DCF}" srcOrd="0" destOrd="0" presId="urn:microsoft.com/office/officeart/2005/8/layout/hierarchy2"/>
    <dgm:cxn modelId="{426C20F5-32F0-4E4F-8254-32A7A8B3384B}" type="presParOf" srcId="{0628AE5F-8AEA-4616-BB9E-29B7D77EC3F5}" destId="{E8CAE3B7-BE2B-4A51-8283-F213C5BCB07C}" srcOrd="1" destOrd="0" presId="urn:microsoft.com/office/officeart/2005/8/layout/hierarchy2"/>
    <dgm:cxn modelId="{75C3E6C3-81EF-4589-AA02-0EA3ACA4EF15}" type="presParOf" srcId="{E8CAE3B7-BE2B-4A51-8283-F213C5BCB07C}" destId="{E7864C3D-C25E-4BBD-B384-C6CF41CDDD09}" srcOrd="0" destOrd="0" presId="urn:microsoft.com/office/officeart/2005/8/layout/hierarchy2"/>
    <dgm:cxn modelId="{8AC4B54A-2993-463A-9BFB-BEE4F8FF07E4}" type="presParOf" srcId="{E7864C3D-C25E-4BBD-B384-C6CF41CDDD09}" destId="{961FA495-4BFC-4EE8-AFBD-1DC33435CC92}" srcOrd="0" destOrd="0" presId="urn:microsoft.com/office/officeart/2005/8/layout/hierarchy2"/>
    <dgm:cxn modelId="{13C0A6A8-4849-465A-BA62-F618E6B9BD50}" type="presParOf" srcId="{E8CAE3B7-BE2B-4A51-8283-F213C5BCB07C}" destId="{79BDBCD3-B6EB-42ED-AC47-C52FF9353846}" srcOrd="1" destOrd="0" presId="urn:microsoft.com/office/officeart/2005/8/layout/hierarchy2"/>
    <dgm:cxn modelId="{D945579B-0000-422C-964C-3CE03B0762CD}" type="presParOf" srcId="{79BDBCD3-B6EB-42ED-AC47-C52FF9353846}" destId="{05F27ED6-0D39-468D-9058-15BF383308F6}" srcOrd="0" destOrd="0" presId="urn:microsoft.com/office/officeart/2005/8/layout/hierarchy2"/>
    <dgm:cxn modelId="{90AAC476-045E-46A2-9506-FDB294295223}" type="presParOf" srcId="{79BDBCD3-B6EB-42ED-AC47-C52FF9353846}" destId="{65C46862-1D7A-477F-A234-5D1D7A036FB6}" srcOrd="1" destOrd="0" presId="urn:microsoft.com/office/officeart/2005/8/layout/hierarchy2"/>
    <dgm:cxn modelId="{23F60D4C-1019-44A2-99D2-ED15D614147B}" type="presParOf" srcId="{E8CAE3B7-BE2B-4A51-8283-F213C5BCB07C}" destId="{2CAC816C-2CFD-4174-818C-9D8AF837807B}" srcOrd="2" destOrd="0" presId="urn:microsoft.com/office/officeart/2005/8/layout/hierarchy2"/>
    <dgm:cxn modelId="{000516E4-18B5-4C08-BD2A-AE797BA5C29C}" type="presParOf" srcId="{2CAC816C-2CFD-4174-818C-9D8AF837807B}" destId="{32673C51-9D70-4E1A-A6F5-13F563F259EA}" srcOrd="0" destOrd="0" presId="urn:microsoft.com/office/officeart/2005/8/layout/hierarchy2"/>
    <dgm:cxn modelId="{4BD760B1-12F9-45F0-8778-4BF213382AAF}" type="presParOf" srcId="{E8CAE3B7-BE2B-4A51-8283-F213C5BCB07C}" destId="{EDF41D0E-C7F4-4746-B320-179CB5ECA013}" srcOrd="3" destOrd="0" presId="urn:microsoft.com/office/officeart/2005/8/layout/hierarchy2"/>
    <dgm:cxn modelId="{B46269C7-9BDB-4F5D-907A-61EF552763AE}" type="presParOf" srcId="{EDF41D0E-C7F4-4746-B320-179CB5ECA013}" destId="{22257554-6CB0-453F-B6D3-A15DF9EB2360}" srcOrd="0" destOrd="0" presId="urn:microsoft.com/office/officeart/2005/8/layout/hierarchy2"/>
    <dgm:cxn modelId="{850FBFA4-3445-4117-9927-C807907F98C8}" type="presParOf" srcId="{EDF41D0E-C7F4-4746-B320-179CB5ECA013}" destId="{83CB1F1F-3ABE-442C-9780-1E6C8130B892}"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FA8F8D-748A-4D38-9E49-8BC759113A04}" type="doc">
      <dgm:prSet loTypeId="urn:microsoft.com/office/officeart/2005/8/layout/cycle6" loCatId="cycle" qsTypeId="urn:microsoft.com/office/officeart/2005/8/quickstyle/simple1" qsCatId="simple" csTypeId="urn:microsoft.com/office/officeart/2005/8/colors/colorful2" csCatId="colorful" phldr="1"/>
      <dgm:spPr/>
      <dgm:t>
        <a:bodyPr/>
        <a:lstStyle/>
        <a:p>
          <a:endParaRPr lang="zh-CN" altLang="en-US"/>
        </a:p>
      </dgm:t>
    </dgm:pt>
    <dgm:pt modelId="{BF635814-3DFD-4C32-889C-BCD7D5DDCC69}">
      <dgm:prSet phldrT="[文本]"/>
      <dgm:spPr/>
      <dgm:t>
        <a:bodyPr/>
        <a:lstStyle/>
        <a:p>
          <a:r>
            <a:rPr lang="zh-CN" altLang="en-US" dirty="0" smtClean="0"/>
            <a:t>目标性</a:t>
          </a:r>
          <a:endParaRPr lang="zh-CN" altLang="en-US" dirty="0"/>
        </a:p>
      </dgm:t>
    </dgm:pt>
    <dgm:pt modelId="{C93FA3BC-E4CC-497C-A485-41AF009D80A8}" type="parTrans" cxnId="{CC00E336-9657-42EB-BCB2-41795579D005}">
      <dgm:prSet/>
      <dgm:spPr/>
      <dgm:t>
        <a:bodyPr/>
        <a:lstStyle/>
        <a:p>
          <a:endParaRPr lang="zh-CN" altLang="en-US"/>
        </a:p>
      </dgm:t>
    </dgm:pt>
    <dgm:pt modelId="{CDFA0E63-1960-43CB-AB0A-44EC1D64F777}" type="sibTrans" cxnId="{CC00E336-9657-42EB-BCB2-41795579D005}">
      <dgm:prSet/>
      <dgm:spPr/>
      <dgm:t>
        <a:bodyPr/>
        <a:lstStyle/>
        <a:p>
          <a:endParaRPr lang="zh-CN" altLang="en-US"/>
        </a:p>
      </dgm:t>
    </dgm:pt>
    <dgm:pt modelId="{A302D138-4AC0-4C64-8573-281D7919C3B5}">
      <dgm:prSet phldrT="[文本]"/>
      <dgm:spPr/>
      <dgm:t>
        <a:bodyPr/>
        <a:lstStyle/>
        <a:p>
          <a:r>
            <a:rPr lang="zh-CN" altLang="en-US" dirty="0" smtClean="0"/>
            <a:t>可行性</a:t>
          </a:r>
          <a:endParaRPr lang="zh-CN" altLang="en-US" dirty="0"/>
        </a:p>
      </dgm:t>
    </dgm:pt>
    <dgm:pt modelId="{FC7971DF-C3D9-453C-96EE-A60A343FFBD0}" type="parTrans" cxnId="{ED7A3DEA-033E-46EE-B926-F2587E48056D}">
      <dgm:prSet/>
      <dgm:spPr/>
      <dgm:t>
        <a:bodyPr/>
        <a:lstStyle/>
        <a:p>
          <a:endParaRPr lang="zh-CN" altLang="en-US"/>
        </a:p>
      </dgm:t>
    </dgm:pt>
    <dgm:pt modelId="{67F4DFE1-106F-45FC-A9F5-B0AAADB48D78}" type="sibTrans" cxnId="{ED7A3DEA-033E-46EE-B926-F2587E48056D}">
      <dgm:prSet/>
      <dgm:spPr/>
      <dgm:t>
        <a:bodyPr/>
        <a:lstStyle/>
        <a:p>
          <a:endParaRPr lang="zh-CN" altLang="en-US"/>
        </a:p>
      </dgm:t>
    </dgm:pt>
    <dgm:pt modelId="{2B5A7312-5F1A-4A30-B888-F58B5452ACFB}">
      <dgm:prSet phldrT="[文本]"/>
      <dgm:spPr/>
      <dgm:t>
        <a:bodyPr/>
        <a:lstStyle/>
        <a:p>
          <a:r>
            <a:rPr lang="zh-CN" altLang="en-US" dirty="0" smtClean="0"/>
            <a:t>动态性</a:t>
          </a:r>
          <a:endParaRPr lang="zh-CN" altLang="en-US" dirty="0"/>
        </a:p>
      </dgm:t>
    </dgm:pt>
    <dgm:pt modelId="{DB36D4D1-7E24-4B36-B103-B73ABD3F36FA}" type="parTrans" cxnId="{58C654CD-8740-478F-B6A2-F9BBA4EEA86F}">
      <dgm:prSet/>
      <dgm:spPr/>
      <dgm:t>
        <a:bodyPr/>
        <a:lstStyle/>
        <a:p>
          <a:endParaRPr lang="zh-CN" altLang="en-US"/>
        </a:p>
      </dgm:t>
    </dgm:pt>
    <dgm:pt modelId="{5102B98B-4571-49F0-A696-854DAD97D17C}" type="sibTrans" cxnId="{58C654CD-8740-478F-B6A2-F9BBA4EEA86F}">
      <dgm:prSet/>
      <dgm:spPr/>
      <dgm:t>
        <a:bodyPr/>
        <a:lstStyle/>
        <a:p>
          <a:endParaRPr lang="zh-CN" altLang="en-US"/>
        </a:p>
      </dgm:t>
    </dgm:pt>
    <dgm:pt modelId="{20DD8608-8B42-4A37-B2DA-461A81994E42}">
      <dgm:prSet phldrT="[文本]"/>
      <dgm:spPr/>
      <dgm:t>
        <a:bodyPr/>
        <a:lstStyle/>
        <a:p>
          <a:r>
            <a:rPr lang="zh-CN" altLang="en-US" dirty="0" smtClean="0"/>
            <a:t>整体性</a:t>
          </a:r>
          <a:endParaRPr lang="zh-CN" altLang="en-US" dirty="0"/>
        </a:p>
      </dgm:t>
    </dgm:pt>
    <dgm:pt modelId="{0DC53391-AB8A-410D-A781-F5A37A660DB8}" type="parTrans" cxnId="{FB46D372-F6EC-444C-9317-F2B3DE0583D8}">
      <dgm:prSet/>
      <dgm:spPr/>
      <dgm:t>
        <a:bodyPr/>
        <a:lstStyle/>
        <a:p>
          <a:endParaRPr lang="zh-CN" altLang="en-US"/>
        </a:p>
      </dgm:t>
    </dgm:pt>
    <dgm:pt modelId="{00FA6D7B-03B3-4F9A-9A0A-88CA6A31D208}" type="sibTrans" cxnId="{FB46D372-F6EC-444C-9317-F2B3DE0583D8}">
      <dgm:prSet/>
      <dgm:spPr/>
      <dgm:t>
        <a:bodyPr/>
        <a:lstStyle/>
        <a:p>
          <a:endParaRPr lang="zh-CN" altLang="en-US"/>
        </a:p>
      </dgm:t>
    </dgm:pt>
    <dgm:pt modelId="{16E5E38A-8B2E-4EFF-9058-ABD44E736797}">
      <dgm:prSet phldrT="[文本]"/>
      <dgm:spPr/>
      <dgm:t>
        <a:bodyPr/>
        <a:lstStyle/>
        <a:p>
          <a:r>
            <a:rPr lang="zh-CN" altLang="en-US" dirty="0" smtClean="0"/>
            <a:t>创造性</a:t>
          </a:r>
          <a:endParaRPr lang="zh-CN" altLang="en-US" dirty="0"/>
        </a:p>
      </dgm:t>
    </dgm:pt>
    <dgm:pt modelId="{F22AFB85-8F18-4839-A5D6-CD7D0483EB5C}" type="parTrans" cxnId="{9DE01AA1-5806-49DA-A3B2-E86DDD7D7125}">
      <dgm:prSet/>
      <dgm:spPr/>
      <dgm:t>
        <a:bodyPr/>
        <a:lstStyle/>
        <a:p>
          <a:endParaRPr lang="zh-CN" altLang="en-US"/>
        </a:p>
      </dgm:t>
    </dgm:pt>
    <dgm:pt modelId="{2833A8DB-9C68-4D93-93D0-5ED37A7EE2F5}" type="sibTrans" cxnId="{9DE01AA1-5806-49DA-A3B2-E86DDD7D7125}">
      <dgm:prSet/>
      <dgm:spPr/>
      <dgm:t>
        <a:bodyPr/>
        <a:lstStyle/>
        <a:p>
          <a:endParaRPr lang="zh-CN" altLang="en-US"/>
        </a:p>
      </dgm:t>
    </dgm:pt>
    <dgm:pt modelId="{7973AEF1-D754-4EA7-8C78-8A541C7D9956}" type="pres">
      <dgm:prSet presAssocID="{30FA8F8D-748A-4D38-9E49-8BC759113A04}" presName="cycle" presStyleCnt="0">
        <dgm:presLayoutVars>
          <dgm:dir/>
          <dgm:resizeHandles val="exact"/>
        </dgm:presLayoutVars>
      </dgm:prSet>
      <dgm:spPr/>
      <dgm:t>
        <a:bodyPr/>
        <a:lstStyle/>
        <a:p>
          <a:endParaRPr lang="zh-CN" altLang="en-US"/>
        </a:p>
      </dgm:t>
    </dgm:pt>
    <dgm:pt modelId="{76FD3D92-0C1B-4A99-B16A-EFE48E3B5F44}" type="pres">
      <dgm:prSet presAssocID="{BF635814-3DFD-4C32-889C-BCD7D5DDCC69}" presName="node" presStyleLbl="node1" presStyleIdx="0" presStyleCnt="5">
        <dgm:presLayoutVars>
          <dgm:bulletEnabled val="1"/>
        </dgm:presLayoutVars>
      </dgm:prSet>
      <dgm:spPr/>
      <dgm:t>
        <a:bodyPr/>
        <a:lstStyle/>
        <a:p>
          <a:endParaRPr lang="zh-CN" altLang="en-US"/>
        </a:p>
      </dgm:t>
    </dgm:pt>
    <dgm:pt modelId="{33748BD5-F2EB-406D-8CF5-4CE4FEC5E3D4}" type="pres">
      <dgm:prSet presAssocID="{BF635814-3DFD-4C32-889C-BCD7D5DDCC69}" presName="spNode" presStyleCnt="0"/>
      <dgm:spPr/>
      <dgm:t>
        <a:bodyPr/>
        <a:lstStyle/>
        <a:p>
          <a:endParaRPr lang="zh-CN" altLang="en-US"/>
        </a:p>
      </dgm:t>
    </dgm:pt>
    <dgm:pt modelId="{682FAF70-60E0-482C-8B91-730C3E3842B1}" type="pres">
      <dgm:prSet presAssocID="{CDFA0E63-1960-43CB-AB0A-44EC1D64F777}" presName="sibTrans" presStyleLbl="sibTrans1D1" presStyleIdx="0" presStyleCnt="5"/>
      <dgm:spPr/>
      <dgm:t>
        <a:bodyPr/>
        <a:lstStyle/>
        <a:p>
          <a:endParaRPr lang="zh-CN" altLang="en-US"/>
        </a:p>
      </dgm:t>
    </dgm:pt>
    <dgm:pt modelId="{16D7E679-BB78-4A74-AC3E-64B70EA775D6}" type="pres">
      <dgm:prSet presAssocID="{A302D138-4AC0-4C64-8573-281D7919C3B5}" presName="node" presStyleLbl="node1" presStyleIdx="1" presStyleCnt="5">
        <dgm:presLayoutVars>
          <dgm:bulletEnabled val="1"/>
        </dgm:presLayoutVars>
      </dgm:prSet>
      <dgm:spPr/>
      <dgm:t>
        <a:bodyPr/>
        <a:lstStyle/>
        <a:p>
          <a:endParaRPr lang="zh-CN" altLang="en-US"/>
        </a:p>
      </dgm:t>
    </dgm:pt>
    <dgm:pt modelId="{8205C668-EE5C-4F47-9C24-6BAED82D980D}" type="pres">
      <dgm:prSet presAssocID="{A302D138-4AC0-4C64-8573-281D7919C3B5}" presName="spNode" presStyleCnt="0"/>
      <dgm:spPr/>
      <dgm:t>
        <a:bodyPr/>
        <a:lstStyle/>
        <a:p>
          <a:endParaRPr lang="zh-CN" altLang="en-US"/>
        </a:p>
      </dgm:t>
    </dgm:pt>
    <dgm:pt modelId="{EB171BB9-B506-46F2-9B33-39B16A0434D8}" type="pres">
      <dgm:prSet presAssocID="{67F4DFE1-106F-45FC-A9F5-B0AAADB48D78}" presName="sibTrans" presStyleLbl="sibTrans1D1" presStyleIdx="1" presStyleCnt="5"/>
      <dgm:spPr/>
      <dgm:t>
        <a:bodyPr/>
        <a:lstStyle/>
        <a:p>
          <a:endParaRPr lang="zh-CN" altLang="en-US"/>
        </a:p>
      </dgm:t>
    </dgm:pt>
    <dgm:pt modelId="{F576B095-1C11-4EB5-BCAE-73BBF78BCA56}" type="pres">
      <dgm:prSet presAssocID="{2B5A7312-5F1A-4A30-B888-F58B5452ACFB}" presName="node" presStyleLbl="node1" presStyleIdx="2" presStyleCnt="5">
        <dgm:presLayoutVars>
          <dgm:bulletEnabled val="1"/>
        </dgm:presLayoutVars>
      </dgm:prSet>
      <dgm:spPr/>
      <dgm:t>
        <a:bodyPr/>
        <a:lstStyle/>
        <a:p>
          <a:endParaRPr lang="zh-CN" altLang="en-US"/>
        </a:p>
      </dgm:t>
    </dgm:pt>
    <dgm:pt modelId="{4B30D105-BB67-409A-9973-F3A29D5FE111}" type="pres">
      <dgm:prSet presAssocID="{2B5A7312-5F1A-4A30-B888-F58B5452ACFB}" presName="spNode" presStyleCnt="0"/>
      <dgm:spPr/>
      <dgm:t>
        <a:bodyPr/>
        <a:lstStyle/>
        <a:p>
          <a:endParaRPr lang="zh-CN" altLang="en-US"/>
        </a:p>
      </dgm:t>
    </dgm:pt>
    <dgm:pt modelId="{545FDDE3-F31D-4D17-80C0-DD87D527EC33}" type="pres">
      <dgm:prSet presAssocID="{5102B98B-4571-49F0-A696-854DAD97D17C}" presName="sibTrans" presStyleLbl="sibTrans1D1" presStyleIdx="2" presStyleCnt="5"/>
      <dgm:spPr/>
      <dgm:t>
        <a:bodyPr/>
        <a:lstStyle/>
        <a:p>
          <a:endParaRPr lang="zh-CN" altLang="en-US"/>
        </a:p>
      </dgm:t>
    </dgm:pt>
    <dgm:pt modelId="{A5856006-E64C-4CFD-9DC2-788229E22AC2}" type="pres">
      <dgm:prSet presAssocID="{20DD8608-8B42-4A37-B2DA-461A81994E42}" presName="node" presStyleLbl="node1" presStyleIdx="3" presStyleCnt="5">
        <dgm:presLayoutVars>
          <dgm:bulletEnabled val="1"/>
        </dgm:presLayoutVars>
      </dgm:prSet>
      <dgm:spPr/>
      <dgm:t>
        <a:bodyPr/>
        <a:lstStyle/>
        <a:p>
          <a:endParaRPr lang="zh-CN" altLang="en-US"/>
        </a:p>
      </dgm:t>
    </dgm:pt>
    <dgm:pt modelId="{E194B8F9-F97D-498F-B463-25192802AFA5}" type="pres">
      <dgm:prSet presAssocID="{20DD8608-8B42-4A37-B2DA-461A81994E42}" presName="spNode" presStyleCnt="0"/>
      <dgm:spPr/>
      <dgm:t>
        <a:bodyPr/>
        <a:lstStyle/>
        <a:p>
          <a:endParaRPr lang="zh-CN" altLang="en-US"/>
        </a:p>
      </dgm:t>
    </dgm:pt>
    <dgm:pt modelId="{11F57E35-D8CC-4BFD-A83D-F1BA5CD090AD}" type="pres">
      <dgm:prSet presAssocID="{00FA6D7B-03B3-4F9A-9A0A-88CA6A31D208}" presName="sibTrans" presStyleLbl="sibTrans1D1" presStyleIdx="3" presStyleCnt="5"/>
      <dgm:spPr/>
      <dgm:t>
        <a:bodyPr/>
        <a:lstStyle/>
        <a:p>
          <a:endParaRPr lang="zh-CN" altLang="en-US"/>
        </a:p>
      </dgm:t>
    </dgm:pt>
    <dgm:pt modelId="{FD50DF78-5492-4BC5-92C9-C2234594FD97}" type="pres">
      <dgm:prSet presAssocID="{16E5E38A-8B2E-4EFF-9058-ABD44E736797}" presName="node" presStyleLbl="node1" presStyleIdx="4" presStyleCnt="5">
        <dgm:presLayoutVars>
          <dgm:bulletEnabled val="1"/>
        </dgm:presLayoutVars>
      </dgm:prSet>
      <dgm:spPr/>
      <dgm:t>
        <a:bodyPr/>
        <a:lstStyle/>
        <a:p>
          <a:endParaRPr lang="zh-CN" altLang="en-US"/>
        </a:p>
      </dgm:t>
    </dgm:pt>
    <dgm:pt modelId="{BF60091C-0951-4DB8-8273-5FCF92414D2D}" type="pres">
      <dgm:prSet presAssocID="{16E5E38A-8B2E-4EFF-9058-ABD44E736797}" presName="spNode" presStyleCnt="0"/>
      <dgm:spPr/>
      <dgm:t>
        <a:bodyPr/>
        <a:lstStyle/>
        <a:p>
          <a:endParaRPr lang="zh-CN" altLang="en-US"/>
        </a:p>
      </dgm:t>
    </dgm:pt>
    <dgm:pt modelId="{497BC6C3-9837-4BB7-9BD2-4C8F8D4DD2E6}" type="pres">
      <dgm:prSet presAssocID="{2833A8DB-9C68-4D93-93D0-5ED37A7EE2F5}" presName="sibTrans" presStyleLbl="sibTrans1D1" presStyleIdx="4" presStyleCnt="5"/>
      <dgm:spPr/>
      <dgm:t>
        <a:bodyPr/>
        <a:lstStyle/>
        <a:p>
          <a:endParaRPr lang="zh-CN" altLang="en-US"/>
        </a:p>
      </dgm:t>
    </dgm:pt>
  </dgm:ptLst>
  <dgm:cxnLst>
    <dgm:cxn modelId="{F0E0157C-08C8-4642-B708-7FE45B909867}" type="presOf" srcId="{67F4DFE1-106F-45FC-A9F5-B0AAADB48D78}" destId="{EB171BB9-B506-46F2-9B33-39B16A0434D8}" srcOrd="0" destOrd="0" presId="urn:microsoft.com/office/officeart/2005/8/layout/cycle6"/>
    <dgm:cxn modelId="{A082E78B-99AC-4654-871E-EDCCD442E27A}" type="presOf" srcId="{00FA6D7B-03B3-4F9A-9A0A-88CA6A31D208}" destId="{11F57E35-D8CC-4BFD-A83D-F1BA5CD090AD}" srcOrd="0" destOrd="0" presId="urn:microsoft.com/office/officeart/2005/8/layout/cycle6"/>
    <dgm:cxn modelId="{E45E69DE-E398-4B3D-8121-38BDC28D51A4}" type="presOf" srcId="{BF635814-3DFD-4C32-889C-BCD7D5DDCC69}" destId="{76FD3D92-0C1B-4A99-B16A-EFE48E3B5F44}" srcOrd="0" destOrd="0" presId="urn:microsoft.com/office/officeart/2005/8/layout/cycle6"/>
    <dgm:cxn modelId="{CC00E336-9657-42EB-BCB2-41795579D005}" srcId="{30FA8F8D-748A-4D38-9E49-8BC759113A04}" destId="{BF635814-3DFD-4C32-889C-BCD7D5DDCC69}" srcOrd="0" destOrd="0" parTransId="{C93FA3BC-E4CC-497C-A485-41AF009D80A8}" sibTransId="{CDFA0E63-1960-43CB-AB0A-44EC1D64F777}"/>
    <dgm:cxn modelId="{E95AB14D-E538-4396-8345-28A42D407653}" type="presOf" srcId="{5102B98B-4571-49F0-A696-854DAD97D17C}" destId="{545FDDE3-F31D-4D17-80C0-DD87D527EC33}" srcOrd="0" destOrd="0" presId="urn:microsoft.com/office/officeart/2005/8/layout/cycle6"/>
    <dgm:cxn modelId="{A2B5C5EC-9AB7-4502-AA2D-D8F4ED3AA51F}" type="presOf" srcId="{16E5E38A-8B2E-4EFF-9058-ABD44E736797}" destId="{FD50DF78-5492-4BC5-92C9-C2234594FD97}" srcOrd="0" destOrd="0" presId="urn:microsoft.com/office/officeart/2005/8/layout/cycle6"/>
    <dgm:cxn modelId="{B248D327-01C3-4A4A-BE90-1BF03D28D70C}" type="presOf" srcId="{CDFA0E63-1960-43CB-AB0A-44EC1D64F777}" destId="{682FAF70-60E0-482C-8B91-730C3E3842B1}" srcOrd="0" destOrd="0" presId="urn:microsoft.com/office/officeart/2005/8/layout/cycle6"/>
    <dgm:cxn modelId="{ED7A3DEA-033E-46EE-B926-F2587E48056D}" srcId="{30FA8F8D-748A-4D38-9E49-8BC759113A04}" destId="{A302D138-4AC0-4C64-8573-281D7919C3B5}" srcOrd="1" destOrd="0" parTransId="{FC7971DF-C3D9-453C-96EE-A60A343FFBD0}" sibTransId="{67F4DFE1-106F-45FC-A9F5-B0AAADB48D78}"/>
    <dgm:cxn modelId="{833824AD-2946-43F5-93ED-7B1DB2E416DE}" type="presOf" srcId="{2B5A7312-5F1A-4A30-B888-F58B5452ACFB}" destId="{F576B095-1C11-4EB5-BCAE-73BBF78BCA56}" srcOrd="0" destOrd="0" presId="urn:microsoft.com/office/officeart/2005/8/layout/cycle6"/>
    <dgm:cxn modelId="{58C654CD-8740-478F-B6A2-F9BBA4EEA86F}" srcId="{30FA8F8D-748A-4D38-9E49-8BC759113A04}" destId="{2B5A7312-5F1A-4A30-B888-F58B5452ACFB}" srcOrd="2" destOrd="0" parTransId="{DB36D4D1-7E24-4B36-B103-B73ABD3F36FA}" sibTransId="{5102B98B-4571-49F0-A696-854DAD97D17C}"/>
    <dgm:cxn modelId="{C2BF6E8D-B0A4-49CD-A575-88671FB0DDD8}" type="presOf" srcId="{20DD8608-8B42-4A37-B2DA-461A81994E42}" destId="{A5856006-E64C-4CFD-9DC2-788229E22AC2}" srcOrd="0" destOrd="0" presId="urn:microsoft.com/office/officeart/2005/8/layout/cycle6"/>
    <dgm:cxn modelId="{E90C6EEF-F6E3-4A7C-A91A-F4769C89D401}" type="presOf" srcId="{A302D138-4AC0-4C64-8573-281D7919C3B5}" destId="{16D7E679-BB78-4A74-AC3E-64B70EA775D6}" srcOrd="0" destOrd="0" presId="urn:microsoft.com/office/officeart/2005/8/layout/cycle6"/>
    <dgm:cxn modelId="{9DE01AA1-5806-49DA-A3B2-E86DDD7D7125}" srcId="{30FA8F8D-748A-4D38-9E49-8BC759113A04}" destId="{16E5E38A-8B2E-4EFF-9058-ABD44E736797}" srcOrd="4" destOrd="0" parTransId="{F22AFB85-8F18-4839-A5D6-CD7D0483EB5C}" sibTransId="{2833A8DB-9C68-4D93-93D0-5ED37A7EE2F5}"/>
    <dgm:cxn modelId="{FB46D372-F6EC-444C-9317-F2B3DE0583D8}" srcId="{30FA8F8D-748A-4D38-9E49-8BC759113A04}" destId="{20DD8608-8B42-4A37-B2DA-461A81994E42}" srcOrd="3" destOrd="0" parTransId="{0DC53391-AB8A-410D-A781-F5A37A660DB8}" sibTransId="{00FA6D7B-03B3-4F9A-9A0A-88CA6A31D208}"/>
    <dgm:cxn modelId="{A02B9348-D236-45AE-B36A-20602698ACC1}" type="presOf" srcId="{30FA8F8D-748A-4D38-9E49-8BC759113A04}" destId="{7973AEF1-D754-4EA7-8C78-8A541C7D9956}" srcOrd="0" destOrd="0" presId="urn:microsoft.com/office/officeart/2005/8/layout/cycle6"/>
    <dgm:cxn modelId="{A29D6226-D37A-4C3E-AA46-42D9984845D1}" type="presOf" srcId="{2833A8DB-9C68-4D93-93D0-5ED37A7EE2F5}" destId="{497BC6C3-9837-4BB7-9BD2-4C8F8D4DD2E6}" srcOrd="0" destOrd="0" presId="urn:microsoft.com/office/officeart/2005/8/layout/cycle6"/>
    <dgm:cxn modelId="{AB25D18D-A09D-4EFB-B483-DD9ECC9D0A56}" type="presParOf" srcId="{7973AEF1-D754-4EA7-8C78-8A541C7D9956}" destId="{76FD3D92-0C1B-4A99-B16A-EFE48E3B5F44}" srcOrd="0" destOrd="0" presId="urn:microsoft.com/office/officeart/2005/8/layout/cycle6"/>
    <dgm:cxn modelId="{F8AD6E9E-7238-4B2D-BD09-559F204E5C26}" type="presParOf" srcId="{7973AEF1-D754-4EA7-8C78-8A541C7D9956}" destId="{33748BD5-F2EB-406D-8CF5-4CE4FEC5E3D4}" srcOrd="1" destOrd="0" presId="urn:microsoft.com/office/officeart/2005/8/layout/cycle6"/>
    <dgm:cxn modelId="{0388043B-4A53-491B-9D4B-32CA1863BF0E}" type="presParOf" srcId="{7973AEF1-D754-4EA7-8C78-8A541C7D9956}" destId="{682FAF70-60E0-482C-8B91-730C3E3842B1}" srcOrd="2" destOrd="0" presId="urn:microsoft.com/office/officeart/2005/8/layout/cycle6"/>
    <dgm:cxn modelId="{05CCA97D-8DFE-4317-BA4A-FF42EEDA95D1}" type="presParOf" srcId="{7973AEF1-D754-4EA7-8C78-8A541C7D9956}" destId="{16D7E679-BB78-4A74-AC3E-64B70EA775D6}" srcOrd="3" destOrd="0" presId="urn:microsoft.com/office/officeart/2005/8/layout/cycle6"/>
    <dgm:cxn modelId="{5E70DE3D-7C27-4184-8E83-19D474523976}" type="presParOf" srcId="{7973AEF1-D754-4EA7-8C78-8A541C7D9956}" destId="{8205C668-EE5C-4F47-9C24-6BAED82D980D}" srcOrd="4" destOrd="0" presId="urn:microsoft.com/office/officeart/2005/8/layout/cycle6"/>
    <dgm:cxn modelId="{8954F05D-8F10-431E-939B-A2B3C462C75C}" type="presParOf" srcId="{7973AEF1-D754-4EA7-8C78-8A541C7D9956}" destId="{EB171BB9-B506-46F2-9B33-39B16A0434D8}" srcOrd="5" destOrd="0" presId="urn:microsoft.com/office/officeart/2005/8/layout/cycle6"/>
    <dgm:cxn modelId="{A25AD8D1-024C-4518-A41A-C4DD44821CF9}" type="presParOf" srcId="{7973AEF1-D754-4EA7-8C78-8A541C7D9956}" destId="{F576B095-1C11-4EB5-BCAE-73BBF78BCA56}" srcOrd="6" destOrd="0" presId="urn:microsoft.com/office/officeart/2005/8/layout/cycle6"/>
    <dgm:cxn modelId="{C020ABA4-0B14-4CCB-A9CE-E800C953229C}" type="presParOf" srcId="{7973AEF1-D754-4EA7-8C78-8A541C7D9956}" destId="{4B30D105-BB67-409A-9973-F3A29D5FE111}" srcOrd="7" destOrd="0" presId="urn:microsoft.com/office/officeart/2005/8/layout/cycle6"/>
    <dgm:cxn modelId="{31C0C4F7-1781-4FEB-8C1D-7D8C1A456897}" type="presParOf" srcId="{7973AEF1-D754-4EA7-8C78-8A541C7D9956}" destId="{545FDDE3-F31D-4D17-80C0-DD87D527EC33}" srcOrd="8" destOrd="0" presId="urn:microsoft.com/office/officeart/2005/8/layout/cycle6"/>
    <dgm:cxn modelId="{61456C5F-9FC8-418E-B437-8796F6220FFB}" type="presParOf" srcId="{7973AEF1-D754-4EA7-8C78-8A541C7D9956}" destId="{A5856006-E64C-4CFD-9DC2-788229E22AC2}" srcOrd="9" destOrd="0" presId="urn:microsoft.com/office/officeart/2005/8/layout/cycle6"/>
    <dgm:cxn modelId="{578CB344-AA99-4455-B5E6-905E5338C7E6}" type="presParOf" srcId="{7973AEF1-D754-4EA7-8C78-8A541C7D9956}" destId="{E194B8F9-F97D-498F-B463-25192802AFA5}" srcOrd="10" destOrd="0" presId="urn:microsoft.com/office/officeart/2005/8/layout/cycle6"/>
    <dgm:cxn modelId="{88EDDFAA-D313-4E5E-ACE6-EA744996F40E}" type="presParOf" srcId="{7973AEF1-D754-4EA7-8C78-8A541C7D9956}" destId="{11F57E35-D8CC-4BFD-A83D-F1BA5CD090AD}" srcOrd="11" destOrd="0" presId="urn:microsoft.com/office/officeart/2005/8/layout/cycle6"/>
    <dgm:cxn modelId="{E52BA0D6-1B23-429D-8072-5842309835CA}" type="presParOf" srcId="{7973AEF1-D754-4EA7-8C78-8A541C7D9956}" destId="{FD50DF78-5492-4BC5-92C9-C2234594FD97}" srcOrd="12" destOrd="0" presId="urn:microsoft.com/office/officeart/2005/8/layout/cycle6"/>
    <dgm:cxn modelId="{0961398F-291D-4697-BB7A-B37848C14E29}" type="presParOf" srcId="{7973AEF1-D754-4EA7-8C78-8A541C7D9956}" destId="{BF60091C-0951-4DB8-8273-5FCF92414D2D}" srcOrd="13" destOrd="0" presId="urn:microsoft.com/office/officeart/2005/8/layout/cycle6"/>
    <dgm:cxn modelId="{3F77BB21-141E-462A-9974-D6B18F13B0D9}" type="presParOf" srcId="{7973AEF1-D754-4EA7-8C78-8A541C7D9956}" destId="{497BC6C3-9837-4BB7-9BD2-4C8F8D4DD2E6}" srcOrd="14"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106278-B9AF-47D6-80BA-4CC9EF9A30E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FB6939BA-07F8-4D2A-831A-19E72D5C36DB}">
      <dgm:prSet phldrT="[文本]" custT="1"/>
      <dgm:spPr/>
      <dgm:t>
        <a:bodyPr/>
        <a:lstStyle/>
        <a:p>
          <a:r>
            <a:rPr lang="zh-CN" altLang="en-US" sz="1600" dirty="0" smtClean="0"/>
            <a:t>环境</a:t>
          </a:r>
          <a:endParaRPr lang="zh-CN" altLang="en-US" sz="1600" dirty="0"/>
        </a:p>
      </dgm:t>
    </dgm:pt>
    <dgm:pt modelId="{77A136A5-0034-489C-AADA-ECA8127A4CA9}" type="parTrans" cxnId="{DC3CE144-A9FE-45CE-A67D-2348F1FB056E}">
      <dgm:prSet/>
      <dgm:spPr/>
      <dgm:t>
        <a:bodyPr/>
        <a:lstStyle/>
        <a:p>
          <a:endParaRPr lang="zh-CN" altLang="en-US" sz="1600"/>
        </a:p>
      </dgm:t>
    </dgm:pt>
    <dgm:pt modelId="{61861AF2-A0AE-4CBB-86CF-A4665AA87416}" type="sibTrans" cxnId="{DC3CE144-A9FE-45CE-A67D-2348F1FB056E}">
      <dgm:prSet/>
      <dgm:spPr/>
      <dgm:t>
        <a:bodyPr/>
        <a:lstStyle/>
        <a:p>
          <a:endParaRPr lang="zh-CN" altLang="en-US" sz="1600"/>
        </a:p>
      </dgm:t>
    </dgm:pt>
    <dgm:pt modelId="{1C574DF2-3EC9-4267-ABAA-204D9478D9D4}">
      <dgm:prSet phldrT="[文本]" custT="1"/>
      <dgm:spPr/>
      <dgm:t>
        <a:bodyPr/>
        <a:lstStyle/>
        <a:p>
          <a:r>
            <a:rPr lang="zh-CN" altLang="en-US" sz="1600" dirty="0" smtClean="0"/>
            <a:t>组织的历史</a:t>
          </a:r>
          <a:endParaRPr lang="zh-CN" altLang="en-US" sz="1600" dirty="0"/>
        </a:p>
      </dgm:t>
    </dgm:pt>
    <dgm:pt modelId="{15BC33A9-159A-4F4E-B4A8-6B739B699A67}" type="parTrans" cxnId="{3EA754BA-60E2-4999-A645-FB9752348DA9}">
      <dgm:prSet/>
      <dgm:spPr/>
      <dgm:t>
        <a:bodyPr/>
        <a:lstStyle/>
        <a:p>
          <a:endParaRPr lang="zh-CN" altLang="en-US" sz="1600"/>
        </a:p>
      </dgm:t>
    </dgm:pt>
    <dgm:pt modelId="{3DDE955A-DF73-4499-98A3-31E4518C22DC}" type="sibTrans" cxnId="{3EA754BA-60E2-4999-A645-FB9752348DA9}">
      <dgm:prSet/>
      <dgm:spPr/>
      <dgm:t>
        <a:bodyPr/>
        <a:lstStyle/>
        <a:p>
          <a:endParaRPr lang="zh-CN" altLang="en-US" sz="1600"/>
        </a:p>
      </dgm:t>
    </dgm:pt>
    <dgm:pt modelId="{31372584-5106-4687-BBDA-9BC64950631B}">
      <dgm:prSet phldrT="[文本]" custT="1"/>
      <dgm:spPr/>
      <dgm:t>
        <a:bodyPr/>
        <a:lstStyle/>
        <a:p>
          <a:r>
            <a:rPr lang="zh-CN" altLang="en-US" sz="1600" dirty="0" smtClean="0"/>
            <a:t>决策者的特点</a:t>
          </a:r>
          <a:endParaRPr lang="zh-CN" altLang="en-US" sz="1600" dirty="0"/>
        </a:p>
      </dgm:t>
    </dgm:pt>
    <dgm:pt modelId="{7B7E0C0E-5F20-4E62-8EBD-381EA08BD38B}" type="parTrans" cxnId="{50ECC37F-AA53-46AF-923C-8397A3EDDFB3}">
      <dgm:prSet/>
      <dgm:spPr/>
      <dgm:t>
        <a:bodyPr/>
        <a:lstStyle/>
        <a:p>
          <a:endParaRPr lang="zh-CN" altLang="en-US" sz="1600"/>
        </a:p>
      </dgm:t>
    </dgm:pt>
    <dgm:pt modelId="{00E43A26-8266-46A3-AB4F-57C20CE702EA}" type="sibTrans" cxnId="{50ECC37F-AA53-46AF-923C-8397A3EDDFB3}">
      <dgm:prSet/>
      <dgm:spPr/>
      <dgm:t>
        <a:bodyPr/>
        <a:lstStyle/>
        <a:p>
          <a:endParaRPr lang="zh-CN" altLang="en-US" sz="1600"/>
        </a:p>
      </dgm:t>
    </dgm:pt>
    <dgm:pt modelId="{50B11A00-F5BE-4840-A97F-8763FBD316B2}">
      <dgm:prSet phldrT="[文本]" custT="1"/>
      <dgm:spPr/>
      <dgm:t>
        <a:bodyPr/>
        <a:lstStyle/>
        <a:p>
          <a:r>
            <a:rPr lang="zh-CN" altLang="en-US" sz="1600" dirty="0" smtClean="0"/>
            <a:t>环境变化往往是导致企业进行变革决策的一个最直接的原因</a:t>
          </a:r>
          <a:endParaRPr lang="zh-CN" altLang="en-US" sz="1600" dirty="0"/>
        </a:p>
      </dgm:t>
    </dgm:pt>
    <dgm:pt modelId="{ACF5B23C-A74B-4067-B631-84F6CD39CAC6}" type="parTrans" cxnId="{78461540-CFD5-43E6-AD14-56FA3CE55992}">
      <dgm:prSet/>
      <dgm:spPr/>
      <dgm:t>
        <a:bodyPr/>
        <a:lstStyle/>
        <a:p>
          <a:endParaRPr lang="zh-CN" altLang="en-US" sz="1600"/>
        </a:p>
      </dgm:t>
    </dgm:pt>
    <dgm:pt modelId="{DF122A0C-888F-4A4E-BD14-1E74D45ECFB0}" type="sibTrans" cxnId="{78461540-CFD5-43E6-AD14-56FA3CE55992}">
      <dgm:prSet/>
      <dgm:spPr/>
      <dgm:t>
        <a:bodyPr/>
        <a:lstStyle/>
        <a:p>
          <a:endParaRPr lang="zh-CN" altLang="en-US" sz="1600"/>
        </a:p>
      </dgm:t>
    </dgm:pt>
    <dgm:pt modelId="{0268D213-C206-4A98-ACC3-20D98DEC1EB3}">
      <dgm:prSet phldrT="[文本]" custT="1"/>
      <dgm:spPr/>
      <dgm:t>
        <a:bodyPr/>
        <a:lstStyle/>
        <a:p>
          <a:r>
            <a:rPr lang="zh-CN" altLang="en-US" sz="1600" smtClean="0"/>
            <a:t>决策通常不是在一张白纸上描绘组织的未来蓝图，而是在一定程度上对组织先前的活动进行调整。</a:t>
          </a:r>
          <a:endParaRPr lang="zh-CN" altLang="en-US" sz="1600" dirty="0"/>
        </a:p>
      </dgm:t>
    </dgm:pt>
    <dgm:pt modelId="{C4B5CF00-5FCF-4801-8897-7AF4F7EDC9E2}" type="parTrans" cxnId="{AC0A968D-D880-445E-8095-2BAEF3BCC72C}">
      <dgm:prSet/>
      <dgm:spPr/>
      <dgm:t>
        <a:bodyPr/>
        <a:lstStyle/>
        <a:p>
          <a:endParaRPr lang="zh-CN" altLang="en-US" sz="1600"/>
        </a:p>
      </dgm:t>
    </dgm:pt>
    <dgm:pt modelId="{87BE440F-8760-42C9-924E-AEC2C149383A}" type="sibTrans" cxnId="{AC0A968D-D880-445E-8095-2BAEF3BCC72C}">
      <dgm:prSet/>
      <dgm:spPr/>
      <dgm:t>
        <a:bodyPr/>
        <a:lstStyle/>
        <a:p>
          <a:endParaRPr lang="zh-CN" altLang="en-US" sz="1600"/>
        </a:p>
      </dgm:t>
    </dgm:pt>
    <dgm:pt modelId="{313EA0CA-C978-44F4-8394-43E3AB1AE316}">
      <dgm:prSet phldrT="[文本]" custT="1"/>
      <dgm:spPr/>
      <dgm:t>
        <a:bodyPr/>
        <a:lstStyle/>
        <a:p>
          <a:r>
            <a:rPr lang="zh-CN" altLang="en-US" sz="1600" dirty="0" smtClean="0"/>
            <a:t>决策者的个人特点对组织未来行动方案的选择有着至关重要的影响</a:t>
          </a:r>
          <a:endParaRPr lang="zh-CN" altLang="en-US" sz="1600" dirty="0"/>
        </a:p>
      </dgm:t>
    </dgm:pt>
    <dgm:pt modelId="{67BC1616-0E51-4501-8B3C-2461D41D3AD9}" type="parTrans" cxnId="{3C9EA871-FBD2-4C1A-AD47-5193E48277C8}">
      <dgm:prSet/>
      <dgm:spPr/>
      <dgm:t>
        <a:bodyPr/>
        <a:lstStyle/>
        <a:p>
          <a:endParaRPr lang="zh-CN" altLang="en-US" sz="1600"/>
        </a:p>
      </dgm:t>
    </dgm:pt>
    <dgm:pt modelId="{929710B5-0443-4193-AC54-012034002BFA}" type="sibTrans" cxnId="{3C9EA871-FBD2-4C1A-AD47-5193E48277C8}">
      <dgm:prSet/>
      <dgm:spPr/>
      <dgm:t>
        <a:bodyPr/>
        <a:lstStyle/>
        <a:p>
          <a:endParaRPr lang="zh-CN" altLang="en-US" sz="1600"/>
        </a:p>
      </dgm:t>
    </dgm:pt>
    <dgm:pt modelId="{3D508223-92BD-457F-989E-9A5F7E8AFFA0}">
      <dgm:prSet phldrT="[文本]" custT="1"/>
      <dgm:spPr/>
      <dgm:t>
        <a:bodyPr/>
        <a:lstStyle/>
        <a:p>
          <a:r>
            <a:rPr lang="zh-CN" altLang="en-US" sz="1600" smtClean="0"/>
            <a:t>人们对待组织变化或变革的态度，在根本上取决于组织文化的特点，取决于组织文化所创造的价值观念和行为准则</a:t>
          </a:r>
          <a:endParaRPr lang="zh-CN" altLang="en-US" sz="1600" dirty="0"/>
        </a:p>
      </dgm:t>
    </dgm:pt>
    <dgm:pt modelId="{00B9C8AF-AF56-4DCE-B8D6-68B45DA347D1}" type="parTrans" cxnId="{FA68FB97-99CB-4F05-9E25-8313AF540137}">
      <dgm:prSet/>
      <dgm:spPr/>
      <dgm:t>
        <a:bodyPr/>
        <a:lstStyle/>
        <a:p>
          <a:endParaRPr lang="zh-CN" altLang="en-US" sz="1600"/>
        </a:p>
      </dgm:t>
    </dgm:pt>
    <dgm:pt modelId="{CEC7B7A5-D737-4BD1-BA2C-79B025AC90A1}" type="sibTrans" cxnId="{FA68FB97-99CB-4F05-9E25-8313AF540137}">
      <dgm:prSet/>
      <dgm:spPr/>
      <dgm:t>
        <a:bodyPr/>
        <a:lstStyle/>
        <a:p>
          <a:endParaRPr lang="zh-CN" altLang="en-US" sz="1600"/>
        </a:p>
      </dgm:t>
    </dgm:pt>
    <dgm:pt modelId="{599AB33F-3698-4419-ABB3-EFC05B0E598E}">
      <dgm:prSet phldrT="[文本]" custT="1"/>
      <dgm:spPr/>
      <dgm:t>
        <a:bodyPr/>
        <a:lstStyle/>
        <a:p>
          <a:r>
            <a:rPr lang="zh-CN" altLang="en-US" sz="1600" dirty="0" smtClean="0"/>
            <a:t>组织文化</a:t>
          </a:r>
          <a:endParaRPr lang="zh-CN" altLang="en-US" sz="1600" dirty="0"/>
        </a:p>
      </dgm:t>
    </dgm:pt>
    <dgm:pt modelId="{5B35CEA3-5D84-44D8-9FD9-1ABD8F171D16}" type="parTrans" cxnId="{998231B3-55C4-44D6-8CBE-688F2429D3E0}">
      <dgm:prSet/>
      <dgm:spPr/>
      <dgm:t>
        <a:bodyPr/>
        <a:lstStyle/>
        <a:p>
          <a:endParaRPr lang="zh-CN" altLang="en-US" sz="1600"/>
        </a:p>
      </dgm:t>
    </dgm:pt>
    <dgm:pt modelId="{4CAC5819-4224-4CE5-A5BE-D50E7A8FE993}" type="sibTrans" cxnId="{998231B3-55C4-44D6-8CBE-688F2429D3E0}">
      <dgm:prSet/>
      <dgm:spPr/>
      <dgm:t>
        <a:bodyPr/>
        <a:lstStyle/>
        <a:p>
          <a:endParaRPr lang="zh-CN" altLang="en-US" sz="1600"/>
        </a:p>
      </dgm:t>
    </dgm:pt>
    <dgm:pt modelId="{FFA8C78C-831A-476D-9A3A-2FCB8BB11EDD}" type="pres">
      <dgm:prSet presAssocID="{A5106278-B9AF-47D6-80BA-4CC9EF9A30E5}" presName="linear" presStyleCnt="0">
        <dgm:presLayoutVars>
          <dgm:dir/>
          <dgm:animLvl val="lvl"/>
          <dgm:resizeHandles val="exact"/>
        </dgm:presLayoutVars>
      </dgm:prSet>
      <dgm:spPr/>
      <dgm:t>
        <a:bodyPr/>
        <a:lstStyle/>
        <a:p>
          <a:endParaRPr lang="zh-CN" altLang="en-US"/>
        </a:p>
      </dgm:t>
    </dgm:pt>
    <dgm:pt modelId="{C032F41A-2A5B-4065-9ABE-DDA8508E1934}" type="pres">
      <dgm:prSet presAssocID="{FB6939BA-07F8-4D2A-831A-19E72D5C36DB}" presName="parentLin" presStyleCnt="0"/>
      <dgm:spPr/>
      <dgm:t>
        <a:bodyPr/>
        <a:lstStyle/>
        <a:p>
          <a:endParaRPr lang="zh-CN" altLang="en-US"/>
        </a:p>
      </dgm:t>
    </dgm:pt>
    <dgm:pt modelId="{9BF1EDDF-119C-4E16-82E5-52D7C0A7FB6B}" type="pres">
      <dgm:prSet presAssocID="{FB6939BA-07F8-4D2A-831A-19E72D5C36DB}" presName="parentLeftMargin" presStyleLbl="node1" presStyleIdx="0" presStyleCnt="4"/>
      <dgm:spPr/>
      <dgm:t>
        <a:bodyPr/>
        <a:lstStyle/>
        <a:p>
          <a:endParaRPr lang="zh-CN" altLang="en-US"/>
        </a:p>
      </dgm:t>
    </dgm:pt>
    <dgm:pt modelId="{D4DEA31A-1509-4EF4-B8D0-DAD533028C8C}" type="pres">
      <dgm:prSet presAssocID="{FB6939BA-07F8-4D2A-831A-19E72D5C36DB}" presName="parentText" presStyleLbl="node1" presStyleIdx="0" presStyleCnt="4">
        <dgm:presLayoutVars>
          <dgm:chMax val="0"/>
          <dgm:bulletEnabled val="1"/>
        </dgm:presLayoutVars>
      </dgm:prSet>
      <dgm:spPr/>
      <dgm:t>
        <a:bodyPr/>
        <a:lstStyle/>
        <a:p>
          <a:endParaRPr lang="zh-CN" altLang="en-US"/>
        </a:p>
      </dgm:t>
    </dgm:pt>
    <dgm:pt modelId="{132EE4F0-B085-48ED-8C44-1D000BC4F1D2}" type="pres">
      <dgm:prSet presAssocID="{FB6939BA-07F8-4D2A-831A-19E72D5C36DB}" presName="negativeSpace" presStyleCnt="0"/>
      <dgm:spPr/>
      <dgm:t>
        <a:bodyPr/>
        <a:lstStyle/>
        <a:p>
          <a:endParaRPr lang="zh-CN" altLang="en-US"/>
        </a:p>
      </dgm:t>
    </dgm:pt>
    <dgm:pt modelId="{80FAAE38-34F5-4419-A734-9E2C941A8F5D}" type="pres">
      <dgm:prSet presAssocID="{FB6939BA-07F8-4D2A-831A-19E72D5C36DB}" presName="childText" presStyleLbl="conFgAcc1" presStyleIdx="0" presStyleCnt="4">
        <dgm:presLayoutVars>
          <dgm:bulletEnabled val="1"/>
        </dgm:presLayoutVars>
      </dgm:prSet>
      <dgm:spPr/>
      <dgm:t>
        <a:bodyPr/>
        <a:lstStyle/>
        <a:p>
          <a:endParaRPr lang="zh-CN" altLang="en-US"/>
        </a:p>
      </dgm:t>
    </dgm:pt>
    <dgm:pt modelId="{AB757819-7BB5-4948-AB85-83EAB5830D8D}" type="pres">
      <dgm:prSet presAssocID="{61861AF2-A0AE-4CBB-86CF-A4665AA87416}" presName="spaceBetweenRectangles" presStyleCnt="0"/>
      <dgm:spPr/>
      <dgm:t>
        <a:bodyPr/>
        <a:lstStyle/>
        <a:p>
          <a:endParaRPr lang="zh-CN" altLang="en-US"/>
        </a:p>
      </dgm:t>
    </dgm:pt>
    <dgm:pt modelId="{636C7428-95B4-42BC-9C25-F2CCD49386BA}" type="pres">
      <dgm:prSet presAssocID="{1C574DF2-3EC9-4267-ABAA-204D9478D9D4}" presName="parentLin" presStyleCnt="0"/>
      <dgm:spPr/>
      <dgm:t>
        <a:bodyPr/>
        <a:lstStyle/>
        <a:p>
          <a:endParaRPr lang="zh-CN" altLang="en-US"/>
        </a:p>
      </dgm:t>
    </dgm:pt>
    <dgm:pt modelId="{04F81B33-BE06-41CC-A02B-88ACE12C7B53}" type="pres">
      <dgm:prSet presAssocID="{1C574DF2-3EC9-4267-ABAA-204D9478D9D4}" presName="parentLeftMargin" presStyleLbl="node1" presStyleIdx="0" presStyleCnt="4"/>
      <dgm:spPr/>
      <dgm:t>
        <a:bodyPr/>
        <a:lstStyle/>
        <a:p>
          <a:endParaRPr lang="zh-CN" altLang="en-US"/>
        </a:p>
      </dgm:t>
    </dgm:pt>
    <dgm:pt modelId="{31ACA1D9-7184-4F23-BD1E-A44B47690C3F}" type="pres">
      <dgm:prSet presAssocID="{1C574DF2-3EC9-4267-ABAA-204D9478D9D4}" presName="parentText" presStyleLbl="node1" presStyleIdx="1" presStyleCnt="4">
        <dgm:presLayoutVars>
          <dgm:chMax val="0"/>
          <dgm:bulletEnabled val="1"/>
        </dgm:presLayoutVars>
      </dgm:prSet>
      <dgm:spPr/>
      <dgm:t>
        <a:bodyPr/>
        <a:lstStyle/>
        <a:p>
          <a:endParaRPr lang="zh-CN" altLang="en-US"/>
        </a:p>
      </dgm:t>
    </dgm:pt>
    <dgm:pt modelId="{9AB1EDDC-1C50-4420-B20B-011008AE3C32}" type="pres">
      <dgm:prSet presAssocID="{1C574DF2-3EC9-4267-ABAA-204D9478D9D4}" presName="negativeSpace" presStyleCnt="0"/>
      <dgm:spPr/>
      <dgm:t>
        <a:bodyPr/>
        <a:lstStyle/>
        <a:p>
          <a:endParaRPr lang="zh-CN" altLang="en-US"/>
        </a:p>
      </dgm:t>
    </dgm:pt>
    <dgm:pt modelId="{AAA52951-3802-4D84-93DF-0578DE4ECC78}" type="pres">
      <dgm:prSet presAssocID="{1C574DF2-3EC9-4267-ABAA-204D9478D9D4}" presName="childText" presStyleLbl="conFgAcc1" presStyleIdx="1" presStyleCnt="4">
        <dgm:presLayoutVars>
          <dgm:bulletEnabled val="1"/>
        </dgm:presLayoutVars>
      </dgm:prSet>
      <dgm:spPr/>
      <dgm:t>
        <a:bodyPr/>
        <a:lstStyle/>
        <a:p>
          <a:endParaRPr lang="zh-CN" altLang="en-US"/>
        </a:p>
      </dgm:t>
    </dgm:pt>
    <dgm:pt modelId="{0238F5D5-88C0-4F45-8299-8B105D105511}" type="pres">
      <dgm:prSet presAssocID="{3DDE955A-DF73-4499-98A3-31E4518C22DC}" presName="spaceBetweenRectangles" presStyleCnt="0"/>
      <dgm:spPr/>
      <dgm:t>
        <a:bodyPr/>
        <a:lstStyle/>
        <a:p>
          <a:endParaRPr lang="zh-CN" altLang="en-US"/>
        </a:p>
      </dgm:t>
    </dgm:pt>
    <dgm:pt modelId="{57537216-1D61-4FC2-9C6C-E783818A79C7}" type="pres">
      <dgm:prSet presAssocID="{31372584-5106-4687-BBDA-9BC64950631B}" presName="parentLin" presStyleCnt="0"/>
      <dgm:spPr/>
      <dgm:t>
        <a:bodyPr/>
        <a:lstStyle/>
        <a:p>
          <a:endParaRPr lang="zh-CN" altLang="en-US"/>
        </a:p>
      </dgm:t>
    </dgm:pt>
    <dgm:pt modelId="{C5292889-B7C5-4A5B-915A-EEAE5B780E0A}" type="pres">
      <dgm:prSet presAssocID="{31372584-5106-4687-BBDA-9BC64950631B}" presName="parentLeftMargin" presStyleLbl="node1" presStyleIdx="1" presStyleCnt="4"/>
      <dgm:spPr/>
      <dgm:t>
        <a:bodyPr/>
        <a:lstStyle/>
        <a:p>
          <a:endParaRPr lang="zh-CN" altLang="en-US"/>
        </a:p>
      </dgm:t>
    </dgm:pt>
    <dgm:pt modelId="{69B40EB5-4C5A-4B5F-9EB8-7F474C944CC9}" type="pres">
      <dgm:prSet presAssocID="{31372584-5106-4687-BBDA-9BC64950631B}" presName="parentText" presStyleLbl="node1" presStyleIdx="2" presStyleCnt="4">
        <dgm:presLayoutVars>
          <dgm:chMax val="0"/>
          <dgm:bulletEnabled val="1"/>
        </dgm:presLayoutVars>
      </dgm:prSet>
      <dgm:spPr/>
      <dgm:t>
        <a:bodyPr/>
        <a:lstStyle/>
        <a:p>
          <a:endParaRPr lang="zh-CN" altLang="en-US"/>
        </a:p>
      </dgm:t>
    </dgm:pt>
    <dgm:pt modelId="{6C87B2E5-5F70-425D-8565-8A39DE5D5CD7}" type="pres">
      <dgm:prSet presAssocID="{31372584-5106-4687-BBDA-9BC64950631B}" presName="negativeSpace" presStyleCnt="0"/>
      <dgm:spPr/>
      <dgm:t>
        <a:bodyPr/>
        <a:lstStyle/>
        <a:p>
          <a:endParaRPr lang="zh-CN" altLang="en-US"/>
        </a:p>
      </dgm:t>
    </dgm:pt>
    <dgm:pt modelId="{EE673EED-9E48-4C16-A030-1936C2C97751}" type="pres">
      <dgm:prSet presAssocID="{31372584-5106-4687-BBDA-9BC64950631B}" presName="childText" presStyleLbl="conFgAcc1" presStyleIdx="2" presStyleCnt="4">
        <dgm:presLayoutVars>
          <dgm:bulletEnabled val="1"/>
        </dgm:presLayoutVars>
      </dgm:prSet>
      <dgm:spPr/>
      <dgm:t>
        <a:bodyPr/>
        <a:lstStyle/>
        <a:p>
          <a:endParaRPr lang="zh-CN" altLang="en-US"/>
        </a:p>
      </dgm:t>
    </dgm:pt>
    <dgm:pt modelId="{E687BC52-359F-4E41-89BD-C29DDA6379D9}" type="pres">
      <dgm:prSet presAssocID="{00E43A26-8266-46A3-AB4F-57C20CE702EA}" presName="spaceBetweenRectangles" presStyleCnt="0"/>
      <dgm:spPr/>
      <dgm:t>
        <a:bodyPr/>
        <a:lstStyle/>
        <a:p>
          <a:endParaRPr lang="zh-CN" altLang="en-US"/>
        </a:p>
      </dgm:t>
    </dgm:pt>
    <dgm:pt modelId="{0758D138-4F14-4FAE-9ECE-693B75A60A66}" type="pres">
      <dgm:prSet presAssocID="{599AB33F-3698-4419-ABB3-EFC05B0E598E}" presName="parentLin" presStyleCnt="0"/>
      <dgm:spPr/>
      <dgm:t>
        <a:bodyPr/>
        <a:lstStyle/>
        <a:p>
          <a:endParaRPr lang="zh-CN" altLang="en-US"/>
        </a:p>
      </dgm:t>
    </dgm:pt>
    <dgm:pt modelId="{184A0EB4-3004-4685-97EB-B15E63EC6444}" type="pres">
      <dgm:prSet presAssocID="{599AB33F-3698-4419-ABB3-EFC05B0E598E}" presName="parentLeftMargin" presStyleLbl="node1" presStyleIdx="2" presStyleCnt="4"/>
      <dgm:spPr/>
      <dgm:t>
        <a:bodyPr/>
        <a:lstStyle/>
        <a:p>
          <a:endParaRPr lang="zh-CN" altLang="en-US"/>
        </a:p>
      </dgm:t>
    </dgm:pt>
    <dgm:pt modelId="{D086E1D3-3394-4395-93B4-DB5AB273E77B}" type="pres">
      <dgm:prSet presAssocID="{599AB33F-3698-4419-ABB3-EFC05B0E598E}" presName="parentText" presStyleLbl="node1" presStyleIdx="3" presStyleCnt="4">
        <dgm:presLayoutVars>
          <dgm:chMax val="0"/>
          <dgm:bulletEnabled val="1"/>
        </dgm:presLayoutVars>
      </dgm:prSet>
      <dgm:spPr/>
      <dgm:t>
        <a:bodyPr/>
        <a:lstStyle/>
        <a:p>
          <a:endParaRPr lang="zh-CN" altLang="en-US"/>
        </a:p>
      </dgm:t>
    </dgm:pt>
    <dgm:pt modelId="{070FC151-4AED-440D-8F87-F9007DF41E4B}" type="pres">
      <dgm:prSet presAssocID="{599AB33F-3698-4419-ABB3-EFC05B0E598E}" presName="negativeSpace" presStyleCnt="0"/>
      <dgm:spPr/>
      <dgm:t>
        <a:bodyPr/>
        <a:lstStyle/>
        <a:p>
          <a:endParaRPr lang="zh-CN" altLang="en-US"/>
        </a:p>
      </dgm:t>
    </dgm:pt>
    <dgm:pt modelId="{93188DD4-AA05-4373-BF18-59B0CC35517C}" type="pres">
      <dgm:prSet presAssocID="{599AB33F-3698-4419-ABB3-EFC05B0E598E}" presName="childText" presStyleLbl="conFgAcc1" presStyleIdx="3" presStyleCnt="4">
        <dgm:presLayoutVars>
          <dgm:bulletEnabled val="1"/>
        </dgm:presLayoutVars>
      </dgm:prSet>
      <dgm:spPr/>
      <dgm:t>
        <a:bodyPr/>
        <a:lstStyle/>
        <a:p>
          <a:endParaRPr lang="zh-CN" altLang="en-US"/>
        </a:p>
      </dgm:t>
    </dgm:pt>
  </dgm:ptLst>
  <dgm:cxnLst>
    <dgm:cxn modelId="{998231B3-55C4-44D6-8CBE-688F2429D3E0}" srcId="{A5106278-B9AF-47D6-80BA-4CC9EF9A30E5}" destId="{599AB33F-3698-4419-ABB3-EFC05B0E598E}" srcOrd="3" destOrd="0" parTransId="{5B35CEA3-5D84-44D8-9FD9-1ABD8F171D16}" sibTransId="{4CAC5819-4224-4CE5-A5BE-D50E7A8FE993}"/>
    <dgm:cxn modelId="{BBCCCD92-982F-4709-B42D-7F5866BDB6AE}" type="presOf" srcId="{599AB33F-3698-4419-ABB3-EFC05B0E598E}" destId="{D086E1D3-3394-4395-93B4-DB5AB273E77B}" srcOrd="1" destOrd="0" presId="urn:microsoft.com/office/officeart/2005/8/layout/list1"/>
    <dgm:cxn modelId="{FA68FB97-99CB-4F05-9E25-8313AF540137}" srcId="{599AB33F-3698-4419-ABB3-EFC05B0E598E}" destId="{3D508223-92BD-457F-989E-9A5F7E8AFFA0}" srcOrd="0" destOrd="0" parTransId="{00B9C8AF-AF56-4DCE-B8D6-68B45DA347D1}" sibTransId="{CEC7B7A5-D737-4BD1-BA2C-79B025AC90A1}"/>
    <dgm:cxn modelId="{EC2012E7-626E-4E6E-BA78-0199790A44F8}" type="presOf" srcId="{31372584-5106-4687-BBDA-9BC64950631B}" destId="{69B40EB5-4C5A-4B5F-9EB8-7F474C944CC9}" srcOrd="1" destOrd="0" presId="urn:microsoft.com/office/officeart/2005/8/layout/list1"/>
    <dgm:cxn modelId="{4E952B22-E5A3-45B9-B53E-224D6CB2C0BA}" type="presOf" srcId="{3D508223-92BD-457F-989E-9A5F7E8AFFA0}" destId="{93188DD4-AA05-4373-BF18-59B0CC35517C}" srcOrd="0" destOrd="0" presId="urn:microsoft.com/office/officeart/2005/8/layout/list1"/>
    <dgm:cxn modelId="{78461540-CFD5-43E6-AD14-56FA3CE55992}" srcId="{FB6939BA-07F8-4D2A-831A-19E72D5C36DB}" destId="{50B11A00-F5BE-4840-A97F-8763FBD316B2}" srcOrd="0" destOrd="0" parTransId="{ACF5B23C-A74B-4067-B631-84F6CD39CAC6}" sibTransId="{DF122A0C-888F-4A4E-BD14-1E74D45ECFB0}"/>
    <dgm:cxn modelId="{22BB1DA5-A9E7-406F-AF86-022B438D307E}" type="presOf" srcId="{1C574DF2-3EC9-4267-ABAA-204D9478D9D4}" destId="{31ACA1D9-7184-4F23-BD1E-A44B47690C3F}" srcOrd="1" destOrd="0" presId="urn:microsoft.com/office/officeart/2005/8/layout/list1"/>
    <dgm:cxn modelId="{0C889E91-EF96-4285-846E-AAAF0043E22F}" type="presOf" srcId="{599AB33F-3698-4419-ABB3-EFC05B0E598E}" destId="{184A0EB4-3004-4685-97EB-B15E63EC6444}" srcOrd="0" destOrd="0" presId="urn:microsoft.com/office/officeart/2005/8/layout/list1"/>
    <dgm:cxn modelId="{50ECC37F-AA53-46AF-923C-8397A3EDDFB3}" srcId="{A5106278-B9AF-47D6-80BA-4CC9EF9A30E5}" destId="{31372584-5106-4687-BBDA-9BC64950631B}" srcOrd="2" destOrd="0" parTransId="{7B7E0C0E-5F20-4E62-8EBD-381EA08BD38B}" sibTransId="{00E43A26-8266-46A3-AB4F-57C20CE702EA}"/>
    <dgm:cxn modelId="{3C9EA871-FBD2-4C1A-AD47-5193E48277C8}" srcId="{31372584-5106-4687-BBDA-9BC64950631B}" destId="{313EA0CA-C978-44F4-8394-43E3AB1AE316}" srcOrd="0" destOrd="0" parTransId="{67BC1616-0E51-4501-8B3C-2461D41D3AD9}" sibTransId="{929710B5-0443-4193-AC54-012034002BFA}"/>
    <dgm:cxn modelId="{3EA754BA-60E2-4999-A645-FB9752348DA9}" srcId="{A5106278-B9AF-47D6-80BA-4CC9EF9A30E5}" destId="{1C574DF2-3EC9-4267-ABAA-204D9478D9D4}" srcOrd="1" destOrd="0" parTransId="{15BC33A9-159A-4F4E-B4A8-6B739B699A67}" sibTransId="{3DDE955A-DF73-4499-98A3-31E4518C22DC}"/>
    <dgm:cxn modelId="{AC0A968D-D880-445E-8095-2BAEF3BCC72C}" srcId="{1C574DF2-3EC9-4267-ABAA-204D9478D9D4}" destId="{0268D213-C206-4A98-ACC3-20D98DEC1EB3}" srcOrd="0" destOrd="0" parTransId="{C4B5CF00-5FCF-4801-8897-7AF4F7EDC9E2}" sibTransId="{87BE440F-8760-42C9-924E-AEC2C149383A}"/>
    <dgm:cxn modelId="{4B29E3A1-800E-4A7C-8130-A0BF05565FA6}" type="presOf" srcId="{313EA0CA-C978-44F4-8394-43E3AB1AE316}" destId="{EE673EED-9E48-4C16-A030-1936C2C97751}" srcOrd="0" destOrd="0" presId="urn:microsoft.com/office/officeart/2005/8/layout/list1"/>
    <dgm:cxn modelId="{32B71261-03C0-41C4-82E7-7F916C71A74C}" type="presOf" srcId="{0268D213-C206-4A98-ACC3-20D98DEC1EB3}" destId="{AAA52951-3802-4D84-93DF-0578DE4ECC78}" srcOrd="0" destOrd="0" presId="urn:microsoft.com/office/officeart/2005/8/layout/list1"/>
    <dgm:cxn modelId="{A46F84C1-7C74-4514-84CE-0C3EECEC3BC1}" type="presOf" srcId="{1C574DF2-3EC9-4267-ABAA-204D9478D9D4}" destId="{04F81B33-BE06-41CC-A02B-88ACE12C7B53}" srcOrd="0" destOrd="0" presId="urn:microsoft.com/office/officeart/2005/8/layout/list1"/>
    <dgm:cxn modelId="{DC3CE144-A9FE-45CE-A67D-2348F1FB056E}" srcId="{A5106278-B9AF-47D6-80BA-4CC9EF9A30E5}" destId="{FB6939BA-07F8-4D2A-831A-19E72D5C36DB}" srcOrd="0" destOrd="0" parTransId="{77A136A5-0034-489C-AADA-ECA8127A4CA9}" sibTransId="{61861AF2-A0AE-4CBB-86CF-A4665AA87416}"/>
    <dgm:cxn modelId="{3054B792-ED9F-4CEF-9D73-61206555F573}" type="presOf" srcId="{31372584-5106-4687-BBDA-9BC64950631B}" destId="{C5292889-B7C5-4A5B-915A-EEAE5B780E0A}" srcOrd="0" destOrd="0" presId="urn:microsoft.com/office/officeart/2005/8/layout/list1"/>
    <dgm:cxn modelId="{D276FAD1-4E6F-4B2F-8247-18A5EEB09ED7}" type="presOf" srcId="{A5106278-B9AF-47D6-80BA-4CC9EF9A30E5}" destId="{FFA8C78C-831A-476D-9A3A-2FCB8BB11EDD}" srcOrd="0" destOrd="0" presId="urn:microsoft.com/office/officeart/2005/8/layout/list1"/>
    <dgm:cxn modelId="{F83A5A96-FEE4-4701-8076-AA7A69F6F25B}" type="presOf" srcId="{FB6939BA-07F8-4D2A-831A-19E72D5C36DB}" destId="{D4DEA31A-1509-4EF4-B8D0-DAD533028C8C}" srcOrd="1" destOrd="0" presId="urn:microsoft.com/office/officeart/2005/8/layout/list1"/>
    <dgm:cxn modelId="{3679081F-9D62-450F-820E-9B7398057D12}" type="presOf" srcId="{FB6939BA-07F8-4D2A-831A-19E72D5C36DB}" destId="{9BF1EDDF-119C-4E16-82E5-52D7C0A7FB6B}" srcOrd="0" destOrd="0" presId="urn:microsoft.com/office/officeart/2005/8/layout/list1"/>
    <dgm:cxn modelId="{79DC1B6A-3DA1-4E9A-B5CC-F86E1FAE4348}" type="presOf" srcId="{50B11A00-F5BE-4840-A97F-8763FBD316B2}" destId="{80FAAE38-34F5-4419-A734-9E2C941A8F5D}" srcOrd="0" destOrd="0" presId="urn:microsoft.com/office/officeart/2005/8/layout/list1"/>
    <dgm:cxn modelId="{D5D0FB11-DEDB-4EA8-BB41-E21938D3B89C}" type="presParOf" srcId="{FFA8C78C-831A-476D-9A3A-2FCB8BB11EDD}" destId="{C032F41A-2A5B-4065-9ABE-DDA8508E1934}" srcOrd="0" destOrd="0" presId="urn:microsoft.com/office/officeart/2005/8/layout/list1"/>
    <dgm:cxn modelId="{38F28484-4A26-4D40-9BB2-DCCDD0918A07}" type="presParOf" srcId="{C032F41A-2A5B-4065-9ABE-DDA8508E1934}" destId="{9BF1EDDF-119C-4E16-82E5-52D7C0A7FB6B}" srcOrd="0" destOrd="0" presId="urn:microsoft.com/office/officeart/2005/8/layout/list1"/>
    <dgm:cxn modelId="{41EA6808-65F1-4AE6-8B50-C4E3924640AB}" type="presParOf" srcId="{C032F41A-2A5B-4065-9ABE-DDA8508E1934}" destId="{D4DEA31A-1509-4EF4-B8D0-DAD533028C8C}" srcOrd="1" destOrd="0" presId="urn:microsoft.com/office/officeart/2005/8/layout/list1"/>
    <dgm:cxn modelId="{B43B2C7B-1E38-4B27-9F63-503F465F07B9}" type="presParOf" srcId="{FFA8C78C-831A-476D-9A3A-2FCB8BB11EDD}" destId="{132EE4F0-B085-48ED-8C44-1D000BC4F1D2}" srcOrd="1" destOrd="0" presId="urn:microsoft.com/office/officeart/2005/8/layout/list1"/>
    <dgm:cxn modelId="{D7730496-5DDA-43DA-B098-6E6C3C8805AB}" type="presParOf" srcId="{FFA8C78C-831A-476D-9A3A-2FCB8BB11EDD}" destId="{80FAAE38-34F5-4419-A734-9E2C941A8F5D}" srcOrd="2" destOrd="0" presId="urn:microsoft.com/office/officeart/2005/8/layout/list1"/>
    <dgm:cxn modelId="{61212599-805F-4CD4-8D90-06C2F277FF6B}" type="presParOf" srcId="{FFA8C78C-831A-476D-9A3A-2FCB8BB11EDD}" destId="{AB757819-7BB5-4948-AB85-83EAB5830D8D}" srcOrd="3" destOrd="0" presId="urn:microsoft.com/office/officeart/2005/8/layout/list1"/>
    <dgm:cxn modelId="{DAD20CC4-D737-4E93-B945-B283F9A8A15F}" type="presParOf" srcId="{FFA8C78C-831A-476D-9A3A-2FCB8BB11EDD}" destId="{636C7428-95B4-42BC-9C25-F2CCD49386BA}" srcOrd="4" destOrd="0" presId="urn:microsoft.com/office/officeart/2005/8/layout/list1"/>
    <dgm:cxn modelId="{FBCFF37C-8808-447E-B693-253BA5AC769A}" type="presParOf" srcId="{636C7428-95B4-42BC-9C25-F2CCD49386BA}" destId="{04F81B33-BE06-41CC-A02B-88ACE12C7B53}" srcOrd="0" destOrd="0" presId="urn:microsoft.com/office/officeart/2005/8/layout/list1"/>
    <dgm:cxn modelId="{550C4DD2-5775-4EB1-AFA1-32B83D2A7B1A}" type="presParOf" srcId="{636C7428-95B4-42BC-9C25-F2CCD49386BA}" destId="{31ACA1D9-7184-4F23-BD1E-A44B47690C3F}" srcOrd="1" destOrd="0" presId="urn:microsoft.com/office/officeart/2005/8/layout/list1"/>
    <dgm:cxn modelId="{B0A67C08-50D5-4665-A371-87150E7045C5}" type="presParOf" srcId="{FFA8C78C-831A-476D-9A3A-2FCB8BB11EDD}" destId="{9AB1EDDC-1C50-4420-B20B-011008AE3C32}" srcOrd="5" destOrd="0" presId="urn:microsoft.com/office/officeart/2005/8/layout/list1"/>
    <dgm:cxn modelId="{09D9197A-787E-4652-98CC-F50422F2620B}" type="presParOf" srcId="{FFA8C78C-831A-476D-9A3A-2FCB8BB11EDD}" destId="{AAA52951-3802-4D84-93DF-0578DE4ECC78}" srcOrd="6" destOrd="0" presId="urn:microsoft.com/office/officeart/2005/8/layout/list1"/>
    <dgm:cxn modelId="{CC4EBB9E-7FC4-44A7-AFDF-22B94074FA73}" type="presParOf" srcId="{FFA8C78C-831A-476D-9A3A-2FCB8BB11EDD}" destId="{0238F5D5-88C0-4F45-8299-8B105D105511}" srcOrd="7" destOrd="0" presId="urn:microsoft.com/office/officeart/2005/8/layout/list1"/>
    <dgm:cxn modelId="{F930C919-0C49-4F8C-A92A-C1D89FCED65C}" type="presParOf" srcId="{FFA8C78C-831A-476D-9A3A-2FCB8BB11EDD}" destId="{57537216-1D61-4FC2-9C6C-E783818A79C7}" srcOrd="8" destOrd="0" presId="urn:microsoft.com/office/officeart/2005/8/layout/list1"/>
    <dgm:cxn modelId="{C9EEAE9D-F775-4FEA-BFC1-F8E64E9B6D8C}" type="presParOf" srcId="{57537216-1D61-4FC2-9C6C-E783818A79C7}" destId="{C5292889-B7C5-4A5B-915A-EEAE5B780E0A}" srcOrd="0" destOrd="0" presId="urn:microsoft.com/office/officeart/2005/8/layout/list1"/>
    <dgm:cxn modelId="{DE450296-9533-4C88-A60C-7AC128550F4E}" type="presParOf" srcId="{57537216-1D61-4FC2-9C6C-E783818A79C7}" destId="{69B40EB5-4C5A-4B5F-9EB8-7F474C944CC9}" srcOrd="1" destOrd="0" presId="urn:microsoft.com/office/officeart/2005/8/layout/list1"/>
    <dgm:cxn modelId="{A6D749B5-D60B-47A0-BB21-FC08CAA35768}" type="presParOf" srcId="{FFA8C78C-831A-476D-9A3A-2FCB8BB11EDD}" destId="{6C87B2E5-5F70-425D-8565-8A39DE5D5CD7}" srcOrd="9" destOrd="0" presId="urn:microsoft.com/office/officeart/2005/8/layout/list1"/>
    <dgm:cxn modelId="{2EB59026-447D-427E-AF72-D241C583711E}" type="presParOf" srcId="{FFA8C78C-831A-476D-9A3A-2FCB8BB11EDD}" destId="{EE673EED-9E48-4C16-A030-1936C2C97751}" srcOrd="10" destOrd="0" presId="urn:microsoft.com/office/officeart/2005/8/layout/list1"/>
    <dgm:cxn modelId="{EBB1DBCB-A3D3-4265-B619-DB33A1AED974}" type="presParOf" srcId="{FFA8C78C-831A-476D-9A3A-2FCB8BB11EDD}" destId="{E687BC52-359F-4E41-89BD-C29DDA6379D9}" srcOrd="11" destOrd="0" presId="urn:microsoft.com/office/officeart/2005/8/layout/list1"/>
    <dgm:cxn modelId="{5ABD2FBE-A06D-4A06-80C8-5B11EC7E70F6}" type="presParOf" srcId="{FFA8C78C-831A-476D-9A3A-2FCB8BB11EDD}" destId="{0758D138-4F14-4FAE-9ECE-693B75A60A66}" srcOrd="12" destOrd="0" presId="urn:microsoft.com/office/officeart/2005/8/layout/list1"/>
    <dgm:cxn modelId="{A3B62F8E-BA07-402D-A620-C6009B92CC2D}" type="presParOf" srcId="{0758D138-4F14-4FAE-9ECE-693B75A60A66}" destId="{184A0EB4-3004-4685-97EB-B15E63EC6444}" srcOrd="0" destOrd="0" presId="urn:microsoft.com/office/officeart/2005/8/layout/list1"/>
    <dgm:cxn modelId="{A56A0E19-0D9F-4711-945E-B00F513B7B9C}" type="presParOf" srcId="{0758D138-4F14-4FAE-9ECE-693B75A60A66}" destId="{D086E1D3-3394-4395-93B4-DB5AB273E77B}" srcOrd="1" destOrd="0" presId="urn:microsoft.com/office/officeart/2005/8/layout/list1"/>
    <dgm:cxn modelId="{DD041099-F6B5-479D-80F2-E4945EE85D23}" type="presParOf" srcId="{FFA8C78C-831A-476D-9A3A-2FCB8BB11EDD}" destId="{070FC151-4AED-440D-8F87-F9007DF41E4B}" srcOrd="13" destOrd="0" presId="urn:microsoft.com/office/officeart/2005/8/layout/list1"/>
    <dgm:cxn modelId="{D2022360-EAE6-4591-9B00-F383C52B4FF9}" type="presParOf" srcId="{FFA8C78C-831A-476D-9A3A-2FCB8BB11EDD}" destId="{93188DD4-AA05-4373-BF18-59B0CC35517C}"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DFA8C3-A3BE-4C5D-86FF-9D166F46BF60}" type="doc">
      <dgm:prSet loTypeId="urn:microsoft.com/office/officeart/2005/8/layout/funnel1" loCatId="process" qsTypeId="urn:microsoft.com/office/officeart/2005/8/quickstyle/simple1" qsCatId="simple" csTypeId="urn:microsoft.com/office/officeart/2005/8/colors/colorful4" csCatId="colorful" phldr="1"/>
      <dgm:spPr/>
      <dgm:t>
        <a:bodyPr/>
        <a:lstStyle/>
        <a:p>
          <a:endParaRPr lang="zh-CN" altLang="en-US"/>
        </a:p>
      </dgm:t>
    </dgm:pt>
    <dgm:pt modelId="{C01B9147-BA36-4033-A47E-A34C34D7A1EB}">
      <dgm:prSet phldrT="[文本]"/>
      <dgm:spPr/>
      <dgm:t>
        <a:bodyPr/>
        <a:lstStyle/>
        <a:p>
          <a:r>
            <a:rPr lang="zh-CN" altLang="en-US" dirty="0" smtClean="0"/>
            <a:t>重要性原则</a:t>
          </a:r>
          <a:endParaRPr lang="zh-CN" altLang="en-US" dirty="0"/>
        </a:p>
      </dgm:t>
    </dgm:pt>
    <dgm:pt modelId="{4C06BCA1-E3CA-4045-94D5-B4ECD7BA5F33}" type="parTrans" cxnId="{37CFE207-F009-4E6A-A2A4-FBDB12E98BE5}">
      <dgm:prSet/>
      <dgm:spPr/>
      <dgm:t>
        <a:bodyPr/>
        <a:lstStyle/>
        <a:p>
          <a:endParaRPr lang="zh-CN" altLang="en-US"/>
        </a:p>
      </dgm:t>
    </dgm:pt>
    <dgm:pt modelId="{7D84F9E5-BA15-40EE-BA67-80AF53C64761}" type="sibTrans" cxnId="{37CFE207-F009-4E6A-A2A4-FBDB12E98BE5}">
      <dgm:prSet/>
      <dgm:spPr/>
      <dgm:t>
        <a:bodyPr/>
        <a:lstStyle/>
        <a:p>
          <a:endParaRPr lang="zh-CN" altLang="en-US"/>
        </a:p>
      </dgm:t>
    </dgm:pt>
    <dgm:pt modelId="{598AEF1F-E54F-4BD0-97B1-D8C50FAFF025}">
      <dgm:prSet phldrT="[文本]"/>
      <dgm:spPr/>
      <dgm:t>
        <a:bodyPr/>
        <a:lstStyle/>
        <a:p>
          <a:r>
            <a:rPr lang="zh-CN" altLang="en-US" dirty="0" smtClean="0">
              <a:solidFill>
                <a:schemeClr val="tx1"/>
              </a:solidFill>
            </a:rPr>
            <a:t>准确性原则</a:t>
          </a:r>
          <a:endParaRPr lang="zh-CN" altLang="en-US" dirty="0">
            <a:solidFill>
              <a:schemeClr val="tx1"/>
            </a:solidFill>
          </a:endParaRPr>
        </a:p>
      </dgm:t>
    </dgm:pt>
    <dgm:pt modelId="{AE0E445B-F9C9-4685-ABD0-2EBED73BE5C9}" type="parTrans" cxnId="{84CD8EF3-FDEB-4986-83B8-8D62EA0F0F0D}">
      <dgm:prSet/>
      <dgm:spPr/>
      <dgm:t>
        <a:bodyPr/>
        <a:lstStyle/>
        <a:p>
          <a:endParaRPr lang="zh-CN" altLang="en-US"/>
        </a:p>
      </dgm:t>
    </dgm:pt>
    <dgm:pt modelId="{0A3C95C3-058E-42FD-BFFB-85B9771D7AC8}" type="sibTrans" cxnId="{84CD8EF3-FDEB-4986-83B8-8D62EA0F0F0D}">
      <dgm:prSet/>
      <dgm:spPr/>
      <dgm:t>
        <a:bodyPr/>
        <a:lstStyle/>
        <a:p>
          <a:endParaRPr lang="zh-CN" altLang="en-US"/>
        </a:p>
      </dgm:t>
    </dgm:pt>
    <dgm:pt modelId="{CD61B4B9-A3BC-4ED6-8987-82F16C172255}">
      <dgm:prSet phldrT="[文本]"/>
      <dgm:spPr/>
      <dgm:t>
        <a:bodyPr/>
        <a:lstStyle/>
        <a:p>
          <a:r>
            <a:rPr lang="zh-CN" altLang="en-US" dirty="0" smtClean="0"/>
            <a:t>灵活性原则</a:t>
          </a:r>
          <a:endParaRPr lang="zh-CN" altLang="en-US" dirty="0"/>
        </a:p>
      </dgm:t>
    </dgm:pt>
    <dgm:pt modelId="{9B454559-ABA3-4739-A040-BBC7613517B7}" type="parTrans" cxnId="{E11F4E59-A2B0-405E-A184-0CF685CCB0D3}">
      <dgm:prSet/>
      <dgm:spPr/>
      <dgm:t>
        <a:bodyPr/>
        <a:lstStyle/>
        <a:p>
          <a:endParaRPr lang="zh-CN" altLang="en-US"/>
        </a:p>
      </dgm:t>
    </dgm:pt>
    <dgm:pt modelId="{AE8FBEBE-0632-4405-B186-6E451CF6DA40}" type="sibTrans" cxnId="{E11F4E59-A2B0-405E-A184-0CF685CCB0D3}">
      <dgm:prSet/>
      <dgm:spPr/>
      <dgm:t>
        <a:bodyPr/>
        <a:lstStyle/>
        <a:p>
          <a:endParaRPr lang="zh-CN" altLang="en-US"/>
        </a:p>
      </dgm:t>
    </dgm:pt>
    <dgm:pt modelId="{3340C79F-DBF0-4482-93B0-79B43A6995D4}">
      <dgm:prSet phldrT="[文本]"/>
      <dgm:spPr/>
      <dgm:t>
        <a:bodyPr/>
        <a:lstStyle/>
        <a:p>
          <a:r>
            <a:rPr lang="zh-CN" altLang="en-US" dirty="0" smtClean="0"/>
            <a:t>提高决策效率和效果</a:t>
          </a:r>
          <a:endParaRPr lang="zh-CN" altLang="en-US" dirty="0"/>
        </a:p>
      </dgm:t>
    </dgm:pt>
    <dgm:pt modelId="{9784A754-F4FB-4450-82B6-6F089FC61B1F}" type="parTrans" cxnId="{D2B61ED4-2B85-460A-BB9C-3E3C0F2E2EBF}">
      <dgm:prSet/>
      <dgm:spPr/>
      <dgm:t>
        <a:bodyPr/>
        <a:lstStyle/>
        <a:p>
          <a:endParaRPr lang="zh-CN" altLang="en-US"/>
        </a:p>
      </dgm:t>
    </dgm:pt>
    <dgm:pt modelId="{EC919897-8017-403F-95DF-4555212747F6}" type="sibTrans" cxnId="{D2B61ED4-2B85-460A-BB9C-3E3C0F2E2EBF}">
      <dgm:prSet/>
      <dgm:spPr/>
      <dgm:t>
        <a:bodyPr/>
        <a:lstStyle/>
        <a:p>
          <a:endParaRPr lang="zh-CN" altLang="en-US"/>
        </a:p>
      </dgm:t>
    </dgm:pt>
    <dgm:pt modelId="{DA889574-0A84-45FA-8B20-898CE04FCEA8}" type="pres">
      <dgm:prSet presAssocID="{3CDFA8C3-A3BE-4C5D-86FF-9D166F46BF60}" presName="Name0" presStyleCnt="0">
        <dgm:presLayoutVars>
          <dgm:chMax val="4"/>
          <dgm:resizeHandles val="exact"/>
        </dgm:presLayoutVars>
      </dgm:prSet>
      <dgm:spPr/>
      <dgm:t>
        <a:bodyPr/>
        <a:lstStyle/>
        <a:p>
          <a:endParaRPr lang="zh-CN" altLang="en-US"/>
        </a:p>
      </dgm:t>
    </dgm:pt>
    <dgm:pt modelId="{0CF96AA5-CBCC-4D18-9BD8-96086375D880}" type="pres">
      <dgm:prSet presAssocID="{3CDFA8C3-A3BE-4C5D-86FF-9D166F46BF60}" presName="ellipse" presStyleLbl="trBgShp" presStyleIdx="0" presStyleCnt="1"/>
      <dgm:spPr/>
      <dgm:t>
        <a:bodyPr/>
        <a:lstStyle/>
        <a:p>
          <a:endParaRPr lang="zh-CN" altLang="en-US"/>
        </a:p>
      </dgm:t>
    </dgm:pt>
    <dgm:pt modelId="{2929C687-0E21-4680-A2A7-158EA38CA83E}" type="pres">
      <dgm:prSet presAssocID="{3CDFA8C3-A3BE-4C5D-86FF-9D166F46BF60}" presName="arrow1" presStyleLbl="fgShp" presStyleIdx="0" presStyleCnt="1"/>
      <dgm:spPr/>
      <dgm:t>
        <a:bodyPr/>
        <a:lstStyle/>
        <a:p>
          <a:endParaRPr lang="zh-CN" altLang="en-US"/>
        </a:p>
      </dgm:t>
    </dgm:pt>
    <dgm:pt modelId="{01538A06-EE2C-4488-B3FE-EED3E2F50814}" type="pres">
      <dgm:prSet presAssocID="{3CDFA8C3-A3BE-4C5D-86FF-9D166F46BF60}" presName="rectangle" presStyleLbl="revTx" presStyleIdx="0" presStyleCnt="1">
        <dgm:presLayoutVars>
          <dgm:bulletEnabled val="1"/>
        </dgm:presLayoutVars>
      </dgm:prSet>
      <dgm:spPr/>
      <dgm:t>
        <a:bodyPr/>
        <a:lstStyle/>
        <a:p>
          <a:endParaRPr lang="zh-CN" altLang="en-US"/>
        </a:p>
      </dgm:t>
    </dgm:pt>
    <dgm:pt modelId="{3014EF57-9295-4E97-AD55-F76654A64D5C}" type="pres">
      <dgm:prSet presAssocID="{598AEF1F-E54F-4BD0-97B1-D8C50FAFF025}" presName="item1" presStyleLbl="node1" presStyleIdx="0" presStyleCnt="3">
        <dgm:presLayoutVars>
          <dgm:bulletEnabled val="1"/>
        </dgm:presLayoutVars>
      </dgm:prSet>
      <dgm:spPr/>
      <dgm:t>
        <a:bodyPr/>
        <a:lstStyle/>
        <a:p>
          <a:endParaRPr lang="zh-CN" altLang="en-US"/>
        </a:p>
      </dgm:t>
    </dgm:pt>
    <dgm:pt modelId="{921823FA-18AF-455C-ACD1-7D74EBB03FEE}" type="pres">
      <dgm:prSet presAssocID="{CD61B4B9-A3BC-4ED6-8987-82F16C172255}" presName="item2" presStyleLbl="node1" presStyleIdx="1" presStyleCnt="3">
        <dgm:presLayoutVars>
          <dgm:bulletEnabled val="1"/>
        </dgm:presLayoutVars>
      </dgm:prSet>
      <dgm:spPr/>
      <dgm:t>
        <a:bodyPr/>
        <a:lstStyle/>
        <a:p>
          <a:endParaRPr lang="zh-CN" altLang="en-US"/>
        </a:p>
      </dgm:t>
    </dgm:pt>
    <dgm:pt modelId="{098BEF96-3493-4315-A431-6E203C549B4C}" type="pres">
      <dgm:prSet presAssocID="{3340C79F-DBF0-4482-93B0-79B43A6995D4}" presName="item3" presStyleLbl="node1" presStyleIdx="2" presStyleCnt="3">
        <dgm:presLayoutVars>
          <dgm:bulletEnabled val="1"/>
        </dgm:presLayoutVars>
      </dgm:prSet>
      <dgm:spPr/>
      <dgm:t>
        <a:bodyPr/>
        <a:lstStyle/>
        <a:p>
          <a:endParaRPr lang="zh-CN" altLang="en-US"/>
        </a:p>
      </dgm:t>
    </dgm:pt>
    <dgm:pt modelId="{2D9A71AF-4BD3-454D-8258-3B88ED9022C3}" type="pres">
      <dgm:prSet presAssocID="{3CDFA8C3-A3BE-4C5D-86FF-9D166F46BF60}" presName="funnel" presStyleLbl="trAlignAcc1" presStyleIdx="0" presStyleCnt="1"/>
      <dgm:spPr/>
      <dgm:t>
        <a:bodyPr/>
        <a:lstStyle/>
        <a:p>
          <a:endParaRPr lang="zh-CN" altLang="en-US"/>
        </a:p>
      </dgm:t>
    </dgm:pt>
  </dgm:ptLst>
  <dgm:cxnLst>
    <dgm:cxn modelId="{84CD8EF3-FDEB-4986-83B8-8D62EA0F0F0D}" srcId="{3CDFA8C3-A3BE-4C5D-86FF-9D166F46BF60}" destId="{598AEF1F-E54F-4BD0-97B1-D8C50FAFF025}" srcOrd="1" destOrd="0" parTransId="{AE0E445B-F9C9-4685-ABD0-2EBED73BE5C9}" sibTransId="{0A3C95C3-058E-42FD-BFFB-85B9771D7AC8}"/>
    <dgm:cxn modelId="{2C6A6E58-CBFE-4B4B-8DA0-6C68BB8DA3D2}" type="presOf" srcId="{3CDFA8C3-A3BE-4C5D-86FF-9D166F46BF60}" destId="{DA889574-0A84-45FA-8B20-898CE04FCEA8}" srcOrd="0" destOrd="0" presId="urn:microsoft.com/office/officeart/2005/8/layout/funnel1"/>
    <dgm:cxn modelId="{E11F4E59-A2B0-405E-A184-0CF685CCB0D3}" srcId="{3CDFA8C3-A3BE-4C5D-86FF-9D166F46BF60}" destId="{CD61B4B9-A3BC-4ED6-8987-82F16C172255}" srcOrd="2" destOrd="0" parTransId="{9B454559-ABA3-4739-A040-BBC7613517B7}" sibTransId="{AE8FBEBE-0632-4405-B186-6E451CF6DA40}"/>
    <dgm:cxn modelId="{37CFE207-F009-4E6A-A2A4-FBDB12E98BE5}" srcId="{3CDFA8C3-A3BE-4C5D-86FF-9D166F46BF60}" destId="{C01B9147-BA36-4033-A47E-A34C34D7A1EB}" srcOrd="0" destOrd="0" parTransId="{4C06BCA1-E3CA-4045-94D5-B4ECD7BA5F33}" sibTransId="{7D84F9E5-BA15-40EE-BA67-80AF53C64761}"/>
    <dgm:cxn modelId="{728091DF-5353-4773-9427-770479EAAA0C}" type="presOf" srcId="{598AEF1F-E54F-4BD0-97B1-D8C50FAFF025}" destId="{921823FA-18AF-455C-ACD1-7D74EBB03FEE}" srcOrd="0" destOrd="0" presId="urn:microsoft.com/office/officeart/2005/8/layout/funnel1"/>
    <dgm:cxn modelId="{27BFB3B2-D164-4E87-BA6B-D2481AE21424}" type="presOf" srcId="{CD61B4B9-A3BC-4ED6-8987-82F16C172255}" destId="{3014EF57-9295-4E97-AD55-F76654A64D5C}" srcOrd="0" destOrd="0" presId="urn:microsoft.com/office/officeart/2005/8/layout/funnel1"/>
    <dgm:cxn modelId="{B9FA58D7-4B19-47C7-ABF6-B4E659354628}" type="presOf" srcId="{3340C79F-DBF0-4482-93B0-79B43A6995D4}" destId="{01538A06-EE2C-4488-B3FE-EED3E2F50814}" srcOrd="0" destOrd="0" presId="urn:microsoft.com/office/officeart/2005/8/layout/funnel1"/>
    <dgm:cxn modelId="{87DA1C38-E6C6-4607-8776-BEF741B03915}" type="presOf" srcId="{C01B9147-BA36-4033-A47E-A34C34D7A1EB}" destId="{098BEF96-3493-4315-A431-6E203C549B4C}" srcOrd="0" destOrd="0" presId="urn:microsoft.com/office/officeart/2005/8/layout/funnel1"/>
    <dgm:cxn modelId="{D2B61ED4-2B85-460A-BB9C-3E3C0F2E2EBF}" srcId="{3CDFA8C3-A3BE-4C5D-86FF-9D166F46BF60}" destId="{3340C79F-DBF0-4482-93B0-79B43A6995D4}" srcOrd="3" destOrd="0" parTransId="{9784A754-F4FB-4450-82B6-6F089FC61B1F}" sibTransId="{EC919897-8017-403F-95DF-4555212747F6}"/>
    <dgm:cxn modelId="{8963FB81-D90B-4B12-8F34-D771E71D9F7B}" type="presParOf" srcId="{DA889574-0A84-45FA-8B20-898CE04FCEA8}" destId="{0CF96AA5-CBCC-4D18-9BD8-96086375D880}" srcOrd="0" destOrd="0" presId="urn:microsoft.com/office/officeart/2005/8/layout/funnel1"/>
    <dgm:cxn modelId="{6BB0C577-1C21-45E6-B9E1-5337DFB064B6}" type="presParOf" srcId="{DA889574-0A84-45FA-8B20-898CE04FCEA8}" destId="{2929C687-0E21-4680-A2A7-158EA38CA83E}" srcOrd="1" destOrd="0" presId="urn:microsoft.com/office/officeart/2005/8/layout/funnel1"/>
    <dgm:cxn modelId="{B6C63EB7-059D-4781-84B7-57870E0581E2}" type="presParOf" srcId="{DA889574-0A84-45FA-8B20-898CE04FCEA8}" destId="{01538A06-EE2C-4488-B3FE-EED3E2F50814}" srcOrd="2" destOrd="0" presId="urn:microsoft.com/office/officeart/2005/8/layout/funnel1"/>
    <dgm:cxn modelId="{6159BEF7-4140-45BF-B3E9-5334104D0561}" type="presParOf" srcId="{DA889574-0A84-45FA-8B20-898CE04FCEA8}" destId="{3014EF57-9295-4E97-AD55-F76654A64D5C}" srcOrd="3" destOrd="0" presId="urn:microsoft.com/office/officeart/2005/8/layout/funnel1"/>
    <dgm:cxn modelId="{B6041F3F-2FC8-4FE5-9608-07191A735C03}" type="presParOf" srcId="{DA889574-0A84-45FA-8B20-898CE04FCEA8}" destId="{921823FA-18AF-455C-ACD1-7D74EBB03FEE}" srcOrd="4" destOrd="0" presId="urn:microsoft.com/office/officeart/2005/8/layout/funnel1"/>
    <dgm:cxn modelId="{4D8C1826-2BA2-41C1-8302-69880CDB722F}" type="presParOf" srcId="{DA889574-0A84-45FA-8B20-898CE04FCEA8}" destId="{098BEF96-3493-4315-A431-6E203C549B4C}" srcOrd="5" destOrd="0" presId="urn:microsoft.com/office/officeart/2005/8/layout/funnel1"/>
    <dgm:cxn modelId="{23835B84-A684-4900-A268-60976F0599F3}" type="presParOf" srcId="{DA889574-0A84-45FA-8B20-898CE04FCEA8}" destId="{2D9A71AF-4BD3-454D-8258-3B88ED9022C3}"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73A7C3-9AAA-405F-832B-298053EC7157}" type="doc">
      <dgm:prSet loTypeId="urn:microsoft.com/office/officeart/2005/8/layout/hList2#1" loCatId="picture" qsTypeId="urn:microsoft.com/office/officeart/2005/8/quickstyle/simple1" qsCatId="simple" csTypeId="urn:microsoft.com/office/officeart/2005/8/colors/colorful1" csCatId="colorful" phldr="1"/>
      <dgm:spPr/>
      <dgm:t>
        <a:bodyPr/>
        <a:lstStyle/>
        <a:p>
          <a:endParaRPr lang="zh-CN" altLang="en-US"/>
        </a:p>
      </dgm:t>
    </dgm:pt>
    <dgm:pt modelId="{AD499BE5-6F7B-42A8-8322-016B31937290}">
      <dgm:prSet phldrT="[文本]" custT="1"/>
      <dgm:spPr/>
      <dgm:t>
        <a:bodyPr/>
        <a:lstStyle/>
        <a:p>
          <a:r>
            <a:rPr lang="zh-CN" altLang="en-US" sz="1400" b="1" dirty="0" smtClean="0"/>
            <a:t>乐观准则</a:t>
          </a:r>
          <a:endParaRPr lang="zh-CN" altLang="en-US" sz="1400" b="1" dirty="0"/>
        </a:p>
      </dgm:t>
    </dgm:pt>
    <dgm:pt modelId="{87155DA7-7839-4041-B1A9-E656F2E4B6C5}" type="parTrans" cxnId="{1F1E59EC-3C18-4DD2-B5A8-0CF73068E57A}">
      <dgm:prSet/>
      <dgm:spPr/>
      <dgm:t>
        <a:bodyPr/>
        <a:lstStyle/>
        <a:p>
          <a:endParaRPr lang="zh-CN" altLang="en-US" sz="1400"/>
        </a:p>
      </dgm:t>
    </dgm:pt>
    <dgm:pt modelId="{7EC81E45-5624-45D3-9D2F-59E37D8C7EA4}" type="sibTrans" cxnId="{1F1E59EC-3C18-4DD2-B5A8-0CF73068E57A}">
      <dgm:prSet/>
      <dgm:spPr/>
      <dgm:t>
        <a:bodyPr/>
        <a:lstStyle/>
        <a:p>
          <a:endParaRPr lang="zh-CN" altLang="en-US" sz="1400"/>
        </a:p>
      </dgm:t>
    </dgm:pt>
    <dgm:pt modelId="{5C047E56-73DC-43FF-97BE-EEE80E49EC88}">
      <dgm:prSet phldrT="[文本]" custT="1"/>
      <dgm:spPr/>
      <dgm:t>
        <a:bodyPr/>
        <a:lstStyle/>
        <a:p>
          <a:r>
            <a:rPr lang="zh-CN" altLang="en-US" sz="1400" dirty="0" smtClean="0"/>
            <a:t>估计每个方案的最好结果</a:t>
          </a:r>
          <a:endParaRPr lang="zh-CN" altLang="en-US" sz="1400" dirty="0"/>
        </a:p>
      </dgm:t>
    </dgm:pt>
    <dgm:pt modelId="{F36E9D7E-E1B0-4D00-8FC3-6AB8DE689CCA}" type="parTrans" cxnId="{4623B5DB-B94E-401C-AE05-63A3A32A21ED}">
      <dgm:prSet/>
      <dgm:spPr/>
      <dgm:t>
        <a:bodyPr/>
        <a:lstStyle/>
        <a:p>
          <a:endParaRPr lang="zh-CN" altLang="en-US" sz="1400"/>
        </a:p>
      </dgm:t>
    </dgm:pt>
    <dgm:pt modelId="{CE9C30EA-B15E-4F2E-8AA7-6A81F247329C}" type="sibTrans" cxnId="{4623B5DB-B94E-401C-AE05-63A3A32A21ED}">
      <dgm:prSet/>
      <dgm:spPr/>
      <dgm:t>
        <a:bodyPr/>
        <a:lstStyle/>
        <a:p>
          <a:endParaRPr lang="zh-CN" altLang="en-US" sz="1400"/>
        </a:p>
      </dgm:t>
    </dgm:pt>
    <dgm:pt modelId="{929F32EF-CA42-432E-803A-01FCBFB8BA13}">
      <dgm:prSet phldrT="[文本]" custT="1"/>
      <dgm:spPr/>
      <dgm:t>
        <a:bodyPr/>
        <a:lstStyle/>
        <a:p>
          <a:r>
            <a:rPr lang="zh-CN" altLang="en-US" sz="1400" b="1" dirty="0" smtClean="0"/>
            <a:t>悲观准则</a:t>
          </a:r>
          <a:endParaRPr lang="zh-CN" altLang="en-US" sz="1400" b="1" dirty="0"/>
        </a:p>
      </dgm:t>
    </dgm:pt>
    <dgm:pt modelId="{35374EF1-1DC8-4CDA-A15A-8E046DFB302D}" type="parTrans" cxnId="{67206229-3992-4469-AF5E-EE03C0A28825}">
      <dgm:prSet/>
      <dgm:spPr/>
      <dgm:t>
        <a:bodyPr/>
        <a:lstStyle/>
        <a:p>
          <a:endParaRPr lang="zh-CN" altLang="en-US" sz="1400"/>
        </a:p>
      </dgm:t>
    </dgm:pt>
    <dgm:pt modelId="{F16828F1-6A05-42FF-8DB1-49529FEF49E6}" type="sibTrans" cxnId="{67206229-3992-4469-AF5E-EE03C0A28825}">
      <dgm:prSet/>
      <dgm:spPr/>
      <dgm:t>
        <a:bodyPr/>
        <a:lstStyle/>
        <a:p>
          <a:endParaRPr lang="zh-CN" altLang="en-US" sz="1400"/>
        </a:p>
      </dgm:t>
    </dgm:pt>
    <dgm:pt modelId="{38F220ED-EF22-481F-9FAE-6072FB8285FD}">
      <dgm:prSet phldrT="[文本]" custT="1"/>
      <dgm:spPr/>
      <dgm:t>
        <a:bodyPr/>
        <a:lstStyle/>
        <a:p>
          <a:r>
            <a:rPr lang="zh-CN" altLang="en-US" sz="1400" dirty="0" smtClean="0"/>
            <a:t>估计每个方案的最坏结果</a:t>
          </a:r>
          <a:endParaRPr lang="zh-CN" altLang="en-US" sz="1400" dirty="0"/>
        </a:p>
      </dgm:t>
    </dgm:pt>
    <dgm:pt modelId="{32411916-5375-4854-9259-FC71F059182F}" type="parTrans" cxnId="{61CE42AB-3CE3-4FE9-903A-BB3AB0AB816B}">
      <dgm:prSet/>
      <dgm:spPr/>
      <dgm:t>
        <a:bodyPr/>
        <a:lstStyle/>
        <a:p>
          <a:endParaRPr lang="zh-CN" altLang="en-US" sz="1400"/>
        </a:p>
      </dgm:t>
    </dgm:pt>
    <dgm:pt modelId="{A20C1271-1B79-48B0-89EF-D84675B6EC85}" type="sibTrans" cxnId="{61CE42AB-3CE3-4FE9-903A-BB3AB0AB816B}">
      <dgm:prSet/>
      <dgm:spPr/>
      <dgm:t>
        <a:bodyPr/>
        <a:lstStyle/>
        <a:p>
          <a:endParaRPr lang="zh-CN" altLang="en-US" sz="1400"/>
        </a:p>
      </dgm:t>
    </dgm:pt>
    <dgm:pt modelId="{51585877-F65A-4DC0-945B-AECCFA12C818}">
      <dgm:prSet phldrT="[文本]" custT="1"/>
      <dgm:spPr/>
      <dgm:t>
        <a:bodyPr/>
        <a:lstStyle/>
        <a:p>
          <a:r>
            <a:rPr lang="zh-CN" altLang="en-US" sz="1400" b="1" dirty="0" smtClean="0"/>
            <a:t>等概率准则</a:t>
          </a:r>
          <a:endParaRPr lang="zh-CN" altLang="en-US" sz="1400" b="1" dirty="0"/>
        </a:p>
      </dgm:t>
    </dgm:pt>
    <dgm:pt modelId="{479ECF2C-7D0E-4925-994E-C4A58229E1BB}" type="parTrans" cxnId="{C0CAB235-C00A-4DE8-98BF-CDABF4E2667F}">
      <dgm:prSet/>
      <dgm:spPr/>
      <dgm:t>
        <a:bodyPr/>
        <a:lstStyle/>
        <a:p>
          <a:endParaRPr lang="zh-CN" altLang="en-US" sz="1400"/>
        </a:p>
      </dgm:t>
    </dgm:pt>
    <dgm:pt modelId="{7537D6BD-5DF3-4152-B013-C203400327B7}" type="sibTrans" cxnId="{C0CAB235-C00A-4DE8-98BF-CDABF4E2667F}">
      <dgm:prSet/>
      <dgm:spPr/>
      <dgm:t>
        <a:bodyPr/>
        <a:lstStyle/>
        <a:p>
          <a:endParaRPr lang="zh-CN" altLang="en-US" sz="1400"/>
        </a:p>
      </dgm:t>
    </dgm:pt>
    <dgm:pt modelId="{63DD7BAC-6E94-43E0-B185-B53BA39F54A2}">
      <dgm:prSet phldrT="[文本]" custT="1"/>
      <dgm:spPr/>
      <dgm:t>
        <a:bodyPr/>
        <a:lstStyle/>
        <a:p>
          <a:r>
            <a:rPr lang="zh-CN" altLang="en-US" sz="1400" dirty="0" smtClean="0">
              <a:solidFill>
                <a:schemeClr val="tx1"/>
              </a:solidFill>
            </a:rPr>
            <a:t>认为方案的可能结果发生的概率相同</a:t>
          </a:r>
          <a:endParaRPr lang="zh-CN" altLang="en-US" sz="1400" dirty="0">
            <a:solidFill>
              <a:schemeClr val="tx1"/>
            </a:solidFill>
          </a:endParaRPr>
        </a:p>
      </dgm:t>
    </dgm:pt>
    <dgm:pt modelId="{063F2D6B-CE66-4634-B99D-5E30A35AEF16}" type="parTrans" cxnId="{34E34A2D-C35B-48D6-87E4-8CC61F00F127}">
      <dgm:prSet/>
      <dgm:spPr/>
      <dgm:t>
        <a:bodyPr/>
        <a:lstStyle/>
        <a:p>
          <a:endParaRPr lang="zh-CN" altLang="en-US" sz="1400"/>
        </a:p>
      </dgm:t>
    </dgm:pt>
    <dgm:pt modelId="{F2EA7A6D-4971-4672-88BE-5463DE0782C5}" type="sibTrans" cxnId="{34E34A2D-C35B-48D6-87E4-8CC61F00F127}">
      <dgm:prSet/>
      <dgm:spPr/>
      <dgm:t>
        <a:bodyPr/>
        <a:lstStyle/>
        <a:p>
          <a:endParaRPr lang="zh-CN" altLang="en-US" sz="1400"/>
        </a:p>
      </dgm:t>
    </dgm:pt>
    <dgm:pt modelId="{0D427D52-E844-4FBA-91B7-CE76E84345EA}">
      <dgm:prSet phldrT="[文本]" custT="1"/>
      <dgm:spPr/>
      <dgm:t>
        <a:bodyPr/>
        <a:lstStyle/>
        <a:p>
          <a:r>
            <a:rPr lang="zh-CN" altLang="en-US" sz="1400" b="1" dirty="0" smtClean="0"/>
            <a:t>最小后悔准则</a:t>
          </a:r>
          <a:endParaRPr lang="zh-CN" altLang="en-US" sz="1400" b="1" dirty="0"/>
        </a:p>
      </dgm:t>
    </dgm:pt>
    <dgm:pt modelId="{05B2DD28-2D70-43DA-97AE-CBB37DE64484}" type="parTrans" cxnId="{F290C43B-B6C8-492E-9A22-2304FDF3853A}">
      <dgm:prSet/>
      <dgm:spPr/>
      <dgm:t>
        <a:bodyPr/>
        <a:lstStyle/>
        <a:p>
          <a:endParaRPr lang="zh-CN" altLang="en-US" sz="1400"/>
        </a:p>
      </dgm:t>
    </dgm:pt>
    <dgm:pt modelId="{20B8FBF8-D857-47C0-874F-5BEFCA32961C}" type="sibTrans" cxnId="{F290C43B-B6C8-492E-9A22-2304FDF3853A}">
      <dgm:prSet/>
      <dgm:spPr/>
      <dgm:t>
        <a:bodyPr/>
        <a:lstStyle/>
        <a:p>
          <a:endParaRPr lang="zh-CN" altLang="en-US" sz="1400"/>
        </a:p>
      </dgm:t>
    </dgm:pt>
    <dgm:pt modelId="{6F27C840-C010-41F7-9C93-249CB6F9B41B}">
      <dgm:prSet phldrT="[文本]" custT="1"/>
      <dgm:spPr/>
      <dgm:t>
        <a:bodyPr/>
        <a:lstStyle/>
        <a:p>
          <a:r>
            <a:rPr lang="zh-CN" altLang="en-US" sz="1400" dirty="0" smtClean="0"/>
            <a:t>先构造出一个机会损失矩阵</a:t>
          </a:r>
          <a:endParaRPr lang="zh-CN" altLang="en-US" sz="1400" dirty="0"/>
        </a:p>
      </dgm:t>
    </dgm:pt>
    <dgm:pt modelId="{0418CDFE-C086-46B7-8829-60C020083BA2}" type="parTrans" cxnId="{EB74167B-81E2-49F1-A4A4-F6D0302BA608}">
      <dgm:prSet/>
      <dgm:spPr/>
      <dgm:t>
        <a:bodyPr/>
        <a:lstStyle/>
        <a:p>
          <a:endParaRPr lang="zh-CN" altLang="en-US" sz="1400"/>
        </a:p>
      </dgm:t>
    </dgm:pt>
    <dgm:pt modelId="{BDEBD52B-4997-401A-B9E6-140D2753FD19}" type="sibTrans" cxnId="{EB74167B-81E2-49F1-A4A4-F6D0302BA608}">
      <dgm:prSet/>
      <dgm:spPr/>
      <dgm:t>
        <a:bodyPr/>
        <a:lstStyle/>
        <a:p>
          <a:endParaRPr lang="zh-CN" altLang="en-US" sz="1400"/>
        </a:p>
      </dgm:t>
    </dgm:pt>
    <dgm:pt modelId="{CD9D79CF-E9D2-4705-90EF-018C9715E613}">
      <dgm:prSet phldrT="[文本]" custT="1"/>
      <dgm:spPr/>
      <dgm:t>
        <a:bodyPr/>
        <a:lstStyle/>
        <a:p>
          <a:r>
            <a:rPr lang="zh-CN" altLang="en-US" sz="1400" dirty="0" smtClean="0"/>
            <a:t>选择结果最好的行动方案</a:t>
          </a:r>
          <a:endParaRPr lang="zh-CN" altLang="en-US" sz="1400" dirty="0"/>
        </a:p>
      </dgm:t>
    </dgm:pt>
    <dgm:pt modelId="{6D6D6701-2132-4B01-8AF7-115ED9F8358A}" type="parTrans" cxnId="{F03C5322-7342-4FCF-AF58-51656F2FF44E}">
      <dgm:prSet/>
      <dgm:spPr/>
      <dgm:t>
        <a:bodyPr/>
        <a:lstStyle/>
        <a:p>
          <a:endParaRPr lang="zh-CN" altLang="en-US" sz="1400"/>
        </a:p>
      </dgm:t>
    </dgm:pt>
    <dgm:pt modelId="{3BC3EF8F-D0CE-4BC2-BC93-C1BF4E6A6DB5}" type="sibTrans" cxnId="{F03C5322-7342-4FCF-AF58-51656F2FF44E}">
      <dgm:prSet/>
      <dgm:spPr/>
      <dgm:t>
        <a:bodyPr/>
        <a:lstStyle/>
        <a:p>
          <a:endParaRPr lang="zh-CN" altLang="en-US" sz="1400"/>
        </a:p>
      </dgm:t>
    </dgm:pt>
    <dgm:pt modelId="{C774B2BC-95A8-4F46-A405-5C9D27A901CB}">
      <dgm:prSet phldrT="[文本]" custT="1"/>
      <dgm:spPr/>
      <dgm:t>
        <a:bodyPr/>
        <a:lstStyle/>
        <a:p>
          <a:r>
            <a:rPr lang="zh-CN" altLang="en-US" sz="1400" dirty="0" smtClean="0">
              <a:solidFill>
                <a:schemeClr val="tx1"/>
              </a:solidFill>
            </a:rPr>
            <a:t>选择期望值最大的方案</a:t>
          </a:r>
          <a:endParaRPr lang="zh-CN" altLang="en-US" sz="1400" dirty="0">
            <a:solidFill>
              <a:schemeClr val="tx1"/>
            </a:solidFill>
          </a:endParaRPr>
        </a:p>
      </dgm:t>
    </dgm:pt>
    <dgm:pt modelId="{D6A7EA87-4FE8-4867-A5DB-04B52565B9E3}" type="parTrans" cxnId="{C7145842-0DB1-4F65-A97F-0A25BDF4E168}">
      <dgm:prSet/>
      <dgm:spPr/>
      <dgm:t>
        <a:bodyPr/>
        <a:lstStyle/>
        <a:p>
          <a:endParaRPr lang="zh-CN" altLang="en-US" sz="1400"/>
        </a:p>
      </dgm:t>
    </dgm:pt>
    <dgm:pt modelId="{02F864CF-2CF0-4018-8FEB-C60A00A06761}" type="sibTrans" cxnId="{C7145842-0DB1-4F65-A97F-0A25BDF4E168}">
      <dgm:prSet/>
      <dgm:spPr/>
      <dgm:t>
        <a:bodyPr/>
        <a:lstStyle/>
        <a:p>
          <a:endParaRPr lang="zh-CN" altLang="en-US" sz="1400"/>
        </a:p>
      </dgm:t>
    </dgm:pt>
    <dgm:pt modelId="{B47ED7A8-A8C3-4089-9E04-5C47D940781E}">
      <dgm:prSet phldrT="[文本]" custT="1"/>
      <dgm:spPr/>
      <dgm:t>
        <a:bodyPr/>
        <a:lstStyle/>
        <a:p>
          <a:r>
            <a:rPr lang="zh-CN" altLang="en-US" sz="1400" dirty="0" smtClean="0"/>
            <a:t>从机会损失矩阵的每一行中选出最大的机会损失</a:t>
          </a:r>
          <a:endParaRPr lang="zh-CN" altLang="en-US" sz="1400" dirty="0"/>
        </a:p>
      </dgm:t>
    </dgm:pt>
    <dgm:pt modelId="{ECC9A1C8-BF29-4C20-AC8E-C64F1249A822}" type="parTrans" cxnId="{97B6D887-BF1F-4379-92E6-62D8A87FB7B1}">
      <dgm:prSet/>
      <dgm:spPr/>
      <dgm:t>
        <a:bodyPr/>
        <a:lstStyle/>
        <a:p>
          <a:endParaRPr lang="zh-CN" altLang="en-US" sz="1400"/>
        </a:p>
      </dgm:t>
    </dgm:pt>
    <dgm:pt modelId="{B705DA0E-CC62-4EDB-9ADD-A77C6FCB8714}" type="sibTrans" cxnId="{97B6D887-BF1F-4379-92E6-62D8A87FB7B1}">
      <dgm:prSet/>
      <dgm:spPr/>
      <dgm:t>
        <a:bodyPr/>
        <a:lstStyle/>
        <a:p>
          <a:endParaRPr lang="zh-CN" altLang="en-US" sz="1400"/>
        </a:p>
      </dgm:t>
    </dgm:pt>
    <dgm:pt modelId="{4AE0F03E-A00E-4415-AEA9-F903E122F44E}">
      <dgm:prSet phldrT="[文本]" custT="1"/>
      <dgm:spPr/>
      <dgm:t>
        <a:bodyPr/>
        <a:lstStyle/>
        <a:p>
          <a:r>
            <a:rPr lang="zh-CN" altLang="en-US" sz="1400" dirty="0" smtClean="0"/>
            <a:t>再从选出的机会损失中选择最小的机会损失</a:t>
          </a:r>
          <a:endParaRPr lang="zh-CN" altLang="en-US" sz="1400" dirty="0"/>
        </a:p>
      </dgm:t>
    </dgm:pt>
    <dgm:pt modelId="{1655D262-B802-4C68-9DA2-51E4BAE57D0F}" type="parTrans" cxnId="{F9B72C14-8F29-4B8E-B7AD-82FE0EC53FBA}">
      <dgm:prSet/>
      <dgm:spPr/>
      <dgm:t>
        <a:bodyPr/>
        <a:lstStyle/>
        <a:p>
          <a:endParaRPr lang="zh-CN" altLang="en-US" sz="1400"/>
        </a:p>
      </dgm:t>
    </dgm:pt>
    <dgm:pt modelId="{6BB8F981-AEC1-4F55-A0B2-D77BC9AA0BC4}" type="sibTrans" cxnId="{F9B72C14-8F29-4B8E-B7AD-82FE0EC53FBA}">
      <dgm:prSet/>
      <dgm:spPr/>
      <dgm:t>
        <a:bodyPr/>
        <a:lstStyle/>
        <a:p>
          <a:endParaRPr lang="zh-CN" altLang="en-US" sz="1400"/>
        </a:p>
      </dgm:t>
    </dgm:pt>
    <dgm:pt modelId="{18BA3B37-ABEA-41F1-8BDA-709A52672DD7}">
      <dgm:prSet phldrT="[文本]" custT="1"/>
      <dgm:spPr/>
      <dgm:t>
        <a:bodyPr/>
        <a:lstStyle/>
        <a:p>
          <a:r>
            <a:rPr lang="zh-CN" altLang="en-US" sz="1400" dirty="0" smtClean="0"/>
            <a:t>在最坏结果中选最优</a:t>
          </a:r>
          <a:endParaRPr lang="zh-CN" altLang="en-US" sz="1400" dirty="0"/>
        </a:p>
      </dgm:t>
    </dgm:pt>
    <dgm:pt modelId="{B31133E7-A586-424A-BAFF-F7F57548C71A}" type="parTrans" cxnId="{2CF5D026-340D-444F-B9DF-47311B0100A9}">
      <dgm:prSet/>
      <dgm:spPr/>
      <dgm:t>
        <a:bodyPr/>
        <a:lstStyle/>
        <a:p>
          <a:endParaRPr lang="zh-CN" altLang="en-US" sz="1400"/>
        </a:p>
      </dgm:t>
    </dgm:pt>
    <dgm:pt modelId="{36C1A841-A48C-453A-80ED-6D7FC4E960F0}" type="sibTrans" cxnId="{2CF5D026-340D-444F-B9DF-47311B0100A9}">
      <dgm:prSet/>
      <dgm:spPr/>
      <dgm:t>
        <a:bodyPr/>
        <a:lstStyle/>
        <a:p>
          <a:endParaRPr lang="zh-CN" altLang="en-US" sz="1400"/>
        </a:p>
      </dgm:t>
    </dgm:pt>
    <dgm:pt modelId="{F005630F-CFE3-4A23-9625-FE54270F2FC3}" type="pres">
      <dgm:prSet presAssocID="{3A73A7C3-9AAA-405F-832B-298053EC7157}" presName="linearFlow" presStyleCnt="0">
        <dgm:presLayoutVars>
          <dgm:dir/>
          <dgm:animLvl val="lvl"/>
          <dgm:resizeHandles/>
        </dgm:presLayoutVars>
      </dgm:prSet>
      <dgm:spPr/>
      <dgm:t>
        <a:bodyPr/>
        <a:lstStyle/>
        <a:p>
          <a:endParaRPr lang="zh-CN" altLang="en-US"/>
        </a:p>
      </dgm:t>
    </dgm:pt>
    <dgm:pt modelId="{D29FA223-B5D2-483F-8928-39BD2098F79E}" type="pres">
      <dgm:prSet presAssocID="{AD499BE5-6F7B-42A8-8322-016B31937290}" presName="compositeNode" presStyleCnt="0">
        <dgm:presLayoutVars>
          <dgm:bulletEnabled val="1"/>
        </dgm:presLayoutVars>
      </dgm:prSet>
      <dgm:spPr/>
      <dgm:t>
        <a:bodyPr/>
        <a:lstStyle/>
        <a:p>
          <a:endParaRPr lang="zh-CN" altLang="en-US"/>
        </a:p>
      </dgm:t>
    </dgm:pt>
    <dgm:pt modelId="{A6CA7EFF-E5AE-4976-B771-1E6C3C46B762}" type="pres">
      <dgm:prSet presAssocID="{AD499BE5-6F7B-42A8-8322-016B31937290}" presName="imag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1000" r="-1000"/>
          </a:stretch>
        </a:blipFill>
      </dgm:spPr>
      <dgm:t>
        <a:bodyPr/>
        <a:lstStyle/>
        <a:p>
          <a:endParaRPr lang="zh-CN" altLang="en-US"/>
        </a:p>
      </dgm:t>
    </dgm:pt>
    <dgm:pt modelId="{CC665D7C-3D2F-46ED-922A-0A6C08C1D9BB}" type="pres">
      <dgm:prSet presAssocID="{AD499BE5-6F7B-42A8-8322-016B31937290}" presName="childNode" presStyleLbl="node1" presStyleIdx="0" presStyleCnt="4">
        <dgm:presLayoutVars>
          <dgm:bulletEnabled val="1"/>
        </dgm:presLayoutVars>
      </dgm:prSet>
      <dgm:spPr/>
      <dgm:t>
        <a:bodyPr/>
        <a:lstStyle/>
        <a:p>
          <a:endParaRPr lang="zh-CN" altLang="en-US"/>
        </a:p>
      </dgm:t>
    </dgm:pt>
    <dgm:pt modelId="{CAEE3DBF-990F-4ECE-AEA9-A17DFAD2F0A7}" type="pres">
      <dgm:prSet presAssocID="{AD499BE5-6F7B-42A8-8322-016B31937290}" presName="parentNode" presStyleLbl="revTx" presStyleIdx="0" presStyleCnt="4">
        <dgm:presLayoutVars>
          <dgm:chMax val="0"/>
          <dgm:bulletEnabled val="1"/>
        </dgm:presLayoutVars>
      </dgm:prSet>
      <dgm:spPr/>
      <dgm:t>
        <a:bodyPr/>
        <a:lstStyle/>
        <a:p>
          <a:endParaRPr lang="zh-CN" altLang="en-US"/>
        </a:p>
      </dgm:t>
    </dgm:pt>
    <dgm:pt modelId="{349D2928-DE86-4503-B071-753C1CB81DC0}" type="pres">
      <dgm:prSet presAssocID="{7EC81E45-5624-45D3-9D2F-59E37D8C7EA4}" presName="sibTrans" presStyleCnt="0"/>
      <dgm:spPr/>
      <dgm:t>
        <a:bodyPr/>
        <a:lstStyle/>
        <a:p>
          <a:endParaRPr lang="zh-CN" altLang="en-US"/>
        </a:p>
      </dgm:t>
    </dgm:pt>
    <dgm:pt modelId="{C6696921-1EA4-4DAF-A4E5-9D6414DECD72}" type="pres">
      <dgm:prSet presAssocID="{929F32EF-CA42-432E-803A-01FCBFB8BA13}" presName="compositeNode" presStyleCnt="0">
        <dgm:presLayoutVars>
          <dgm:bulletEnabled val="1"/>
        </dgm:presLayoutVars>
      </dgm:prSet>
      <dgm:spPr/>
      <dgm:t>
        <a:bodyPr/>
        <a:lstStyle/>
        <a:p>
          <a:endParaRPr lang="zh-CN" altLang="en-US"/>
        </a:p>
      </dgm:t>
    </dgm:pt>
    <dgm:pt modelId="{0AA4E120-E30B-4401-A7E0-C63899BC20E7}" type="pres">
      <dgm:prSet presAssocID="{929F32EF-CA42-432E-803A-01FCBFB8BA13}" presName="image"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l="-1000" r="-1000"/>
          </a:stretch>
        </a:blipFill>
      </dgm:spPr>
      <dgm:t>
        <a:bodyPr/>
        <a:lstStyle/>
        <a:p>
          <a:endParaRPr lang="zh-CN" altLang="en-US"/>
        </a:p>
      </dgm:t>
    </dgm:pt>
    <dgm:pt modelId="{59CD8CA7-FE66-4B88-8E67-33EAEFA76566}" type="pres">
      <dgm:prSet presAssocID="{929F32EF-CA42-432E-803A-01FCBFB8BA13}" presName="childNode" presStyleLbl="node1" presStyleIdx="1" presStyleCnt="4">
        <dgm:presLayoutVars>
          <dgm:bulletEnabled val="1"/>
        </dgm:presLayoutVars>
      </dgm:prSet>
      <dgm:spPr/>
      <dgm:t>
        <a:bodyPr/>
        <a:lstStyle/>
        <a:p>
          <a:endParaRPr lang="zh-CN" altLang="en-US"/>
        </a:p>
      </dgm:t>
    </dgm:pt>
    <dgm:pt modelId="{9FAD9C2B-5F1D-48CB-9C94-037C9F588A8C}" type="pres">
      <dgm:prSet presAssocID="{929F32EF-CA42-432E-803A-01FCBFB8BA13}" presName="parentNode" presStyleLbl="revTx" presStyleIdx="1" presStyleCnt="4">
        <dgm:presLayoutVars>
          <dgm:chMax val="0"/>
          <dgm:bulletEnabled val="1"/>
        </dgm:presLayoutVars>
      </dgm:prSet>
      <dgm:spPr/>
      <dgm:t>
        <a:bodyPr/>
        <a:lstStyle/>
        <a:p>
          <a:endParaRPr lang="zh-CN" altLang="en-US"/>
        </a:p>
      </dgm:t>
    </dgm:pt>
    <dgm:pt modelId="{21A6DB60-4D46-4B34-9BDA-092B98A64657}" type="pres">
      <dgm:prSet presAssocID="{F16828F1-6A05-42FF-8DB1-49529FEF49E6}" presName="sibTrans" presStyleCnt="0"/>
      <dgm:spPr/>
      <dgm:t>
        <a:bodyPr/>
        <a:lstStyle/>
        <a:p>
          <a:endParaRPr lang="zh-CN" altLang="en-US"/>
        </a:p>
      </dgm:t>
    </dgm:pt>
    <dgm:pt modelId="{901F01EF-DC53-4EBF-8D44-6B7641E7A864}" type="pres">
      <dgm:prSet presAssocID="{51585877-F65A-4DC0-945B-AECCFA12C818}" presName="compositeNode" presStyleCnt="0">
        <dgm:presLayoutVars>
          <dgm:bulletEnabled val="1"/>
        </dgm:presLayoutVars>
      </dgm:prSet>
      <dgm:spPr/>
      <dgm:t>
        <a:bodyPr/>
        <a:lstStyle/>
        <a:p>
          <a:endParaRPr lang="zh-CN" altLang="en-US"/>
        </a:p>
      </dgm:t>
    </dgm:pt>
    <dgm:pt modelId="{2197183B-1E2D-413A-8B71-96788C985760}" type="pres">
      <dgm:prSet presAssocID="{51585877-F65A-4DC0-945B-AECCFA12C818}" presName="imag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l="-1000" r="-1000"/>
          </a:stretch>
        </a:blipFill>
      </dgm:spPr>
      <dgm:t>
        <a:bodyPr/>
        <a:lstStyle/>
        <a:p>
          <a:endParaRPr lang="zh-CN" altLang="en-US"/>
        </a:p>
      </dgm:t>
    </dgm:pt>
    <dgm:pt modelId="{1D109455-2970-4BC7-882B-5CD72932EB2E}" type="pres">
      <dgm:prSet presAssocID="{51585877-F65A-4DC0-945B-AECCFA12C818}" presName="childNode" presStyleLbl="node1" presStyleIdx="2" presStyleCnt="4">
        <dgm:presLayoutVars>
          <dgm:bulletEnabled val="1"/>
        </dgm:presLayoutVars>
      </dgm:prSet>
      <dgm:spPr/>
      <dgm:t>
        <a:bodyPr/>
        <a:lstStyle/>
        <a:p>
          <a:endParaRPr lang="zh-CN" altLang="en-US"/>
        </a:p>
      </dgm:t>
    </dgm:pt>
    <dgm:pt modelId="{72A12D47-4CD2-424B-94D5-AC8F05A898B0}" type="pres">
      <dgm:prSet presAssocID="{51585877-F65A-4DC0-945B-AECCFA12C818}" presName="parentNode" presStyleLbl="revTx" presStyleIdx="2" presStyleCnt="4">
        <dgm:presLayoutVars>
          <dgm:chMax val="0"/>
          <dgm:bulletEnabled val="1"/>
        </dgm:presLayoutVars>
      </dgm:prSet>
      <dgm:spPr/>
      <dgm:t>
        <a:bodyPr/>
        <a:lstStyle/>
        <a:p>
          <a:endParaRPr lang="zh-CN" altLang="en-US"/>
        </a:p>
      </dgm:t>
    </dgm:pt>
    <dgm:pt modelId="{48F873AF-9BF6-4DC1-930F-70C73A6F3657}" type="pres">
      <dgm:prSet presAssocID="{7537D6BD-5DF3-4152-B013-C203400327B7}" presName="sibTrans" presStyleCnt="0"/>
      <dgm:spPr/>
      <dgm:t>
        <a:bodyPr/>
        <a:lstStyle/>
        <a:p>
          <a:endParaRPr lang="zh-CN" altLang="en-US"/>
        </a:p>
      </dgm:t>
    </dgm:pt>
    <dgm:pt modelId="{A7E3911E-96D3-43EC-9CDE-9FED43281DFD}" type="pres">
      <dgm:prSet presAssocID="{0D427D52-E844-4FBA-91B7-CE76E84345EA}" presName="compositeNode" presStyleCnt="0">
        <dgm:presLayoutVars>
          <dgm:bulletEnabled val="1"/>
        </dgm:presLayoutVars>
      </dgm:prSet>
      <dgm:spPr/>
      <dgm:t>
        <a:bodyPr/>
        <a:lstStyle/>
        <a:p>
          <a:endParaRPr lang="zh-CN" altLang="en-US"/>
        </a:p>
      </dgm:t>
    </dgm:pt>
    <dgm:pt modelId="{DF20A0EE-3E54-4489-97ED-1E2A5AE4EEE1}" type="pres">
      <dgm:prSet presAssocID="{0D427D52-E844-4FBA-91B7-CE76E84345EA}" presName="imag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xmlns="" val="0"/>
              </a:ext>
            </a:extLst>
          </a:blip>
          <a:srcRect/>
          <a:stretch>
            <a:fillRect t="-1000" b="-1000"/>
          </a:stretch>
        </a:blipFill>
      </dgm:spPr>
      <dgm:t>
        <a:bodyPr/>
        <a:lstStyle/>
        <a:p>
          <a:endParaRPr lang="zh-CN" altLang="en-US"/>
        </a:p>
      </dgm:t>
    </dgm:pt>
    <dgm:pt modelId="{AF69BED4-B7A8-4B91-9B20-A589B4EC878C}" type="pres">
      <dgm:prSet presAssocID="{0D427D52-E844-4FBA-91B7-CE76E84345EA}" presName="childNode" presStyleLbl="node1" presStyleIdx="3" presStyleCnt="4">
        <dgm:presLayoutVars>
          <dgm:bulletEnabled val="1"/>
        </dgm:presLayoutVars>
      </dgm:prSet>
      <dgm:spPr/>
      <dgm:t>
        <a:bodyPr/>
        <a:lstStyle/>
        <a:p>
          <a:endParaRPr lang="zh-CN" altLang="en-US"/>
        </a:p>
      </dgm:t>
    </dgm:pt>
    <dgm:pt modelId="{93FA7AB7-080F-410D-BBBF-2A92C78B1055}" type="pres">
      <dgm:prSet presAssocID="{0D427D52-E844-4FBA-91B7-CE76E84345EA}" presName="parentNode" presStyleLbl="revTx" presStyleIdx="3" presStyleCnt="4">
        <dgm:presLayoutVars>
          <dgm:chMax val="0"/>
          <dgm:bulletEnabled val="1"/>
        </dgm:presLayoutVars>
      </dgm:prSet>
      <dgm:spPr/>
      <dgm:t>
        <a:bodyPr/>
        <a:lstStyle/>
        <a:p>
          <a:endParaRPr lang="zh-CN" altLang="en-US"/>
        </a:p>
      </dgm:t>
    </dgm:pt>
  </dgm:ptLst>
  <dgm:cxnLst>
    <dgm:cxn modelId="{76D2303E-B12F-4AAF-A57C-34B591EC4024}" type="presOf" srcId="{51585877-F65A-4DC0-945B-AECCFA12C818}" destId="{72A12D47-4CD2-424B-94D5-AC8F05A898B0}" srcOrd="0" destOrd="0" presId="urn:microsoft.com/office/officeart/2005/8/layout/hList2#1"/>
    <dgm:cxn modelId="{2140AB26-77C6-4B1D-B775-A8F4873C6DD8}" type="presOf" srcId="{63DD7BAC-6E94-43E0-B185-B53BA39F54A2}" destId="{1D109455-2970-4BC7-882B-5CD72932EB2E}" srcOrd="0" destOrd="0" presId="urn:microsoft.com/office/officeart/2005/8/layout/hList2#1"/>
    <dgm:cxn modelId="{81881349-C363-4C3E-9494-6403C64CC7D6}" type="presOf" srcId="{6F27C840-C010-41F7-9C93-249CB6F9B41B}" destId="{AF69BED4-B7A8-4B91-9B20-A589B4EC878C}" srcOrd="0" destOrd="0" presId="urn:microsoft.com/office/officeart/2005/8/layout/hList2#1"/>
    <dgm:cxn modelId="{2CF5D026-340D-444F-B9DF-47311B0100A9}" srcId="{929F32EF-CA42-432E-803A-01FCBFB8BA13}" destId="{18BA3B37-ABEA-41F1-8BDA-709A52672DD7}" srcOrd="1" destOrd="0" parTransId="{B31133E7-A586-424A-BAFF-F7F57548C71A}" sibTransId="{36C1A841-A48C-453A-80ED-6D7FC4E960F0}"/>
    <dgm:cxn modelId="{F290C43B-B6C8-492E-9A22-2304FDF3853A}" srcId="{3A73A7C3-9AAA-405F-832B-298053EC7157}" destId="{0D427D52-E844-4FBA-91B7-CE76E84345EA}" srcOrd="3" destOrd="0" parTransId="{05B2DD28-2D70-43DA-97AE-CBB37DE64484}" sibTransId="{20B8FBF8-D857-47C0-874F-5BEFCA32961C}"/>
    <dgm:cxn modelId="{EB74167B-81E2-49F1-A4A4-F6D0302BA608}" srcId="{0D427D52-E844-4FBA-91B7-CE76E84345EA}" destId="{6F27C840-C010-41F7-9C93-249CB6F9B41B}" srcOrd="0" destOrd="0" parTransId="{0418CDFE-C086-46B7-8829-60C020083BA2}" sibTransId="{BDEBD52B-4997-401A-B9E6-140D2753FD19}"/>
    <dgm:cxn modelId="{90487B7F-5998-4FD3-993E-A007D8257DA1}" type="presOf" srcId="{B47ED7A8-A8C3-4089-9E04-5C47D940781E}" destId="{AF69BED4-B7A8-4B91-9B20-A589B4EC878C}" srcOrd="0" destOrd="1" presId="urn:microsoft.com/office/officeart/2005/8/layout/hList2#1"/>
    <dgm:cxn modelId="{61CE42AB-3CE3-4FE9-903A-BB3AB0AB816B}" srcId="{929F32EF-CA42-432E-803A-01FCBFB8BA13}" destId="{38F220ED-EF22-481F-9FAE-6072FB8285FD}" srcOrd="0" destOrd="0" parTransId="{32411916-5375-4854-9259-FC71F059182F}" sibTransId="{A20C1271-1B79-48B0-89EF-D84675B6EC85}"/>
    <dgm:cxn modelId="{B4387251-CA2C-4B3C-B228-4EA6AEED672C}" type="presOf" srcId="{38F220ED-EF22-481F-9FAE-6072FB8285FD}" destId="{59CD8CA7-FE66-4B88-8E67-33EAEFA76566}" srcOrd="0" destOrd="0" presId="urn:microsoft.com/office/officeart/2005/8/layout/hList2#1"/>
    <dgm:cxn modelId="{F2D6F801-D594-4C85-B0F0-061C10DE0CCC}" type="presOf" srcId="{C774B2BC-95A8-4F46-A405-5C9D27A901CB}" destId="{1D109455-2970-4BC7-882B-5CD72932EB2E}" srcOrd="0" destOrd="1" presId="urn:microsoft.com/office/officeart/2005/8/layout/hList2#1"/>
    <dgm:cxn modelId="{57632B80-9881-4748-9429-C7537B598D91}" type="presOf" srcId="{929F32EF-CA42-432E-803A-01FCBFB8BA13}" destId="{9FAD9C2B-5F1D-48CB-9C94-037C9F588A8C}" srcOrd="0" destOrd="0" presId="urn:microsoft.com/office/officeart/2005/8/layout/hList2#1"/>
    <dgm:cxn modelId="{C7145842-0DB1-4F65-A97F-0A25BDF4E168}" srcId="{51585877-F65A-4DC0-945B-AECCFA12C818}" destId="{C774B2BC-95A8-4F46-A405-5C9D27A901CB}" srcOrd="1" destOrd="0" parTransId="{D6A7EA87-4FE8-4867-A5DB-04B52565B9E3}" sibTransId="{02F864CF-2CF0-4018-8FEB-C60A00A06761}"/>
    <dgm:cxn modelId="{C0CAB235-C00A-4DE8-98BF-CDABF4E2667F}" srcId="{3A73A7C3-9AAA-405F-832B-298053EC7157}" destId="{51585877-F65A-4DC0-945B-AECCFA12C818}" srcOrd="2" destOrd="0" parTransId="{479ECF2C-7D0E-4925-994E-C4A58229E1BB}" sibTransId="{7537D6BD-5DF3-4152-B013-C203400327B7}"/>
    <dgm:cxn modelId="{F9B72C14-8F29-4B8E-B7AD-82FE0EC53FBA}" srcId="{0D427D52-E844-4FBA-91B7-CE76E84345EA}" destId="{4AE0F03E-A00E-4415-AEA9-F903E122F44E}" srcOrd="2" destOrd="0" parTransId="{1655D262-B802-4C68-9DA2-51E4BAE57D0F}" sibTransId="{6BB8F981-AEC1-4F55-A0B2-D77BC9AA0BC4}"/>
    <dgm:cxn modelId="{F1472DB6-681A-4413-8A12-1C0EC9A34571}" type="presOf" srcId="{3A73A7C3-9AAA-405F-832B-298053EC7157}" destId="{F005630F-CFE3-4A23-9625-FE54270F2FC3}" srcOrd="0" destOrd="0" presId="urn:microsoft.com/office/officeart/2005/8/layout/hList2#1"/>
    <dgm:cxn modelId="{34E34A2D-C35B-48D6-87E4-8CC61F00F127}" srcId="{51585877-F65A-4DC0-945B-AECCFA12C818}" destId="{63DD7BAC-6E94-43E0-B185-B53BA39F54A2}" srcOrd="0" destOrd="0" parTransId="{063F2D6B-CE66-4634-B99D-5E30A35AEF16}" sibTransId="{F2EA7A6D-4971-4672-88BE-5463DE0782C5}"/>
    <dgm:cxn modelId="{84A5882D-DE53-41E5-9571-7E2643F0FB56}" type="presOf" srcId="{18BA3B37-ABEA-41F1-8BDA-709A52672DD7}" destId="{59CD8CA7-FE66-4B88-8E67-33EAEFA76566}" srcOrd="0" destOrd="1" presId="urn:microsoft.com/office/officeart/2005/8/layout/hList2#1"/>
    <dgm:cxn modelId="{D76E8F79-CB1E-48B9-B193-4A5E9A96D236}" type="presOf" srcId="{4AE0F03E-A00E-4415-AEA9-F903E122F44E}" destId="{AF69BED4-B7A8-4B91-9B20-A589B4EC878C}" srcOrd="0" destOrd="2" presId="urn:microsoft.com/office/officeart/2005/8/layout/hList2#1"/>
    <dgm:cxn modelId="{23A3FABF-09FF-43C2-A87A-EBB69605AB9E}" type="presOf" srcId="{0D427D52-E844-4FBA-91B7-CE76E84345EA}" destId="{93FA7AB7-080F-410D-BBBF-2A92C78B1055}" srcOrd="0" destOrd="0" presId="urn:microsoft.com/office/officeart/2005/8/layout/hList2#1"/>
    <dgm:cxn modelId="{C74E0AD3-47A6-4942-8D5B-FAD261760972}" type="presOf" srcId="{CD9D79CF-E9D2-4705-90EF-018C9715E613}" destId="{CC665D7C-3D2F-46ED-922A-0A6C08C1D9BB}" srcOrd="0" destOrd="1" presId="urn:microsoft.com/office/officeart/2005/8/layout/hList2#1"/>
    <dgm:cxn modelId="{F03C5322-7342-4FCF-AF58-51656F2FF44E}" srcId="{AD499BE5-6F7B-42A8-8322-016B31937290}" destId="{CD9D79CF-E9D2-4705-90EF-018C9715E613}" srcOrd="1" destOrd="0" parTransId="{6D6D6701-2132-4B01-8AF7-115ED9F8358A}" sibTransId="{3BC3EF8F-D0CE-4BC2-BC93-C1BF4E6A6DB5}"/>
    <dgm:cxn modelId="{4623B5DB-B94E-401C-AE05-63A3A32A21ED}" srcId="{AD499BE5-6F7B-42A8-8322-016B31937290}" destId="{5C047E56-73DC-43FF-97BE-EEE80E49EC88}" srcOrd="0" destOrd="0" parTransId="{F36E9D7E-E1B0-4D00-8FC3-6AB8DE689CCA}" sibTransId="{CE9C30EA-B15E-4F2E-8AA7-6A81F247329C}"/>
    <dgm:cxn modelId="{7362E1EE-64FF-43DC-A415-86370CECC82D}" type="presOf" srcId="{5C047E56-73DC-43FF-97BE-EEE80E49EC88}" destId="{CC665D7C-3D2F-46ED-922A-0A6C08C1D9BB}" srcOrd="0" destOrd="0" presId="urn:microsoft.com/office/officeart/2005/8/layout/hList2#1"/>
    <dgm:cxn modelId="{19BE8620-EC36-4E4A-BF1E-31DFF4FA7E5E}" type="presOf" srcId="{AD499BE5-6F7B-42A8-8322-016B31937290}" destId="{CAEE3DBF-990F-4ECE-AEA9-A17DFAD2F0A7}" srcOrd="0" destOrd="0" presId="urn:microsoft.com/office/officeart/2005/8/layout/hList2#1"/>
    <dgm:cxn modelId="{1F1E59EC-3C18-4DD2-B5A8-0CF73068E57A}" srcId="{3A73A7C3-9AAA-405F-832B-298053EC7157}" destId="{AD499BE5-6F7B-42A8-8322-016B31937290}" srcOrd="0" destOrd="0" parTransId="{87155DA7-7839-4041-B1A9-E656F2E4B6C5}" sibTransId="{7EC81E45-5624-45D3-9D2F-59E37D8C7EA4}"/>
    <dgm:cxn modelId="{67206229-3992-4469-AF5E-EE03C0A28825}" srcId="{3A73A7C3-9AAA-405F-832B-298053EC7157}" destId="{929F32EF-CA42-432E-803A-01FCBFB8BA13}" srcOrd="1" destOrd="0" parTransId="{35374EF1-1DC8-4CDA-A15A-8E046DFB302D}" sibTransId="{F16828F1-6A05-42FF-8DB1-49529FEF49E6}"/>
    <dgm:cxn modelId="{97B6D887-BF1F-4379-92E6-62D8A87FB7B1}" srcId="{0D427D52-E844-4FBA-91B7-CE76E84345EA}" destId="{B47ED7A8-A8C3-4089-9E04-5C47D940781E}" srcOrd="1" destOrd="0" parTransId="{ECC9A1C8-BF29-4C20-AC8E-C64F1249A822}" sibTransId="{B705DA0E-CC62-4EDB-9ADD-A77C6FCB8714}"/>
    <dgm:cxn modelId="{6DE5B22D-1218-4D7F-9A57-9815180C1E0C}" type="presParOf" srcId="{F005630F-CFE3-4A23-9625-FE54270F2FC3}" destId="{D29FA223-B5D2-483F-8928-39BD2098F79E}" srcOrd="0" destOrd="0" presId="urn:microsoft.com/office/officeart/2005/8/layout/hList2#1"/>
    <dgm:cxn modelId="{2896CB64-81D1-4F39-8A51-BFA2F876352C}" type="presParOf" srcId="{D29FA223-B5D2-483F-8928-39BD2098F79E}" destId="{A6CA7EFF-E5AE-4976-B771-1E6C3C46B762}" srcOrd="0" destOrd="0" presId="urn:microsoft.com/office/officeart/2005/8/layout/hList2#1"/>
    <dgm:cxn modelId="{B5BA284A-5679-44AC-9492-7CCC52ED2723}" type="presParOf" srcId="{D29FA223-B5D2-483F-8928-39BD2098F79E}" destId="{CC665D7C-3D2F-46ED-922A-0A6C08C1D9BB}" srcOrd="1" destOrd="0" presId="urn:microsoft.com/office/officeart/2005/8/layout/hList2#1"/>
    <dgm:cxn modelId="{9AEDF405-EDFC-40F8-81F6-11C78CF231DC}" type="presParOf" srcId="{D29FA223-B5D2-483F-8928-39BD2098F79E}" destId="{CAEE3DBF-990F-4ECE-AEA9-A17DFAD2F0A7}" srcOrd="2" destOrd="0" presId="urn:microsoft.com/office/officeart/2005/8/layout/hList2#1"/>
    <dgm:cxn modelId="{321E47F0-FF52-40D2-88E2-361552AA3FC0}" type="presParOf" srcId="{F005630F-CFE3-4A23-9625-FE54270F2FC3}" destId="{349D2928-DE86-4503-B071-753C1CB81DC0}" srcOrd="1" destOrd="0" presId="urn:microsoft.com/office/officeart/2005/8/layout/hList2#1"/>
    <dgm:cxn modelId="{04CDB5ED-014E-4A79-9CFD-A7E9300ADD35}" type="presParOf" srcId="{F005630F-CFE3-4A23-9625-FE54270F2FC3}" destId="{C6696921-1EA4-4DAF-A4E5-9D6414DECD72}" srcOrd="2" destOrd="0" presId="urn:microsoft.com/office/officeart/2005/8/layout/hList2#1"/>
    <dgm:cxn modelId="{EC019593-755A-4F5E-9F8C-B12817C18174}" type="presParOf" srcId="{C6696921-1EA4-4DAF-A4E5-9D6414DECD72}" destId="{0AA4E120-E30B-4401-A7E0-C63899BC20E7}" srcOrd="0" destOrd="0" presId="urn:microsoft.com/office/officeart/2005/8/layout/hList2#1"/>
    <dgm:cxn modelId="{6966F7E0-8369-44D9-9A59-EEF952CE7FD9}" type="presParOf" srcId="{C6696921-1EA4-4DAF-A4E5-9D6414DECD72}" destId="{59CD8CA7-FE66-4B88-8E67-33EAEFA76566}" srcOrd="1" destOrd="0" presId="urn:microsoft.com/office/officeart/2005/8/layout/hList2#1"/>
    <dgm:cxn modelId="{9C6033A6-99F4-4342-9C35-054508E877C9}" type="presParOf" srcId="{C6696921-1EA4-4DAF-A4E5-9D6414DECD72}" destId="{9FAD9C2B-5F1D-48CB-9C94-037C9F588A8C}" srcOrd="2" destOrd="0" presId="urn:microsoft.com/office/officeart/2005/8/layout/hList2#1"/>
    <dgm:cxn modelId="{8AED50EC-DA3F-4C50-9034-52425BD93F42}" type="presParOf" srcId="{F005630F-CFE3-4A23-9625-FE54270F2FC3}" destId="{21A6DB60-4D46-4B34-9BDA-092B98A64657}" srcOrd="3" destOrd="0" presId="urn:microsoft.com/office/officeart/2005/8/layout/hList2#1"/>
    <dgm:cxn modelId="{32845B5F-ACC4-4F50-9246-F8AFFD3D00D8}" type="presParOf" srcId="{F005630F-CFE3-4A23-9625-FE54270F2FC3}" destId="{901F01EF-DC53-4EBF-8D44-6B7641E7A864}" srcOrd="4" destOrd="0" presId="urn:microsoft.com/office/officeart/2005/8/layout/hList2#1"/>
    <dgm:cxn modelId="{BA89A96F-EBED-4FC5-80AE-9A0C782EA3CE}" type="presParOf" srcId="{901F01EF-DC53-4EBF-8D44-6B7641E7A864}" destId="{2197183B-1E2D-413A-8B71-96788C985760}" srcOrd="0" destOrd="0" presId="urn:microsoft.com/office/officeart/2005/8/layout/hList2#1"/>
    <dgm:cxn modelId="{B8915E87-8B66-4879-88AB-B2BAA233E4AD}" type="presParOf" srcId="{901F01EF-DC53-4EBF-8D44-6B7641E7A864}" destId="{1D109455-2970-4BC7-882B-5CD72932EB2E}" srcOrd="1" destOrd="0" presId="urn:microsoft.com/office/officeart/2005/8/layout/hList2#1"/>
    <dgm:cxn modelId="{091DF62C-7365-4A99-A3AF-C54AB911470C}" type="presParOf" srcId="{901F01EF-DC53-4EBF-8D44-6B7641E7A864}" destId="{72A12D47-4CD2-424B-94D5-AC8F05A898B0}" srcOrd="2" destOrd="0" presId="urn:microsoft.com/office/officeart/2005/8/layout/hList2#1"/>
    <dgm:cxn modelId="{15830151-EEA1-41BC-963C-CEC68A72AE22}" type="presParOf" srcId="{F005630F-CFE3-4A23-9625-FE54270F2FC3}" destId="{48F873AF-9BF6-4DC1-930F-70C73A6F3657}" srcOrd="5" destOrd="0" presId="urn:microsoft.com/office/officeart/2005/8/layout/hList2#1"/>
    <dgm:cxn modelId="{ED2A1052-0615-402D-A42D-9152AEDA1172}" type="presParOf" srcId="{F005630F-CFE3-4A23-9625-FE54270F2FC3}" destId="{A7E3911E-96D3-43EC-9CDE-9FED43281DFD}" srcOrd="6" destOrd="0" presId="urn:microsoft.com/office/officeart/2005/8/layout/hList2#1"/>
    <dgm:cxn modelId="{071B963A-968D-4B0F-B8F8-91A69EF26FFE}" type="presParOf" srcId="{A7E3911E-96D3-43EC-9CDE-9FED43281DFD}" destId="{DF20A0EE-3E54-4489-97ED-1E2A5AE4EEE1}" srcOrd="0" destOrd="0" presId="urn:microsoft.com/office/officeart/2005/8/layout/hList2#1"/>
    <dgm:cxn modelId="{62E36FA3-DB7C-42A6-8599-A0BE2C1C4476}" type="presParOf" srcId="{A7E3911E-96D3-43EC-9CDE-9FED43281DFD}" destId="{AF69BED4-B7A8-4B91-9B20-A589B4EC878C}" srcOrd="1" destOrd="0" presId="urn:microsoft.com/office/officeart/2005/8/layout/hList2#1"/>
    <dgm:cxn modelId="{0178B6F0-CE7D-4D68-A444-7A4197C97499}" type="presParOf" srcId="{A7E3911E-96D3-43EC-9CDE-9FED43281DFD}" destId="{93FA7AB7-080F-410D-BBBF-2A92C78B1055}" srcOrd="2" destOrd="0" presId="urn:microsoft.com/office/officeart/2005/8/layout/hList2#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1DE42E-4FA4-4F38-BD1A-D518F435CE56}">
      <dsp:nvSpPr>
        <dsp:cNvPr id="0" name=""/>
        <dsp:cNvSpPr/>
      </dsp:nvSpPr>
      <dsp:spPr>
        <a:xfrm>
          <a:off x="3545" y="495188"/>
          <a:ext cx="2063993" cy="825597"/>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zh-CN" altLang="en-US" sz="3600" kern="1200" dirty="0" smtClean="0"/>
            <a:t>问题</a:t>
          </a:r>
          <a:endParaRPr lang="zh-CN" altLang="en-US" sz="3600" kern="1200" dirty="0"/>
        </a:p>
      </dsp:txBody>
      <dsp:txXfrm>
        <a:off x="3545" y="495188"/>
        <a:ext cx="2063993" cy="825597"/>
      </dsp:txXfrm>
    </dsp:sp>
    <dsp:sp modelId="{6FE2258D-6EB4-4F5D-9092-88258C5C7665}">
      <dsp:nvSpPr>
        <dsp:cNvPr id="0" name=""/>
        <dsp:cNvSpPr/>
      </dsp:nvSpPr>
      <dsp:spPr>
        <a:xfrm>
          <a:off x="1861139" y="495188"/>
          <a:ext cx="2063993" cy="825597"/>
        </a:xfrm>
        <a:prstGeom prst="chevron">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zh-CN" altLang="en-US" sz="3600" kern="1200" dirty="0" smtClean="0"/>
            <a:t>方案</a:t>
          </a:r>
          <a:endParaRPr lang="zh-CN" altLang="en-US" sz="3600" kern="1200" dirty="0"/>
        </a:p>
      </dsp:txBody>
      <dsp:txXfrm>
        <a:off x="1861139" y="495188"/>
        <a:ext cx="2063993" cy="825597"/>
      </dsp:txXfrm>
    </dsp:sp>
    <dsp:sp modelId="{2B598AF8-2CB9-4976-98D5-56987C1D2A1C}">
      <dsp:nvSpPr>
        <dsp:cNvPr id="0" name=""/>
        <dsp:cNvSpPr/>
      </dsp:nvSpPr>
      <dsp:spPr>
        <a:xfrm>
          <a:off x="3718733" y="495188"/>
          <a:ext cx="2063993" cy="825597"/>
        </a:xfrm>
        <a:prstGeom prst="chevron">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zh-CN" altLang="en-US" sz="3600" kern="1200" dirty="0" smtClean="0"/>
            <a:t>选择</a:t>
          </a:r>
          <a:endParaRPr lang="zh-CN" altLang="en-US" sz="3600" kern="1200" dirty="0"/>
        </a:p>
      </dsp:txBody>
      <dsp:txXfrm>
        <a:off x="3718733" y="495188"/>
        <a:ext cx="2063993" cy="825597"/>
      </dsp:txXfrm>
    </dsp:sp>
    <dsp:sp modelId="{C55BF9CA-3E4D-448F-98B8-23B48090FF40}">
      <dsp:nvSpPr>
        <dsp:cNvPr id="0" name=""/>
        <dsp:cNvSpPr/>
      </dsp:nvSpPr>
      <dsp:spPr>
        <a:xfrm>
          <a:off x="5576327" y="495188"/>
          <a:ext cx="2063993" cy="825597"/>
        </a:xfrm>
        <a:prstGeom prst="chevron">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lvl="0" algn="ctr" defTabSz="1600200">
            <a:lnSpc>
              <a:spcPct val="90000"/>
            </a:lnSpc>
            <a:spcBef>
              <a:spcPct val="0"/>
            </a:spcBef>
            <a:spcAft>
              <a:spcPct val="35000"/>
            </a:spcAft>
          </a:pPr>
          <a:r>
            <a:rPr lang="zh-CN" altLang="en-US" sz="3600" kern="1200" dirty="0" smtClean="0"/>
            <a:t>结果</a:t>
          </a:r>
          <a:endParaRPr lang="zh-CN" altLang="en-US" sz="3600" kern="1200" dirty="0"/>
        </a:p>
      </dsp:txBody>
      <dsp:txXfrm>
        <a:off x="5576327" y="495188"/>
        <a:ext cx="2063993" cy="82559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2912AE-30DF-4577-93BF-761BC52E5154}">
      <dsp:nvSpPr>
        <dsp:cNvPr id="0" name=""/>
        <dsp:cNvSpPr/>
      </dsp:nvSpPr>
      <dsp:spPr>
        <a:xfrm>
          <a:off x="617219" y="0"/>
          <a:ext cx="6995160" cy="316763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82B41-C9F4-4CEE-86B7-417C2C7E7895}">
      <dsp:nvSpPr>
        <dsp:cNvPr id="0" name=""/>
        <dsp:cNvSpPr/>
      </dsp:nvSpPr>
      <dsp:spPr>
        <a:xfrm>
          <a:off x="2411" y="950289"/>
          <a:ext cx="1874765" cy="12670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筹划</a:t>
          </a:r>
          <a:endParaRPr lang="zh-CN" altLang="en-US" sz="2400" kern="1200" dirty="0"/>
        </a:p>
      </dsp:txBody>
      <dsp:txXfrm>
        <a:off x="2411" y="950289"/>
        <a:ext cx="1874765" cy="1267053"/>
      </dsp:txXfrm>
    </dsp:sp>
    <dsp:sp modelId="{2D88E241-01E0-4105-B09D-5968665DBED4}">
      <dsp:nvSpPr>
        <dsp:cNvPr id="0" name=""/>
        <dsp:cNvSpPr/>
      </dsp:nvSpPr>
      <dsp:spPr>
        <a:xfrm>
          <a:off x="2119081" y="950289"/>
          <a:ext cx="1874765" cy="1267053"/>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分析</a:t>
          </a:r>
          <a:endParaRPr lang="zh-CN" altLang="en-US" sz="2400" kern="1200" dirty="0"/>
        </a:p>
      </dsp:txBody>
      <dsp:txXfrm>
        <a:off x="2119081" y="950289"/>
        <a:ext cx="1874765" cy="1267053"/>
      </dsp:txXfrm>
    </dsp:sp>
    <dsp:sp modelId="{C2D0E82E-688A-4C62-B4B6-59BE2078CA97}">
      <dsp:nvSpPr>
        <dsp:cNvPr id="0" name=""/>
        <dsp:cNvSpPr/>
      </dsp:nvSpPr>
      <dsp:spPr>
        <a:xfrm>
          <a:off x="4235752" y="950289"/>
          <a:ext cx="1874765" cy="1267053"/>
        </a:xfrm>
        <a:prstGeom prst="roundRect">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综合与交流</a:t>
          </a:r>
          <a:endParaRPr lang="zh-CN" altLang="en-US" sz="2400" kern="1200" dirty="0"/>
        </a:p>
      </dsp:txBody>
      <dsp:txXfrm>
        <a:off x="4235752" y="950289"/>
        <a:ext cx="1874765" cy="1267053"/>
      </dsp:txXfrm>
    </dsp:sp>
    <dsp:sp modelId="{EC34E141-2A2E-4734-8227-0667937D4793}">
      <dsp:nvSpPr>
        <dsp:cNvPr id="0" name=""/>
        <dsp:cNvSpPr/>
      </dsp:nvSpPr>
      <dsp:spPr>
        <a:xfrm>
          <a:off x="6352423" y="950289"/>
          <a:ext cx="1874765" cy="1267053"/>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活动</a:t>
          </a:r>
          <a:endParaRPr lang="zh-CN" altLang="en-US" sz="2400" kern="1200" dirty="0"/>
        </a:p>
      </dsp:txBody>
      <dsp:txXfrm>
        <a:off x="6352423" y="950289"/>
        <a:ext cx="1874765" cy="126705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9307DB-AB60-4B2D-BFF1-8D34112DFF48}">
      <dsp:nvSpPr>
        <dsp:cNvPr id="0" name=""/>
        <dsp:cNvSpPr/>
      </dsp:nvSpPr>
      <dsp:spPr>
        <a:xfrm>
          <a:off x="1246857" y="752956"/>
          <a:ext cx="5435903" cy="2923242"/>
        </a:xfrm>
        <a:prstGeom prst="round2DiagRect">
          <a:avLst>
            <a:gd name="adj1" fmla="val 0"/>
            <a:gd name="adj2"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6724-9C08-4BB3-88BB-BD4EA30552B8}">
      <dsp:nvSpPr>
        <dsp:cNvPr id="0" name=""/>
        <dsp:cNvSpPr/>
      </dsp:nvSpPr>
      <dsp:spPr>
        <a:xfrm>
          <a:off x="3964808" y="1062997"/>
          <a:ext cx="724" cy="2303161"/>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21CF7-CD97-4D5D-98A4-63AAD943DB16}">
      <dsp:nvSpPr>
        <dsp:cNvPr id="0" name=""/>
        <dsp:cNvSpPr/>
      </dsp:nvSpPr>
      <dsp:spPr>
        <a:xfrm>
          <a:off x="1428054" y="974414"/>
          <a:ext cx="2355558" cy="24803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1" kern="1200" dirty="0" smtClean="0">
              <a:solidFill>
                <a:srgbClr val="FF0000"/>
              </a:solidFill>
            </a:rPr>
            <a:t>决策能够为组织确立明确的方向</a:t>
          </a:r>
          <a:r>
            <a:rPr lang="zh-CN" altLang="en-US" sz="1700" kern="1200" dirty="0" smtClean="0"/>
            <a:t>。管理是为了实现某一目标而协调不同成员行为的活动，对管理目标的决策可以为管理活动指明方向。</a:t>
          </a:r>
          <a:endParaRPr lang="zh-CN" altLang="en-US" sz="1700" kern="1200" dirty="0"/>
        </a:p>
      </dsp:txBody>
      <dsp:txXfrm>
        <a:off x="1428054" y="974414"/>
        <a:ext cx="2355558" cy="2480327"/>
      </dsp:txXfrm>
    </dsp:sp>
    <dsp:sp modelId="{F2EA483C-AD7B-4C0C-BC31-AF05199CEA06}">
      <dsp:nvSpPr>
        <dsp:cNvPr id="0" name=""/>
        <dsp:cNvSpPr/>
      </dsp:nvSpPr>
      <dsp:spPr>
        <a:xfrm>
          <a:off x="4146005" y="974414"/>
          <a:ext cx="2355558" cy="24803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1" kern="1200" dirty="0" smtClean="0">
              <a:solidFill>
                <a:srgbClr val="FF0000"/>
              </a:solidFill>
            </a:rPr>
            <a:t>决策可以激发组织成员的积极性</a:t>
          </a:r>
          <a:r>
            <a:rPr lang="zh-CN" altLang="en-US" sz="1700" kern="1200" dirty="0" smtClean="0"/>
            <a:t>。有效的决策，可以激发成员的工作热情、干劲，通过决策方案的确定，达到激励人奋斗的作用。</a:t>
          </a:r>
          <a:endParaRPr lang="zh-CN" altLang="en-US" sz="1700" kern="1200" dirty="0"/>
        </a:p>
      </dsp:txBody>
      <dsp:txXfrm>
        <a:off x="4146005" y="974414"/>
        <a:ext cx="2355558" cy="2480327"/>
      </dsp:txXfrm>
    </dsp:sp>
    <dsp:sp modelId="{EFCE5C2E-5B42-485A-86EF-6B228007F6C8}">
      <dsp:nvSpPr>
        <dsp:cNvPr id="0" name=""/>
        <dsp:cNvSpPr/>
      </dsp:nvSpPr>
      <dsp:spPr>
        <a:xfrm rot="16200000">
          <a:off x="-800630" y="1141504"/>
          <a:ext cx="3188992" cy="905983"/>
        </a:xfrm>
        <a:prstGeom prst="rightArrow">
          <a:avLst>
            <a:gd name="adj1" fmla="val 49830"/>
            <a:gd name="adj2" fmla="val 6066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组织层面</a:t>
          </a:r>
          <a:endParaRPr lang="zh-CN" altLang="en-US" sz="1600" b="1" kern="1200" dirty="0"/>
        </a:p>
      </dsp:txBody>
      <dsp:txXfrm rot="16200000">
        <a:off x="-800630" y="1141504"/>
        <a:ext cx="3188992" cy="905983"/>
      </dsp:txXfrm>
    </dsp:sp>
    <dsp:sp modelId="{55F69DCD-3E09-4E64-B8CA-783FDFFA925E}">
      <dsp:nvSpPr>
        <dsp:cNvPr id="0" name=""/>
        <dsp:cNvSpPr/>
      </dsp:nvSpPr>
      <dsp:spPr>
        <a:xfrm rot="5400000">
          <a:off x="5541256" y="2381667"/>
          <a:ext cx="3188992" cy="905983"/>
        </a:xfrm>
        <a:prstGeom prst="rightArrow">
          <a:avLst>
            <a:gd name="adj1" fmla="val 49830"/>
            <a:gd name="adj2" fmla="val 60660"/>
          </a:avLst>
        </a:prstGeom>
        <a:solidFill>
          <a:schemeClr val="accent4">
            <a:tint val="50000"/>
            <a:hueOff val="11499901"/>
            <a:satOff val="-63047"/>
            <a:lumOff val="68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个体层面</a:t>
          </a:r>
          <a:endParaRPr lang="zh-CN" altLang="en-US" sz="1600" b="1" kern="1200" dirty="0"/>
        </a:p>
      </dsp:txBody>
      <dsp:txXfrm rot="5400000">
        <a:off x="5541256" y="2381667"/>
        <a:ext cx="3188992" cy="90598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9307DB-AB60-4B2D-BFF1-8D34112DFF48}">
      <dsp:nvSpPr>
        <dsp:cNvPr id="0" name=""/>
        <dsp:cNvSpPr/>
      </dsp:nvSpPr>
      <dsp:spPr>
        <a:xfrm>
          <a:off x="1262614" y="755185"/>
          <a:ext cx="5451993" cy="2931895"/>
        </a:xfrm>
        <a:prstGeom prst="round2DiagRect">
          <a:avLst>
            <a:gd name="adj1" fmla="val 0"/>
            <a:gd name="adj2"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6724-9C08-4BB3-88BB-BD4EA30552B8}">
      <dsp:nvSpPr>
        <dsp:cNvPr id="0" name=""/>
        <dsp:cNvSpPr/>
      </dsp:nvSpPr>
      <dsp:spPr>
        <a:xfrm>
          <a:off x="3988611" y="1066143"/>
          <a:ext cx="726" cy="2309978"/>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21CF7-CD97-4D5D-98A4-63AAD943DB16}">
      <dsp:nvSpPr>
        <dsp:cNvPr id="0" name=""/>
        <dsp:cNvSpPr/>
      </dsp:nvSpPr>
      <dsp:spPr>
        <a:xfrm>
          <a:off x="1444347" y="977298"/>
          <a:ext cx="2362530" cy="24876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1" kern="1200" smtClean="0"/>
            <a:t>决策的任务是让组织灵活适应外部环境的变化</a:t>
          </a:r>
          <a:r>
            <a:rPr lang="zh-CN" altLang="en-US" sz="1700" kern="1200" smtClean="0"/>
            <a:t>。有效的决策系统能帮助管理者预测和确定环境变化，并对由此带来的机会和威胁做出反应。</a:t>
          </a:r>
          <a:endParaRPr lang="zh-CN" altLang="en-US" sz="1700" kern="1200" dirty="0"/>
        </a:p>
      </dsp:txBody>
      <dsp:txXfrm>
        <a:off x="1444347" y="977298"/>
        <a:ext cx="2362530" cy="2487668"/>
      </dsp:txXfrm>
    </dsp:sp>
    <dsp:sp modelId="{F2EA483C-AD7B-4C0C-BC31-AF05199CEA06}">
      <dsp:nvSpPr>
        <dsp:cNvPr id="0" name=""/>
        <dsp:cNvSpPr/>
      </dsp:nvSpPr>
      <dsp:spPr>
        <a:xfrm>
          <a:off x="4170344" y="977298"/>
          <a:ext cx="2362530" cy="24876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kern="1200" dirty="0" smtClean="0"/>
            <a:t>决策的任务</a:t>
          </a:r>
          <a:r>
            <a:rPr lang="zh-CN" altLang="en-US" sz="1700" b="1" kern="1200" dirty="0" smtClean="0"/>
            <a:t>还包括调整和优化组织管理体系</a:t>
          </a:r>
          <a:r>
            <a:rPr lang="zh-CN" altLang="en-US" sz="1700" kern="1200" dirty="0" smtClean="0"/>
            <a:t>。企业复杂的业务需要复杂的决策系统来保证有效的管理。</a:t>
          </a:r>
          <a:endParaRPr lang="zh-CN" altLang="en-US" sz="1700" kern="1200" dirty="0"/>
        </a:p>
      </dsp:txBody>
      <dsp:txXfrm>
        <a:off x="4170344" y="977298"/>
        <a:ext cx="2362530" cy="2487668"/>
      </dsp:txXfrm>
    </dsp:sp>
    <dsp:sp modelId="{EFCE5C2E-5B42-485A-86EF-6B228007F6C8}">
      <dsp:nvSpPr>
        <dsp:cNvPr id="0" name=""/>
        <dsp:cNvSpPr/>
      </dsp:nvSpPr>
      <dsp:spPr>
        <a:xfrm rot="16200000">
          <a:off x="-790934" y="1144883"/>
          <a:ext cx="3198431" cy="908665"/>
        </a:xfrm>
        <a:prstGeom prst="rightArrow">
          <a:avLst>
            <a:gd name="adj1" fmla="val 49830"/>
            <a:gd name="adj2" fmla="val 6066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外部环境</a:t>
          </a:r>
          <a:endParaRPr lang="zh-CN" altLang="en-US" sz="1600" b="1" kern="1200" dirty="0"/>
        </a:p>
      </dsp:txBody>
      <dsp:txXfrm rot="16200000">
        <a:off x="-790934" y="1144883"/>
        <a:ext cx="3198431" cy="908665"/>
      </dsp:txXfrm>
    </dsp:sp>
    <dsp:sp modelId="{55F69DCD-3E09-4E64-B8CA-783FDFFA925E}">
      <dsp:nvSpPr>
        <dsp:cNvPr id="0" name=""/>
        <dsp:cNvSpPr/>
      </dsp:nvSpPr>
      <dsp:spPr>
        <a:xfrm rot="5400000">
          <a:off x="5569724" y="2388717"/>
          <a:ext cx="3198431" cy="908665"/>
        </a:xfrm>
        <a:prstGeom prst="rightArrow">
          <a:avLst>
            <a:gd name="adj1" fmla="val 49830"/>
            <a:gd name="adj2" fmla="val 60660"/>
          </a:avLst>
        </a:prstGeom>
        <a:solidFill>
          <a:schemeClr val="accent4">
            <a:tint val="50000"/>
            <a:hueOff val="11499901"/>
            <a:satOff val="-63047"/>
            <a:lumOff val="68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组织内部</a:t>
          </a:r>
          <a:endParaRPr lang="zh-CN" altLang="en-US" sz="1600" b="1" kern="1200" dirty="0"/>
        </a:p>
      </dsp:txBody>
      <dsp:txXfrm rot="5400000">
        <a:off x="5569724" y="2388717"/>
        <a:ext cx="3198431" cy="90866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A6CF50-70EB-402C-9915-677B5AA76197}">
      <dsp:nvSpPr>
        <dsp:cNvPr id="0" name=""/>
        <dsp:cNvSpPr/>
      </dsp:nvSpPr>
      <dsp:spPr>
        <a:xfrm>
          <a:off x="1077113" y="2460422"/>
          <a:ext cx="1315323" cy="65766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决策分类</a:t>
          </a:r>
          <a:endParaRPr lang="zh-CN" altLang="en-US" sz="1500" kern="1200" dirty="0"/>
        </a:p>
      </dsp:txBody>
      <dsp:txXfrm>
        <a:off x="1077113" y="2460422"/>
        <a:ext cx="1315323" cy="657661"/>
      </dsp:txXfrm>
    </dsp:sp>
    <dsp:sp modelId="{2710D275-5862-460D-B10F-7E3AAFE847F2}">
      <dsp:nvSpPr>
        <dsp:cNvPr id="0" name=""/>
        <dsp:cNvSpPr/>
      </dsp:nvSpPr>
      <dsp:spPr>
        <a:xfrm rot="17230830">
          <a:off x="1764912" y="1927022"/>
          <a:ext cx="1781177" cy="22763"/>
        </a:xfrm>
        <a:custGeom>
          <a:avLst/>
          <a:gdLst/>
          <a:ahLst/>
          <a:cxnLst/>
          <a:rect l="0" t="0" r="0" b="0"/>
          <a:pathLst>
            <a:path>
              <a:moveTo>
                <a:pt x="0" y="11381"/>
              </a:moveTo>
              <a:lnTo>
                <a:pt x="1781177"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17230830">
        <a:off x="2610972" y="1893874"/>
        <a:ext cx="89058" cy="89058"/>
      </dsp:txXfrm>
    </dsp:sp>
    <dsp:sp modelId="{1A3494F5-2FE1-4338-A192-54B16F0742BE}">
      <dsp:nvSpPr>
        <dsp:cNvPr id="0" name=""/>
        <dsp:cNvSpPr/>
      </dsp:nvSpPr>
      <dsp:spPr>
        <a:xfrm>
          <a:off x="2918566" y="758723"/>
          <a:ext cx="1315323" cy="65766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按环境可控程度</a:t>
          </a:r>
          <a:endParaRPr lang="zh-CN" altLang="en-US" sz="1500" kern="1200" dirty="0"/>
        </a:p>
      </dsp:txBody>
      <dsp:txXfrm>
        <a:off x="2918566" y="758723"/>
        <a:ext cx="1315323" cy="657661"/>
      </dsp:txXfrm>
    </dsp:sp>
    <dsp:sp modelId="{AB01B1F3-9532-40E1-AB35-CF010B018C0A}">
      <dsp:nvSpPr>
        <dsp:cNvPr id="0" name=""/>
        <dsp:cNvSpPr/>
      </dsp:nvSpPr>
      <dsp:spPr>
        <a:xfrm rot="18289469">
          <a:off x="4036297" y="698016"/>
          <a:ext cx="921313" cy="22763"/>
        </a:xfrm>
        <a:custGeom>
          <a:avLst/>
          <a:gdLst/>
          <a:ahLst/>
          <a:cxnLst/>
          <a:rect l="0" t="0" r="0" b="0"/>
          <a:pathLst>
            <a:path>
              <a:moveTo>
                <a:pt x="0" y="11381"/>
              </a:moveTo>
              <a:lnTo>
                <a:pt x="921313"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289469">
        <a:off x="4473921" y="686365"/>
        <a:ext cx="46065" cy="46065"/>
      </dsp:txXfrm>
    </dsp:sp>
    <dsp:sp modelId="{9DC450BD-F0A7-4BB5-8629-42AA2C7450A5}">
      <dsp:nvSpPr>
        <dsp:cNvPr id="0" name=""/>
        <dsp:cNvSpPr/>
      </dsp:nvSpPr>
      <dsp:spPr>
        <a:xfrm>
          <a:off x="4760019" y="2412"/>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确定型决策</a:t>
          </a:r>
          <a:endParaRPr lang="zh-CN" altLang="en-US" sz="1500" kern="1200" dirty="0"/>
        </a:p>
      </dsp:txBody>
      <dsp:txXfrm>
        <a:off x="4760019" y="2412"/>
        <a:ext cx="1315323" cy="657661"/>
      </dsp:txXfrm>
    </dsp:sp>
    <dsp:sp modelId="{CB811E05-052F-4E0D-8BFC-5EFAB6D075F5}">
      <dsp:nvSpPr>
        <dsp:cNvPr id="0" name=""/>
        <dsp:cNvSpPr/>
      </dsp:nvSpPr>
      <dsp:spPr>
        <a:xfrm>
          <a:off x="4233889" y="1076172"/>
          <a:ext cx="526129" cy="22763"/>
        </a:xfrm>
        <a:custGeom>
          <a:avLst/>
          <a:gdLst/>
          <a:ahLst/>
          <a:cxnLst/>
          <a:rect l="0" t="0" r="0" b="0"/>
          <a:pathLst>
            <a:path>
              <a:moveTo>
                <a:pt x="0" y="11381"/>
              </a:moveTo>
              <a:lnTo>
                <a:pt x="526129"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83801" y="1074400"/>
        <a:ext cx="26306" cy="26306"/>
      </dsp:txXfrm>
    </dsp:sp>
    <dsp:sp modelId="{3789A4EF-210C-4882-AA8F-43B2BB6AE3A6}">
      <dsp:nvSpPr>
        <dsp:cNvPr id="0" name=""/>
        <dsp:cNvSpPr/>
      </dsp:nvSpPr>
      <dsp:spPr>
        <a:xfrm>
          <a:off x="4760019" y="758723"/>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风险性决策</a:t>
          </a:r>
          <a:endParaRPr lang="zh-CN" altLang="en-US" sz="1500" kern="1200" dirty="0"/>
        </a:p>
      </dsp:txBody>
      <dsp:txXfrm>
        <a:off x="4760019" y="758723"/>
        <a:ext cx="1315323" cy="657661"/>
      </dsp:txXfrm>
    </dsp:sp>
    <dsp:sp modelId="{30CCF19F-FFAC-40C5-9DBA-EBC42F70289D}">
      <dsp:nvSpPr>
        <dsp:cNvPr id="0" name=""/>
        <dsp:cNvSpPr/>
      </dsp:nvSpPr>
      <dsp:spPr>
        <a:xfrm rot="3310531">
          <a:off x="4036297" y="1454327"/>
          <a:ext cx="921313" cy="22763"/>
        </a:xfrm>
        <a:custGeom>
          <a:avLst/>
          <a:gdLst/>
          <a:ahLst/>
          <a:cxnLst/>
          <a:rect l="0" t="0" r="0" b="0"/>
          <a:pathLst>
            <a:path>
              <a:moveTo>
                <a:pt x="0" y="11381"/>
              </a:moveTo>
              <a:lnTo>
                <a:pt x="921313"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3310531">
        <a:off x="4473921" y="1442676"/>
        <a:ext cx="46065" cy="46065"/>
      </dsp:txXfrm>
    </dsp:sp>
    <dsp:sp modelId="{B0381534-A0EF-493E-A3B9-D5A14B425112}">
      <dsp:nvSpPr>
        <dsp:cNvPr id="0" name=""/>
        <dsp:cNvSpPr/>
      </dsp:nvSpPr>
      <dsp:spPr>
        <a:xfrm>
          <a:off x="4760019" y="1515034"/>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不确定型决策</a:t>
          </a:r>
          <a:endParaRPr lang="zh-CN" altLang="en-US" sz="1500" kern="1200" dirty="0"/>
        </a:p>
      </dsp:txBody>
      <dsp:txXfrm>
        <a:off x="4760019" y="1515034"/>
        <a:ext cx="1315323" cy="657661"/>
      </dsp:txXfrm>
    </dsp:sp>
    <dsp:sp modelId="{0712AF76-ADC5-4E05-818C-BA99DBDC13B1}">
      <dsp:nvSpPr>
        <dsp:cNvPr id="0" name=""/>
        <dsp:cNvSpPr/>
      </dsp:nvSpPr>
      <dsp:spPr>
        <a:xfrm rot="1186030">
          <a:off x="2375965" y="2872410"/>
          <a:ext cx="559072" cy="22763"/>
        </a:xfrm>
        <a:custGeom>
          <a:avLst/>
          <a:gdLst/>
          <a:ahLst/>
          <a:cxnLst/>
          <a:rect l="0" t="0" r="0" b="0"/>
          <a:pathLst>
            <a:path>
              <a:moveTo>
                <a:pt x="0" y="11381"/>
              </a:moveTo>
              <a:lnTo>
                <a:pt x="559072"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186030">
        <a:off x="2641524" y="2869815"/>
        <a:ext cx="27953" cy="27953"/>
      </dsp:txXfrm>
    </dsp:sp>
    <dsp:sp modelId="{841E325E-DDCD-485F-AA19-6F78B04CC90E}">
      <dsp:nvSpPr>
        <dsp:cNvPr id="0" name=""/>
        <dsp:cNvSpPr/>
      </dsp:nvSpPr>
      <dsp:spPr>
        <a:xfrm>
          <a:off x="2918566" y="2649500"/>
          <a:ext cx="1315323" cy="65766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按决策问题</a:t>
          </a:r>
          <a:endParaRPr lang="zh-CN" altLang="en-US" sz="1500" kern="1200" dirty="0"/>
        </a:p>
      </dsp:txBody>
      <dsp:txXfrm>
        <a:off x="2918566" y="2649500"/>
        <a:ext cx="1315323" cy="657661"/>
      </dsp:txXfrm>
    </dsp:sp>
    <dsp:sp modelId="{2936C8F2-FDDA-4797-86A8-39B6F90CB8FA}">
      <dsp:nvSpPr>
        <dsp:cNvPr id="0" name=""/>
        <dsp:cNvSpPr/>
      </dsp:nvSpPr>
      <dsp:spPr>
        <a:xfrm rot="19457599">
          <a:off x="4172989" y="2777871"/>
          <a:ext cx="647930" cy="22763"/>
        </a:xfrm>
        <a:custGeom>
          <a:avLst/>
          <a:gdLst/>
          <a:ahLst/>
          <a:cxnLst/>
          <a:rect l="0" t="0" r="0" b="0"/>
          <a:pathLst>
            <a:path>
              <a:moveTo>
                <a:pt x="0" y="11381"/>
              </a:moveTo>
              <a:lnTo>
                <a:pt x="647930"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4480756" y="2773055"/>
        <a:ext cx="32396" cy="32396"/>
      </dsp:txXfrm>
    </dsp:sp>
    <dsp:sp modelId="{25BBA367-F8B2-47B8-9F20-BB080ACFED32}">
      <dsp:nvSpPr>
        <dsp:cNvPr id="0" name=""/>
        <dsp:cNvSpPr/>
      </dsp:nvSpPr>
      <dsp:spPr>
        <a:xfrm>
          <a:off x="4760019" y="2271345"/>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程序化决策</a:t>
          </a:r>
          <a:endParaRPr lang="zh-CN" altLang="en-US" sz="1500" kern="1200" dirty="0"/>
        </a:p>
      </dsp:txBody>
      <dsp:txXfrm>
        <a:off x="4760019" y="2271345"/>
        <a:ext cx="1315323" cy="657661"/>
      </dsp:txXfrm>
    </dsp:sp>
    <dsp:sp modelId="{A5D04DF2-A329-4D51-98E3-7F1D371A59B1}">
      <dsp:nvSpPr>
        <dsp:cNvPr id="0" name=""/>
        <dsp:cNvSpPr/>
      </dsp:nvSpPr>
      <dsp:spPr>
        <a:xfrm rot="2142401">
          <a:off x="4172989" y="3156027"/>
          <a:ext cx="647930" cy="22763"/>
        </a:xfrm>
        <a:custGeom>
          <a:avLst/>
          <a:gdLst/>
          <a:ahLst/>
          <a:cxnLst/>
          <a:rect l="0" t="0" r="0" b="0"/>
          <a:pathLst>
            <a:path>
              <a:moveTo>
                <a:pt x="0" y="11381"/>
              </a:moveTo>
              <a:lnTo>
                <a:pt x="647930"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4480756" y="3151210"/>
        <a:ext cx="32396" cy="32396"/>
      </dsp:txXfrm>
    </dsp:sp>
    <dsp:sp modelId="{BA76945C-A3E0-4047-B5C8-07DE046F8A0E}">
      <dsp:nvSpPr>
        <dsp:cNvPr id="0" name=""/>
        <dsp:cNvSpPr/>
      </dsp:nvSpPr>
      <dsp:spPr>
        <a:xfrm>
          <a:off x="4760019" y="3027656"/>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非程序化决策</a:t>
          </a:r>
          <a:endParaRPr lang="zh-CN" altLang="en-US" sz="1500" kern="1200" dirty="0"/>
        </a:p>
      </dsp:txBody>
      <dsp:txXfrm>
        <a:off x="4760019" y="3027656"/>
        <a:ext cx="1315323" cy="657661"/>
      </dsp:txXfrm>
    </dsp:sp>
    <dsp:sp modelId="{F2C9099E-C718-4D5B-B947-80D165815C90}">
      <dsp:nvSpPr>
        <dsp:cNvPr id="0" name=""/>
        <dsp:cNvSpPr/>
      </dsp:nvSpPr>
      <dsp:spPr>
        <a:xfrm rot="4369170">
          <a:off x="1764912" y="3628721"/>
          <a:ext cx="1781177" cy="22763"/>
        </a:xfrm>
        <a:custGeom>
          <a:avLst/>
          <a:gdLst/>
          <a:ahLst/>
          <a:cxnLst/>
          <a:rect l="0" t="0" r="0" b="0"/>
          <a:pathLst>
            <a:path>
              <a:moveTo>
                <a:pt x="0" y="11381"/>
              </a:moveTo>
              <a:lnTo>
                <a:pt x="1781177" y="113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rot="4369170">
        <a:off x="2610972" y="3595574"/>
        <a:ext cx="89058" cy="89058"/>
      </dsp:txXfrm>
    </dsp:sp>
    <dsp:sp modelId="{D1FE680C-31D6-4FF4-9E0C-7629FF041DCF}">
      <dsp:nvSpPr>
        <dsp:cNvPr id="0" name=""/>
        <dsp:cNvSpPr/>
      </dsp:nvSpPr>
      <dsp:spPr>
        <a:xfrm>
          <a:off x="2918566" y="4162122"/>
          <a:ext cx="1315323" cy="65766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按决策主体</a:t>
          </a:r>
          <a:endParaRPr lang="zh-CN" altLang="en-US" sz="1500" kern="1200" dirty="0"/>
        </a:p>
      </dsp:txBody>
      <dsp:txXfrm>
        <a:off x="2918566" y="4162122"/>
        <a:ext cx="1315323" cy="657661"/>
      </dsp:txXfrm>
    </dsp:sp>
    <dsp:sp modelId="{E7864C3D-C25E-4BBD-B384-C6CF41CDDD09}">
      <dsp:nvSpPr>
        <dsp:cNvPr id="0" name=""/>
        <dsp:cNvSpPr/>
      </dsp:nvSpPr>
      <dsp:spPr>
        <a:xfrm rot="19457599">
          <a:off x="4172989" y="4290493"/>
          <a:ext cx="647930" cy="22763"/>
        </a:xfrm>
        <a:custGeom>
          <a:avLst/>
          <a:gdLst/>
          <a:ahLst/>
          <a:cxnLst/>
          <a:rect l="0" t="0" r="0" b="0"/>
          <a:pathLst>
            <a:path>
              <a:moveTo>
                <a:pt x="0" y="11381"/>
              </a:moveTo>
              <a:lnTo>
                <a:pt x="647930"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4480756" y="4285677"/>
        <a:ext cx="32396" cy="32396"/>
      </dsp:txXfrm>
    </dsp:sp>
    <dsp:sp modelId="{05F27ED6-0D39-468D-9058-15BF383308F6}">
      <dsp:nvSpPr>
        <dsp:cNvPr id="0" name=""/>
        <dsp:cNvSpPr/>
      </dsp:nvSpPr>
      <dsp:spPr>
        <a:xfrm>
          <a:off x="4760019" y="3783967"/>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个体决策</a:t>
          </a:r>
          <a:endParaRPr lang="zh-CN" altLang="en-US" sz="1500" kern="1200" dirty="0"/>
        </a:p>
      </dsp:txBody>
      <dsp:txXfrm>
        <a:off x="4760019" y="3783967"/>
        <a:ext cx="1315323" cy="657661"/>
      </dsp:txXfrm>
    </dsp:sp>
    <dsp:sp modelId="{2CAC816C-2CFD-4174-818C-9D8AF837807B}">
      <dsp:nvSpPr>
        <dsp:cNvPr id="0" name=""/>
        <dsp:cNvSpPr/>
      </dsp:nvSpPr>
      <dsp:spPr>
        <a:xfrm rot="2142401">
          <a:off x="4172989" y="4668649"/>
          <a:ext cx="647930" cy="22763"/>
        </a:xfrm>
        <a:custGeom>
          <a:avLst/>
          <a:gdLst/>
          <a:ahLst/>
          <a:cxnLst/>
          <a:rect l="0" t="0" r="0" b="0"/>
          <a:pathLst>
            <a:path>
              <a:moveTo>
                <a:pt x="0" y="11381"/>
              </a:moveTo>
              <a:lnTo>
                <a:pt x="647930" y="113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4480756" y="4663832"/>
        <a:ext cx="32396" cy="32396"/>
      </dsp:txXfrm>
    </dsp:sp>
    <dsp:sp modelId="{22257554-6CB0-453F-B6D3-A15DF9EB2360}">
      <dsp:nvSpPr>
        <dsp:cNvPr id="0" name=""/>
        <dsp:cNvSpPr/>
      </dsp:nvSpPr>
      <dsp:spPr>
        <a:xfrm>
          <a:off x="4760019" y="4540278"/>
          <a:ext cx="1315323" cy="6576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群体决策</a:t>
          </a:r>
          <a:endParaRPr lang="zh-CN" altLang="en-US" sz="1500" kern="1200" dirty="0"/>
        </a:p>
      </dsp:txBody>
      <dsp:txXfrm>
        <a:off x="4760019" y="4540278"/>
        <a:ext cx="1315323" cy="65766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FD3D92-0C1B-4A99-B16A-EFE48E3B5F44}">
      <dsp:nvSpPr>
        <dsp:cNvPr id="0" name=""/>
        <dsp:cNvSpPr/>
      </dsp:nvSpPr>
      <dsp:spPr>
        <a:xfrm>
          <a:off x="2380505" y="2370"/>
          <a:ext cx="1334988" cy="8677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目标性</a:t>
          </a:r>
          <a:endParaRPr lang="zh-CN" altLang="en-US" sz="2700" kern="1200" dirty="0"/>
        </a:p>
      </dsp:txBody>
      <dsp:txXfrm>
        <a:off x="2380505" y="2370"/>
        <a:ext cx="1334988" cy="867742"/>
      </dsp:txXfrm>
    </dsp:sp>
    <dsp:sp modelId="{682FAF70-60E0-482C-8B91-730C3E3842B1}">
      <dsp:nvSpPr>
        <dsp:cNvPr id="0" name=""/>
        <dsp:cNvSpPr/>
      </dsp:nvSpPr>
      <dsp:spPr>
        <a:xfrm>
          <a:off x="1315405" y="436241"/>
          <a:ext cx="3465188" cy="3465188"/>
        </a:xfrm>
        <a:custGeom>
          <a:avLst/>
          <a:gdLst/>
          <a:ahLst/>
          <a:cxnLst/>
          <a:rect l="0" t="0" r="0" b="0"/>
          <a:pathLst>
            <a:path>
              <a:moveTo>
                <a:pt x="2409246" y="137594"/>
              </a:moveTo>
              <a:arcTo wR="1732594" hR="1732594"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D7E679-BB78-4A74-AC3E-64B70EA775D6}">
      <dsp:nvSpPr>
        <dsp:cNvPr id="0" name=""/>
        <dsp:cNvSpPr/>
      </dsp:nvSpPr>
      <dsp:spPr>
        <a:xfrm>
          <a:off x="4028301" y="1199563"/>
          <a:ext cx="1334988" cy="86774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可行性</a:t>
          </a:r>
          <a:endParaRPr lang="zh-CN" altLang="en-US" sz="2700" kern="1200" dirty="0"/>
        </a:p>
      </dsp:txBody>
      <dsp:txXfrm>
        <a:off x="4028301" y="1199563"/>
        <a:ext cx="1334988" cy="867742"/>
      </dsp:txXfrm>
    </dsp:sp>
    <dsp:sp modelId="{EB171BB9-B506-46F2-9B33-39B16A0434D8}">
      <dsp:nvSpPr>
        <dsp:cNvPr id="0" name=""/>
        <dsp:cNvSpPr/>
      </dsp:nvSpPr>
      <dsp:spPr>
        <a:xfrm>
          <a:off x="1315405" y="436241"/>
          <a:ext cx="3465188" cy="3465188"/>
        </a:xfrm>
        <a:custGeom>
          <a:avLst/>
          <a:gdLst/>
          <a:ahLst/>
          <a:cxnLst/>
          <a:rect l="0" t="0" r="0" b="0"/>
          <a:pathLst>
            <a:path>
              <a:moveTo>
                <a:pt x="3462825" y="1642133"/>
              </a:moveTo>
              <a:arcTo wR="1732594" hR="1732594" stAng="21420430" swAng="2195114"/>
            </a:path>
          </a:pathLst>
        </a:custGeom>
        <a:noFill/>
        <a:ln w="6350" cap="flat" cmpd="sng" algn="ctr">
          <a:solidFill>
            <a:schemeClr val="accent2">
              <a:hueOff val="-363841"/>
              <a:satOff val="-20982"/>
              <a:lumOff val="2157"/>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76B095-1C11-4EB5-BCAE-73BBF78BCA56}">
      <dsp:nvSpPr>
        <dsp:cNvPr id="0" name=""/>
        <dsp:cNvSpPr/>
      </dsp:nvSpPr>
      <dsp:spPr>
        <a:xfrm>
          <a:off x="3398899" y="3136663"/>
          <a:ext cx="1334988" cy="8677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动态性</a:t>
          </a:r>
          <a:endParaRPr lang="zh-CN" altLang="en-US" sz="2700" kern="1200" dirty="0"/>
        </a:p>
      </dsp:txBody>
      <dsp:txXfrm>
        <a:off x="3398899" y="3136663"/>
        <a:ext cx="1334988" cy="867742"/>
      </dsp:txXfrm>
    </dsp:sp>
    <dsp:sp modelId="{545FDDE3-F31D-4D17-80C0-DD87D527EC33}">
      <dsp:nvSpPr>
        <dsp:cNvPr id="0" name=""/>
        <dsp:cNvSpPr/>
      </dsp:nvSpPr>
      <dsp:spPr>
        <a:xfrm>
          <a:off x="1315405" y="436241"/>
          <a:ext cx="3465188" cy="3465188"/>
        </a:xfrm>
        <a:custGeom>
          <a:avLst/>
          <a:gdLst/>
          <a:ahLst/>
          <a:cxnLst/>
          <a:rect l="0" t="0" r="0" b="0"/>
          <a:pathLst>
            <a:path>
              <a:moveTo>
                <a:pt x="2076618" y="3430690"/>
              </a:moveTo>
              <a:arcTo wR="1732594" hR="1732594" stAng="4712834" swAng="1374332"/>
            </a:path>
          </a:pathLst>
        </a:custGeom>
        <a:noFill/>
        <a:ln w="6350" cap="flat" cmpd="sng" algn="ctr">
          <a:solidFill>
            <a:schemeClr val="accent2">
              <a:hueOff val="-727682"/>
              <a:satOff val="-41964"/>
              <a:lumOff val="4314"/>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856006-E64C-4CFD-9DC2-788229E22AC2}">
      <dsp:nvSpPr>
        <dsp:cNvPr id="0" name=""/>
        <dsp:cNvSpPr/>
      </dsp:nvSpPr>
      <dsp:spPr>
        <a:xfrm>
          <a:off x="1362112" y="3136663"/>
          <a:ext cx="1334988" cy="86774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整体性</a:t>
          </a:r>
          <a:endParaRPr lang="zh-CN" altLang="en-US" sz="2700" kern="1200" dirty="0"/>
        </a:p>
      </dsp:txBody>
      <dsp:txXfrm>
        <a:off x="1362112" y="3136663"/>
        <a:ext cx="1334988" cy="867742"/>
      </dsp:txXfrm>
    </dsp:sp>
    <dsp:sp modelId="{11F57E35-D8CC-4BFD-A83D-F1BA5CD090AD}">
      <dsp:nvSpPr>
        <dsp:cNvPr id="0" name=""/>
        <dsp:cNvSpPr/>
      </dsp:nvSpPr>
      <dsp:spPr>
        <a:xfrm>
          <a:off x="1315405" y="436241"/>
          <a:ext cx="3465188" cy="3465188"/>
        </a:xfrm>
        <a:custGeom>
          <a:avLst/>
          <a:gdLst/>
          <a:ahLst/>
          <a:cxnLst/>
          <a:rect l="0" t="0" r="0" b="0"/>
          <a:pathLst>
            <a:path>
              <a:moveTo>
                <a:pt x="289352" y="2691206"/>
              </a:moveTo>
              <a:arcTo wR="1732594" hR="1732594" stAng="8784456" swAng="2195114"/>
            </a:path>
          </a:pathLst>
        </a:custGeom>
        <a:noFill/>
        <a:ln w="6350" cap="flat" cmpd="sng" algn="ctr">
          <a:solidFill>
            <a:schemeClr val="accent2">
              <a:hueOff val="-1091522"/>
              <a:satOff val="-62946"/>
              <a:lumOff val="6471"/>
              <a:alphaOff val="0"/>
            </a:schemeClr>
          </a:solidFill>
          <a:prstDash val="solid"/>
          <a:miter lim="800000"/>
        </a:ln>
        <a:effectLst/>
      </dsp:spPr>
      <dsp:style>
        <a:lnRef idx="1">
          <a:scrgbClr r="0" g="0" b="0"/>
        </a:lnRef>
        <a:fillRef idx="0">
          <a:scrgbClr r="0" g="0" b="0"/>
        </a:fillRef>
        <a:effectRef idx="0">
          <a:scrgbClr r="0" g="0" b="0"/>
        </a:effectRef>
        <a:fontRef idx="minor"/>
      </dsp:style>
    </dsp:sp>
    <dsp:sp modelId="{FD50DF78-5492-4BC5-92C9-C2234594FD97}">
      <dsp:nvSpPr>
        <dsp:cNvPr id="0" name=""/>
        <dsp:cNvSpPr/>
      </dsp:nvSpPr>
      <dsp:spPr>
        <a:xfrm>
          <a:off x="732710" y="1199563"/>
          <a:ext cx="1334988" cy="8677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创造性</a:t>
          </a:r>
          <a:endParaRPr lang="zh-CN" altLang="en-US" sz="2700" kern="1200" dirty="0"/>
        </a:p>
      </dsp:txBody>
      <dsp:txXfrm>
        <a:off x="732710" y="1199563"/>
        <a:ext cx="1334988" cy="867742"/>
      </dsp:txXfrm>
    </dsp:sp>
    <dsp:sp modelId="{497BC6C3-9837-4BB7-9BD2-4C8F8D4DD2E6}">
      <dsp:nvSpPr>
        <dsp:cNvPr id="0" name=""/>
        <dsp:cNvSpPr/>
      </dsp:nvSpPr>
      <dsp:spPr>
        <a:xfrm>
          <a:off x="1315405" y="436241"/>
          <a:ext cx="3465188" cy="3465188"/>
        </a:xfrm>
        <a:custGeom>
          <a:avLst/>
          <a:gdLst/>
          <a:ahLst/>
          <a:cxnLst/>
          <a:rect l="0" t="0" r="0" b="0"/>
          <a:pathLst>
            <a:path>
              <a:moveTo>
                <a:pt x="302072" y="755102"/>
              </a:moveTo>
              <a:arcTo wR="1732594" hR="1732594" stAng="12860714" swAng="1959991"/>
            </a:path>
          </a:pathLst>
        </a:custGeom>
        <a:noFill/>
        <a:ln w="6350" cap="flat" cmpd="sng" algn="ctr">
          <a:solidFill>
            <a:schemeClr val="accent2">
              <a:hueOff val="-1455363"/>
              <a:satOff val="-83928"/>
              <a:lumOff val="8628"/>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FAAE38-34F5-4419-A734-9E2C941A8F5D}">
      <dsp:nvSpPr>
        <dsp:cNvPr id="0" name=""/>
        <dsp:cNvSpPr/>
      </dsp:nvSpPr>
      <dsp:spPr>
        <a:xfrm>
          <a:off x="0" y="259791"/>
          <a:ext cx="8215370" cy="78986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7604" tIns="354076" rIns="63760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环境变化往往是导致企业进行变革决策的一个最直接的原因</a:t>
          </a:r>
          <a:endParaRPr lang="zh-CN" altLang="en-US" sz="1600" kern="1200" dirty="0"/>
        </a:p>
      </dsp:txBody>
      <dsp:txXfrm>
        <a:off x="0" y="259791"/>
        <a:ext cx="8215370" cy="789862"/>
      </dsp:txXfrm>
    </dsp:sp>
    <dsp:sp modelId="{D4DEA31A-1509-4EF4-B8D0-DAD533028C8C}">
      <dsp:nvSpPr>
        <dsp:cNvPr id="0" name=""/>
        <dsp:cNvSpPr/>
      </dsp:nvSpPr>
      <dsp:spPr>
        <a:xfrm>
          <a:off x="410768" y="8871"/>
          <a:ext cx="5750759"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365" tIns="0" rIns="217365" bIns="0" numCol="1" spcCol="1270" anchor="ctr" anchorCtr="0">
          <a:noAutofit/>
        </a:bodyPr>
        <a:lstStyle/>
        <a:p>
          <a:pPr lvl="0" algn="l" defTabSz="711200">
            <a:lnSpc>
              <a:spcPct val="90000"/>
            </a:lnSpc>
            <a:spcBef>
              <a:spcPct val="0"/>
            </a:spcBef>
            <a:spcAft>
              <a:spcPct val="35000"/>
            </a:spcAft>
          </a:pPr>
          <a:r>
            <a:rPr lang="zh-CN" altLang="en-US" sz="1600" kern="1200" dirty="0" smtClean="0"/>
            <a:t>环境</a:t>
          </a:r>
          <a:endParaRPr lang="zh-CN" altLang="en-US" sz="1600" kern="1200" dirty="0"/>
        </a:p>
      </dsp:txBody>
      <dsp:txXfrm>
        <a:off x="410768" y="8871"/>
        <a:ext cx="5750759" cy="501840"/>
      </dsp:txXfrm>
    </dsp:sp>
    <dsp:sp modelId="{AAA52951-3802-4D84-93DF-0578DE4ECC78}">
      <dsp:nvSpPr>
        <dsp:cNvPr id="0" name=""/>
        <dsp:cNvSpPr/>
      </dsp:nvSpPr>
      <dsp:spPr>
        <a:xfrm>
          <a:off x="0" y="1392374"/>
          <a:ext cx="8215370" cy="1097775"/>
        </a:xfrm>
        <a:prstGeom prst="rect">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7604" tIns="354076" rIns="63760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smtClean="0"/>
            <a:t>决策通常不是在一张白纸上描绘组织的未来蓝图，而是在一定程度上对组织先前的活动进行调整。</a:t>
          </a:r>
          <a:endParaRPr lang="zh-CN" altLang="en-US" sz="1600" kern="1200" dirty="0"/>
        </a:p>
      </dsp:txBody>
      <dsp:txXfrm>
        <a:off x="0" y="1392374"/>
        <a:ext cx="8215370" cy="1097775"/>
      </dsp:txXfrm>
    </dsp:sp>
    <dsp:sp modelId="{31ACA1D9-7184-4F23-BD1E-A44B47690C3F}">
      <dsp:nvSpPr>
        <dsp:cNvPr id="0" name=""/>
        <dsp:cNvSpPr/>
      </dsp:nvSpPr>
      <dsp:spPr>
        <a:xfrm>
          <a:off x="410768" y="1141454"/>
          <a:ext cx="5750759" cy="50184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365" tIns="0" rIns="217365" bIns="0" numCol="1" spcCol="1270" anchor="ctr" anchorCtr="0">
          <a:noAutofit/>
        </a:bodyPr>
        <a:lstStyle/>
        <a:p>
          <a:pPr lvl="0" algn="l" defTabSz="711200">
            <a:lnSpc>
              <a:spcPct val="90000"/>
            </a:lnSpc>
            <a:spcBef>
              <a:spcPct val="0"/>
            </a:spcBef>
            <a:spcAft>
              <a:spcPct val="35000"/>
            </a:spcAft>
          </a:pPr>
          <a:r>
            <a:rPr lang="zh-CN" altLang="en-US" sz="1600" kern="1200" dirty="0" smtClean="0"/>
            <a:t>组织的历史</a:t>
          </a:r>
          <a:endParaRPr lang="zh-CN" altLang="en-US" sz="1600" kern="1200" dirty="0"/>
        </a:p>
      </dsp:txBody>
      <dsp:txXfrm>
        <a:off x="410768" y="1141454"/>
        <a:ext cx="5750759" cy="501840"/>
      </dsp:txXfrm>
    </dsp:sp>
    <dsp:sp modelId="{EE673EED-9E48-4C16-A030-1936C2C97751}">
      <dsp:nvSpPr>
        <dsp:cNvPr id="0" name=""/>
        <dsp:cNvSpPr/>
      </dsp:nvSpPr>
      <dsp:spPr>
        <a:xfrm>
          <a:off x="0" y="2832869"/>
          <a:ext cx="8215370" cy="789862"/>
        </a:xfrm>
        <a:prstGeom prst="rect">
          <a:avLst/>
        </a:prstGeom>
        <a:solidFill>
          <a:schemeClr val="lt1">
            <a:alpha val="90000"/>
            <a:hueOff val="0"/>
            <a:satOff val="0"/>
            <a:lumOff val="0"/>
            <a:alphaOff val="0"/>
          </a:schemeClr>
        </a:solidFill>
        <a:ln w="12700" cap="flat" cmpd="sng" algn="ctr">
          <a:solidFill>
            <a:schemeClr val="accent5">
              <a:hueOff val="-4902231"/>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7604" tIns="354076" rIns="63760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决策者的个人特点对组织未来行动方案的选择有着至关重要的影响</a:t>
          </a:r>
          <a:endParaRPr lang="zh-CN" altLang="en-US" sz="1600" kern="1200" dirty="0"/>
        </a:p>
      </dsp:txBody>
      <dsp:txXfrm>
        <a:off x="0" y="2832869"/>
        <a:ext cx="8215370" cy="789862"/>
      </dsp:txXfrm>
    </dsp:sp>
    <dsp:sp modelId="{69B40EB5-4C5A-4B5F-9EB8-7F474C944CC9}">
      <dsp:nvSpPr>
        <dsp:cNvPr id="0" name=""/>
        <dsp:cNvSpPr/>
      </dsp:nvSpPr>
      <dsp:spPr>
        <a:xfrm>
          <a:off x="410768" y="2581949"/>
          <a:ext cx="5750759" cy="501840"/>
        </a:xfrm>
        <a:prstGeom prst="roundRect">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365" tIns="0" rIns="217365" bIns="0" numCol="1" spcCol="1270" anchor="ctr" anchorCtr="0">
          <a:noAutofit/>
        </a:bodyPr>
        <a:lstStyle/>
        <a:p>
          <a:pPr lvl="0" algn="l" defTabSz="711200">
            <a:lnSpc>
              <a:spcPct val="90000"/>
            </a:lnSpc>
            <a:spcBef>
              <a:spcPct val="0"/>
            </a:spcBef>
            <a:spcAft>
              <a:spcPct val="35000"/>
            </a:spcAft>
          </a:pPr>
          <a:r>
            <a:rPr lang="zh-CN" altLang="en-US" sz="1600" kern="1200" dirty="0" smtClean="0"/>
            <a:t>决策者的特点</a:t>
          </a:r>
          <a:endParaRPr lang="zh-CN" altLang="en-US" sz="1600" kern="1200" dirty="0"/>
        </a:p>
      </dsp:txBody>
      <dsp:txXfrm>
        <a:off x="410768" y="2581949"/>
        <a:ext cx="5750759" cy="501840"/>
      </dsp:txXfrm>
    </dsp:sp>
    <dsp:sp modelId="{93188DD4-AA05-4373-BF18-59B0CC35517C}">
      <dsp:nvSpPr>
        <dsp:cNvPr id="0" name=""/>
        <dsp:cNvSpPr/>
      </dsp:nvSpPr>
      <dsp:spPr>
        <a:xfrm>
          <a:off x="0" y="3965451"/>
          <a:ext cx="8215370" cy="1097775"/>
        </a:xfrm>
        <a:prstGeom prst="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7604" tIns="354076" rIns="63760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smtClean="0"/>
            <a:t>人们对待组织变化或变革的态度，在根本上取决于组织文化的特点，取决于组织文化所创造的价值观念和行为准则</a:t>
          </a:r>
          <a:endParaRPr lang="zh-CN" altLang="en-US" sz="1600" kern="1200" dirty="0"/>
        </a:p>
      </dsp:txBody>
      <dsp:txXfrm>
        <a:off x="0" y="3965451"/>
        <a:ext cx="8215370" cy="1097775"/>
      </dsp:txXfrm>
    </dsp:sp>
    <dsp:sp modelId="{D086E1D3-3394-4395-93B4-DB5AB273E77B}">
      <dsp:nvSpPr>
        <dsp:cNvPr id="0" name=""/>
        <dsp:cNvSpPr/>
      </dsp:nvSpPr>
      <dsp:spPr>
        <a:xfrm>
          <a:off x="410768" y="3714531"/>
          <a:ext cx="5750759" cy="50184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365" tIns="0" rIns="217365" bIns="0" numCol="1" spcCol="1270" anchor="ctr" anchorCtr="0">
          <a:noAutofit/>
        </a:bodyPr>
        <a:lstStyle/>
        <a:p>
          <a:pPr lvl="0" algn="l" defTabSz="711200">
            <a:lnSpc>
              <a:spcPct val="90000"/>
            </a:lnSpc>
            <a:spcBef>
              <a:spcPct val="0"/>
            </a:spcBef>
            <a:spcAft>
              <a:spcPct val="35000"/>
            </a:spcAft>
          </a:pPr>
          <a:r>
            <a:rPr lang="zh-CN" altLang="en-US" sz="1600" kern="1200" dirty="0" smtClean="0"/>
            <a:t>组织文化</a:t>
          </a:r>
          <a:endParaRPr lang="zh-CN" altLang="en-US" sz="1600" kern="1200" dirty="0"/>
        </a:p>
      </dsp:txBody>
      <dsp:txXfrm>
        <a:off x="410768" y="3714531"/>
        <a:ext cx="5750759" cy="5018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F96AA5-CBCC-4D18-9BD8-96086375D880}">
      <dsp:nvSpPr>
        <dsp:cNvPr id="0" name=""/>
        <dsp:cNvSpPr/>
      </dsp:nvSpPr>
      <dsp:spPr>
        <a:xfrm>
          <a:off x="1404620" y="165099"/>
          <a:ext cx="3276600" cy="1137920"/>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9C687-0E21-4680-A2A7-158EA38CA83E}">
      <dsp:nvSpPr>
        <dsp:cNvPr id="0" name=""/>
        <dsp:cNvSpPr/>
      </dsp:nvSpPr>
      <dsp:spPr>
        <a:xfrm>
          <a:off x="2730500" y="2951479"/>
          <a:ext cx="635000" cy="406400"/>
        </a:xfrm>
        <a:prstGeom prst="down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538A06-EE2C-4488-B3FE-EED3E2F50814}">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提高决策效率和效果</a:t>
          </a:r>
          <a:endParaRPr lang="zh-CN" altLang="en-US" sz="2200" kern="1200" dirty="0"/>
        </a:p>
      </dsp:txBody>
      <dsp:txXfrm>
        <a:off x="1524000" y="3276600"/>
        <a:ext cx="3048000" cy="762000"/>
      </dsp:txXfrm>
    </dsp:sp>
    <dsp:sp modelId="{3014EF57-9295-4E97-AD55-F76654A64D5C}">
      <dsp:nvSpPr>
        <dsp:cNvPr id="0" name=""/>
        <dsp:cNvSpPr/>
      </dsp:nvSpPr>
      <dsp:spPr>
        <a:xfrm>
          <a:off x="2595880" y="1390904"/>
          <a:ext cx="1143000" cy="11430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灵活性原则</a:t>
          </a:r>
          <a:endParaRPr lang="zh-CN" altLang="en-US" sz="1900" kern="1200" dirty="0"/>
        </a:p>
      </dsp:txBody>
      <dsp:txXfrm>
        <a:off x="2595880" y="1390904"/>
        <a:ext cx="1143000" cy="1143000"/>
      </dsp:txXfrm>
    </dsp:sp>
    <dsp:sp modelId="{921823FA-18AF-455C-ACD1-7D74EBB03FEE}">
      <dsp:nvSpPr>
        <dsp:cNvPr id="0" name=""/>
        <dsp:cNvSpPr/>
      </dsp:nvSpPr>
      <dsp:spPr>
        <a:xfrm>
          <a:off x="1778000" y="533399"/>
          <a:ext cx="1143000" cy="1143000"/>
        </a:xfrm>
        <a:prstGeom prst="ellipse">
          <a:avLst/>
        </a:prstGeom>
        <a:solidFill>
          <a:schemeClr val="accent4">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准确性原则</a:t>
          </a:r>
          <a:endParaRPr lang="zh-CN" altLang="en-US" sz="1900" kern="1200" dirty="0">
            <a:solidFill>
              <a:schemeClr val="tx1"/>
            </a:solidFill>
          </a:endParaRPr>
        </a:p>
      </dsp:txBody>
      <dsp:txXfrm>
        <a:off x="1778000" y="533399"/>
        <a:ext cx="1143000" cy="1143000"/>
      </dsp:txXfrm>
    </dsp:sp>
    <dsp:sp modelId="{098BEF96-3493-4315-A431-6E203C549B4C}">
      <dsp:nvSpPr>
        <dsp:cNvPr id="0" name=""/>
        <dsp:cNvSpPr/>
      </dsp:nvSpPr>
      <dsp:spPr>
        <a:xfrm>
          <a:off x="2946400" y="257047"/>
          <a:ext cx="1143000" cy="1143000"/>
        </a:xfrm>
        <a:prstGeom prst="ellipse">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重要性原则</a:t>
          </a:r>
          <a:endParaRPr lang="zh-CN" altLang="en-US" sz="1900" kern="1200" dirty="0"/>
        </a:p>
      </dsp:txBody>
      <dsp:txXfrm>
        <a:off x="2946400" y="257047"/>
        <a:ext cx="1143000" cy="1143000"/>
      </dsp:txXfrm>
    </dsp:sp>
    <dsp:sp modelId="{2D9A71AF-4BD3-454D-8258-3B88ED9022C3}">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EE3DBF-990F-4ECE-AEA9-A17DFAD2F0A7}">
      <dsp:nvSpPr>
        <dsp:cNvPr id="0" name=""/>
        <dsp:cNvSpPr/>
      </dsp:nvSpPr>
      <dsp:spPr>
        <a:xfrm rot="16200000">
          <a:off x="-1394241"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622300">
            <a:lnSpc>
              <a:spcPct val="90000"/>
            </a:lnSpc>
            <a:spcBef>
              <a:spcPct val="0"/>
            </a:spcBef>
            <a:spcAft>
              <a:spcPct val="35000"/>
            </a:spcAft>
          </a:pPr>
          <a:r>
            <a:rPr lang="zh-CN" altLang="en-US" sz="1400" b="1" kern="1200" dirty="0" smtClean="0"/>
            <a:t>乐观准则</a:t>
          </a:r>
          <a:endParaRPr lang="zh-CN" altLang="en-US" sz="1400" b="1" kern="1200" dirty="0"/>
        </a:p>
      </dsp:txBody>
      <dsp:txXfrm rot="16200000">
        <a:off x="-1394241" y="2078259"/>
        <a:ext cx="3169919" cy="289121"/>
      </dsp:txXfrm>
    </dsp:sp>
    <dsp:sp modelId="{CC665D7C-3D2F-46ED-922A-0A6C08C1D9BB}">
      <dsp:nvSpPr>
        <dsp:cNvPr id="0" name=""/>
        <dsp:cNvSpPr/>
      </dsp:nvSpPr>
      <dsp:spPr>
        <a:xfrm>
          <a:off x="335279" y="637860"/>
          <a:ext cx="1440134" cy="3169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4990"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估计每个方案的最好结果</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选择结果最好的行动方案</a:t>
          </a:r>
          <a:endParaRPr lang="zh-CN" altLang="en-US" sz="1400" kern="1200" dirty="0"/>
        </a:p>
      </dsp:txBody>
      <dsp:txXfrm>
        <a:off x="335279" y="637860"/>
        <a:ext cx="1440134" cy="3169919"/>
      </dsp:txXfrm>
    </dsp:sp>
    <dsp:sp modelId="{A6CA7EFF-E5AE-4976-B771-1E6C3C46B762}">
      <dsp:nvSpPr>
        <dsp:cNvPr id="0" name=""/>
        <dsp:cNvSpPr/>
      </dsp:nvSpPr>
      <dsp:spPr>
        <a:xfrm>
          <a:off x="46157" y="256219"/>
          <a:ext cx="578243" cy="578243"/>
        </a:xfrm>
        <a:prstGeom prst="rect">
          <a:avLst/>
        </a:prstGeom>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AD9C2B-5F1D-48CB-9C94-037C9F588A8C}">
      <dsp:nvSpPr>
        <dsp:cNvPr id="0" name=""/>
        <dsp:cNvSpPr/>
      </dsp:nvSpPr>
      <dsp:spPr>
        <a:xfrm rot="16200000">
          <a:off x="710869"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622300">
            <a:lnSpc>
              <a:spcPct val="90000"/>
            </a:lnSpc>
            <a:spcBef>
              <a:spcPct val="0"/>
            </a:spcBef>
            <a:spcAft>
              <a:spcPct val="35000"/>
            </a:spcAft>
          </a:pPr>
          <a:r>
            <a:rPr lang="zh-CN" altLang="en-US" sz="1400" b="1" kern="1200" dirty="0" smtClean="0"/>
            <a:t>悲观准则</a:t>
          </a:r>
          <a:endParaRPr lang="zh-CN" altLang="en-US" sz="1400" b="1" kern="1200" dirty="0"/>
        </a:p>
      </dsp:txBody>
      <dsp:txXfrm rot="16200000">
        <a:off x="710869" y="2078259"/>
        <a:ext cx="3169919" cy="289121"/>
      </dsp:txXfrm>
    </dsp:sp>
    <dsp:sp modelId="{59CD8CA7-FE66-4B88-8E67-33EAEFA76566}">
      <dsp:nvSpPr>
        <dsp:cNvPr id="0" name=""/>
        <dsp:cNvSpPr/>
      </dsp:nvSpPr>
      <dsp:spPr>
        <a:xfrm>
          <a:off x="2440390" y="637860"/>
          <a:ext cx="1440134" cy="3169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4990"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估计每个方案的最坏结果</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在最坏结果中选最优</a:t>
          </a:r>
          <a:endParaRPr lang="zh-CN" altLang="en-US" sz="1400" kern="1200" dirty="0"/>
        </a:p>
      </dsp:txBody>
      <dsp:txXfrm>
        <a:off x="2440390" y="637860"/>
        <a:ext cx="1440134" cy="3169919"/>
      </dsp:txXfrm>
    </dsp:sp>
    <dsp:sp modelId="{0AA4E120-E30B-4401-A7E0-C63899BC20E7}">
      <dsp:nvSpPr>
        <dsp:cNvPr id="0" name=""/>
        <dsp:cNvSpPr/>
      </dsp:nvSpPr>
      <dsp:spPr>
        <a:xfrm>
          <a:off x="2151268" y="256219"/>
          <a:ext cx="578243" cy="578243"/>
        </a:xfrm>
        <a:prstGeom prst="rect">
          <a:avLst/>
        </a:prstGeom>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A12D47-4CD2-424B-94D5-AC8F05A898B0}">
      <dsp:nvSpPr>
        <dsp:cNvPr id="0" name=""/>
        <dsp:cNvSpPr/>
      </dsp:nvSpPr>
      <dsp:spPr>
        <a:xfrm rot="16200000">
          <a:off x="2815980"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622300">
            <a:lnSpc>
              <a:spcPct val="90000"/>
            </a:lnSpc>
            <a:spcBef>
              <a:spcPct val="0"/>
            </a:spcBef>
            <a:spcAft>
              <a:spcPct val="35000"/>
            </a:spcAft>
          </a:pPr>
          <a:r>
            <a:rPr lang="zh-CN" altLang="en-US" sz="1400" b="1" kern="1200" dirty="0" smtClean="0"/>
            <a:t>等概率准则</a:t>
          </a:r>
          <a:endParaRPr lang="zh-CN" altLang="en-US" sz="1400" b="1" kern="1200" dirty="0"/>
        </a:p>
      </dsp:txBody>
      <dsp:txXfrm rot="16200000">
        <a:off x="2815980" y="2078259"/>
        <a:ext cx="3169919" cy="289121"/>
      </dsp:txXfrm>
    </dsp:sp>
    <dsp:sp modelId="{1D109455-2970-4BC7-882B-5CD72932EB2E}">
      <dsp:nvSpPr>
        <dsp:cNvPr id="0" name=""/>
        <dsp:cNvSpPr/>
      </dsp:nvSpPr>
      <dsp:spPr>
        <a:xfrm>
          <a:off x="4545501" y="637860"/>
          <a:ext cx="1440134" cy="31699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4990"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认为方案的可能结果发生的概率相同</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smtClean="0">
              <a:solidFill>
                <a:schemeClr val="tx1"/>
              </a:solidFill>
            </a:rPr>
            <a:t>选择期望值最大的方案</a:t>
          </a:r>
          <a:endParaRPr lang="zh-CN" altLang="en-US" sz="1400" kern="1200" dirty="0">
            <a:solidFill>
              <a:schemeClr val="tx1"/>
            </a:solidFill>
          </a:endParaRPr>
        </a:p>
      </dsp:txBody>
      <dsp:txXfrm>
        <a:off x="4545501" y="637860"/>
        <a:ext cx="1440134" cy="3169919"/>
      </dsp:txXfrm>
    </dsp:sp>
    <dsp:sp modelId="{2197183B-1E2D-413A-8B71-96788C985760}">
      <dsp:nvSpPr>
        <dsp:cNvPr id="0" name=""/>
        <dsp:cNvSpPr/>
      </dsp:nvSpPr>
      <dsp:spPr>
        <a:xfrm>
          <a:off x="4256379" y="256219"/>
          <a:ext cx="578243" cy="578243"/>
        </a:xfrm>
        <a:prstGeom prst="rect">
          <a:avLst/>
        </a:prstGeom>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FA7AB7-080F-410D-BBBF-2A92C78B1055}">
      <dsp:nvSpPr>
        <dsp:cNvPr id="0" name=""/>
        <dsp:cNvSpPr/>
      </dsp:nvSpPr>
      <dsp:spPr>
        <a:xfrm rot="16200000">
          <a:off x="4921091"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622300">
            <a:lnSpc>
              <a:spcPct val="90000"/>
            </a:lnSpc>
            <a:spcBef>
              <a:spcPct val="0"/>
            </a:spcBef>
            <a:spcAft>
              <a:spcPct val="35000"/>
            </a:spcAft>
          </a:pPr>
          <a:r>
            <a:rPr lang="zh-CN" altLang="en-US" sz="1400" b="1" kern="1200" dirty="0" smtClean="0"/>
            <a:t>最小后悔准则</a:t>
          </a:r>
          <a:endParaRPr lang="zh-CN" altLang="en-US" sz="1400" b="1" kern="1200" dirty="0"/>
        </a:p>
      </dsp:txBody>
      <dsp:txXfrm rot="16200000">
        <a:off x="4921091" y="2078259"/>
        <a:ext cx="3169919" cy="289121"/>
      </dsp:txXfrm>
    </dsp:sp>
    <dsp:sp modelId="{AF69BED4-B7A8-4B91-9B20-A589B4EC878C}">
      <dsp:nvSpPr>
        <dsp:cNvPr id="0" name=""/>
        <dsp:cNvSpPr/>
      </dsp:nvSpPr>
      <dsp:spPr>
        <a:xfrm>
          <a:off x="6650612" y="637860"/>
          <a:ext cx="1440134" cy="3169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4990"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先构造出一个机会损失矩阵</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从机会损失矩阵的每一行中选出最大的机会损失</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再从选出的机会损失中选择最小的机会损失</a:t>
          </a:r>
          <a:endParaRPr lang="zh-CN" altLang="en-US" sz="1400" kern="1200" dirty="0"/>
        </a:p>
      </dsp:txBody>
      <dsp:txXfrm>
        <a:off x="6650612" y="637860"/>
        <a:ext cx="1440134" cy="3169919"/>
      </dsp:txXfrm>
    </dsp:sp>
    <dsp:sp modelId="{DF20A0EE-3E54-4489-97ED-1E2A5AE4EEE1}">
      <dsp:nvSpPr>
        <dsp:cNvPr id="0" name=""/>
        <dsp:cNvSpPr/>
      </dsp:nvSpPr>
      <dsp:spPr>
        <a:xfrm>
          <a:off x="6361490" y="256219"/>
          <a:ext cx="578243" cy="578243"/>
        </a:xfrm>
        <a:prstGeom prst="rect">
          <a:avLst/>
        </a:prstGeom>
        <a:blipFill>
          <a:blip xmlns:r="http://schemas.openxmlformats.org/officeDocument/2006/relationships" r:embed="rId4" cstate="print">
            <a:extLst>
              <a:ext uri="{28A0092B-C50C-407E-A947-70E740481C1C}">
                <a14:useLocalDpi xmlns:a14="http://schemas.microsoft.com/office/drawing/2010/main" xmlns=""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4.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2019/10/15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p14="http://schemas.microsoft.com/office/powerpoint/2010/main" xmlns=""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sz="1200" b="0" i="0" kern="1200" dirty="0" smtClean="0">
                <a:solidFill>
                  <a:schemeClr val="tx1"/>
                </a:solidFill>
                <a:latin typeface="+mn-lt"/>
                <a:ea typeface="+mn-ea"/>
                <a:cs typeface="+mn-cs"/>
              </a:rPr>
              <a:t>现场管理的六个要素即：人、机、料、法、环、测。也就是以下要介绍的</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分析法。</a:t>
            </a:r>
          </a:p>
          <a:p>
            <a:r>
              <a:rPr lang="zh-CN" altLang="en-US" sz="1200" b="0" i="0" kern="1200" dirty="0" smtClean="0">
                <a:solidFill>
                  <a:schemeClr val="tx1"/>
                </a:solidFill>
                <a:latin typeface="+mn-lt"/>
                <a:ea typeface="+mn-ea"/>
                <a:cs typeface="+mn-cs"/>
              </a:rPr>
              <a:t>　　首先我们来了解一下什么是</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 </a:t>
            </a:r>
            <a:r>
              <a:rPr lang="zh-CN" altLang="en-US" sz="1200" b="0" i="0" kern="1200" dirty="0" smtClean="0">
                <a:solidFill>
                  <a:schemeClr val="tx1"/>
                </a:solidFill>
                <a:latin typeface="+mn-lt"/>
                <a:ea typeface="+mn-ea"/>
                <a:cs typeface="+mn-cs"/>
              </a:rPr>
              <a:t>人（</a:t>
            </a:r>
            <a:r>
              <a:rPr lang="en-US" altLang="zh-CN" sz="1200" b="0" i="0" kern="1200" dirty="0" smtClean="0">
                <a:solidFill>
                  <a:schemeClr val="tx1"/>
                </a:solidFill>
                <a:latin typeface="+mn-lt"/>
                <a:ea typeface="+mn-ea"/>
                <a:cs typeface="+mn-cs"/>
              </a:rPr>
              <a:t>Man</a:t>
            </a:r>
            <a:r>
              <a:rPr lang="zh-CN" altLang="en-US" sz="1200" b="0" i="0" kern="1200" dirty="0" smtClean="0">
                <a:solidFill>
                  <a:schemeClr val="tx1"/>
                </a:solidFill>
                <a:latin typeface="+mn-lt"/>
                <a:ea typeface="+mn-ea"/>
                <a:cs typeface="+mn-cs"/>
              </a:rPr>
              <a:t>）：操作者对质量的认识、技术熟练程度、身体状况等；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 </a:t>
            </a:r>
            <a:r>
              <a:rPr lang="zh-CN" altLang="en-US" sz="1200" b="0" i="0" kern="1200" dirty="0" smtClean="0">
                <a:solidFill>
                  <a:schemeClr val="tx1"/>
                </a:solidFill>
                <a:latin typeface="+mn-lt"/>
                <a:ea typeface="+mn-ea"/>
                <a:cs typeface="+mn-cs"/>
              </a:rPr>
              <a:t>机器（</a:t>
            </a:r>
            <a:r>
              <a:rPr lang="en-US" altLang="zh-CN" sz="1200" b="0" i="0" kern="1200" dirty="0" smtClean="0">
                <a:solidFill>
                  <a:schemeClr val="tx1"/>
                </a:solidFill>
                <a:latin typeface="+mn-lt"/>
                <a:ea typeface="+mn-ea"/>
                <a:cs typeface="+mn-cs"/>
              </a:rPr>
              <a:t>Machine</a:t>
            </a:r>
            <a:r>
              <a:rPr lang="zh-CN" altLang="en-US" sz="1200" b="0" i="0" kern="1200" dirty="0" smtClean="0">
                <a:solidFill>
                  <a:schemeClr val="tx1"/>
                </a:solidFill>
                <a:latin typeface="+mn-lt"/>
                <a:ea typeface="+mn-ea"/>
                <a:cs typeface="+mn-cs"/>
              </a:rPr>
              <a:t>）：机器设备、测量仪器的精度和维护保养状况等；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 </a:t>
            </a:r>
            <a:r>
              <a:rPr lang="zh-CN" altLang="en-US" sz="1200" b="0" i="0" kern="1200" dirty="0" smtClean="0">
                <a:solidFill>
                  <a:schemeClr val="tx1"/>
                </a:solidFill>
                <a:latin typeface="+mn-lt"/>
                <a:ea typeface="+mn-ea"/>
                <a:cs typeface="+mn-cs"/>
              </a:rPr>
              <a:t>材料（</a:t>
            </a:r>
            <a:r>
              <a:rPr lang="en-US" altLang="zh-CN" sz="1200" b="0" i="0" kern="1200" dirty="0" smtClean="0">
                <a:solidFill>
                  <a:schemeClr val="tx1"/>
                </a:solidFill>
                <a:latin typeface="+mn-lt"/>
                <a:ea typeface="+mn-ea"/>
                <a:cs typeface="+mn-cs"/>
              </a:rPr>
              <a:t>Material</a:t>
            </a:r>
            <a:r>
              <a:rPr lang="zh-CN" altLang="en-US" sz="1200" b="0" i="0" kern="1200" dirty="0" smtClean="0">
                <a:solidFill>
                  <a:schemeClr val="tx1"/>
                </a:solidFill>
                <a:latin typeface="+mn-lt"/>
                <a:ea typeface="+mn-ea"/>
                <a:cs typeface="+mn-cs"/>
              </a:rPr>
              <a:t>）：材料的成分、物理性能和化学性能等；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d) </a:t>
            </a:r>
            <a:r>
              <a:rPr lang="zh-CN" altLang="en-US" sz="1200" b="0" i="0" kern="1200" dirty="0" smtClean="0">
                <a:solidFill>
                  <a:schemeClr val="tx1"/>
                </a:solidFill>
                <a:latin typeface="+mn-lt"/>
                <a:ea typeface="+mn-ea"/>
                <a:cs typeface="+mn-cs"/>
              </a:rPr>
              <a:t>方法（</a:t>
            </a:r>
            <a:r>
              <a:rPr lang="en-US" altLang="zh-CN" sz="1200" b="0" i="0" kern="1200" dirty="0" smtClean="0">
                <a:solidFill>
                  <a:schemeClr val="tx1"/>
                </a:solidFill>
                <a:latin typeface="+mn-lt"/>
                <a:ea typeface="+mn-ea"/>
                <a:cs typeface="+mn-cs"/>
              </a:rPr>
              <a:t>Method</a:t>
            </a:r>
            <a:r>
              <a:rPr lang="zh-CN" altLang="en-US" sz="1200" b="0" i="0" kern="1200" dirty="0" smtClean="0">
                <a:solidFill>
                  <a:schemeClr val="tx1"/>
                </a:solidFill>
                <a:latin typeface="+mn-lt"/>
                <a:ea typeface="+mn-ea"/>
                <a:cs typeface="+mn-cs"/>
              </a:rPr>
              <a:t>）：这里包括生产工艺、设备选择、操作规程等；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e) </a:t>
            </a:r>
            <a:r>
              <a:rPr lang="zh-CN" altLang="en-US" sz="1200" b="0" i="0" kern="1200" dirty="0" smtClean="0">
                <a:solidFill>
                  <a:schemeClr val="tx1"/>
                </a:solidFill>
                <a:latin typeface="+mn-lt"/>
                <a:ea typeface="+mn-ea"/>
                <a:cs typeface="+mn-cs"/>
              </a:rPr>
              <a:t>测量（</a:t>
            </a:r>
            <a:r>
              <a:rPr lang="en-US" altLang="zh-CN" sz="1200" b="0" i="0" kern="1200" dirty="0" smtClean="0">
                <a:solidFill>
                  <a:schemeClr val="tx1"/>
                </a:solidFill>
                <a:latin typeface="+mn-lt"/>
                <a:ea typeface="+mn-ea"/>
                <a:cs typeface="+mn-cs"/>
              </a:rPr>
              <a:t>Measurement</a:t>
            </a:r>
            <a:r>
              <a:rPr lang="zh-CN" altLang="en-US" sz="1200" b="0" i="0" kern="1200" dirty="0" smtClean="0">
                <a:solidFill>
                  <a:schemeClr val="tx1"/>
                </a:solidFill>
                <a:latin typeface="+mn-lt"/>
                <a:ea typeface="+mn-ea"/>
                <a:cs typeface="+mn-cs"/>
              </a:rPr>
              <a:t>）：主要指测量时采取的方法是否标准、正确；</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f) </a:t>
            </a:r>
            <a:r>
              <a:rPr lang="zh-CN" altLang="en-US" sz="1200" b="0" i="0" kern="1200" dirty="0" smtClean="0">
                <a:solidFill>
                  <a:schemeClr val="tx1"/>
                </a:solidFill>
                <a:latin typeface="+mn-lt"/>
                <a:ea typeface="+mn-ea"/>
                <a:cs typeface="+mn-cs"/>
              </a:rPr>
              <a:t>环境（</a:t>
            </a:r>
            <a:r>
              <a:rPr lang="en-US" altLang="zh-CN" sz="1200" b="0" i="0" kern="1200" dirty="0" smtClean="0">
                <a:solidFill>
                  <a:schemeClr val="tx1"/>
                </a:solidFill>
                <a:latin typeface="+mn-lt"/>
                <a:ea typeface="+mn-ea"/>
                <a:cs typeface="+mn-cs"/>
              </a:rPr>
              <a:t>Environment</a:t>
            </a:r>
            <a:r>
              <a:rPr lang="zh-CN" altLang="en-US" sz="1200" b="0" i="0" kern="1200" dirty="0" smtClean="0">
                <a:solidFill>
                  <a:schemeClr val="tx1"/>
                </a:solidFill>
                <a:latin typeface="+mn-lt"/>
                <a:ea typeface="+mn-ea"/>
                <a:cs typeface="+mn-cs"/>
              </a:rPr>
              <a:t>）：工作地的温度、湿度、照明和清洁条件等；</a:t>
            </a:r>
          </a:p>
          <a:p>
            <a:r>
              <a:rPr lang="zh-CN" altLang="en-US" sz="1200" b="0" i="0" kern="1200" dirty="0" smtClean="0">
                <a:solidFill>
                  <a:schemeClr val="tx1"/>
                </a:solidFill>
                <a:latin typeface="+mn-lt"/>
                <a:ea typeface="+mn-ea"/>
                <a:cs typeface="+mn-cs"/>
              </a:rPr>
              <a:t>　　由于这五个因素的英文名称的第一个字母是</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，所以常简称为</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我们知道工序是产品形成的基本环节，工序质量是保障产品质量的基础，工序质量对产品质量、生产成本、生产效率有着重要影响。工序标准化作业对工序质量的保证起着关键作用，工序标准化在工序质量改进中具有突出地位。工序质量受</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即人、机、料、法、环、测六方面因素的影响，工序标准化就是要寻求</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的标准化。</a:t>
            </a:r>
          </a:p>
          <a:p>
            <a:r>
              <a:rPr lang="zh-CN" altLang="en-US" sz="1200" b="0" i="0" kern="1200" dirty="0" smtClean="0">
                <a:solidFill>
                  <a:schemeClr val="tx1"/>
                </a:solidFill>
                <a:latin typeface="+mn-lt"/>
                <a:ea typeface="+mn-ea"/>
                <a:cs typeface="+mn-cs"/>
              </a:rPr>
              <a:t>　　那么我们如何控制这六个因素形成标准化以达到稳定产品质量的目的呢？</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、操作人员因素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人</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人的分析：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）技能问题？</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）制度是否影响人的工作？</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）是选人的问题吗？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）是培训不够吗？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）是技能不对口吗？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）是人员对公司心猿意马吗？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）有责任人吗？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）人会操作机器？人适应环境吗？人明白方法吗？人认识料吗？</a:t>
            </a:r>
          </a:p>
          <a:p>
            <a:r>
              <a:rPr lang="zh-CN" altLang="en-US" sz="1200" b="0" i="0" kern="1200" dirty="0" smtClean="0">
                <a:solidFill>
                  <a:schemeClr val="tx1"/>
                </a:solidFill>
                <a:latin typeface="+mn-lt"/>
                <a:ea typeface="+mn-ea"/>
                <a:cs typeface="+mn-cs"/>
              </a:rPr>
              <a:t>　　主要控制措施：</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）生产人员符合岗位技能要求，经过相关培训考核。</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）对特殊工序应明确规定特殊工序操作、检验人员应具备的专业知识和操作技能，考核合格者持证上岗。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）操作人员能严格遵守公司制度和严格按工艺文件操作，对工作和质量认真负责。</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）检验人员能严格按工艺规程和检验指导书进行检验，做好检验原始记录，并按规定报送。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、机器设备因素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机</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机的分析：</a:t>
            </a:r>
          </a:p>
          <a:p>
            <a:r>
              <a:rPr lang="zh-CN" altLang="en-US" sz="1200" b="0" i="0" kern="1200" dirty="0" smtClean="0">
                <a:solidFill>
                  <a:schemeClr val="tx1"/>
                </a:solidFill>
                <a:latin typeface="+mn-lt"/>
                <a:ea typeface="+mn-ea"/>
                <a:cs typeface="+mn-cs"/>
              </a:rPr>
              <a:t>　　就是指生产中所使用的设备、工具等辅助生产用具。生产中，设备的是否正常运作，工具的好坏都是影响生产进度，产品质量的又一要素。</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）选型对吗？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）保养问题吗？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）给机器的配套对应吗？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）作机器的人对吗？机器的操作方法对吗？机器放的环境适应吗？</a:t>
            </a:r>
          </a:p>
          <a:p>
            <a:r>
              <a:rPr lang="zh-CN" altLang="en-US" sz="1200" b="0" i="0" kern="1200" dirty="0" smtClean="0">
                <a:solidFill>
                  <a:schemeClr val="tx1"/>
                </a:solidFill>
                <a:latin typeface="+mn-lt"/>
                <a:ea typeface="+mn-ea"/>
                <a:cs typeface="+mn-cs"/>
              </a:rPr>
              <a:t>　　机器设备的管理分三个方面，即使用、点检、保养。使用即根据机器设备的性能及操作要求来培养操作者，使其能够正确操作使用设备进行生产，这是设备管理最基础的内容。</a:t>
            </a:r>
          </a:p>
          <a:p>
            <a:r>
              <a:rPr lang="zh-CN" altLang="en-US" sz="1200" b="0" i="0" kern="1200" dirty="0" smtClean="0">
                <a:solidFill>
                  <a:schemeClr val="tx1"/>
                </a:solidFill>
                <a:latin typeface="+mn-lt"/>
                <a:ea typeface="+mn-ea"/>
                <a:cs typeface="+mn-cs"/>
              </a:rPr>
              <a:t>　　点检指使用前后根据一定标准对设备进行状态及性能的确认，及早发现设备异常，防止设备非预期的使用，这是设备管理的关键。</a:t>
            </a:r>
          </a:p>
          <a:p>
            <a:r>
              <a:rPr lang="zh-CN" altLang="en-US" sz="1200" b="0" i="0" kern="1200" dirty="0" smtClean="0">
                <a:solidFill>
                  <a:schemeClr val="tx1"/>
                </a:solidFill>
                <a:latin typeface="+mn-lt"/>
                <a:ea typeface="+mn-ea"/>
                <a:cs typeface="+mn-cs"/>
              </a:rPr>
              <a:t>　　保养指根据设备特性，按照一定时间间隔对设备进行检修、清洁、上油等，防止设备劣化，延长设备的使用寿命，是设备管理的重要部分。</a:t>
            </a:r>
          </a:p>
          <a:p>
            <a:r>
              <a:rPr lang="zh-CN" altLang="en-US" sz="1200" b="0" i="0" kern="1200" dirty="0" smtClean="0">
                <a:solidFill>
                  <a:schemeClr val="tx1"/>
                </a:solidFill>
                <a:latin typeface="+mn-lt"/>
                <a:ea typeface="+mn-ea"/>
                <a:cs typeface="+mn-cs"/>
              </a:rPr>
              <a:t>　　主要控制措施有：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）有完整的设备管理办法，包括设备的购置、流转、维护、保养、检定等均有明确规定。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）设备管理办法各项规定均有效实施，有设备台账、设备技能档案、维修检定计划、有相关记录，记录内容完整准确。</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）生产设备、检验设备、工装工具、计量器具等均符合工艺规程要求，能满足工序能力要求，加工条件若随时间变化能及时采取调整和补偿，保证质量要求。</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）生产设备、检验设备、工装工具、计量器具等处于完好状态和受控状态。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、材料因素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料</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料的分析：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）是真货吗？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）型号对吗？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）有保质期吗？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）入厂检验了吗？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）用的符合规范吗？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）料适应环境吗 ，料与机器配合的了吗，料和其它料会不互相影响？</a:t>
            </a:r>
          </a:p>
          <a:p>
            <a:r>
              <a:rPr lang="zh-CN" altLang="en-US" sz="1200" b="0" i="0" kern="1200" dirty="0" smtClean="0">
                <a:solidFill>
                  <a:schemeClr val="tx1"/>
                </a:solidFill>
                <a:latin typeface="+mn-lt"/>
                <a:ea typeface="+mn-ea"/>
                <a:cs typeface="+mn-cs"/>
              </a:rPr>
              <a:t>　　主要控制措施有：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）有明确可行的物料采购、仓储、运输、质检等方面的管理制度，并严格执行。</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）建立进料检验、入库、保管、标识、发放制度，并认真执行，严格控制质量。</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）转入本工序的原料或半成品，必须符合技术文件的规定。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）所加工出的半成品、成品符合质量要求，有批次或序列号标识。</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）对不合格品有控制办法，职责分明，能对不合格品有效隔离、标识、记录和处理。</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）生产物料信息管理有效，质量问题可追溯。</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、工艺方法的因素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法</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法的分析：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：是按法做的吗？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：看的明白吗？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：写的明白吗？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：法适合吗？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：有法吗？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：方法是给对应的人吗？方法在这个环境下行吗？</a:t>
            </a:r>
          </a:p>
          <a:p>
            <a:r>
              <a:rPr lang="zh-CN" altLang="en-US" sz="1200" b="0" i="0" kern="1200" dirty="0" smtClean="0">
                <a:solidFill>
                  <a:schemeClr val="tx1"/>
                </a:solidFill>
                <a:latin typeface="+mn-lt"/>
                <a:ea typeface="+mn-ea"/>
                <a:cs typeface="+mn-cs"/>
              </a:rPr>
              <a:t>　　主要控制措施有：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）工序流程布局科学合理，能保证产品质量满足要求。</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）能区分关键工序、特殊工序和一般工序，有效确立工序质量控制点，对工序和控制点能标识清楚。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）有正规有效的生产管理办法、质量控制办法和工艺操作文件。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）主要工序都有操作规程或作业指导书，操作文件对人员、工装、设备、操作方法、生产环境、过程参数等提出具体的技术要求。 特殊工序的工艺规程除明确工艺参数外，还应对工艺参数的控制方法、试样的制取、工作介质、设备和环境条件等作出具体的规定。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）工艺文件重要的过程参数和特性值经过工艺评定或工艺验证；特殊工序主要工艺参数的变更，必须经过充分试验验证或专家论证合格后，方可更改文件。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）对每个质量控制点规定检查要点、检查方法和接收准则，并规定相关处理办法。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）规定并执行工艺文件的编制、评定和审批程序，以保证生产现场所使用文件的正确、完整、统一性，工艺文件处于受控状态，现场能取得现行有效版本的工艺文件。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）各项文件能严格执行，记录资料能及时按要求填报。</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、环境的因素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环</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环的分析：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）在时间轴上环境变了吗？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）光线、温度、湿度、海拔、污染度考虑了吗？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）环境是安全的吗？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）环境是人为的吗？小环境与大坏境能并容吗？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）工作场所环境。指各种产品、原材料的摆放，工具、设备的布置和个人</a:t>
            </a:r>
            <a:r>
              <a:rPr lang="en-US" altLang="zh-CN" sz="1200" b="0" i="0" kern="1200" dirty="0" smtClean="0">
                <a:solidFill>
                  <a:schemeClr val="tx1"/>
                </a:solidFill>
                <a:latin typeface="+mn-lt"/>
                <a:ea typeface="+mn-ea"/>
                <a:cs typeface="+mn-cs"/>
              </a:rPr>
              <a:t>5S</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）对危险品控制。一是化学物品的堆放，诸如酒精、天那水之类。二是生产过程中产品对六种化学物质的控制（铅、汞、镉、六价络、多溴联苯、多溴二苯醚）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）生产环境。指具体生产过程中针对生产条件对温度、湿度、无尘度等要求的控制。</a:t>
            </a:r>
          </a:p>
          <a:p>
            <a:r>
              <a:rPr lang="zh-CN" altLang="en-US" sz="1200" b="0" i="0" kern="1200" dirty="0" smtClean="0">
                <a:solidFill>
                  <a:schemeClr val="tx1"/>
                </a:solidFill>
                <a:latin typeface="+mn-lt"/>
                <a:ea typeface="+mn-ea"/>
                <a:cs typeface="+mn-cs"/>
              </a:rPr>
              <a:t>　　主要控制措施有：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）有生产现场环境卫生方面的管理制度。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）环境因素如温度、湿度、光线等符合生产技术文件要求。</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）生产环境中有相关安全环保设备和措施，职工健康安全符合法律法规要求。</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）生产环境保持清洁、整齐、有序，无与生产无关的杂物。可借鉴</a:t>
            </a:r>
            <a:r>
              <a:rPr lang="en-US" altLang="zh-CN" sz="1200" b="0" i="0" kern="1200" dirty="0" smtClean="0">
                <a:solidFill>
                  <a:schemeClr val="tx1"/>
                </a:solidFill>
                <a:latin typeface="+mn-lt"/>
                <a:ea typeface="+mn-ea"/>
                <a:cs typeface="+mn-cs"/>
              </a:rPr>
              <a:t>5S</a:t>
            </a:r>
            <a:r>
              <a:rPr lang="zh-CN" altLang="en-US" sz="1200" b="0" i="0" kern="1200" dirty="0" smtClean="0">
                <a:solidFill>
                  <a:schemeClr val="tx1"/>
                </a:solidFill>
                <a:latin typeface="+mn-lt"/>
                <a:ea typeface="+mn-ea"/>
                <a:cs typeface="+mn-cs"/>
              </a:rPr>
              <a:t>相关要求。</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）材料、半成品、用具等均定置整齐存放。</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）相关环境记录能有效填报或取得。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、测量的因素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测</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测的分析：</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：工序检验策划文件准备好了吗？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：工序测量器具配置齐全了吗？性能满足要求吗？定期计量吗？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：检验策划合理吗？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：检查人员资质符合吗？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：交检交验点合理吗？</a:t>
            </a:r>
          </a:p>
          <a:p>
            <a:r>
              <a:rPr lang="zh-CN" altLang="en-US" sz="1200" b="0" i="0" kern="1200" dirty="0" smtClean="0">
                <a:solidFill>
                  <a:schemeClr val="tx1"/>
                </a:solidFill>
                <a:latin typeface="+mn-lt"/>
                <a:ea typeface="+mn-ea"/>
                <a:cs typeface="+mn-cs"/>
              </a:rPr>
              <a:t>　　主要控制措施包括：</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）确定测量任务及所要求的准确度，选择使用的、具有所需准确度和精密度能力的测试设备。</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）定期对所有测量和试验设备进行确认、校准和调整。</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）规定必要的校准规程。其内容包括设备类型、编号、地点、校验周期、校验方法、验收方法、验收标准，以及发生问题时应采取的措施。</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）保存校准记录。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）发现测量和试验设备未处于校准状态时，立即评定以前的测量和试验结果的有效性，并记入有关文件。</a:t>
            </a:r>
          </a:p>
          <a:p>
            <a:r>
              <a:rPr lang="zh-CN" altLang="en-US" sz="1200" b="0" i="0" kern="1200" dirty="0" smtClean="0">
                <a:solidFill>
                  <a:schemeClr val="tx1"/>
                </a:solidFill>
                <a:latin typeface="+mn-lt"/>
                <a:ea typeface="+mn-ea"/>
                <a:cs typeface="+mn-cs"/>
              </a:rPr>
              <a:t>　　工序标准化对</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提出了明确要求，我们应将工序标准化工作纳入工序质量改进的整体计划之中。在制定相关标准化要求基础上，通过工序质量的调查与分析，发现工序标准化各具体要求的执行偏差，进而采取改进措施。通过工序质量改进的持续循环，促进工序标准化的真正实现和持续改进，从而实现工序质量的持续改进。</a:t>
            </a:r>
          </a:p>
          <a:p>
            <a:r>
              <a:rPr lang="zh-CN" altLang="en-US" sz="1200" b="0" i="0" kern="1200" dirty="0" smtClean="0">
                <a:solidFill>
                  <a:schemeClr val="tx1"/>
                </a:solidFill>
                <a:latin typeface="+mn-lt"/>
                <a:ea typeface="+mn-ea"/>
                <a:cs typeface="+mn-cs"/>
              </a:rPr>
              <a:t>　　附：</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的应用</a:t>
            </a:r>
          </a:p>
          <a:p>
            <a:r>
              <a:rPr lang="zh-CN" altLang="en-US" sz="1200" b="0" i="0" kern="1200" dirty="0" smtClean="0">
                <a:solidFill>
                  <a:schemeClr val="tx1"/>
                </a:solidFill>
                <a:latin typeface="+mn-lt"/>
                <a:ea typeface="+mn-ea"/>
                <a:cs typeface="+mn-cs"/>
              </a:rPr>
              <a:t>　　现场管理</a:t>
            </a:r>
          </a:p>
          <a:p>
            <a:r>
              <a:rPr lang="zh-CN" altLang="en-US" sz="1200" b="0" i="0" kern="1200" dirty="0" smtClean="0">
                <a:solidFill>
                  <a:schemeClr val="tx1"/>
                </a:solidFill>
                <a:latin typeface="+mn-lt"/>
                <a:ea typeface="+mn-ea"/>
                <a:cs typeface="+mn-cs"/>
              </a:rPr>
              <a:t>　　工序标准化： 工序标准化作业对工序质量的关键，工序标准化在工序质量改进中具有突出地位，工序质量受</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即人、机、料、法、环、测六方面因素的影响，所以工作标准化就是要寻求</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的标准化；</a:t>
            </a:r>
          </a:p>
          <a:p>
            <a:r>
              <a:rPr lang="zh-CN" altLang="en-US" sz="1200" b="0" i="0" kern="1200" dirty="0" smtClean="0">
                <a:solidFill>
                  <a:schemeClr val="tx1"/>
                </a:solidFill>
                <a:latin typeface="+mn-lt"/>
                <a:ea typeface="+mn-ea"/>
                <a:cs typeface="+mn-cs"/>
              </a:rPr>
              <a:t>　　质量改进： </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是六个影响产品质量的主要因素，是分析质量问题产生的主要方向；</a:t>
            </a:r>
          </a:p>
          <a:p>
            <a:r>
              <a:rPr lang="zh-CN" altLang="en-US" sz="1200" b="0" i="0" kern="1200" dirty="0" smtClean="0">
                <a:solidFill>
                  <a:schemeClr val="tx1"/>
                </a:solidFill>
                <a:latin typeface="+mn-lt"/>
                <a:ea typeface="+mn-ea"/>
                <a:cs typeface="+mn-cs"/>
              </a:rPr>
              <a:t>　　管理改进：</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是现场管理的根本，是提升管理水平的主要方向；</a:t>
            </a:r>
          </a:p>
          <a:p>
            <a:r>
              <a:rPr lang="zh-CN" altLang="en-US" sz="1200" b="0" i="0" kern="1200" dirty="0" smtClean="0">
                <a:solidFill>
                  <a:schemeClr val="tx1"/>
                </a:solidFill>
                <a:latin typeface="+mn-lt"/>
                <a:ea typeface="+mn-ea"/>
                <a:cs typeface="+mn-cs"/>
              </a:rPr>
              <a:t>　　设计方案验证：在设计阶段充分进行</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分析和验证，可以使设计方案更符合工作作业要求。</a:t>
            </a:r>
          </a:p>
          <a:p>
            <a:r>
              <a:rPr lang="zh-CN" altLang="en-US" sz="1200" b="0" i="0" kern="1200" dirty="0" smtClean="0">
                <a:solidFill>
                  <a:schemeClr val="tx1"/>
                </a:solidFill>
                <a:latin typeface="+mn-lt"/>
                <a:ea typeface="+mn-ea"/>
                <a:cs typeface="+mn-cs"/>
              </a:rPr>
              <a:t>　　解决问题</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5M1E</a:t>
            </a:r>
            <a:r>
              <a:rPr lang="zh-CN" altLang="en-US" sz="1200" b="0" i="0" kern="1200" dirty="0" smtClean="0">
                <a:solidFill>
                  <a:schemeClr val="tx1"/>
                </a:solidFill>
                <a:latin typeface="+mn-lt"/>
                <a:ea typeface="+mn-ea"/>
                <a:cs typeface="+mn-cs"/>
              </a:rPr>
              <a:t>是我们分析和思考问题的方向，要解决现场问题还要和其他管理工具相结合使用，以发现问题产生的根本原因并制定相应的改进措施。常见的工具有以下几种：</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、鱼骨图</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鱼刺图</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石川图分析法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、故障树分析法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、头脑风暴法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5WHY</a:t>
            </a:r>
            <a:r>
              <a:rPr lang="zh-CN" altLang="en-US" sz="1200" b="0" i="0" kern="1200" dirty="0" smtClean="0">
                <a:solidFill>
                  <a:schemeClr val="tx1"/>
                </a:solidFill>
                <a:latin typeface="+mn-lt"/>
                <a:ea typeface="+mn-ea"/>
                <a:cs typeface="+mn-cs"/>
              </a:rPr>
              <a:t>分析法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5W2H</a:t>
            </a:r>
            <a:r>
              <a:rPr lang="zh-CN" altLang="en-US" sz="1200" b="0" i="0" kern="1200" dirty="0" smtClean="0">
                <a:solidFill>
                  <a:schemeClr val="tx1"/>
                </a:solidFill>
                <a:latin typeface="+mn-lt"/>
                <a:ea typeface="+mn-ea"/>
                <a:cs typeface="+mn-cs"/>
              </a:rPr>
              <a:t>分析法</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1E5D05EF-C408-47C5-B0BC-1193E110D4E3}"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openxmlformats.org/officeDocument/2006/relationships/image" Target="../media/image14.png"/><Relationship Id="rId5" Type="http://schemas.openxmlformats.org/officeDocument/2006/relationships/diagramColors" Target="../diagrams/colors6.xml"/><Relationship Id="rId10" Type="http://schemas.openxmlformats.org/officeDocument/2006/relationships/image" Target="../media/image13.jpeg"/><Relationship Id="rId4" Type="http://schemas.openxmlformats.org/officeDocument/2006/relationships/diagramQuickStyle" Target="../diagrams/quickStyle6.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zh-CN" b="1" dirty="0"/>
              <a:t>第三章</a:t>
            </a:r>
            <a:r>
              <a:rPr lang="en-US" altLang="zh-CN" b="1" dirty="0"/>
              <a:t>  </a:t>
            </a:r>
            <a:r>
              <a:rPr lang="zh-CN" altLang="zh-CN" b="1" dirty="0"/>
              <a:t>决策与</a:t>
            </a:r>
            <a:r>
              <a:rPr lang="zh-CN" altLang="zh-CN" b="1" dirty="0" smtClean="0"/>
              <a:t>决策过程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249780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三、决策的功能与任务</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（一）决策的功能</a:t>
            </a:r>
          </a:p>
        </p:txBody>
      </p:sp>
      <p:graphicFrame>
        <p:nvGraphicFramePr>
          <p:cNvPr id="4" name="图示 3"/>
          <p:cNvGraphicFramePr/>
          <p:nvPr>
            <p:extLst>
              <p:ext uri="{D42A27DB-BD31-4B8C-83A1-F6EECF244321}">
                <p14:modId xmlns:p14="http://schemas.microsoft.com/office/powerpoint/2010/main" xmlns="" val="3806000615"/>
              </p:ext>
            </p:extLst>
          </p:nvPr>
        </p:nvGraphicFramePr>
        <p:xfrm>
          <a:off x="785786" y="1785926"/>
          <a:ext cx="7929618"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37623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三、决策的功能与任务</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决策</a:t>
            </a:r>
            <a:r>
              <a:rPr lang="zh-CN" altLang="en-US" sz="2000" dirty="0" smtClean="0"/>
              <a:t>的任务</a:t>
            </a:r>
            <a:endParaRPr lang="zh-CN" altLang="en-US" sz="2000" dirty="0"/>
          </a:p>
        </p:txBody>
      </p:sp>
      <p:graphicFrame>
        <p:nvGraphicFramePr>
          <p:cNvPr id="4" name="图示 3"/>
          <p:cNvGraphicFramePr/>
          <p:nvPr>
            <p:extLst>
              <p:ext uri="{D42A27DB-BD31-4B8C-83A1-F6EECF244321}">
                <p14:modId xmlns:p14="http://schemas.microsoft.com/office/powerpoint/2010/main" xmlns="" val="3120762654"/>
              </p:ext>
            </p:extLst>
          </p:nvPr>
        </p:nvGraphicFramePr>
        <p:xfrm>
          <a:off x="571472" y="1785926"/>
          <a:ext cx="7977222" cy="4442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60030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第二节</a:t>
            </a:r>
            <a:r>
              <a:rPr lang="en-US" altLang="zh-CN" dirty="0"/>
              <a:t>  </a:t>
            </a:r>
            <a:r>
              <a:rPr lang="zh-CN" altLang="zh-CN" dirty="0"/>
              <a:t>决策的类型与特征</a:t>
            </a:r>
            <a:endParaRPr lang="zh-CN" altLang="en-US"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一、决策的分类</a:t>
            </a:r>
            <a:endParaRPr lang="zh-CN" altLang="en-US" sz="2000" dirty="0"/>
          </a:p>
        </p:txBody>
      </p:sp>
      <p:graphicFrame>
        <p:nvGraphicFramePr>
          <p:cNvPr id="4" name="图示 3"/>
          <p:cNvGraphicFramePr/>
          <p:nvPr>
            <p:extLst>
              <p:ext uri="{D42A27DB-BD31-4B8C-83A1-F6EECF244321}">
                <p14:modId xmlns:p14="http://schemas.microsoft.com/office/powerpoint/2010/main" xmlns="" val="1333327944"/>
              </p:ext>
            </p:extLst>
          </p:nvPr>
        </p:nvGraphicFramePr>
        <p:xfrm>
          <a:off x="467544" y="1268760"/>
          <a:ext cx="7152456" cy="520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45039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第二节</a:t>
            </a:r>
            <a:r>
              <a:rPr lang="en-US" altLang="zh-CN" dirty="0"/>
              <a:t>  </a:t>
            </a:r>
            <a:r>
              <a:rPr lang="zh-CN" altLang="zh-CN" dirty="0"/>
              <a:t>决策的类型与特征</a:t>
            </a:r>
            <a:endParaRPr lang="zh-CN" altLang="en-US"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二、决策的特征</a:t>
            </a:r>
            <a:endParaRPr lang="zh-CN" altLang="en-US" sz="2000" dirty="0"/>
          </a:p>
        </p:txBody>
      </p:sp>
      <p:graphicFrame>
        <p:nvGraphicFramePr>
          <p:cNvPr id="2" name="图示 1"/>
          <p:cNvGraphicFramePr/>
          <p:nvPr>
            <p:extLst>
              <p:ext uri="{D42A27DB-BD31-4B8C-83A1-F6EECF244321}">
                <p14:modId xmlns:p14="http://schemas.microsoft.com/office/powerpoint/2010/main" xmlns="" val="2140999307"/>
              </p:ext>
            </p:extLst>
          </p:nvPr>
        </p:nvGraphicFramePr>
        <p:xfrm>
          <a:off x="1524000" y="22048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cstate="print"/>
          <a:stretch>
            <a:fillRect/>
          </a:stretch>
        </p:blipFill>
        <p:spPr>
          <a:xfrm>
            <a:off x="5436096" y="1052736"/>
            <a:ext cx="1753317" cy="1628860"/>
          </a:xfrm>
          <a:prstGeom prst="rect">
            <a:avLst/>
          </a:prstGeom>
        </p:spPr>
      </p:pic>
      <p:pic>
        <p:nvPicPr>
          <p:cNvPr id="11" name="图片 10"/>
          <p:cNvPicPr>
            <a:picLocks noChangeAspect="1"/>
          </p:cNvPicPr>
          <p:nvPr/>
        </p:nvPicPr>
        <p:blipFill>
          <a:blip r:embed="rId8" cstate="print"/>
          <a:stretch>
            <a:fillRect/>
          </a:stretch>
        </p:blipFill>
        <p:spPr>
          <a:xfrm>
            <a:off x="7173408" y="2780928"/>
            <a:ext cx="1865784" cy="1865784"/>
          </a:xfrm>
          <a:prstGeom prst="rect">
            <a:avLst/>
          </a:prstGeom>
        </p:spPr>
      </p:pic>
      <p:pic>
        <p:nvPicPr>
          <p:cNvPr id="12" name="图片 11"/>
          <p:cNvPicPr>
            <a:picLocks noChangeAspect="1"/>
          </p:cNvPicPr>
          <p:nvPr/>
        </p:nvPicPr>
        <p:blipFill>
          <a:blip r:embed="rId9" cstate="print"/>
          <a:stretch>
            <a:fillRect/>
          </a:stretch>
        </p:blipFill>
        <p:spPr>
          <a:xfrm>
            <a:off x="6444208" y="4725144"/>
            <a:ext cx="2232248" cy="1582802"/>
          </a:xfrm>
          <a:prstGeom prst="rect">
            <a:avLst/>
          </a:prstGeom>
        </p:spPr>
      </p:pic>
      <p:pic>
        <p:nvPicPr>
          <p:cNvPr id="6152" name="Picture 8" descr="http://photo.16pic.com/00/04/29/16pic_429283_b.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971600" y="4653136"/>
            <a:ext cx="1886751" cy="1912875"/>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图片 13"/>
          <p:cNvPicPr>
            <a:picLocks noChangeAspect="1"/>
          </p:cNvPicPr>
          <p:nvPr/>
        </p:nvPicPr>
        <p:blipFill>
          <a:blip r:embed="rId11" cstate="print"/>
          <a:stretch>
            <a:fillRect/>
          </a:stretch>
        </p:blipFill>
        <p:spPr>
          <a:xfrm>
            <a:off x="179512" y="2101705"/>
            <a:ext cx="2016224" cy="2254284"/>
          </a:xfrm>
          <a:prstGeom prst="rect">
            <a:avLst/>
          </a:prstGeom>
        </p:spPr>
      </p:pic>
    </p:spTree>
    <p:extLst>
      <p:ext uri="{BB962C8B-B14F-4D97-AF65-F5344CB8AC3E}">
        <p14:creationId xmlns:p14="http://schemas.microsoft.com/office/powerpoint/2010/main" xmlns="" val="2249804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第三节</a:t>
            </a:r>
            <a:r>
              <a:rPr lang="en-US" altLang="zh-CN" dirty="0"/>
              <a:t>  </a:t>
            </a:r>
            <a:r>
              <a:rPr lang="zh-CN" altLang="zh-CN" dirty="0"/>
              <a:t>决策过程与</a:t>
            </a:r>
            <a:r>
              <a:rPr lang="zh-CN" altLang="zh-CN" dirty="0" smtClean="0"/>
              <a:t>影响因素</a:t>
            </a:r>
            <a:endParaRPr lang="zh-CN" altLang="en-US" dirty="0"/>
          </a:p>
        </p:txBody>
      </p:sp>
      <p:sp>
        <p:nvSpPr>
          <p:cNvPr id="3" name="内容占位符 2"/>
          <p:cNvSpPr>
            <a:spLocks noGrp="1"/>
          </p:cNvSpPr>
          <p:nvPr>
            <p:ph idx="1"/>
          </p:nvPr>
        </p:nvSpPr>
        <p:spPr>
          <a:xfrm>
            <a:off x="395536" y="1379909"/>
            <a:ext cx="8229600" cy="968971"/>
          </a:xfrm>
        </p:spPr>
        <p:txBody>
          <a:bodyPr>
            <a:normAutofit/>
          </a:bodyPr>
          <a:lstStyle/>
          <a:p>
            <a:pPr marL="0" indent="457200">
              <a:buNone/>
            </a:pPr>
            <a:r>
              <a:rPr lang="zh-CN" altLang="zh-CN" sz="2000" dirty="0"/>
              <a:t>决策是解决问题的过程。这个过程受到环境、组织历史、决策者特点以及组织文化等因素的影响。</a:t>
            </a:r>
          </a:p>
          <a:p>
            <a:pPr marL="0" indent="457200">
              <a:buNone/>
            </a:pPr>
            <a:endParaRPr lang="zh-CN" altLang="en-US" sz="2000" dirty="0"/>
          </a:p>
        </p:txBody>
      </p:sp>
      <p:pic>
        <p:nvPicPr>
          <p:cNvPr id="6" name="图片 5"/>
          <p:cNvPicPr>
            <a:picLocks noChangeAspect="1"/>
          </p:cNvPicPr>
          <p:nvPr/>
        </p:nvPicPr>
        <p:blipFill rotWithShape="1">
          <a:blip r:embed="rId2" cstate="print"/>
          <a:srcRect r="-975" b="9341"/>
          <a:stretch/>
        </p:blipFill>
        <p:spPr>
          <a:xfrm>
            <a:off x="2447764" y="2465257"/>
            <a:ext cx="4248472" cy="3888432"/>
          </a:xfrm>
          <a:prstGeom prst="rect">
            <a:avLst/>
          </a:prstGeom>
          <a:effectLst>
            <a:softEdge rad="127000"/>
          </a:effectLst>
        </p:spPr>
      </p:pic>
      <p:sp>
        <p:nvSpPr>
          <p:cNvPr id="7" name="标题 1"/>
          <p:cNvSpPr txBox="1"/>
          <p:nvPr/>
        </p:nvSpPr>
        <p:spPr>
          <a:xfrm>
            <a:off x="395536" y="209431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一、决策过程</a:t>
            </a:r>
            <a:endParaRPr lang="zh-CN" altLang="en-US" sz="2000" dirty="0"/>
          </a:p>
        </p:txBody>
      </p:sp>
    </p:spTree>
    <p:extLst>
      <p:ext uri="{BB962C8B-B14F-4D97-AF65-F5344CB8AC3E}">
        <p14:creationId xmlns:p14="http://schemas.microsoft.com/office/powerpoint/2010/main" xmlns="" val="2464877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（一）识别问题</a:t>
            </a:r>
            <a:endParaRPr lang="zh-CN" altLang="en-US" sz="2000" dirty="0"/>
          </a:p>
        </p:txBody>
      </p:sp>
      <p:sp>
        <p:nvSpPr>
          <p:cNvPr id="13" name="内容占位符 2"/>
          <p:cNvSpPr>
            <a:spLocks noGrp="1"/>
          </p:cNvSpPr>
          <p:nvPr>
            <p:ph idx="1"/>
          </p:nvPr>
        </p:nvSpPr>
        <p:spPr>
          <a:xfrm>
            <a:off x="628650" y="1916832"/>
            <a:ext cx="7886700" cy="1925019"/>
          </a:xfrm>
        </p:spPr>
        <p:txBody>
          <a:bodyPr>
            <a:normAutofit fontScale="85000" lnSpcReduction="20000"/>
          </a:bodyPr>
          <a:lstStyle/>
          <a:p>
            <a:pPr marL="0" indent="457200">
              <a:lnSpc>
                <a:spcPct val="150000"/>
              </a:lnSpc>
              <a:buNone/>
            </a:pPr>
            <a:r>
              <a:rPr lang="zh-CN" altLang="zh-CN" sz="2000" dirty="0"/>
              <a:t>找出现状与预期结果的偏离。管理者所面临的问题是多方面的，有</a:t>
            </a:r>
            <a:r>
              <a:rPr lang="zh-CN" altLang="zh-CN" sz="2000" b="1" dirty="0">
                <a:solidFill>
                  <a:srgbClr val="C00000"/>
                </a:solidFill>
              </a:rPr>
              <a:t>危机型问题</a:t>
            </a:r>
            <a:r>
              <a:rPr lang="zh-CN" altLang="zh-CN" sz="2000" dirty="0"/>
              <a:t>、</a:t>
            </a:r>
            <a:r>
              <a:rPr lang="zh-CN" altLang="zh-CN" sz="2000" b="1" dirty="0">
                <a:solidFill>
                  <a:srgbClr val="C00000"/>
                </a:solidFill>
              </a:rPr>
              <a:t>非危机型问题</a:t>
            </a:r>
            <a:r>
              <a:rPr lang="zh-CN" altLang="zh-CN" sz="2000" dirty="0"/>
              <a:t>、</a:t>
            </a:r>
            <a:r>
              <a:rPr lang="zh-CN" altLang="zh-CN" sz="2000" b="1" dirty="0">
                <a:solidFill>
                  <a:srgbClr val="C00000"/>
                </a:solidFill>
              </a:rPr>
              <a:t>机会型问题</a:t>
            </a:r>
            <a:r>
              <a:rPr lang="zh-CN" altLang="zh-CN" sz="2000" dirty="0" smtClean="0"/>
              <a:t>。</a:t>
            </a:r>
            <a:endParaRPr lang="en-US" altLang="zh-CN" sz="2000" dirty="0" smtClean="0"/>
          </a:p>
          <a:p>
            <a:pPr marL="0" indent="457200">
              <a:lnSpc>
                <a:spcPct val="150000"/>
              </a:lnSpc>
              <a:buNone/>
            </a:pPr>
            <a:r>
              <a:rPr lang="zh-CN" altLang="zh-CN" sz="2000" dirty="0" smtClean="0"/>
              <a:t>识别</a:t>
            </a:r>
            <a:r>
              <a:rPr lang="zh-CN" altLang="zh-CN" sz="2000" dirty="0"/>
              <a:t>问题是决策过程的开始，以后各个阶段的活动都将围绕所识别的问题展开。如果识别问题不当，所做出的决策将无助于解决真正的问题，因而将直接影响决策效果。</a:t>
            </a:r>
          </a:p>
          <a:p>
            <a:pPr marL="0" indent="457200">
              <a:buNone/>
            </a:pPr>
            <a:endParaRPr lang="zh-CN" altLang="en-US" sz="2000" dirty="0"/>
          </a:p>
        </p:txBody>
      </p:sp>
    </p:spTree>
    <p:extLst>
      <p:ext uri="{BB962C8B-B14F-4D97-AF65-F5344CB8AC3E}">
        <p14:creationId xmlns:p14="http://schemas.microsoft.com/office/powerpoint/2010/main" xmlns="" val="1644385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（二）诊断原因</a:t>
            </a:r>
            <a:endParaRPr lang="zh-CN" altLang="en-US" sz="2000" dirty="0"/>
          </a:p>
        </p:txBody>
      </p:sp>
      <p:sp>
        <p:nvSpPr>
          <p:cNvPr id="13" name="内容占位符 2"/>
          <p:cNvSpPr>
            <a:spLocks noGrp="1"/>
          </p:cNvSpPr>
          <p:nvPr>
            <p:ph idx="1"/>
          </p:nvPr>
        </p:nvSpPr>
        <p:spPr>
          <a:xfrm>
            <a:off x="628650" y="1916832"/>
            <a:ext cx="7886700" cy="1925019"/>
          </a:xfrm>
        </p:spPr>
        <p:txBody>
          <a:bodyPr>
            <a:normAutofit/>
          </a:bodyPr>
          <a:lstStyle/>
          <a:p>
            <a:pPr marL="0" indent="457200">
              <a:lnSpc>
                <a:spcPct val="150000"/>
              </a:lnSpc>
              <a:buNone/>
            </a:pPr>
            <a:r>
              <a:rPr lang="zh-CN" altLang="en-US" sz="2000" dirty="0"/>
              <a:t>识别问题不是目的，关键还要根据各种现象诊断出问题产生的原因，这样才能考虑采取什么措施，选择哪种行动方案。可以通过尝试性地询问来发掘问题的原因。</a:t>
            </a:r>
          </a:p>
        </p:txBody>
      </p:sp>
      <p:pic>
        <p:nvPicPr>
          <p:cNvPr id="12290" name="Picture 2" descr="http://img.mp.itc.cn/upload/20170609/1a569bbca6d54b6c9b9e924188816b17_th.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7664" y="3501008"/>
            <a:ext cx="5738651" cy="30119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070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（三）确定目标</a:t>
            </a:r>
            <a:endParaRPr lang="zh-CN" altLang="en-US" sz="2000" dirty="0"/>
          </a:p>
        </p:txBody>
      </p:sp>
      <p:sp>
        <p:nvSpPr>
          <p:cNvPr id="13" name="内容占位符 2"/>
          <p:cNvSpPr>
            <a:spLocks noGrp="1"/>
          </p:cNvSpPr>
          <p:nvPr>
            <p:ph idx="1"/>
          </p:nvPr>
        </p:nvSpPr>
        <p:spPr>
          <a:xfrm>
            <a:off x="628650" y="1916832"/>
            <a:ext cx="7886700" cy="1925019"/>
          </a:xfrm>
        </p:spPr>
        <p:txBody>
          <a:bodyPr>
            <a:normAutofit/>
          </a:bodyPr>
          <a:lstStyle/>
          <a:p>
            <a:pPr marL="0" indent="457200">
              <a:lnSpc>
                <a:spcPct val="150000"/>
              </a:lnSpc>
              <a:buNone/>
            </a:pPr>
            <a:r>
              <a:rPr lang="zh-CN" altLang="en-US" sz="2000" dirty="0"/>
              <a:t>找到问题及其原因之后，应该分析问题的各个构成要素，明确各构成要素的相互关系并确定重点，以找到本次决策所要达到的目的，即确定目标。</a:t>
            </a:r>
          </a:p>
        </p:txBody>
      </p:sp>
      <p:pic>
        <p:nvPicPr>
          <p:cNvPr id="15362" name="Picture 2" descr="http://imgqn.koudaitong.com/upload_files/2015/04/29/FvgsLGDFrI5-x5bB7NkDh9iYdQHZ.jpg%21730x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28875" y="3645024"/>
            <a:ext cx="4286250" cy="27622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92040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（四）制定备选方案</a:t>
            </a:r>
            <a:endParaRPr lang="zh-CN" altLang="en-US" sz="2000" dirty="0"/>
          </a:p>
        </p:txBody>
      </p:sp>
      <p:sp>
        <p:nvSpPr>
          <p:cNvPr id="13" name="内容占位符 2"/>
          <p:cNvSpPr>
            <a:spLocks noGrp="1"/>
          </p:cNvSpPr>
          <p:nvPr>
            <p:ph idx="1"/>
          </p:nvPr>
        </p:nvSpPr>
        <p:spPr>
          <a:xfrm>
            <a:off x="628650" y="1916832"/>
            <a:ext cx="7886700" cy="3941060"/>
          </a:xfrm>
        </p:spPr>
        <p:txBody>
          <a:bodyPr>
            <a:normAutofit fontScale="47500" lnSpcReduction="20000"/>
          </a:bodyPr>
          <a:lstStyle/>
          <a:p>
            <a:pPr marL="0" indent="457200">
              <a:lnSpc>
                <a:spcPct val="150000"/>
              </a:lnSpc>
              <a:buNone/>
            </a:pPr>
            <a:r>
              <a:rPr lang="zh-CN" altLang="en-US" sz="4200" dirty="0"/>
              <a:t>明确了解决问题要达到的目标后，决策者要找出约束条件下的多个可行方案，并对每个行动方案的潜在结果进行预测。</a:t>
            </a:r>
          </a:p>
          <a:p>
            <a:pPr marL="0" indent="457200">
              <a:lnSpc>
                <a:spcPct val="150000"/>
              </a:lnSpc>
              <a:buNone/>
            </a:pPr>
            <a:r>
              <a:rPr lang="zh-CN" altLang="en-US" sz="4200" dirty="0"/>
              <a:t>在多数情况下，它要求决策者在一定的时间和成本约束下，对相关的组织内外部环境进行</a:t>
            </a:r>
            <a:r>
              <a:rPr lang="zh-CN" altLang="en-US" sz="4200" dirty="0">
                <a:solidFill>
                  <a:srgbClr val="C00000"/>
                </a:solidFill>
              </a:rPr>
              <a:t>调查</a:t>
            </a:r>
            <a:r>
              <a:rPr lang="zh-CN" altLang="en-US" sz="4200" dirty="0"/>
              <a:t>，收集与问题有关的、有助于形成行动方案的</a:t>
            </a:r>
            <a:r>
              <a:rPr lang="zh-CN" altLang="en-US" sz="4200" dirty="0">
                <a:solidFill>
                  <a:srgbClr val="C00000"/>
                </a:solidFill>
              </a:rPr>
              <a:t>信息</a:t>
            </a:r>
            <a:r>
              <a:rPr lang="zh-CN" altLang="en-US" sz="4200" dirty="0"/>
              <a:t>进行</a:t>
            </a:r>
            <a:r>
              <a:rPr lang="zh-CN" altLang="en-US" sz="4200" dirty="0">
                <a:solidFill>
                  <a:srgbClr val="C00000"/>
                </a:solidFill>
              </a:rPr>
              <a:t>分析</a:t>
            </a:r>
            <a:r>
              <a:rPr lang="zh-CN" altLang="en-US" sz="4200" dirty="0"/>
              <a:t>。同时，决策者应当注意避免因主观偏好接受第一个找到的可行方案而中止该阶段的继续进行。在这一阶段中，</a:t>
            </a:r>
            <a:r>
              <a:rPr lang="zh-CN" altLang="en-US" sz="4200" dirty="0">
                <a:solidFill>
                  <a:srgbClr val="C00000"/>
                </a:solidFill>
              </a:rPr>
              <a:t>创新</a:t>
            </a:r>
            <a:r>
              <a:rPr lang="zh-CN" altLang="en-US" sz="4200" dirty="0"/>
              <a:t>因素的运用是最重要的，应注意与创新方法的适度结合。</a:t>
            </a:r>
          </a:p>
          <a:p>
            <a:pPr marL="0" indent="457200">
              <a:lnSpc>
                <a:spcPct val="150000"/>
              </a:lnSpc>
              <a:buNone/>
            </a:pPr>
            <a:endParaRPr lang="zh-CN" altLang="en-US" sz="2000" dirty="0"/>
          </a:p>
        </p:txBody>
      </p:sp>
    </p:spTree>
    <p:extLst>
      <p:ext uri="{BB962C8B-B14F-4D97-AF65-F5344CB8AC3E}">
        <p14:creationId xmlns:p14="http://schemas.microsoft.com/office/powerpoint/2010/main" xmlns="" val="3137953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（五）评价、选择方案</a:t>
            </a:r>
            <a:endParaRPr lang="zh-CN" altLang="en-US" sz="2000" dirty="0"/>
          </a:p>
        </p:txBody>
      </p:sp>
      <p:sp>
        <p:nvSpPr>
          <p:cNvPr id="2" name="云形标注 1"/>
          <p:cNvSpPr/>
          <p:nvPr/>
        </p:nvSpPr>
        <p:spPr>
          <a:xfrm>
            <a:off x="971600" y="2047691"/>
            <a:ext cx="2808312" cy="129614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是否可行？</a:t>
            </a:r>
            <a:endParaRPr lang="zh-CN" altLang="en-US" dirty="0"/>
          </a:p>
        </p:txBody>
      </p:sp>
      <p:sp>
        <p:nvSpPr>
          <p:cNvPr id="6" name="云形标注 5"/>
          <p:cNvSpPr/>
          <p:nvPr/>
        </p:nvSpPr>
        <p:spPr>
          <a:xfrm>
            <a:off x="2915816" y="3193779"/>
            <a:ext cx="2808312" cy="1296144"/>
          </a:xfrm>
          <a:prstGeom prst="cloud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是否能够满意解决问题？</a:t>
            </a:r>
            <a:endParaRPr lang="zh-CN" altLang="en-US" dirty="0"/>
          </a:p>
        </p:txBody>
      </p:sp>
      <p:sp>
        <p:nvSpPr>
          <p:cNvPr id="7" name="云形标注 6"/>
          <p:cNvSpPr/>
          <p:nvPr/>
        </p:nvSpPr>
        <p:spPr>
          <a:xfrm>
            <a:off x="4932040" y="4487009"/>
            <a:ext cx="2808312" cy="1296144"/>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后续影响如何？</a:t>
            </a:r>
            <a:endParaRPr lang="zh-CN" altLang="en-US" dirty="0"/>
          </a:p>
        </p:txBody>
      </p:sp>
    </p:spTree>
    <p:extLst>
      <p:ext uri="{BB962C8B-B14F-4D97-AF65-F5344CB8AC3E}">
        <p14:creationId xmlns:p14="http://schemas.microsoft.com/office/powerpoint/2010/main" xmlns="" val="593897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2337123"/>
          </a:xfrm>
        </p:spPr>
        <p:txBody>
          <a:bodyPr>
            <a:normAutofit fontScale="85000" lnSpcReduction="10000"/>
          </a:bodyPr>
          <a:lstStyle/>
          <a:p>
            <a:pPr marL="0" indent="457200">
              <a:lnSpc>
                <a:spcPct val="150000"/>
              </a:lnSpc>
              <a:buNone/>
            </a:pPr>
            <a:r>
              <a:rPr lang="zh-CN" altLang="zh-CN" sz="2000" dirty="0">
                <a:solidFill>
                  <a:srgbClr val="C00000"/>
                </a:solidFill>
              </a:rPr>
              <a:t>管理的核心是决策</a:t>
            </a:r>
            <a:r>
              <a:rPr lang="zh-CN" altLang="zh-CN" sz="2000" dirty="0"/>
              <a:t>，制定决策并承担相应的责任是管理人员工作的基本</a:t>
            </a:r>
            <a:r>
              <a:rPr lang="zh-CN" altLang="zh-CN" sz="2000" dirty="0" smtClean="0"/>
              <a:t>内容</a:t>
            </a:r>
            <a:r>
              <a:rPr lang="zh-CN" altLang="en-US" sz="2000" dirty="0" smtClean="0"/>
              <a:t>。</a:t>
            </a:r>
            <a:endParaRPr lang="en-US" altLang="zh-CN" sz="2000" dirty="0" smtClean="0"/>
          </a:p>
          <a:p>
            <a:pPr marL="0" indent="457200">
              <a:lnSpc>
                <a:spcPct val="150000"/>
              </a:lnSpc>
              <a:buNone/>
            </a:pPr>
            <a:r>
              <a:rPr lang="zh-CN" altLang="zh-CN" sz="2000" dirty="0"/>
              <a:t>管理是科学与艺术的融合，决策则是这种融合的最佳体现。从日常生活到科研开发，从工商企业的日常经营到政团宗教等的非营利活动，都会涉及不同类型的决策。有些决策是人们依据经验做出的，而更多的决策则是管理者在运用科学的决策技术和方法的基础上研究制定的。</a:t>
            </a:r>
          </a:p>
          <a:p>
            <a:pPr marL="0" indent="457200">
              <a:buNone/>
            </a:pPr>
            <a:endParaRPr lang="zh-CN" altLang="en-US" sz="2000" dirty="0"/>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第一节</a:t>
            </a:r>
            <a:r>
              <a:rPr lang="en-US" altLang="zh-CN" dirty="0"/>
              <a:t>  </a:t>
            </a:r>
            <a:r>
              <a:rPr lang="zh-CN" altLang="zh-CN" dirty="0"/>
              <a:t>决策及其任务</a:t>
            </a:r>
            <a:endParaRPr lang="zh-CN" altLang="en-US" dirty="0"/>
          </a:p>
        </p:txBody>
      </p:sp>
    </p:spTree>
    <p:extLst>
      <p:ext uri="{BB962C8B-B14F-4D97-AF65-F5344CB8AC3E}">
        <p14:creationId xmlns:p14="http://schemas.microsoft.com/office/powerpoint/2010/main" xmlns="" val="363293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（六）实施和监督</a:t>
            </a:r>
            <a:endParaRPr lang="zh-CN" altLang="en-US" sz="2000" dirty="0"/>
          </a:p>
        </p:txBody>
      </p:sp>
      <p:sp>
        <p:nvSpPr>
          <p:cNvPr id="13" name="内容占位符 2"/>
          <p:cNvSpPr>
            <a:spLocks noGrp="1"/>
          </p:cNvSpPr>
          <p:nvPr>
            <p:ph idx="1"/>
          </p:nvPr>
        </p:nvSpPr>
        <p:spPr>
          <a:xfrm>
            <a:off x="628650" y="1916832"/>
            <a:ext cx="7886700" cy="1925019"/>
          </a:xfrm>
        </p:spPr>
        <p:txBody>
          <a:bodyPr>
            <a:normAutofit/>
          </a:bodyPr>
          <a:lstStyle/>
          <a:p>
            <a:pPr marL="0" indent="457200">
              <a:lnSpc>
                <a:spcPct val="150000"/>
              </a:lnSpc>
              <a:buNone/>
            </a:pPr>
            <a:r>
              <a:rPr lang="zh-CN" altLang="en-US" sz="2000" dirty="0"/>
              <a:t>一项科学的决策很有可能由于实施方面的问题而无法获得预期成果，甚至导致失败。从这个意义上说，实施决策比评价、选择行动方案更重要。决策工作不仅仅是制定并选择最满意的方案，而且必须将其转化为实际行动，并制定出能够衡量其进展状况的监测指标。</a:t>
            </a:r>
          </a:p>
        </p:txBody>
      </p:sp>
      <p:pic>
        <p:nvPicPr>
          <p:cNvPr id="2" name="图片 1"/>
          <p:cNvPicPr>
            <a:picLocks noChangeAspect="1"/>
          </p:cNvPicPr>
          <p:nvPr/>
        </p:nvPicPr>
        <p:blipFill>
          <a:blip r:embed="rId2" cstate="print"/>
          <a:stretch>
            <a:fillRect/>
          </a:stretch>
        </p:blipFill>
        <p:spPr>
          <a:xfrm>
            <a:off x="6499126" y="3841851"/>
            <a:ext cx="1835891" cy="2467469"/>
          </a:xfrm>
          <a:prstGeom prst="rect">
            <a:avLst/>
          </a:prstGeom>
        </p:spPr>
      </p:pic>
    </p:spTree>
    <p:extLst>
      <p:ext uri="{BB962C8B-B14F-4D97-AF65-F5344CB8AC3E}">
        <p14:creationId xmlns:p14="http://schemas.microsoft.com/office/powerpoint/2010/main" xmlns="" val="3788570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二、决策的影响因素</a:t>
            </a:r>
            <a:endParaRPr lang="zh-CN" altLang="en-US" sz="3200" dirty="0"/>
          </a:p>
        </p:txBody>
      </p:sp>
      <p:graphicFrame>
        <p:nvGraphicFramePr>
          <p:cNvPr id="10" name="图示 9"/>
          <p:cNvGraphicFramePr/>
          <p:nvPr>
            <p:extLst>
              <p:ext uri="{D42A27DB-BD31-4B8C-83A1-F6EECF244321}">
                <p14:modId xmlns:p14="http://schemas.microsoft.com/office/powerpoint/2010/main" xmlns="" val="653075175"/>
              </p:ext>
            </p:extLst>
          </p:nvPr>
        </p:nvGraphicFramePr>
        <p:xfrm>
          <a:off x="500034" y="1357298"/>
          <a:ext cx="8215370"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643834" y="6000768"/>
            <a:ext cx="785818"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dirty="0" smtClean="0"/>
              <a:t>10.14</a:t>
            </a:r>
            <a:endParaRPr lang="zh-CN" altLang="en-US" dirty="0"/>
          </a:p>
        </p:txBody>
      </p:sp>
    </p:spTree>
    <p:extLst>
      <p:ext uri="{BB962C8B-B14F-4D97-AF65-F5344CB8AC3E}">
        <p14:creationId xmlns:p14="http://schemas.microsoft.com/office/powerpoint/2010/main" xmlns="" val="1963368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359833" y="133234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（一）提高决策效率和效果的准则</a:t>
            </a:r>
          </a:p>
        </p:txBody>
      </p:sp>
      <p:graphicFrame>
        <p:nvGraphicFramePr>
          <p:cNvPr id="8" name="图示 7"/>
          <p:cNvGraphicFramePr/>
          <p:nvPr>
            <p:extLst>
              <p:ext uri="{D42A27DB-BD31-4B8C-83A1-F6EECF244321}">
                <p14:modId xmlns:p14="http://schemas.microsoft.com/office/powerpoint/2010/main" xmlns="" val="4048862085"/>
              </p:ext>
            </p:extLst>
          </p:nvPr>
        </p:nvGraphicFramePr>
        <p:xfrm>
          <a:off x="1524000" y="211787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线形标注 1 9"/>
          <p:cNvSpPr/>
          <p:nvPr/>
        </p:nvSpPr>
        <p:spPr>
          <a:xfrm>
            <a:off x="6611888" y="1979228"/>
            <a:ext cx="2016224" cy="720080"/>
          </a:xfrm>
          <a:prstGeom prst="borderCallout1">
            <a:avLst>
              <a:gd name="adj1" fmla="val 18750"/>
              <a:gd name="adj2" fmla="val -8333"/>
              <a:gd name="adj3" fmla="val 136236"/>
              <a:gd name="adj4" fmla="val -58254"/>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靠近问题</a:t>
            </a:r>
            <a:endParaRPr lang="zh-CN" altLang="en-US" dirty="0"/>
          </a:p>
        </p:txBody>
      </p:sp>
      <p:sp>
        <p:nvSpPr>
          <p:cNvPr id="11" name="线形标注 1 10"/>
          <p:cNvSpPr/>
          <p:nvPr/>
        </p:nvSpPr>
        <p:spPr>
          <a:xfrm>
            <a:off x="6444208" y="4365104"/>
            <a:ext cx="2016224" cy="792088"/>
          </a:xfrm>
          <a:prstGeom prst="borderCallout1">
            <a:avLst>
              <a:gd name="adj1" fmla="val 18750"/>
              <a:gd name="adj2" fmla="val -8333"/>
              <a:gd name="adj3" fmla="val -27540"/>
              <a:gd name="adj4" fmla="val -68426"/>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t>适应变化</a:t>
            </a:r>
            <a:endParaRPr lang="en-US" altLang="zh-CN" dirty="0" smtClean="0"/>
          </a:p>
          <a:p>
            <a:pPr algn="ctr"/>
            <a:r>
              <a:rPr lang="zh-CN" altLang="en-US" dirty="0" smtClean="0"/>
              <a:t>及时行动</a:t>
            </a:r>
            <a:endParaRPr lang="zh-CN" altLang="en-US" dirty="0"/>
          </a:p>
        </p:txBody>
      </p:sp>
      <p:sp>
        <p:nvSpPr>
          <p:cNvPr id="12" name="线形标注 1 11"/>
          <p:cNvSpPr/>
          <p:nvPr/>
        </p:nvSpPr>
        <p:spPr>
          <a:xfrm>
            <a:off x="959768" y="4149875"/>
            <a:ext cx="2016224" cy="792088"/>
          </a:xfrm>
          <a:prstGeom prst="borderCallout1">
            <a:avLst>
              <a:gd name="adj1" fmla="val -22248"/>
              <a:gd name="adj2" fmla="val 73894"/>
              <a:gd name="adj3" fmla="val -89037"/>
              <a:gd name="adj4" fmla="val 1269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信息准确</a:t>
            </a:r>
            <a:endParaRPr lang="en-US" altLang="zh-CN" dirty="0" smtClean="0"/>
          </a:p>
          <a:p>
            <a:pPr algn="ctr"/>
            <a:r>
              <a:rPr lang="zh-CN" altLang="en-US" dirty="0" smtClean="0"/>
              <a:t>工具精准</a:t>
            </a:r>
            <a:endParaRPr lang="zh-CN" altLang="en-US" dirty="0"/>
          </a:p>
        </p:txBody>
      </p:sp>
    </p:spTree>
    <p:extLst>
      <p:ext uri="{BB962C8B-B14F-4D97-AF65-F5344CB8AC3E}">
        <p14:creationId xmlns:p14="http://schemas.microsoft.com/office/powerpoint/2010/main" xmlns="" val="653659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359833" y="133234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（二）不确定性情境下决策方案选择准则</a:t>
            </a:r>
            <a:endParaRPr lang="zh-CN" altLang="en-US" sz="2000" dirty="0"/>
          </a:p>
        </p:txBody>
      </p:sp>
      <p:graphicFrame>
        <p:nvGraphicFramePr>
          <p:cNvPr id="2" name="图示 1"/>
          <p:cNvGraphicFramePr/>
          <p:nvPr>
            <p:extLst>
              <p:ext uri="{D42A27DB-BD31-4B8C-83A1-F6EECF244321}">
                <p14:modId xmlns:p14="http://schemas.microsoft.com/office/powerpoint/2010/main" xmlns="" val="1069146242"/>
              </p:ext>
            </p:extLst>
          </p:nvPr>
        </p:nvGraphicFramePr>
        <p:xfrm>
          <a:off x="503548" y="2111271"/>
          <a:ext cx="8136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81007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844824"/>
            <a:ext cx="8501121" cy="3705460"/>
          </a:xfrm>
        </p:spPr>
        <p:txBody>
          <a:bodyPr>
            <a:normAutofit/>
          </a:bodyPr>
          <a:lstStyle/>
          <a:p>
            <a:pPr marL="0" indent="457200">
              <a:buNone/>
            </a:pPr>
            <a:r>
              <a:rPr lang="zh-CN" altLang="zh-CN" sz="2000" dirty="0" smtClean="0">
                <a:latin typeface="新宋体" panose="02010609030101010101" pitchFamily="49" charset="-122"/>
                <a:ea typeface="新宋体" panose="02010609030101010101" pitchFamily="49" charset="-122"/>
              </a:rPr>
              <a:t>某</a:t>
            </a:r>
            <a:r>
              <a:rPr lang="zh-CN" altLang="zh-CN" sz="2000" dirty="0">
                <a:latin typeface="新宋体" panose="02010609030101010101" pitchFamily="49" charset="-122"/>
                <a:ea typeface="新宋体" panose="02010609030101010101" pitchFamily="49" charset="-122"/>
              </a:rPr>
              <a:t>工厂以批发方式销售其生产的产品</a:t>
            </a:r>
            <a:r>
              <a:rPr lang="zh-CN" altLang="zh-CN" sz="2000" dirty="0" smtClean="0">
                <a:latin typeface="新宋体" panose="02010609030101010101" pitchFamily="49" charset="-122"/>
                <a:ea typeface="新宋体" panose="02010609030101010101" pitchFamily="49" charset="-122"/>
              </a:rPr>
              <a:t>，</a:t>
            </a:r>
            <a:r>
              <a:rPr lang="zh-CN" altLang="zh-CN" sz="2000" dirty="0">
                <a:latin typeface="新宋体" panose="02010609030101010101" pitchFamily="49" charset="-122"/>
                <a:ea typeface="新宋体" panose="02010609030101010101" pitchFamily="49" charset="-122"/>
              </a:rPr>
              <a:t>每件产品的成本为</a:t>
            </a:r>
            <a:r>
              <a:rPr lang="en-US" altLang="zh-CN" sz="2000" dirty="0" smtClean="0">
                <a:latin typeface="新宋体" panose="02010609030101010101" pitchFamily="49" charset="-122"/>
                <a:ea typeface="新宋体" panose="02010609030101010101" pitchFamily="49" charset="-122"/>
              </a:rPr>
              <a:t>0.03</a:t>
            </a:r>
            <a:r>
              <a:rPr lang="zh-CN" altLang="zh-CN" sz="2000" dirty="0">
                <a:latin typeface="新宋体" panose="02010609030101010101" pitchFamily="49" charset="-122"/>
                <a:ea typeface="新宋体" panose="02010609030101010101" pitchFamily="49" charset="-122"/>
              </a:rPr>
              <a:t>元，批发价格为</a:t>
            </a:r>
            <a:r>
              <a:rPr lang="en-US" altLang="zh-CN" sz="2000" dirty="0" smtClean="0">
                <a:latin typeface="新宋体" panose="02010609030101010101" pitchFamily="49" charset="-122"/>
                <a:ea typeface="新宋体" panose="02010609030101010101" pitchFamily="49" charset="-122"/>
              </a:rPr>
              <a:t>0.05</a:t>
            </a:r>
            <a:r>
              <a:rPr lang="zh-CN" altLang="zh-CN"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a:t>
            </a:r>
            <a:r>
              <a:rPr lang="zh-CN" altLang="zh-CN" sz="2000" dirty="0">
                <a:latin typeface="新宋体" panose="02010609030101010101" pitchFamily="49" charset="-122"/>
                <a:ea typeface="新宋体" panose="02010609030101010101" pitchFamily="49" charset="-122"/>
              </a:rPr>
              <a:t>件。如果每天生产的产品当天销售不完，每天要损失</a:t>
            </a:r>
            <a:r>
              <a:rPr lang="en-US" altLang="zh-CN" sz="2000" dirty="0" smtClean="0">
                <a:latin typeface="新宋体" panose="02010609030101010101" pitchFamily="49" charset="-122"/>
                <a:ea typeface="新宋体" panose="02010609030101010101" pitchFamily="49" charset="-122"/>
              </a:rPr>
              <a:t>0.01</a:t>
            </a:r>
            <a:r>
              <a:rPr lang="zh-CN" altLang="zh-CN" sz="2000" dirty="0">
                <a:latin typeface="新宋体" panose="02010609030101010101" pitchFamily="49" charset="-122"/>
                <a:ea typeface="新宋体" panose="02010609030101010101" pitchFamily="49" charset="-122"/>
              </a:rPr>
              <a:t>元。已知该工厂每天的产量可以是</a:t>
            </a:r>
            <a:r>
              <a:rPr lang="en-US" altLang="zh-CN" sz="2000" dirty="0">
                <a:latin typeface="新宋体" panose="02010609030101010101" pitchFamily="49" charset="-122"/>
                <a:ea typeface="新宋体" panose="02010609030101010101" pitchFamily="49" charset="-122"/>
              </a:rPr>
              <a:t>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1000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2000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3000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4000</a:t>
            </a:r>
            <a:r>
              <a:rPr lang="zh-CN" altLang="zh-CN" sz="2000" dirty="0">
                <a:latin typeface="新宋体" panose="02010609030101010101" pitchFamily="49" charset="-122"/>
                <a:ea typeface="新宋体" panose="02010609030101010101" pitchFamily="49" charset="-122"/>
              </a:rPr>
              <a:t>件；根据市场需求，每天销售的数量可能为</a:t>
            </a:r>
            <a:r>
              <a:rPr lang="en-US" altLang="zh-CN" sz="2000" dirty="0">
                <a:latin typeface="新宋体" panose="02010609030101010101" pitchFamily="49" charset="-122"/>
                <a:ea typeface="新宋体" panose="02010609030101010101" pitchFamily="49" charset="-122"/>
              </a:rPr>
              <a:t>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1000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2000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3000</a:t>
            </a:r>
            <a:r>
              <a:rPr lang="zh-CN" altLang="zh-CN"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4000</a:t>
            </a:r>
            <a:r>
              <a:rPr lang="zh-CN" altLang="zh-CN" sz="2000" dirty="0">
                <a:latin typeface="新宋体" panose="02010609030101010101" pitchFamily="49" charset="-122"/>
                <a:ea typeface="新宋体" panose="02010609030101010101" pitchFamily="49" charset="-122"/>
              </a:rPr>
              <a:t>件。则该工厂的决策者应如何安排每天的生产量才能满意</a:t>
            </a:r>
            <a:r>
              <a:rPr lang="en-US" altLang="zh-CN" sz="2000" dirty="0" smtClean="0">
                <a:latin typeface="新宋体" panose="02010609030101010101" pitchFamily="49" charset="-122"/>
                <a:ea typeface="新宋体" panose="02010609030101010101" pitchFamily="49" charset="-122"/>
              </a:rPr>
              <a:t>?</a:t>
            </a:r>
            <a:endParaRPr lang="zh-CN" altLang="zh-CN" sz="2000" dirty="0" smtClean="0">
              <a:latin typeface="新宋体" panose="02010609030101010101" pitchFamily="49" charset="-122"/>
              <a:ea typeface="新宋体" panose="02010609030101010101" pitchFamily="49" charset="-122"/>
            </a:endParaRPr>
          </a:p>
          <a:p>
            <a:pPr marL="0" indent="457200">
              <a:buNone/>
            </a:pPr>
            <a:endParaRPr lang="zh-CN" altLang="en-US" sz="2000" dirty="0">
              <a:latin typeface="新宋体" panose="02010609030101010101" pitchFamily="49" charset="-122"/>
              <a:ea typeface="新宋体" panose="02010609030101010101" pitchFamily="49" charset="-122"/>
            </a:endParaRP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例题：</a:t>
            </a:r>
            <a:endParaRPr lang="zh-CN" altLang="en-US" sz="2000" b="1" dirty="0">
              <a:solidFill>
                <a:srgbClr val="C00000"/>
              </a:solidFill>
            </a:endParaRPr>
          </a:p>
        </p:txBody>
      </p:sp>
    </p:spTree>
    <p:extLst>
      <p:ext uri="{BB962C8B-B14F-4D97-AF65-F5344CB8AC3E}">
        <p14:creationId xmlns:p14="http://schemas.microsoft.com/office/powerpoint/2010/main" xmlns="" val="4163722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3177" y="1844824"/>
            <a:ext cx="7886700" cy="3441564"/>
          </a:xfrm>
        </p:spPr>
        <p:txBody>
          <a:bodyPr>
            <a:normAutofit fontScale="92500" lnSpcReduction="20000"/>
          </a:bodyPr>
          <a:lstStyle/>
          <a:p>
            <a:pPr marL="0" indent="457200">
              <a:lnSpc>
                <a:spcPct val="150000"/>
              </a:lnSpc>
              <a:buNone/>
            </a:pPr>
            <a:r>
              <a:rPr lang="zh-CN" altLang="en-US" sz="2000" dirty="0">
                <a:latin typeface="新宋体" panose="02010609030101010101" pitchFamily="49" charset="-122"/>
                <a:ea typeface="新宋体" panose="02010609030101010101" pitchFamily="49" charset="-122"/>
              </a:rPr>
              <a:t>根据条件，有五种备选方案，分别为每天生产</a:t>
            </a:r>
            <a:r>
              <a:rPr lang="en-US" altLang="zh-CN" sz="2000" dirty="0">
                <a:latin typeface="新宋体" panose="02010609030101010101" pitchFamily="49" charset="-122"/>
                <a:ea typeface="新宋体" panose="02010609030101010101" pitchFamily="49" charset="-122"/>
              </a:rPr>
              <a:t>0</a:t>
            </a:r>
            <a:r>
              <a:rPr lang="zh-CN" altLang="en-US"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1000</a:t>
            </a:r>
            <a:r>
              <a:rPr lang="zh-CN" altLang="en-US"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2000</a:t>
            </a:r>
            <a:r>
              <a:rPr lang="zh-CN" altLang="en-US"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3000</a:t>
            </a:r>
            <a:r>
              <a:rPr lang="zh-CN" altLang="en-US" sz="2000" dirty="0">
                <a:latin typeface="新宋体" panose="02010609030101010101" pitchFamily="49" charset="-122"/>
                <a:ea typeface="新宋体" panose="02010609030101010101" pitchFamily="49" charset="-122"/>
              </a:rPr>
              <a:t>件、</a:t>
            </a:r>
            <a:r>
              <a:rPr lang="en-US" altLang="zh-CN" sz="2000" dirty="0" smtClean="0">
                <a:latin typeface="新宋体" panose="02010609030101010101" pitchFamily="49" charset="-122"/>
                <a:ea typeface="新宋体" panose="02010609030101010101" pitchFamily="49" charset="-122"/>
              </a:rPr>
              <a:t>4000</a:t>
            </a:r>
            <a:r>
              <a:rPr lang="zh-CN" altLang="en-US" sz="2000" dirty="0">
                <a:latin typeface="新宋体" panose="02010609030101010101" pitchFamily="49" charset="-122"/>
                <a:ea typeface="新宋体" panose="02010609030101010101" pitchFamily="49" charset="-122"/>
              </a:rPr>
              <a:t>件，问题的关键在于计算出每种方案的收入。由于每一种方案又面对五种可能的市场需求，所以每种可行方案共有五种可能的收益</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设</a:t>
            </a:r>
            <a:r>
              <a:rPr lang="zh-CN" altLang="en-US" sz="2000" dirty="0">
                <a:latin typeface="新宋体" panose="02010609030101010101" pitchFamily="49" charset="-122"/>
                <a:ea typeface="新宋体" panose="02010609030101010101" pitchFamily="49" charset="-122"/>
              </a:rPr>
              <a:t>产量为</a:t>
            </a:r>
            <a:r>
              <a:rPr lang="en-US" altLang="zh-CN" sz="2000" dirty="0">
                <a:latin typeface="新宋体" panose="02010609030101010101" pitchFamily="49" charset="-122"/>
                <a:ea typeface="新宋体" panose="02010609030101010101" pitchFamily="49" charset="-122"/>
              </a:rPr>
              <a:t>Q</a:t>
            </a:r>
            <a:r>
              <a:rPr lang="zh-CN" altLang="en-US" sz="2000" dirty="0">
                <a:latin typeface="新宋体" panose="02010609030101010101" pitchFamily="49" charset="-122"/>
                <a:ea typeface="新宋体" panose="02010609030101010101" pitchFamily="49" charset="-122"/>
              </a:rPr>
              <a:t>，销量为</a:t>
            </a:r>
            <a:r>
              <a:rPr lang="en-US" altLang="zh-CN" sz="2000" dirty="0">
                <a:latin typeface="新宋体" panose="02010609030101010101" pitchFamily="49" charset="-122"/>
                <a:ea typeface="新宋体" panose="02010609030101010101" pitchFamily="49" charset="-122"/>
              </a:rPr>
              <a:t>S</a:t>
            </a:r>
            <a:r>
              <a:rPr lang="zh-CN" altLang="en-US" sz="2000" dirty="0">
                <a:latin typeface="新宋体" panose="02010609030101010101" pitchFamily="49" charset="-122"/>
                <a:ea typeface="新宋体" panose="02010609030101010101" pitchFamily="49" charset="-122"/>
              </a:rPr>
              <a:t>，收益为</a:t>
            </a:r>
            <a:r>
              <a:rPr lang="en-US" altLang="zh-CN" sz="2000" dirty="0">
                <a:latin typeface="新宋体" panose="02010609030101010101" pitchFamily="49" charset="-122"/>
                <a:ea typeface="新宋体" panose="02010609030101010101" pitchFamily="49" charset="-122"/>
              </a:rPr>
              <a:t>R</a:t>
            </a:r>
            <a:r>
              <a:rPr lang="zh-CN" altLang="en-US" sz="2000" dirty="0">
                <a:latin typeface="新宋体" panose="02010609030101010101" pitchFamily="49" charset="-122"/>
                <a:ea typeface="新宋体" panose="02010609030101010101" pitchFamily="49" charset="-122"/>
              </a:rPr>
              <a:t>，</a:t>
            </a:r>
            <a:r>
              <a:rPr lang="zh-CN" altLang="en-US" sz="2000" dirty="0" smtClean="0">
                <a:latin typeface="新宋体" panose="02010609030101010101" pitchFamily="49" charset="-122"/>
                <a:ea typeface="新宋体" panose="02010609030101010101" pitchFamily="49" charset="-122"/>
              </a:rPr>
              <a:t>则：</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当</a:t>
            </a:r>
            <a:r>
              <a:rPr lang="en-US" altLang="zh-CN" sz="2000" dirty="0">
                <a:latin typeface="新宋体" panose="02010609030101010101" pitchFamily="49" charset="-122"/>
                <a:ea typeface="新宋体" panose="02010609030101010101" pitchFamily="49" charset="-122"/>
              </a:rPr>
              <a:t>Q</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S</a:t>
            </a:r>
            <a:r>
              <a:rPr lang="zh-CN" altLang="en-US" sz="2000" dirty="0">
                <a:latin typeface="新宋体" panose="02010609030101010101" pitchFamily="49" charset="-122"/>
                <a:ea typeface="新宋体" panose="02010609030101010101" pitchFamily="49" charset="-122"/>
              </a:rPr>
              <a:t>时，</a:t>
            </a:r>
            <a:r>
              <a:rPr lang="en-US" altLang="zh-CN" sz="2000" dirty="0">
                <a:latin typeface="新宋体" panose="02010609030101010101" pitchFamily="49" charset="-122"/>
                <a:ea typeface="新宋体" panose="02010609030101010101" pitchFamily="49" charset="-122"/>
              </a:rPr>
              <a:t>R=S×</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0.05-0.03</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Q-S</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×0.01</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当</a:t>
            </a:r>
            <a:r>
              <a:rPr lang="en-US" altLang="zh-CN" sz="2000" dirty="0">
                <a:latin typeface="新宋体" panose="02010609030101010101" pitchFamily="49" charset="-122"/>
                <a:ea typeface="新宋体" panose="02010609030101010101" pitchFamily="49" charset="-122"/>
              </a:rPr>
              <a:t>Q≤S</a:t>
            </a:r>
            <a:r>
              <a:rPr lang="zh-CN" altLang="en-US" sz="2000" dirty="0">
                <a:latin typeface="新宋体" panose="02010609030101010101" pitchFamily="49" charset="-122"/>
                <a:ea typeface="新宋体" panose="02010609030101010101" pitchFamily="49" charset="-122"/>
              </a:rPr>
              <a:t>时，</a:t>
            </a:r>
            <a:r>
              <a:rPr lang="en-US" altLang="zh-CN" sz="2000" dirty="0">
                <a:latin typeface="新宋体" panose="02010609030101010101" pitchFamily="49" charset="-122"/>
                <a:ea typeface="新宋体" panose="02010609030101010101" pitchFamily="49" charset="-122"/>
              </a:rPr>
              <a:t>R=Q×</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0.05-0.03</a:t>
            </a:r>
            <a:r>
              <a:rPr lang="zh-CN" altLang="en-US" sz="2000" dirty="0">
                <a:latin typeface="新宋体" panose="02010609030101010101" pitchFamily="49" charset="-122"/>
                <a:ea typeface="新宋体" panose="02010609030101010101" pitchFamily="49" charset="-122"/>
              </a:rPr>
              <a:t>）</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计算</a:t>
            </a:r>
            <a:r>
              <a:rPr lang="zh-CN" altLang="en-US" sz="2000" dirty="0">
                <a:latin typeface="新宋体" panose="02010609030101010101" pitchFamily="49" charset="-122"/>
                <a:ea typeface="新宋体" panose="02010609030101010101" pitchFamily="49" charset="-122"/>
              </a:rPr>
              <a:t>结果</a:t>
            </a:r>
            <a:r>
              <a:rPr lang="zh-CN" altLang="en-US" sz="2000" dirty="0" smtClean="0">
                <a:latin typeface="新宋体" panose="02010609030101010101" pitchFamily="49" charset="-122"/>
                <a:ea typeface="新宋体" panose="02010609030101010101" pitchFamily="49" charset="-122"/>
              </a:rPr>
              <a:t>如下：</a:t>
            </a:r>
            <a:endParaRPr lang="zh-CN" altLang="en-US" sz="2000" dirty="0">
              <a:latin typeface="新宋体" panose="02010609030101010101" pitchFamily="49" charset="-122"/>
              <a:ea typeface="新宋体" panose="02010609030101010101" pitchFamily="49" charset="-122"/>
            </a:endParaRP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示例：</a:t>
            </a:r>
            <a:endParaRPr lang="zh-CN" altLang="en-US" sz="2000" b="1" dirty="0">
              <a:solidFill>
                <a:srgbClr val="C00000"/>
              </a:solidFill>
            </a:endParaRPr>
          </a:p>
        </p:txBody>
      </p:sp>
    </p:spTree>
    <p:extLst>
      <p:ext uri="{BB962C8B-B14F-4D97-AF65-F5344CB8AC3E}">
        <p14:creationId xmlns:p14="http://schemas.microsoft.com/office/powerpoint/2010/main" xmlns="" val="4035612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05064"/>
            <a:ext cx="7886700" cy="2304256"/>
          </a:xfrm>
        </p:spPr>
        <p:txBody>
          <a:bodyPr>
            <a:normAutofit/>
          </a:bodyPr>
          <a:lstStyle/>
          <a:p>
            <a:pPr marL="0" indent="457200">
              <a:buNone/>
            </a:pPr>
            <a:r>
              <a:rPr lang="zh-CN" altLang="en-US" sz="2000" b="1" dirty="0">
                <a:latin typeface="新宋体" panose="02010609030101010101" pitchFamily="49" charset="-122"/>
                <a:ea typeface="新宋体" panose="02010609030101010101" pitchFamily="49" charset="-122"/>
              </a:rPr>
              <a:t>按照乐观准则</a:t>
            </a:r>
            <a:r>
              <a:rPr lang="zh-CN" altLang="en-US" sz="2000" dirty="0">
                <a:latin typeface="新宋体" panose="02010609030101010101" pitchFamily="49" charset="-122"/>
                <a:ea typeface="新宋体" panose="02010609030101010101" pitchFamily="49" charset="-122"/>
              </a:rPr>
              <a:t>，决策者将找出每个可行方案的最大值，然后选出各个最大值中的最大值即</a:t>
            </a:r>
            <a:r>
              <a:rPr lang="en-US" altLang="zh-CN" sz="2000" dirty="0">
                <a:latin typeface="新宋体" panose="02010609030101010101" pitchFamily="49" charset="-122"/>
                <a:ea typeface="新宋体" panose="02010609030101010101" pitchFamily="49" charset="-122"/>
              </a:rPr>
              <a:t>80</a:t>
            </a:r>
            <a:r>
              <a:rPr lang="zh-CN" altLang="en-US" sz="2000" dirty="0">
                <a:latin typeface="新宋体" panose="02010609030101010101" pitchFamily="49" charset="-122"/>
                <a:ea typeface="新宋体" panose="02010609030101010101" pitchFamily="49" charset="-122"/>
              </a:rPr>
              <a:t>元，这个最大值对应的方案即产量为</a:t>
            </a:r>
            <a:r>
              <a:rPr lang="en-US" altLang="zh-CN" sz="2000" dirty="0">
                <a:latin typeface="新宋体" panose="02010609030101010101" pitchFamily="49" charset="-122"/>
                <a:ea typeface="新宋体" panose="02010609030101010101" pitchFamily="49" charset="-122"/>
              </a:rPr>
              <a:t>4000</a:t>
            </a:r>
            <a:r>
              <a:rPr lang="zh-CN" altLang="en-US" sz="2000" dirty="0">
                <a:latin typeface="新宋体" panose="02010609030101010101" pitchFamily="49" charset="-122"/>
                <a:ea typeface="新宋体" panose="02010609030101010101" pitchFamily="49" charset="-122"/>
              </a:rPr>
              <a:t>件的方案是最满意方案</a:t>
            </a:r>
            <a:r>
              <a:rPr lang="zh-CN" altLang="en-US" sz="2000" dirty="0" smtClean="0">
                <a:latin typeface="新宋体" panose="02010609030101010101" pitchFamily="49" charset="-122"/>
                <a:ea typeface="新宋体" panose="02010609030101010101" pitchFamily="49" charset="-122"/>
              </a:rPr>
              <a:t>。</a:t>
            </a:r>
            <a:endParaRPr lang="zh-CN" altLang="en-US" sz="2000" dirty="0">
              <a:latin typeface="新宋体" panose="02010609030101010101" pitchFamily="49" charset="-122"/>
              <a:ea typeface="新宋体" panose="02010609030101010101" pitchFamily="49" charset="-122"/>
            </a:endParaRP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示例：</a:t>
            </a:r>
            <a:endParaRPr lang="zh-CN" altLang="en-US" sz="2000" b="1" dirty="0">
              <a:solidFill>
                <a:srgbClr val="C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3686201460"/>
              </p:ext>
            </p:extLst>
          </p:nvPr>
        </p:nvGraphicFramePr>
        <p:xfrm>
          <a:off x="1314160" y="1700808"/>
          <a:ext cx="6515681" cy="2222500"/>
        </p:xfrm>
        <a:graphic>
          <a:graphicData uri="http://schemas.openxmlformats.org/drawingml/2006/table">
            <a:tbl>
              <a:tblPr firstRow="1" firstCol="1" bandRow="1"/>
              <a:tblGrid>
                <a:gridCol w="814563">
                  <a:extLst>
                    <a:ext uri="{9D8B030D-6E8A-4147-A177-3AD203B41FA5}">
                      <a16:colId xmlns:a16="http://schemas.microsoft.com/office/drawing/2014/main" xmlns="" val="20000"/>
                    </a:ext>
                  </a:extLst>
                </a:gridCol>
                <a:gridCol w="897330">
                  <a:extLst>
                    <a:ext uri="{9D8B030D-6E8A-4147-A177-3AD203B41FA5}">
                      <a16:colId xmlns:a16="http://schemas.microsoft.com/office/drawing/2014/main" xmlns="" val="20001"/>
                    </a:ext>
                  </a:extLst>
                </a:gridCol>
                <a:gridCol w="960430">
                  <a:extLst>
                    <a:ext uri="{9D8B030D-6E8A-4147-A177-3AD203B41FA5}">
                      <a16:colId xmlns:a16="http://schemas.microsoft.com/office/drawing/2014/main" xmlns="" val="20002"/>
                    </a:ext>
                  </a:extLst>
                </a:gridCol>
                <a:gridCol w="960430">
                  <a:extLst>
                    <a:ext uri="{9D8B030D-6E8A-4147-A177-3AD203B41FA5}">
                      <a16:colId xmlns:a16="http://schemas.microsoft.com/office/drawing/2014/main" xmlns="" val="20003"/>
                    </a:ext>
                  </a:extLst>
                </a:gridCol>
                <a:gridCol w="961249">
                  <a:extLst>
                    <a:ext uri="{9D8B030D-6E8A-4147-A177-3AD203B41FA5}">
                      <a16:colId xmlns:a16="http://schemas.microsoft.com/office/drawing/2014/main" xmlns="" val="20004"/>
                    </a:ext>
                  </a:extLst>
                </a:gridCol>
                <a:gridCol w="960430">
                  <a:extLst>
                    <a:ext uri="{9D8B030D-6E8A-4147-A177-3AD203B41FA5}">
                      <a16:colId xmlns:a16="http://schemas.microsoft.com/office/drawing/2014/main" xmlns="" val="20005"/>
                    </a:ext>
                  </a:extLst>
                </a:gridCol>
                <a:gridCol w="961249">
                  <a:extLst>
                    <a:ext uri="{9D8B030D-6E8A-4147-A177-3AD203B41FA5}">
                      <a16:colId xmlns:a16="http://schemas.microsoft.com/office/drawing/2014/main" xmlns="" val="20006"/>
                    </a:ext>
                  </a:extLst>
                </a:gridCol>
              </a:tblGrid>
              <a:tr h="140613">
                <a:tc rowSpan="2" gridSpan="2">
                  <a:txBody>
                    <a:bodyPr/>
                    <a:lstStyle/>
                    <a:p>
                      <a:pPr algn="ctr">
                        <a:lnSpc>
                          <a:spcPct val="15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R/</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元</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5">
                  <a:txBody>
                    <a:bodyPr/>
                    <a:lstStyle/>
                    <a:p>
                      <a:pPr algn="ctr">
                        <a:lnSpc>
                          <a:spcPts val="2500"/>
                        </a:lnSpc>
                        <a:spcAft>
                          <a:spcPts val="0"/>
                        </a:spcAft>
                      </a:pP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销售量</a:t>
                      </a: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S/</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件</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35761275"/>
                  </a:ext>
                </a:extLst>
              </a:tr>
              <a:tr h="140613">
                <a:tc gridSpan="2" v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zh-CN"/>
                    </a:p>
                  </a:txBody>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703069">
                <a:tc>
                  <a:txBody>
                    <a:bodyPr/>
                    <a:lstStyle/>
                    <a:p>
                      <a:pPr algn="ctr">
                        <a:lnSpc>
                          <a:spcPts val="25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产量</a:t>
                      </a:r>
                      <a:r>
                        <a:rPr lang="en-US" sz="2000" i="1" kern="100">
                          <a:effectLst/>
                          <a:latin typeface="Times New Roman" panose="02020603050405020304" pitchFamily="18" charset="0"/>
                          <a:ea typeface="宋体" panose="02010600030101010101" pitchFamily="2" charset="-122"/>
                          <a:cs typeface="宋体" panose="02010600030101010101" pitchFamily="2" charset="-122"/>
                        </a:rPr>
                        <a:t>Q</a:t>
                      </a:r>
                      <a:r>
                        <a:rPr lang="en-US" sz="2000" kern="100">
                          <a:effectLst/>
                          <a:latin typeface="Times New Roman" panose="02020603050405020304" pitchFamily="18" charset="0"/>
                          <a:ea typeface="宋体" panose="02010600030101010101" pitchFamily="2" charset="-122"/>
                          <a:cs typeface="宋体" panose="02010600030101010101" pitchFamily="2" charset="-122"/>
                        </a:rPr>
                        <a:t>/</a:t>
                      </a:r>
                      <a:r>
                        <a:rPr lang="zh-CN" sz="2000" kern="10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50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80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977677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05064"/>
            <a:ext cx="7886700" cy="2304256"/>
          </a:xfrm>
        </p:spPr>
        <p:txBody>
          <a:bodyPr>
            <a:normAutofit/>
          </a:bodyPr>
          <a:lstStyle/>
          <a:p>
            <a:pPr marL="0" indent="457200">
              <a:buNone/>
            </a:pPr>
            <a:r>
              <a:rPr lang="zh-CN" altLang="en-US" sz="2000" b="1" dirty="0" smtClean="0">
                <a:latin typeface="新宋体" panose="02010609030101010101" pitchFamily="49" charset="-122"/>
                <a:ea typeface="新宋体" panose="02010609030101010101" pitchFamily="49" charset="-122"/>
              </a:rPr>
              <a:t>按</a:t>
            </a:r>
            <a:r>
              <a:rPr lang="zh-CN" altLang="en-US" sz="2000" b="1" dirty="0">
                <a:latin typeface="新宋体" panose="02010609030101010101" pitchFamily="49" charset="-122"/>
                <a:ea typeface="新宋体" panose="02010609030101010101" pitchFamily="49" charset="-122"/>
              </a:rPr>
              <a:t>照悲观准则</a:t>
            </a:r>
            <a:r>
              <a:rPr lang="zh-CN" altLang="en-US" sz="2000" dirty="0">
                <a:latin typeface="新宋体" panose="02010609030101010101" pitchFamily="49" charset="-122"/>
                <a:ea typeface="新宋体" panose="02010609030101010101" pitchFamily="49" charset="-122"/>
              </a:rPr>
              <a:t>，决策者选择产量为</a:t>
            </a:r>
            <a:r>
              <a:rPr lang="en-US" altLang="zh-CN" sz="2000" dirty="0">
                <a:latin typeface="新宋体" panose="02010609030101010101" pitchFamily="49" charset="-122"/>
                <a:ea typeface="新宋体" panose="02010609030101010101" pitchFamily="49" charset="-122"/>
              </a:rPr>
              <a:t>0</a:t>
            </a:r>
            <a:r>
              <a:rPr lang="zh-CN" altLang="en-US" sz="2000" dirty="0">
                <a:latin typeface="新宋体" panose="02010609030101010101" pitchFamily="49" charset="-122"/>
                <a:ea typeface="新宋体" panose="02010609030101010101" pitchFamily="49" charset="-122"/>
              </a:rPr>
              <a:t>件的方案</a:t>
            </a:r>
            <a:r>
              <a:rPr lang="zh-CN" altLang="en-US" sz="2000" dirty="0" smtClean="0">
                <a:latin typeface="新宋体" panose="02010609030101010101" pitchFamily="49" charset="-122"/>
                <a:ea typeface="新宋体" panose="02010609030101010101" pitchFamily="49" charset="-122"/>
              </a:rPr>
              <a:t>。</a:t>
            </a:r>
            <a:endParaRPr lang="zh-CN" altLang="en-US" sz="2000" dirty="0">
              <a:latin typeface="新宋体" panose="02010609030101010101" pitchFamily="49" charset="-122"/>
              <a:ea typeface="新宋体" panose="02010609030101010101" pitchFamily="49" charset="-122"/>
            </a:endParaRP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示例：</a:t>
            </a:r>
            <a:endParaRPr lang="zh-CN" altLang="en-US" sz="2000" b="1" dirty="0">
              <a:solidFill>
                <a:srgbClr val="C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3686201460"/>
              </p:ext>
            </p:extLst>
          </p:nvPr>
        </p:nvGraphicFramePr>
        <p:xfrm>
          <a:off x="1314160" y="1700808"/>
          <a:ext cx="6515681" cy="2222500"/>
        </p:xfrm>
        <a:graphic>
          <a:graphicData uri="http://schemas.openxmlformats.org/drawingml/2006/table">
            <a:tbl>
              <a:tblPr firstRow="1" firstCol="1" bandRow="1"/>
              <a:tblGrid>
                <a:gridCol w="814563">
                  <a:extLst>
                    <a:ext uri="{9D8B030D-6E8A-4147-A177-3AD203B41FA5}">
                      <a16:colId xmlns:a16="http://schemas.microsoft.com/office/drawing/2014/main" xmlns="" val="20000"/>
                    </a:ext>
                  </a:extLst>
                </a:gridCol>
                <a:gridCol w="897330">
                  <a:extLst>
                    <a:ext uri="{9D8B030D-6E8A-4147-A177-3AD203B41FA5}">
                      <a16:colId xmlns:a16="http://schemas.microsoft.com/office/drawing/2014/main" xmlns="" val="20001"/>
                    </a:ext>
                  </a:extLst>
                </a:gridCol>
                <a:gridCol w="960430">
                  <a:extLst>
                    <a:ext uri="{9D8B030D-6E8A-4147-A177-3AD203B41FA5}">
                      <a16:colId xmlns:a16="http://schemas.microsoft.com/office/drawing/2014/main" xmlns="" val="20002"/>
                    </a:ext>
                  </a:extLst>
                </a:gridCol>
                <a:gridCol w="960430">
                  <a:extLst>
                    <a:ext uri="{9D8B030D-6E8A-4147-A177-3AD203B41FA5}">
                      <a16:colId xmlns:a16="http://schemas.microsoft.com/office/drawing/2014/main" xmlns="" val="20003"/>
                    </a:ext>
                  </a:extLst>
                </a:gridCol>
                <a:gridCol w="961249">
                  <a:extLst>
                    <a:ext uri="{9D8B030D-6E8A-4147-A177-3AD203B41FA5}">
                      <a16:colId xmlns:a16="http://schemas.microsoft.com/office/drawing/2014/main" xmlns="" val="20004"/>
                    </a:ext>
                  </a:extLst>
                </a:gridCol>
                <a:gridCol w="960430">
                  <a:extLst>
                    <a:ext uri="{9D8B030D-6E8A-4147-A177-3AD203B41FA5}">
                      <a16:colId xmlns:a16="http://schemas.microsoft.com/office/drawing/2014/main" xmlns="" val="20005"/>
                    </a:ext>
                  </a:extLst>
                </a:gridCol>
                <a:gridCol w="961249">
                  <a:extLst>
                    <a:ext uri="{9D8B030D-6E8A-4147-A177-3AD203B41FA5}">
                      <a16:colId xmlns:a16="http://schemas.microsoft.com/office/drawing/2014/main" xmlns="" val="20006"/>
                    </a:ext>
                  </a:extLst>
                </a:gridCol>
              </a:tblGrid>
              <a:tr h="140613">
                <a:tc rowSpan="2" gridSpan="2">
                  <a:txBody>
                    <a:bodyPr/>
                    <a:lstStyle/>
                    <a:p>
                      <a:pPr algn="ctr">
                        <a:lnSpc>
                          <a:spcPct val="15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R/</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元</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5">
                  <a:txBody>
                    <a:bodyPr/>
                    <a:lstStyle/>
                    <a:p>
                      <a:pPr algn="ctr">
                        <a:lnSpc>
                          <a:spcPts val="2500"/>
                        </a:lnSpc>
                        <a:spcAft>
                          <a:spcPts val="0"/>
                        </a:spcAft>
                      </a:pP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销售量</a:t>
                      </a: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S/</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件</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35761275"/>
                  </a:ext>
                </a:extLst>
              </a:tr>
              <a:tr h="140613">
                <a:tc gridSpan="2" v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zh-CN"/>
                    </a:p>
                  </a:txBody>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703069">
                <a:tc>
                  <a:txBody>
                    <a:bodyPr/>
                    <a:lstStyle/>
                    <a:p>
                      <a:pPr algn="ctr">
                        <a:lnSpc>
                          <a:spcPts val="25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产量</a:t>
                      </a:r>
                      <a:r>
                        <a:rPr lang="en-US" sz="2000" i="1" kern="100">
                          <a:effectLst/>
                          <a:latin typeface="Times New Roman" panose="02020603050405020304" pitchFamily="18" charset="0"/>
                          <a:ea typeface="宋体" panose="02010600030101010101" pitchFamily="2" charset="-122"/>
                          <a:cs typeface="宋体" panose="02010600030101010101" pitchFamily="2" charset="-122"/>
                        </a:rPr>
                        <a:t>Q</a:t>
                      </a:r>
                      <a:r>
                        <a:rPr lang="en-US" sz="2000" kern="100">
                          <a:effectLst/>
                          <a:latin typeface="Times New Roman" panose="02020603050405020304" pitchFamily="18" charset="0"/>
                          <a:ea typeface="宋体" panose="02010600030101010101" pitchFamily="2" charset="-122"/>
                          <a:cs typeface="宋体" panose="02010600030101010101" pitchFamily="2" charset="-122"/>
                        </a:rPr>
                        <a:t>/</a:t>
                      </a:r>
                      <a:r>
                        <a:rPr lang="zh-CN" sz="2000" kern="10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50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977677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4714884"/>
            <a:ext cx="7886700" cy="1237246"/>
          </a:xfrm>
        </p:spPr>
        <p:txBody>
          <a:bodyPr>
            <a:normAutofit/>
          </a:bodyPr>
          <a:lstStyle/>
          <a:p>
            <a:pPr marL="0" indent="457200">
              <a:buNone/>
            </a:pPr>
            <a:r>
              <a:rPr lang="zh-CN" altLang="en-US" sz="2000" b="1" dirty="0" smtClean="0">
                <a:latin typeface="新宋体" panose="02010609030101010101" pitchFamily="49" charset="-122"/>
                <a:ea typeface="新宋体" panose="02010609030101010101" pitchFamily="49" charset="-122"/>
              </a:rPr>
              <a:t>按</a:t>
            </a:r>
            <a:r>
              <a:rPr lang="zh-CN" altLang="en-US" sz="2000" b="1" dirty="0">
                <a:latin typeface="新宋体" panose="02010609030101010101" pitchFamily="49" charset="-122"/>
                <a:ea typeface="新宋体" panose="02010609030101010101" pitchFamily="49" charset="-122"/>
              </a:rPr>
              <a:t>照等概率准则</a:t>
            </a:r>
            <a:r>
              <a:rPr lang="zh-CN" altLang="en-US" sz="2000" dirty="0">
                <a:latin typeface="新宋体" panose="02010609030101010101" pitchFamily="49" charset="-122"/>
                <a:ea typeface="新宋体" panose="02010609030101010101" pitchFamily="49" charset="-122"/>
              </a:rPr>
              <a:t>，方案</a:t>
            </a: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即产量为</a:t>
            </a:r>
            <a:r>
              <a:rPr lang="en-US" altLang="zh-CN" sz="2000" dirty="0" smtClean="0">
                <a:latin typeface="新宋体" panose="02010609030101010101" pitchFamily="49" charset="-122"/>
                <a:ea typeface="新宋体" panose="02010609030101010101" pitchFamily="49" charset="-122"/>
              </a:rPr>
              <a:t>1000</a:t>
            </a:r>
            <a:r>
              <a:rPr lang="zh-CN" altLang="en-US" sz="2000" dirty="0">
                <a:latin typeface="新宋体" panose="02010609030101010101" pitchFamily="49" charset="-122"/>
                <a:ea typeface="新宋体" panose="02010609030101010101" pitchFamily="49" charset="-122"/>
              </a:rPr>
              <a:t>件的方案的期望值</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-10+20+20+20+20</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/5=14</a:t>
            </a:r>
            <a:r>
              <a:rPr lang="zh-CN" altLang="en-US" sz="2000" dirty="0">
                <a:latin typeface="新宋体" panose="02010609030101010101" pitchFamily="49" charset="-122"/>
                <a:ea typeface="新宋体" panose="02010609030101010101" pitchFamily="49" charset="-122"/>
              </a:rPr>
              <a:t>元，依次算出各方案的期望值分别为</a:t>
            </a:r>
            <a:r>
              <a:rPr lang="en-US" altLang="zh-CN" sz="2000" dirty="0">
                <a:latin typeface="新宋体" panose="02010609030101010101" pitchFamily="49" charset="-122"/>
                <a:ea typeface="新宋体" panose="02010609030101010101" pitchFamily="49" charset="-122"/>
              </a:rPr>
              <a:t>0</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14</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22</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24</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20</a:t>
            </a:r>
            <a:r>
              <a:rPr lang="zh-CN" altLang="en-US" sz="2000" dirty="0">
                <a:latin typeface="新宋体" panose="02010609030101010101" pitchFamily="49" charset="-122"/>
                <a:ea typeface="新宋体" panose="02010609030101010101" pitchFamily="49" charset="-122"/>
              </a:rPr>
              <a:t>元。所以，选择产量为</a:t>
            </a:r>
            <a:r>
              <a:rPr lang="en-US" altLang="zh-CN" sz="2000" dirty="0">
                <a:latin typeface="新宋体" panose="02010609030101010101" pitchFamily="49" charset="-122"/>
                <a:ea typeface="新宋体" panose="02010609030101010101" pitchFamily="49" charset="-122"/>
              </a:rPr>
              <a:t>3000</a:t>
            </a:r>
            <a:r>
              <a:rPr lang="zh-CN" altLang="en-US" sz="2000" dirty="0">
                <a:latin typeface="新宋体" panose="02010609030101010101" pitchFamily="49" charset="-122"/>
                <a:ea typeface="新宋体" panose="02010609030101010101" pitchFamily="49" charset="-122"/>
              </a:rPr>
              <a:t>件的方案。</a:t>
            </a: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示例：</a:t>
            </a:r>
            <a:endParaRPr lang="zh-CN" altLang="en-US" sz="2000" b="1" dirty="0">
              <a:solidFill>
                <a:srgbClr val="C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3686201460"/>
              </p:ext>
            </p:extLst>
          </p:nvPr>
        </p:nvGraphicFramePr>
        <p:xfrm>
          <a:off x="785786" y="1928802"/>
          <a:ext cx="7786741" cy="2438400"/>
        </p:xfrm>
        <a:graphic>
          <a:graphicData uri="http://schemas.openxmlformats.org/drawingml/2006/table">
            <a:tbl>
              <a:tblPr firstRow="1" firstCol="1" bandRow="1"/>
              <a:tblGrid>
                <a:gridCol w="848315">
                  <a:extLst>
                    <a:ext uri="{9D8B030D-6E8A-4147-A177-3AD203B41FA5}">
                      <a16:colId xmlns:a16="http://schemas.microsoft.com/office/drawing/2014/main" xmlns="" val="20000"/>
                    </a:ext>
                  </a:extLst>
                </a:gridCol>
                <a:gridCol w="934511">
                  <a:extLst>
                    <a:ext uri="{9D8B030D-6E8A-4147-A177-3AD203B41FA5}">
                      <a16:colId xmlns:a16="http://schemas.microsoft.com/office/drawing/2014/main" xmlns="" val="20001"/>
                    </a:ext>
                  </a:extLst>
                </a:gridCol>
                <a:gridCol w="1000226">
                  <a:extLst>
                    <a:ext uri="{9D8B030D-6E8A-4147-A177-3AD203B41FA5}">
                      <a16:colId xmlns:a16="http://schemas.microsoft.com/office/drawing/2014/main" xmlns="" val="20002"/>
                    </a:ext>
                  </a:extLst>
                </a:gridCol>
                <a:gridCol w="1000226">
                  <a:extLst>
                    <a:ext uri="{9D8B030D-6E8A-4147-A177-3AD203B41FA5}">
                      <a16:colId xmlns:a16="http://schemas.microsoft.com/office/drawing/2014/main" xmlns="" val="20003"/>
                    </a:ext>
                  </a:extLst>
                </a:gridCol>
                <a:gridCol w="1001079">
                  <a:extLst>
                    <a:ext uri="{9D8B030D-6E8A-4147-A177-3AD203B41FA5}">
                      <a16:colId xmlns:a16="http://schemas.microsoft.com/office/drawing/2014/main" xmlns="" val="20004"/>
                    </a:ext>
                  </a:extLst>
                </a:gridCol>
                <a:gridCol w="1000226">
                  <a:extLst>
                    <a:ext uri="{9D8B030D-6E8A-4147-A177-3AD203B41FA5}">
                      <a16:colId xmlns:a16="http://schemas.microsoft.com/office/drawing/2014/main" xmlns="" val="20005"/>
                    </a:ext>
                  </a:extLst>
                </a:gridCol>
                <a:gridCol w="1001079">
                  <a:extLst>
                    <a:ext uri="{9D8B030D-6E8A-4147-A177-3AD203B41FA5}">
                      <a16:colId xmlns:a16="http://schemas.microsoft.com/office/drawing/2014/main" xmlns="" val="20006"/>
                    </a:ext>
                  </a:extLst>
                </a:gridCol>
                <a:gridCol w="1001079"/>
              </a:tblGrid>
              <a:tr h="285752">
                <a:tc rowSpan="2" gridSpan="2">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R/</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元</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5">
                  <a:txBody>
                    <a:bodyPr/>
                    <a:lstStyle/>
                    <a:p>
                      <a:pPr algn="ctr">
                        <a:lnSpc>
                          <a:spcPct val="100000"/>
                        </a:lnSpc>
                        <a:spcAft>
                          <a:spcPts val="0"/>
                        </a:spcAft>
                      </a:pP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销售量</a:t>
                      </a: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S/</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件</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000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335761275"/>
                  </a:ext>
                </a:extLst>
              </a:tr>
              <a:tr h="285752">
                <a:tc gridSpan="2" v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zh-CN"/>
                    </a:p>
                  </a:txBody>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000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85752">
                <a:tc gridSpan="2">
                  <a:txBody>
                    <a:bodyPr/>
                    <a:lstStyle/>
                    <a:p>
                      <a:pPr algn="ctr">
                        <a:lnSpc>
                          <a:spcPct val="100000"/>
                        </a:lnSpc>
                        <a:spcAft>
                          <a:spcPts val="0"/>
                        </a:spcAft>
                      </a:pP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概率</a:t>
                      </a:r>
                      <a:endPar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zh-CN" altLang="en-US"/>
                    </a:p>
                  </a:txBody>
                  <a:tcPr/>
                </a:tc>
                <a:tc>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0.2</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0.2</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0.2</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0.2</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0.2</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vMerge="1">
                  <a:txBody>
                    <a:bodyPr/>
                    <a:lstStyle/>
                    <a:p>
                      <a:pPr algn="ctr">
                        <a:lnSpc>
                          <a:spcPct val="1000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0">
                <a:tc>
                  <a:txBody>
                    <a:bodyPr/>
                    <a:lstStyle/>
                    <a:p>
                      <a:pPr algn="ctr">
                        <a:lnSpc>
                          <a:spcPct val="100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产量</a:t>
                      </a:r>
                      <a:r>
                        <a:rPr lang="en-US" sz="2000" i="1" kern="100">
                          <a:effectLst/>
                          <a:latin typeface="Times New Roman" panose="02020603050405020304" pitchFamily="18" charset="0"/>
                          <a:ea typeface="宋体" panose="02010600030101010101" pitchFamily="2" charset="-122"/>
                          <a:cs typeface="宋体" panose="02010600030101010101" pitchFamily="2" charset="-122"/>
                        </a:rPr>
                        <a:t>Q</a:t>
                      </a:r>
                      <a:r>
                        <a:rPr lang="en-US" sz="2000" kern="100">
                          <a:effectLst/>
                          <a:latin typeface="Times New Roman" panose="02020603050405020304" pitchFamily="18" charset="0"/>
                          <a:ea typeface="宋体" panose="02010600030101010101" pitchFamily="2" charset="-122"/>
                          <a:cs typeface="宋体" panose="02010600030101010101" pitchFamily="2" charset="-122"/>
                        </a:rPr>
                        <a:t>/</a:t>
                      </a:r>
                      <a:r>
                        <a:rPr lang="zh-CN" sz="2000" kern="10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50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0</a:t>
                      </a:r>
                    </a:p>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14</a:t>
                      </a:r>
                    </a:p>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22</a:t>
                      </a:r>
                    </a:p>
                    <a:p>
                      <a:pPr algn="ctr">
                        <a:lnSpc>
                          <a:spcPct val="100000"/>
                        </a:lnSpc>
                        <a:spcAft>
                          <a:spcPts val="0"/>
                        </a:spcAft>
                      </a:pPr>
                      <a:r>
                        <a:rPr lang="en-US" altLang="zh-CN" sz="2000" kern="100" dirty="0" smtClean="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24</a:t>
                      </a:r>
                    </a:p>
                    <a:p>
                      <a:pPr algn="ctr">
                        <a:lnSpc>
                          <a:spcPct val="10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977677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1040979"/>
          </a:xfrm>
        </p:spPr>
        <p:txBody>
          <a:bodyPr>
            <a:normAutofit/>
          </a:bodyPr>
          <a:lstStyle/>
          <a:p>
            <a:pPr marL="0" indent="457200">
              <a:buNone/>
            </a:pPr>
            <a:r>
              <a:rPr lang="zh-CN" altLang="zh-CN" sz="2000" dirty="0">
                <a:latin typeface="新宋体" panose="02010609030101010101" pitchFamily="49" charset="-122"/>
                <a:ea typeface="新宋体" panose="02010609030101010101" pitchFamily="49" charset="-122"/>
              </a:rPr>
              <a:t>按照最小后悔准则，机会损失矩阵</a:t>
            </a:r>
            <a:r>
              <a:rPr lang="zh-CN" altLang="zh-CN" sz="2000" dirty="0" smtClean="0">
                <a:latin typeface="新宋体" panose="02010609030101010101" pitchFamily="49" charset="-122"/>
                <a:ea typeface="新宋体" panose="02010609030101010101" pitchFamily="49" charset="-122"/>
              </a:rPr>
              <a:t>如</a:t>
            </a:r>
            <a:r>
              <a:rPr lang="zh-CN" altLang="en-US" sz="2000" dirty="0" smtClean="0">
                <a:latin typeface="新宋体" panose="02010609030101010101" pitchFamily="49" charset="-122"/>
                <a:ea typeface="新宋体" panose="02010609030101010101" pitchFamily="49" charset="-122"/>
              </a:rPr>
              <a:t>下表</a:t>
            </a:r>
            <a:r>
              <a:rPr lang="zh-CN" altLang="zh-CN" sz="2000" dirty="0" smtClean="0">
                <a:latin typeface="新宋体" panose="02010609030101010101" pitchFamily="49" charset="-122"/>
                <a:ea typeface="新宋体" panose="02010609030101010101" pitchFamily="49" charset="-122"/>
              </a:rPr>
              <a:t>所</a:t>
            </a:r>
            <a:r>
              <a:rPr lang="zh-CN" altLang="zh-CN" sz="2000" dirty="0">
                <a:latin typeface="新宋体" panose="02010609030101010101" pitchFamily="49" charset="-122"/>
                <a:ea typeface="新宋体" panose="02010609030101010101" pitchFamily="49" charset="-122"/>
              </a:rPr>
              <a:t>示。从中可以看出，第四个方案即产量为</a:t>
            </a:r>
            <a:r>
              <a:rPr lang="en-US" altLang="zh-CN" sz="2000" dirty="0" smtClean="0">
                <a:latin typeface="新宋体" panose="02010609030101010101" pitchFamily="49" charset="-122"/>
                <a:ea typeface="新宋体" panose="02010609030101010101" pitchFamily="49" charset="-122"/>
              </a:rPr>
              <a:t>3000</a:t>
            </a:r>
            <a:r>
              <a:rPr lang="zh-CN" altLang="zh-CN" sz="2000" dirty="0">
                <a:latin typeface="新宋体" panose="02010609030101010101" pitchFamily="49" charset="-122"/>
                <a:ea typeface="新宋体" panose="02010609030101010101" pitchFamily="49" charset="-122"/>
              </a:rPr>
              <a:t>件时，决策者最满意</a:t>
            </a:r>
            <a:r>
              <a:rPr lang="zh-CN" altLang="zh-CN" sz="2000" dirty="0" smtClean="0">
                <a:latin typeface="新宋体" panose="02010609030101010101" pitchFamily="49" charset="-122"/>
                <a:ea typeface="新宋体" panose="02010609030101010101" pitchFamily="49" charset="-122"/>
              </a:rPr>
              <a:t>。</a:t>
            </a:r>
            <a:endParaRPr lang="zh-CN" altLang="en-US" sz="2000" dirty="0"/>
          </a:p>
        </p:txBody>
      </p:sp>
      <p:sp>
        <p:nvSpPr>
          <p:cNvPr id="6" name="矩形 5"/>
          <p:cNvSpPr/>
          <p:nvPr/>
        </p:nvSpPr>
        <p:spPr>
          <a:xfrm>
            <a:off x="3325505" y="2197650"/>
            <a:ext cx="2492990" cy="425758"/>
          </a:xfrm>
          <a:prstGeom prst="rect">
            <a:avLst/>
          </a:prstGeom>
        </p:spPr>
        <p:txBody>
          <a:bodyPr wrap="none">
            <a:spAutoFit/>
          </a:bodyPr>
          <a:lstStyle/>
          <a:p>
            <a:pPr indent="228600" algn="ctr">
              <a:lnSpc>
                <a:spcPts val="2570"/>
              </a:lnSpc>
              <a:spcAft>
                <a:spcPts val="250"/>
              </a:spcAft>
            </a:pPr>
            <a:r>
              <a:rPr lang="zh-CN" altLang="zh-CN" dirty="0" smtClean="0">
                <a:latin typeface="黑体" panose="02010609060101010101" pitchFamily="49" charset="-122"/>
                <a:ea typeface="黑体" panose="02010609060101010101" pitchFamily="49" charset="-122"/>
                <a:cs typeface="Times New Roman" panose="02020603050405020304" pitchFamily="18" charset="0"/>
              </a:rPr>
              <a:t>最小</a:t>
            </a:r>
            <a:r>
              <a:rPr lang="zh-CN" altLang="zh-CN" dirty="0">
                <a:latin typeface="黑体" panose="02010609060101010101" pitchFamily="49" charset="-122"/>
                <a:ea typeface="黑体" panose="02010609060101010101" pitchFamily="49" charset="-122"/>
                <a:cs typeface="Times New Roman" panose="02020603050405020304" pitchFamily="18" charset="0"/>
              </a:rPr>
              <a:t>后悔准则决策表</a:t>
            </a:r>
            <a:endParaRPr lang="zh-CN" altLang="zh-CN" dirty="0">
              <a:effectLst/>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xmlns="" val="3924915963"/>
              </p:ext>
            </p:extLst>
          </p:nvPr>
        </p:nvGraphicFramePr>
        <p:xfrm>
          <a:off x="1133341" y="2780928"/>
          <a:ext cx="7327092" cy="2222500"/>
        </p:xfrm>
        <a:graphic>
          <a:graphicData uri="http://schemas.openxmlformats.org/drawingml/2006/table">
            <a:tbl>
              <a:tblPr firstRow="1" firstCol="1" bandRow="1"/>
              <a:tblGrid>
                <a:gridCol w="702355">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792088">
                  <a:extLst>
                    <a:ext uri="{9D8B030D-6E8A-4147-A177-3AD203B41FA5}">
                      <a16:colId xmlns:a16="http://schemas.microsoft.com/office/drawing/2014/main" xmlns="" val="20002"/>
                    </a:ext>
                  </a:extLst>
                </a:gridCol>
                <a:gridCol w="720080">
                  <a:extLst>
                    <a:ext uri="{9D8B030D-6E8A-4147-A177-3AD203B41FA5}">
                      <a16:colId xmlns:a16="http://schemas.microsoft.com/office/drawing/2014/main" xmlns="" val="20003"/>
                    </a:ext>
                  </a:extLst>
                </a:gridCol>
                <a:gridCol w="864096">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936104">
                  <a:extLst>
                    <a:ext uri="{9D8B030D-6E8A-4147-A177-3AD203B41FA5}">
                      <a16:colId xmlns:a16="http://schemas.microsoft.com/office/drawing/2014/main" xmlns="" val="20006"/>
                    </a:ext>
                  </a:extLst>
                </a:gridCol>
                <a:gridCol w="1656185">
                  <a:extLst>
                    <a:ext uri="{9D8B030D-6E8A-4147-A177-3AD203B41FA5}">
                      <a16:colId xmlns:a16="http://schemas.microsoft.com/office/drawing/2014/main" xmlns="" val="20007"/>
                    </a:ext>
                  </a:extLst>
                </a:gridCol>
              </a:tblGrid>
              <a:tr h="261188">
                <a:tc rowSpan="2" gridSpan="2">
                  <a:txBody>
                    <a:bodyPr/>
                    <a:lstStyle/>
                    <a:p>
                      <a:pPr algn="ctr">
                        <a:lnSpc>
                          <a:spcPts val="2500"/>
                        </a:lnSpc>
                        <a:spcAft>
                          <a:spcPts val="0"/>
                        </a:spcAft>
                      </a:pPr>
                      <a:r>
                        <a:rPr lang="en-US" sz="1800" i="1" kern="100" dirty="0">
                          <a:effectLst/>
                          <a:latin typeface="Times New Roman" panose="02020603050405020304" pitchFamily="18" charset="0"/>
                          <a:ea typeface="宋体" panose="02010600030101010101" pitchFamily="2" charset="-122"/>
                          <a:cs typeface="宋体" panose="02010600030101010101" pitchFamily="2" charset="-122"/>
                        </a:rPr>
                        <a:t>R</a:t>
                      </a: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元</a:t>
                      </a:r>
                    </a:p>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a:noFill/>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gridSpan="5">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lang="zh-CN"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销售量</a:t>
                      </a:r>
                      <a:r>
                        <a:rPr lang="en-US" altLang="zh-CN" sz="1800" i="1" kern="100" dirty="0" smtClean="0">
                          <a:effectLst/>
                          <a:latin typeface="Times New Roman" panose="02020603050405020304" pitchFamily="18" charset="0"/>
                          <a:ea typeface="宋体" panose="02010600030101010101" pitchFamily="2" charset="-122"/>
                          <a:cs typeface="宋体" panose="02010600030101010101" pitchFamily="2" charset="-122"/>
                        </a:rPr>
                        <a:t>S</a:t>
                      </a:r>
                      <a:r>
                        <a:rPr lang="en-US"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lang="zh-CN"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最大机会损失</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11264849"/>
                  </a:ext>
                </a:extLst>
              </a:tr>
              <a:tr h="261188">
                <a:tc gridSpan="2" v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zh-CN"/>
                    </a:p>
                  </a:txBody>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1 000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2 000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3 000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170940">
                <a:tc>
                  <a:txBody>
                    <a:bodyPr/>
                    <a:lstStyle/>
                    <a:p>
                      <a:pPr algn="ctr">
                        <a:lnSpc>
                          <a:spcPts val="2500"/>
                        </a:lnSpc>
                        <a:spcAft>
                          <a:spcPts val="0"/>
                        </a:spcAft>
                      </a:pPr>
                      <a:r>
                        <a:rPr 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产量</a:t>
                      </a:r>
                      <a:endParaRPr lang="en-US" altLang="zh-CN" sz="18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i="1" kern="100" dirty="0" smtClean="0">
                          <a:effectLst/>
                          <a:latin typeface="Times New Roman" panose="02020603050405020304" pitchFamily="18" charset="0"/>
                          <a:ea typeface="宋体" panose="02010600030101010101" pitchFamily="2" charset="-122"/>
                          <a:cs typeface="宋体" panose="02010600030101010101" pitchFamily="2" charset="-122"/>
                        </a:rPr>
                        <a:t>Q</a:t>
                      </a: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3 000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30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30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30</a:t>
                      </a:r>
                      <a:endParaRPr lang="zh-CN" sz="1800" kern="1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Tree>
    <p:extLst>
      <p:ext uri="{BB962C8B-B14F-4D97-AF65-F5344CB8AC3E}">
        <p14:creationId xmlns:p14="http://schemas.microsoft.com/office/powerpoint/2010/main" xmlns="" val="3784510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50679"/>
            <a:ext cx="7886700" cy="2054386"/>
          </a:xfrm>
        </p:spPr>
        <p:txBody>
          <a:bodyPr>
            <a:normAutofit/>
          </a:bodyPr>
          <a:lstStyle/>
          <a:p>
            <a:pPr marL="0" indent="457200">
              <a:lnSpc>
                <a:spcPct val="120000"/>
              </a:lnSpc>
              <a:buNone/>
            </a:pPr>
            <a:r>
              <a:rPr lang="zh-CN" altLang="zh-CN" sz="2000" b="1" dirty="0" smtClean="0">
                <a:solidFill>
                  <a:srgbClr val="C00000"/>
                </a:solidFill>
              </a:rPr>
              <a:t>狭义</a:t>
            </a:r>
            <a:r>
              <a:rPr lang="zh-CN" altLang="zh-CN" sz="2000" b="1" dirty="0">
                <a:solidFill>
                  <a:srgbClr val="C00000"/>
                </a:solidFill>
              </a:rPr>
              <a:t>的决策是一种行为，是在几种行动方案中做出选择。</a:t>
            </a:r>
            <a:r>
              <a:rPr lang="zh-CN" altLang="zh-CN" sz="2000" dirty="0"/>
              <a:t>如果只有一个方案，就没有选择的余地，也就无所谓决策。决策要求提供</a:t>
            </a:r>
            <a:r>
              <a:rPr lang="zh-CN" altLang="zh-CN" sz="2000" dirty="0" smtClean="0"/>
              <a:t>可以</a:t>
            </a:r>
            <a:r>
              <a:rPr lang="zh-CN" altLang="zh-CN" sz="2000" dirty="0"/>
              <a:t>相互替代的两个以上的方案</a:t>
            </a:r>
            <a:r>
              <a:rPr lang="zh-CN" altLang="zh-CN" sz="2000" dirty="0" smtClean="0"/>
              <a:t>。</a:t>
            </a:r>
            <a:endParaRPr lang="en-US" altLang="zh-CN" sz="2000" dirty="0" smtClean="0"/>
          </a:p>
        </p:txBody>
      </p:sp>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（一）决策的概念</a:t>
            </a:r>
          </a:p>
        </p:txBody>
      </p:sp>
      <p:pic>
        <p:nvPicPr>
          <p:cNvPr id="1026" name="Picture 2" descr="http://imgsrc.baidu.com/imgad/pic/item/4a36acaf2edda3cce68059e80be93901203f9296.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2357" t="23254" b="23414"/>
          <a:stretch/>
        </p:blipFill>
        <p:spPr bwMode="auto">
          <a:xfrm>
            <a:off x="2457814" y="3177282"/>
            <a:ext cx="4228371" cy="31378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8370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1754326"/>
          </a:xfrm>
          <a:prstGeom prst="rect">
            <a:avLst/>
          </a:prstGeom>
          <a:noFill/>
        </p:spPr>
        <p:txBody>
          <a:bodyPr wrap="square" rtlCol="0">
            <a:spAutoFit/>
          </a:bodyPr>
          <a:lstStyle/>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如何理解决策？决策有哪些基本特征？</a:t>
            </a:r>
          </a:p>
          <a:p>
            <a:pPr indent="355600" algn="just">
              <a:lnSpc>
                <a:spcPct val="150000"/>
              </a:lnSpc>
              <a:spcAft>
                <a:spcPts val="0"/>
              </a:spcAft>
            </a:pPr>
            <a:r>
              <a:rPr lang="en-US" altLang="zh-CN" b="1" dirty="0">
                <a:solidFill>
                  <a:srgbClr val="FF0000"/>
                </a:solidFill>
                <a:latin typeface="微软雅黑" panose="020B0503020204020204" pitchFamily="34" charset="-122"/>
                <a:ea typeface="微软雅黑" panose="020B0503020204020204" pitchFamily="34" charset="-122"/>
              </a:rPr>
              <a:t>2. </a:t>
            </a:r>
            <a:r>
              <a:rPr lang="zh-CN" altLang="en-US" b="1" dirty="0">
                <a:solidFill>
                  <a:srgbClr val="FF0000"/>
                </a:solidFill>
                <a:latin typeface="微软雅黑" panose="020B0503020204020204" pitchFamily="34" charset="-122"/>
                <a:ea typeface="微软雅黑" panose="020B0503020204020204" pitchFamily="34" charset="-122"/>
              </a:rPr>
              <a:t>请描述决策的制定过程</a:t>
            </a:r>
            <a:r>
              <a:rPr lang="zh-CN" altLang="en-US" dirty="0">
                <a:latin typeface="微软雅黑" panose="020B0503020204020204" pitchFamily="34" charset="-122"/>
                <a:ea typeface="微软雅黑" panose="020B0503020204020204" pitchFamily="34" charset="-122"/>
              </a:rPr>
              <a:t>。</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请用实例说明不同的决策类型及其异同之处。</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请阐述当前影响决策的主要因素及趋势</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9793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50678"/>
            <a:ext cx="7886700" cy="3192833"/>
          </a:xfrm>
        </p:spPr>
        <p:txBody>
          <a:bodyPr>
            <a:normAutofit lnSpcReduction="10000"/>
          </a:bodyPr>
          <a:lstStyle/>
          <a:p>
            <a:pPr marL="0" indent="457200">
              <a:lnSpc>
                <a:spcPct val="120000"/>
              </a:lnSpc>
              <a:buNone/>
            </a:pPr>
            <a:r>
              <a:rPr lang="zh-CN" altLang="zh-CN" sz="2000" b="1" dirty="0">
                <a:solidFill>
                  <a:srgbClr val="C00000"/>
                </a:solidFill>
              </a:rPr>
              <a:t>广义的决策是一个过程，包括在做出最后选择之前必须进行的一切活动</a:t>
            </a:r>
            <a:r>
              <a:rPr lang="zh-CN" altLang="zh-CN" sz="2000" dirty="0"/>
              <a:t>。</a:t>
            </a:r>
            <a:endParaRPr lang="en-US" altLang="zh-CN" sz="2000" dirty="0"/>
          </a:p>
          <a:p>
            <a:pPr marL="0" indent="457200">
              <a:lnSpc>
                <a:spcPct val="120000"/>
              </a:lnSpc>
              <a:buNone/>
            </a:pPr>
            <a:r>
              <a:rPr lang="zh-CN" altLang="zh-CN" sz="2000" dirty="0">
                <a:solidFill>
                  <a:srgbClr val="C00000"/>
                </a:solidFill>
              </a:rPr>
              <a:t>决策的前提</a:t>
            </a:r>
            <a:r>
              <a:rPr lang="zh-CN" altLang="zh-CN" sz="2000" dirty="0"/>
              <a:t>：解决某个问题，实现一定的目标。</a:t>
            </a:r>
            <a:endParaRPr lang="en-US" altLang="zh-CN" sz="2000" dirty="0"/>
          </a:p>
          <a:p>
            <a:pPr marL="0" indent="457200">
              <a:lnSpc>
                <a:spcPct val="120000"/>
              </a:lnSpc>
              <a:buNone/>
            </a:pPr>
            <a:r>
              <a:rPr lang="zh-CN" altLang="zh-CN" sz="2000" dirty="0">
                <a:solidFill>
                  <a:srgbClr val="C00000"/>
                </a:solidFill>
              </a:rPr>
              <a:t>决策的条件</a:t>
            </a:r>
            <a:r>
              <a:rPr lang="zh-CN" altLang="zh-CN" sz="2000" dirty="0"/>
              <a:t>：若干可行方案。</a:t>
            </a:r>
            <a:endParaRPr lang="en-US" altLang="zh-CN" sz="2000" dirty="0"/>
          </a:p>
          <a:p>
            <a:pPr marL="0" indent="457200">
              <a:lnSpc>
                <a:spcPct val="120000"/>
              </a:lnSpc>
              <a:buNone/>
            </a:pPr>
            <a:r>
              <a:rPr lang="zh-CN" altLang="zh-CN" sz="2000" dirty="0">
                <a:solidFill>
                  <a:srgbClr val="C00000"/>
                </a:solidFill>
              </a:rPr>
              <a:t>对方案进行分析比较</a:t>
            </a:r>
            <a:r>
              <a:rPr lang="zh-CN" altLang="zh-CN" sz="2000" dirty="0"/>
              <a:t>。</a:t>
            </a:r>
            <a:endParaRPr lang="en-US" altLang="zh-CN" sz="2000" dirty="0"/>
          </a:p>
          <a:p>
            <a:pPr marL="0" indent="457200">
              <a:lnSpc>
                <a:spcPct val="120000"/>
              </a:lnSpc>
              <a:buNone/>
            </a:pPr>
            <a:r>
              <a:rPr lang="zh-CN" altLang="zh-CN" sz="2000" dirty="0">
                <a:solidFill>
                  <a:srgbClr val="C00000"/>
                </a:solidFill>
              </a:rPr>
              <a:t>决策的结果</a:t>
            </a:r>
            <a:r>
              <a:rPr lang="zh-CN" altLang="zh-CN" sz="2000" dirty="0"/>
              <a:t>：选择一个相对满意的行动方案。</a:t>
            </a:r>
            <a:endParaRPr lang="en-US" altLang="zh-CN" sz="2000" dirty="0"/>
          </a:p>
          <a:p>
            <a:pPr marL="0" indent="457200">
              <a:lnSpc>
                <a:spcPct val="120000"/>
              </a:lnSpc>
              <a:buNone/>
            </a:pPr>
            <a:r>
              <a:rPr lang="zh-CN" altLang="zh-CN" sz="2000" dirty="0"/>
              <a:t>总之，决策是指为实现一定的目标，在多个备选方案中选择一个方案的分析判断过程。</a:t>
            </a:r>
            <a:endParaRPr lang="zh-CN" altLang="en-US" sz="2000" dirty="0"/>
          </a:p>
          <a:p>
            <a:pPr marL="0" indent="457200">
              <a:buNone/>
            </a:pPr>
            <a:endParaRPr lang="zh-CN" altLang="en-US" sz="2000" dirty="0"/>
          </a:p>
        </p:txBody>
      </p:sp>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（一）决策的概念</a:t>
            </a:r>
          </a:p>
        </p:txBody>
      </p:sp>
      <p:graphicFrame>
        <p:nvGraphicFramePr>
          <p:cNvPr id="2" name="图示 1"/>
          <p:cNvGraphicFramePr/>
          <p:nvPr>
            <p:extLst>
              <p:ext uri="{D42A27DB-BD31-4B8C-83A1-F6EECF244321}">
                <p14:modId xmlns:p14="http://schemas.microsoft.com/office/powerpoint/2010/main" xmlns="" val="3799548830"/>
              </p:ext>
            </p:extLst>
          </p:nvPr>
        </p:nvGraphicFramePr>
        <p:xfrm>
          <a:off x="714348" y="4746186"/>
          <a:ext cx="7643866" cy="181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0751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（二）决策的要素</a:t>
            </a:r>
            <a:endParaRPr lang="zh-CN" altLang="en-US" sz="2000" dirty="0"/>
          </a:p>
        </p:txBody>
      </p:sp>
      <p:sp>
        <p:nvSpPr>
          <p:cNvPr id="8" name="圆角矩形 7"/>
          <p:cNvSpPr/>
          <p:nvPr/>
        </p:nvSpPr>
        <p:spPr>
          <a:xfrm>
            <a:off x="100819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 </a:t>
            </a:r>
            <a:r>
              <a:rPr lang="zh-CN" altLang="en-US" dirty="0" smtClean="0"/>
              <a:t>决策主体</a:t>
            </a:r>
            <a:endParaRPr lang="zh-CN" altLang="en-US" dirty="0"/>
          </a:p>
        </p:txBody>
      </p:sp>
      <p:pic>
        <p:nvPicPr>
          <p:cNvPr id="2054" name="Picture 6" descr="http://tc.sinaimg.cn/maxwidth.800/tc.service.weibo.com/mmbiz_qpic_cn/f21be66e7ec9580a4659e66a64ac9ab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1286" y="2059629"/>
            <a:ext cx="2593875" cy="223095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内容占位符 2"/>
          <p:cNvSpPr txBox="1">
            <a:spLocks/>
          </p:cNvSpPr>
          <p:nvPr/>
        </p:nvSpPr>
        <p:spPr>
          <a:xfrm>
            <a:off x="53875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1800" dirty="0" smtClean="0"/>
              <a:t>这是决策构成的</a:t>
            </a:r>
            <a:r>
              <a:rPr lang="zh-CN" altLang="zh-CN" sz="1800" dirty="0" smtClean="0">
                <a:solidFill>
                  <a:srgbClr val="C00000"/>
                </a:solidFill>
              </a:rPr>
              <a:t>核心要素</a:t>
            </a:r>
            <a:r>
              <a:rPr lang="zh-CN" altLang="zh-CN" sz="1800" dirty="0" smtClean="0"/>
              <a:t>，可以是单个决策者，也可以是多个决策者组成的群体。</a:t>
            </a:r>
            <a:endParaRPr lang="zh-CN" altLang="en-US" sz="1800" dirty="0"/>
          </a:p>
        </p:txBody>
      </p:sp>
      <p:pic>
        <p:nvPicPr>
          <p:cNvPr id="2056" name="Picture 8" descr="http://5b0988e595225.cdn.sohucs.com/images/20180708/392214dab6f24f7d929f1c37214e64c7.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885" y="2059629"/>
            <a:ext cx="2544097" cy="223095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圆角矩形 13"/>
          <p:cNvSpPr/>
          <p:nvPr/>
        </p:nvSpPr>
        <p:spPr>
          <a:xfrm>
            <a:off x="547348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2. </a:t>
            </a:r>
            <a:r>
              <a:rPr lang="zh-CN" altLang="en-US" dirty="0" smtClean="0"/>
              <a:t>决策制度</a:t>
            </a:r>
            <a:endParaRPr lang="zh-CN" altLang="en-US" dirty="0"/>
          </a:p>
        </p:txBody>
      </p:sp>
      <p:sp>
        <p:nvSpPr>
          <p:cNvPr id="15" name="内容占位符 2"/>
          <p:cNvSpPr txBox="1">
            <a:spLocks/>
          </p:cNvSpPr>
          <p:nvPr/>
        </p:nvSpPr>
        <p:spPr>
          <a:xfrm>
            <a:off x="500404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1800" dirty="0"/>
              <a:t>决策制度包括决策过程中</a:t>
            </a:r>
            <a:r>
              <a:rPr lang="zh-CN" altLang="zh-CN" sz="1800" dirty="0">
                <a:solidFill>
                  <a:srgbClr val="C00000"/>
                </a:solidFill>
              </a:rPr>
              <a:t>人员的</a:t>
            </a:r>
            <a:r>
              <a:rPr lang="zh-CN" altLang="zh-CN" sz="1800" dirty="0" smtClean="0">
                <a:solidFill>
                  <a:srgbClr val="C00000"/>
                </a:solidFill>
              </a:rPr>
              <a:t>安排</a:t>
            </a:r>
            <a:r>
              <a:rPr lang="zh-CN" altLang="en-US" sz="1800" dirty="0" smtClean="0">
                <a:solidFill>
                  <a:srgbClr val="C00000"/>
                </a:solidFill>
              </a:rPr>
              <a:t>。</a:t>
            </a:r>
            <a:endParaRPr lang="zh-CN" altLang="en-US" sz="1800" dirty="0"/>
          </a:p>
        </p:txBody>
      </p:sp>
    </p:spTree>
    <p:extLst>
      <p:ext uri="{BB962C8B-B14F-4D97-AF65-F5344CB8AC3E}">
        <p14:creationId xmlns:p14="http://schemas.microsoft.com/office/powerpoint/2010/main" xmlns="" val="3800667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（二）决策的要素</a:t>
            </a:r>
            <a:endParaRPr lang="zh-CN" altLang="en-US" sz="2000" dirty="0"/>
          </a:p>
        </p:txBody>
      </p:sp>
      <p:sp>
        <p:nvSpPr>
          <p:cNvPr id="8" name="圆角矩形 7"/>
          <p:cNvSpPr/>
          <p:nvPr/>
        </p:nvSpPr>
        <p:spPr>
          <a:xfrm>
            <a:off x="100819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3. </a:t>
            </a:r>
            <a:r>
              <a:rPr lang="zh-CN" altLang="en-US" dirty="0" smtClean="0"/>
              <a:t>决策方案</a:t>
            </a:r>
            <a:endParaRPr lang="zh-CN" altLang="en-US" dirty="0"/>
          </a:p>
        </p:txBody>
      </p:sp>
      <p:sp>
        <p:nvSpPr>
          <p:cNvPr id="12" name="内容占位符 2"/>
          <p:cNvSpPr txBox="1">
            <a:spLocks/>
          </p:cNvSpPr>
          <p:nvPr/>
        </p:nvSpPr>
        <p:spPr>
          <a:xfrm>
            <a:off x="53875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zh-CN" sz="1800" dirty="0" smtClean="0"/>
              <a:t>可</a:t>
            </a:r>
            <a:r>
              <a:rPr lang="zh-CN" altLang="zh-CN" sz="1800" dirty="0"/>
              <a:t>供决策主体选择的行动方案。</a:t>
            </a:r>
            <a:endParaRPr lang="en-US" altLang="zh-CN" sz="1800" dirty="0"/>
          </a:p>
          <a:p>
            <a:pPr marL="0" indent="457200">
              <a:buNone/>
            </a:pPr>
            <a:endParaRPr lang="en-US" altLang="zh-CN" sz="1800" dirty="0"/>
          </a:p>
          <a:p>
            <a:pPr marL="0" indent="457200">
              <a:buNone/>
            </a:pPr>
            <a:endParaRPr lang="zh-CN" altLang="en-US" sz="1800" dirty="0"/>
          </a:p>
        </p:txBody>
      </p:sp>
      <p:sp>
        <p:nvSpPr>
          <p:cNvPr id="14" name="圆角矩形 13"/>
          <p:cNvSpPr/>
          <p:nvPr/>
        </p:nvSpPr>
        <p:spPr>
          <a:xfrm>
            <a:off x="547348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4. </a:t>
            </a:r>
            <a:r>
              <a:rPr lang="zh-CN" altLang="en-US" dirty="0" smtClean="0"/>
              <a:t>组织目标</a:t>
            </a:r>
            <a:endParaRPr lang="zh-CN" altLang="en-US" dirty="0"/>
          </a:p>
        </p:txBody>
      </p:sp>
      <p:sp>
        <p:nvSpPr>
          <p:cNvPr id="15" name="内容占位符 2"/>
          <p:cNvSpPr txBox="1">
            <a:spLocks/>
          </p:cNvSpPr>
          <p:nvPr/>
        </p:nvSpPr>
        <p:spPr>
          <a:xfrm>
            <a:off x="500404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zh-CN" sz="1800" dirty="0"/>
              <a:t>目标是组织在一定时期内所要达到的预期成果，为决策提供方向。</a:t>
            </a:r>
            <a:endParaRPr lang="en-US" altLang="zh-CN" sz="1800" dirty="0"/>
          </a:p>
        </p:txBody>
      </p:sp>
      <p:pic>
        <p:nvPicPr>
          <p:cNvPr id="3074" name="Picture 2" descr="http://imgsrc.baidu.com/imgad/pic/item/8694a4c27d1ed21b171eab13a76eddc450da3f7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1889537"/>
            <a:ext cx="2824120" cy="2434587"/>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图片 1"/>
          <p:cNvPicPr>
            <a:picLocks noChangeAspect="1"/>
          </p:cNvPicPr>
          <p:nvPr/>
        </p:nvPicPr>
        <p:blipFill>
          <a:blip r:embed="rId3" cstate="print"/>
          <a:stretch>
            <a:fillRect/>
          </a:stretch>
        </p:blipFill>
        <p:spPr>
          <a:xfrm>
            <a:off x="4932040" y="2055958"/>
            <a:ext cx="3386898" cy="2089530"/>
          </a:xfrm>
          <a:prstGeom prst="rect">
            <a:avLst/>
          </a:prstGeom>
        </p:spPr>
      </p:pic>
    </p:spTree>
    <p:extLst>
      <p:ext uri="{BB962C8B-B14F-4D97-AF65-F5344CB8AC3E}">
        <p14:creationId xmlns:p14="http://schemas.microsoft.com/office/powerpoint/2010/main" xmlns="" val="940886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（二）决策的要素</a:t>
            </a:r>
            <a:endParaRPr lang="zh-CN" altLang="en-US" sz="2000" dirty="0"/>
          </a:p>
        </p:txBody>
      </p:sp>
      <p:sp>
        <p:nvSpPr>
          <p:cNvPr id="8" name="圆角矩形 7"/>
          <p:cNvSpPr/>
          <p:nvPr/>
        </p:nvSpPr>
        <p:spPr>
          <a:xfrm>
            <a:off x="3432044" y="4502801"/>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5. </a:t>
            </a:r>
            <a:r>
              <a:rPr lang="zh-CN" altLang="en-US" dirty="0" smtClean="0"/>
              <a:t>不确定情境</a:t>
            </a:r>
            <a:endParaRPr lang="zh-CN" altLang="en-US" dirty="0"/>
          </a:p>
        </p:txBody>
      </p:sp>
      <p:sp>
        <p:nvSpPr>
          <p:cNvPr id="12" name="内容占位符 2"/>
          <p:cNvSpPr txBox="1">
            <a:spLocks/>
          </p:cNvSpPr>
          <p:nvPr/>
        </p:nvSpPr>
        <p:spPr>
          <a:xfrm>
            <a:off x="2962607" y="5243923"/>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1800" dirty="0" smtClean="0"/>
              <a:t>。</a:t>
            </a:r>
            <a:endParaRPr lang="zh-CN" altLang="en-US" sz="1800" dirty="0"/>
          </a:p>
        </p:txBody>
      </p:sp>
      <p:pic>
        <p:nvPicPr>
          <p:cNvPr id="5124" name="Picture 4" descr="http://img.mp.itc.cn/upload/20160908/7cab2583fa294d85ba177627e1d7a913_th.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58381" y="2045154"/>
            <a:ext cx="2976805" cy="222862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7643834" y="6000768"/>
            <a:ext cx="785818"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dirty="0" smtClean="0"/>
              <a:t>10.12</a:t>
            </a:r>
            <a:endParaRPr lang="zh-CN" altLang="en-US" dirty="0"/>
          </a:p>
        </p:txBody>
      </p:sp>
    </p:spTree>
    <p:extLst>
      <p:ext uri="{BB962C8B-B14F-4D97-AF65-F5344CB8AC3E}">
        <p14:creationId xmlns:p14="http://schemas.microsoft.com/office/powerpoint/2010/main" xmlns="" val="1711697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50679"/>
            <a:ext cx="7886700" cy="2054386"/>
          </a:xfrm>
        </p:spPr>
        <p:txBody>
          <a:bodyPr>
            <a:normAutofit fontScale="92500" lnSpcReduction="20000"/>
          </a:bodyPr>
          <a:lstStyle/>
          <a:p>
            <a:pPr marL="0" indent="457200">
              <a:lnSpc>
                <a:spcPct val="150000"/>
              </a:lnSpc>
              <a:buNone/>
            </a:pPr>
            <a:r>
              <a:rPr lang="zh-CN" altLang="en-US" sz="2000" dirty="0"/>
              <a:t>决策与计划工作往往相互渗透、紧密联系并交织在一起。</a:t>
            </a:r>
          </a:p>
          <a:p>
            <a:pPr marL="0" indent="457200">
              <a:lnSpc>
                <a:spcPct val="150000"/>
              </a:lnSpc>
              <a:buNone/>
            </a:pPr>
            <a:r>
              <a:rPr lang="zh-CN" altLang="en-US" sz="2000" dirty="0">
                <a:solidFill>
                  <a:srgbClr val="C00000"/>
                </a:solidFill>
              </a:rPr>
              <a:t>决策为计划的任务安排提供了依据，计划则为决策所选择的活动和活动方案的落实提供了实施保证。</a:t>
            </a:r>
            <a:r>
              <a:rPr lang="zh-CN" altLang="en-US" sz="2000" dirty="0"/>
              <a:t>计划工作中的目标确定、任务分配、时间安排、资源配置、行动方案选择等都是不同层次的决策工作。其中目标的确定是最高层次的决策，而其他的则是常规性的决策</a:t>
            </a:r>
            <a:r>
              <a:rPr lang="zh-CN" altLang="en-US" sz="2000" b="1" dirty="0"/>
              <a:t>。</a:t>
            </a:r>
          </a:p>
        </p:txBody>
      </p:sp>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二、决策与计划</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a:t>
            </a:r>
            <a:r>
              <a:rPr lang="zh-CN" altLang="en-US" sz="2000" dirty="0" smtClean="0"/>
              <a:t>）决策与计划</a:t>
            </a:r>
            <a:endParaRPr lang="zh-CN" altLang="en-US" sz="2000" dirty="0"/>
          </a:p>
        </p:txBody>
      </p:sp>
    </p:spTree>
    <p:extLst>
      <p:ext uri="{BB962C8B-B14F-4D97-AF65-F5344CB8AC3E}">
        <p14:creationId xmlns:p14="http://schemas.microsoft.com/office/powerpoint/2010/main" xmlns="" val="219876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二、决策与计划</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（二）计划的过程</a:t>
            </a: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774111710"/>
              </p:ext>
            </p:extLst>
          </p:nvPr>
        </p:nvGraphicFramePr>
        <p:xfrm>
          <a:off x="457200" y="2204864"/>
          <a:ext cx="8229600" cy="3167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48898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3240</Words>
  <Application>Microsoft Office PowerPoint</Application>
  <PresentationFormat>全屏显示(4:3)</PresentationFormat>
  <Paragraphs>453</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默认设计模板</vt:lpstr>
      <vt:lpstr>第三章  决策与决策过程</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第三节  决策过程与影响因素</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114</cp:revision>
  <dcterms:modified xsi:type="dcterms:W3CDTF">2019-10-15T01:24:01Z</dcterms:modified>
</cp:coreProperties>
</file>