
<file path=[Content_Types].xml><?xml version="1.0" encoding="utf-8"?>
<Types xmlns="http://schemas.openxmlformats.org/package/2006/content-types">
  <Override PartName="/ppt/slides/slide29.xml" ContentType="application/vnd.openxmlformats-officedocument.presentationml.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diagrams/quickStyle2.xml" ContentType="application/vnd.openxmlformats-officedocument.drawingml.diagramStyle+xml"/>
  <Override PartName="/ppt/diagrams/colors11.xml" ContentType="application/vnd.openxmlformats-officedocument.drawingml.diagramColor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drawing7.xml" ContentType="application/vnd.ms-office.drawingml.diagramDrawing+xml"/>
  <Override PartName="/ppt/diagrams/layout13.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drawing5.xml" ContentType="application/vnd.ms-office.drawingml.diagramDrawing+xml"/>
  <Override PartName="/ppt/diagrams/quickStyle7.xml" ContentType="application/vnd.openxmlformats-officedocument.drawingml.diagramStyle+xml"/>
  <Override PartName="/ppt/diagrams/drawing10.xml" ContentType="application/vnd.ms-office.drawingml.diagramDrawing+xml"/>
  <Override PartName="/ppt/diagrams/layout11.xml" ContentType="application/vnd.openxmlformats-officedocument.drawingml.diagramLayout+xml"/>
  <Override PartName="/ppt/diagrams/colors14.xml" ContentType="application/vnd.openxmlformats-officedocument.drawingml.diagramColors+xml"/>
  <Override PartName="/ppt/diagrams/colors16.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diagrams/colors12.xml" ContentType="application/vnd.openxmlformats-officedocument.drawingml.diagramColors+xml"/>
  <Override PartName="/ppt/diagrams/data16.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diagrams/colors10.xml" ContentType="application/vnd.openxmlformats-officedocument.drawingml.diagramColors+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ppt/diagrams/quickStyle16.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drawing15.xml" ContentType="application/vnd.ms-office.drawingml.diagramDrawing+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rawing8.xml" ContentType="application/vnd.ms-office.drawingml.diagramDrawing+xml"/>
  <Override PartName="/ppt/diagrams/quickStyle12.xml" ContentType="application/vnd.openxmlformats-officedocument.drawingml.diagramStyle+xml"/>
  <Override PartName="/ppt/diagrams/drawing13.xml" ContentType="application/vnd.ms-office.drawingml.diagramDrawing+xml"/>
  <Override PartName="/ppt/diagrams/layout16.xml" ContentType="application/vnd.openxmlformats-officedocument.drawingml.diagramLayout+xml"/>
  <Default Extension="gif" ContentType="image/gif"/>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diagrams/layout14.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diagrams/data15.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diagrams/data11.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s/slide30.xml" ContentType="application/vnd.openxmlformats-officedocument.presentationml.slide+xml"/>
  <Override PartName="/ppt/diagrams/quickStyle15.xml" ContentType="application/vnd.openxmlformats-officedocument.drawingml.diagramStyle+xml"/>
  <Override PartName="/ppt/diagrams/drawing16.xml" ContentType="application/vnd.ms-office.drawingml.diagramDrawing+xml"/>
  <Override PartName="/ppt/diagrams/layout3.xml" ContentType="application/vnd.openxmlformats-officedocument.drawingml.diagramLayout+xml"/>
  <Override PartName="/ppt/diagrams/data4.xml" ContentType="application/vnd.openxmlformats-officedocument.drawingml.diagramData+xml"/>
  <Override PartName="/ppt/diagrams/drawing9.xml" ContentType="application/vnd.ms-office.drawingml.diagramDrawing+xml"/>
  <Override PartName="/ppt/diagrams/layout15.xml" ContentType="application/vnd.openxmlformats-officedocument.drawingml.diagramLayout+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712" r:id="rId2"/>
    <p:sldId id="763" r:id="rId3"/>
    <p:sldId id="718" r:id="rId4"/>
    <p:sldId id="764" r:id="rId5"/>
    <p:sldId id="766" r:id="rId6"/>
    <p:sldId id="765" r:id="rId7"/>
    <p:sldId id="767" r:id="rId8"/>
    <p:sldId id="768" r:id="rId9"/>
    <p:sldId id="769" r:id="rId10"/>
    <p:sldId id="770" r:id="rId11"/>
    <p:sldId id="771" r:id="rId12"/>
    <p:sldId id="772" r:id="rId13"/>
    <p:sldId id="773" r:id="rId14"/>
    <p:sldId id="774" r:id="rId15"/>
    <p:sldId id="775" r:id="rId16"/>
    <p:sldId id="776" r:id="rId17"/>
    <p:sldId id="777" r:id="rId18"/>
    <p:sldId id="778" r:id="rId19"/>
    <p:sldId id="779" r:id="rId20"/>
    <p:sldId id="780" r:id="rId21"/>
    <p:sldId id="781" r:id="rId22"/>
    <p:sldId id="782" r:id="rId23"/>
    <p:sldId id="783" r:id="rId24"/>
    <p:sldId id="784" r:id="rId25"/>
    <p:sldId id="785" r:id="rId26"/>
    <p:sldId id="749" r:id="rId27"/>
    <p:sldId id="786" r:id="rId28"/>
    <p:sldId id="787" r:id="rId29"/>
    <p:sldId id="788" r:id="rId30"/>
    <p:sldId id="789" r:id="rId31"/>
    <p:sldId id="790" r:id="rId32"/>
    <p:sldId id="791" r:id="rId33"/>
    <p:sldId id="792" r:id="rId34"/>
    <p:sldId id="793" r:id="rId35"/>
    <p:sldId id="794" r:id="rId36"/>
    <p:sldId id="360" r:id="rId37"/>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6C31"/>
    <a:srgbClr val="FF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80" autoAdjust="0"/>
    <p:restoredTop sz="94660"/>
  </p:normalViewPr>
  <p:slideViewPr>
    <p:cSldViewPr showGuides="1">
      <p:cViewPr varScale="1">
        <p:scale>
          <a:sx n="114" d="100"/>
          <a:sy n="114" d="100"/>
        </p:scale>
        <p:origin x="-155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_rels/data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 Id="rId4" Type="http://schemas.openxmlformats.org/officeDocument/2006/relationships/image" Target="../media/image10.jpeg"/></Relationships>
</file>

<file path=ppt/diagrams/_rels/data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image" Target="../media/image15.jpeg"/><Relationship Id="rId4" Type="http://schemas.openxmlformats.org/officeDocument/2006/relationships/image" Target="../media/image18.jpeg"/></Relationships>
</file>

<file path=ppt/diagrams/_rels/drawing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 Id="rId4" Type="http://schemas.openxmlformats.org/officeDocument/2006/relationships/image" Target="../media/image10.jpeg"/></Relationships>
</file>

<file path=ppt/diagrams/_rels/drawing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image" Target="../media/image15.jpeg"/><Relationship Id="rId4" Type="http://schemas.openxmlformats.org/officeDocument/2006/relationships/image" Target="../media/image18.jpe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22EA70-BA43-4D4E-AC0C-6A419B2D80DD}" type="doc">
      <dgm:prSet loTypeId="urn:microsoft.com/office/officeart/2008/layout/VerticalCircleList" loCatId="list" qsTypeId="urn:microsoft.com/office/officeart/2005/8/quickstyle/simple1" qsCatId="simple" csTypeId="urn:microsoft.com/office/officeart/2005/8/colors/colorful5" csCatId="colorful" phldr="1"/>
      <dgm:spPr/>
      <dgm:t>
        <a:bodyPr/>
        <a:lstStyle/>
        <a:p>
          <a:endParaRPr lang="zh-CN" altLang="en-US"/>
        </a:p>
      </dgm:t>
    </dgm:pt>
    <dgm:pt modelId="{288FC5CB-E6A9-4E03-BA80-BB9ABBBDF632}">
      <dgm:prSet phldrT="[文本]" custT="1"/>
      <dgm:spPr/>
      <dgm:t>
        <a:bodyPr/>
        <a:lstStyle/>
        <a:p>
          <a:pPr>
            <a:lnSpc>
              <a:spcPct val="100000"/>
            </a:lnSpc>
            <a:spcBef>
              <a:spcPts val="0"/>
            </a:spcBef>
            <a:spcAft>
              <a:spcPts val="0"/>
            </a:spcAft>
          </a:pPr>
          <a:r>
            <a:rPr lang="zh-CN" altLang="en-US" sz="2000" dirty="0" smtClean="0"/>
            <a:t>为组织岗位物色合适的人选</a:t>
          </a:r>
          <a:endParaRPr lang="zh-CN" altLang="en-US" sz="2000" dirty="0"/>
        </a:p>
      </dgm:t>
    </dgm:pt>
    <dgm:pt modelId="{908A7BD6-0F9E-4469-B082-641B56780E71}" type="parTrans" cxnId="{579ED9AC-52F5-4C01-8F06-4428D70836CC}">
      <dgm:prSet/>
      <dgm:spPr/>
      <dgm:t>
        <a:bodyPr/>
        <a:lstStyle/>
        <a:p>
          <a:endParaRPr lang="zh-CN" altLang="en-US"/>
        </a:p>
      </dgm:t>
    </dgm:pt>
    <dgm:pt modelId="{B95BC988-50F4-45C6-9492-EDB9A4B1A59E}" type="sibTrans" cxnId="{579ED9AC-52F5-4C01-8F06-4428D70836CC}">
      <dgm:prSet/>
      <dgm:spPr/>
      <dgm:t>
        <a:bodyPr/>
        <a:lstStyle/>
        <a:p>
          <a:endParaRPr lang="zh-CN" altLang="en-US"/>
        </a:p>
      </dgm:t>
    </dgm:pt>
    <dgm:pt modelId="{8C6E8FA9-8D6C-4636-AD38-340262E5BF71}">
      <dgm:prSet phldrT="[文本]" custT="1"/>
      <dgm:spPr/>
      <dgm:t>
        <a:bodyPr/>
        <a:lstStyle/>
        <a:p>
          <a:pPr>
            <a:lnSpc>
              <a:spcPct val="100000"/>
            </a:lnSpc>
            <a:spcBef>
              <a:spcPts val="0"/>
            </a:spcBef>
            <a:spcAft>
              <a:spcPts val="0"/>
            </a:spcAft>
          </a:pPr>
          <a:r>
            <a:rPr lang="zh-CN" altLang="en-US" sz="2000" dirty="0" smtClean="0"/>
            <a:t>促进组织结构功能的有效发挥</a:t>
          </a:r>
          <a:endParaRPr lang="zh-CN" altLang="en-US" sz="2000" dirty="0"/>
        </a:p>
      </dgm:t>
    </dgm:pt>
    <dgm:pt modelId="{1118D394-6D1D-4B2A-9931-F79EB6C78B03}" type="parTrans" cxnId="{FF284D2D-490F-4ACB-9F64-9BE549F446C3}">
      <dgm:prSet/>
      <dgm:spPr/>
      <dgm:t>
        <a:bodyPr/>
        <a:lstStyle/>
        <a:p>
          <a:endParaRPr lang="zh-CN" altLang="en-US"/>
        </a:p>
      </dgm:t>
    </dgm:pt>
    <dgm:pt modelId="{2E692CDB-3B24-4381-9010-4A55DA4E3688}" type="sibTrans" cxnId="{FF284D2D-490F-4ACB-9F64-9BE549F446C3}">
      <dgm:prSet/>
      <dgm:spPr/>
      <dgm:t>
        <a:bodyPr/>
        <a:lstStyle/>
        <a:p>
          <a:endParaRPr lang="zh-CN" altLang="en-US"/>
        </a:p>
      </dgm:t>
    </dgm:pt>
    <dgm:pt modelId="{43607F37-CC66-4002-B1BE-D66F014396E8}">
      <dgm:prSet phldrT="[文本]" custT="1"/>
      <dgm:spPr/>
      <dgm:t>
        <a:bodyPr/>
        <a:lstStyle/>
        <a:p>
          <a:pPr>
            <a:lnSpc>
              <a:spcPct val="100000"/>
            </a:lnSpc>
            <a:spcBef>
              <a:spcPts val="0"/>
            </a:spcBef>
            <a:spcAft>
              <a:spcPts val="0"/>
            </a:spcAft>
          </a:pPr>
          <a:r>
            <a:rPr lang="zh-CN" altLang="en-US" sz="2000" dirty="0" smtClean="0"/>
            <a:t>充分开发和挖掘组织内的人力资源</a:t>
          </a:r>
          <a:endParaRPr lang="zh-CN" altLang="en-US" sz="2000" dirty="0"/>
        </a:p>
      </dgm:t>
    </dgm:pt>
    <dgm:pt modelId="{806F8947-DBE6-4858-8E7E-08C1FB17FFA1}" type="parTrans" cxnId="{89CEDC3C-C012-454D-BCFC-4036E5B8F1D8}">
      <dgm:prSet/>
      <dgm:spPr/>
      <dgm:t>
        <a:bodyPr/>
        <a:lstStyle/>
        <a:p>
          <a:endParaRPr lang="zh-CN" altLang="en-US"/>
        </a:p>
      </dgm:t>
    </dgm:pt>
    <dgm:pt modelId="{5C8D8EAE-E2F3-4EA2-B181-CCC39DD5471D}" type="sibTrans" cxnId="{89CEDC3C-C012-454D-BCFC-4036E5B8F1D8}">
      <dgm:prSet/>
      <dgm:spPr/>
      <dgm:t>
        <a:bodyPr/>
        <a:lstStyle/>
        <a:p>
          <a:endParaRPr lang="zh-CN" altLang="en-US"/>
        </a:p>
      </dgm:t>
    </dgm:pt>
    <dgm:pt modelId="{3EEF36B2-B1BD-492F-9233-A32C3C97C05A}">
      <dgm:prSet phldrT="[文本]" custT="1"/>
      <dgm:spPr/>
      <dgm:t>
        <a:bodyPr/>
        <a:lstStyle/>
        <a:p>
          <a:pPr>
            <a:lnSpc>
              <a:spcPct val="100000"/>
            </a:lnSpc>
            <a:spcBef>
              <a:spcPts val="0"/>
            </a:spcBef>
            <a:spcAft>
              <a:spcPts val="0"/>
            </a:spcAft>
          </a:pPr>
          <a:r>
            <a:rPr lang="zh-CN" altLang="en-US" sz="2000" dirty="0" smtClean="0"/>
            <a:t>促进人的全面和自由的发展</a:t>
          </a:r>
          <a:endParaRPr lang="zh-CN" altLang="en-US" sz="2000" dirty="0"/>
        </a:p>
      </dgm:t>
    </dgm:pt>
    <dgm:pt modelId="{003A9D69-F15A-4D41-AE2B-AA0F0D6704EB}" type="parTrans" cxnId="{8F203B7E-B1A4-4ADD-8777-2E6BB1A237FF}">
      <dgm:prSet/>
      <dgm:spPr/>
      <dgm:t>
        <a:bodyPr/>
        <a:lstStyle/>
        <a:p>
          <a:endParaRPr lang="zh-CN" altLang="en-US"/>
        </a:p>
      </dgm:t>
    </dgm:pt>
    <dgm:pt modelId="{DDF8F4C0-BE14-4D36-9CB3-A276A5552429}" type="sibTrans" cxnId="{8F203B7E-B1A4-4ADD-8777-2E6BB1A237FF}">
      <dgm:prSet/>
      <dgm:spPr/>
      <dgm:t>
        <a:bodyPr/>
        <a:lstStyle/>
        <a:p>
          <a:endParaRPr lang="zh-CN" altLang="en-US"/>
        </a:p>
      </dgm:t>
    </dgm:pt>
    <dgm:pt modelId="{A934BE58-7FE5-41E4-937B-C9CC454C3E09}" type="pres">
      <dgm:prSet presAssocID="{2522EA70-BA43-4D4E-AC0C-6A419B2D80DD}" presName="Name0" presStyleCnt="0">
        <dgm:presLayoutVars>
          <dgm:dir/>
        </dgm:presLayoutVars>
      </dgm:prSet>
      <dgm:spPr/>
      <dgm:t>
        <a:bodyPr/>
        <a:lstStyle/>
        <a:p>
          <a:endParaRPr lang="zh-CN" altLang="en-US"/>
        </a:p>
      </dgm:t>
    </dgm:pt>
    <dgm:pt modelId="{615A5ECD-B157-476F-9832-7D25B428204C}" type="pres">
      <dgm:prSet presAssocID="{288FC5CB-E6A9-4E03-BA80-BB9ABBBDF632}" presName="noChildren" presStyleCnt="0"/>
      <dgm:spPr/>
      <dgm:t>
        <a:bodyPr/>
        <a:lstStyle/>
        <a:p>
          <a:endParaRPr lang="zh-CN" altLang="en-US"/>
        </a:p>
      </dgm:t>
    </dgm:pt>
    <dgm:pt modelId="{7FD2A4CB-B5F4-4E75-84D4-63A91366DABB}" type="pres">
      <dgm:prSet presAssocID="{288FC5CB-E6A9-4E03-BA80-BB9ABBBDF632}" presName="gap" presStyleCnt="0"/>
      <dgm:spPr/>
      <dgm:t>
        <a:bodyPr/>
        <a:lstStyle/>
        <a:p>
          <a:endParaRPr lang="zh-CN" altLang="en-US"/>
        </a:p>
      </dgm:t>
    </dgm:pt>
    <dgm:pt modelId="{0326EBD1-C257-4F1C-8FAD-496CC5FE26D4}" type="pres">
      <dgm:prSet presAssocID="{288FC5CB-E6A9-4E03-BA80-BB9ABBBDF632}" presName="medCircle2" presStyleLbl="vennNode1" presStyleIdx="0" presStyleCnt="4"/>
      <dgm:spPr/>
      <dgm:t>
        <a:bodyPr/>
        <a:lstStyle/>
        <a:p>
          <a:endParaRPr lang="zh-CN" altLang="en-US"/>
        </a:p>
      </dgm:t>
    </dgm:pt>
    <dgm:pt modelId="{703B14EF-55BD-43BB-8D32-217ED1893221}" type="pres">
      <dgm:prSet presAssocID="{288FC5CB-E6A9-4E03-BA80-BB9ABBBDF632}" presName="txLvlOnly1" presStyleLbl="revTx" presStyleIdx="0" presStyleCnt="4" custLinFactNeighborX="10299" custLinFactNeighborY="1137"/>
      <dgm:spPr/>
      <dgm:t>
        <a:bodyPr/>
        <a:lstStyle/>
        <a:p>
          <a:endParaRPr lang="zh-CN" altLang="en-US"/>
        </a:p>
      </dgm:t>
    </dgm:pt>
    <dgm:pt modelId="{F7434F29-FB22-41DF-8C43-AE5C39D7A126}" type="pres">
      <dgm:prSet presAssocID="{8C6E8FA9-8D6C-4636-AD38-340262E5BF71}" presName="noChildren" presStyleCnt="0"/>
      <dgm:spPr/>
      <dgm:t>
        <a:bodyPr/>
        <a:lstStyle/>
        <a:p>
          <a:endParaRPr lang="zh-CN" altLang="en-US"/>
        </a:p>
      </dgm:t>
    </dgm:pt>
    <dgm:pt modelId="{587436D3-ED94-4AE0-87A2-070030BE8D16}" type="pres">
      <dgm:prSet presAssocID="{8C6E8FA9-8D6C-4636-AD38-340262E5BF71}" presName="gap" presStyleCnt="0"/>
      <dgm:spPr/>
      <dgm:t>
        <a:bodyPr/>
        <a:lstStyle/>
        <a:p>
          <a:endParaRPr lang="zh-CN" altLang="en-US"/>
        </a:p>
      </dgm:t>
    </dgm:pt>
    <dgm:pt modelId="{8701B491-6F47-46F9-A7A4-5DA5AFCBAAC8}" type="pres">
      <dgm:prSet presAssocID="{8C6E8FA9-8D6C-4636-AD38-340262E5BF71}" presName="medCircle2" presStyleLbl="vennNode1" presStyleIdx="1" presStyleCnt="4"/>
      <dgm:spPr/>
      <dgm:t>
        <a:bodyPr/>
        <a:lstStyle/>
        <a:p>
          <a:endParaRPr lang="zh-CN" altLang="en-US"/>
        </a:p>
      </dgm:t>
    </dgm:pt>
    <dgm:pt modelId="{56393867-9D22-480A-BD4F-F7A9845F60BB}" type="pres">
      <dgm:prSet presAssocID="{8C6E8FA9-8D6C-4636-AD38-340262E5BF71}" presName="txLvlOnly1" presStyleLbl="revTx" presStyleIdx="1" presStyleCnt="4" custLinFactNeighborX="10299" custLinFactNeighborY="399"/>
      <dgm:spPr/>
      <dgm:t>
        <a:bodyPr/>
        <a:lstStyle/>
        <a:p>
          <a:endParaRPr lang="zh-CN" altLang="en-US"/>
        </a:p>
      </dgm:t>
    </dgm:pt>
    <dgm:pt modelId="{CE805706-7133-4369-9E70-C814C18EF657}" type="pres">
      <dgm:prSet presAssocID="{43607F37-CC66-4002-B1BE-D66F014396E8}" presName="noChildren" presStyleCnt="0"/>
      <dgm:spPr/>
      <dgm:t>
        <a:bodyPr/>
        <a:lstStyle/>
        <a:p>
          <a:endParaRPr lang="zh-CN" altLang="en-US"/>
        </a:p>
      </dgm:t>
    </dgm:pt>
    <dgm:pt modelId="{9A18E661-E421-4FFA-A3ED-28C82B3DA089}" type="pres">
      <dgm:prSet presAssocID="{43607F37-CC66-4002-B1BE-D66F014396E8}" presName="gap" presStyleCnt="0"/>
      <dgm:spPr/>
      <dgm:t>
        <a:bodyPr/>
        <a:lstStyle/>
        <a:p>
          <a:endParaRPr lang="zh-CN" altLang="en-US"/>
        </a:p>
      </dgm:t>
    </dgm:pt>
    <dgm:pt modelId="{40274207-50E8-442E-B973-2FA637A73F3C}" type="pres">
      <dgm:prSet presAssocID="{43607F37-CC66-4002-B1BE-D66F014396E8}" presName="medCircle2" presStyleLbl="vennNode1" presStyleIdx="2" presStyleCnt="4"/>
      <dgm:spPr/>
      <dgm:t>
        <a:bodyPr/>
        <a:lstStyle/>
        <a:p>
          <a:endParaRPr lang="zh-CN" altLang="en-US"/>
        </a:p>
      </dgm:t>
    </dgm:pt>
    <dgm:pt modelId="{965B4056-C696-4C0E-9E99-788CE074E82C}" type="pres">
      <dgm:prSet presAssocID="{43607F37-CC66-4002-B1BE-D66F014396E8}" presName="txLvlOnly1" presStyleLbl="revTx" presStyleIdx="2" presStyleCnt="4" custLinFactNeighborX="10299" custLinFactNeighborY="-339"/>
      <dgm:spPr/>
      <dgm:t>
        <a:bodyPr/>
        <a:lstStyle/>
        <a:p>
          <a:endParaRPr lang="zh-CN" altLang="en-US"/>
        </a:p>
      </dgm:t>
    </dgm:pt>
    <dgm:pt modelId="{00ADF96B-F490-4273-A678-88D4F046FA4F}" type="pres">
      <dgm:prSet presAssocID="{3EEF36B2-B1BD-492F-9233-A32C3C97C05A}" presName="noChildren" presStyleCnt="0"/>
      <dgm:spPr/>
      <dgm:t>
        <a:bodyPr/>
        <a:lstStyle/>
        <a:p>
          <a:endParaRPr lang="zh-CN" altLang="en-US"/>
        </a:p>
      </dgm:t>
    </dgm:pt>
    <dgm:pt modelId="{6D0A1AD5-0995-46BD-8ADD-9D7D8D0277EC}" type="pres">
      <dgm:prSet presAssocID="{3EEF36B2-B1BD-492F-9233-A32C3C97C05A}" presName="gap" presStyleCnt="0"/>
      <dgm:spPr/>
      <dgm:t>
        <a:bodyPr/>
        <a:lstStyle/>
        <a:p>
          <a:endParaRPr lang="zh-CN" altLang="en-US"/>
        </a:p>
      </dgm:t>
    </dgm:pt>
    <dgm:pt modelId="{0F7F803F-F85A-4788-9B10-E61D3270356A}" type="pres">
      <dgm:prSet presAssocID="{3EEF36B2-B1BD-492F-9233-A32C3C97C05A}" presName="medCircle2" presStyleLbl="vennNode1" presStyleIdx="3" presStyleCnt="4"/>
      <dgm:spPr/>
      <dgm:t>
        <a:bodyPr/>
        <a:lstStyle/>
        <a:p>
          <a:endParaRPr lang="zh-CN" altLang="en-US"/>
        </a:p>
      </dgm:t>
    </dgm:pt>
    <dgm:pt modelId="{5C11334D-6F9E-4587-BD13-F2243D162431}" type="pres">
      <dgm:prSet presAssocID="{3EEF36B2-B1BD-492F-9233-A32C3C97C05A}" presName="txLvlOnly1" presStyleLbl="revTx" presStyleIdx="3" presStyleCnt="4" custLinFactNeighborX="10299" custLinFactNeighborY="-1078"/>
      <dgm:spPr/>
      <dgm:t>
        <a:bodyPr/>
        <a:lstStyle/>
        <a:p>
          <a:endParaRPr lang="zh-CN" altLang="en-US"/>
        </a:p>
      </dgm:t>
    </dgm:pt>
  </dgm:ptLst>
  <dgm:cxnLst>
    <dgm:cxn modelId="{FF284D2D-490F-4ACB-9F64-9BE549F446C3}" srcId="{2522EA70-BA43-4D4E-AC0C-6A419B2D80DD}" destId="{8C6E8FA9-8D6C-4636-AD38-340262E5BF71}" srcOrd="1" destOrd="0" parTransId="{1118D394-6D1D-4B2A-9931-F79EB6C78B03}" sibTransId="{2E692CDB-3B24-4381-9010-4A55DA4E3688}"/>
    <dgm:cxn modelId="{419D8CFE-4514-4DC3-A14B-A7B31F5A823C}" type="presOf" srcId="{43607F37-CC66-4002-B1BE-D66F014396E8}" destId="{965B4056-C696-4C0E-9E99-788CE074E82C}" srcOrd="0" destOrd="0" presId="urn:microsoft.com/office/officeart/2008/layout/VerticalCircleList"/>
    <dgm:cxn modelId="{B3702B6A-8B92-4482-A0EF-FB2A201D1A37}" type="presOf" srcId="{8C6E8FA9-8D6C-4636-AD38-340262E5BF71}" destId="{56393867-9D22-480A-BD4F-F7A9845F60BB}" srcOrd="0" destOrd="0" presId="urn:microsoft.com/office/officeart/2008/layout/VerticalCircleList"/>
    <dgm:cxn modelId="{4860101A-86B7-4C98-9C45-FA5780F6505F}" type="presOf" srcId="{288FC5CB-E6A9-4E03-BA80-BB9ABBBDF632}" destId="{703B14EF-55BD-43BB-8D32-217ED1893221}" srcOrd="0" destOrd="0" presId="urn:microsoft.com/office/officeart/2008/layout/VerticalCircleList"/>
    <dgm:cxn modelId="{BF136733-7887-4A77-9EE1-DD134AB55C26}" type="presOf" srcId="{2522EA70-BA43-4D4E-AC0C-6A419B2D80DD}" destId="{A934BE58-7FE5-41E4-937B-C9CC454C3E09}" srcOrd="0" destOrd="0" presId="urn:microsoft.com/office/officeart/2008/layout/VerticalCircleList"/>
    <dgm:cxn modelId="{8F203B7E-B1A4-4ADD-8777-2E6BB1A237FF}" srcId="{2522EA70-BA43-4D4E-AC0C-6A419B2D80DD}" destId="{3EEF36B2-B1BD-492F-9233-A32C3C97C05A}" srcOrd="3" destOrd="0" parTransId="{003A9D69-F15A-4D41-AE2B-AA0F0D6704EB}" sibTransId="{DDF8F4C0-BE14-4D36-9CB3-A276A5552429}"/>
    <dgm:cxn modelId="{7818C22F-D13B-4B72-8404-2DFBB3ED53AF}" type="presOf" srcId="{3EEF36B2-B1BD-492F-9233-A32C3C97C05A}" destId="{5C11334D-6F9E-4587-BD13-F2243D162431}" srcOrd="0" destOrd="0" presId="urn:microsoft.com/office/officeart/2008/layout/VerticalCircleList"/>
    <dgm:cxn modelId="{579ED9AC-52F5-4C01-8F06-4428D70836CC}" srcId="{2522EA70-BA43-4D4E-AC0C-6A419B2D80DD}" destId="{288FC5CB-E6A9-4E03-BA80-BB9ABBBDF632}" srcOrd="0" destOrd="0" parTransId="{908A7BD6-0F9E-4469-B082-641B56780E71}" sibTransId="{B95BC988-50F4-45C6-9492-EDB9A4B1A59E}"/>
    <dgm:cxn modelId="{89CEDC3C-C012-454D-BCFC-4036E5B8F1D8}" srcId="{2522EA70-BA43-4D4E-AC0C-6A419B2D80DD}" destId="{43607F37-CC66-4002-B1BE-D66F014396E8}" srcOrd="2" destOrd="0" parTransId="{806F8947-DBE6-4858-8E7E-08C1FB17FFA1}" sibTransId="{5C8D8EAE-E2F3-4EA2-B181-CCC39DD5471D}"/>
    <dgm:cxn modelId="{53657480-D2EE-4403-9966-F25CA37DF370}" type="presParOf" srcId="{A934BE58-7FE5-41E4-937B-C9CC454C3E09}" destId="{615A5ECD-B157-476F-9832-7D25B428204C}" srcOrd="0" destOrd="0" presId="urn:microsoft.com/office/officeart/2008/layout/VerticalCircleList"/>
    <dgm:cxn modelId="{A74FFFA6-3D03-461B-A1F6-7FC2FBE71851}" type="presParOf" srcId="{615A5ECD-B157-476F-9832-7D25B428204C}" destId="{7FD2A4CB-B5F4-4E75-84D4-63A91366DABB}" srcOrd="0" destOrd="0" presId="urn:microsoft.com/office/officeart/2008/layout/VerticalCircleList"/>
    <dgm:cxn modelId="{D0DAACDE-11BA-4503-9A90-7947C867BAEA}" type="presParOf" srcId="{615A5ECD-B157-476F-9832-7D25B428204C}" destId="{0326EBD1-C257-4F1C-8FAD-496CC5FE26D4}" srcOrd="1" destOrd="0" presId="urn:microsoft.com/office/officeart/2008/layout/VerticalCircleList"/>
    <dgm:cxn modelId="{EC0166C8-A57A-4742-BD29-7A381482E06A}" type="presParOf" srcId="{615A5ECD-B157-476F-9832-7D25B428204C}" destId="{703B14EF-55BD-43BB-8D32-217ED1893221}" srcOrd="2" destOrd="0" presId="urn:microsoft.com/office/officeart/2008/layout/VerticalCircleList"/>
    <dgm:cxn modelId="{CC6485DB-A8A7-4FD8-92E0-D22944455C7E}" type="presParOf" srcId="{A934BE58-7FE5-41E4-937B-C9CC454C3E09}" destId="{F7434F29-FB22-41DF-8C43-AE5C39D7A126}" srcOrd="1" destOrd="0" presId="urn:microsoft.com/office/officeart/2008/layout/VerticalCircleList"/>
    <dgm:cxn modelId="{4EEA0976-B3A2-484F-AA01-DE384C81A7AB}" type="presParOf" srcId="{F7434F29-FB22-41DF-8C43-AE5C39D7A126}" destId="{587436D3-ED94-4AE0-87A2-070030BE8D16}" srcOrd="0" destOrd="0" presId="urn:microsoft.com/office/officeart/2008/layout/VerticalCircleList"/>
    <dgm:cxn modelId="{000BE019-DBA1-4D88-A9B5-0DA644580AD9}" type="presParOf" srcId="{F7434F29-FB22-41DF-8C43-AE5C39D7A126}" destId="{8701B491-6F47-46F9-A7A4-5DA5AFCBAAC8}" srcOrd="1" destOrd="0" presId="urn:microsoft.com/office/officeart/2008/layout/VerticalCircleList"/>
    <dgm:cxn modelId="{A264369B-5CEB-4FE6-A4EE-08FC8CD49B4E}" type="presParOf" srcId="{F7434F29-FB22-41DF-8C43-AE5C39D7A126}" destId="{56393867-9D22-480A-BD4F-F7A9845F60BB}" srcOrd="2" destOrd="0" presId="urn:microsoft.com/office/officeart/2008/layout/VerticalCircleList"/>
    <dgm:cxn modelId="{78E0C4B2-6DF5-4557-A8B9-832CCC243BBA}" type="presParOf" srcId="{A934BE58-7FE5-41E4-937B-C9CC454C3E09}" destId="{CE805706-7133-4369-9E70-C814C18EF657}" srcOrd="2" destOrd="0" presId="urn:microsoft.com/office/officeart/2008/layout/VerticalCircleList"/>
    <dgm:cxn modelId="{B7614545-F4BB-4000-87A6-7BADAAC18CCA}" type="presParOf" srcId="{CE805706-7133-4369-9E70-C814C18EF657}" destId="{9A18E661-E421-4FFA-A3ED-28C82B3DA089}" srcOrd="0" destOrd="0" presId="urn:microsoft.com/office/officeart/2008/layout/VerticalCircleList"/>
    <dgm:cxn modelId="{5AF5A1DF-4100-40AB-93FF-BFBC32404608}" type="presParOf" srcId="{CE805706-7133-4369-9E70-C814C18EF657}" destId="{40274207-50E8-442E-B973-2FA637A73F3C}" srcOrd="1" destOrd="0" presId="urn:microsoft.com/office/officeart/2008/layout/VerticalCircleList"/>
    <dgm:cxn modelId="{D48CB62A-1EC0-451C-9897-22BCBA73374A}" type="presParOf" srcId="{CE805706-7133-4369-9E70-C814C18EF657}" destId="{965B4056-C696-4C0E-9E99-788CE074E82C}" srcOrd="2" destOrd="0" presId="urn:microsoft.com/office/officeart/2008/layout/VerticalCircleList"/>
    <dgm:cxn modelId="{84E0BB8D-DB11-443C-A22F-45B9334F9AAF}" type="presParOf" srcId="{A934BE58-7FE5-41E4-937B-C9CC454C3E09}" destId="{00ADF96B-F490-4273-A678-88D4F046FA4F}" srcOrd="3" destOrd="0" presId="urn:microsoft.com/office/officeart/2008/layout/VerticalCircleList"/>
    <dgm:cxn modelId="{6C422892-9140-4742-8DD5-08E95BDD14CD}" type="presParOf" srcId="{00ADF96B-F490-4273-A678-88D4F046FA4F}" destId="{6D0A1AD5-0995-46BD-8ADD-9D7D8D0277EC}" srcOrd="0" destOrd="0" presId="urn:microsoft.com/office/officeart/2008/layout/VerticalCircleList"/>
    <dgm:cxn modelId="{F7D91491-3598-4317-85E2-77353E4D3A05}" type="presParOf" srcId="{00ADF96B-F490-4273-A678-88D4F046FA4F}" destId="{0F7F803F-F85A-4788-9B10-E61D3270356A}" srcOrd="1" destOrd="0" presId="urn:microsoft.com/office/officeart/2008/layout/VerticalCircleList"/>
    <dgm:cxn modelId="{1AB74BCE-E0FF-401C-9327-30CD5008B2F7}" type="presParOf" srcId="{00ADF96B-F490-4273-A678-88D4F046FA4F}" destId="{5C11334D-6F9E-4587-BD13-F2243D162431}" srcOrd="2" destOrd="0" presId="urn:microsoft.com/office/officeart/2008/layout/VerticalCircle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1F24C1A-BB29-47E9-A5D0-43FE70346D92}"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zh-CN" altLang="en-US"/>
        </a:p>
      </dgm:t>
    </dgm:pt>
    <dgm:pt modelId="{ECA77B5D-AD7C-4569-BDD5-796D8FD78F50}">
      <dgm:prSet phldrT="[文本]"/>
      <dgm:spPr/>
      <dgm:t>
        <a:bodyPr/>
        <a:lstStyle/>
        <a:p>
          <a:r>
            <a:rPr lang="zh-CN" altLang="en-US" sz="1600" dirty="0" smtClean="0"/>
            <a:t>录用准备</a:t>
          </a:r>
          <a:endParaRPr lang="zh-CN" altLang="en-US" sz="1600" dirty="0"/>
        </a:p>
      </dgm:t>
    </dgm:pt>
    <dgm:pt modelId="{4FD0ABB4-894A-4F4A-AD07-3D3782BD3668}" type="parTrans" cxnId="{9A5103C4-A0E9-47D5-B568-BEE26CE13F29}">
      <dgm:prSet/>
      <dgm:spPr/>
      <dgm:t>
        <a:bodyPr/>
        <a:lstStyle/>
        <a:p>
          <a:endParaRPr lang="zh-CN" altLang="en-US"/>
        </a:p>
      </dgm:t>
    </dgm:pt>
    <dgm:pt modelId="{4F78E39B-8245-42D0-B3E8-FD90081D1457}" type="sibTrans" cxnId="{9A5103C4-A0E9-47D5-B568-BEE26CE13F29}">
      <dgm:prSet/>
      <dgm:spPr/>
      <dgm:t>
        <a:bodyPr/>
        <a:lstStyle/>
        <a:p>
          <a:endParaRPr lang="zh-CN" altLang="en-US"/>
        </a:p>
      </dgm:t>
    </dgm:pt>
    <dgm:pt modelId="{FEFAF445-61C1-4B97-AFE9-1D85CF643FEB}">
      <dgm:prSet phldrT="[文本]" custT="1"/>
      <dgm:spPr/>
      <dgm:t>
        <a:bodyPr/>
        <a:lstStyle/>
        <a:p>
          <a:r>
            <a:rPr lang="zh-CN" altLang="en-US" sz="1400" dirty="0" smtClean="0"/>
            <a:t>制定计划、发布信息</a:t>
          </a:r>
          <a:endParaRPr lang="zh-CN" altLang="en-US" sz="1400" dirty="0"/>
        </a:p>
      </dgm:t>
    </dgm:pt>
    <dgm:pt modelId="{E1D0882E-D444-49E0-B1FF-A44973547482}" type="parTrans" cxnId="{A081C544-A945-4EE1-BB08-7E89AACB07F8}">
      <dgm:prSet/>
      <dgm:spPr/>
      <dgm:t>
        <a:bodyPr/>
        <a:lstStyle/>
        <a:p>
          <a:endParaRPr lang="zh-CN" altLang="en-US"/>
        </a:p>
      </dgm:t>
    </dgm:pt>
    <dgm:pt modelId="{E19F27DA-5609-4195-A328-1A20C87391FC}" type="sibTrans" cxnId="{A081C544-A945-4EE1-BB08-7E89AACB07F8}">
      <dgm:prSet/>
      <dgm:spPr/>
      <dgm:t>
        <a:bodyPr/>
        <a:lstStyle/>
        <a:p>
          <a:endParaRPr lang="zh-CN" altLang="en-US"/>
        </a:p>
      </dgm:t>
    </dgm:pt>
    <dgm:pt modelId="{50D17F6F-238A-450F-8C10-ADD8AF520E32}">
      <dgm:prSet phldrT="[文本]"/>
      <dgm:spPr/>
      <dgm:t>
        <a:bodyPr/>
        <a:lstStyle/>
        <a:p>
          <a:r>
            <a:rPr lang="zh-CN" altLang="en-US" sz="1600" dirty="0" smtClean="0"/>
            <a:t>录用甄选</a:t>
          </a:r>
          <a:endParaRPr lang="zh-CN" altLang="en-US" sz="1600" dirty="0"/>
        </a:p>
      </dgm:t>
    </dgm:pt>
    <dgm:pt modelId="{CDE98406-0E5D-4FD3-898B-A15033D882FC}" type="parTrans" cxnId="{FD7A571E-79ED-4E85-893E-89F611F934B9}">
      <dgm:prSet/>
      <dgm:spPr/>
      <dgm:t>
        <a:bodyPr/>
        <a:lstStyle/>
        <a:p>
          <a:endParaRPr lang="zh-CN" altLang="en-US"/>
        </a:p>
      </dgm:t>
    </dgm:pt>
    <dgm:pt modelId="{8D646767-39B5-4628-98FB-863FBFA19C0A}" type="sibTrans" cxnId="{FD7A571E-79ED-4E85-893E-89F611F934B9}">
      <dgm:prSet/>
      <dgm:spPr/>
      <dgm:t>
        <a:bodyPr/>
        <a:lstStyle/>
        <a:p>
          <a:endParaRPr lang="zh-CN" altLang="en-US"/>
        </a:p>
      </dgm:t>
    </dgm:pt>
    <dgm:pt modelId="{8B1B3C37-74D4-4BA3-AE01-CF63E24B7911}">
      <dgm:prSet phldrT="[文本]" custT="1"/>
      <dgm:spPr/>
      <dgm:t>
        <a:bodyPr/>
        <a:lstStyle/>
        <a:p>
          <a:r>
            <a:rPr lang="zh-CN" altLang="en-US" sz="1400" dirty="0" smtClean="0"/>
            <a:t>筛选简历、组织考评</a:t>
          </a:r>
          <a:endParaRPr lang="zh-CN" altLang="en-US" sz="1400" dirty="0"/>
        </a:p>
      </dgm:t>
    </dgm:pt>
    <dgm:pt modelId="{A9A6D665-4C79-45A0-8381-226FCB843629}" type="parTrans" cxnId="{4EF7DC14-B5E4-460F-B0A2-A418990C131B}">
      <dgm:prSet/>
      <dgm:spPr/>
      <dgm:t>
        <a:bodyPr/>
        <a:lstStyle/>
        <a:p>
          <a:endParaRPr lang="zh-CN" altLang="en-US"/>
        </a:p>
      </dgm:t>
    </dgm:pt>
    <dgm:pt modelId="{D0E50075-D0B7-4087-BCA7-CCE4BD69F6B0}" type="sibTrans" cxnId="{4EF7DC14-B5E4-460F-B0A2-A418990C131B}">
      <dgm:prSet/>
      <dgm:spPr/>
      <dgm:t>
        <a:bodyPr/>
        <a:lstStyle/>
        <a:p>
          <a:endParaRPr lang="zh-CN" altLang="en-US"/>
        </a:p>
      </dgm:t>
    </dgm:pt>
    <dgm:pt modelId="{B66C712E-D0D7-45F1-AAE9-8B864EAF4019}">
      <dgm:prSet phldrT="[文本]"/>
      <dgm:spPr/>
      <dgm:t>
        <a:bodyPr/>
        <a:lstStyle/>
        <a:p>
          <a:r>
            <a:rPr lang="zh-CN" altLang="en-US" sz="1600" dirty="0" smtClean="0"/>
            <a:t>录用实施</a:t>
          </a:r>
          <a:endParaRPr lang="zh-CN" altLang="en-US" sz="1600" dirty="0"/>
        </a:p>
      </dgm:t>
    </dgm:pt>
    <dgm:pt modelId="{EFC42919-01ED-4CD6-8204-0909CA4FBCD9}" type="parTrans" cxnId="{D500DF77-CEB0-47C5-9A52-DEF7ABB38871}">
      <dgm:prSet/>
      <dgm:spPr/>
      <dgm:t>
        <a:bodyPr/>
        <a:lstStyle/>
        <a:p>
          <a:endParaRPr lang="zh-CN" altLang="en-US"/>
        </a:p>
      </dgm:t>
    </dgm:pt>
    <dgm:pt modelId="{4860FBA5-0B6E-48DE-B53B-CAD694AFFFD2}" type="sibTrans" cxnId="{D500DF77-CEB0-47C5-9A52-DEF7ABB38871}">
      <dgm:prSet/>
      <dgm:spPr/>
      <dgm:t>
        <a:bodyPr/>
        <a:lstStyle/>
        <a:p>
          <a:endParaRPr lang="zh-CN" altLang="en-US"/>
        </a:p>
      </dgm:t>
    </dgm:pt>
    <dgm:pt modelId="{8705283B-C0D8-493C-BF2F-CC1B13881289}">
      <dgm:prSet phldrT="[文本]" custT="1"/>
      <dgm:spPr/>
      <dgm:t>
        <a:bodyPr/>
        <a:lstStyle/>
        <a:p>
          <a:r>
            <a:rPr lang="zh-CN" altLang="en-US" sz="1400" dirty="0" smtClean="0"/>
            <a:t>择优录用、办理手续</a:t>
          </a:r>
          <a:endParaRPr lang="zh-CN" altLang="en-US" sz="1400" dirty="0"/>
        </a:p>
      </dgm:t>
    </dgm:pt>
    <dgm:pt modelId="{A0636139-1917-440D-BB93-B2DC86C1A02C}" type="parTrans" cxnId="{7EBA38B0-349E-4A84-AAD9-E5B77FD6631B}">
      <dgm:prSet/>
      <dgm:spPr/>
      <dgm:t>
        <a:bodyPr/>
        <a:lstStyle/>
        <a:p>
          <a:endParaRPr lang="zh-CN" altLang="en-US"/>
        </a:p>
      </dgm:t>
    </dgm:pt>
    <dgm:pt modelId="{D0310A81-5BE7-4B3F-9C67-CE4FAE7C4443}" type="sibTrans" cxnId="{7EBA38B0-349E-4A84-AAD9-E5B77FD6631B}">
      <dgm:prSet/>
      <dgm:spPr/>
      <dgm:t>
        <a:bodyPr/>
        <a:lstStyle/>
        <a:p>
          <a:endParaRPr lang="zh-CN" altLang="en-US"/>
        </a:p>
      </dgm:t>
    </dgm:pt>
    <dgm:pt modelId="{E3A93832-1A82-44D8-97E4-F25F5743C978}">
      <dgm:prSet phldrT="[文本]"/>
      <dgm:spPr/>
      <dgm:t>
        <a:bodyPr/>
        <a:lstStyle/>
        <a:p>
          <a:r>
            <a:rPr lang="zh-CN" altLang="en-US" sz="1600" dirty="0" smtClean="0"/>
            <a:t>录用评估</a:t>
          </a:r>
          <a:endParaRPr lang="zh-CN" altLang="en-US" sz="1600" dirty="0"/>
        </a:p>
      </dgm:t>
    </dgm:pt>
    <dgm:pt modelId="{35C9A0A5-165E-41E0-9427-195E90C90790}" type="parTrans" cxnId="{C17A2252-A0F6-4688-9CA7-081CEBC9D770}">
      <dgm:prSet/>
      <dgm:spPr/>
      <dgm:t>
        <a:bodyPr/>
        <a:lstStyle/>
        <a:p>
          <a:endParaRPr lang="zh-CN" altLang="en-US"/>
        </a:p>
      </dgm:t>
    </dgm:pt>
    <dgm:pt modelId="{A407D68F-5040-4AFD-B067-954C9C95C764}" type="sibTrans" cxnId="{C17A2252-A0F6-4688-9CA7-081CEBC9D770}">
      <dgm:prSet/>
      <dgm:spPr/>
      <dgm:t>
        <a:bodyPr/>
        <a:lstStyle/>
        <a:p>
          <a:endParaRPr lang="zh-CN" altLang="en-US"/>
        </a:p>
      </dgm:t>
    </dgm:pt>
    <dgm:pt modelId="{EA496F88-2B6E-4D89-9691-F3B32F792D1C}">
      <dgm:prSet phldrT="[文本]" custT="1"/>
      <dgm:spPr/>
      <dgm:t>
        <a:bodyPr/>
        <a:lstStyle/>
        <a:p>
          <a:r>
            <a:rPr lang="zh-CN" altLang="en-US" sz="1400" dirty="0" smtClean="0"/>
            <a:t>总结评价、经验归档</a:t>
          </a:r>
          <a:endParaRPr lang="zh-CN" altLang="en-US" sz="1400" dirty="0"/>
        </a:p>
      </dgm:t>
    </dgm:pt>
    <dgm:pt modelId="{A7D266AC-BD99-475A-9D77-BC9905D12B0A}" type="parTrans" cxnId="{57BAD7D2-E28E-4531-96EE-D9BC057127AF}">
      <dgm:prSet/>
      <dgm:spPr/>
      <dgm:t>
        <a:bodyPr/>
        <a:lstStyle/>
        <a:p>
          <a:endParaRPr lang="zh-CN" altLang="en-US"/>
        </a:p>
      </dgm:t>
    </dgm:pt>
    <dgm:pt modelId="{950C68C9-934E-4D00-AA3B-1272A919D4AD}" type="sibTrans" cxnId="{57BAD7D2-E28E-4531-96EE-D9BC057127AF}">
      <dgm:prSet/>
      <dgm:spPr/>
      <dgm:t>
        <a:bodyPr/>
        <a:lstStyle/>
        <a:p>
          <a:endParaRPr lang="zh-CN" altLang="en-US"/>
        </a:p>
      </dgm:t>
    </dgm:pt>
    <dgm:pt modelId="{B4E99DEF-EAD3-41B7-896B-CD4C069A5228}" type="pres">
      <dgm:prSet presAssocID="{51F24C1A-BB29-47E9-A5D0-43FE70346D92}" presName="outerComposite" presStyleCnt="0">
        <dgm:presLayoutVars>
          <dgm:chMax val="5"/>
          <dgm:dir/>
          <dgm:resizeHandles val="exact"/>
        </dgm:presLayoutVars>
      </dgm:prSet>
      <dgm:spPr/>
      <dgm:t>
        <a:bodyPr/>
        <a:lstStyle/>
        <a:p>
          <a:endParaRPr lang="zh-CN" altLang="en-US"/>
        </a:p>
      </dgm:t>
    </dgm:pt>
    <dgm:pt modelId="{80060FA3-466B-4523-8767-4D32B721E289}" type="pres">
      <dgm:prSet presAssocID="{51F24C1A-BB29-47E9-A5D0-43FE70346D92}" presName="dummyMaxCanvas" presStyleCnt="0">
        <dgm:presLayoutVars/>
      </dgm:prSet>
      <dgm:spPr/>
      <dgm:t>
        <a:bodyPr/>
        <a:lstStyle/>
        <a:p>
          <a:endParaRPr lang="zh-CN" altLang="en-US"/>
        </a:p>
      </dgm:t>
    </dgm:pt>
    <dgm:pt modelId="{4CF2EFD2-0112-4D40-B86F-49CB0A98D77A}" type="pres">
      <dgm:prSet presAssocID="{51F24C1A-BB29-47E9-A5D0-43FE70346D92}" presName="FourNodes_1" presStyleLbl="node1" presStyleIdx="0" presStyleCnt="4">
        <dgm:presLayoutVars>
          <dgm:bulletEnabled val="1"/>
        </dgm:presLayoutVars>
      </dgm:prSet>
      <dgm:spPr/>
      <dgm:t>
        <a:bodyPr/>
        <a:lstStyle/>
        <a:p>
          <a:endParaRPr lang="zh-CN" altLang="en-US"/>
        </a:p>
      </dgm:t>
    </dgm:pt>
    <dgm:pt modelId="{32968E52-35A0-4F70-ABB9-34A77D0B6BD6}" type="pres">
      <dgm:prSet presAssocID="{51F24C1A-BB29-47E9-A5D0-43FE70346D92}" presName="FourNodes_2" presStyleLbl="node1" presStyleIdx="1" presStyleCnt="4">
        <dgm:presLayoutVars>
          <dgm:bulletEnabled val="1"/>
        </dgm:presLayoutVars>
      </dgm:prSet>
      <dgm:spPr/>
      <dgm:t>
        <a:bodyPr/>
        <a:lstStyle/>
        <a:p>
          <a:endParaRPr lang="zh-CN" altLang="en-US"/>
        </a:p>
      </dgm:t>
    </dgm:pt>
    <dgm:pt modelId="{C842B429-9064-47BC-83D6-4F0EA2130BB8}" type="pres">
      <dgm:prSet presAssocID="{51F24C1A-BB29-47E9-A5D0-43FE70346D92}" presName="FourNodes_3" presStyleLbl="node1" presStyleIdx="2" presStyleCnt="4">
        <dgm:presLayoutVars>
          <dgm:bulletEnabled val="1"/>
        </dgm:presLayoutVars>
      </dgm:prSet>
      <dgm:spPr/>
      <dgm:t>
        <a:bodyPr/>
        <a:lstStyle/>
        <a:p>
          <a:endParaRPr lang="zh-CN" altLang="en-US"/>
        </a:p>
      </dgm:t>
    </dgm:pt>
    <dgm:pt modelId="{1A8C098B-C24A-4E85-9826-2077B01B2B35}" type="pres">
      <dgm:prSet presAssocID="{51F24C1A-BB29-47E9-A5D0-43FE70346D92}" presName="FourNodes_4" presStyleLbl="node1" presStyleIdx="3" presStyleCnt="4">
        <dgm:presLayoutVars>
          <dgm:bulletEnabled val="1"/>
        </dgm:presLayoutVars>
      </dgm:prSet>
      <dgm:spPr/>
      <dgm:t>
        <a:bodyPr/>
        <a:lstStyle/>
        <a:p>
          <a:endParaRPr lang="zh-CN" altLang="en-US"/>
        </a:p>
      </dgm:t>
    </dgm:pt>
    <dgm:pt modelId="{E1ED7FD4-BB0B-488D-8D35-F84F00DBFF61}" type="pres">
      <dgm:prSet presAssocID="{51F24C1A-BB29-47E9-A5D0-43FE70346D92}" presName="FourConn_1-2" presStyleLbl="fgAccFollowNode1" presStyleIdx="0" presStyleCnt="3">
        <dgm:presLayoutVars>
          <dgm:bulletEnabled val="1"/>
        </dgm:presLayoutVars>
      </dgm:prSet>
      <dgm:spPr/>
      <dgm:t>
        <a:bodyPr/>
        <a:lstStyle/>
        <a:p>
          <a:endParaRPr lang="zh-CN" altLang="en-US"/>
        </a:p>
      </dgm:t>
    </dgm:pt>
    <dgm:pt modelId="{76686CD6-97FC-4E62-A4E0-97F7F2133596}" type="pres">
      <dgm:prSet presAssocID="{51F24C1A-BB29-47E9-A5D0-43FE70346D92}" presName="FourConn_2-3" presStyleLbl="fgAccFollowNode1" presStyleIdx="1" presStyleCnt="3">
        <dgm:presLayoutVars>
          <dgm:bulletEnabled val="1"/>
        </dgm:presLayoutVars>
      </dgm:prSet>
      <dgm:spPr/>
      <dgm:t>
        <a:bodyPr/>
        <a:lstStyle/>
        <a:p>
          <a:endParaRPr lang="zh-CN" altLang="en-US"/>
        </a:p>
      </dgm:t>
    </dgm:pt>
    <dgm:pt modelId="{3C539568-028F-4812-A2A7-52E928BA0735}" type="pres">
      <dgm:prSet presAssocID="{51F24C1A-BB29-47E9-A5D0-43FE70346D92}" presName="FourConn_3-4" presStyleLbl="fgAccFollowNode1" presStyleIdx="2" presStyleCnt="3">
        <dgm:presLayoutVars>
          <dgm:bulletEnabled val="1"/>
        </dgm:presLayoutVars>
      </dgm:prSet>
      <dgm:spPr/>
      <dgm:t>
        <a:bodyPr/>
        <a:lstStyle/>
        <a:p>
          <a:endParaRPr lang="zh-CN" altLang="en-US"/>
        </a:p>
      </dgm:t>
    </dgm:pt>
    <dgm:pt modelId="{1AB3A744-6B49-45E6-8F06-7FC7989B55BC}" type="pres">
      <dgm:prSet presAssocID="{51F24C1A-BB29-47E9-A5D0-43FE70346D92}" presName="FourNodes_1_text" presStyleLbl="node1" presStyleIdx="3" presStyleCnt="4">
        <dgm:presLayoutVars>
          <dgm:bulletEnabled val="1"/>
        </dgm:presLayoutVars>
      </dgm:prSet>
      <dgm:spPr/>
      <dgm:t>
        <a:bodyPr/>
        <a:lstStyle/>
        <a:p>
          <a:endParaRPr lang="zh-CN" altLang="en-US"/>
        </a:p>
      </dgm:t>
    </dgm:pt>
    <dgm:pt modelId="{D5FC6054-BA78-4C71-8A5A-3389D32BDD31}" type="pres">
      <dgm:prSet presAssocID="{51F24C1A-BB29-47E9-A5D0-43FE70346D92}" presName="FourNodes_2_text" presStyleLbl="node1" presStyleIdx="3" presStyleCnt="4">
        <dgm:presLayoutVars>
          <dgm:bulletEnabled val="1"/>
        </dgm:presLayoutVars>
      </dgm:prSet>
      <dgm:spPr/>
      <dgm:t>
        <a:bodyPr/>
        <a:lstStyle/>
        <a:p>
          <a:endParaRPr lang="zh-CN" altLang="en-US"/>
        </a:p>
      </dgm:t>
    </dgm:pt>
    <dgm:pt modelId="{F23F0929-A00D-4467-866E-30857F30B154}" type="pres">
      <dgm:prSet presAssocID="{51F24C1A-BB29-47E9-A5D0-43FE70346D92}" presName="FourNodes_3_text" presStyleLbl="node1" presStyleIdx="3" presStyleCnt="4">
        <dgm:presLayoutVars>
          <dgm:bulletEnabled val="1"/>
        </dgm:presLayoutVars>
      </dgm:prSet>
      <dgm:spPr/>
      <dgm:t>
        <a:bodyPr/>
        <a:lstStyle/>
        <a:p>
          <a:endParaRPr lang="zh-CN" altLang="en-US"/>
        </a:p>
      </dgm:t>
    </dgm:pt>
    <dgm:pt modelId="{E73AEEA2-2A24-4DB1-ABDB-CD24B96259E2}" type="pres">
      <dgm:prSet presAssocID="{51F24C1A-BB29-47E9-A5D0-43FE70346D92}" presName="FourNodes_4_text" presStyleLbl="node1" presStyleIdx="3" presStyleCnt="4">
        <dgm:presLayoutVars>
          <dgm:bulletEnabled val="1"/>
        </dgm:presLayoutVars>
      </dgm:prSet>
      <dgm:spPr/>
      <dgm:t>
        <a:bodyPr/>
        <a:lstStyle/>
        <a:p>
          <a:endParaRPr lang="zh-CN" altLang="en-US"/>
        </a:p>
      </dgm:t>
    </dgm:pt>
  </dgm:ptLst>
  <dgm:cxnLst>
    <dgm:cxn modelId="{0164862A-6DF2-48C0-A274-E14169AC3B65}" type="presOf" srcId="{FEFAF445-61C1-4B97-AFE9-1D85CF643FEB}" destId="{4CF2EFD2-0112-4D40-B86F-49CB0A98D77A}" srcOrd="0" destOrd="1" presId="urn:microsoft.com/office/officeart/2005/8/layout/vProcess5"/>
    <dgm:cxn modelId="{4EF7DC14-B5E4-460F-B0A2-A418990C131B}" srcId="{50D17F6F-238A-450F-8C10-ADD8AF520E32}" destId="{8B1B3C37-74D4-4BA3-AE01-CF63E24B7911}" srcOrd="0" destOrd="0" parTransId="{A9A6D665-4C79-45A0-8381-226FCB843629}" sibTransId="{D0E50075-D0B7-4087-BCA7-CCE4BD69F6B0}"/>
    <dgm:cxn modelId="{E399F3F8-A647-43F9-B723-54C0B040C713}" type="presOf" srcId="{EA496F88-2B6E-4D89-9691-F3B32F792D1C}" destId="{E73AEEA2-2A24-4DB1-ABDB-CD24B96259E2}" srcOrd="1" destOrd="1" presId="urn:microsoft.com/office/officeart/2005/8/layout/vProcess5"/>
    <dgm:cxn modelId="{A83655D2-3D09-47C3-981D-682A71701685}" type="presOf" srcId="{4F78E39B-8245-42D0-B3E8-FD90081D1457}" destId="{E1ED7FD4-BB0B-488D-8D35-F84F00DBFF61}" srcOrd="0" destOrd="0" presId="urn:microsoft.com/office/officeart/2005/8/layout/vProcess5"/>
    <dgm:cxn modelId="{57BAD7D2-E28E-4531-96EE-D9BC057127AF}" srcId="{E3A93832-1A82-44D8-97E4-F25F5743C978}" destId="{EA496F88-2B6E-4D89-9691-F3B32F792D1C}" srcOrd="0" destOrd="0" parTransId="{A7D266AC-BD99-475A-9D77-BC9905D12B0A}" sibTransId="{950C68C9-934E-4D00-AA3B-1272A919D4AD}"/>
    <dgm:cxn modelId="{9A5103C4-A0E9-47D5-B568-BEE26CE13F29}" srcId="{51F24C1A-BB29-47E9-A5D0-43FE70346D92}" destId="{ECA77B5D-AD7C-4569-BDD5-796D8FD78F50}" srcOrd="0" destOrd="0" parTransId="{4FD0ABB4-894A-4F4A-AD07-3D3782BD3668}" sibTransId="{4F78E39B-8245-42D0-B3E8-FD90081D1457}"/>
    <dgm:cxn modelId="{C17A2252-A0F6-4688-9CA7-081CEBC9D770}" srcId="{51F24C1A-BB29-47E9-A5D0-43FE70346D92}" destId="{E3A93832-1A82-44D8-97E4-F25F5743C978}" srcOrd="3" destOrd="0" parTransId="{35C9A0A5-165E-41E0-9427-195E90C90790}" sibTransId="{A407D68F-5040-4AFD-B067-954C9C95C764}"/>
    <dgm:cxn modelId="{FD7A571E-79ED-4E85-893E-89F611F934B9}" srcId="{51F24C1A-BB29-47E9-A5D0-43FE70346D92}" destId="{50D17F6F-238A-450F-8C10-ADD8AF520E32}" srcOrd="1" destOrd="0" parTransId="{CDE98406-0E5D-4FD3-898B-A15033D882FC}" sibTransId="{8D646767-39B5-4628-98FB-863FBFA19C0A}"/>
    <dgm:cxn modelId="{B06BCCF0-71F6-4DA7-B772-5CFAC082BEE3}" type="presOf" srcId="{50D17F6F-238A-450F-8C10-ADD8AF520E32}" destId="{32968E52-35A0-4F70-ABB9-34A77D0B6BD6}" srcOrd="0" destOrd="0" presId="urn:microsoft.com/office/officeart/2005/8/layout/vProcess5"/>
    <dgm:cxn modelId="{D2ABF60D-02EF-49BF-95E9-C65939101618}" type="presOf" srcId="{8705283B-C0D8-493C-BF2F-CC1B13881289}" destId="{F23F0929-A00D-4467-866E-30857F30B154}" srcOrd="1" destOrd="1" presId="urn:microsoft.com/office/officeart/2005/8/layout/vProcess5"/>
    <dgm:cxn modelId="{525E1B3D-7393-4A9A-B6C7-BD5356A06DFC}" type="presOf" srcId="{ECA77B5D-AD7C-4569-BDD5-796D8FD78F50}" destId="{1AB3A744-6B49-45E6-8F06-7FC7989B55BC}" srcOrd="1" destOrd="0" presId="urn:microsoft.com/office/officeart/2005/8/layout/vProcess5"/>
    <dgm:cxn modelId="{B6737536-9423-44D2-9BC2-E24677108D8E}" type="presOf" srcId="{8705283B-C0D8-493C-BF2F-CC1B13881289}" destId="{C842B429-9064-47BC-83D6-4F0EA2130BB8}" srcOrd="0" destOrd="1" presId="urn:microsoft.com/office/officeart/2005/8/layout/vProcess5"/>
    <dgm:cxn modelId="{17E189D7-BF9C-4ADB-92A7-57DEBC549F90}" type="presOf" srcId="{B66C712E-D0D7-45F1-AAE9-8B864EAF4019}" destId="{C842B429-9064-47BC-83D6-4F0EA2130BB8}" srcOrd="0" destOrd="0" presId="urn:microsoft.com/office/officeart/2005/8/layout/vProcess5"/>
    <dgm:cxn modelId="{D500DF77-CEB0-47C5-9A52-DEF7ABB38871}" srcId="{51F24C1A-BB29-47E9-A5D0-43FE70346D92}" destId="{B66C712E-D0D7-45F1-AAE9-8B864EAF4019}" srcOrd="2" destOrd="0" parTransId="{EFC42919-01ED-4CD6-8204-0909CA4FBCD9}" sibTransId="{4860FBA5-0B6E-48DE-B53B-CAD694AFFFD2}"/>
    <dgm:cxn modelId="{0325C0FE-FEAF-4361-B93D-C2EB84AB7FA7}" type="presOf" srcId="{8B1B3C37-74D4-4BA3-AE01-CF63E24B7911}" destId="{D5FC6054-BA78-4C71-8A5A-3389D32BDD31}" srcOrd="1" destOrd="1" presId="urn:microsoft.com/office/officeart/2005/8/layout/vProcess5"/>
    <dgm:cxn modelId="{EF0F49C5-7EDF-437F-96E7-89380FC7D798}" type="presOf" srcId="{B66C712E-D0D7-45F1-AAE9-8B864EAF4019}" destId="{F23F0929-A00D-4467-866E-30857F30B154}" srcOrd="1" destOrd="0" presId="urn:microsoft.com/office/officeart/2005/8/layout/vProcess5"/>
    <dgm:cxn modelId="{385AE50B-0B7C-4854-BE57-54CE224C52A4}" type="presOf" srcId="{EA496F88-2B6E-4D89-9691-F3B32F792D1C}" destId="{1A8C098B-C24A-4E85-9826-2077B01B2B35}" srcOrd="0" destOrd="1" presId="urn:microsoft.com/office/officeart/2005/8/layout/vProcess5"/>
    <dgm:cxn modelId="{F7A694D3-4DBA-432A-B0EC-283887B3598F}" type="presOf" srcId="{E3A93832-1A82-44D8-97E4-F25F5743C978}" destId="{E73AEEA2-2A24-4DB1-ABDB-CD24B96259E2}" srcOrd="1" destOrd="0" presId="urn:microsoft.com/office/officeart/2005/8/layout/vProcess5"/>
    <dgm:cxn modelId="{CB57B9F6-AEE6-459C-BFF9-C0D50F945343}" type="presOf" srcId="{8B1B3C37-74D4-4BA3-AE01-CF63E24B7911}" destId="{32968E52-35A0-4F70-ABB9-34A77D0B6BD6}" srcOrd="0" destOrd="1" presId="urn:microsoft.com/office/officeart/2005/8/layout/vProcess5"/>
    <dgm:cxn modelId="{AC4717E9-FB39-4ED4-B989-ADE437ED1DC1}" type="presOf" srcId="{51F24C1A-BB29-47E9-A5D0-43FE70346D92}" destId="{B4E99DEF-EAD3-41B7-896B-CD4C069A5228}" srcOrd="0" destOrd="0" presId="urn:microsoft.com/office/officeart/2005/8/layout/vProcess5"/>
    <dgm:cxn modelId="{13A2F842-4781-4755-8A87-EC5A88A48B6A}" type="presOf" srcId="{ECA77B5D-AD7C-4569-BDD5-796D8FD78F50}" destId="{4CF2EFD2-0112-4D40-B86F-49CB0A98D77A}" srcOrd="0" destOrd="0" presId="urn:microsoft.com/office/officeart/2005/8/layout/vProcess5"/>
    <dgm:cxn modelId="{45F9B090-0045-4438-BDAB-C2B229D97C4F}" type="presOf" srcId="{50D17F6F-238A-450F-8C10-ADD8AF520E32}" destId="{D5FC6054-BA78-4C71-8A5A-3389D32BDD31}" srcOrd="1" destOrd="0" presId="urn:microsoft.com/office/officeart/2005/8/layout/vProcess5"/>
    <dgm:cxn modelId="{B062E2F1-4B4D-4704-90B1-B48A2AA6CEBC}" type="presOf" srcId="{E3A93832-1A82-44D8-97E4-F25F5743C978}" destId="{1A8C098B-C24A-4E85-9826-2077B01B2B35}" srcOrd="0" destOrd="0" presId="urn:microsoft.com/office/officeart/2005/8/layout/vProcess5"/>
    <dgm:cxn modelId="{4EB30B7D-91C2-47E3-A083-A4FE23E08E5B}" type="presOf" srcId="{8D646767-39B5-4628-98FB-863FBFA19C0A}" destId="{76686CD6-97FC-4E62-A4E0-97F7F2133596}" srcOrd="0" destOrd="0" presId="urn:microsoft.com/office/officeart/2005/8/layout/vProcess5"/>
    <dgm:cxn modelId="{7EBA38B0-349E-4A84-AAD9-E5B77FD6631B}" srcId="{B66C712E-D0D7-45F1-AAE9-8B864EAF4019}" destId="{8705283B-C0D8-493C-BF2F-CC1B13881289}" srcOrd="0" destOrd="0" parTransId="{A0636139-1917-440D-BB93-B2DC86C1A02C}" sibTransId="{D0310A81-5BE7-4B3F-9C67-CE4FAE7C4443}"/>
    <dgm:cxn modelId="{A081C544-A945-4EE1-BB08-7E89AACB07F8}" srcId="{ECA77B5D-AD7C-4569-BDD5-796D8FD78F50}" destId="{FEFAF445-61C1-4B97-AFE9-1D85CF643FEB}" srcOrd="0" destOrd="0" parTransId="{E1D0882E-D444-49E0-B1FF-A44973547482}" sibTransId="{E19F27DA-5609-4195-A328-1A20C87391FC}"/>
    <dgm:cxn modelId="{6CB2EA8D-2250-4E55-9CE8-649AEEC69855}" type="presOf" srcId="{4860FBA5-0B6E-48DE-B53B-CAD694AFFFD2}" destId="{3C539568-028F-4812-A2A7-52E928BA0735}" srcOrd="0" destOrd="0" presId="urn:microsoft.com/office/officeart/2005/8/layout/vProcess5"/>
    <dgm:cxn modelId="{C198D8D0-6302-4790-939F-3422801DBFF8}" type="presOf" srcId="{FEFAF445-61C1-4B97-AFE9-1D85CF643FEB}" destId="{1AB3A744-6B49-45E6-8F06-7FC7989B55BC}" srcOrd="1" destOrd="1" presId="urn:microsoft.com/office/officeart/2005/8/layout/vProcess5"/>
    <dgm:cxn modelId="{ECAC1D91-0EC5-441C-9794-6E00BD925C85}" type="presParOf" srcId="{B4E99DEF-EAD3-41B7-896B-CD4C069A5228}" destId="{80060FA3-466B-4523-8767-4D32B721E289}" srcOrd="0" destOrd="0" presId="urn:microsoft.com/office/officeart/2005/8/layout/vProcess5"/>
    <dgm:cxn modelId="{4EF4831E-7EC1-406E-ACE6-4CA27F79DCC0}" type="presParOf" srcId="{B4E99DEF-EAD3-41B7-896B-CD4C069A5228}" destId="{4CF2EFD2-0112-4D40-B86F-49CB0A98D77A}" srcOrd="1" destOrd="0" presId="urn:microsoft.com/office/officeart/2005/8/layout/vProcess5"/>
    <dgm:cxn modelId="{35BA4AD6-A26B-4B3C-8599-F920F2E4FC8C}" type="presParOf" srcId="{B4E99DEF-EAD3-41B7-896B-CD4C069A5228}" destId="{32968E52-35A0-4F70-ABB9-34A77D0B6BD6}" srcOrd="2" destOrd="0" presId="urn:microsoft.com/office/officeart/2005/8/layout/vProcess5"/>
    <dgm:cxn modelId="{998634FF-5217-489A-9A6C-6157ACEE0EF6}" type="presParOf" srcId="{B4E99DEF-EAD3-41B7-896B-CD4C069A5228}" destId="{C842B429-9064-47BC-83D6-4F0EA2130BB8}" srcOrd="3" destOrd="0" presId="urn:microsoft.com/office/officeart/2005/8/layout/vProcess5"/>
    <dgm:cxn modelId="{FD3B4C1E-18C8-4166-AFBA-8AB374465666}" type="presParOf" srcId="{B4E99DEF-EAD3-41B7-896B-CD4C069A5228}" destId="{1A8C098B-C24A-4E85-9826-2077B01B2B35}" srcOrd="4" destOrd="0" presId="urn:microsoft.com/office/officeart/2005/8/layout/vProcess5"/>
    <dgm:cxn modelId="{69D736B1-4BB9-4382-A3AE-5E925EF92FCC}" type="presParOf" srcId="{B4E99DEF-EAD3-41B7-896B-CD4C069A5228}" destId="{E1ED7FD4-BB0B-488D-8D35-F84F00DBFF61}" srcOrd="5" destOrd="0" presId="urn:microsoft.com/office/officeart/2005/8/layout/vProcess5"/>
    <dgm:cxn modelId="{CEB9768D-CE7E-400D-AFFA-3847A255A301}" type="presParOf" srcId="{B4E99DEF-EAD3-41B7-896B-CD4C069A5228}" destId="{76686CD6-97FC-4E62-A4E0-97F7F2133596}" srcOrd="6" destOrd="0" presId="urn:microsoft.com/office/officeart/2005/8/layout/vProcess5"/>
    <dgm:cxn modelId="{952B123C-3735-4815-9F36-51D02AD37B51}" type="presParOf" srcId="{B4E99DEF-EAD3-41B7-896B-CD4C069A5228}" destId="{3C539568-028F-4812-A2A7-52E928BA0735}" srcOrd="7" destOrd="0" presId="urn:microsoft.com/office/officeart/2005/8/layout/vProcess5"/>
    <dgm:cxn modelId="{B9973955-B4EA-4AD4-8DEF-29B1363CFD48}" type="presParOf" srcId="{B4E99DEF-EAD3-41B7-896B-CD4C069A5228}" destId="{1AB3A744-6B49-45E6-8F06-7FC7989B55BC}" srcOrd="8" destOrd="0" presId="urn:microsoft.com/office/officeart/2005/8/layout/vProcess5"/>
    <dgm:cxn modelId="{88740D60-5728-4837-B9C5-7F5C7B564C61}" type="presParOf" srcId="{B4E99DEF-EAD3-41B7-896B-CD4C069A5228}" destId="{D5FC6054-BA78-4C71-8A5A-3389D32BDD31}" srcOrd="9" destOrd="0" presId="urn:microsoft.com/office/officeart/2005/8/layout/vProcess5"/>
    <dgm:cxn modelId="{64FE5565-41AA-4E56-B464-A5CDFBE3CA59}" type="presParOf" srcId="{B4E99DEF-EAD3-41B7-896B-CD4C069A5228}" destId="{F23F0929-A00D-4467-866E-30857F30B154}" srcOrd="10" destOrd="0" presId="urn:microsoft.com/office/officeart/2005/8/layout/vProcess5"/>
    <dgm:cxn modelId="{69E3B023-D4F4-40E3-9907-2A1D3D1C0F02}" type="presParOf" srcId="{B4E99DEF-EAD3-41B7-896B-CD4C069A5228}" destId="{E73AEEA2-2A24-4DB1-ABDB-CD24B96259E2}" srcOrd="11" destOrd="0" presId="urn:microsoft.com/office/officeart/2005/8/layout/vProcess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522EA70-BA43-4D4E-AC0C-6A419B2D80DD}" type="doc">
      <dgm:prSet loTypeId="urn:microsoft.com/office/officeart/2008/layout/VerticalCircleList" loCatId="list" qsTypeId="urn:microsoft.com/office/officeart/2005/8/quickstyle/simple1" qsCatId="simple" csTypeId="urn:microsoft.com/office/officeart/2005/8/colors/colorful5" csCatId="colorful" phldr="1"/>
      <dgm:spPr/>
      <dgm:t>
        <a:bodyPr/>
        <a:lstStyle/>
        <a:p>
          <a:endParaRPr lang="zh-CN" altLang="en-US"/>
        </a:p>
      </dgm:t>
    </dgm:pt>
    <dgm:pt modelId="{4F8E193C-75C2-4120-B81F-A14D06EB3D40}">
      <dgm:prSet custT="1"/>
      <dgm:spPr/>
      <dgm:t>
        <a:bodyPr/>
        <a:lstStyle/>
        <a:p>
          <a:r>
            <a:rPr lang="zh-CN" altLang="en-US" sz="1800" dirty="0" smtClean="0"/>
            <a:t>实现组织绩效目标的有力工具</a:t>
          </a:r>
          <a:endParaRPr lang="zh-CN" altLang="en-US" sz="1800" dirty="0"/>
        </a:p>
      </dgm:t>
    </dgm:pt>
    <dgm:pt modelId="{D1EE8F20-B426-461F-9BEB-A5A28EF4B10F}" type="parTrans" cxnId="{A9BD9501-D0D9-47BE-BFF4-78DDD5750D68}">
      <dgm:prSet/>
      <dgm:spPr/>
      <dgm:t>
        <a:bodyPr/>
        <a:lstStyle/>
        <a:p>
          <a:endParaRPr lang="zh-CN" altLang="en-US"/>
        </a:p>
      </dgm:t>
    </dgm:pt>
    <dgm:pt modelId="{5E08C43B-3C67-41D4-BCD5-CE00A1B0F4BE}" type="sibTrans" cxnId="{A9BD9501-D0D9-47BE-BFF4-78DDD5750D68}">
      <dgm:prSet/>
      <dgm:spPr/>
      <dgm:t>
        <a:bodyPr/>
        <a:lstStyle/>
        <a:p>
          <a:endParaRPr lang="zh-CN" altLang="en-US"/>
        </a:p>
      </dgm:t>
    </dgm:pt>
    <dgm:pt modelId="{7928242C-79E5-48D4-9F44-B167BF33348D}">
      <dgm:prSet custT="1"/>
      <dgm:spPr/>
      <dgm:t>
        <a:bodyPr/>
        <a:lstStyle/>
        <a:p>
          <a:r>
            <a:rPr lang="zh-CN" altLang="en-US" sz="1800" dirty="0" smtClean="0"/>
            <a:t>有利于形成激励机制</a:t>
          </a:r>
          <a:endParaRPr lang="zh-CN" altLang="en-US" sz="1800" dirty="0"/>
        </a:p>
      </dgm:t>
    </dgm:pt>
    <dgm:pt modelId="{B01D2F44-FF1E-4FAB-AF94-13B2977C14EC}" type="parTrans" cxnId="{1F8E4DCD-BBA6-4ECB-BC67-698C08359346}">
      <dgm:prSet/>
      <dgm:spPr/>
      <dgm:t>
        <a:bodyPr/>
        <a:lstStyle/>
        <a:p>
          <a:endParaRPr lang="zh-CN" altLang="en-US"/>
        </a:p>
      </dgm:t>
    </dgm:pt>
    <dgm:pt modelId="{075BE71E-736B-4B75-8A38-17E820952545}" type="sibTrans" cxnId="{1F8E4DCD-BBA6-4ECB-BC67-698C08359346}">
      <dgm:prSet/>
      <dgm:spPr/>
      <dgm:t>
        <a:bodyPr/>
        <a:lstStyle/>
        <a:p>
          <a:endParaRPr lang="zh-CN" altLang="en-US"/>
        </a:p>
      </dgm:t>
    </dgm:pt>
    <dgm:pt modelId="{0CF6B08A-65C2-4290-BF92-9F6954CDF8DD}">
      <dgm:prSet custT="1"/>
      <dgm:spPr/>
      <dgm:t>
        <a:bodyPr/>
        <a:lstStyle/>
        <a:p>
          <a:r>
            <a:rPr lang="zh-CN" altLang="en-US" sz="1800" dirty="0" smtClean="0"/>
            <a:t>是促进组织成员共同协调发展的反馈机制</a:t>
          </a:r>
          <a:endParaRPr lang="zh-CN" altLang="en-US" sz="1800" dirty="0"/>
        </a:p>
      </dgm:t>
    </dgm:pt>
    <dgm:pt modelId="{D7D30BBD-4747-44DC-AF64-45AE887EF591}" type="parTrans" cxnId="{2E8684EE-9DBA-4B68-ACD4-15017967A76D}">
      <dgm:prSet/>
      <dgm:spPr/>
      <dgm:t>
        <a:bodyPr/>
        <a:lstStyle/>
        <a:p>
          <a:endParaRPr lang="zh-CN" altLang="en-US"/>
        </a:p>
      </dgm:t>
    </dgm:pt>
    <dgm:pt modelId="{B0C80824-5353-4B3A-824E-D471FAE51DB0}" type="sibTrans" cxnId="{2E8684EE-9DBA-4B68-ACD4-15017967A76D}">
      <dgm:prSet/>
      <dgm:spPr/>
      <dgm:t>
        <a:bodyPr/>
        <a:lstStyle/>
        <a:p>
          <a:endParaRPr lang="zh-CN" altLang="en-US"/>
        </a:p>
      </dgm:t>
    </dgm:pt>
    <dgm:pt modelId="{A934BE58-7FE5-41E4-937B-C9CC454C3E09}" type="pres">
      <dgm:prSet presAssocID="{2522EA70-BA43-4D4E-AC0C-6A419B2D80DD}" presName="Name0" presStyleCnt="0">
        <dgm:presLayoutVars>
          <dgm:dir/>
        </dgm:presLayoutVars>
      </dgm:prSet>
      <dgm:spPr/>
      <dgm:t>
        <a:bodyPr/>
        <a:lstStyle/>
        <a:p>
          <a:endParaRPr lang="zh-CN" altLang="en-US"/>
        </a:p>
      </dgm:t>
    </dgm:pt>
    <dgm:pt modelId="{99474BA4-1B53-4A17-97E9-1A06FFF6605A}" type="pres">
      <dgm:prSet presAssocID="{4F8E193C-75C2-4120-B81F-A14D06EB3D40}" presName="noChildren" presStyleCnt="0"/>
      <dgm:spPr/>
      <dgm:t>
        <a:bodyPr/>
        <a:lstStyle/>
        <a:p>
          <a:endParaRPr lang="zh-CN" altLang="en-US"/>
        </a:p>
      </dgm:t>
    </dgm:pt>
    <dgm:pt modelId="{7E1D597F-940E-48D8-9672-280D54336182}" type="pres">
      <dgm:prSet presAssocID="{4F8E193C-75C2-4120-B81F-A14D06EB3D40}" presName="gap" presStyleCnt="0"/>
      <dgm:spPr/>
      <dgm:t>
        <a:bodyPr/>
        <a:lstStyle/>
        <a:p>
          <a:endParaRPr lang="zh-CN" altLang="en-US"/>
        </a:p>
      </dgm:t>
    </dgm:pt>
    <dgm:pt modelId="{D6A7BE7E-82FD-4CA3-A092-23485B484075}" type="pres">
      <dgm:prSet presAssocID="{4F8E193C-75C2-4120-B81F-A14D06EB3D40}" presName="medCircle2" presStyleLbl="vennNode1" presStyleIdx="0" presStyleCnt="3"/>
      <dgm:spPr/>
      <dgm:t>
        <a:bodyPr/>
        <a:lstStyle/>
        <a:p>
          <a:endParaRPr lang="zh-CN" altLang="en-US"/>
        </a:p>
      </dgm:t>
    </dgm:pt>
    <dgm:pt modelId="{71D0C1AB-DA91-4666-94E0-B7B6AA7587BA}" type="pres">
      <dgm:prSet presAssocID="{4F8E193C-75C2-4120-B81F-A14D06EB3D40}" presName="txLvlOnly1" presStyleLbl="revTx" presStyleIdx="0" presStyleCnt="3"/>
      <dgm:spPr/>
      <dgm:t>
        <a:bodyPr/>
        <a:lstStyle/>
        <a:p>
          <a:endParaRPr lang="zh-CN" altLang="en-US"/>
        </a:p>
      </dgm:t>
    </dgm:pt>
    <dgm:pt modelId="{7FBD4F7D-0ACC-4D45-9296-63D622C10944}" type="pres">
      <dgm:prSet presAssocID="{7928242C-79E5-48D4-9F44-B167BF33348D}" presName="noChildren" presStyleCnt="0"/>
      <dgm:spPr/>
      <dgm:t>
        <a:bodyPr/>
        <a:lstStyle/>
        <a:p>
          <a:endParaRPr lang="zh-CN" altLang="en-US"/>
        </a:p>
      </dgm:t>
    </dgm:pt>
    <dgm:pt modelId="{5BF979BC-DC72-4B89-8994-D4B920A9DED8}" type="pres">
      <dgm:prSet presAssocID="{7928242C-79E5-48D4-9F44-B167BF33348D}" presName="gap" presStyleCnt="0"/>
      <dgm:spPr/>
      <dgm:t>
        <a:bodyPr/>
        <a:lstStyle/>
        <a:p>
          <a:endParaRPr lang="zh-CN" altLang="en-US"/>
        </a:p>
      </dgm:t>
    </dgm:pt>
    <dgm:pt modelId="{4373923C-EB07-4696-9138-E3B054724CE6}" type="pres">
      <dgm:prSet presAssocID="{7928242C-79E5-48D4-9F44-B167BF33348D}" presName="medCircle2" presStyleLbl="vennNode1" presStyleIdx="1" presStyleCnt="3"/>
      <dgm:spPr/>
      <dgm:t>
        <a:bodyPr/>
        <a:lstStyle/>
        <a:p>
          <a:endParaRPr lang="zh-CN" altLang="en-US"/>
        </a:p>
      </dgm:t>
    </dgm:pt>
    <dgm:pt modelId="{CD90369A-F923-4FDE-A62F-18CAB45C6BCD}" type="pres">
      <dgm:prSet presAssocID="{7928242C-79E5-48D4-9F44-B167BF33348D}" presName="txLvlOnly1" presStyleLbl="revTx" presStyleIdx="1" presStyleCnt="3"/>
      <dgm:spPr/>
      <dgm:t>
        <a:bodyPr/>
        <a:lstStyle/>
        <a:p>
          <a:endParaRPr lang="zh-CN" altLang="en-US"/>
        </a:p>
      </dgm:t>
    </dgm:pt>
    <dgm:pt modelId="{0471A41C-1BF6-47D0-9CA1-53BA93FD091B}" type="pres">
      <dgm:prSet presAssocID="{0CF6B08A-65C2-4290-BF92-9F6954CDF8DD}" presName="noChildren" presStyleCnt="0"/>
      <dgm:spPr/>
      <dgm:t>
        <a:bodyPr/>
        <a:lstStyle/>
        <a:p>
          <a:endParaRPr lang="zh-CN" altLang="en-US"/>
        </a:p>
      </dgm:t>
    </dgm:pt>
    <dgm:pt modelId="{F430B070-2F15-4CF0-9F6B-69CE48412468}" type="pres">
      <dgm:prSet presAssocID="{0CF6B08A-65C2-4290-BF92-9F6954CDF8DD}" presName="gap" presStyleCnt="0"/>
      <dgm:spPr/>
      <dgm:t>
        <a:bodyPr/>
        <a:lstStyle/>
        <a:p>
          <a:endParaRPr lang="zh-CN" altLang="en-US"/>
        </a:p>
      </dgm:t>
    </dgm:pt>
    <dgm:pt modelId="{1AE7132B-1936-4ABD-B4DD-8AC7EA66079D}" type="pres">
      <dgm:prSet presAssocID="{0CF6B08A-65C2-4290-BF92-9F6954CDF8DD}" presName="medCircle2" presStyleLbl="vennNode1" presStyleIdx="2" presStyleCnt="3"/>
      <dgm:spPr/>
      <dgm:t>
        <a:bodyPr/>
        <a:lstStyle/>
        <a:p>
          <a:endParaRPr lang="zh-CN" altLang="en-US"/>
        </a:p>
      </dgm:t>
    </dgm:pt>
    <dgm:pt modelId="{A852EFC3-C116-4A12-A270-1C9655BA1270}" type="pres">
      <dgm:prSet presAssocID="{0CF6B08A-65C2-4290-BF92-9F6954CDF8DD}" presName="txLvlOnly1" presStyleLbl="revTx" presStyleIdx="2" presStyleCnt="3"/>
      <dgm:spPr/>
      <dgm:t>
        <a:bodyPr/>
        <a:lstStyle/>
        <a:p>
          <a:endParaRPr lang="zh-CN" altLang="en-US"/>
        </a:p>
      </dgm:t>
    </dgm:pt>
  </dgm:ptLst>
  <dgm:cxnLst>
    <dgm:cxn modelId="{2E8684EE-9DBA-4B68-ACD4-15017967A76D}" srcId="{2522EA70-BA43-4D4E-AC0C-6A419B2D80DD}" destId="{0CF6B08A-65C2-4290-BF92-9F6954CDF8DD}" srcOrd="2" destOrd="0" parTransId="{D7D30BBD-4747-44DC-AF64-45AE887EF591}" sibTransId="{B0C80824-5353-4B3A-824E-D471FAE51DB0}"/>
    <dgm:cxn modelId="{F22274C3-1012-46FE-8A55-9967FB0A45B3}" type="presOf" srcId="{4F8E193C-75C2-4120-B81F-A14D06EB3D40}" destId="{71D0C1AB-DA91-4666-94E0-B7B6AA7587BA}" srcOrd="0" destOrd="0" presId="urn:microsoft.com/office/officeart/2008/layout/VerticalCircleList"/>
    <dgm:cxn modelId="{0AEB496F-A5B7-4C76-BE3C-35FAF39C271A}" type="presOf" srcId="{0CF6B08A-65C2-4290-BF92-9F6954CDF8DD}" destId="{A852EFC3-C116-4A12-A270-1C9655BA1270}" srcOrd="0" destOrd="0" presId="urn:microsoft.com/office/officeart/2008/layout/VerticalCircleList"/>
    <dgm:cxn modelId="{DC78877A-6DF1-4EEF-803A-BA2501A13D30}" type="presOf" srcId="{7928242C-79E5-48D4-9F44-B167BF33348D}" destId="{CD90369A-F923-4FDE-A62F-18CAB45C6BCD}" srcOrd="0" destOrd="0" presId="urn:microsoft.com/office/officeart/2008/layout/VerticalCircleList"/>
    <dgm:cxn modelId="{BF136733-7887-4A77-9EE1-DD134AB55C26}" type="presOf" srcId="{2522EA70-BA43-4D4E-AC0C-6A419B2D80DD}" destId="{A934BE58-7FE5-41E4-937B-C9CC454C3E09}" srcOrd="0" destOrd="0" presId="urn:microsoft.com/office/officeart/2008/layout/VerticalCircleList"/>
    <dgm:cxn modelId="{A9BD9501-D0D9-47BE-BFF4-78DDD5750D68}" srcId="{2522EA70-BA43-4D4E-AC0C-6A419B2D80DD}" destId="{4F8E193C-75C2-4120-B81F-A14D06EB3D40}" srcOrd="0" destOrd="0" parTransId="{D1EE8F20-B426-461F-9BEB-A5A28EF4B10F}" sibTransId="{5E08C43B-3C67-41D4-BCD5-CE00A1B0F4BE}"/>
    <dgm:cxn modelId="{1F8E4DCD-BBA6-4ECB-BC67-698C08359346}" srcId="{2522EA70-BA43-4D4E-AC0C-6A419B2D80DD}" destId="{7928242C-79E5-48D4-9F44-B167BF33348D}" srcOrd="1" destOrd="0" parTransId="{B01D2F44-FF1E-4FAB-AF94-13B2977C14EC}" sibTransId="{075BE71E-736B-4B75-8A38-17E820952545}"/>
    <dgm:cxn modelId="{453B3F8B-921A-43A2-8F70-8ABACD020A70}" type="presParOf" srcId="{A934BE58-7FE5-41E4-937B-C9CC454C3E09}" destId="{99474BA4-1B53-4A17-97E9-1A06FFF6605A}" srcOrd="0" destOrd="0" presId="urn:microsoft.com/office/officeart/2008/layout/VerticalCircleList"/>
    <dgm:cxn modelId="{94B41A7A-A75F-4637-93F4-F7223A121B97}" type="presParOf" srcId="{99474BA4-1B53-4A17-97E9-1A06FFF6605A}" destId="{7E1D597F-940E-48D8-9672-280D54336182}" srcOrd="0" destOrd="0" presId="urn:microsoft.com/office/officeart/2008/layout/VerticalCircleList"/>
    <dgm:cxn modelId="{6C456C63-6176-435F-85D5-15AAC38D7DAF}" type="presParOf" srcId="{99474BA4-1B53-4A17-97E9-1A06FFF6605A}" destId="{D6A7BE7E-82FD-4CA3-A092-23485B484075}" srcOrd="1" destOrd="0" presId="urn:microsoft.com/office/officeart/2008/layout/VerticalCircleList"/>
    <dgm:cxn modelId="{1409B540-D8F2-421B-9413-20BFA6D39E82}" type="presParOf" srcId="{99474BA4-1B53-4A17-97E9-1A06FFF6605A}" destId="{71D0C1AB-DA91-4666-94E0-B7B6AA7587BA}" srcOrd="2" destOrd="0" presId="urn:microsoft.com/office/officeart/2008/layout/VerticalCircleList"/>
    <dgm:cxn modelId="{F08A0989-C777-4B74-9F18-B7C064F50937}" type="presParOf" srcId="{A934BE58-7FE5-41E4-937B-C9CC454C3E09}" destId="{7FBD4F7D-0ACC-4D45-9296-63D622C10944}" srcOrd="1" destOrd="0" presId="urn:microsoft.com/office/officeart/2008/layout/VerticalCircleList"/>
    <dgm:cxn modelId="{CBFD7392-E2B4-4B19-9E5B-F687BFE7D05E}" type="presParOf" srcId="{7FBD4F7D-0ACC-4D45-9296-63D622C10944}" destId="{5BF979BC-DC72-4B89-8994-D4B920A9DED8}" srcOrd="0" destOrd="0" presId="urn:microsoft.com/office/officeart/2008/layout/VerticalCircleList"/>
    <dgm:cxn modelId="{8EC9BBB0-BCB8-486F-A00D-78A047A36E5D}" type="presParOf" srcId="{7FBD4F7D-0ACC-4D45-9296-63D622C10944}" destId="{4373923C-EB07-4696-9138-E3B054724CE6}" srcOrd="1" destOrd="0" presId="urn:microsoft.com/office/officeart/2008/layout/VerticalCircleList"/>
    <dgm:cxn modelId="{C483D839-371E-4845-89E0-FA9AA9C5359E}" type="presParOf" srcId="{7FBD4F7D-0ACC-4D45-9296-63D622C10944}" destId="{CD90369A-F923-4FDE-A62F-18CAB45C6BCD}" srcOrd="2" destOrd="0" presId="urn:microsoft.com/office/officeart/2008/layout/VerticalCircleList"/>
    <dgm:cxn modelId="{60370279-4EBE-4EB4-B655-46E581AB6A94}" type="presParOf" srcId="{A934BE58-7FE5-41E4-937B-C9CC454C3E09}" destId="{0471A41C-1BF6-47D0-9CA1-53BA93FD091B}" srcOrd="2" destOrd="0" presId="urn:microsoft.com/office/officeart/2008/layout/VerticalCircleList"/>
    <dgm:cxn modelId="{A6AD486D-B588-48A6-90B4-BAF3D19639A0}" type="presParOf" srcId="{0471A41C-1BF6-47D0-9CA1-53BA93FD091B}" destId="{F430B070-2F15-4CF0-9F6B-69CE48412468}" srcOrd="0" destOrd="0" presId="urn:microsoft.com/office/officeart/2008/layout/VerticalCircleList"/>
    <dgm:cxn modelId="{4028B7EC-4BEC-44F2-A636-A018B9B8BEA5}" type="presParOf" srcId="{0471A41C-1BF6-47D0-9CA1-53BA93FD091B}" destId="{1AE7132B-1936-4ABD-B4DD-8AC7EA66079D}" srcOrd="1" destOrd="0" presId="urn:microsoft.com/office/officeart/2008/layout/VerticalCircleList"/>
    <dgm:cxn modelId="{568533A5-7242-4B72-9AB0-618D032B0D2D}" type="presParOf" srcId="{0471A41C-1BF6-47D0-9CA1-53BA93FD091B}" destId="{A852EFC3-C116-4A12-A270-1C9655BA1270}" srcOrd="2" destOrd="0" presId="urn:microsoft.com/office/officeart/2008/layout/VerticalCircle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9E0CD00-338A-47AB-9C33-880ED4A54909}" type="doc">
      <dgm:prSet loTypeId="urn:microsoft.com/office/officeart/2008/layout/HexagonCluster" loCatId="picture" qsTypeId="urn:microsoft.com/office/officeart/2005/8/quickstyle/simple1" qsCatId="simple" csTypeId="urn:microsoft.com/office/officeart/2005/8/colors/colorful5" csCatId="colorful" phldr="1"/>
      <dgm:spPr/>
      <dgm:t>
        <a:bodyPr/>
        <a:lstStyle/>
        <a:p>
          <a:endParaRPr lang="zh-CN" altLang="en-US"/>
        </a:p>
      </dgm:t>
    </dgm:pt>
    <dgm:pt modelId="{57151A19-2089-41E6-8D27-44A0A4380B14}">
      <dgm:prSet phldrT="[文本]"/>
      <dgm:spPr/>
      <dgm:t>
        <a:bodyPr/>
        <a:lstStyle/>
        <a:p>
          <a:r>
            <a:rPr lang="zh-CN" altLang="en-US" dirty="0" smtClean="0"/>
            <a:t>实测法</a:t>
          </a:r>
          <a:endParaRPr lang="zh-CN" altLang="en-US" dirty="0"/>
        </a:p>
      </dgm:t>
    </dgm:pt>
    <dgm:pt modelId="{715ED38C-E4B6-45F1-879B-36F208834E57}" type="parTrans" cxnId="{E7431D3B-314F-4B69-B105-8C4F3D6833DE}">
      <dgm:prSet/>
      <dgm:spPr/>
      <dgm:t>
        <a:bodyPr/>
        <a:lstStyle/>
        <a:p>
          <a:endParaRPr lang="zh-CN" altLang="en-US"/>
        </a:p>
      </dgm:t>
    </dgm:pt>
    <dgm:pt modelId="{7B86134F-B13F-4C32-BD1F-614031E2A4E6}" type="sibTrans" cxnId="{E7431D3B-314F-4B69-B105-8C4F3D6833DE}">
      <dgm:prSet/>
      <dgm:spPr/>
      <dgm:t>
        <a:bodyPr/>
        <a:lstStyle/>
        <a:p>
          <a:endParaRPr lang="zh-CN" altLang="en-US"/>
        </a:p>
      </dgm:t>
    </dgm:pt>
    <dgm:pt modelId="{E305CC07-308E-400F-BA65-22462AE560DA}">
      <dgm:prSet phldrT="[文本]"/>
      <dgm:spPr/>
      <dgm:t>
        <a:bodyPr/>
        <a:lstStyle/>
        <a:p>
          <a:r>
            <a:rPr lang="zh-CN" altLang="en-US" dirty="0" smtClean="0"/>
            <a:t>书面考试法</a:t>
          </a:r>
          <a:endParaRPr lang="zh-CN" altLang="en-US" dirty="0"/>
        </a:p>
      </dgm:t>
    </dgm:pt>
    <dgm:pt modelId="{AC65C56A-32A7-4271-ABC5-2345660ED67B}" type="parTrans" cxnId="{9F7995B0-8888-4E2F-825A-B7D0A2663CD0}">
      <dgm:prSet/>
      <dgm:spPr/>
      <dgm:t>
        <a:bodyPr/>
        <a:lstStyle/>
        <a:p>
          <a:endParaRPr lang="zh-CN" altLang="en-US"/>
        </a:p>
      </dgm:t>
    </dgm:pt>
    <dgm:pt modelId="{F7240A06-9608-43B5-B8DD-CA8310CA7939}" type="sibTrans" cxnId="{9F7995B0-8888-4E2F-825A-B7D0A2663CD0}">
      <dgm:prSet/>
      <dgm:spPr/>
      <dgm:t>
        <a:bodyPr/>
        <a:lstStyle/>
        <a:p>
          <a:endParaRPr lang="zh-CN" altLang="en-US"/>
        </a:p>
      </dgm:t>
    </dgm:pt>
    <dgm:pt modelId="{50F42F18-B369-4B84-B0F8-40A8C08D44AB}">
      <dgm:prSet phldrT="[文本]"/>
      <dgm:spPr/>
      <dgm:t>
        <a:bodyPr/>
        <a:lstStyle/>
        <a:p>
          <a:r>
            <a:rPr lang="zh-CN" altLang="en-US" dirty="0" smtClean="0"/>
            <a:t>直观评估法</a:t>
          </a:r>
          <a:endParaRPr lang="zh-CN" altLang="en-US" dirty="0"/>
        </a:p>
      </dgm:t>
    </dgm:pt>
    <dgm:pt modelId="{BB7FBD94-A98E-4804-A74C-F4D8089CEAB7}" type="parTrans" cxnId="{5AC6FA74-1562-4147-B60D-27CBA9E40135}">
      <dgm:prSet/>
      <dgm:spPr/>
      <dgm:t>
        <a:bodyPr/>
        <a:lstStyle/>
        <a:p>
          <a:endParaRPr lang="zh-CN" altLang="en-US"/>
        </a:p>
      </dgm:t>
    </dgm:pt>
    <dgm:pt modelId="{858A81FD-3FBD-4C23-9C05-793606A8E2FC}" type="sibTrans" cxnId="{5AC6FA74-1562-4147-B60D-27CBA9E40135}">
      <dgm:prSet/>
      <dgm:spPr/>
      <dgm:t>
        <a:bodyPr/>
        <a:lstStyle/>
        <a:p>
          <a:endParaRPr lang="zh-CN" altLang="en-US"/>
        </a:p>
      </dgm:t>
    </dgm:pt>
    <dgm:pt modelId="{849EEF8F-3350-43A3-8CA6-A07C90615DCA}">
      <dgm:prSet phldrT="[文本]"/>
      <dgm:spPr/>
      <dgm:t>
        <a:bodyPr/>
        <a:lstStyle/>
        <a:p>
          <a:r>
            <a:rPr lang="zh-CN" altLang="en-US" dirty="0" smtClean="0"/>
            <a:t>成绩记录法</a:t>
          </a:r>
          <a:endParaRPr lang="zh-CN" altLang="en-US" dirty="0"/>
        </a:p>
      </dgm:t>
    </dgm:pt>
    <dgm:pt modelId="{65DA1150-5EEC-49FC-A135-365ED09BA528}" type="parTrans" cxnId="{293F9984-0F3B-4036-AC5F-3DA06FDD5AC7}">
      <dgm:prSet/>
      <dgm:spPr/>
      <dgm:t>
        <a:bodyPr/>
        <a:lstStyle/>
        <a:p>
          <a:endParaRPr lang="zh-CN" altLang="en-US"/>
        </a:p>
      </dgm:t>
    </dgm:pt>
    <dgm:pt modelId="{FCF30548-5D51-4646-AF1D-108599797E04}" type="sibTrans" cxnId="{293F9984-0F3B-4036-AC5F-3DA06FDD5AC7}">
      <dgm:prSet/>
      <dgm:spPr/>
      <dgm:t>
        <a:bodyPr/>
        <a:lstStyle/>
        <a:p>
          <a:endParaRPr lang="zh-CN" altLang="en-US"/>
        </a:p>
      </dgm:t>
    </dgm:pt>
    <dgm:pt modelId="{7DA46BE1-E6ED-41C6-84E5-D8F74411F53C}">
      <dgm:prSet phldrT="[文本]"/>
      <dgm:spPr/>
      <dgm:t>
        <a:bodyPr/>
        <a:lstStyle/>
        <a:p>
          <a:r>
            <a:rPr lang="zh-CN" altLang="en-US" dirty="0" smtClean="0"/>
            <a:t>情景模拟法</a:t>
          </a:r>
          <a:endParaRPr lang="zh-CN" altLang="en-US" dirty="0"/>
        </a:p>
      </dgm:t>
    </dgm:pt>
    <dgm:pt modelId="{0E35253E-972B-4D97-997A-E12C18D1066A}" type="parTrans" cxnId="{0ABE88E3-17F0-4A1F-B325-403DE9DE74D6}">
      <dgm:prSet/>
      <dgm:spPr/>
      <dgm:t>
        <a:bodyPr/>
        <a:lstStyle/>
        <a:p>
          <a:endParaRPr lang="zh-CN" altLang="en-US"/>
        </a:p>
      </dgm:t>
    </dgm:pt>
    <dgm:pt modelId="{DB451CC9-84AE-4336-8423-EE61FED98E1F}" type="sibTrans" cxnId="{0ABE88E3-17F0-4A1F-B325-403DE9DE74D6}">
      <dgm:prSet/>
      <dgm:spPr/>
      <dgm:t>
        <a:bodyPr/>
        <a:lstStyle/>
        <a:p>
          <a:endParaRPr lang="zh-CN" altLang="en-US"/>
        </a:p>
      </dgm:t>
    </dgm:pt>
    <dgm:pt modelId="{333DD1CF-CE8C-497A-AC8A-9F1724E28B8A}">
      <dgm:prSet phldrT="[文本]"/>
      <dgm:spPr/>
      <dgm:t>
        <a:bodyPr/>
        <a:lstStyle/>
        <a:p>
          <a:r>
            <a:rPr lang="zh-CN" altLang="en-US" dirty="0" smtClean="0"/>
            <a:t>民主测评法</a:t>
          </a:r>
          <a:endParaRPr lang="zh-CN" altLang="en-US" dirty="0"/>
        </a:p>
      </dgm:t>
    </dgm:pt>
    <dgm:pt modelId="{D2B13A2B-96AA-48E1-B41E-956D85B39948}" type="parTrans" cxnId="{3166E6CC-E917-4670-AF08-086017DE3501}">
      <dgm:prSet/>
      <dgm:spPr/>
      <dgm:t>
        <a:bodyPr/>
        <a:lstStyle/>
        <a:p>
          <a:endParaRPr lang="zh-CN" altLang="en-US"/>
        </a:p>
      </dgm:t>
    </dgm:pt>
    <dgm:pt modelId="{22369660-247E-46FC-917F-116BBDC7F3BA}" type="sibTrans" cxnId="{3166E6CC-E917-4670-AF08-086017DE3501}">
      <dgm:prSet/>
      <dgm:spPr/>
      <dgm:t>
        <a:bodyPr/>
        <a:lstStyle/>
        <a:p>
          <a:endParaRPr lang="zh-CN" altLang="en-US"/>
        </a:p>
      </dgm:t>
    </dgm:pt>
    <dgm:pt modelId="{C214C7E4-F2FB-418A-84A5-D41C25024D50}">
      <dgm:prSet phldrT="[文本]"/>
      <dgm:spPr/>
      <dgm:t>
        <a:bodyPr/>
        <a:lstStyle/>
        <a:p>
          <a:r>
            <a:rPr lang="zh-CN" altLang="en-US" dirty="0" smtClean="0"/>
            <a:t>因素评分法</a:t>
          </a:r>
          <a:endParaRPr lang="zh-CN" altLang="en-US" dirty="0"/>
        </a:p>
      </dgm:t>
    </dgm:pt>
    <dgm:pt modelId="{1C1E7427-A399-42BC-90A5-960383D96681}" type="parTrans" cxnId="{4025414A-6978-4A89-A64B-5B9113E769C9}">
      <dgm:prSet/>
      <dgm:spPr/>
      <dgm:t>
        <a:bodyPr/>
        <a:lstStyle/>
        <a:p>
          <a:endParaRPr lang="zh-CN" altLang="en-US"/>
        </a:p>
      </dgm:t>
    </dgm:pt>
    <dgm:pt modelId="{1F47CB72-751F-46D6-A871-5C15074695E9}" type="sibTrans" cxnId="{4025414A-6978-4A89-A64B-5B9113E769C9}">
      <dgm:prSet/>
      <dgm:spPr/>
      <dgm:t>
        <a:bodyPr/>
        <a:lstStyle/>
        <a:p>
          <a:endParaRPr lang="zh-CN" altLang="en-US"/>
        </a:p>
      </dgm:t>
    </dgm:pt>
    <dgm:pt modelId="{1D46F76A-E846-484F-B13F-755229E89257}" type="pres">
      <dgm:prSet presAssocID="{59E0CD00-338A-47AB-9C33-880ED4A54909}" presName="Name0" presStyleCnt="0">
        <dgm:presLayoutVars>
          <dgm:chMax val="21"/>
          <dgm:chPref val="21"/>
        </dgm:presLayoutVars>
      </dgm:prSet>
      <dgm:spPr/>
      <dgm:t>
        <a:bodyPr/>
        <a:lstStyle/>
        <a:p>
          <a:endParaRPr lang="zh-CN" altLang="en-US"/>
        </a:p>
      </dgm:t>
    </dgm:pt>
    <dgm:pt modelId="{789A0DD9-CD89-4B0E-A52C-C6A163CDE6B7}" type="pres">
      <dgm:prSet presAssocID="{57151A19-2089-41E6-8D27-44A0A4380B14}" presName="text1" presStyleCnt="0"/>
      <dgm:spPr/>
      <dgm:t>
        <a:bodyPr/>
        <a:lstStyle/>
        <a:p>
          <a:endParaRPr lang="zh-CN" altLang="en-US"/>
        </a:p>
      </dgm:t>
    </dgm:pt>
    <dgm:pt modelId="{4FCA7D7F-6013-4655-B6D9-7AB2AFFA1D2B}" type="pres">
      <dgm:prSet presAssocID="{57151A19-2089-41E6-8D27-44A0A4380B14}" presName="textRepeatNode" presStyleLbl="alignNode1" presStyleIdx="0" presStyleCnt="7">
        <dgm:presLayoutVars>
          <dgm:chMax val="0"/>
          <dgm:chPref val="0"/>
          <dgm:bulletEnabled val="1"/>
        </dgm:presLayoutVars>
      </dgm:prSet>
      <dgm:spPr/>
      <dgm:t>
        <a:bodyPr/>
        <a:lstStyle/>
        <a:p>
          <a:endParaRPr lang="zh-CN" altLang="en-US"/>
        </a:p>
      </dgm:t>
    </dgm:pt>
    <dgm:pt modelId="{E1C6B0B6-5A04-4F2D-87B7-2ED244A83EE3}" type="pres">
      <dgm:prSet presAssocID="{57151A19-2089-41E6-8D27-44A0A4380B14}" presName="textaccent1" presStyleCnt="0"/>
      <dgm:spPr/>
      <dgm:t>
        <a:bodyPr/>
        <a:lstStyle/>
        <a:p>
          <a:endParaRPr lang="zh-CN" altLang="en-US"/>
        </a:p>
      </dgm:t>
    </dgm:pt>
    <dgm:pt modelId="{D5AB3710-2938-47B1-927E-8F04FEF08AE0}" type="pres">
      <dgm:prSet presAssocID="{57151A19-2089-41E6-8D27-44A0A4380B14}" presName="accentRepeatNode" presStyleLbl="solidAlignAcc1" presStyleIdx="0" presStyleCnt="14"/>
      <dgm:spPr/>
      <dgm:t>
        <a:bodyPr/>
        <a:lstStyle/>
        <a:p>
          <a:endParaRPr lang="zh-CN" altLang="en-US"/>
        </a:p>
      </dgm:t>
    </dgm:pt>
    <dgm:pt modelId="{9FA91758-F2AA-4834-A356-5C2B02D4BE0E}" type="pres">
      <dgm:prSet presAssocID="{7B86134F-B13F-4C32-BD1F-614031E2A4E6}" presName="image1" presStyleCnt="0"/>
      <dgm:spPr/>
      <dgm:t>
        <a:bodyPr/>
        <a:lstStyle/>
        <a:p>
          <a:endParaRPr lang="zh-CN" altLang="en-US"/>
        </a:p>
      </dgm:t>
    </dgm:pt>
    <dgm:pt modelId="{5C64D1FC-70AD-484D-876B-77A4A91C6C96}" type="pres">
      <dgm:prSet presAssocID="{7B86134F-B13F-4C32-BD1F-614031E2A4E6}" presName="imageRepeatNode" presStyleLbl="alignAcc1" presStyleIdx="0" presStyleCnt="7"/>
      <dgm:spPr/>
      <dgm:t>
        <a:bodyPr/>
        <a:lstStyle/>
        <a:p>
          <a:endParaRPr lang="zh-CN" altLang="en-US"/>
        </a:p>
      </dgm:t>
    </dgm:pt>
    <dgm:pt modelId="{5A9FD59B-50F4-4B52-B2B8-BE2E79298A15}" type="pres">
      <dgm:prSet presAssocID="{7B86134F-B13F-4C32-BD1F-614031E2A4E6}" presName="imageaccent1" presStyleCnt="0"/>
      <dgm:spPr/>
      <dgm:t>
        <a:bodyPr/>
        <a:lstStyle/>
        <a:p>
          <a:endParaRPr lang="zh-CN" altLang="en-US"/>
        </a:p>
      </dgm:t>
    </dgm:pt>
    <dgm:pt modelId="{C7A34D8D-37D3-4F96-9BD8-3C852545D88D}" type="pres">
      <dgm:prSet presAssocID="{7B86134F-B13F-4C32-BD1F-614031E2A4E6}" presName="accentRepeatNode" presStyleLbl="solidAlignAcc1" presStyleIdx="1" presStyleCnt="14"/>
      <dgm:spPr/>
      <dgm:t>
        <a:bodyPr/>
        <a:lstStyle/>
        <a:p>
          <a:endParaRPr lang="zh-CN" altLang="en-US"/>
        </a:p>
      </dgm:t>
    </dgm:pt>
    <dgm:pt modelId="{AAF5AA44-642C-4941-99FF-D4195D05B3DF}" type="pres">
      <dgm:prSet presAssocID="{849EEF8F-3350-43A3-8CA6-A07C90615DCA}" presName="text2" presStyleCnt="0"/>
      <dgm:spPr/>
      <dgm:t>
        <a:bodyPr/>
        <a:lstStyle/>
        <a:p>
          <a:endParaRPr lang="zh-CN" altLang="en-US"/>
        </a:p>
      </dgm:t>
    </dgm:pt>
    <dgm:pt modelId="{5FB21DA5-E569-48D5-8D61-502A40F237B6}" type="pres">
      <dgm:prSet presAssocID="{849EEF8F-3350-43A3-8CA6-A07C90615DCA}" presName="textRepeatNode" presStyleLbl="alignNode1" presStyleIdx="1" presStyleCnt="7">
        <dgm:presLayoutVars>
          <dgm:chMax val="0"/>
          <dgm:chPref val="0"/>
          <dgm:bulletEnabled val="1"/>
        </dgm:presLayoutVars>
      </dgm:prSet>
      <dgm:spPr/>
      <dgm:t>
        <a:bodyPr/>
        <a:lstStyle/>
        <a:p>
          <a:endParaRPr lang="zh-CN" altLang="en-US"/>
        </a:p>
      </dgm:t>
    </dgm:pt>
    <dgm:pt modelId="{4B798B68-4B28-4490-B275-497E5CF101E0}" type="pres">
      <dgm:prSet presAssocID="{849EEF8F-3350-43A3-8CA6-A07C90615DCA}" presName="textaccent2" presStyleCnt="0"/>
      <dgm:spPr/>
      <dgm:t>
        <a:bodyPr/>
        <a:lstStyle/>
        <a:p>
          <a:endParaRPr lang="zh-CN" altLang="en-US"/>
        </a:p>
      </dgm:t>
    </dgm:pt>
    <dgm:pt modelId="{F72557C3-F013-4132-BD1E-B7C50A9EA554}" type="pres">
      <dgm:prSet presAssocID="{849EEF8F-3350-43A3-8CA6-A07C90615DCA}" presName="accentRepeatNode" presStyleLbl="solidAlignAcc1" presStyleIdx="2" presStyleCnt="14"/>
      <dgm:spPr/>
      <dgm:t>
        <a:bodyPr/>
        <a:lstStyle/>
        <a:p>
          <a:endParaRPr lang="zh-CN" altLang="en-US"/>
        </a:p>
      </dgm:t>
    </dgm:pt>
    <dgm:pt modelId="{88813D86-AB91-4EC3-A8EC-FFE9555BBAD7}" type="pres">
      <dgm:prSet presAssocID="{FCF30548-5D51-4646-AF1D-108599797E04}" presName="image2" presStyleCnt="0"/>
      <dgm:spPr/>
      <dgm:t>
        <a:bodyPr/>
        <a:lstStyle/>
        <a:p>
          <a:endParaRPr lang="zh-CN" altLang="en-US"/>
        </a:p>
      </dgm:t>
    </dgm:pt>
    <dgm:pt modelId="{D1EBD159-FFD1-46A8-92E1-1112B290C1F2}" type="pres">
      <dgm:prSet presAssocID="{FCF30548-5D51-4646-AF1D-108599797E04}" presName="imageRepeatNode" presStyleLbl="alignAcc1" presStyleIdx="1" presStyleCnt="7"/>
      <dgm:spPr/>
      <dgm:t>
        <a:bodyPr/>
        <a:lstStyle/>
        <a:p>
          <a:endParaRPr lang="zh-CN" altLang="en-US"/>
        </a:p>
      </dgm:t>
    </dgm:pt>
    <dgm:pt modelId="{C7D1FEEC-909C-4F4E-BC46-7489EF1D6635}" type="pres">
      <dgm:prSet presAssocID="{FCF30548-5D51-4646-AF1D-108599797E04}" presName="imageaccent2" presStyleCnt="0"/>
      <dgm:spPr/>
      <dgm:t>
        <a:bodyPr/>
        <a:lstStyle/>
        <a:p>
          <a:endParaRPr lang="zh-CN" altLang="en-US"/>
        </a:p>
      </dgm:t>
    </dgm:pt>
    <dgm:pt modelId="{4677DF2C-E10D-46EB-8567-69BFCC2D037E}" type="pres">
      <dgm:prSet presAssocID="{FCF30548-5D51-4646-AF1D-108599797E04}" presName="accentRepeatNode" presStyleLbl="solidAlignAcc1" presStyleIdx="3" presStyleCnt="14"/>
      <dgm:spPr/>
      <dgm:t>
        <a:bodyPr/>
        <a:lstStyle/>
        <a:p>
          <a:endParaRPr lang="zh-CN" altLang="en-US"/>
        </a:p>
      </dgm:t>
    </dgm:pt>
    <dgm:pt modelId="{09D372C3-33A9-4117-B598-8BB7AAC2E003}" type="pres">
      <dgm:prSet presAssocID="{E305CC07-308E-400F-BA65-22462AE560DA}" presName="text3" presStyleCnt="0"/>
      <dgm:spPr/>
      <dgm:t>
        <a:bodyPr/>
        <a:lstStyle/>
        <a:p>
          <a:endParaRPr lang="zh-CN" altLang="en-US"/>
        </a:p>
      </dgm:t>
    </dgm:pt>
    <dgm:pt modelId="{9FC29F79-6450-434F-9992-999A904AE46F}" type="pres">
      <dgm:prSet presAssocID="{E305CC07-308E-400F-BA65-22462AE560DA}" presName="textRepeatNode" presStyleLbl="alignNode1" presStyleIdx="2" presStyleCnt="7">
        <dgm:presLayoutVars>
          <dgm:chMax val="0"/>
          <dgm:chPref val="0"/>
          <dgm:bulletEnabled val="1"/>
        </dgm:presLayoutVars>
      </dgm:prSet>
      <dgm:spPr/>
      <dgm:t>
        <a:bodyPr/>
        <a:lstStyle/>
        <a:p>
          <a:endParaRPr lang="zh-CN" altLang="en-US"/>
        </a:p>
      </dgm:t>
    </dgm:pt>
    <dgm:pt modelId="{CC7573C8-0988-4845-934A-B1BA67CF0DBD}" type="pres">
      <dgm:prSet presAssocID="{E305CC07-308E-400F-BA65-22462AE560DA}" presName="textaccent3" presStyleCnt="0"/>
      <dgm:spPr/>
      <dgm:t>
        <a:bodyPr/>
        <a:lstStyle/>
        <a:p>
          <a:endParaRPr lang="zh-CN" altLang="en-US"/>
        </a:p>
      </dgm:t>
    </dgm:pt>
    <dgm:pt modelId="{889CDAF5-2D74-42A4-B240-3EEDD926AF4A}" type="pres">
      <dgm:prSet presAssocID="{E305CC07-308E-400F-BA65-22462AE560DA}" presName="accentRepeatNode" presStyleLbl="solidAlignAcc1" presStyleIdx="4" presStyleCnt="14"/>
      <dgm:spPr/>
      <dgm:t>
        <a:bodyPr/>
        <a:lstStyle/>
        <a:p>
          <a:endParaRPr lang="zh-CN" altLang="en-US"/>
        </a:p>
      </dgm:t>
    </dgm:pt>
    <dgm:pt modelId="{5A28AA0F-A79F-47B8-8D02-7BDEB27A8D87}" type="pres">
      <dgm:prSet presAssocID="{F7240A06-9608-43B5-B8DD-CA8310CA7939}" presName="image3" presStyleCnt="0"/>
      <dgm:spPr/>
      <dgm:t>
        <a:bodyPr/>
        <a:lstStyle/>
        <a:p>
          <a:endParaRPr lang="zh-CN" altLang="en-US"/>
        </a:p>
      </dgm:t>
    </dgm:pt>
    <dgm:pt modelId="{85080666-0A38-4790-AA19-DA7C63BF2E8F}" type="pres">
      <dgm:prSet presAssocID="{F7240A06-9608-43B5-B8DD-CA8310CA7939}" presName="imageRepeatNode" presStyleLbl="alignAcc1" presStyleIdx="2" presStyleCnt="7"/>
      <dgm:spPr/>
      <dgm:t>
        <a:bodyPr/>
        <a:lstStyle/>
        <a:p>
          <a:endParaRPr lang="zh-CN" altLang="en-US"/>
        </a:p>
      </dgm:t>
    </dgm:pt>
    <dgm:pt modelId="{175ADF90-51D5-47B1-ADDA-5C8659108911}" type="pres">
      <dgm:prSet presAssocID="{F7240A06-9608-43B5-B8DD-CA8310CA7939}" presName="imageaccent3" presStyleCnt="0"/>
      <dgm:spPr/>
      <dgm:t>
        <a:bodyPr/>
        <a:lstStyle/>
        <a:p>
          <a:endParaRPr lang="zh-CN" altLang="en-US"/>
        </a:p>
      </dgm:t>
    </dgm:pt>
    <dgm:pt modelId="{1D0F0704-4339-445F-9F40-64FCE7E7B42B}" type="pres">
      <dgm:prSet presAssocID="{F7240A06-9608-43B5-B8DD-CA8310CA7939}" presName="accentRepeatNode" presStyleLbl="solidAlignAcc1" presStyleIdx="5" presStyleCnt="14"/>
      <dgm:spPr/>
      <dgm:t>
        <a:bodyPr/>
        <a:lstStyle/>
        <a:p>
          <a:endParaRPr lang="zh-CN" altLang="en-US"/>
        </a:p>
      </dgm:t>
    </dgm:pt>
    <dgm:pt modelId="{701A9C1E-102B-4426-882C-6A370D15748F}" type="pres">
      <dgm:prSet presAssocID="{50F42F18-B369-4B84-B0F8-40A8C08D44AB}" presName="text4" presStyleCnt="0"/>
      <dgm:spPr/>
      <dgm:t>
        <a:bodyPr/>
        <a:lstStyle/>
        <a:p>
          <a:endParaRPr lang="zh-CN" altLang="en-US"/>
        </a:p>
      </dgm:t>
    </dgm:pt>
    <dgm:pt modelId="{C8E76443-40FF-4383-AB41-999993753EE5}" type="pres">
      <dgm:prSet presAssocID="{50F42F18-B369-4B84-B0F8-40A8C08D44AB}" presName="textRepeatNode" presStyleLbl="alignNode1" presStyleIdx="3" presStyleCnt="7">
        <dgm:presLayoutVars>
          <dgm:chMax val="0"/>
          <dgm:chPref val="0"/>
          <dgm:bulletEnabled val="1"/>
        </dgm:presLayoutVars>
      </dgm:prSet>
      <dgm:spPr/>
      <dgm:t>
        <a:bodyPr/>
        <a:lstStyle/>
        <a:p>
          <a:endParaRPr lang="zh-CN" altLang="en-US"/>
        </a:p>
      </dgm:t>
    </dgm:pt>
    <dgm:pt modelId="{929AF661-DB1B-438D-93BA-C4EF7DB3C669}" type="pres">
      <dgm:prSet presAssocID="{50F42F18-B369-4B84-B0F8-40A8C08D44AB}" presName="textaccent4" presStyleCnt="0"/>
      <dgm:spPr/>
      <dgm:t>
        <a:bodyPr/>
        <a:lstStyle/>
        <a:p>
          <a:endParaRPr lang="zh-CN" altLang="en-US"/>
        </a:p>
      </dgm:t>
    </dgm:pt>
    <dgm:pt modelId="{08610B11-3E59-4BDA-A364-AB282C693E0C}" type="pres">
      <dgm:prSet presAssocID="{50F42F18-B369-4B84-B0F8-40A8C08D44AB}" presName="accentRepeatNode" presStyleLbl="solidAlignAcc1" presStyleIdx="6" presStyleCnt="14"/>
      <dgm:spPr/>
      <dgm:t>
        <a:bodyPr/>
        <a:lstStyle/>
        <a:p>
          <a:endParaRPr lang="zh-CN" altLang="en-US"/>
        </a:p>
      </dgm:t>
    </dgm:pt>
    <dgm:pt modelId="{BE235146-9293-4023-9495-98DA1AAA8B18}" type="pres">
      <dgm:prSet presAssocID="{858A81FD-3FBD-4C23-9C05-793606A8E2FC}" presName="image4" presStyleCnt="0"/>
      <dgm:spPr/>
      <dgm:t>
        <a:bodyPr/>
        <a:lstStyle/>
        <a:p>
          <a:endParaRPr lang="zh-CN" altLang="en-US"/>
        </a:p>
      </dgm:t>
    </dgm:pt>
    <dgm:pt modelId="{4F935964-27F2-485F-A30F-79E20FE07A3F}" type="pres">
      <dgm:prSet presAssocID="{858A81FD-3FBD-4C23-9C05-793606A8E2FC}" presName="imageRepeatNode" presStyleLbl="alignAcc1" presStyleIdx="3" presStyleCnt="7"/>
      <dgm:spPr/>
      <dgm:t>
        <a:bodyPr/>
        <a:lstStyle/>
        <a:p>
          <a:endParaRPr lang="zh-CN" altLang="en-US"/>
        </a:p>
      </dgm:t>
    </dgm:pt>
    <dgm:pt modelId="{E53C5282-AB84-4088-89AB-2A8EB4E73162}" type="pres">
      <dgm:prSet presAssocID="{858A81FD-3FBD-4C23-9C05-793606A8E2FC}" presName="imageaccent4" presStyleCnt="0"/>
      <dgm:spPr/>
      <dgm:t>
        <a:bodyPr/>
        <a:lstStyle/>
        <a:p>
          <a:endParaRPr lang="zh-CN" altLang="en-US"/>
        </a:p>
      </dgm:t>
    </dgm:pt>
    <dgm:pt modelId="{4F2D7B6D-F406-40E3-BE35-281B9EAB1FF9}" type="pres">
      <dgm:prSet presAssocID="{858A81FD-3FBD-4C23-9C05-793606A8E2FC}" presName="accentRepeatNode" presStyleLbl="solidAlignAcc1" presStyleIdx="7" presStyleCnt="14"/>
      <dgm:spPr/>
      <dgm:t>
        <a:bodyPr/>
        <a:lstStyle/>
        <a:p>
          <a:endParaRPr lang="zh-CN" altLang="en-US"/>
        </a:p>
      </dgm:t>
    </dgm:pt>
    <dgm:pt modelId="{9D1630EA-7997-4154-8718-5B040E306EF3}" type="pres">
      <dgm:prSet presAssocID="{7DA46BE1-E6ED-41C6-84E5-D8F74411F53C}" presName="text5" presStyleCnt="0"/>
      <dgm:spPr/>
      <dgm:t>
        <a:bodyPr/>
        <a:lstStyle/>
        <a:p>
          <a:endParaRPr lang="zh-CN" altLang="en-US"/>
        </a:p>
      </dgm:t>
    </dgm:pt>
    <dgm:pt modelId="{F399D292-DF9B-4DD1-9B8F-B5F7A92C3EF4}" type="pres">
      <dgm:prSet presAssocID="{7DA46BE1-E6ED-41C6-84E5-D8F74411F53C}" presName="textRepeatNode" presStyleLbl="alignNode1" presStyleIdx="4" presStyleCnt="7">
        <dgm:presLayoutVars>
          <dgm:chMax val="0"/>
          <dgm:chPref val="0"/>
          <dgm:bulletEnabled val="1"/>
        </dgm:presLayoutVars>
      </dgm:prSet>
      <dgm:spPr/>
      <dgm:t>
        <a:bodyPr/>
        <a:lstStyle/>
        <a:p>
          <a:endParaRPr lang="zh-CN" altLang="en-US"/>
        </a:p>
      </dgm:t>
    </dgm:pt>
    <dgm:pt modelId="{B9630C48-4835-474E-B9CB-B3A382A0B55B}" type="pres">
      <dgm:prSet presAssocID="{7DA46BE1-E6ED-41C6-84E5-D8F74411F53C}" presName="textaccent5" presStyleCnt="0"/>
      <dgm:spPr/>
      <dgm:t>
        <a:bodyPr/>
        <a:lstStyle/>
        <a:p>
          <a:endParaRPr lang="zh-CN" altLang="en-US"/>
        </a:p>
      </dgm:t>
    </dgm:pt>
    <dgm:pt modelId="{6FC85E22-D600-43F7-A41B-5307B24E0A99}" type="pres">
      <dgm:prSet presAssocID="{7DA46BE1-E6ED-41C6-84E5-D8F74411F53C}" presName="accentRepeatNode" presStyleLbl="solidAlignAcc1" presStyleIdx="8" presStyleCnt="14"/>
      <dgm:spPr/>
      <dgm:t>
        <a:bodyPr/>
        <a:lstStyle/>
        <a:p>
          <a:endParaRPr lang="zh-CN" altLang="en-US"/>
        </a:p>
      </dgm:t>
    </dgm:pt>
    <dgm:pt modelId="{FCF6CDD9-D921-4E14-9E19-72C6D7327138}" type="pres">
      <dgm:prSet presAssocID="{DB451CC9-84AE-4336-8423-EE61FED98E1F}" presName="image5" presStyleCnt="0"/>
      <dgm:spPr/>
      <dgm:t>
        <a:bodyPr/>
        <a:lstStyle/>
        <a:p>
          <a:endParaRPr lang="zh-CN" altLang="en-US"/>
        </a:p>
      </dgm:t>
    </dgm:pt>
    <dgm:pt modelId="{F5AB611D-FB13-4E5E-AE7C-97C4E9488DA1}" type="pres">
      <dgm:prSet presAssocID="{DB451CC9-84AE-4336-8423-EE61FED98E1F}" presName="imageRepeatNode" presStyleLbl="alignAcc1" presStyleIdx="4" presStyleCnt="7"/>
      <dgm:spPr/>
      <dgm:t>
        <a:bodyPr/>
        <a:lstStyle/>
        <a:p>
          <a:endParaRPr lang="zh-CN" altLang="en-US"/>
        </a:p>
      </dgm:t>
    </dgm:pt>
    <dgm:pt modelId="{C2A7BF3D-80EC-4E06-839D-96A7D732BFAB}" type="pres">
      <dgm:prSet presAssocID="{DB451CC9-84AE-4336-8423-EE61FED98E1F}" presName="imageaccent5" presStyleCnt="0"/>
      <dgm:spPr/>
      <dgm:t>
        <a:bodyPr/>
        <a:lstStyle/>
        <a:p>
          <a:endParaRPr lang="zh-CN" altLang="en-US"/>
        </a:p>
      </dgm:t>
    </dgm:pt>
    <dgm:pt modelId="{44AE4112-9C20-4F5B-9B96-28F891CF1B5F}" type="pres">
      <dgm:prSet presAssocID="{DB451CC9-84AE-4336-8423-EE61FED98E1F}" presName="accentRepeatNode" presStyleLbl="solidAlignAcc1" presStyleIdx="9" presStyleCnt="14"/>
      <dgm:spPr/>
      <dgm:t>
        <a:bodyPr/>
        <a:lstStyle/>
        <a:p>
          <a:endParaRPr lang="zh-CN" altLang="en-US"/>
        </a:p>
      </dgm:t>
    </dgm:pt>
    <dgm:pt modelId="{6DDDC74C-4B5B-4A02-9AB3-9B3BEE30DBD3}" type="pres">
      <dgm:prSet presAssocID="{333DD1CF-CE8C-497A-AC8A-9F1724E28B8A}" presName="text6" presStyleCnt="0"/>
      <dgm:spPr/>
      <dgm:t>
        <a:bodyPr/>
        <a:lstStyle/>
        <a:p>
          <a:endParaRPr lang="zh-CN" altLang="en-US"/>
        </a:p>
      </dgm:t>
    </dgm:pt>
    <dgm:pt modelId="{D4AF6C1C-C8C7-4FA2-ADBC-286569AF4BF3}" type="pres">
      <dgm:prSet presAssocID="{333DD1CF-CE8C-497A-AC8A-9F1724E28B8A}" presName="textRepeatNode" presStyleLbl="alignNode1" presStyleIdx="5" presStyleCnt="7">
        <dgm:presLayoutVars>
          <dgm:chMax val="0"/>
          <dgm:chPref val="0"/>
          <dgm:bulletEnabled val="1"/>
        </dgm:presLayoutVars>
      </dgm:prSet>
      <dgm:spPr/>
      <dgm:t>
        <a:bodyPr/>
        <a:lstStyle/>
        <a:p>
          <a:endParaRPr lang="zh-CN" altLang="en-US"/>
        </a:p>
      </dgm:t>
    </dgm:pt>
    <dgm:pt modelId="{505A037E-1135-4BAD-BF1C-058B260D1A05}" type="pres">
      <dgm:prSet presAssocID="{333DD1CF-CE8C-497A-AC8A-9F1724E28B8A}" presName="textaccent6" presStyleCnt="0"/>
      <dgm:spPr/>
      <dgm:t>
        <a:bodyPr/>
        <a:lstStyle/>
        <a:p>
          <a:endParaRPr lang="zh-CN" altLang="en-US"/>
        </a:p>
      </dgm:t>
    </dgm:pt>
    <dgm:pt modelId="{63A1B623-1723-4023-BA83-EFCE859C9BC1}" type="pres">
      <dgm:prSet presAssocID="{333DD1CF-CE8C-497A-AC8A-9F1724E28B8A}" presName="accentRepeatNode" presStyleLbl="solidAlignAcc1" presStyleIdx="10" presStyleCnt="14"/>
      <dgm:spPr/>
      <dgm:t>
        <a:bodyPr/>
        <a:lstStyle/>
        <a:p>
          <a:endParaRPr lang="zh-CN" altLang="en-US"/>
        </a:p>
      </dgm:t>
    </dgm:pt>
    <dgm:pt modelId="{B7FBF7BA-938D-4084-9966-F4DCAC23FD27}" type="pres">
      <dgm:prSet presAssocID="{22369660-247E-46FC-917F-116BBDC7F3BA}" presName="image6" presStyleCnt="0"/>
      <dgm:spPr/>
      <dgm:t>
        <a:bodyPr/>
        <a:lstStyle/>
        <a:p>
          <a:endParaRPr lang="zh-CN" altLang="en-US"/>
        </a:p>
      </dgm:t>
    </dgm:pt>
    <dgm:pt modelId="{4787D382-C2A3-4B70-9B7A-F478050517D7}" type="pres">
      <dgm:prSet presAssocID="{22369660-247E-46FC-917F-116BBDC7F3BA}" presName="imageRepeatNode" presStyleLbl="alignAcc1" presStyleIdx="5" presStyleCnt="7"/>
      <dgm:spPr/>
      <dgm:t>
        <a:bodyPr/>
        <a:lstStyle/>
        <a:p>
          <a:endParaRPr lang="zh-CN" altLang="en-US"/>
        </a:p>
      </dgm:t>
    </dgm:pt>
    <dgm:pt modelId="{5ECB6E2D-3E0C-4F6E-96E3-4ECA8677A768}" type="pres">
      <dgm:prSet presAssocID="{22369660-247E-46FC-917F-116BBDC7F3BA}" presName="imageaccent6" presStyleCnt="0"/>
      <dgm:spPr/>
      <dgm:t>
        <a:bodyPr/>
        <a:lstStyle/>
        <a:p>
          <a:endParaRPr lang="zh-CN" altLang="en-US"/>
        </a:p>
      </dgm:t>
    </dgm:pt>
    <dgm:pt modelId="{0B0AE0C0-65AB-4098-94C0-D45C5CF0A758}" type="pres">
      <dgm:prSet presAssocID="{22369660-247E-46FC-917F-116BBDC7F3BA}" presName="accentRepeatNode" presStyleLbl="solidAlignAcc1" presStyleIdx="11" presStyleCnt="14"/>
      <dgm:spPr/>
      <dgm:t>
        <a:bodyPr/>
        <a:lstStyle/>
        <a:p>
          <a:endParaRPr lang="zh-CN" altLang="en-US"/>
        </a:p>
      </dgm:t>
    </dgm:pt>
    <dgm:pt modelId="{8E6760B9-33F5-4A27-97E0-655BFCAB150F}" type="pres">
      <dgm:prSet presAssocID="{C214C7E4-F2FB-418A-84A5-D41C25024D50}" presName="text7" presStyleCnt="0"/>
      <dgm:spPr/>
      <dgm:t>
        <a:bodyPr/>
        <a:lstStyle/>
        <a:p>
          <a:endParaRPr lang="zh-CN" altLang="en-US"/>
        </a:p>
      </dgm:t>
    </dgm:pt>
    <dgm:pt modelId="{50182843-811D-4AE3-ADC7-878A6961A5E9}" type="pres">
      <dgm:prSet presAssocID="{C214C7E4-F2FB-418A-84A5-D41C25024D50}" presName="textRepeatNode" presStyleLbl="alignNode1" presStyleIdx="6" presStyleCnt="7">
        <dgm:presLayoutVars>
          <dgm:chMax val="0"/>
          <dgm:chPref val="0"/>
          <dgm:bulletEnabled val="1"/>
        </dgm:presLayoutVars>
      </dgm:prSet>
      <dgm:spPr/>
      <dgm:t>
        <a:bodyPr/>
        <a:lstStyle/>
        <a:p>
          <a:endParaRPr lang="zh-CN" altLang="en-US"/>
        </a:p>
      </dgm:t>
    </dgm:pt>
    <dgm:pt modelId="{B147F913-ACB1-488F-B53C-AB1D548CF7FF}" type="pres">
      <dgm:prSet presAssocID="{C214C7E4-F2FB-418A-84A5-D41C25024D50}" presName="textaccent7" presStyleCnt="0"/>
      <dgm:spPr/>
      <dgm:t>
        <a:bodyPr/>
        <a:lstStyle/>
        <a:p>
          <a:endParaRPr lang="zh-CN" altLang="en-US"/>
        </a:p>
      </dgm:t>
    </dgm:pt>
    <dgm:pt modelId="{2BFD346F-9532-4ACC-9232-B2BF24398787}" type="pres">
      <dgm:prSet presAssocID="{C214C7E4-F2FB-418A-84A5-D41C25024D50}" presName="accentRepeatNode" presStyleLbl="solidAlignAcc1" presStyleIdx="12" presStyleCnt="14"/>
      <dgm:spPr/>
      <dgm:t>
        <a:bodyPr/>
        <a:lstStyle/>
        <a:p>
          <a:endParaRPr lang="zh-CN" altLang="en-US"/>
        </a:p>
      </dgm:t>
    </dgm:pt>
    <dgm:pt modelId="{32AC8A71-E7A8-4CED-B17E-461ACA5765D4}" type="pres">
      <dgm:prSet presAssocID="{1F47CB72-751F-46D6-A871-5C15074695E9}" presName="image7" presStyleCnt="0"/>
      <dgm:spPr/>
      <dgm:t>
        <a:bodyPr/>
        <a:lstStyle/>
        <a:p>
          <a:endParaRPr lang="zh-CN" altLang="en-US"/>
        </a:p>
      </dgm:t>
    </dgm:pt>
    <dgm:pt modelId="{36708982-8D5C-438E-8256-2DE637EC8773}" type="pres">
      <dgm:prSet presAssocID="{1F47CB72-751F-46D6-A871-5C15074695E9}" presName="imageRepeatNode" presStyleLbl="alignAcc1" presStyleIdx="6" presStyleCnt="7"/>
      <dgm:spPr/>
      <dgm:t>
        <a:bodyPr/>
        <a:lstStyle/>
        <a:p>
          <a:endParaRPr lang="zh-CN" altLang="en-US"/>
        </a:p>
      </dgm:t>
    </dgm:pt>
    <dgm:pt modelId="{F4DBCC29-E411-41EF-9280-63F4E31C083A}" type="pres">
      <dgm:prSet presAssocID="{1F47CB72-751F-46D6-A871-5C15074695E9}" presName="imageaccent7" presStyleCnt="0"/>
      <dgm:spPr/>
      <dgm:t>
        <a:bodyPr/>
        <a:lstStyle/>
        <a:p>
          <a:endParaRPr lang="zh-CN" altLang="en-US"/>
        </a:p>
      </dgm:t>
    </dgm:pt>
    <dgm:pt modelId="{7D17310B-F267-47D6-93B1-EFF4F9714BEF}" type="pres">
      <dgm:prSet presAssocID="{1F47CB72-751F-46D6-A871-5C15074695E9}" presName="accentRepeatNode" presStyleLbl="solidAlignAcc1" presStyleIdx="13" presStyleCnt="14"/>
      <dgm:spPr/>
      <dgm:t>
        <a:bodyPr/>
        <a:lstStyle/>
        <a:p>
          <a:endParaRPr lang="zh-CN" altLang="en-US"/>
        </a:p>
      </dgm:t>
    </dgm:pt>
  </dgm:ptLst>
  <dgm:cxnLst>
    <dgm:cxn modelId="{0ABE88E3-17F0-4A1F-B325-403DE9DE74D6}" srcId="{59E0CD00-338A-47AB-9C33-880ED4A54909}" destId="{7DA46BE1-E6ED-41C6-84E5-D8F74411F53C}" srcOrd="4" destOrd="0" parTransId="{0E35253E-972B-4D97-997A-E12C18D1066A}" sibTransId="{DB451CC9-84AE-4336-8423-EE61FED98E1F}"/>
    <dgm:cxn modelId="{7EE11698-FCAE-485A-9871-D10EDFCC5595}" type="presOf" srcId="{7DA46BE1-E6ED-41C6-84E5-D8F74411F53C}" destId="{F399D292-DF9B-4DD1-9B8F-B5F7A92C3EF4}" srcOrd="0" destOrd="0" presId="urn:microsoft.com/office/officeart/2008/layout/HexagonCluster"/>
    <dgm:cxn modelId="{293F9984-0F3B-4036-AC5F-3DA06FDD5AC7}" srcId="{59E0CD00-338A-47AB-9C33-880ED4A54909}" destId="{849EEF8F-3350-43A3-8CA6-A07C90615DCA}" srcOrd="1" destOrd="0" parTransId="{65DA1150-5EEC-49FC-A135-365ED09BA528}" sibTransId="{FCF30548-5D51-4646-AF1D-108599797E04}"/>
    <dgm:cxn modelId="{E999F078-E5AE-428F-BC7B-08AD0F4F86FA}" type="presOf" srcId="{FCF30548-5D51-4646-AF1D-108599797E04}" destId="{D1EBD159-FFD1-46A8-92E1-1112B290C1F2}" srcOrd="0" destOrd="0" presId="urn:microsoft.com/office/officeart/2008/layout/HexagonCluster"/>
    <dgm:cxn modelId="{078C27B1-F414-4F59-8028-8683D7014F53}" type="presOf" srcId="{E305CC07-308E-400F-BA65-22462AE560DA}" destId="{9FC29F79-6450-434F-9992-999A904AE46F}" srcOrd="0" destOrd="0" presId="urn:microsoft.com/office/officeart/2008/layout/HexagonCluster"/>
    <dgm:cxn modelId="{4025414A-6978-4A89-A64B-5B9113E769C9}" srcId="{59E0CD00-338A-47AB-9C33-880ED4A54909}" destId="{C214C7E4-F2FB-418A-84A5-D41C25024D50}" srcOrd="6" destOrd="0" parTransId="{1C1E7427-A399-42BC-90A5-960383D96681}" sibTransId="{1F47CB72-751F-46D6-A871-5C15074695E9}"/>
    <dgm:cxn modelId="{6A37FA81-B185-48AE-9BD1-337F5E435694}" type="presOf" srcId="{59E0CD00-338A-47AB-9C33-880ED4A54909}" destId="{1D46F76A-E846-484F-B13F-755229E89257}" srcOrd="0" destOrd="0" presId="urn:microsoft.com/office/officeart/2008/layout/HexagonCluster"/>
    <dgm:cxn modelId="{3166E6CC-E917-4670-AF08-086017DE3501}" srcId="{59E0CD00-338A-47AB-9C33-880ED4A54909}" destId="{333DD1CF-CE8C-497A-AC8A-9F1724E28B8A}" srcOrd="5" destOrd="0" parTransId="{D2B13A2B-96AA-48E1-B41E-956D85B39948}" sibTransId="{22369660-247E-46FC-917F-116BBDC7F3BA}"/>
    <dgm:cxn modelId="{5AC6FA74-1562-4147-B60D-27CBA9E40135}" srcId="{59E0CD00-338A-47AB-9C33-880ED4A54909}" destId="{50F42F18-B369-4B84-B0F8-40A8C08D44AB}" srcOrd="3" destOrd="0" parTransId="{BB7FBD94-A98E-4804-A74C-F4D8089CEAB7}" sibTransId="{858A81FD-3FBD-4C23-9C05-793606A8E2FC}"/>
    <dgm:cxn modelId="{AEF7C397-DC66-42C4-B90B-01EA83965DBB}" type="presOf" srcId="{C214C7E4-F2FB-418A-84A5-D41C25024D50}" destId="{50182843-811D-4AE3-ADC7-878A6961A5E9}" srcOrd="0" destOrd="0" presId="urn:microsoft.com/office/officeart/2008/layout/HexagonCluster"/>
    <dgm:cxn modelId="{57BBAB23-6902-473C-B7A1-2ACA3D5BFF3B}" type="presOf" srcId="{57151A19-2089-41E6-8D27-44A0A4380B14}" destId="{4FCA7D7F-6013-4655-B6D9-7AB2AFFA1D2B}" srcOrd="0" destOrd="0" presId="urn:microsoft.com/office/officeart/2008/layout/HexagonCluster"/>
    <dgm:cxn modelId="{709FD765-C9A8-4DAE-BA5F-8828EDDE96D2}" type="presOf" srcId="{7B86134F-B13F-4C32-BD1F-614031E2A4E6}" destId="{5C64D1FC-70AD-484D-876B-77A4A91C6C96}" srcOrd="0" destOrd="0" presId="urn:microsoft.com/office/officeart/2008/layout/HexagonCluster"/>
    <dgm:cxn modelId="{CBF8A8A0-0A69-41AE-928F-85962B8351B6}" type="presOf" srcId="{333DD1CF-CE8C-497A-AC8A-9F1724E28B8A}" destId="{D4AF6C1C-C8C7-4FA2-ADBC-286569AF4BF3}" srcOrd="0" destOrd="0" presId="urn:microsoft.com/office/officeart/2008/layout/HexagonCluster"/>
    <dgm:cxn modelId="{6863FA85-EE5F-4129-8138-6B240B187E9F}" type="presOf" srcId="{22369660-247E-46FC-917F-116BBDC7F3BA}" destId="{4787D382-C2A3-4B70-9B7A-F478050517D7}" srcOrd="0" destOrd="0" presId="urn:microsoft.com/office/officeart/2008/layout/HexagonCluster"/>
    <dgm:cxn modelId="{A2668CD7-15A3-4D4B-ABE8-492DEF25C0C7}" type="presOf" srcId="{F7240A06-9608-43B5-B8DD-CA8310CA7939}" destId="{85080666-0A38-4790-AA19-DA7C63BF2E8F}" srcOrd="0" destOrd="0" presId="urn:microsoft.com/office/officeart/2008/layout/HexagonCluster"/>
    <dgm:cxn modelId="{9F7995B0-8888-4E2F-825A-B7D0A2663CD0}" srcId="{59E0CD00-338A-47AB-9C33-880ED4A54909}" destId="{E305CC07-308E-400F-BA65-22462AE560DA}" srcOrd="2" destOrd="0" parTransId="{AC65C56A-32A7-4271-ABC5-2345660ED67B}" sibTransId="{F7240A06-9608-43B5-B8DD-CA8310CA7939}"/>
    <dgm:cxn modelId="{D36D19F8-0AE2-4307-A8AA-7F158C18557A}" type="presOf" srcId="{DB451CC9-84AE-4336-8423-EE61FED98E1F}" destId="{F5AB611D-FB13-4E5E-AE7C-97C4E9488DA1}" srcOrd="0" destOrd="0" presId="urn:microsoft.com/office/officeart/2008/layout/HexagonCluster"/>
    <dgm:cxn modelId="{2B584CF2-855D-4D8F-B096-3FD792E56C85}" type="presOf" srcId="{1F47CB72-751F-46D6-A871-5C15074695E9}" destId="{36708982-8D5C-438E-8256-2DE637EC8773}" srcOrd="0" destOrd="0" presId="urn:microsoft.com/office/officeart/2008/layout/HexagonCluster"/>
    <dgm:cxn modelId="{44CB833F-EDAD-46A2-97A3-1AD546A002D6}" type="presOf" srcId="{858A81FD-3FBD-4C23-9C05-793606A8E2FC}" destId="{4F935964-27F2-485F-A30F-79E20FE07A3F}" srcOrd="0" destOrd="0" presId="urn:microsoft.com/office/officeart/2008/layout/HexagonCluster"/>
    <dgm:cxn modelId="{FD8D8F05-FB24-4168-B929-4D8CA2D93549}" type="presOf" srcId="{50F42F18-B369-4B84-B0F8-40A8C08D44AB}" destId="{C8E76443-40FF-4383-AB41-999993753EE5}" srcOrd="0" destOrd="0" presId="urn:microsoft.com/office/officeart/2008/layout/HexagonCluster"/>
    <dgm:cxn modelId="{E7431D3B-314F-4B69-B105-8C4F3D6833DE}" srcId="{59E0CD00-338A-47AB-9C33-880ED4A54909}" destId="{57151A19-2089-41E6-8D27-44A0A4380B14}" srcOrd="0" destOrd="0" parTransId="{715ED38C-E4B6-45F1-879B-36F208834E57}" sibTransId="{7B86134F-B13F-4C32-BD1F-614031E2A4E6}"/>
    <dgm:cxn modelId="{CFFBB820-1F3E-468D-B8DA-8ADB01DDE784}" type="presOf" srcId="{849EEF8F-3350-43A3-8CA6-A07C90615DCA}" destId="{5FB21DA5-E569-48D5-8D61-502A40F237B6}" srcOrd="0" destOrd="0" presId="urn:microsoft.com/office/officeart/2008/layout/HexagonCluster"/>
    <dgm:cxn modelId="{8BBB02D5-0E08-4B19-9069-E293F8099C52}" type="presParOf" srcId="{1D46F76A-E846-484F-B13F-755229E89257}" destId="{789A0DD9-CD89-4B0E-A52C-C6A163CDE6B7}" srcOrd="0" destOrd="0" presId="urn:microsoft.com/office/officeart/2008/layout/HexagonCluster"/>
    <dgm:cxn modelId="{CE6CC37A-7B55-468E-B2A5-75A76578D831}" type="presParOf" srcId="{789A0DD9-CD89-4B0E-A52C-C6A163CDE6B7}" destId="{4FCA7D7F-6013-4655-B6D9-7AB2AFFA1D2B}" srcOrd="0" destOrd="0" presId="urn:microsoft.com/office/officeart/2008/layout/HexagonCluster"/>
    <dgm:cxn modelId="{4941A6CB-D5AA-43D2-BADD-413A59091302}" type="presParOf" srcId="{1D46F76A-E846-484F-B13F-755229E89257}" destId="{E1C6B0B6-5A04-4F2D-87B7-2ED244A83EE3}" srcOrd="1" destOrd="0" presId="urn:microsoft.com/office/officeart/2008/layout/HexagonCluster"/>
    <dgm:cxn modelId="{A861632E-4C60-4115-B3B3-D392F18D1975}" type="presParOf" srcId="{E1C6B0B6-5A04-4F2D-87B7-2ED244A83EE3}" destId="{D5AB3710-2938-47B1-927E-8F04FEF08AE0}" srcOrd="0" destOrd="0" presId="urn:microsoft.com/office/officeart/2008/layout/HexagonCluster"/>
    <dgm:cxn modelId="{60791FD9-1052-4595-BD02-C57379F03AA5}" type="presParOf" srcId="{1D46F76A-E846-484F-B13F-755229E89257}" destId="{9FA91758-F2AA-4834-A356-5C2B02D4BE0E}" srcOrd="2" destOrd="0" presId="urn:microsoft.com/office/officeart/2008/layout/HexagonCluster"/>
    <dgm:cxn modelId="{2A53F4D2-B678-4407-8CB9-351FDA225E4C}" type="presParOf" srcId="{9FA91758-F2AA-4834-A356-5C2B02D4BE0E}" destId="{5C64D1FC-70AD-484D-876B-77A4A91C6C96}" srcOrd="0" destOrd="0" presId="urn:microsoft.com/office/officeart/2008/layout/HexagonCluster"/>
    <dgm:cxn modelId="{7DF39C7A-BA79-43ED-BF6D-45A55C3BB161}" type="presParOf" srcId="{1D46F76A-E846-484F-B13F-755229E89257}" destId="{5A9FD59B-50F4-4B52-B2B8-BE2E79298A15}" srcOrd="3" destOrd="0" presId="urn:microsoft.com/office/officeart/2008/layout/HexagonCluster"/>
    <dgm:cxn modelId="{95686352-1614-43B2-83BB-C9FD6EBAB539}" type="presParOf" srcId="{5A9FD59B-50F4-4B52-B2B8-BE2E79298A15}" destId="{C7A34D8D-37D3-4F96-9BD8-3C852545D88D}" srcOrd="0" destOrd="0" presId="urn:microsoft.com/office/officeart/2008/layout/HexagonCluster"/>
    <dgm:cxn modelId="{11BCFFE2-EEDB-4AF1-A1FE-EB34A8EA0A45}" type="presParOf" srcId="{1D46F76A-E846-484F-B13F-755229E89257}" destId="{AAF5AA44-642C-4941-99FF-D4195D05B3DF}" srcOrd="4" destOrd="0" presId="urn:microsoft.com/office/officeart/2008/layout/HexagonCluster"/>
    <dgm:cxn modelId="{72DE8984-583F-4B78-B813-F131DCDF16E8}" type="presParOf" srcId="{AAF5AA44-642C-4941-99FF-D4195D05B3DF}" destId="{5FB21DA5-E569-48D5-8D61-502A40F237B6}" srcOrd="0" destOrd="0" presId="urn:microsoft.com/office/officeart/2008/layout/HexagonCluster"/>
    <dgm:cxn modelId="{53147FEA-8F50-4376-9DF7-AEE58B40ACB0}" type="presParOf" srcId="{1D46F76A-E846-484F-B13F-755229E89257}" destId="{4B798B68-4B28-4490-B275-497E5CF101E0}" srcOrd="5" destOrd="0" presId="urn:microsoft.com/office/officeart/2008/layout/HexagonCluster"/>
    <dgm:cxn modelId="{94EC64FC-A808-439D-AF89-62ADE20E05C5}" type="presParOf" srcId="{4B798B68-4B28-4490-B275-497E5CF101E0}" destId="{F72557C3-F013-4132-BD1E-B7C50A9EA554}" srcOrd="0" destOrd="0" presId="urn:microsoft.com/office/officeart/2008/layout/HexagonCluster"/>
    <dgm:cxn modelId="{EC506B3A-3F30-4A20-BC7E-6A44F8BE815B}" type="presParOf" srcId="{1D46F76A-E846-484F-B13F-755229E89257}" destId="{88813D86-AB91-4EC3-A8EC-FFE9555BBAD7}" srcOrd="6" destOrd="0" presId="urn:microsoft.com/office/officeart/2008/layout/HexagonCluster"/>
    <dgm:cxn modelId="{FAEAF45E-BAFB-4C27-8C2E-8DA68C30C15E}" type="presParOf" srcId="{88813D86-AB91-4EC3-A8EC-FFE9555BBAD7}" destId="{D1EBD159-FFD1-46A8-92E1-1112B290C1F2}" srcOrd="0" destOrd="0" presId="urn:microsoft.com/office/officeart/2008/layout/HexagonCluster"/>
    <dgm:cxn modelId="{5C5ED889-6A86-41A1-8F87-CD8027552796}" type="presParOf" srcId="{1D46F76A-E846-484F-B13F-755229E89257}" destId="{C7D1FEEC-909C-4F4E-BC46-7489EF1D6635}" srcOrd="7" destOrd="0" presId="urn:microsoft.com/office/officeart/2008/layout/HexagonCluster"/>
    <dgm:cxn modelId="{6733DC29-4492-4822-9AEE-189D4841849C}" type="presParOf" srcId="{C7D1FEEC-909C-4F4E-BC46-7489EF1D6635}" destId="{4677DF2C-E10D-46EB-8567-69BFCC2D037E}" srcOrd="0" destOrd="0" presId="urn:microsoft.com/office/officeart/2008/layout/HexagonCluster"/>
    <dgm:cxn modelId="{DDA3B18B-2537-4104-8AC4-1A09BBB3730A}" type="presParOf" srcId="{1D46F76A-E846-484F-B13F-755229E89257}" destId="{09D372C3-33A9-4117-B598-8BB7AAC2E003}" srcOrd="8" destOrd="0" presId="urn:microsoft.com/office/officeart/2008/layout/HexagonCluster"/>
    <dgm:cxn modelId="{4B05626D-CDFE-4735-9DE2-D412863AA63E}" type="presParOf" srcId="{09D372C3-33A9-4117-B598-8BB7AAC2E003}" destId="{9FC29F79-6450-434F-9992-999A904AE46F}" srcOrd="0" destOrd="0" presId="urn:microsoft.com/office/officeart/2008/layout/HexagonCluster"/>
    <dgm:cxn modelId="{4FA0D102-0576-4CD3-95C0-3EC646470959}" type="presParOf" srcId="{1D46F76A-E846-484F-B13F-755229E89257}" destId="{CC7573C8-0988-4845-934A-B1BA67CF0DBD}" srcOrd="9" destOrd="0" presId="urn:microsoft.com/office/officeart/2008/layout/HexagonCluster"/>
    <dgm:cxn modelId="{DE41E72D-85B0-4D6B-A7BC-09838D448CC2}" type="presParOf" srcId="{CC7573C8-0988-4845-934A-B1BA67CF0DBD}" destId="{889CDAF5-2D74-42A4-B240-3EEDD926AF4A}" srcOrd="0" destOrd="0" presId="urn:microsoft.com/office/officeart/2008/layout/HexagonCluster"/>
    <dgm:cxn modelId="{075085A8-16DE-450C-A942-DD78802CF0B2}" type="presParOf" srcId="{1D46F76A-E846-484F-B13F-755229E89257}" destId="{5A28AA0F-A79F-47B8-8D02-7BDEB27A8D87}" srcOrd="10" destOrd="0" presId="urn:microsoft.com/office/officeart/2008/layout/HexagonCluster"/>
    <dgm:cxn modelId="{E84B2C28-9383-433C-B466-333C22F0A7F0}" type="presParOf" srcId="{5A28AA0F-A79F-47B8-8D02-7BDEB27A8D87}" destId="{85080666-0A38-4790-AA19-DA7C63BF2E8F}" srcOrd="0" destOrd="0" presId="urn:microsoft.com/office/officeart/2008/layout/HexagonCluster"/>
    <dgm:cxn modelId="{AB1B4D69-DA2D-409D-ACA6-B315DD077ED1}" type="presParOf" srcId="{1D46F76A-E846-484F-B13F-755229E89257}" destId="{175ADF90-51D5-47B1-ADDA-5C8659108911}" srcOrd="11" destOrd="0" presId="urn:microsoft.com/office/officeart/2008/layout/HexagonCluster"/>
    <dgm:cxn modelId="{7B0599E4-6A3C-4DD7-BD1C-C67C1FEDB18E}" type="presParOf" srcId="{175ADF90-51D5-47B1-ADDA-5C8659108911}" destId="{1D0F0704-4339-445F-9F40-64FCE7E7B42B}" srcOrd="0" destOrd="0" presId="urn:microsoft.com/office/officeart/2008/layout/HexagonCluster"/>
    <dgm:cxn modelId="{6C0A2432-4313-4EF4-8C68-DB655A25F23C}" type="presParOf" srcId="{1D46F76A-E846-484F-B13F-755229E89257}" destId="{701A9C1E-102B-4426-882C-6A370D15748F}" srcOrd="12" destOrd="0" presId="urn:microsoft.com/office/officeart/2008/layout/HexagonCluster"/>
    <dgm:cxn modelId="{ECE78ECE-DACB-4CC0-A31F-4F5A6A6B53C4}" type="presParOf" srcId="{701A9C1E-102B-4426-882C-6A370D15748F}" destId="{C8E76443-40FF-4383-AB41-999993753EE5}" srcOrd="0" destOrd="0" presId="urn:microsoft.com/office/officeart/2008/layout/HexagonCluster"/>
    <dgm:cxn modelId="{8E9A8917-0674-4705-B419-F2C55B2BDA28}" type="presParOf" srcId="{1D46F76A-E846-484F-B13F-755229E89257}" destId="{929AF661-DB1B-438D-93BA-C4EF7DB3C669}" srcOrd="13" destOrd="0" presId="urn:microsoft.com/office/officeart/2008/layout/HexagonCluster"/>
    <dgm:cxn modelId="{B42E9CF0-5CA3-4555-8603-06D677D9006A}" type="presParOf" srcId="{929AF661-DB1B-438D-93BA-C4EF7DB3C669}" destId="{08610B11-3E59-4BDA-A364-AB282C693E0C}" srcOrd="0" destOrd="0" presId="urn:microsoft.com/office/officeart/2008/layout/HexagonCluster"/>
    <dgm:cxn modelId="{011B5F26-9C97-446A-A0F6-42D55C340E19}" type="presParOf" srcId="{1D46F76A-E846-484F-B13F-755229E89257}" destId="{BE235146-9293-4023-9495-98DA1AAA8B18}" srcOrd="14" destOrd="0" presId="urn:microsoft.com/office/officeart/2008/layout/HexagonCluster"/>
    <dgm:cxn modelId="{6ED990DF-D3BC-42A5-AF71-FB13C37B615D}" type="presParOf" srcId="{BE235146-9293-4023-9495-98DA1AAA8B18}" destId="{4F935964-27F2-485F-A30F-79E20FE07A3F}" srcOrd="0" destOrd="0" presId="urn:microsoft.com/office/officeart/2008/layout/HexagonCluster"/>
    <dgm:cxn modelId="{D3F6977E-93E7-48EA-8221-B73289AA4D36}" type="presParOf" srcId="{1D46F76A-E846-484F-B13F-755229E89257}" destId="{E53C5282-AB84-4088-89AB-2A8EB4E73162}" srcOrd="15" destOrd="0" presId="urn:microsoft.com/office/officeart/2008/layout/HexagonCluster"/>
    <dgm:cxn modelId="{768699E7-05B1-481E-BEC1-EDBA824FFCE0}" type="presParOf" srcId="{E53C5282-AB84-4088-89AB-2A8EB4E73162}" destId="{4F2D7B6D-F406-40E3-BE35-281B9EAB1FF9}" srcOrd="0" destOrd="0" presId="urn:microsoft.com/office/officeart/2008/layout/HexagonCluster"/>
    <dgm:cxn modelId="{D91F51E7-4362-46F0-B740-AEB32E24D097}" type="presParOf" srcId="{1D46F76A-E846-484F-B13F-755229E89257}" destId="{9D1630EA-7997-4154-8718-5B040E306EF3}" srcOrd="16" destOrd="0" presId="urn:microsoft.com/office/officeart/2008/layout/HexagonCluster"/>
    <dgm:cxn modelId="{E63A03E6-2769-45D9-B609-B3D973F0D68A}" type="presParOf" srcId="{9D1630EA-7997-4154-8718-5B040E306EF3}" destId="{F399D292-DF9B-4DD1-9B8F-B5F7A92C3EF4}" srcOrd="0" destOrd="0" presId="urn:microsoft.com/office/officeart/2008/layout/HexagonCluster"/>
    <dgm:cxn modelId="{3BCCB001-1BA8-41F0-9233-C4A34D4646D7}" type="presParOf" srcId="{1D46F76A-E846-484F-B13F-755229E89257}" destId="{B9630C48-4835-474E-B9CB-B3A382A0B55B}" srcOrd="17" destOrd="0" presId="urn:microsoft.com/office/officeart/2008/layout/HexagonCluster"/>
    <dgm:cxn modelId="{2EAEA7AE-E517-4021-BE5A-3231C6B2FB53}" type="presParOf" srcId="{B9630C48-4835-474E-B9CB-B3A382A0B55B}" destId="{6FC85E22-D600-43F7-A41B-5307B24E0A99}" srcOrd="0" destOrd="0" presId="urn:microsoft.com/office/officeart/2008/layout/HexagonCluster"/>
    <dgm:cxn modelId="{4B4F1D67-0479-484B-8EA0-56F5374757CE}" type="presParOf" srcId="{1D46F76A-E846-484F-B13F-755229E89257}" destId="{FCF6CDD9-D921-4E14-9E19-72C6D7327138}" srcOrd="18" destOrd="0" presId="urn:microsoft.com/office/officeart/2008/layout/HexagonCluster"/>
    <dgm:cxn modelId="{F3FBB4E6-B29E-4D97-A142-FAEE3CAC6E22}" type="presParOf" srcId="{FCF6CDD9-D921-4E14-9E19-72C6D7327138}" destId="{F5AB611D-FB13-4E5E-AE7C-97C4E9488DA1}" srcOrd="0" destOrd="0" presId="urn:microsoft.com/office/officeart/2008/layout/HexagonCluster"/>
    <dgm:cxn modelId="{A8C1DD6D-6EF2-4168-967E-441DE9F28155}" type="presParOf" srcId="{1D46F76A-E846-484F-B13F-755229E89257}" destId="{C2A7BF3D-80EC-4E06-839D-96A7D732BFAB}" srcOrd="19" destOrd="0" presId="urn:microsoft.com/office/officeart/2008/layout/HexagonCluster"/>
    <dgm:cxn modelId="{4CE6924E-EB12-424F-BCA9-9DF216C1302B}" type="presParOf" srcId="{C2A7BF3D-80EC-4E06-839D-96A7D732BFAB}" destId="{44AE4112-9C20-4F5B-9B96-28F891CF1B5F}" srcOrd="0" destOrd="0" presId="urn:microsoft.com/office/officeart/2008/layout/HexagonCluster"/>
    <dgm:cxn modelId="{9A84D1B5-2705-4142-8CDF-62986133C4C9}" type="presParOf" srcId="{1D46F76A-E846-484F-B13F-755229E89257}" destId="{6DDDC74C-4B5B-4A02-9AB3-9B3BEE30DBD3}" srcOrd="20" destOrd="0" presId="urn:microsoft.com/office/officeart/2008/layout/HexagonCluster"/>
    <dgm:cxn modelId="{5F3433E1-0CEB-48FD-A4EE-8CCE0B919CDA}" type="presParOf" srcId="{6DDDC74C-4B5B-4A02-9AB3-9B3BEE30DBD3}" destId="{D4AF6C1C-C8C7-4FA2-ADBC-286569AF4BF3}" srcOrd="0" destOrd="0" presId="urn:microsoft.com/office/officeart/2008/layout/HexagonCluster"/>
    <dgm:cxn modelId="{48F13C37-A58F-49D5-9D9F-230A1FAE277F}" type="presParOf" srcId="{1D46F76A-E846-484F-B13F-755229E89257}" destId="{505A037E-1135-4BAD-BF1C-058B260D1A05}" srcOrd="21" destOrd="0" presId="urn:microsoft.com/office/officeart/2008/layout/HexagonCluster"/>
    <dgm:cxn modelId="{7E2846AD-F5FC-437D-9D4F-FD9A003CEB71}" type="presParOf" srcId="{505A037E-1135-4BAD-BF1C-058B260D1A05}" destId="{63A1B623-1723-4023-BA83-EFCE859C9BC1}" srcOrd="0" destOrd="0" presId="urn:microsoft.com/office/officeart/2008/layout/HexagonCluster"/>
    <dgm:cxn modelId="{1E5AABAA-DAA0-48FE-B709-1C9F58FA387E}" type="presParOf" srcId="{1D46F76A-E846-484F-B13F-755229E89257}" destId="{B7FBF7BA-938D-4084-9966-F4DCAC23FD27}" srcOrd="22" destOrd="0" presId="urn:microsoft.com/office/officeart/2008/layout/HexagonCluster"/>
    <dgm:cxn modelId="{17077ADA-7667-4E2E-BFD5-7FC3D6908A2A}" type="presParOf" srcId="{B7FBF7BA-938D-4084-9966-F4DCAC23FD27}" destId="{4787D382-C2A3-4B70-9B7A-F478050517D7}" srcOrd="0" destOrd="0" presId="urn:microsoft.com/office/officeart/2008/layout/HexagonCluster"/>
    <dgm:cxn modelId="{68BAD87B-23AE-4279-8101-964CC81BC227}" type="presParOf" srcId="{1D46F76A-E846-484F-B13F-755229E89257}" destId="{5ECB6E2D-3E0C-4F6E-96E3-4ECA8677A768}" srcOrd="23" destOrd="0" presId="urn:microsoft.com/office/officeart/2008/layout/HexagonCluster"/>
    <dgm:cxn modelId="{AE35C0B3-B750-4FBD-8CD5-4377483BB0FB}" type="presParOf" srcId="{5ECB6E2D-3E0C-4F6E-96E3-4ECA8677A768}" destId="{0B0AE0C0-65AB-4098-94C0-D45C5CF0A758}" srcOrd="0" destOrd="0" presId="urn:microsoft.com/office/officeart/2008/layout/HexagonCluster"/>
    <dgm:cxn modelId="{6FC18DCE-B9F7-4C5C-A97B-63A196303995}" type="presParOf" srcId="{1D46F76A-E846-484F-B13F-755229E89257}" destId="{8E6760B9-33F5-4A27-97E0-655BFCAB150F}" srcOrd="24" destOrd="0" presId="urn:microsoft.com/office/officeart/2008/layout/HexagonCluster"/>
    <dgm:cxn modelId="{7DF831FF-ADDF-478E-B91E-B25DB0CD0F60}" type="presParOf" srcId="{8E6760B9-33F5-4A27-97E0-655BFCAB150F}" destId="{50182843-811D-4AE3-ADC7-878A6961A5E9}" srcOrd="0" destOrd="0" presId="urn:microsoft.com/office/officeart/2008/layout/HexagonCluster"/>
    <dgm:cxn modelId="{7313DA07-9497-4E02-A43E-552FE702486B}" type="presParOf" srcId="{1D46F76A-E846-484F-B13F-755229E89257}" destId="{B147F913-ACB1-488F-B53C-AB1D548CF7FF}" srcOrd="25" destOrd="0" presId="urn:microsoft.com/office/officeart/2008/layout/HexagonCluster"/>
    <dgm:cxn modelId="{C42E2B9B-9CBE-4D85-BFB7-5DB739A192C5}" type="presParOf" srcId="{B147F913-ACB1-488F-B53C-AB1D548CF7FF}" destId="{2BFD346F-9532-4ACC-9232-B2BF24398787}" srcOrd="0" destOrd="0" presId="urn:microsoft.com/office/officeart/2008/layout/HexagonCluster"/>
    <dgm:cxn modelId="{7F705F4D-A6A0-4BB8-96FC-9D3A40EB3138}" type="presParOf" srcId="{1D46F76A-E846-484F-B13F-755229E89257}" destId="{32AC8A71-E7A8-4CED-B17E-461ACA5765D4}" srcOrd="26" destOrd="0" presId="urn:microsoft.com/office/officeart/2008/layout/HexagonCluster"/>
    <dgm:cxn modelId="{6F1150FD-EBFA-4422-A743-9938DE008400}" type="presParOf" srcId="{32AC8A71-E7A8-4CED-B17E-461ACA5765D4}" destId="{36708982-8D5C-438E-8256-2DE637EC8773}" srcOrd="0" destOrd="0" presId="urn:microsoft.com/office/officeart/2008/layout/HexagonCluster"/>
    <dgm:cxn modelId="{21D50DCB-022E-4677-806E-84D0CFBCF91A}" type="presParOf" srcId="{1D46F76A-E846-484F-B13F-755229E89257}" destId="{F4DBCC29-E411-41EF-9280-63F4E31C083A}" srcOrd="27" destOrd="0" presId="urn:microsoft.com/office/officeart/2008/layout/HexagonCluster"/>
    <dgm:cxn modelId="{271E1EB4-BF44-4A2F-A073-82A460F71596}" type="presParOf" srcId="{F4DBCC29-E411-41EF-9280-63F4E31C083A}" destId="{7D17310B-F267-47D6-93B1-EFF4F9714BEF}" srcOrd="0" destOrd="0" presId="urn:microsoft.com/office/officeart/2008/layout/HexagonCluster"/>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9E0CD00-338A-47AB-9C33-880ED4A54909}" type="doc">
      <dgm:prSet loTypeId="urn:microsoft.com/office/officeart/2005/8/layout/StepDownProcess" loCatId="process" qsTypeId="urn:microsoft.com/office/officeart/2005/8/quickstyle/simple1" qsCatId="simple" csTypeId="urn:microsoft.com/office/officeart/2005/8/colors/colorful5" csCatId="colorful" phldr="1"/>
      <dgm:spPr/>
      <dgm:t>
        <a:bodyPr/>
        <a:lstStyle/>
        <a:p>
          <a:endParaRPr lang="zh-CN" altLang="en-US"/>
        </a:p>
      </dgm:t>
    </dgm:pt>
    <dgm:pt modelId="{DA1F4EA2-7C2A-42F9-94C4-E559BEEE2C4A}">
      <dgm:prSet/>
      <dgm:spPr/>
      <dgm:t>
        <a:bodyPr/>
        <a:lstStyle/>
        <a:p>
          <a:r>
            <a:rPr lang="zh-CN" altLang="en-US" dirty="0" smtClean="0"/>
            <a:t>确定考核标准</a:t>
          </a:r>
          <a:endParaRPr lang="zh-CN" altLang="en-US" dirty="0"/>
        </a:p>
      </dgm:t>
    </dgm:pt>
    <dgm:pt modelId="{E06B8FE1-4987-471B-8420-3D61737BB824}" type="parTrans" cxnId="{5A1FA2C9-63D8-45E2-9770-8F504BA4ECAA}">
      <dgm:prSet/>
      <dgm:spPr/>
      <dgm:t>
        <a:bodyPr/>
        <a:lstStyle/>
        <a:p>
          <a:endParaRPr lang="zh-CN" altLang="en-US"/>
        </a:p>
      </dgm:t>
    </dgm:pt>
    <dgm:pt modelId="{7E5AEC2F-B73B-48A5-A287-BE0BC96D9B1E}" type="sibTrans" cxnId="{5A1FA2C9-63D8-45E2-9770-8F504BA4ECAA}">
      <dgm:prSet/>
      <dgm:spPr/>
      <dgm:t>
        <a:bodyPr/>
        <a:lstStyle/>
        <a:p>
          <a:endParaRPr lang="zh-CN" altLang="en-US"/>
        </a:p>
      </dgm:t>
    </dgm:pt>
    <dgm:pt modelId="{E385CFAB-429C-4BCF-A3F1-13817BCC4E59}">
      <dgm:prSet/>
      <dgm:spPr/>
      <dgm:t>
        <a:bodyPr/>
        <a:lstStyle/>
        <a:p>
          <a:r>
            <a:rPr lang="zh-CN" altLang="en-US" dirty="0" smtClean="0"/>
            <a:t>制定考核标准</a:t>
          </a:r>
          <a:endParaRPr lang="zh-CN" altLang="en-US" dirty="0"/>
        </a:p>
      </dgm:t>
    </dgm:pt>
    <dgm:pt modelId="{2544EBB2-C769-4DBF-8239-8ACE715B2CBC}" type="parTrans" cxnId="{686ACCA2-86A9-4449-BDB5-446D2CBD5B8F}">
      <dgm:prSet/>
      <dgm:spPr/>
      <dgm:t>
        <a:bodyPr/>
        <a:lstStyle/>
        <a:p>
          <a:endParaRPr lang="zh-CN" altLang="en-US"/>
        </a:p>
      </dgm:t>
    </dgm:pt>
    <dgm:pt modelId="{0D5512C6-246C-4898-88BF-CB9103059D6C}" type="sibTrans" cxnId="{686ACCA2-86A9-4449-BDB5-446D2CBD5B8F}">
      <dgm:prSet/>
      <dgm:spPr/>
      <dgm:t>
        <a:bodyPr/>
        <a:lstStyle/>
        <a:p>
          <a:endParaRPr lang="zh-CN" altLang="en-US"/>
        </a:p>
      </dgm:t>
    </dgm:pt>
    <dgm:pt modelId="{C7869FF0-F6D7-439C-B443-396D84AC1820}">
      <dgm:prSet/>
      <dgm:spPr/>
      <dgm:t>
        <a:bodyPr/>
        <a:lstStyle/>
        <a:p>
          <a:r>
            <a:rPr lang="zh-CN" altLang="en-US" dirty="0" smtClean="0"/>
            <a:t>衡量岗位工作、手机岗位信息</a:t>
          </a:r>
          <a:endParaRPr lang="zh-CN" altLang="en-US" dirty="0"/>
        </a:p>
      </dgm:t>
    </dgm:pt>
    <dgm:pt modelId="{F0676743-6D2D-47EE-923E-7AD125B6E42D}" type="parTrans" cxnId="{8EB47F4D-D2B2-4413-9AD1-FFE21FDC7502}">
      <dgm:prSet/>
      <dgm:spPr/>
      <dgm:t>
        <a:bodyPr/>
        <a:lstStyle/>
        <a:p>
          <a:endParaRPr lang="zh-CN" altLang="en-US"/>
        </a:p>
      </dgm:t>
    </dgm:pt>
    <dgm:pt modelId="{1F38F496-47F7-422D-90D3-BA1602D4BFC5}" type="sibTrans" cxnId="{8EB47F4D-D2B2-4413-9AD1-FFE21FDC7502}">
      <dgm:prSet/>
      <dgm:spPr/>
      <dgm:t>
        <a:bodyPr/>
        <a:lstStyle/>
        <a:p>
          <a:endParaRPr lang="zh-CN" altLang="en-US"/>
        </a:p>
      </dgm:t>
    </dgm:pt>
    <dgm:pt modelId="{D47A075E-C4DC-4971-85F8-EA1A2DF5F04B}">
      <dgm:prSet/>
      <dgm:spPr/>
      <dgm:t>
        <a:bodyPr/>
        <a:lstStyle/>
        <a:p>
          <a:r>
            <a:rPr lang="zh-CN" altLang="en-US" dirty="0" smtClean="0"/>
            <a:t>做出综合评价</a:t>
          </a:r>
          <a:endParaRPr lang="zh-CN" altLang="en-US" dirty="0"/>
        </a:p>
      </dgm:t>
    </dgm:pt>
    <dgm:pt modelId="{D609C1D4-E712-4A78-88BD-5D865982C664}" type="parTrans" cxnId="{F568287A-8256-463C-88AD-7CEECFEDF0B1}">
      <dgm:prSet/>
      <dgm:spPr/>
      <dgm:t>
        <a:bodyPr/>
        <a:lstStyle/>
        <a:p>
          <a:endParaRPr lang="zh-CN" altLang="en-US"/>
        </a:p>
      </dgm:t>
    </dgm:pt>
    <dgm:pt modelId="{ABC28AE4-90D0-425F-B6A8-EA2262983A1B}" type="sibTrans" cxnId="{F568287A-8256-463C-88AD-7CEECFEDF0B1}">
      <dgm:prSet/>
      <dgm:spPr/>
      <dgm:t>
        <a:bodyPr/>
        <a:lstStyle/>
        <a:p>
          <a:endParaRPr lang="zh-CN" altLang="en-US"/>
        </a:p>
      </dgm:t>
    </dgm:pt>
    <dgm:pt modelId="{4CB371D6-B1DF-4FD3-91A4-2CCBA1ABF1A2}">
      <dgm:prSet/>
      <dgm:spPr/>
      <dgm:t>
        <a:bodyPr/>
        <a:lstStyle/>
        <a:p>
          <a:r>
            <a:rPr lang="zh-CN" altLang="en-US" dirty="0" smtClean="0"/>
            <a:t>考评结果反馈和备案</a:t>
          </a:r>
          <a:endParaRPr lang="zh-CN" altLang="en-US" dirty="0"/>
        </a:p>
      </dgm:t>
    </dgm:pt>
    <dgm:pt modelId="{1DA5E5A6-8D46-4CEE-98DE-1B95E2B10465}" type="parTrans" cxnId="{1880D7A7-FDF5-4E7D-9CDA-B32298FA7F73}">
      <dgm:prSet/>
      <dgm:spPr/>
      <dgm:t>
        <a:bodyPr/>
        <a:lstStyle/>
        <a:p>
          <a:endParaRPr lang="zh-CN" altLang="en-US"/>
        </a:p>
      </dgm:t>
    </dgm:pt>
    <dgm:pt modelId="{58B447D5-FE36-4D79-AE8C-C1BC7C7670E6}" type="sibTrans" cxnId="{1880D7A7-FDF5-4E7D-9CDA-B32298FA7F73}">
      <dgm:prSet/>
      <dgm:spPr/>
      <dgm:t>
        <a:bodyPr/>
        <a:lstStyle/>
        <a:p>
          <a:endParaRPr lang="zh-CN" altLang="en-US"/>
        </a:p>
      </dgm:t>
    </dgm:pt>
    <dgm:pt modelId="{224D264B-6CE0-45FB-BEC8-776AFB7595EE}" type="pres">
      <dgm:prSet presAssocID="{59E0CD00-338A-47AB-9C33-880ED4A54909}" presName="rootnode" presStyleCnt="0">
        <dgm:presLayoutVars>
          <dgm:chMax/>
          <dgm:chPref/>
          <dgm:dir/>
          <dgm:animLvl val="lvl"/>
        </dgm:presLayoutVars>
      </dgm:prSet>
      <dgm:spPr/>
      <dgm:t>
        <a:bodyPr/>
        <a:lstStyle/>
        <a:p>
          <a:endParaRPr lang="zh-CN" altLang="en-US"/>
        </a:p>
      </dgm:t>
    </dgm:pt>
    <dgm:pt modelId="{ADE7509F-9640-4BC2-B26C-C3EC637B4411}" type="pres">
      <dgm:prSet presAssocID="{DA1F4EA2-7C2A-42F9-94C4-E559BEEE2C4A}" presName="composite" presStyleCnt="0"/>
      <dgm:spPr/>
      <dgm:t>
        <a:bodyPr/>
        <a:lstStyle/>
        <a:p>
          <a:endParaRPr lang="zh-CN" altLang="en-US"/>
        </a:p>
      </dgm:t>
    </dgm:pt>
    <dgm:pt modelId="{BEF8CF49-E6DA-4359-BA96-BEB647B330C5}" type="pres">
      <dgm:prSet presAssocID="{DA1F4EA2-7C2A-42F9-94C4-E559BEEE2C4A}" presName="bentUpArrow1" presStyleLbl="alignImgPlace1" presStyleIdx="0" presStyleCnt="4"/>
      <dgm:spPr/>
      <dgm:t>
        <a:bodyPr/>
        <a:lstStyle/>
        <a:p>
          <a:endParaRPr lang="zh-CN" altLang="en-US"/>
        </a:p>
      </dgm:t>
    </dgm:pt>
    <dgm:pt modelId="{B23ACDA3-5994-43BC-9CB6-8BBC1A2C4095}" type="pres">
      <dgm:prSet presAssocID="{DA1F4EA2-7C2A-42F9-94C4-E559BEEE2C4A}" presName="ParentText" presStyleLbl="node1" presStyleIdx="0" presStyleCnt="5">
        <dgm:presLayoutVars>
          <dgm:chMax val="1"/>
          <dgm:chPref val="1"/>
          <dgm:bulletEnabled val="1"/>
        </dgm:presLayoutVars>
      </dgm:prSet>
      <dgm:spPr/>
      <dgm:t>
        <a:bodyPr/>
        <a:lstStyle/>
        <a:p>
          <a:endParaRPr lang="zh-CN" altLang="en-US"/>
        </a:p>
      </dgm:t>
    </dgm:pt>
    <dgm:pt modelId="{D831C967-D09A-4A11-9499-F11CF0A47A3D}" type="pres">
      <dgm:prSet presAssocID="{DA1F4EA2-7C2A-42F9-94C4-E559BEEE2C4A}" presName="ChildText" presStyleLbl="revTx" presStyleIdx="0" presStyleCnt="4">
        <dgm:presLayoutVars>
          <dgm:chMax val="0"/>
          <dgm:chPref val="0"/>
          <dgm:bulletEnabled val="1"/>
        </dgm:presLayoutVars>
      </dgm:prSet>
      <dgm:spPr/>
      <dgm:t>
        <a:bodyPr/>
        <a:lstStyle/>
        <a:p>
          <a:endParaRPr lang="zh-CN" altLang="en-US"/>
        </a:p>
      </dgm:t>
    </dgm:pt>
    <dgm:pt modelId="{C1206DB6-5DB5-4D98-87D7-F4BF6766EB3E}" type="pres">
      <dgm:prSet presAssocID="{7E5AEC2F-B73B-48A5-A287-BE0BC96D9B1E}" presName="sibTrans" presStyleCnt="0"/>
      <dgm:spPr/>
      <dgm:t>
        <a:bodyPr/>
        <a:lstStyle/>
        <a:p>
          <a:endParaRPr lang="zh-CN" altLang="en-US"/>
        </a:p>
      </dgm:t>
    </dgm:pt>
    <dgm:pt modelId="{F7855B52-7CA8-41D3-81F7-A0ABC507E0D7}" type="pres">
      <dgm:prSet presAssocID="{E385CFAB-429C-4BCF-A3F1-13817BCC4E59}" presName="composite" presStyleCnt="0"/>
      <dgm:spPr/>
      <dgm:t>
        <a:bodyPr/>
        <a:lstStyle/>
        <a:p>
          <a:endParaRPr lang="zh-CN" altLang="en-US"/>
        </a:p>
      </dgm:t>
    </dgm:pt>
    <dgm:pt modelId="{43A056A0-3FCB-48B1-B5C9-F6A6C13D82BC}" type="pres">
      <dgm:prSet presAssocID="{E385CFAB-429C-4BCF-A3F1-13817BCC4E59}" presName="bentUpArrow1" presStyleLbl="alignImgPlace1" presStyleIdx="1" presStyleCnt="4"/>
      <dgm:spPr/>
      <dgm:t>
        <a:bodyPr/>
        <a:lstStyle/>
        <a:p>
          <a:endParaRPr lang="zh-CN" altLang="en-US"/>
        </a:p>
      </dgm:t>
    </dgm:pt>
    <dgm:pt modelId="{F11400E4-443E-41F5-BF3D-28BB809096DA}" type="pres">
      <dgm:prSet presAssocID="{E385CFAB-429C-4BCF-A3F1-13817BCC4E59}" presName="ParentText" presStyleLbl="node1" presStyleIdx="1" presStyleCnt="5">
        <dgm:presLayoutVars>
          <dgm:chMax val="1"/>
          <dgm:chPref val="1"/>
          <dgm:bulletEnabled val="1"/>
        </dgm:presLayoutVars>
      </dgm:prSet>
      <dgm:spPr/>
      <dgm:t>
        <a:bodyPr/>
        <a:lstStyle/>
        <a:p>
          <a:endParaRPr lang="zh-CN" altLang="en-US"/>
        </a:p>
      </dgm:t>
    </dgm:pt>
    <dgm:pt modelId="{9DE1937D-040A-44C7-AB88-A1CBF173F586}" type="pres">
      <dgm:prSet presAssocID="{E385CFAB-429C-4BCF-A3F1-13817BCC4E59}" presName="ChildText" presStyleLbl="revTx" presStyleIdx="1" presStyleCnt="4">
        <dgm:presLayoutVars>
          <dgm:chMax val="0"/>
          <dgm:chPref val="0"/>
          <dgm:bulletEnabled val="1"/>
        </dgm:presLayoutVars>
      </dgm:prSet>
      <dgm:spPr/>
      <dgm:t>
        <a:bodyPr/>
        <a:lstStyle/>
        <a:p>
          <a:endParaRPr lang="zh-CN" altLang="en-US"/>
        </a:p>
      </dgm:t>
    </dgm:pt>
    <dgm:pt modelId="{04BE9E93-75F6-41F7-A6B1-4426E52D2408}" type="pres">
      <dgm:prSet presAssocID="{0D5512C6-246C-4898-88BF-CB9103059D6C}" presName="sibTrans" presStyleCnt="0"/>
      <dgm:spPr/>
      <dgm:t>
        <a:bodyPr/>
        <a:lstStyle/>
        <a:p>
          <a:endParaRPr lang="zh-CN" altLang="en-US"/>
        </a:p>
      </dgm:t>
    </dgm:pt>
    <dgm:pt modelId="{705ECF71-D9BF-4C23-BCAC-50BE25BE9A71}" type="pres">
      <dgm:prSet presAssocID="{C7869FF0-F6D7-439C-B443-396D84AC1820}" presName="composite" presStyleCnt="0"/>
      <dgm:spPr/>
      <dgm:t>
        <a:bodyPr/>
        <a:lstStyle/>
        <a:p>
          <a:endParaRPr lang="zh-CN" altLang="en-US"/>
        </a:p>
      </dgm:t>
    </dgm:pt>
    <dgm:pt modelId="{C496AE92-42DE-4F27-B580-C1F67B926B3C}" type="pres">
      <dgm:prSet presAssocID="{C7869FF0-F6D7-439C-B443-396D84AC1820}" presName="bentUpArrow1" presStyleLbl="alignImgPlace1" presStyleIdx="2" presStyleCnt="4"/>
      <dgm:spPr/>
      <dgm:t>
        <a:bodyPr/>
        <a:lstStyle/>
        <a:p>
          <a:endParaRPr lang="zh-CN" altLang="en-US"/>
        </a:p>
      </dgm:t>
    </dgm:pt>
    <dgm:pt modelId="{12687681-1093-4B00-A73C-FD2C7C575EFE}" type="pres">
      <dgm:prSet presAssocID="{C7869FF0-F6D7-439C-B443-396D84AC1820}" presName="ParentText" presStyleLbl="node1" presStyleIdx="2" presStyleCnt="5">
        <dgm:presLayoutVars>
          <dgm:chMax val="1"/>
          <dgm:chPref val="1"/>
          <dgm:bulletEnabled val="1"/>
        </dgm:presLayoutVars>
      </dgm:prSet>
      <dgm:spPr/>
      <dgm:t>
        <a:bodyPr/>
        <a:lstStyle/>
        <a:p>
          <a:endParaRPr lang="zh-CN" altLang="en-US"/>
        </a:p>
      </dgm:t>
    </dgm:pt>
    <dgm:pt modelId="{40BB9B59-F99B-42A4-B95C-23C556B73A22}" type="pres">
      <dgm:prSet presAssocID="{C7869FF0-F6D7-439C-B443-396D84AC1820}" presName="ChildText" presStyleLbl="revTx" presStyleIdx="2" presStyleCnt="4">
        <dgm:presLayoutVars>
          <dgm:chMax val="0"/>
          <dgm:chPref val="0"/>
          <dgm:bulletEnabled val="1"/>
        </dgm:presLayoutVars>
      </dgm:prSet>
      <dgm:spPr/>
      <dgm:t>
        <a:bodyPr/>
        <a:lstStyle/>
        <a:p>
          <a:endParaRPr lang="zh-CN" altLang="en-US"/>
        </a:p>
      </dgm:t>
    </dgm:pt>
    <dgm:pt modelId="{3A3BBF71-F67B-45AD-9B96-90E3832153AE}" type="pres">
      <dgm:prSet presAssocID="{1F38F496-47F7-422D-90D3-BA1602D4BFC5}" presName="sibTrans" presStyleCnt="0"/>
      <dgm:spPr/>
      <dgm:t>
        <a:bodyPr/>
        <a:lstStyle/>
        <a:p>
          <a:endParaRPr lang="zh-CN" altLang="en-US"/>
        </a:p>
      </dgm:t>
    </dgm:pt>
    <dgm:pt modelId="{EE9D77C9-EB7D-4B31-95DE-94F1C57B9B28}" type="pres">
      <dgm:prSet presAssocID="{D47A075E-C4DC-4971-85F8-EA1A2DF5F04B}" presName="composite" presStyleCnt="0"/>
      <dgm:spPr/>
      <dgm:t>
        <a:bodyPr/>
        <a:lstStyle/>
        <a:p>
          <a:endParaRPr lang="zh-CN" altLang="en-US"/>
        </a:p>
      </dgm:t>
    </dgm:pt>
    <dgm:pt modelId="{2521FCF1-0539-4845-91E3-3C27E93880FE}" type="pres">
      <dgm:prSet presAssocID="{D47A075E-C4DC-4971-85F8-EA1A2DF5F04B}" presName="bentUpArrow1" presStyleLbl="alignImgPlace1" presStyleIdx="3" presStyleCnt="4"/>
      <dgm:spPr/>
      <dgm:t>
        <a:bodyPr/>
        <a:lstStyle/>
        <a:p>
          <a:endParaRPr lang="zh-CN" altLang="en-US"/>
        </a:p>
      </dgm:t>
    </dgm:pt>
    <dgm:pt modelId="{1E55EDD9-B541-4C4C-A0BB-54FF3592DAF2}" type="pres">
      <dgm:prSet presAssocID="{D47A075E-C4DC-4971-85F8-EA1A2DF5F04B}" presName="ParentText" presStyleLbl="node1" presStyleIdx="3" presStyleCnt="5">
        <dgm:presLayoutVars>
          <dgm:chMax val="1"/>
          <dgm:chPref val="1"/>
          <dgm:bulletEnabled val="1"/>
        </dgm:presLayoutVars>
      </dgm:prSet>
      <dgm:spPr/>
      <dgm:t>
        <a:bodyPr/>
        <a:lstStyle/>
        <a:p>
          <a:endParaRPr lang="zh-CN" altLang="en-US"/>
        </a:p>
      </dgm:t>
    </dgm:pt>
    <dgm:pt modelId="{A68D07F6-C4DB-49A2-98E4-A3C069888A7F}" type="pres">
      <dgm:prSet presAssocID="{D47A075E-C4DC-4971-85F8-EA1A2DF5F04B}" presName="ChildText" presStyleLbl="revTx" presStyleIdx="3" presStyleCnt="4">
        <dgm:presLayoutVars>
          <dgm:chMax val="0"/>
          <dgm:chPref val="0"/>
          <dgm:bulletEnabled val="1"/>
        </dgm:presLayoutVars>
      </dgm:prSet>
      <dgm:spPr/>
      <dgm:t>
        <a:bodyPr/>
        <a:lstStyle/>
        <a:p>
          <a:endParaRPr lang="zh-CN" altLang="en-US"/>
        </a:p>
      </dgm:t>
    </dgm:pt>
    <dgm:pt modelId="{7382C926-443E-452D-82B9-F01677C51D0C}" type="pres">
      <dgm:prSet presAssocID="{ABC28AE4-90D0-425F-B6A8-EA2262983A1B}" presName="sibTrans" presStyleCnt="0"/>
      <dgm:spPr/>
      <dgm:t>
        <a:bodyPr/>
        <a:lstStyle/>
        <a:p>
          <a:endParaRPr lang="zh-CN" altLang="en-US"/>
        </a:p>
      </dgm:t>
    </dgm:pt>
    <dgm:pt modelId="{90F945DA-A585-4B57-B5A7-6365EDEEDD0D}" type="pres">
      <dgm:prSet presAssocID="{4CB371D6-B1DF-4FD3-91A4-2CCBA1ABF1A2}" presName="composite" presStyleCnt="0"/>
      <dgm:spPr/>
      <dgm:t>
        <a:bodyPr/>
        <a:lstStyle/>
        <a:p>
          <a:endParaRPr lang="zh-CN" altLang="en-US"/>
        </a:p>
      </dgm:t>
    </dgm:pt>
    <dgm:pt modelId="{D8E50D37-ADA7-4310-8063-59E7FAF49115}" type="pres">
      <dgm:prSet presAssocID="{4CB371D6-B1DF-4FD3-91A4-2CCBA1ABF1A2}" presName="ParentText" presStyleLbl="node1" presStyleIdx="4" presStyleCnt="5">
        <dgm:presLayoutVars>
          <dgm:chMax val="1"/>
          <dgm:chPref val="1"/>
          <dgm:bulletEnabled val="1"/>
        </dgm:presLayoutVars>
      </dgm:prSet>
      <dgm:spPr/>
      <dgm:t>
        <a:bodyPr/>
        <a:lstStyle/>
        <a:p>
          <a:endParaRPr lang="zh-CN" altLang="en-US"/>
        </a:p>
      </dgm:t>
    </dgm:pt>
  </dgm:ptLst>
  <dgm:cxnLst>
    <dgm:cxn modelId="{F568287A-8256-463C-88AD-7CEECFEDF0B1}" srcId="{59E0CD00-338A-47AB-9C33-880ED4A54909}" destId="{D47A075E-C4DC-4971-85F8-EA1A2DF5F04B}" srcOrd="3" destOrd="0" parTransId="{D609C1D4-E712-4A78-88BD-5D865982C664}" sibTransId="{ABC28AE4-90D0-425F-B6A8-EA2262983A1B}"/>
    <dgm:cxn modelId="{1880D7A7-FDF5-4E7D-9CDA-B32298FA7F73}" srcId="{59E0CD00-338A-47AB-9C33-880ED4A54909}" destId="{4CB371D6-B1DF-4FD3-91A4-2CCBA1ABF1A2}" srcOrd="4" destOrd="0" parTransId="{1DA5E5A6-8D46-4CEE-98DE-1B95E2B10465}" sibTransId="{58B447D5-FE36-4D79-AE8C-C1BC7C7670E6}"/>
    <dgm:cxn modelId="{8E80F68F-B584-4C78-8BA6-1B2B93C0CC46}" type="presOf" srcId="{DA1F4EA2-7C2A-42F9-94C4-E559BEEE2C4A}" destId="{B23ACDA3-5994-43BC-9CB6-8BBC1A2C4095}" srcOrd="0" destOrd="0" presId="urn:microsoft.com/office/officeart/2005/8/layout/StepDownProcess"/>
    <dgm:cxn modelId="{5A1FA2C9-63D8-45E2-9770-8F504BA4ECAA}" srcId="{59E0CD00-338A-47AB-9C33-880ED4A54909}" destId="{DA1F4EA2-7C2A-42F9-94C4-E559BEEE2C4A}" srcOrd="0" destOrd="0" parTransId="{E06B8FE1-4987-471B-8420-3D61737BB824}" sibTransId="{7E5AEC2F-B73B-48A5-A287-BE0BC96D9B1E}"/>
    <dgm:cxn modelId="{6DA01DDB-D885-4AC0-9BA7-94DEBFA31638}" type="presOf" srcId="{E385CFAB-429C-4BCF-A3F1-13817BCC4E59}" destId="{F11400E4-443E-41F5-BF3D-28BB809096DA}" srcOrd="0" destOrd="0" presId="urn:microsoft.com/office/officeart/2005/8/layout/StepDownProcess"/>
    <dgm:cxn modelId="{52384D77-BA35-4DA3-B79A-6BA0F99AF33E}" type="presOf" srcId="{C7869FF0-F6D7-439C-B443-396D84AC1820}" destId="{12687681-1093-4B00-A73C-FD2C7C575EFE}" srcOrd="0" destOrd="0" presId="urn:microsoft.com/office/officeart/2005/8/layout/StepDownProcess"/>
    <dgm:cxn modelId="{8EB47F4D-D2B2-4413-9AD1-FFE21FDC7502}" srcId="{59E0CD00-338A-47AB-9C33-880ED4A54909}" destId="{C7869FF0-F6D7-439C-B443-396D84AC1820}" srcOrd="2" destOrd="0" parTransId="{F0676743-6D2D-47EE-923E-7AD125B6E42D}" sibTransId="{1F38F496-47F7-422D-90D3-BA1602D4BFC5}"/>
    <dgm:cxn modelId="{4E8B5062-3161-4B54-9EA3-B24B99B16049}" type="presOf" srcId="{4CB371D6-B1DF-4FD3-91A4-2CCBA1ABF1A2}" destId="{D8E50D37-ADA7-4310-8063-59E7FAF49115}" srcOrd="0" destOrd="0" presId="urn:microsoft.com/office/officeart/2005/8/layout/StepDownProcess"/>
    <dgm:cxn modelId="{A58E6100-EDD0-4DCB-8458-862D285E1B31}" type="presOf" srcId="{D47A075E-C4DC-4971-85F8-EA1A2DF5F04B}" destId="{1E55EDD9-B541-4C4C-A0BB-54FF3592DAF2}" srcOrd="0" destOrd="0" presId="urn:microsoft.com/office/officeart/2005/8/layout/StepDownProcess"/>
    <dgm:cxn modelId="{686ACCA2-86A9-4449-BDB5-446D2CBD5B8F}" srcId="{59E0CD00-338A-47AB-9C33-880ED4A54909}" destId="{E385CFAB-429C-4BCF-A3F1-13817BCC4E59}" srcOrd="1" destOrd="0" parTransId="{2544EBB2-C769-4DBF-8239-8ACE715B2CBC}" sibTransId="{0D5512C6-246C-4898-88BF-CB9103059D6C}"/>
    <dgm:cxn modelId="{3535C642-B860-47BA-940B-F1BB682F1F9C}" type="presOf" srcId="{59E0CD00-338A-47AB-9C33-880ED4A54909}" destId="{224D264B-6CE0-45FB-BEC8-776AFB7595EE}" srcOrd="0" destOrd="0" presId="urn:microsoft.com/office/officeart/2005/8/layout/StepDownProcess"/>
    <dgm:cxn modelId="{5678106B-1A3B-46DB-BB35-C959114162DF}" type="presParOf" srcId="{224D264B-6CE0-45FB-BEC8-776AFB7595EE}" destId="{ADE7509F-9640-4BC2-B26C-C3EC637B4411}" srcOrd="0" destOrd="0" presId="urn:microsoft.com/office/officeart/2005/8/layout/StepDownProcess"/>
    <dgm:cxn modelId="{B011D34E-C947-4BE9-AB75-E06D0E25189A}" type="presParOf" srcId="{ADE7509F-9640-4BC2-B26C-C3EC637B4411}" destId="{BEF8CF49-E6DA-4359-BA96-BEB647B330C5}" srcOrd="0" destOrd="0" presId="urn:microsoft.com/office/officeart/2005/8/layout/StepDownProcess"/>
    <dgm:cxn modelId="{DDA511B7-F083-4EA7-8EFD-E00BABEBD0E0}" type="presParOf" srcId="{ADE7509F-9640-4BC2-B26C-C3EC637B4411}" destId="{B23ACDA3-5994-43BC-9CB6-8BBC1A2C4095}" srcOrd="1" destOrd="0" presId="urn:microsoft.com/office/officeart/2005/8/layout/StepDownProcess"/>
    <dgm:cxn modelId="{84466701-A865-4D66-8F68-75C271291714}" type="presParOf" srcId="{ADE7509F-9640-4BC2-B26C-C3EC637B4411}" destId="{D831C967-D09A-4A11-9499-F11CF0A47A3D}" srcOrd="2" destOrd="0" presId="urn:microsoft.com/office/officeart/2005/8/layout/StepDownProcess"/>
    <dgm:cxn modelId="{F82F1A14-B151-4F7C-9948-617800480168}" type="presParOf" srcId="{224D264B-6CE0-45FB-BEC8-776AFB7595EE}" destId="{C1206DB6-5DB5-4D98-87D7-F4BF6766EB3E}" srcOrd="1" destOrd="0" presId="urn:microsoft.com/office/officeart/2005/8/layout/StepDownProcess"/>
    <dgm:cxn modelId="{2FE1E088-8315-4645-BAC6-2F02283B403F}" type="presParOf" srcId="{224D264B-6CE0-45FB-BEC8-776AFB7595EE}" destId="{F7855B52-7CA8-41D3-81F7-A0ABC507E0D7}" srcOrd="2" destOrd="0" presId="urn:microsoft.com/office/officeart/2005/8/layout/StepDownProcess"/>
    <dgm:cxn modelId="{AFF322F7-E41A-4EB1-889F-BB782937E736}" type="presParOf" srcId="{F7855B52-7CA8-41D3-81F7-A0ABC507E0D7}" destId="{43A056A0-3FCB-48B1-B5C9-F6A6C13D82BC}" srcOrd="0" destOrd="0" presId="urn:microsoft.com/office/officeart/2005/8/layout/StepDownProcess"/>
    <dgm:cxn modelId="{1938E5AE-0C1C-43CD-A11D-B99AFD93AE11}" type="presParOf" srcId="{F7855B52-7CA8-41D3-81F7-A0ABC507E0D7}" destId="{F11400E4-443E-41F5-BF3D-28BB809096DA}" srcOrd="1" destOrd="0" presId="urn:microsoft.com/office/officeart/2005/8/layout/StepDownProcess"/>
    <dgm:cxn modelId="{6EB48E91-35D1-4D43-BEAA-5CDDF8745F8E}" type="presParOf" srcId="{F7855B52-7CA8-41D3-81F7-A0ABC507E0D7}" destId="{9DE1937D-040A-44C7-AB88-A1CBF173F586}" srcOrd="2" destOrd="0" presId="urn:microsoft.com/office/officeart/2005/8/layout/StepDownProcess"/>
    <dgm:cxn modelId="{5274BD4E-C4D6-49DB-99DF-35CA8B0BD5F9}" type="presParOf" srcId="{224D264B-6CE0-45FB-BEC8-776AFB7595EE}" destId="{04BE9E93-75F6-41F7-A6B1-4426E52D2408}" srcOrd="3" destOrd="0" presId="urn:microsoft.com/office/officeart/2005/8/layout/StepDownProcess"/>
    <dgm:cxn modelId="{074C1F25-3C39-4E3E-BF4E-5F9896185977}" type="presParOf" srcId="{224D264B-6CE0-45FB-BEC8-776AFB7595EE}" destId="{705ECF71-D9BF-4C23-BCAC-50BE25BE9A71}" srcOrd="4" destOrd="0" presId="urn:microsoft.com/office/officeart/2005/8/layout/StepDownProcess"/>
    <dgm:cxn modelId="{C460BBE2-0E90-4555-8273-72EF0EC0817F}" type="presParOf" srcId="{705ECF71-D9BF-4C23-BCAC-50BE25BE9A71}" destId="{C496AE92-42DE-4F27-B580-C1F67B926B3C}" srcOrd="0" destOrd="0" presId="urn:microsoft.com/office/officeart/2005/8/layout/StepDownProcess"/>
    <dgm:cxn modelId="{1EE364AA-32D3-4243-8865-9FC2B7612C15}" type="presParOf" srcId="{705ECF71-D9BF-4C23-BCAC-50BE25BE9A71}" destId="{12687681-1093-4B00-A73C-FD2C7C575EFE}" srcOrd="1" destOrd="0" presId="urn:microsoft.com/office/officeart/2005/8/layout/StepDownProcess"/>
    <dgm:cxn modelId="{B72B8F7E-03DE-4D60-AE0E-57F1C352A46F}" type="presParOf" srcId="{705ECF71-D9BF-4C23-BCAC-50BE25BE9A71}" destId="{40BB9B59-F99B-42A4-B95C-23C556B73A22}" srcOrd="2" destOrd="0" presId="urn:microsoft.com/office/officeart/2005/8/layout/StepDownProcess"/>
    <dgm:cxn modelId="{79161484-395C-4C2B-A0F7-8B8E30433E36}" type="presParOf" srcId="{224D264B-6CE0-45FB-BEC8-776AFB7595EE}" destId="{3A3BBF71-F67B-45AD-9B96-90E3832153AE}" srcOrd="5" destOrd="0" presId="urn:microsoft.com/office/officeart/2005/8/layout/StepDownProcess"/>
    <dgm:cxn modelId="{13BD9513-2B44-48F5-8E78-DC3F4AF43D9A}" type="presParOf" srcId="{224D264B-6CE0-45FB-BEC8-776AFB7595EE}" destId="{EE9D77C9-EB7D-4B31-95DE-94F1C57B9B28}" srcOrd="6" destOrd="0" presId="urn:microsoft.com/office/officeart/2005/8/layout/StepDownProcess"/>
    <dgm:cxn modelId="{74D25761-534C-4266-869D-04ADE477017E}" type="presParOf" srcId="{EE9D77C9-EB7D-4B31-95DE-94F1C57B9B28}" destId="{2521FCF1-0539-4845-91E3-3C27E93880FE}" srcOrd="0" destOrd="0" presId="urn:microsoft.com/office/officeart/2005/8/layout/StepDownProcess"/>
    <dgm:cxn modelId="{2F46ADE4-ED53-4F44-8C69-26EF08BB5268}" type="presParOf" srcId="{EE9D77C9-EB7D-4B31-95DE-94F1C57B9B28}" destId="{1E55EDD9-B541-4C4C-A0BB-54FF3592DAF2}" srcOrd="1" destOrd="0" presId="urn:microsoft.com/office/officeart/2005/8/layout/StepDownProcess"/>
    <dgm:cxn modelId="{D625708B-074C-4173-AB04-461775122940}" type="presParOf" srcId="{EE9D77C9-EB7D-4B31-95DE-94F1C57B9B28}" destId="{A68D07F6-C4DB-49A2-98E4-A3C069888A7F}" srcOrd="2" destOrd="0" presId="urn:microsoft.com/office/officeart/2005/8/layout/StepDownProcess"/>
    <dgm:cxn modelId="{614C28D3-D7F1-4C28-AD08-A4A8F8532814}" type="presParOf" srcId="{224D264B-6CE0-45FB-BEC8-776AFB7595EE}" destId="{7382C926-443E-452D-82B9-F01677C51D0C}" srcOrd="7" destOrd="0" presId="urn:microsoft.com/office/officeart/2005/8/layout/StepDownProcess"/>
    <dgm:cxn modelId="{D59C00FC-0590-41E0-AAA7-B6D00CB12A5B}" type="presParOf" srcId="{224D264B-6CE0-45FB-BEC8-776AFB7595EE}" destId="{90F945DA-A585-4B57-B5A7-6365EDEEDD0D}" srcOrd="8" destOrd="0" presId="urn:microsoft.com/office/officeart/2005/8/layout/StepDownProcess"/>
    <dgm:cxn modelId="{CDBC0C80-7951-4BAD-AB86-827068C8A1A2}" type="presParOf" srcId="{90F945DA-A585-4B57-B5A7-6365EDEEDD0D}" destId="{D8E50D37-ADA7-4310-8063-59E7FAF49115}" srcOrd="0" destOrd="0" presId="urn:microsoft.com/office/officeart/2005/8/layout/StepDownProcess"/>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522EA70-BA43-4D4E-AC0C-6A419B2D80DD}" type="doc">
      <dgm:prSet loTypeId="urn:microsoft.com/office/officeart/2008/layout/VerticalCircleList" loCatId="list" qsTypeId="urn:microsoft.com/office/officeart/2005/8/quickstyle/simple1" qsCatId="simple" csTypeId="urn:microsoft.com/office/officeart/2005/8/colors/colorful4" csCatId="colorful" phldr="1"/>
      <dgm:spPr/>
      <dgm:t>
        <a:bodyPr/>
        <a:lstStyle/>
        <a:p>
          <a:endParaRPr lang="zh-CN" altLang="en-US"/>
        </a:p>
      </dgm:t>
    </dgm:pt>
    <dgm:pt modelId="{287B0D1F-97FC-47FB-9D82-81E18B11A032}">
      <dgm:prSet custT="1"/>
      <dgm:spPr/>
      <dgm:t>
        <a:bodyPr/>
        <a:lstStyle/>
        <a:p>
          <a:r>
            <a:rPr lang="zh-CN" altLang="en-US" sz="2000" dirty="0" smtClean="0"/>
            <a:t>能提高组织成员的综合素质</a:t>
          </a:r>
          <a:endParaRPr lang="zh-CN" altLang="en-US" sz="2000" dirty="0"/>
        </a:p>
      </dgm:t>
    </dgm:pt>
    <dgm:pt modelId="{421E6AFE-7227-4341-8071-6CD52298DDEF}" type="parTrans" cxnId="{547BCA16-AC37-4504-818E-F55069F52144}">
      <dgm:prSet/>
      <dgm:spPr/>
      <dgm:t>
        <a:bodyPr/>
        <a:lstStyle/>
        <a:p>
          <a:endParaRPr lang="zh-CN" altLang="en-US"/>
        </a:p>
      </dgm:t>
    </dgm:pt>
    <dgm:pt modelId="{831DE6CC-AB45-4108-BACC-4D5ABB1FC9C6}" type="sibTrans" cxnId="{547BCA16-AC37-4504-818E-F55069F52144}">
      <dgm:prSet/>
      <dgm:spPr/>
      <dgm:t>
        <a:bodyPr/>
        <a:lstStyle/>
        <a:p>
          <a:endParaRPr lang="zh-CN" altLang="en-US"/>
        </a:p>
      </dgm:t>
    </dgm:pt>
    <dgm:pt modelId="{AB09B58E-9977-42F8-8AFF-D140D34865B8}">
      <dgm:prSet custT="1"/>
      <dgm:spPr/>
      <dgm:t>
        <a:bodyPr/>
        <a:lstStyle/>
        <a:p>
          <a:r>
            <a:rPr lang="zh-CN" altLang="en-US" sz="2000" dirty="0" smtClean="0"/>
            <a:t>有利于组织文化的建设</a:t>
          </a:r>
          <a:endParaRPr lang="zh-CN" altLang="en-US" sz="2000" dirty="0"/>
        </a:p>
      </dgm:t>
    </dgm:pt>
    <dgm:pt modelId="{FE9F29F5-45F4-46DE-B48E-2A795D7115A3}" type="parTrans" cxnId="{54B53E62-A52A-45B7-9787-C6FD1BB3473E}">
      <dgm:prSet/>
      <dgm:spPr/>
      <dgm:t>
        <a:bodyPr/>
        <a:lstStyle/>
        <a:p>
          <a:endParaRPr lang="zh-CN" altLang="en-US"/>
        </a:p>
      </dgm:t>
    </dgm:pt>
    <dgm:pt modelId="{ED73CAD3-6B2E-42A6-AE4B-F7E6D830FE70}" type="sibTrans" cxnId="{54B53E62-A52A-45B7-9787-C6FD1BB3473E}">
      <dgm:prSet/>
      <dgm:spPr/>
      <dgm:t>
        <a:bodyPr/>
        <a:lstStyle/>
        <a:p>
          <a:endParaRPr lang="zh-CN" altLang="en-US"/>
        </a:p>
      </dgm:t>
    </dgm:pt>
    <dgm:pt modelId="{238AF28F-5B44-4ADF-BAEA-40A647109A83}">
      <dgm:prSet custT="1"/>
      <dgm:spPr/>
      <dgm:t>
        <a:bodyPr/>
        <a:lstStyle/>
        <a:p>
          <a:r>
            <a:rPr lang="zh-CN" altLang="en-US" sz="2000" dirty="0" smtClean="0"/>
            <a:t>可以提升组织能力</a:t>
          </a:r>
          <a:endParaRPr lang="zh-CN" altLang="en-US" sz="2000" dirty="0"/>
        </a:p>
      </dgm:t>
    </dgm:pt>
    <dgm:pt modelId="{1D759493-F007-4757-AE0D-F6C580C7792A}" type="parTrans" cxnId="{B4BDD55E-A304-47FE-99AA-02E610728B60}">
      <dgm:prSet/>
      <dgm:spPr/>
      <dgm:t>
        <a:bodyPr/>
        <a:lstStyle/>
        <a:p>
          <a:endParaRPr lang="zh-CN" altLang="en-US"/>
        </a:p>
      </dgm:t>
    </dgm:pt>
    <dgm:pt modelId="{DDF1A076-2990-4087-BCC5-18ECB0E33A83}" type="sibTrans" cxnId="{B4BDD55E-A304-47FE-99AA-02E610728B60}">
      <dgm:prSet/>
      <dgm:spPr/>
      <dgm:t>
        <a:bodyPr/>
        <a:lstStyle/>
        <a:p>
          <a:endParaRPr lang="zh-CN" altLang="en-US"/>
        </a:p>
      </dgm:t>
    </dgm:pt>
    <dgm:pt modelId="{A934BE58-7FE5-41E4-937B-C9CC454C3E09}" type="pres">
      <dgm:prSet presAssocID="{2522EA70-BA43-4D4E-AC0C-6A419B2D80DD}" presName="Name0" presStyleCnt="0">
        <dgm:presLayoutVars>
          <dgm:dir/>
        </dgm:presLayoutVars>
      </dgm:prSet>
      <dgm:spPr/>
      <dgm:t>
        <a:bodyPr/>
        <a:lstStyle/>
        <a:p>
          <a:endParaRPr lang="zh-CN" altLang="en-US"/>
        </a:p>
      </dgm:t>
    </dgm:pt>
    <dgm:pt modelId="{58328997-BC70-428D-A711-9718B914A851}" type="pres">
      <dgm:prSet presAssocID="{287B0D1F-97FC-47FB-9D82-81E18B11A032}" presName="noChildren" presStyleCnt="0"/>
      <dgm:spPr/>
      <dgm:t>
        <a:bodyPr/>
        <a:lstStyle/>
        <a:p>
          <a:endParaRPr lang="zh-CN" altLang="en-US"/>
        </a:p>
      </dgm:t>
    </dgm:pt>
    <dgm:pt modelId="{0ADCF564-44D3-4968-8A90-2D8ADA6E9DEA}" type="pres">
      <dgm:prSet presAssocID="{287B0D1F-97FC-47FB-9D82-81E18B11A032}" presName="gap" presStyleCnt="0"/>
      <dgm:spPr/>
      <dgm:t>
        <a:bodyPr/>
        <a:lstStyle/>
        <a:p>
          <a:endParaRPr lang="zh-CN" altLang="en-US"/>
        </a:p>
      </dgm:t>
    </dgm:pt>
    <dgm:pt modelId="{CA1421C0-0932-4CA4-98C5-1DC21A3B9933}" type="pres">
      <dgm:prSet presAssocID="{287B0D1F-97FC-47FB-9D82-81E18B11A032}" presName="medCircle2" presStyleLbl="vennNode1" presStyleIdx="0" presStyleCnt="3"/>
      <dgm:spPr/>
      <dgm:t>
        <a:bodyPr/>
        <a:lstStyle/>
        <a:p>
          <a:endParaRPr lang="zh-CN" altLang="en-US"/>
        </a:p>
      </dgm:t>
    </dgm:pt>
    <dgm:pt modelId="{2F1272DF-250F-44BE-B512-50BABAC83CF9}" type="pres">
      <dgm:prSet presAssocID="{287B0D1F-97FC-47FB-9D82-81E18B11A032}" presName="txLvlOnly1" presStyleLbl="revTx" presStyleIdx="0" presStyleCnt="3"/>
      <dgm:spPr/>
      <dgm:t>
        <a:bodyPr/>
        <a:lstStyle/>
        <a:p>
          <a:endParaRPr lang="zh-CN" altLang="en-US"/>
        </a:p>
      </dgm:t>
    </dgm:pt>
    <dgm:pt modelId="{1AC40AB2-F16C-4F2A-A427-E1C48ABDDFA2}" type="pres">
      <dgm:prSet presAssocID="{AB09B58E-9977-42F8-8AFF-D140D34865B8}" presName="noChildren" presStyleCnt="0"/>
      <dgm:spPr/>
      <dgm:t>
        <a:bodyPr/>
        <a:lstStyle/>
        <a:p>
          <a:endParaRPr lang="zh-CN" altLang="en-US"/>
        </a:p>
      </dgm:t>
    </dgm:pt>
    <dgm:pt modelId="{97CA1A77-28BC-4C93-BCCF-B7252CBADCDF}" type="pres">
      <dgm:prSet presAssocID="{AB09B58E-9977-42F8-8AFF-D140D34865B8}" presName="gap" presStyleCnt="0"/>
      <dgm:spPr/>
      <dgm:t>
        <a:bodyPr/>
        <a:lstStyle/>
        <a:p>
          <a:endParaRPr lang="zh-CN" altLang="en-US"/>
        </a:p>
      </dgm:t>
    </dgm:pt>
    <dgm:pt modelId="{0ED6D2C4-6104-4BBF-9ED0-0CB657F024EB}" type="pres">
      <dgm:prSet presAssocID="{AB09B58E-9977-42F8-8AFF-D140D34865B8}" presName="medCircle2" presStyleLbl="vennNode1" presStyleIdx="1" presStyleCnt="3"/>
      <dgm:spPr/>
      <dgm:t>
        <a:bodyPr/>
        <a:lstStyle/>
        <a:p>
          <a:endParaRPr lang="zh-CN" altLang="en-US"/>
        </a:p>
      </dgm:t>
    </dgm:pt>
    <dgm:pt modelId="{AB31AB68-6807-4EC7-9257-0BA264907624}" type="pres">
      <dgm:prSet presAssocID="{AB09B58E-9977-42F8-8AFF-D140D34865B8}" presName="txLvlOnly1" presStyleLbl="revTx" presStyleIdx="1" presStyleCnt="3"/>
      <dgm:spPr/>
      <dgm:t>
        <a:bodyPr/>
        <a:lstStyle/>
        <a:p>
          <a:endParaRPr lang="zh-CN" altLang="en-US"/>
        </a:p>
      </dgm:t>
    </dgm:pt>
    <dgm:pt modelId="{F9C8BBC1-7D4A-4FCE-ACCB-9253F49F96B4}" type="pres">
      <dgm:prSet presAssocID="{238AF28F-5B44-4ADF-BAEA-40A647109A83}" presName="noChildren" presStyleCnt="0"/>
      <dgm:spPr/>
      <dgm:t>
        <a:bodyPr/>
        <a:lstStyle/>
        <a:p>
          <a:endParaRPr lang="zh-CN" altLang="en-US"/>
        </a:p>
      </dgm:t>
    </dgm:pt>
    <dgm:pt modelId="{62F5F1D1-1FF1-416E-9471-1E916FFAAEBB}" type="pres">
      <dgm:prSet presAssocID="{238AF28F-5B44-4ADF-BAEA-40A647109A83}" presName="gap" presStyleCnt="0"/>
      <dgm:spPr/>
      <dgm:t>
        <a:bodyPr/>
        <a:lstStyle/>
        <a:p>
          <a:endParaRPr lang="zh-CN" altLang="en-US"/>
        </a:p>
      </dgm:t>
    </dgm:pt>
    <dgm:pt modelId="{2AA3C236-C72B-4E08-B6BD-49DC665BB13B}" type="pres">
      <dgm:prSet presAssocID="{238AF28F-5B44-4ADF-BAEA-40A647109A83}" presName="medCircle2" presStyleLbl="vennNode1" presStyleIdx="2" presStyleCnt="3"/>
      <dgm:spPr/>
      <dgm:t>
        <a:bodyPr/>
        <a:lstStyle/>
        <a:p>
          <a:endParaRPr lang="zh-CN" altLang="en-US"/>
        </a:p>
      </dgm:t>
    </dgm:pt>
    <dgm:pt modelId="{3A3958E4-CA97-4555-8E92-EAA9B26F8672}" type="pres">
      <dgm:prSet presAssocID="{238AF28F-5B44-4ADF-BAEA-40A647109A83}" presName="txLvlOnly1" presStyleLbl="revTx" presStyleIdx="2" presStyleCnt="3"/>
      <dgm:spPr/>
      <dgm:t>
        <a:bodyPr/>
        <a:lstStyle/>
        <a:p>
          <a:endParaRPr lang="zh-CN" altLang="en-US"/>
        </a:p>
      </dgm:t>
    </dgm:pt>
  </dgm:ptLst>
  <dgm:cxnLst>
    <dgm:cxn modelId="{547BCA16-AC37-4504-818E-F55069F52144}" srcId="{2522EA70-BA43-4D4E-AC0C-6A419B2D80DD}" destId="{287B0D1F-97FC-47FB-9D82-81E18B11A032}" srcOrd="0" destOrd="0" parTransId="{421E6AFE-7227-4341-8071-6CD52298DDEF}" sibTransId="{831DE6CC-AB45-4108-BACC-4D5ABB1FC9C6}"/>
    <dgm:cxn modelId="{B4BDD55E-A304-47FE-99AA-02E610728B60}" srcId="{2522EA70-BA43-4D4E-AC0C-6A419B2D80DD}" destId="{238AF28F-5B44-4ADF-BAEA-40A647109A83}" srcOrd="2" destOrd="0" parTransId="{1D759493-F007-4757-AE0D-F6C580C7792A}" sibTransId="{DDF1A076-2990-4087-BCC5-18ECB0E33A83}"/>
    <dgm:cxn modelId="{18887425-76A6-41FF-A7C9-A597B0C87CF6}" type="presOf" srcId="{287B0D1F-97FC-47FB-9D82-81E18B11A032}" destId="{2F1272DF-250F-44BE-B512-50BABAC83CF9}" srcOrd="0" destOrd="0" presId="urn:microsoft.com/office/officeart/2008/layout/VerticalCircleList"/>
    <dgm:cxn modelId="{BF136733-7887-4A77-9EE1-DD134AB55C26}" type="presOf" srcId="{2522EA70-BA43-4D4E-AC0C-6A419B2D80DD}" destId="{A934BE58-7FE5-41E4-937B-C9CC454C3E09}" srcOrd="0" destOrd="0" presId="urn:microsoft.com/office/officeart/2008/layout/VerticalCircleList"/>
    <dgm:cxn modelId="{34DE15F6-9E29-4A13-AD86-D63661FBF672}" type="presOf" srcId="{238AF28F-5B44-4ADF-BAEA-40A647109A83}" destId="{3A3958E4-CA97-4555-8E92-EAA9B26F8672}" srcOrd="0" destOrd="0" presId="urn:microsoft.com/office/officeart/2008/layout/VerticalCircleList"/>
    <dgm:cxn modelId="{54B53E62-A52A-45B7-9787-C6FD1BB3473E}" srcId="{2522EA70-BA43-4D4E-AC0C-6A419B2D80DD}" destId="{AB09B58E-9977-42F8-8AFF-D140D34865B8}" srcOrd="1" destOrd="0" parTransId="{FE9F29F5-45F4-46DE-B48E-2A795D7115A3}" sibTransId="{ED73CAD3-6B2E-42A6-AE4B-F7E6D830FE70}"/>
    <dgm:cxn modelId="{464A6A8A-8BAF-40EC-91D1-CF39B26CC108}" type="presOf" srcId="{AB09B58E-9977-42F8-8AFF-D140D34865B8}" destId="{AB31AB68-6807-4EC7-9257-0BA264907624}" srcOrd="0" destOrd="0" presId="urn:microsoft.com/office/officeart/2008/layout/VerticalCircleList"/>
    <dgm:cxn modelId="{1AA4B06D-C4FD-44A1-B9B7-85C578552284}" type="presParOf" srcId="{A934BE58-7FE5-41E4-937B-C9CC454C3E09}" destId="{58328997-BC70-428D-A711-9718B914A851}" srcOrd="0" destOrd="0" presId="urn:microsoft.com/office/officeart/2008/layout/VerticalCircleList"/>
    <dgm:cxn modelId="{3ADA5238-5DFA-4BB0-AC9A-0EB013DC62D3}" type="presParOf" srcId="{58328997-BC70-428D-A711-9718B914A851}" destId="{0ADCF564-44D3-4968-8A90-2D8ADA6E9DEA}" srcOrd="0" destOrd="0" presId="urn:microsoft.com/office/officeart/2008/layout/VerticalCircleList"/>
    <dgm:cxn modelId="{A4F08D1D-2C2C-40EA-A441-C690A71AC88D}" type="presParOf" srcId="{58328997-BC70-428D-A711-9718B914A851}" destId="{CA1421C0-0932-4CA4-98C5-1DC21A3B9933}" srcOrd="1" destOrd="0" presId="urn:microsoft.com/office/officeart/2008/layout/VerticalCircleList"/>
    <dgm:cxn modelId="{9E7F7B92-7D7C-4531-A83B-AD539FD3EB63}" type="presParOf" srcId="{58328997-BC70-428D-A711-9718B914A851}" destId="{2F1272DF-250F-44BE-B512-50BABAC83CF9}" srcOrd="2" destOrd="0" presId="urn:microsoft.com/office/officeart/2008/layout/VerticalCircleList"/>
    <dgm:cxn modelId="{09FB4A88-891A-4B66-9D9D-EF83758260E1}" type="presParOf" srcId="{A934BE58-7FE5-41E4-937B-C9CC454C3E09}" destId="{1AC40AB2-F16C-4F2A-A427-E1C48ABDDFA2}" srcOrd="1" destOrd="0" presId="urn:microsoft.com/office/officeart/2008/layout/VerticalCircleList"/>
    <dgm:cxn modelId="{EC533B13-7AD3-4BCE-ADEA-04B8D7EED3DC}" type="presParOf" srcId="{1AC40AB2-F16C-4F2A-A427-E1C48ABDDFA2}" destId="{97CA1A77-28BC-4C93-BCCF-B7252CBADCDF}" srcOrd="0" destOrd="0" presId="urn:microsoft.com/office/officeart/2008/layout/VerticalCircleList"/>
    <dgm:cxn modelId="{BEB02D06-8F57-48E1-AF94-758C762143AE}" type="presParOf" srcId="{1AC40AB2-F16C-4F2A-A427-E1C48ABDDFA2}" destId="{0ED6D2C4-6104-4BBF-9ED0-0CB657F024EB}" srcOrd="1" destOrd="0" presId="urn:microsoft.com/office/officeart/2008/layout/VerticalCircleList"/>
    <dgm:cxn modelId="{00BE1AC6-40AE-4C00-BB70-90C0B2BB4E08}" type="presParOf" srcId="{1AC40AB2-F16C-4F2A-A427-E1C48ABDDFA2}" destId="{AB31AB68-6807-4EC7-9257-0BA264907624}" srcOrd="2" destOrd="0" presId="urn:microsoft.com/office/officeart/2008/layout/VerticalCircleList"/>
    <dgm:cxn modelId="{DBB68FF5-D5CE-4333-B184-76AF3913DAAF}" type="presParOf" srcId="{A934BE58-7FE5-41E4-937B-C9CC454C3E09}" destId="{F9C8BBC1-7D4A-4FCE-ACCB-9253F49F96B4}" srcOrd="2" destOrd="0" presId="urn:microsoft.com/office/officeart/2008/layout/VerticalCircleList"/>
    <dgm:cxn modelId="{502E3892-961D-4739-BE73-26037C252E4B}" type="presParOf" srcId="{F9C8BBC1-7D4A-4FCE-ACCB-9253F49F96B4}" destId="{62F5F1D1-1FF1-416E-9471-1E916FFAAEBB}" srcOrd="0" destOrd="0" presId="urn:microsoft.com/office/officeart/2008/layout/VerticalCircleList"/>
    <dgm:cxn modelId="{80661CE4-8823-44A4-AB2D-77A9B2B4E7BF}" type="presParOf" srcId="{F9C8BBC1-7D4A-4FCE-ACCB-9253F49F96B4}" destId="{2AA3C236-C72B-4E08-B6BD-49DC665BB13B}" srcOrd="1" destOrd="0" presId="urn:microsoft.com/office/officeart/2008/layout/VerticalCircleList"/>
    <dgm:cxn modelId="{F9F31DEA-B3CF-4023-AFB9-135088812882}" type="presParOf" srcId="{F9C8BBC1-7D4A-4FCE-ACCB-9253F49F96B4}" destId="{3A3958E4-CA97-4555-8E92-EAA9B26F8672}" srcOrd="2" destOrd="0" presId="urn:microsoft.com/office/officeart/2008/layout/VerticalCircle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EE53E038-A2D0-47B7-ADD2-422B45CD0B37}" type="doc">
      <dgm:prSet loTypeId="urn:microsoft.com/office/officeart/2005/8/layout/matrix2" loCatId="matrix" qsTypeId="urn:microsoft.com/office/officeart/2005/8/quickstyle/simple1" qsCatId="simple" csTypeId="urn:microsoft.com/office/officeart/2005/8/colors/colorful5" csCatId="colorful" phldr="1"/>
      <dgm:spPr/>
      <dgm:t>
        <a:bodyPr/>
        <a:lstStyle/>
        <a:p>
          <a:endParaRPr lang="zh-CN" altLang="en-US"/>
        </a:p>
      </dgm:t>
    </dgm:pt>
    <dgm:pt modelId="{357DB65A-47CC-434A-968A-FEEAC9F9352F}">
      <dgm:prSet phldrT="[文本]"/>
      <dgm:spPr/>
      <dgm:t>
        <a:bodyPr/>
        <a:lstStyle/>
        <a:p>
          <a:r>
            <a:rPr lang="zh-CN" altLang="en-US" b="0" dirty="0" smtClean="0">
              <a:latin typeface="微软雅黑" panose="020B0503020204020204" pitchFamily="34" charset="-122"/>
              <a:ea typeface="微软雅黑" panose="020B0503020204020204" pitchFamily="34" charset="-122"/>
            </a:rPr>
            <a:t>为组织战略的实施准备人力资源</a:t>
          </a:r>
          <a:endParaRPr lang="zh-CN" altLang="en-US" b="0" dirty="0"/>
        </a:p>
      </dgm:t>
    </dgm:pt>
    <dgm:pt modelId="{340CA112-5867-4ADC-920A-B7160BA2422D}" type="parTrans" cxnId="{B44DC10B-54C3-4BC4-B23B-13CBB4F261AD}">
      <dgm:prSet/>
      <dgm:spPr/>
      <dgm:t>
        <a:bodyPr/>
        <a:lstStyle/>
        <a:p>
          <a:endParaRPr lang="zh-CN" altLang="en-US"/>
        </a:p>
      </dgm:t>
    </dgm:pt>
    <dgm:pt modelId="{26A81B57-DBD4-4A5B-A5F9-B82A1E391955}" type="sibTrans" cxnId="{B44DC10B-54C3-4BC4-B23B-13CBB4F261AD}">
      <dgm:prSet/>
      <dgm:spPr/>
      <dgm:t>
        <a:bodyPr/>
        <a:lstStyle/>
        <a:p>
          <a:endParaRPr lang="zh-CN" altLang="en-US"/>
        </a:p>
      </dgm:t>
    </dgm:pt>
    <dgm:pt modelId="{01A72625-8634-4778-BE7A-0B4FB7433EEC}">
      <dgm:prSet phldrT="[文本]"/>
      <dgm:spPr/>
      <dgm:t>
        <a:bodyPr/>
        <a:lstStyle/>
        <a:p>
          <a:r>
            <a:rPr lang="zh-CN" altLang="en-US" dirty="0" smtClean="0">
              <a:latin typeface="微软雅黑" panose="020B0503020204020204" pitchFamily="34" charset="-122"/>
              <a:ea typeface="微软雅黑" panose="020B0503020204020204" pitchFamily="34" charset="-122"/>
            </a:rPr>
            <a:t>加强知识管理和组织文化建设</a:t>
          </a:r>
          <a:endParaRPr lang="zh-CN" altLang="en-US" b="0" dirty="0"/>
        </a:p>
      </dgm:t>
    </dgm:pt>
    <dgm:pt modelId="{87F08399-F420-4321-B1D3-E1E497C36544}" type="parTrans" cxnId="{EF4EA46B-52E2-4748-A8C9-77831203973C}">
      <dgm:prSet/>
      <dgm:spPr/>
      <dgm:t>
        <a:bodyPr/>
        <a:lstStyle/>
        <a:p>
          <a:endParaRPr lang="zh-CN" altLang="en-US"/>
        </a:p>
      </dgm:t>
    </dgm:pt>
    <dgm:pt modelId="{5F3B1B14-E521-4927-B2F3-502F23B1D334}" type="sibTrans" cxnId="{EF4EA46B-52E2-4748-A8C9-77831203973C}">
      <dgm:prSet/>
      <dgm:spPr/>
      <dgm:t>
        <a:bodyPr/>
        <a:lstStyle/>
        <a:p>
          <a:endParaRPr lang="zh-CN" altLang="en-US"/>
        </a:p>
      </dgm:t>
    </dgm:pt>
    <dgm:pt modelId="{92959792-CF5F-4032-B763-5454B39ADC21}">
      <dgm:prSet phldrT="[文本]"/>
      <dgm:spPr/>
      <dgm:t>
        <a:bodyPr/>
        <a:lstStyle/>
        <a:p>
          <a:r>
            <a:rPr lang="zh-CN" altLang="en-US" dirty="0" smtClean="0">
              <a:latin typeface="微软雅黑" panose="020B0503020204020204" pitchFamily="34" charset="-122"/>
              <a:ea typeface="微软雅黑" panose="020B0503020204020204" pitchFamily="34" charset="-122"/>
            </a:rPr>
            <a:t>帮助组织成员成长</a:t>
          </a:r>
          <a:endParaRPr lang="zh-CN" altLang="en-US" b="0" dirty="0"/>
        </a:p>
      </dgm:t>
    </dgm:pt>
    <dgm:pt modelId="{17CC6DE8-2851-4B91-B87C-8C7D6207C37D}" type="parTrans" cxnId="{61D5159F-112E-4EDD-A8A3-332D36E11868}">
      <dgm:prSet/>
      <dgm:spPr/>
      <dgm:t>
        <a:bodyPr/>
        <a:lstStyle/>
        <a:p>
          <a:endParaRPr lang="zh-CN" altLang="en-US"/>
        </a:p>
      </dgm:t>
    </dgm:pt>
    <dgm:pt modelId="{B71534FC-85D7-44A0-B453-30D0C05A0E4C}" type="sibTrans" cxnId="{61D5159F-112E-4EDD-A8A3-332D36E11868}">
      <dgm:prSet/>
      <dgm:spPr/>
      <dgm:t>
        <a:bodyPr/>
        <a:lstStyle/>
        <a:p>
          <a:endParaRPr lang="zh-CN" altLang="en-US"/>
        </a:p>
      </dgm:t>
    </dgm:pt>
    <dgm:pt modelId="{50EE9901-C482-43C6-AF43-7D34A7CCE3BE}">
      <dgm:prSet phldrT="[文本]"/>
      <dgm:spPr/>
      <dgm:t>
        <a:bodyPr/>
        <a:lstStyle/>
        <a:p>
          <a:r>
            <a:rPr lang="zh-CN" altLang="en-US" dirty="0" smtClean="0">
              <a:latin typeface="微软雅黑" panose="020B0503020204020204" pitchFamily="34" charset="-122"/>
              <a:ea typeface="微软雅黑" panose="020B0503020204020204" pitchFamily="34" charset="-122"/>
            </a:rPr>
            <a:t>创造良好的组织环境</a:t>
          </a:r>
          <a:endParaRPr lang="zh-CN" altLang="en-US" b="0" dirty="0"/>
        </a:p>
      </dgm:t>
    </dgm:pt>
    <dgm:pt modelId="{F4EA9B27-283C-4B4E-A92B-5F6B08AB3FBC}" type="parTrans" cxnId="{70318041-2B28-4B15-9845-152CC9094DD1}">
      <dgm:prSet/>
      <dgm:spPr/>
      <dgm:t>
        <a:bodyPr/>
        <a:lstStyle/>
        <a:p>
          <a:endParaRPr lang="zh-CN" altLang="en-US"/>
        </a:p>
      </dgm:t>
    </dgm:pt>
    <dgm:pt modelId="{384DFD89-00F3-4497-9366-79EF80DD6D1D}" type="sibTrans" cxnId="{70318041-2B28-4B15-9845-152CC9094DD1}">
      <dgm:prSet/>
      <dgm:spPr/>
      <dgm:t>
        <a:bodyPr/>
        <a:lstStyle/>
        <a:p>
          <a:endParaRPr lang="zh-CN" altLang="en-US"/>
        </a:p>
      </dgm:t>
    </dgm:pt>
    <dgm:pt modelId="{2881E39A-D768-4ADC-BF4F-4B7834AFC0DE}" type="pres">
      <dgm:prSet presAssocID="{EE53E038-A2D0-47B7-ADD2-422B45CD0B37}" presName="matrix" presStyleCnt="0">
        <dgm:presLayoutVars>
          <dgm:chMax val="1"/>
          <dgm:dir/>
          <dgm:resizeHandles val="exact"/>
        </dgm:presLayoutVars>
      </dgm:prSet>
      <dgm:spPr/>
      <dgm:t>
        <a:bodyPr/>
        <a:lstStyle/>
        <a:p>
          <a:endParaRPr lang="zh-CN" altLang="en-US"/>
        </a:p>
      </dgm:t>
    </dgm:pt>
    <dgm:pt modelId="{439F40C6-2C93-48E9-8C33-E76BD3A3A5C0}" type="pres">
      <dgm:prSet presAssocID="{EE53E038-A2D0-47B7-ADD2-422B45CD0B37}" presName="axisShape" presStyleLbl="bgShp" presStyleIdx="0" presStyleCnt="1"/>
      <dgm:spPr/>
      <dgm:t>
        <a:bodyPr/>
        <a:lstStyle/>
        <a:p>
          <a:endParaRPr lang="zh-CN" altLang="en-US"/>
        </a:p>
      </dgm:t>
    </dgm:pt>
    <dgm:pt modelId="{59B5A36D-00C1-4029-B709-7E472CE7F64B}" type="pres">
      <dgm:prSet presAssocID="{EE53E038-A2D0-47B7-ADD2-422B45CD0B37}" presName="rect1" presStyleLbl="node1" presStyleIdx="0" presStyleCnt="4">
        <dgm:presLayoutVars>
          <dgm:chMax val="0"/>
          <dgm:chPref val="0"/>
          <dgm:bulletEnabled val="1"/>
        </dgm:presLayoutVars>
      </dgm:prSet>
      <dgm:spPr/>
      <dgm:t>
        <a:bodyPr/>
        <a:lstStyle/>
        <a:p>
          <a:endParaRPr lang="zh-CN" altLang="en-US"/>
        </a:p>
      </dgm:t>
    </dgm:pt>
    <dgm:pt modelId="{642F7957-971C-49CD-B03B-761BF15DDF9B}" type="pres">
      <dgm:prSet presAssocID="{EE53E038-A2D0-47B7-ADD2-422B45CD0B37}" presName="rect2" presStyleLbl="node1" presStyleIdx="1" presStyleCnt="4">
        <dgm:presLayoutVars>
          <dgm:chMax val="0"/>
          <dgm:chPref val="0"/>
          <dgm:bulletEnabled val="1"/>
        </dgm:presLayoutVars>
      </dgm:prSet>
      <dgm:spPr/>
      <dgm:t>
        <a:bodyPr/>
        <a:lstStyle/>
        <a:p>
          <a:endParaRPr lang="zh-CN" altLang="en-US"/>
        </a:p>
      </dgm:t>
    </dgm:pt>
    <dgm:pt modelId="{1E2D34A9-F06E-4AB5-9A86-9C72383E128A}" type="pres">
      <dgm:prSet presAssocID="{EE53E038-A2D0-47B7-ADD2-422B45CD0B37}" presName="rect3" presStyleLbl="node1" presStyleIdx="2" presStyleCnt="4">
        <dgm:presLayoutVars>
          <dgm:chMax val="0"/>
          <dgm:chPref val="0"/>
          <dgm:bulletEnabled val="1"/>
        </dgm:presLayoutVars>
      </dgm:prSet>
      <dgm:spPr/>
      <dgm:t>
        <a:bodyPr/>
        <a:lstStyle/>
        <a:p>
          <a:endParaRPr lang="zh-CN" altLang="en-US"/>
        </a:p>
      </dgm:t>
    </dgm:pt>
    <dgm:pt modelId="{D4953253-D498-4B61-BDBC-4D9EFCB5A3EE}" type="pres">
      <dgm:prSet presAssocID="{EE53E038-A2D0-47B7-ADD2-422B45CD0B37}" presName="rect4" presStyleLbl="node1" presStyleIdx="3" presStyleCnt="4">
        <dgm:presLayoutVars>
          <dgm:chMax val="0"/>
          <dgm:chPref val="0"/>
          <dgm:bulletEnabled val="1"/>
        </dgm:presLayoutVars>
      </dgm:prSet>
      <dgm:spPr/>
      <dgm:t>
        <a:bodyPr/>
        <a:lstStyle/>
        <a:p>
          <a:endParaRPr lang="zh-CN" altLang="en-US"/>
        </a:p>
      </dgm:t>
    </dgm:pt>
  </dgm:ptLst>
  <dgm:cxnLst>
    <dgm:cxn modelId="{B44DC10B-54C3-4BC4-B23B-13CBB4F261AD}" srcId="{EE53E038-A2D0-47B7-ADD2-422B45CD0B37}" destId="{357DB65A-47CC-434A-968A-FEEAC9F9352F}" srcOrd="0" destOrd="0" parTransId="{340CA112-5867-4ADC-920A-B7160BA2422D}" sibTransId="{26A81B57-DBD4-4A5B-A5F9-B82A1E391955}"/>
    <dgm:cxn modelId="{EF4EA46B-52E2-4748-A8C9-77831203973C}" srcId="{EE53E038-A2D0-47B7-ADD2-422B45CD0B37}" destId="{01A72625-8634-4778-BE7A-0B4FB7433EEC}" srcOrd="1" destOrd="0" parTransId="{87F08399-F420-4321-B1D3-E1E497C36544}" sibTransId="{5F3B1B14-E521-4927-B2F3-502F23B1D334}"/>
    <dgm:cxn modelId="{F4E941A2-48EC-4592-8F48-3D77A56DD52C}" type="presOf" srcId="{357DB65A-47CC-434A-968A-FEEAC9F9352F}" destId="{59B5A36D-00C1-4029-B709-7E472CE7F64B}" srcOrd="0" destOrd="0" presId="urn:microsoft.com/office/officeart/2005/8/layout/matrix2"/>
    <dgm:cxn modelId="{70318041-2B28-4B15-9845-152CC9094DD1}" srcId="{EE53E038-A2D0-47B7-ADD2-422B45CD0B37}" destId="{50EE9901-C482-43C6-AF43-7D34A7CCE3BE}" srcOrd="3" destOrd="0" parTransId="{F4EA9B27-283C-4B4E-A92B-5F6B08AB3FBC}" sibTransId="{384DFD89-00F3-4497-9366-79EF80DD6D1D}"/>
    <dgm:cxn modelId="{B167DE3A-BD6C-4B55-80C2-D49BFC50B2A7}" type="presOf" srcId="{50EE9901-C482-43C6-AF43-7D34A7CCE3BE}" destId="{D4953253-D498-4B61-BDBC-4D9EFCB5A3EE}" srcOrd="0" destOrd="0" presId="urn:microsoft.com/office/officeart/2005/8/layout/matrix2"/>
    <dgm:cxn modelId="{1C9B5784-4A6B-4FAC-A76A-EAC505184279}" type="presOf" srcId="{92959792-CF5F-4032-B763-5454B39ADC21}" destId="{1E2D34A9-F06E-4AB5-9A86-9C72383E128A}" srcOrd="0" destOrd="0" presId="urn:microsoft.com/office/officeart/2005/8/layout/matrix2"/>
    <dgm:cxn modelId="{D62F56E2-4A94-489C-A014-EDA7F3C0415E}" type="presOf" srcId="{EE53E038-A2D0-47B7-ADD2-422B45CD0B37}" destId="{2881E39A-D768-4ADC-BF4F-4B7834AFC0DE}" srcOrd="0" destOrd="0" presId="urn:microsoft.com/office/officeart/2005/8/layout/matrix2"/>
    <dgm:cxn modelId="{1C1AA2F1-5069-4A53-8C6C-675F75D8A37E}" type="presOf" srcId="{01A72625-8634-4778-BE7A-0B4FB7433EEC}" destId="{642F7957-971C-49CD-B03B-761BF15DDF9B}" srcOrd="0" destOrd="0" presId="urn:microsoft.com/office/officeart/2005/8/layout/matrix2"/>
    <dgm:cxn modelId="{61D5159F-112E-4EDD-A8A3-332D36E11868}" srcId="{EE53E038-A2D0-47B7-ADD2-422B45CD0B37}" destId="{92959792-CF5F-4032-B763-5454B39ADC21}" srcOrd="2" destOrd="0" parTransId="{17CC6DE8-2851-4B91-B87C-8C7D6207C37D}" sibTransId="{B71534FC-85D7-44A0-B453-30D0C05A0E4C}"/>
    <dgm:cxn modelId="{EB09BF6B-38B7-44AD-9330-7FC5950127E4}" type="presParOf" srcId="{2881E39A-D768-4ADC-BF4F-4B7834AFC0DE}" destId="{439F40C6-2C93-48E9-8C33-E76BD3A3A5C0}" srcOrd="0" destOrd="0" presId="urn:microsoft.com/office/officeart/2005/8/layout/matrix2"/>
    <dgm:cxn modelId="{63F583ED-9D98-49B9-B938-98707940EC82}" type="presParOf" srcId="{2881E39A-D768-4ADC-BF4F-4B7834AFC0DE}" destId="{59B5A36D-00C1-4029-B709-7E472CE7F64B}" srcOrd="1" destOrd="0" presId="urn:microsoft.com/office/officeart/2005/8/layout/matrix2"/>
    <dgm:cxn modelId="{F73C2DBB-0AA3-40C2-97DB-58ADE70AB3BA}" type="presParOf" srcId="{2881E39A-D768-4ADC-BF4F-4B7834AFC0DE}" destId="{642F7957-971C-49CD-B03B-761BF15DDF9B}" srcOrd="2" destOrd="0" presId="urn:microsoft.com/office/officeart/2005/8/layout/matrix2"/>
    <dgm:cxn modelId="{EB415F05-3A63-4F4B-A2CB-C0A373AAAF32}" type="presParOf" srcId="{2881E39A-D768-4ADC-BF4F-4B7834AFC0DE}" destId="{1E2D34A9-F06E-4AB5-9A86-9C72383E128A}" srcOrd="3" destOrd="0" presId="urn:microsoft.com/office/officeart/2005/8/layout/matrix2"/>
    <dgm:cxn modelId="{18444538-58D3-4C84-BC71-917FF157FA48}" type="presParOf" srcId="{2881E39A-D768-4ADC-BF4F-4B7834AFC0DE}" destId="{D4953253-D498-4B61-BDBC-4D9EFCB5A3EE}" srcOrd="4" destOrd="0" presId="urn:microsoft.com/office/officeart/2005/8/layout/matrix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BDD58FB-48F1-4514-B03F-6AE2B5943625}" type="doc">
      <dgm:prSet loTypeId="urn:microsoft.com/office/officeart/2005/8/layout/hList6" loCatId="list" qsTypeId="urn:microsoft.com/office/officeart/2005/8/quickstyle/simple1" qsCatId="simple" csTypeId="urn:microsoft.com/office/officeart/2005/8/colors/colorful5" csCatId="colorful" phldr="1"/>
      <dgm:spPr/>
      <dgm:t>
        <a:bodyPr/>
        <a:lstStyle/>
        <a:p>
          <a:endParaRPr lang="zh-CN" altLang="en-US"/>
        </a:p>
      </dgm:t>
    </dgm:pt>
    <dgm:pt modelId="{FF5EA866-5639-41C7-91B3-39A6F3F06507}">
      <dgm:prSet phldrT="[文本]"/>
      <dgm:spPr/>
      <dgm:t>
        <a:bodyPr/>
        <a:lstStyle/>
        <a:p>
          <a:r>
            <a:rPr lang="zh-CN" altLang="en-US" dirty="0" smtClean="0"/>
            <a:t>岗前培训</a:t>
          </a:r>
          <a:endParaRPr lang="zh-CN" altLang="en-US" dirty="0"/>
        </a:p>
      </dgm:t>
    </dgm:pt>
    <dgm:pt modelId="{ECB43ED3-D5DB-422C-89DD-56561ECCE7C2}" type="parTrans" cxnId="{266816A4-BD37-47EB-9EC7-2301F9DC7F2B}">
      <dgm:prSet/>
      <dgm:spPr/>
      <dgm:t>
        <a:bodyPr/>
        <a:lstStyle/>
        <a:p>
          <a:endParaRPr lang="zh-CN" altLang="en-US"/>
        </a:p>
      </dgm:t>
    </dgm:pt>
    <dgm:pt modelId="{5D40F2F7-B27E-4C7D-A154-A1DE2D267FC3}" type="sibTrans" cxnId="{266816A4-BD37-47EB-9EC7-2301F9DC7F2B}">
      <dgm:prSet/>
      <dgm:spPr/>
      <dgm:t>
        <a:bodyPr/>
        <a:lstStyle/>
        <a:p>
          <a:endParaRPr lang="zh-CN" altLang="en-US"/>
        </a:p>
      </dgm:t>
    </dgm:pt>
    <dgm:pt modelId="{FF23CF4A-33B7-4171-A6DB-1A47A46182D9}">
      <dgm:prSet phldrT="[文本]"/>
      <dgm:spPr/>
      <dgm:t>
        <a:bodyPr/>
        <a:lstStyle/>
        <a:p>
          <a:r>
            <a:rPr lang="zh-CN" altLang="en-US" dirty="0" smtClean="0"/>
            <a:t>新成员到职培训</a:t>
          </a:r>
          <a:endParaRPr lang="zh-CN" altLang="en-US" dirty="0"/>
        </a:p>
      </dgm:t>
    </dgm:pt>
    <dgm:pt modelId="{DF337173-E67B-4C3E-8070-EE4B8F75C371}" type="parTrans" cxnId="{CD0017C7-1315-4C40-A9FF-3F5A660260AC}">
      <dgm:prSet/>
      <dgm:spPr/>
      <dgm:t>
        <a:bodyPr/>
        <a:lstStyle/>
        <a:p>
          <a:endParaRPr lang="zh-CN" altLang="en-US"/>
        </a:p>
      </dgm:t>
    </dgm:pt>
    <dgm:pt modelId="{E8D5AD33-8F9D-46FF-AFDB-1447868E4805}" type="sibTrans" cxnId="{CD0017C7-1315-4C40-A9FF-3F5A660260AC}">
      <dgm:prSet/>
      <dgm:spPr/>
      <dgm:t>
        <a:bodyPr/>
        <a:lstStyle/>
        <a:p>
          <a:endParaRPr lang="zh-CN" altLang="en-US"/>
        </a:p>
      </dgm:t>
    </dgm:pt>
    <dgm:pt modelId="{9D33038F-38B5-4975-AA3A-6DBE8B773187}">
      <dgm:prSet phldrT="[文本]"/>
      <dgm:spPr/>
      <dgm:t>
        <a:bodyPr/>
        <a:lstStyle/>
        <a:p>
          <a:r>
            <a:rPr lang="zh-CN" altLang="en-US" dirty="0" smtClean="0"/>
            <a:t>调职人员岗前培训</a:t>
          </a:r>
          <a:endParaRPr lang="zh-CN" altLang="en-US" dirty="0"/>
        </a:p>
      </dgm:t>
    </dgm:pt>
    <dgm:pt modelId="{0528EFBF-424F-4393-9A09-7AC2114A151A}" type="parTrans" cxnId="{7D6A8697-B79F-49AB-9F81-76CE879EA58E}">
      <dgm:prSet/>
      <dgm:spPr/>
      <dgm:t>
        <a:bodyPr/>
        <a:lstStyle/>
        <a:p>
          <a:endParaRPr lang="zh-CN" altLang="en-US"/>
        </a:p>
      </dgm:t>
    </dgm:pt>
    <dgm:pt modelId="{214D9DCD-FEA4-462D-B65D-3105B82D641F}" type="sibTrans" cxnId="{7D6A8697-B79F-49AB-9F81-76CE879EA58E}">
      <dgm:prSet/>
      <dgm:spPr/>
      <dgm:t>
        <a:bodyPr/>
        <a:lstStyle/>
        <a:p>
          <a:endParaRPr lang="zh-CN" altLang="en-US"/>
        </a:p>
      </dgm:t>
    </dgm:pt>
    <dgm:pt modelId="{99946593-3056-4375-8888-E5B489B8537F}">
      <dgm:prSet phldrT="[文本]"/>
      <dgm:spPr/>
      <dgm:t>
        <a:bodyPr/>
        <a:lstStyle/>
        <a:p>
          <a:r>
            <a:rPr lang="zh-CN" altLang="en-US" dirty="0" smtClean="0"/>
            <a:t>在职培训</a:t>
          </a:r>
          <a:endParaRPr lang="zh-CN" altLang="en-US" dirty="0"/>
        </a:p>
      </dgm:t>
    </dgm:pt>
    <dgm:pt modelId="{B4C6674B-D9D9-4969-BB4C-59525F80A135}" type="parTrans" cxnId="{363DA4CC-3AD2-49E3-8EC4-403CDC36BE58}">
      <dgm:prSet/>
      <dgm:spPr/>
      <dgm:t>
        <a:bodyPr/>
        <a:lstStyle/>
        <a:p>
          <a:endParaRPr lang="zh-CN" altLang="en-US"/>
        </a:p>
      </dgm:t>
    </dgm:pt>
    <dgm:pt modelId="{B9EA2AF8-F9DD-42E7-8EDB-88BCB4CC87CF}" type="sibTrans" cxnId="{363DA4CC-3AD2-49E3-8EC4-403CDC36BE58}">
      <dgm:prSet/>
      <dgm:spPr/>
      <dgm:t>
        <a:bodyPr/>
        <a:lstStyle/>
        <a:p>
          <a:endParaRPr lang="zh-CN" altLang="en-US"/>
        </a:p>
      </dgm:t>
    </dgm:pt>
    <dgm:pt modelId="{A1894EA9-38CE-43B0-B623-BBA2888E27E6}">
      <dgm:prSet phldrT="[文本]"/>
      <dgm:spPr/>
      <dgm:t>
        <a:bodyPr/>
        <a:lstStyle/>
        <a:p>
          <a:r>
            <a:rPr lang="zh-CN" altLang="en-US" smtClean="0"/>
            <a:t>目的在于提高其工作效率，以更好地协调组织的运作及发展</a:t>
          </a:r>
          <a:endParaRPr lang="zh-CN" altLang="en-US" dirty="0"/>
        </a:p>
      </dgm:t>
    </dgm:pt>
    <dgm:pt modelId="{DF2829A5-8571-419D-AFC2-B76AC684200B}" type="parTrans" cxnId="{01ADD7E1-D110-424C-BAB9-18ED3308C5A2}">
      <dgm:prSet/>
      <dgm:spPr/>
      <dgm:t>
        <a:bodyPr/>
        <a:lstStyle/>
        <a:p>
          <a:endParaRPr lang="zh-CN" altLang="en-US"/>
        </a:p>
      </dgm:t>
    </dgm:pt>
    <dgm:pt modelId="{D8F5699B-18A4-47A6-ABF6-8BCCE32F8DD9}" type="sibTrans" cxnId="{01ADD7E1-D110-424C-BAB9-18ED3308C5A2}">
      <dgm:prSet/>
      <dgm:spPr/>
      <dgm:t>
        <a:bodyPr/>
        <a:lstStyle/>
        <a:p>
          <a:endParaRPr lang="zh-CN" altLang="en-US"/>
        </a:p>
      </dgm:t>
    </dgm:pt>
    <dgm:pt modelId="{5869043E-3257-43A6-BF5A-B211CEB99412}">
      <dgm:prSet phldrT="[文本]"/>
      <dgm:spPr/>
      <dgm:t>
        <a:bodyPr/>
        <a:lstStyle/>
        <a:p>
          <a:r>
            <a:rPr lang="zh-CN" altLang="en-US" dirty="0" smtClean="0"/>
            <a:t>专题培训</a:t>
          </a:r>
          <a:endParaRPr lang="zh-CN" altLang="en-US" dirty="0"/>
        </a:p>
      </dgm:t>
    </dgm:pt>
    <dgm:pt modelId="{4C861C78-4503-458C-8FB2-2C37326F55FD}" type="parTrans" cxnId="{7F614343-2BEE-4E77-8DD6-B52C8B9842AD}">
      <dgm:prSet/>
      <dgm:spPr/>
      <dgm:t>
        <a:bodyPr/>
        <a:lstStyle/>
        <a:p>
          <a:endParaRPr lang="zh-CN" altLang="en-US"/>
        </a:p>
      </dgm:t>
    </dgm:pt>
    <dgm:pt modelId="{53699A00-2146-4046-B1DD-6BFF11992096}" type="sibTrans" cxnId="{7F614343-2BEE-4E77-8DD6-B52C8B9842AD}">
      <dgm:prSet/>
      <dgm:spPr/>
      <dgm:t>
        <a:bodyPr/>
        <a:lstStyle/>
        <a:p>
          <a:endParaRPr lang="zh-CN" altLang="en-US"/>
        </a:p>
      </dgm:t>
    </dgm:pt>
    <dgm:pt modelId="{3D564A94-0703-48DC-8FC8-6729345C7D0B}">
      <dgm:prSet phldrT="[文本]"/>
      <dgm:spPr/>
      <dgm:t>
        <a:bodyPr/>
        <a:lstStyle/>
        <a:p>
          <a:r>
            <a:rPr lang="zh-CN" altLang="en-US" smtClean="0"/>
            <a:t>根据发展需要或者部门根据岗位需要，组织人员进行某一主题的培训工作</a:t>
          </a:r>
          <a:endParaRPr lang="zh-CN" altLang="en-US" dirty="0"/>
        </a:p>
      </dgm:t>
    </dgm:pt>
    <dgm:pt modelId="{B818F462-108B-432C-B002-9287E3559A94}" type="parTrans" cxnId="{21454C6E-90EC-4068-A58F-9CA476CF255B}">
      <dgm:prSet/>
      <dgm:spPr/>
      <dgm:t>
        <a:bodyPr/>
        <a:lstStyle/>
        <a:p>
          <a:endParaRPr lang="zh-CN" altLang="en-US"/>
        </a:p>
      </dgm:t>
    </dgm:pt>
    <dgm:pt modelId="{5C10519D-3015-4038-8AB7-F30359CC5706}" type="sibTrans" cxnId="{21454C6E-90EC-4068-A58F-9CA476CF255B}">
      <dgm:prSet/>
      <dgm:spPr/>
      <dgm:t>
        <a:bodyPr/>
        <a:lstStyle/>
        <a:p>
          <a:endParaRPr lang="zh-CN" altLang="en-US"/>
        </a:p>
      </dgm:t>
    </dgm:pt>
    <dgm:pt modelId="{D1D9523C-902C-4D1E-8CCA-13D7C45350B3}" type="pres">
      <dgm:prSet presAssocID="{5BDD58FB-48F1-4514-B03F-6AE2B5943625}" presName="Name0" presStyleCnt="0">
        <dgm:presLayoutVars>
          <dgm:dir/>
          <dgm:resizeHandles val="exact"/>
        </dgm:presLayoutVars>
      </dgm:prSet>
      <dgm:spPr/>
      <dgm:t>
        <a:bodyPr/>
        <a:lstStyle/>
        <a:p>
          <a:endParaRPr lang="zh-CN" altLang="en-US"/>
        </a:p>
      </dgm:t>
    </dgm:pt>
    <dgm:pt modelId="{3FC36F08-E472-41D1-B646-5229ACBD6742}" type="pres">
      <dgm:prSet presAssocID="{FF5EA866-5639-41C7-91B3-39A6F3F06507}" presName="node" presStyleLbl="node1" presStyleIdx="0" presStyleCnt="3">
        <dgm:presLayoutVars>
          <dgm:bulletEnabled val="1"/>
        </dgm:presLayoutVars>
      </dgm:prSet>
      <dgm:spPr/>
      <dgm:t>
        <a:bodyPr/>
        <a:lstStyle/>
        <a:p>
          <a:endParaRPr lang="zh-CN" altLang="en-US"/>
        </a:p>
      </dgm:t>
    </dgm:pt>
    <dgm:pt modelId="{39398E92-BAC8-410E-B3FC-B846A0D238CD}" type="pres">
      <dgm:prSet presAssocID="{5D40F2F7-B27E-4C7D-A154-A1DE2D267FC3}" presName="sibTrans" presStyleCnt="0"/>
      <dgm:spPr/>
      <dgm:t>
        <a:bodyPr/>
        <a:lstStyle/>
        <a:p>
          <a:endParaRPr lang="zh-CN" altLang="en-US"/>
        </a:p>
      </dgm:t>
    </dgm:pt>
    <dgm:pt modelId="{8AFFC2AB-A2DB-45F2-89E1-7C3C0F868A4C}" type="pres">
      <dgm:prSet presAssocID="{99946593-3056-4375-8888-E5B489B8537F}" presName="node" presStyleLbl="node1" presStyleIdx="1" presStyleCnt="3">
        <dgm:presLayoutVars>
          <dgm:bulletEnabled val="1"/>
        </dgm:presLayoutVars>
      </dgm:prSet>
      <dgm:spPr/>
      <dgm:t>
        <a:bodyPr/>
        <a:lstStyle/>
        <a:p>
          <a:endParaRPr lang="zh-CN" altLang="en-US"/>
        </a:p>
      </dgm:t>
    </dgm:pt>
    <dgm:pt modelId="{999A66BF-EDC9-4CF5-B57E-64617AA7F21B}" type="pres">
      <dgm:prSet presAssocID="{B9EA2AF8-F9DD-42E7-8EDB-88BCB4CC87CF}" presName="sibTrans" presStyleCnt="0"/>
      <dgm:spPr/>
      <dgm:t>
        <a:bodyPr/>
        <a:lstStyle/>
        <a:p>
          <a:endParaRPr lang="zh-CN" altLang="en-US"/>
        </a:p>
      </dgm:t>
    </dgm:pt>
    <dgm:pt modelId="{9D2364E9-E082-4F95-BBF8-C60180B26D81}" type="pres">
      <dgm:prSet presAssocID="{5869043E-3257-43A6-BF5A-B211CEB99412}" presName="node" presStyleLbl="node1" presStyleIdx="2" presStyleCnt="3">
        <dgm:presLayoutVars>
          <dgm:bulletEnabled val="1"/>
        </dgm:presLayoutVars>
      </dgm:prSet>
      <dgm:spPr/>
      <dgm:t>
        <a:bodyPr/>
        <a:lstStyle/>
        <a:p>
          <a:endParaRPr lang="zh-CN" altLang="en-US"/>
        </a:p>
      </dgm:t>
    </dgm:pt>
  </dgm:ptLst>
  <dgm:cxnLst>
    <dgm:cxn modelId="{E7A2C068-CEB1-41F5-B692-27BF08CD3FBE}" type="presOf" srcId="{9D33038F-38B5-4975-AA3A-6DBE8B773187}" destId="{3FC36F08-E472-41D1-B646-5229ACBD6742}" srcOrd="0" destOrd="2" presId="urn:microsoft.com/office/officeart/2005/8/layout/hList6"/>
    <dgm:cxn modelId="{C04232AC-BE9B-4487-AA90-4F92D5FE4D25}" type="presOf" srcId="{FF5EA866-5639-41C7-91B3-39A6F3F06507}" destId="{3FC36F08-E472-41D1-B646-5229ACBD6742}" srcOrd="0" destOrd="0" presId="urn:microsoft.com/office/officeart/2005/8/layout/hList6"/>
    <dgm:cxn modelId="{7D6A8697-B79F-49AB-9F81-76CE879EA58E}" srcId="{FF5EA866-5639-41C7-91B3-39A6F3F06507}" destId="{9D33038F-38B5-4975-AA3A-6DBE8B773187}" srcOrd="1" destOrd="0" parTransId="{0528EFBF-424F-4393-9A09-7AC2114A151A}" sibTransId="{214D9DCD-FEA4-462D-B65D-3105B82D641F}"/>
    <dgm:cxn modelId="{266816A4-BD37-47EB-9EC7-2301F9DC7F2B}" srcId="{5BDD58FB-48F1-4514-B03F-6AE2B5943625}" destId="{FF5EA866-5639-41C7-91B3-39A6F3F06507}" srcOrd="0" destOrd="0" parTransId="{ECB43ED3-D5DB-422C-89DD-56561ECCE7C2}" sibTransId="{5D40F2F7-B27E-4C7D-A154-A1DE2D267FC3}"/>
    <dgm:cxn modelId="{CD0017C7-1315-4C40-A9FF-3F5A660260AC}" srcId="{FF5EA866-5639-41C7-91B3-39A6F3F06507}" destId="{FF23CF4A-33B7-4171-A6DB-1A47A46182D9}" srcOrd="0" destOrd="0" parTransId="{DF337173-E67B-4C3E-8070-EE4B8F75C371}" sibTransId="{E8D5AD33-8F9D-46FF-AFDB-1447868E4805}"/>
    <dgm:cxn modelId="{A310C0B2-438B-4A77-8FC3-1BAF76A88E6E}" type="presOf" srcId="{3D564A94-0703-48DC-8FC8-6729345C7D0B}" destId="{9D2364E9-E082-4F95-BBF8-C60180B26D81}" srcOrd="0" destOrd="1" presId="urn:microsoft.com/office/officeart/2005/8/layout/hList6"/>
    <dgm:cxn modelId="{D97211CC-AD80-4269-8BE5-20BB8FB70C8A}" type="presOf" srcId="{5869043E-3257-43A6-BF5A-B211CEB99412}" destId="{9D2364E9-E082-4F95-BBF8-C60180B26D81}" srcOrd="0" destOrd="0" presId="urn:microsoft.com/office/officeart/2005/8/layout/hList6"/>
    <dgm:cxn modelId="{21454C6E-90EC-4068-A58F-9CA476CF255B}" srcId="{5869043E-3257-43A6-BF5A-B211CEB99412}" destId="{3D564A94-0703-48DC-8FC8-6729345C7D0B}" srcOrd="0" destOrd="0" parTransId="{B818F462-108B-432C-B002-9287E3559A94}" sibTransId="{5C10519D-3015-4038-8AB7-F30359CC5706}"/>
    <dgm:cxn modelId="{363DA4CC-3AD2-49E3-8EC4-403CDC36BE58}" srcId="{5BDD58FB-48F1-4514-B03F-6AE2B5943625}" destId="{99946593-3056-4375-8888-E5B489B8537F}" srcOrd="1" destOrd="0" parTransId="{B4C6674B-D9D9-4969-BB4C-59525F80A135}" sibTransId="{B9EA2AF8-F9DD-42E7-8EDB-88BCB4CC87CF}"/>
    <dgm:cxn modelId="{67B9A2A4-D1B4-4C97-909B-0FE0BF8452BF}" type="presOf" srcId="{99946593-3056-4375-8888-E5B489B8537F}" destId="{8AFFC2AB-A2DB-45F2-89E1-7C3C0F868A4C}" srcOrd="0" destOrd="0" presId="urn:microsoft.com/office/officeart/2005/8/layout/hList6"/>
    <dgm:cxn modelId="{84B611BE-F23E-42A3-86DD-807CAEEF0B3F}" type="presOf" srcId="{FF23CF4A-33B7-4171-A6DB-1A47A46182D9}" destId="{3FC36F08-E472-41D1-B646-5229ACBD6742}" srcOrd="0" destOrd="1" presId="urn:microsoft.com/office/officeart/2005/8/layout/hList6"/>
    <dgm:cxn modelId="{01ADD7E1-D110-424C-BAB9-18ED3308C5A2}" srcId="{99946593-3056-4375-8888-E5B489B8537F}" destId="{A1894EA9-38CE-43B0-B623-BBA2888E27E6}" srcOrd="0" destOrd="0" parTransId="{DF2829A5-8571-419D-AFC2-B76AC684200B}" sibTransId="{D8F5699B-18A4-47A6-ABF6-8BCCE32F8DD9}"/>
    <dgm:cxn modelId="{7F614343-2BEE-4E77-8DD6-B52C8B9842AD}" srcId="{5BDD58FB-48F1-4514-B03F-6AE2B5943625}" destId="{5869043E-3257-43A6-BF5A-B211CEB99412}" srcOrd="2" destOrd="0" parTransId="{4C861C78-4503-458C-8FB2-2C37326F55FD}" sibTransId="{53699A00-2146-4046-B1DD-6BFF11992096}"/>
    <dgm:cxn modelId="{5D1BD5AA-73CF-4508-8209-108F1FCA6C4E}" type="presOf" srcId="{5BDD58FB-48F1-4514-B03F-6AE2B5943625}" destId="{D1D9523C-902C-4D1E-8CCA-13D7C45350B3}" srcOrd="0" destOrd="0" presId="urn:microsoft.com/office/officeart/2005/8/layout/hList6"/>
    <dgm:cxn modelId="{37547B22-3CC2-4AB2-8307-EF0F7FB7483E}" type="presOf" srcId="{A1894EA9-38CE-43B0-B623-BBA2888E27E6}" destId="{8AFFC2AB-A2DB-45F2-89E1-7C3C0F868A4C}" srcOrd="0" destOrd="1" presId="urn:microsoft.com/office/officeart/2005/8/layout/hList6"/>
    <dgm:cxn modelId="{795E35B4-F797-45E8-B428-94F24E369C13}" type="presParOf" srcId="{D1D9523C-902C-4D1E-8CCA-13D7C45350B3}" destId="{3FC36F08-E472-41D1-B646-5229ACBD6742}" srcOrd="0" destOrd="0" presId="urn:microsoft.com/office/officeart/2005/8/layout/hList6"/>
    <dgm:cxn modelId="{3A465664-F363-45FE-9B6F-63A20D81D397}" type="presParOf" srcId="{D1D9523C-902C-4D1E-8CCA-13D7C45350B3}" destId="{39398E92-BAC8-410E-B3FC-B846A0D238CD}" srcOrd="1" destOrd="0" presId="urn:microsoft.com/office/officeart/2005/8/layout/hList6"/>
    <dgm:cxn modelId="{33026327-5F71-4085-BE03-3C6C52A748DE}" type="presParOf" srcId="{D1D9523C-902C-4D1E-8CCA-13D7C45350B3}" destId="{8AFFC2AB-A2DB-45F2-89E1-7C3C0F868A4C}" srcOrd="2" destOrd="0" presId="urn:microsoft.com/office/officeart/2005/8/layout/hList6"/>
    <dgm:cxn modelId="{AC6BA19D-6CF1-4D2D-B0FE-AAC73476208A}" type="presParOf" srcId="{D1D9523C-902C-4D1E-8CCA-13D7C45350B3}" destId="{999A66BF-EDC9-4CF5-B57E-64617AA7F21B}" srcOrd="3" destOrd="0" presId="urn:microsoft.com/office/officeart/2005/8/layout/hList6"/>
    <dgm:cxn modelId="{7E5A97F2-4823-4703-95F7-321DDD12739C}" type="presParOf" srcId="{D1D9523C-902C-4D1E-8CCA-13D7C45350B3}" destId="{9D2364E9-E082-4F95-BBF8-C60180B26D81}" srcOrd="4" destOrd="0" presId="urn:microsoft.com/office/officeart/2005/8/layout/hList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4677C8-BCE0-4299-B0F8-53D461748C72}" type="doc">
      <dgm:prSet loTypeId="urn:microsoft.com/office/officeart/2009/3/layout/StepUpProcess" loCatId="process" qsTypeId="urn:microsoft.com/office/officeart/2005/8/quickstyle/simple1" qsCatId="simple" csTypeId="urn:microsoft.com/office/officeart/2005/8/colors/accent2_1" csCatId="accent2" phldr="1"/>
      <dgm:spPr/>
      <dgm:t>
        <a:bodyPr/>
        <a:lstStyle/>
        <a:p>
          <a:endParaRPr lang="zh-CN" altLang="en-US"/>
        </a:p>
      </dgm:t>
    </dgm:pt>
    <dgm:pt modelId="{92036E68-5580-4920-B828-48AF8EFB564B}">
      <dgm:prSet phldrT="[文本]"/>
      <dgm:spPr/>
      <dgm:t>
        <a:bodyPr/>
        <a:lstStyle/>
        <a:p>
          <a:pPr>
            <a:lnSpc>
              <a:spcPct val="100000"/>
            </a:lnSpc>
            <a:spcBef>
              <a:spcPts val="0"/>
            </a:spcBef>
            <a:spcAft>
              <a:spcPts val="0"/>
            </a:spcAft>
          </a:pPr>
          <a:r>
            <a:rPr lang="zh-CN" altLang="en-US" dirty="0" smtClean="0"/>
            <a:t>确定组织人员需要量</a:t>
          </a:r>
          <a:endParaRPr lang="zh-CN" altLang="en-US" dirty="0"/>
        </a:p>
      </dgm:t>
    </dgm:pt>
    <dgm:pt modelId="{F3BC3BF8-CE9F-4543-A861-6DE0E8CFE99F}" type="parTrans" cxnId="{53E4F64E-3BA0-464E-A172-10DF5D883E96}">
      <dgm:prSet/>
      <dgm:spPr/>
      <dgm:t>
        <a:bodyPr/>
        <a:lstStyle/>
        <a:p>
          <a:endParaRPr lang="zh-CN" altLang="en-US"/>
        </a:p>
      </dgm:t>
    </dgm:pt>
    <dgm:pt modelId="{FB682217-236E-42E0-8911-FF5B8B90E937}" type="sibTrans" cxnId="{53E4F64E-3BA0-464E-A172-10DF5D883E96}">
      <dgm:prSet/>
      <dgm:spPr/>
      <dgm:t>
        <a:bodyPr/>
        <a:lstStyle/>
        <a:p>
          <a:endParaRPr lang="zh-CN" altLang="en-US"/>
        </a:p>
      </dgm:t>
    </dgm:pt>
    <dgm:pt modelId="{70CC97DD-F4A0-402A-B719-41DCA28B9F75}">
      <dgm:prSet phldrT="[文本]"/>
      <dgm:spPr/>
      <dgm:t>
        <a:bodyPr/>
        <a:lstStyle/>
        <a:p>
          <a:pPr>
            <a:lnSpc>
              <a:spcPct val="100000"/>
            </a:lnSpc>
            <a:spcBef>
              <a:spcPts val="0"/>
            </a:spcBef>
            <a:spcAft>
              <a:spcPts val="0"/>
            </a:spcAft>
          </a:pPr>
          <a:r>
            <a:rPr lang="zh-CN" altLang="en-US" dirty="0" smtClean="0"/>
            <a:t>为组织选配人员</a:t>
          </a:r>
          <a:endParaRPr lang="zh-CN" altLang="en-US" dirty="0"/>
        </a:p>
      </dgm:t>
    </dgm:pt>
    <dgm:pt modelId="{55BA6406-1161-4D0C-94C6-C3E1C13BD165}" type="parTrans" cxnId="{D71B3BA5-1FA4-45D6-B66D-44888860FC1C}">
      <dgm:prSet/>
      <dgm:spPr/>
      <dgm:t>
        <a:bodyPr/>
        <a:lstStyle/>
        <a:p>
          <a:endParaRPr lang="zh-CN" altLang="en-US"/>
        </a:p>
      </dgm:t>
    </dgm:pt>
    <dgm:pt modelId="{065C2BD7-8FD0-40C6-AF0E-351742922371}" type="sibTrans" cxnId="{D71B3BA5-1FA4-45D6-B66D-44888860FC1C}">
      <dgm:prSet/>
      <dgm:spPr/>
      <dgm:t>
        <a:bodyPr/>
        <a:lstStyle/>
        <a:p>
          <a:endParaRPr lang="zh-CN" altLang="en-US"/>
        </a:p>
      </dgm:t>
    </dgm:pt>
    <dgm:pt modelId="{5CAD5658-FBD8-4A97-B896-A8F509D08983}">
      <dgm:prSet phldrT="[文本]"/>
      <dgm:spPr/>
      <dgm:t>
        <a:bodyPr/>
        <a:lstStyle/>
        <a:p>
          <a:pPr>
            <a:lnSpc>
              <a:spcPct val="100000"/>
            </a:lnSpc>
            <a:spcBef>
              <a:spcPts val="0"/>
            </a:spcBef>
            <a:spcAft>
              <a:spcPts val="0"/>
            </a:spcAft>
          </a:pPr>
          <a:r>
            <a:rPr lang="zh-CN" altLang="en-US" dirty="0" smtClean="0"/>
            <a:t>根据组织要求制定和实施人员培训计划</a:t>
          </a:r>
          <a:endParaRPr lang="zh-CN" altLang="en-US" dirty="0"/>
        </a:p>
      </dgm:t>
    </dgm:pt>
    <dgm:pt modelId="{4C11BD54-3B38-41A6-AEBE-554707430D8F}" type="parTrans" cxnId="{06567EB0-E959-4E49-B3FB-C229E578983B}">
      <dgm:prSet/>
      <dgm:spPr/>
      <dgm:t>
        <a:bodyPr/>
        <a:lstStyle/>
        <a:p>
          <a:endParaRPr lang="zh-CN" altLang="en-US"/>
        </a:p>
      </dgm:t>
    </dgm:pt>
    <dgm:pt modelId="{3FA533E0-2A81-43B8-B93D-38F5C9DF6FA1}" type="sibTrans" cxnId="{06567EB0-E959-4E49-B3FB-C229E578983B}">
      <dgm:prSet/>
      <dgm:spPr/>
      <dgm:t>
        <a:bodyPr/>
        <a:lstStyle/>
        <a:p>
          <a:endParaRPr lang="zh-CN" altLang="en-US"/>
        </a:p>
      </dgm:t>
    </dgm:pt>
    <dgm:pt modelId="{5E0A7FBA-88EF-4C4F-9978-FD286FA49016}" type="pres">
      <dgm:prSet presAssocID="{354677C8-BCE0-4299-B0F8-53D461748C72}" presName="rootnode" presStyleCnt="0">
        <dgm:presLayoutVars>
          <dgm:chMax/>
          <dgm:chPref/>
          <dgm:dir/>
          <dgm:animLvl val="lvl"/>
        </dgm:presLayoutVars>
      </dgm:prSet>
      <dgm:spPr/>
      <dgm:t>
        <a:bodyPr/>
        <a:lstStyle/>
        <a:p>
          <a:endParaRPr lang="zh-CN" altLang="en-US"/>
        </a:p>
      </dgm:t>
    </dgm:pt>
    <dgm:pt modelId="{BE1CF36F-DAAA-4CBD-8EFB-EEDDB75324EE}" type="pres">
      <dgm:prSet presAssocID="{92036E68-5580-4920-B828-48AF8EFB564B}" presName="composite" presStyleCnt="0"/>
      <dgm:spPr/>
    </dgm:pt>
    <dgm:pt modelId="{96306BB1-358C-4AAF-A877-8D12C30234F4}" type="pres">
      <dgm:prSet presAssocID="{92036E68-5580-4920-B828-48AF8EFB564B}" presName="LShape" presStyleLbl="alignNode1" presStyleIdx="0" presStyleCnt="5"/>
      <dgm:spPr/>
    </dgm:pt>
    <dgm:pt modelId="{5FEC140D-C966-4D5E-B933-8CA7667198E7}" type="pres">
      <dgm:prSet presAssocID="{92036E68-5580-4920-B828-48AF8EFB564B}" presName="ParentText" presStyleLbl="revTx" presStyleIdx="0" presStyleCnt="3">
        <dgm:presLayoutVars>
          <dgm:chMax val="0"/>
          <dgm:chPref val="0"/>
          <dgm:bulletEnabled val="1"/>
        </dgm:presLayoutVars>
      </dgm:prSet>
      <dgm:spPr/>
      <dgm:t>
        <a:bodyPr/>
        <a:lstStyle/>
        <a:p>
          <a:endParaRPr lang="zh-CN" altLang="en-US"/>
        </a:p>
      </dgm:t>
    </dgm:pt>
    <dgm:pt modelId="{7F8DBDD2-A213-4FE5-BFDB-BD360AF3C2E6}" type="pres">
      <dgm:prSet presAssocID="{92036E68-5580-4920-B828-48AF8EFB564B}" presName="Triangle" presStyleLbl="alignNode1" presStyleIdx="1" presStyleCnt="5"/>
      <dgm:spPr/>
    </dgm:pt>
    <dgm:pt modelId="{519DF03A-45EE-4841-A5E0-7D38570CAD27}" type="pres">
      <dgm:prSet presAssocID="{FB682217-236E-42E0-8911-FF5B8B90E937}" presName="sibTrans" presStyleCnt="0"/>
      <dgm:spPr/>
    </dgm:pt>
    <dgm:pt modelId="{AD655B3E-4B5D-4EE0-8833-61A0525A791E}" type="pres">
      <dgm:prSet presAssocID="{FB682217-236E-42E0-8911-FF5B8B90E937}" presName="space" presStyleCnt="0"/>
      <dgm:spPr/>
    </dgm:pt>
    <dgm:pt modelId="{C6748D1F-5400-4D35-A317-3EB95A39558E}" type="pres">
      <dgm:prSet presAssocID="{70CC97DD-F4A0-402A-B719-41DCA28B9F75}" presName="composite" presStyleCnt="0"/>
      <dgm:spPr/>
    </dgm:pt>
    <dgm:pt modelId="{C0C73E94-EDDC-4FF1-99D0-FB827E4BAB2E}" type="pres">
      <dgm:prSet presAssocID="{70CC97DD-F4A0-402A-B719-41DCA28B9F75}" presName="LShape" presStyleLbl="alignNode1" presStyleIdx="2" presStyleCnt="5"/>
      <dgm:spPr/>
    </dgm:pt>
    <dgm:pt modelId="{E142705F-BE9E-41A5-9139-BEED31689D4D}" type="pres">
      <dgm:prSet presAssocID="{70CC97DD-F4A0-402A-B719-41DCA28B9F75}" presName="ParentText" presStyleLbl="revTx" presStyleIdx="1" presStyleCnt="3">
        <dgm:presLayoutVars>
          <dgm:chMax val="0"/>
          <dgm:chPref val="0"/>
          <dgm:bulletEnabled val="1"/>
        </dgm:presLayoutVars>
      </dgm:prSet>
      <dgm:spPr/>
      <dgm:t>
        <a:bodyPr/>
        <a:lstStyle/>
        <a:p>
          <a:endParaRPr lang="zh-CN" altLang="en-US"/>
        </a:p>
      </dgm:t>
    </dgm:pt>
    <dgm:pt modelId="{00A6A0E7-6AC6-462C-AD47-F7915B962A69}" type="pres">
      <dgm:prSet presAssocID="{70CC97DD-F4A0-402A-B719-41DCA28B9F75}" presName="Triangle" presStyleLbl="alignNode1" presStyleIdx="3" presStyleCnt="5"/>
      <dgm:spPr/>
    </dgm:pt>
    <dgm:pt modelId="{3DB010BB-1FCC-471B-B5C7-1899BA136938}" type="pres">
      <dgm:prSet presAssocID="{065C2BD7-8FD0-40C6-AF0E-351742922371}" presName="sibTrans" presStyleCnt="0"/>
      <dgm:spPr/>
    </dgm:pt>
    <dgm:pt modelId="{2559F6E3-6874-45BA-AB5F-075C3AAFD5BF}" type="pres">
      <dgm:prSet presAssocID="{065C2BD7-8FD0-40C6-AF0E-351742922371}" presName="space" presStyleCnt="0"/>
      <dgm:spPr/>
    </dgm:pt>
    <dgm:pt modelId="{3007D728-169B-4749-9954-2D139A89ADF1}" type="pres">
      <dgm:prSet presAssocID="{5CAD5658-FBD8-4A97-B896-A8F509D08983}" presName="composite" presStyleCnt="0"/>
      <dgm:spPr/>
    </dgm:pt>
    <dgm:pt modelId="{E0C9DF09-8D3D-40AA-AC0E-5B6951E09660}" type="pres">
      <dgm:prSet presAssocID="{5CAD5658-FBD8-4A97-B896-A8F509D08983}" presName="LShape" presStyleLbl="alignNode1" presStyleIdx="4" presStyleCnt="5"/>
      <dgm:spPr/>
    </dgm:pt>
    <dgm:pt modelId="{DA4F1473-5B36-4A1F-8F97-CE64774D858B}" type="pres">
      <dgm:prSet presAssocID="{5CAD5658-FBD8-4A97-B896-A8F509D08983}" presName="ParentText" presStyleLbl="revTx" presStyleIdx="2" presStyleCnt="3">
        <dgm:presLayoutVars>
          <dgm:chMax val="0"/>
          <dgm:chPref val="0"/>
          <dgm:bulletEnabled val="1"/>
        </dgm:presLayoutVars>
      </dgm:prSet>
      <dgm:spPr/>
      <dgm:t>
        <a:bodyPr/>
        <a:lstStyle/>
        <a:p>
          <a:endParaRPr lang="zh-CN" altLang="en-US"/>
        </a:p>
      </dgm:t>
    </dgm:pt>
  </dgm:ptLst>
  <dgm:cxnLst>
    <dgm:cxn modelId="{31B89C5F-D5C2-4AEE-A64A-6DDF107BE2F1}" type="presOf" srcId="{5CAD5658-FBD8-4A97-B896-A8F509D08983}" destId="{DA4F1473-5B36-4A1F-8F97-CE64774D858B}" srcOrd="0" destOrd="0" presId="urn:microsoft.com/office/officeart/2009/3/layout/StepUpProcess"/>
    <dgm:cxn modelId="{53E4F64E-3BA0-464E-A172-10DF5D883E96}" srcId="{354677C8-BCE0-4299-B0F8-53D461748C72}" destId="{92036E68-5580-4920-B828-48AF8EFB564B}" srcOrd="0" destOrd="0" parTransId="{F3BC3BF8-CE9F-4543-A861-6DE0E8CFE99F}" sibTransId="{FB682217-236E-42E0-8911-FF5B8B90E937}"/>
    <dgm:cxn modelId="{3710BAE9-C366-4064-81AA-873A8A3DBBAA}" type="presOf" srcId="{92036E68-5580-4920-B828-48AF8EFB564B}" destId="{5FEC140D-C966-4D5E-B933-8CA7667198E7}" srcOrd="0" destOrd="0" presId="urn:microsoft.com/office/officeart/2009/3/layout/StepUpProcess"/>
    <dgm:cxn modelId="{C98F5077-2316-4F53-8045-617E7C371542}" type="presOf" srcId="{354677C8-BCE0-4299-B0F8-53D461748C72}" destId="{5E0A7FBA-88EF-4C4F-9978-FD286FA49016}" srcOrd="0" destOrd="0" presId="urn:microsoft.com/office/officeart/2009/3/layout/StepUpProcess"/>
    <dgm:cxn modelId="{CE0975B8-61FA-4981-ABC0-1E8125A38643}" type="presOf" srcId="{70CC97DD-F4A0-402A-B719-41DCA28B9F75}" destId="{E142705F-BE9E-41A5-9139-BEED31689D4D}" srcOrd="0" destOrd="0" presId="urn:microsoft.com/office/officeart/2009/3/layout/StepUpProcess"/>
    <dgm:cxn modelId="{06567EB0-E959-4E49-B3FB-C229E578983B}" srcId="{354677C8-BCE0-4299-B0F8-53D461748C72}" destId="{5CAD5658-FBD8-4A97-B896-A8F509D08983}" srcOrd="2" destOrd="0" parTransId="{4C11BD54-3B38-41A6-AEBE-554707430D8F}" sibTransId="{3FA533E0-2A81-43B8-B93D-38F5C9DF6FA1}"/>
    <dgm:cxn modelId="{D71B3BA5-1FA4-45D6-B66D-44888860FC1C}" srcId="{354677C8-BCE0-4299-B0F8-53D461748C72}" destId="{70CC97DD-F4A0-402A-B719-41DCA28B9F75}" srcOrd="1" destOrd="0" parTransId="{55BA6406-1161-4D0C-94C6-C3E1C13BD165}" sibTransId="{065C2BD7-8FD0-40C6-AF0E-351742922371}"/>
    <dgm:cxn modelId="{D4F32D97-F2AF-4306-86BC-793ACB6FA9D9}" type="presParOf" srcId="{5E0A7FBA-88EF-4C4F-9978-FD286FA49016}" destId="{BE1CF36F-DAAA-4CBD-8EFB-EEDDB75324EE}" srcOrd="0" destOrd="0" presId="urn:microsoft.com/office/officeart/2009/3/layout/StepUpProcess"/>
    <dgm:cxn modelId="{949254D9-16F2-4755-BFD7-58565E8D894C}" type="presParOf" srcId="{BE1CF36F-DAAA-4CBD-8EFB-EEDDB75324EE}" destId="{96306BB1-358C-4AAF-A877-8D12C30234F4}" srcOrd="0" destOrd="0" presId="urn:microsoft.com/office/officeart/2009/3/layout/StepUpProcess"/>
    <dgm:cxn modelId="{675F36C7-5487-4C8A-9C64-09F450A1628E}" type="presParOf" srcId="{BE1CF36F-DAAA-4CBD-8EFB-EEDDB75324EE}" destId="{5FEC140D-C966-4D5E-B933-8CA7667198E7}" srcOrd="1" destOrd="0" presId="urn:microsoft.com/office/officeart/2009/3/layout/StepUpProcess"/>
    <dgm:cxn modelId="{485F8B37-6BCD-46B0-8ACF-25E652A82938}" type="presParOf" srcId="{BE1CF36F-DAAA-4CBD-8EFB-EEDDB75324EE}" destId="{7F8DBDD2-A213-4FE5-BFDB-BD360AF3C2E6}" srcOrd="2" destOrd="0" presId="urn:microsoft.com/office/officeart/2009/3/layout/StepUpProcess"/>
    <dgm:cxn modelId="{B1056B42-6113-4255-97F3-AFBEDB981526}" type="presParOf" srcId="{5E0A7FBA-88EF-4C4F-9978-FD286FA49016}" destId="{519DF03A-45EE-4841-A5E0-7D38570CAD27}" srcOrd="1" destOrd="0" presId="urn:microsoft.com/office/officeart/2009/3/layout/StepUpProcess"/>
    <dgm:cxn modelId="{1E8D780D-60FE-4550-A8F1-10F9766B0D39}" type="presParOf" srcId="{519DF03A-45EE-4841-A5E0-7D38570CAD27}" destId="{AD655B3E-4B5D-4EE0-8833-61A0525A791E}" srcOrd="0" destOrd="0" presId="urn:microsoft.com/office/officeart/2009/3/layout/StepUpProcess"/>
    <dgm:cxn modelId="{B4DC31D2-7125-43F2-9356-74BC9B9D3E3F}" type="presParOf" srcId="{5E0A7FBA-88EF-4C4F-9978-FD286FA49016}" destId="{C6748D1F-5400-4D35-A317-3EB95A39558E}" srcOrd="2" destOrd="0" presId="urn:microsoft.com/office/officeart/2009/3/layout/StepUpProcess"/>
    <dgm:cxn modelId="{390E0C5A-14B1-400D-8735-38417C26038A}" type="presParOf" srcId="{C6748D1F-5400-4D35-A317-3EB95A39558E}" destId="{C0C73E94-EDDC-4FF1-99D0-FB827E4BAB2E}" srcOrd="0" destOrd="0" presId="urn:microsoft.com/office/officeart/2009/3/layout/StepUpProcess"/>
    <dgm:cxn modelId="{72F61E66-64DE-4757-B65F-7A6EBC4B8661}" type="presParOf" srcId="{C6748D1F-5400-4D35-A317-3EB95A39558E}" destId="{E142705F-BE9E-41A5-9139-BEED31689D4D}" srcOrd="1" destOrd="0" presId="urn:microsoft.com/office/officeart/2009/3/layout/StepUpProcess"/>
    <dgm:cxn modelId="{145CCFF7-B722-48AD-8574-F047FF4D48BE}" type="presParOf" srcId="{C6748D1F-5400-4D35-A317-3EB95A39558E}" destId="{00A6A0E7-6AC6-462C-AD47-F7915B962A69}" srcOrd="2" destOrd="0" presId="urn:microsoft.com/office/officeart/2009/3/layout/StepUpProcess"/>
    <dgm:cxn modelId="{95D57F58-0BE1-4AB1-9443-304172F56407}" type="presParOf" srcId="{5E0A7FBA-88EF-4C4F-9978-FD286FA49016}" destId="{3DB010BB-1FCC-471B-B5C7-1899BA136938}" srcOrd="3" destOrd="0" presId="urn:microsoft.com/office/officeart/2009/3/layout/StepUpProcess"/>
    <dgm:cxn modelId="{63E44170-A953-4232-A547-FC2AAA77092A}" type="presParOf" srcId="{3DB010BB-1FCC-471B-B5C7-1899BA136938}" destId="{2559F6E3-6874-45BA-AB5F-075C3AAFD5BF}" srcOrd="0" destOrd="0" presId="urn:microsoft.com/office/officeart/2009/3/layout/StepUpProcess"/>
    <dgm:cxn modelId="{A860E759-C970-4A91-A247-60908474F09A}" type="presParOf" srcId="{5E0A7FBA-88EF-4C4F-9978-FD286FA49016}" destId="{3007D728-169B-4749-9954-2D139A89ADF1}" srcOrd="4" destOrd="0" presId="urn:microsoft.com/office/officeart/2009/3/layout/StepUpProcess"/>
    <dgm:cxn modelId="{BDBF4A88-304D-414B-A8FC-544B832DD3D0}" type="presParOf" srcId="{3007D728-169B-4749-9954-2D139A89ADF1}" destId="{E0C9DF09-8D3D-40AA-AC0E-5B6951E09660}" srcOrd="0" destOrd="0" presId="urn:microsoft.com/office/officeart/2009/3/layout/StepUpProcess"/>
    <dgm:cxn modelId="{F310EE79-2A65-4139-8286-01D1300085B7}" type="presParOf" srcId="{3007D728-169B-4749-9954-2D139A89ADF1}" destId="{DA4F1473-5B36-4A1F-8F97-CE64774D858B}" srcOrd="1" destOrd="0" presId="urn:microsoft.com/office/officeart/2009/3/layout/StepUpProcess"/>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22EA70-BA43-4D4E-AC0C-6A419B2D80DD}" type="doc">
      <dgm:prSet loTypeId="urn:microsoft.com/office/officeart/2008/layout/VerticalCircleList" loCatId="list" qsTypeId="urn:microsoft.com/office/officeart/2005/8/quickstyle/simple1" qsCatId="simple" csTypeId="urn:microsoft.com/office/officeart/2005/8/colors/colorful5" csCatId="colorful" phldr="1"/>
      <dgm:spPr/>
      <dgm:t>
        <a:bodyPr/>
        <a:lstStyle/>
        <a:p>
          <a:endParaRPr lang="zh-CN" altLang="en-US"/>
        </a:p>
      </dgm:t>
    </dgm:pt>
    <dgm:pt modelId="{B62F959A-D5E2-4C1D-AF70-624F2D3439C7}">
      <dgm:prSet custT="1"/>
      <dgm:spPr/>
      <dgm:t>
        <a:bodyPr/>
        <a:lstStyle/>
        <a:p>
          <a:pPr>
            <a:lnSpc>
              <a:spcPct val="100000"/>
            </a:lnSpc>
            <a:spcBef>
              <a:spcPts val="0"/>
            </a:spcBef>
            <a:spcAft>
              <a:spcPts val="0"/>
            </a:spcAft>
          </a:pPr>
          <a:r>
            <a:rPr lang="zh-CN" altLang="en-US" sz="2000" dirty="0" smtClean="0"/>
            <a:t>任人唯贤原则</a:t>
          </a:r>
          <a:endParaRPr lang="zh-CN" altLang="en-US" sz="2000" dirty="0"/>
        </a:p>
      </dgm:t>
    </dgm:pt>
    <dgm:pt modelId="{4DF8B594-4DF5-459F-9058-D6CDBB6301E4}" type="parTrans" cxnId="{81B09657-8919-4844-BA69-B7FA0D76702B}">
      <dgm:prSet/>
      <dgm:spPr/>
      <dgm:t>
        <a:bodyPr/>
        <a:lstStyle/>
        <a:p>
          <a:endParaRPr lang="zh-CN" altLang="en-US"/>
        </a:p>
      </dgm:t>
    </dgm:pt>
    <dgm:pt modelId="{AB2BC438-108B-4935-844D-C207210DEA55}" type="sibTrans" cxnId="{81B09657-8919-4844-BA69-B7FA0D76702B}">
      <dgm:prSet/>
      <dgm:spPr/>
      <dgm:t>
        <a:bodyPr/>
        <a:lstStyle/>
        <a:p>
          <a:endParaRPr lang="zh-CN" altLang="en-US"/>
        </a:p>
      </dgm:t>
    </dgm:pt>
    <dgm:pt modelId="{2A1FF152-50B7-4B2F-8431-ACA63B77DADF}">
      <dgm:prSet custT="1"/>
      <dgm:spPr/>
      <dgm:t>
        <a:bodyPr/>
        <a:lstStyle/>
        <a:p>
          <a:pPr>
            <a:lnSpc>
              <a:spcPct val="100000"/>
            </a:lnSpc>
            <a:spcBef>
              <a:spcPts val="0"/>
            </a:spcBef>
            <a:spcAft>
              <a:spcPts val="0"/>
            </a:spcAft>
          </a:pPr>
          <a:r>
            <a:rPr lang="zh-CN" altLang="en-US" sz="2000" dirty="0" smtClean="0"/>
            <a:t>程序化、规范化原则</a:t>
          </a:r>
          <a:endParaRPr lang="zh-CN" altLang="en-US" sz="2000" dirty="0"/>
        </a:p>
      </dgm:t>
    </dgm:pt>
    <dgm:pt modelId="{FA665FDD-6F17-4BAC-93B6-6A012615D50F}" type="parTrans" cxnId="{E314C0FC-0057-494E-A8B0-C1CBCEA6D7A3}">
      <dgm:prSet/>
      <dgm:spPr/>
      <dgm:t>
        <a:bodyPr/>
        <a:lstStyle/>
        <a:p>
          <a:endParaRPr lang="zh-CN" altLang="en-US"/>
        </a:p>
      </dgm:t>
    </dgm:pt>
    <dgm:pt modelId="{2A27CF6B-5D5A-4AB8-9961-F25EBCC477F3}" type="sibTrans" cxnId="{E314C0FC-0057-494E-A8B0-C1CBCEA6D7A3}">
      <dgm:prSet/>
      <dgm:spPr/>
      <dgm:t>
        <a:bodyPr/>
        <a:lstStyle/>
        <a:p>
          <a:endParaRPr lang="zh-CN" altLang="en-US"/>
        </a:p>
      </dgm:t>
    </dgm:pt>
    <dgm:pt modelId="{6FCCD482-95CD-4F00-9213-344BD16B0B07}">
      <dgm:prSet custT="1"/>
      <dgm:spPr/>
      <dgm:t>
        <a:bodyPr/>
        <a:lstStyle/>
        <a:p>
          <a:pPr>
            <a:lnSpc>
              <a:spcPct val="100000"/>
            </a:lnSpc>
            <a:spcBef>
              <a:spcPts val="0"/>
            </a:spcBef>
            <a:spcAft>
              <a:spcPts val="0"/>
            </a:spcAft>
          </a:pPr>
          <a:r>
            <a:rPr lang="zh-CN" altLang="en-US" sz="2000" dirty="0" smtClean="0"/>
            <a:t>因事择人、因材器使原则</a:t>
          </a:r>
          <a:endParaRPr lang="zh-CN" altLang="en-US" sz="2000" dirty="0"/>
        </a:p>
      </dgm:t>
    </dgm:pt>
    <dgm:pt modelId="{CF7E0329-4064-456C-B542-9517F1644D4D}" type="parTrans" cxnId="{819D9FE1-265B-4B77-8B55-3678CC13A904}">
      <dgm:prSet/>
      <dgm:spPr/>
      <dgm:t>
        <a:bodyPr/>
        <a:lstStyle/>
        <a:p>
          <a:endParaRPr lang="zh-CN" altLang="en-US"/>
        </a:p>
      </dgm:t>
    </dgm:pt>
    <dgm:pt modelId="{016A2575-68D3-4C83-8AA5-4E7ACBDB5BE9}" type="sibTrans" cxnId="{819D9FE1-265B-4B77-8B55-3678CC13A904}">
      <dgm:prSet/>
      <dgm:spPr/>
      <dgm:t>
        <a:bodyPr/>
        <a:lstStyle/>
        <a:p>
          <a:endParaRPr lang="zh-CN" altLang="en-US"/>
        </a:p>
      </dgm:t>
    </dgm:pt>
    <dgm:pt modelId="{DFB78593-B98A-4D78-8CA0-E2D2297C4D23}">
      <dgm:prSet custT="1"/>
      <dgm:spPr/>
      <dgm:t>
        <a:bodyPr/>
        <a:lstStyle/>
        <a:p>
          <a:pPr>
            <a:lnSpc>
              <a:spcPct val="100000"/>
            </a:lnSpc>
            <a:spcBef>
              <a:spcPts val="0"/>
            </a:spcBef>
            <a:spcAft>
              <a:spcPts val="0"/>
            </a:spcAft>
          </a:pPr>
          <a:r>
            <a:rPr lang="zh-CN" altLang="en-US" sz="2000" dirty="0" smtClean="0"/>
            <a:t>量才使用、用人所长原则</a:t>
          </a:r>
          <a:endParaRPr lang="zh-CN" altLang="en-US" sz="2000" dirty="0"/>
        </a:p>
      </dgm:t>
    </dgm:pt>
    <dgm:pt modelId="{13B89AF6-438A-4148-B918-277A0096F455}" type="parTrans" cxnId="{2EF01D2D-B0FB-4129-87E6-1F3A62B8C31B}">
      <dgm:prSet/>
      <dgm:spPr/>
      <dgm:t>
        <a:bodyPr/>
        <a:lstStyle/>
        <a:p>
          <a:endParaRPr lang="zh-CN" altLang="en-US"/>
        </a:p>
      </dgm:t>
    </dgm:pt>
    <dgm:pt modelId="{E49637FB-1BA4-4C14-9BEE-BD1128815F25}" type="sibTrans" cxnId="{2EF01D2D-B0FB-4129-87E6-1F3A62B8C31B}">
      <dgm:prSet/>
      <dgm:spPr/>
      <dgm:t>
        <a:bodyPr/>
        <a:lstStyle/>
        <a:p>
          <a:endParaRPr lang="zh-CN" altLang="en-US"/>
        </a:p>
      </dgm:t>
    </dgm:pt>
    <dgm:pt modelId="{D567BB7B-DA19-4D1B-A770-EF4384699E4D}">
      <dgm:prSet custT="1"/>
      <dgm:spPr/>
      <dgm:t>
        <a:bodyPr/>
        <a:lstStyle/>
        <a:p>
          <a:pPr>
            <a:lnSpc>
              <a:spcPct val="100000"/>
            </a:lnSpc>
            <a:spcBef>
              <a:spcPts val="0"/>
            </a:spcBef>
            <a:spcAft>
              <a:spcPts val="0"/>
            </a:spcAft>
          </a:pPr>
          <a:r>
            <a:rPr lang="zh-CN" altLang="en-US" sz="2000" dirty="0" smtClean="0"/>
            <a:t>动态平衡原则</a:t>
          </a:r>
          <a:endParaRPr lang="zh-CN" altLang="en-US" sz="2000" dirty="0"/>
        </a:p>
      </dgm:t>
    </dgm:pt>
    <dgm:pt modelId="{E8B20820-65C9-424D-A909-FE302CBA87BE}" type="parTrans" cxnId="{B4AC502E-EA3F-4979-B060-32E6F751B5C0}">
      <dgm:prSet/>
      <dgm:spPr/>
      <dgm:t>
        <a:bodyPr/>
        <a:lstStyle/>
        <a:p>
          <a:endParaRPr lang="zh-CN" altLang="en-US"/>
        </a:p>
      </dgm:t>
    </dgm:pt>
    <dgm:pt modelId="{77248A2E-84D3-46BB-8C58-46636D12B552}" type="sibTrans" cxnId="{B4AC502E-EA3F-4979-B060-32E6F751B5C0}">
      <dgm:prSet/>
      <dgm:spPr/>
      <dgm:t>
        <a:bodyPr/>
        <a:lstStyle/>
        <a:p>
          <a:endParaRPr lang="zh-CN" altLang="en-US"/>
        </a:p>
      </dgm:t>
    </dgm:pt>
    <dgm:pt modelId="{A934BE58-7FE5-41E4-937B-C9CC454C3E09}" type="pres">
      <dgm:prSet presAssocID="{2522EA70-BA43-4D4E-AC0C-6A419B2D80DD}" presName="Name0" presStyleCnt="0">
        <dgm:presLayoutVars>
          <dgm:dir/>
        </dgm:presLayoutVars>
      </dgm:prSet>
      <dgm:spPr/>
      <dgm:t>
        <a:bodyPr/>
        <a:lstStyle/>
        <a:p>
          <a:endParaRPr lang="zh-CN" altLang="en-US"/>
        </a:p>
      </dgm:t>
    </dgm:pt>
    <dgm:pt modelId="{E1C0C4F4-1F1D-465B-93BD-164306ABFF72}" type="pres">
      <dgm:prSet presAssocID="{B62F959A-D5E2-4C1D-AF70-624F2D3439C7}" presName="noChildren" presStyleCnt="0"/>
      <dgm:spPr/>
      <dgm:t>
        <a:bodyPr/>
        <a:lstStyle/>
        <a:p>
          <a:endParaRPr lang="zh-CN" altLang="en-US"/>
        </a:p>
      </dgm:t>
    </dgm:pt>
    <dgm:pt modelId="{3C652A6D-8894-4116-84FD-3A356E4CFDF9}" type="pres">
      <dgm:prSet presAssocID="{B62F959A-D5E2-4C1D-AF70-624F2D3439C7}" presName="gap" presStyleCnt="0"/>
      <dgm:spPr/>
      <dgm:t>
        <a:bodyPr/>
        <a:lstStyle/>
        <a:p>
          <a:endParaRPr lang="zh-CN" altLang="en-US"/>
        </a:p>
      </dgm:t>
    </dgm:pt>
    <dgm:pt modelId="{53C5F85F-65E2-4A4A-9805-130365917688}" type="pres">
      <dgm:prSet presAssocID="{B62F959A-D5E2-4C1D-AF70-624F2D3439C7}" presName="medCircle2" presStyleLbl="vennNode1" presStyleIdx="0" presStyleCnt="5"/>
      <dgm:spPr/>
      <dgm:t>
        <a:bodyPr/>
        <a:lstStyle/>
        <a:p>
          <a:endParaRPr lang="zh-CN" altLang="en-US"/>
        </a:p>
      </dgm:t>
    </dgm:pt>
    <dgm:pt modelId="{727F3F2D-BC7E-4001-904B-A89E50C93A2B}" type="pres">
      <dgm:prSet presAssocID="{B62F959A-D5E2-4C1D-AF70-624F2D3439C7}" presName="txLvlOnly1" presStyleLbl="revTx" presStyleIdx="0" presStyleCnt="5"/>
      <dgm:spPr/>
      <dgm:t>
        <a:bodyPr/>
        <a:lstStyle/>
        <a:p>
          <a:endParaRPr lang="zh-CN" altLang="en-US"/>
        </a:p>
      </dgm:t>
    </dgm:pt>
    <dgm:pt modelId="{B3C5DDBF-660D-4BA7-AD78-04CEA0DD0A62}" type="pres">
      <dgm:prSet presAssocID="{2A1FF152-50B7-4B2F-8431-ACA63B77DADF}" presName="noChildren" presStyleCnt="0"/>
      <dgm:spPr/>
      <dgm:t>
        <a:bodyPr/>
        <a:lstStyle/>
        <a:p>
          <a:endParaRPr lang="zh-CN" altLang="en-US"/>
        </a:p>
      </dgm:t>
    </dgm:pt>
    <dgm:pt modelId="{1164C5BD-8D51-4D69-AF2A-B3658547AF1D}" type="pres">
      <dgm:prSet presAssocID="{2A1FF152-50B7-4B2F-8431-ACA63B77DADF}" presName="gap" presStyleCnt="0"/>
      <dgm:spPr/>
      <dgm:t>
        <a:bodyPr/>
        <a:lstStyle/>
        <a:p>
          <a:endParaRPr lang="zh-CN" altLang="en-US"/>
        </a:p>
      </dgm:t>
    </dgm:pt>
    <dgm:pt modelId="{3862D8DD-82C4-451A-8E99-1D91461F507E}" type="pres">
      <dgm:prSet presAssocID="{2A1FF152-50B7-4B2F-8431-ACA63B77DADF}" presName="medCircle2" presStyleLbl="vennNode1" presStyleIdx="1" presStyleCnt="5"/>
      <dgm:spPr/>
      <dgm:t>
        <a:bodyPr/>
        <a:lstStyle/>
        <a:p>
          <a:endParaRPr lang="zh-CN" altLang="en-US"/>
        </a:p>
      </dgm:t>
    </dgm:pt>
    <dgm:pt modelId="{F21B6360-BFA0-4667-92DA-E028F5E7E6D5}" type="pres">
      <dgm:prSet presAssocID="{2A1FF152-50B7-4B2F-8431-ACA63B77DADF}" presName="txLvlOnly1" presStyleLbl="revTx" presStyleIdx="1" presStyleCnt="5"/>
      <dgm:spPr/>
      <dgm:t>
        <a:bodyPr/>
        <a:lstStyle/>
        <a:p>
          <a:endParaRPr lang="zh-CN" altLang="en-US"/>
        </a:p>
      </dgm:t>
    </dgm:pt>
    <dgm:pt modelId="{20BA368B-EA45-460F-B6D9-F588A5C7F60D}" type="pres">
      <dgm:prSet presAssocID="{6FCCD482-95CD-4F00-9213-344BD16B0B07}" presName="noChildren" presStyleCnt="0"/>
      <dgm:spPr/>
      <dgm:t>
        <a:bodyPr/>
        <a:lstStyle/>
        <a:p>
          <a:endParaRPr lang="zh-CN" altLang="en-US"/>
        </a:p>
      </dgm:t>
    </dgm:pt>
    <dgm:pt modelId="{0D05C489-0A61-4A28-9CB0-BFCD3F5D7951}" type="pres">
      <dgm:prSet presAssocID="{6FCCD482-95CD-4F00-9213-344BD16B0B07}" presName="gap" presStyleCnt="0"/>
      <dgm:spPr/>
      <dgm:t>
        <a:bodyPr/>
        <a:lstStyle/>
        <a:p>
          <a:endParaRPr lang="zh-CN" altLang="en-US"/>
        </a:p>
      </dgm:t>
    </dgm:pt>
    <dgm:pt modelId="{6BE441D9-5DBD-412E-9426-5C16956491EA}" type="pres">
      <dgm:prSet presAssocID="{6FCCD482-95CD-4F00-9213-344BD16B0B07}" presName="medCircle2" presStyleLbl="vennNode1" presStyleIdx="2" presStyleCnt="5"/>
      <dgm:spPr/>
      <dgm:t>
        <a:bodyPr/>
        <a:lstStyle/>
        <a:p>
          <a:endParaRPr lang="zh-CN" altLang="en-US"/>
        </a:p>
      </dgm:t>
    </dgm:pt>
    <dgm:pt modelId="{A1115B2F-6497-4F22-A277-9C78DE7804AE}" type="pres">
      <dgm:prSet presAssocID="{6FCCD482-95CD-4F00-9213-344BD16B0B07}" presName="txLvlOnly1" presStyleLbl="revTx" presStyleIdx="2" presStyleCnt="5"/>
      <dgm:spPr/>
      <dgm:t>
        <a:bodyPr/>
        <a:lstStyle/>
        <a:p>
          <a:endParaRPr lang="zh-CN" altLang="en-US"/>
        </a:p>
      </dgm:t>
    </dgm:pt>
    <dgm:pt modelId="{0F448527-4D59-4AD4-9927-CDD7BD0F706C}" type="pres">
      <dgm:prSet presAssocID="{DFB78593-B98A-4D78-8CA0-E2D2297C4D23}" presName="noChildren" presStyleCnt="0"/>
      <dgm:spPr/>
      <dgm:t>
        <a:bodyPr/>
        <a:lstStyle/>
        <a:p>
          <a:endParaRPr lang="zh-CN" altLang="en-US"/>
        </a:p>
      </dgm:t>
    </dgm:pt>
    <dgm:pt modelId="{9EECF31D-83D1-4342-8CD8-7D37ACDB0296}" type="pres">
      <dgm:prSet presAssocID="{DFB78593-B98A-4D78-8CA0-E2D2297C4D23}" presName="gap" presStyleCnt="0"/>
      <dgm:spPr/>
      <dgm:t>
        <a:bodyPr/>
        <a:lstStyle/>
        <a:p>
          <a:endParaRPr lang="zh-CN" altLang="en-US"/>
        </a:p>
      </dgm:t>
    </dgm:pt>
    <dgm:pt modelId="{B2033D95-7BB7-44AB-B44C-4DE46E18565D}" type="pres">
      <dgm:prSet presAssocID="{DFB78593-B98A-4D78-8CA0-E2D2297C4D23}" presName="medCircle2" presStyleLbl="vennNode1" presStyleIdx="3" presStyleCnt="5"/>
      <dgm:spPr/>
      <dgm:t>
        <a:bodyPr/>
        <a:lstStyle/>
        <a:p>
          <a:endParaRPr lang="zh-CN" altLang="en-US"/>
        </a:p>
      </dgm:t>
    </dgm:pt>
    <dgm:pt modelId="{152F4B3A-DA12-4D59-8545-464F4941582D}" type="pres">
      <dgm:prSet presAssocID="{DFB78593-B98A-4D78-8CA0-E2D2297C4D23}" presName="txLvlOnly1" presStyleLbl="revTx" presStyleIdx="3" presStyleCnt="5"/>
      <dgm:spPr/>
      <dgm:t>
        <a:bodyPr/>
        <a:lstStyle/>
        <a:p>
          <a:endParaRPr lang="zh-CN" altLang="en-US"/>
        </a:p>
      </dgm:t>
    </dgm:pt>
    <dgm:pt modelId="{4BEED58B-4250-4AAD-9686-7335F0E9EB33}" type="pres">
      <dgm:prSet presAssocID="{D567BB7B-DA19-4D1B-A770-EF4384699E4D}" presName="noChildren" presStyleCnt="0"/>
      <dgm:spPr/>
      <dgm:t>
        <a:bodyPr/>
        <a:lstStyle/>
        <a:p>
          <a:endParaRPr lang="zh-CN" altLang="en-US"/>
        </a:p>
      </dgm:t>
    </dgm:pt>
    <dgm:pt modelId="{8FF93625-85BA-4CCA-810B-56B257C36E8D}" type="pres">
      <dgm:prSet presAssocID="{D567BB7B-DA19-4D1B-A770-EF4384699E4D}" presName="gap" presStyleCnt="0"/>
      <dgm:spPr/>
      <dgm:t>
        <a:bodyPr/>
        <a:lstStyle/>
        <a:p>
          <a:endParaRPr lang="zh-CN" altLang="en-US"/>
        </a:p>
      </dgm:t>
    </dgm:pt>
    <dgm:pt modelId="{B6F27BEE-420D-419B-B7AA-D161ABFDD1F9}" type="pres">
      <dgm:prSet presAssocID="{D567BB7B-DA19-4D1B-A770-EF4384699E4D}" presName="medCircle2" presStyleLbl="vennNode1" presStyleIdx="4" presStyleCnt="5"/>
      <dgm:spPr/>
      <dgm:t>
        <a:bodyPr/>
        <a:lstStyle/>
        <a:p>
          <a:endParaRPr lang="zh-CN" altLang="en-US"/>
        </a:p>
      </dgm:t>
    </dgm:pt>
    <dgm:pt modelId="{F16DD717-818C-4128-9096-8898994B4BF5}" type="pres">
      <dgm:prSet presAssocID="{D567BB7B-DA19-4D1B-A770-EF4384699E4D}" presName="txLvlOnly1" presStyleLbl="revTx" presStyleIdx="4" presStyleCnt="5"/>
      <dgm:spPr/>
      <dgm:t>
        <a:bodyPr/>
        <a:lstStyle/>
        <a:p>
          <a:endParaRPr lang="zh-CN" altLang="en-US"/>
        </a:p>
      </dgm:t>
    </dgm:pt>
  </dgm:ptLst>
  <dgm:cxnLst>
    <dgm:cxn modelId="{5E1BEDC8-41DF-4334-92A9-E01336D64224}" type="presOf" srcId="{DFB78593-B98A-4D78-8CA0-E2D2297C4D23}" destId="{152F4B3A-DA12-4D59-8545-464F4941582D}" srcOrd="0" destOrd="0" presId="urn:microsoft.com/office/officeart/2008/layout/VerticalCircleList"/>
    <dgm:cxn modelId="{BF136733-7887-4A77-9EE1-DD134AB55C26}" type="presOf" srcId="{2522EA70-BA43-4D4E-AC0C-6A419B2D80DD}" destId="{A934BE58-7FE5-41E4-937B-C9CC454C3E09}" srcOrd="0" destOrd="0" presId="urn:microsoft.com/office/officeart/2008/layout/VerticalCircleList"/>
    <dgm:cxn modelId="{81B09657-8919-4844-BA69-B7FA0D76702B}" srcId="{2522EA70-BA43-4D4E-AC0C-6A419B2D80DD}" destId="{B62F959A-D5E2-4C1D-AF70-624F2D3439C7}" srcOrd="0" destOrd="0" parTransId="{4DF8B594-4DF5-459F-9058-D6CDBB6301E4}" sibTransId="{AB2BC438-108B-4935-844D-C207210DEA55}"/>
    <dgm:cxn modelId="{E314C0FC-0057-494E-A8B0-C1CBCEA6D7A3}" srcId="{2522EA70-BA43-4D4E-AC0C-6A419B2D80DD}" destId="{2A1FF152-50B7-4B2F-8431-ACA63B77DADF}" srcOrd="1" destOrd="0" parTransId="{FA665FDD-6F17-4BAC-93B6-6A012615D50F}" sibTransId="{2A27CF6B-5D5A-4AB8-9961-F25EBCC477F3}"/>
    <dgm:cxn modelId="{B4AC502E-EA3F-4979-B060-32E6F751B5C0}" srcId="{2522EA70-BA43-4D4E-AC0C-6A419B2D80DD}" destId="{D567BB7B-DA19-4D1B-A770-EF4384699E4D}" srcOrd="4" destOrd="0" parTransId="{E8B20820-65C9-424D-A909-FE302CBA87BE}" sibTransId="{77248A2E-84D3-46BB-8C58-46636D12B552}"/>
    <dgm:cxn modelId="{2EF01D2D-B0FB-4129-87E6-1F3A62B8C31B}" srcId="{2522EA70-BA43-4D4E-AC0C-6A419B2D80DD}" destId="{DFB78593-B98A-4D78-8CA0-E2D2297C4D23}" srcOrd="3" destOrd="0" parTransId="{13B89AF6-438A-4148-B918-277A0096F455}" sibTransId="{E49637FB-1BA4-4C14-9BEE-BD1128815F25}"/>
    <dgm:cxn modelId="{819D9FE1-265B-4B77-8B55-3678CC13A904}" srcId="{2522EA70-BA43-4D4E-AC0C-6A419B2D80DD}" destId="{6FCCD482-95CD-4F00-9213-344BD16B0B07}" srcOrd="2" destOrd="0" parTransId="{CF7E0329-4064-456C-B542-9517F1644D4D}" sibTransId="{016A2575-68D3-4C83-8AA5-4E7ACBDB5BE9}"/>
    <dgm:cxn modelId="{B23EC21A-3F44-414F-A0A9-5876836D1E67}" type="presOf" srcId="{D567BB7B-DA19-4D1B-A770-EF4384699E4D}" destId="{F16DD717-818C-4128-9096-8898994B4BF5}" srcOrd="0" destOrd="0" presId="urn:microsoft.com/office/officeart/2008/layout/VerticalCircleList"/>
    <dgm:cxn modelId="{6CEF24CC-ED47-46E4-AAF0-E92AB7415E69}" type="presOf" srcId="{6FCCD482-95CD-4F00-9213-344BD16B0B07}" destId="{A1115B2F-6497-4F22-A277-9C78DE7804AE}" srcOrd="0" destOrd="0" presId="urn:microsoft.com/office/officeart/2008/layout/VerticalCircleList"/>
    <dgm:cxn modelId="{75016677-2171-4E24-A2FF-E41E04440EBF}" type="presOf" srcId="{B62F959A-D5E2-4C1D-AF70-624F2D3439C7}" destId="{727F3F2D-BC7E-4001-904B-A89E50C93A2B}" srcOrd="0" destOrd="0" presId="urn:microsoft.com/office/officeart/2008/layout/VerticalCircleList"/>
    <dgm:cxn modelId="{D70F139E-3AA6-41F8-96FD-00AF2F48F4BC}" type="presOf" srcId="{2A1FF152-50B7-4B2F-8431-ACA63B77DADF}" destId="{F21B6360-BFA0-4667-92DA-E028F5E7E6D5}" srcOrd="0" destOrd="0" presId="urn:microsoft.com/office/officeart/2008/layout/VerticalCircleList"/>
    <dgm:cxn modelId="{20FAF6A9-67E7-48FF-874F-BD6B159957B8}" type="presParOf" srcId="{A934BE58-7FE5-41E4-937B-C9CC454C3E09}" destId="{E1C0C4F4-1F1D-465B-93BD-164306ABFF72}" srcOrd="0" destOrd="0" presId="urn:microsoft.com/office/officeart/2008/layout/VerticalCircleList"/>
    <dgm:cxn modelId="{54D511CF-C22B-4F18-9BE9-12AB807A0209}" type="presParOf" srcId="{E1C0C4F4-1F1D-465B-93BD-164306ABFF72}" destId="{3C652A6D-8894-4116-84FD-3A356E4CFDF9}" srcOrd="0" destOrd="0" presId="urn:microsoft.com/office/officeart/2008/layout/VerticalCircleList"/>
    <dgm:cxn modelId="{E4C4C1DF-248E-4A42-9022-4597F0888BD0}" type="presParOf" srcId="{E1C0C4F4-1F1D-465B-93BD-164306ABFF72}" destId="{53C5F85F-65E2-4A4A-9805-130365917688}" srcOrd="1" destOrd="0" presId="urn:microsoft.com/office/officeart/2008/layout/VerticalCircleList"/>
    <dgm:cxn modelId="{85A9CDC0-7CC2-458E-8133-43008B7708D4}" type="presParOf" srcId="{E1C0C4F4-1F1D-465B-93BD-164306ABFF72}" destId="{727F3F2D-BC7E-4001-904B-A89E50C93A2B}" srcOrd="2" destOrd="0" presId="urn:microsoft.com/office/officeart/2008/layout/VerticalCircleList"/>
    <dgm:cxn modelId="{A61C37D9-BC43-4404-ABE3-7FF5B5B46AAB}" type="presParOf" srcId="{A934BE58-7FE5-41E4-937B-C9CC454C3E09}" destId="{B3C5DDBF-660D-4BA7-AD78-04CEA0DD0A62}" srcOrd="1" destOrd="0" presId="urn:microsoft.com/office/officeart/2008/layout/VerticalCircleList"/>
    <dgm:cxn modelId="{6A00BE3C-6AD1-4100-A228-AD70794538AC}" type="presParOf" srcId="{B3C5DDBF-660D-4BA7-AD78-04CEA0DD0A62}" destId="{1164C5BD-8D51-4D69-AF2A-B3658547AF1D}" srcOrd="0" destOrd="0" presId="urn:microsoft.com/office/officeart/2008/layout/VerticalCircleList"/>
    <dgm:cxn modelId="{45C40C92-A56A-47C1-8DF6-1E4C70CC84C9}" type="presParOf" srcId="{B3C5DDBF-660D-4BA7-AD78-04CEA0DD0A62}" destId="{3862D8DD-82C4-451A-8E99-1D91461F507E}" srcOrd="1" destOrd="0" presId="urn:microsoft.com/office/officeart/2008/layout/VerticalCircleList"/>
    <dgm:cxn modelId="{8B7A422B-BFE3-4FE0-AEF2-5BD418F88D6F}" type="presParOf" srcId="{B3C5DDBF-660D-4BA7-AD78-04CEA0DD0A62}" destId="{F21B6360-BFA0-4667-92DA-E028F5E7E6D5}" srcOrd="2" destOrd="0" presId="urn:microsoft.com/office/officeart/2008/layout/VerticalCircleList"/>
    <dgm:cxn modelId="{F33858CA-912F-4792-BFED-F9FEE1E00155}" type="presParOf" srcId="{A934BE58-7FE5-41E4-937B-C9CC454C3E09}" destId="{20BA368B-EA45-460F-B6D9-F588A5C7F60D}" srcOrd="2" destOrd="0" presId="urn:microsoft.com/office/officeart/2008/layout/VerticalCircleList"/>
    <dgm:cxn modelId="{C5580972-7CEF-4721-BBAF-CB3182DE2852}" type="presParOf" srcId="{20BA368B-EA45-460F-B6D9-F588A5C7F60D}" destId="{0D05C489-0A61-4A28-9CB0-BFCD3F5D7951}" srcOrd="0" destOrd="0" presId="urn:microsoft.com/office/officeart/2008/layout/VerticalCircleList"/>
    <dgm:cxn modelId="{4BCEFED2-B7D4-45A8-ADFE-E1FD18DA286A}" type="presParOf" srcId="{20BA368B-EA45-460F-B6D9-F588A5C7F60D}" destId="{6BE441D9-5DBD-412E-9426-5C16956491EA}" srcOrd="1" destOrd="0" presId="urn:microsoft.com/office/officeart/2008/layout/VerticalCircleList"/>
    <dgm:cxn modelId="{05258EEF-FF4F-48A2-B7F6-F51D15A1E131}" type="presParOf" srcId="{20BA368B-EA45-460F-B6D9-F588A5C7F60D}" destId="{A1115B2F-6497-4F22-A277-9C78DE7804AE}" srcOrd="2" destOrd="0" presId="urn:microsoft.com/office/officeart/2008/layout/VerticalCircleList"/>
    <dgm:cxn modelId="{86035B45-3D6A-4C1B-BC2C-F021AB2F1AA0}" type="presParOf" srcId="{A934BE58-7FE5-41E4-937B-C9CC454C3E09}" destId="{0F448527-4D59-4AD4-9927-CDD7BD0F706C}" srcOrd="3" destOrd="0" presId="urn:microsoft.com/office/officeart/2008/layout/VerticalCircleList"/>
    <dgm:cxn modelId="{1384C3FD-9916-442D-BAB8-B4D60E81DD2A}" type="presParOf" srcId="{0F448527-4D59-4AD4-9927-CDD7BD0F706C}" destId="{9EECF31D-83D1-4342-8CD8-7D37ACDB0296}" srcOrd="0" destOrd="0" presId="urn:microsoft.com/office/officeart/2008/layout/VerticalCircleList"/>
    <dgm:cxn modelId="{75261015-BCDC-4322-A971-913AAAB6A7EA}" type="presParOf" srcId="{0F448527-4D59-4AD4-9927-CDD7BD0F706C}" destId="{B2033D95-7BB7-44AB-B44C-4DE46E18565D}" srcOrd="1" destOrd="0" presId="urn:microsoft.com/office/officeart/2008/layout/VerticalCircleList"/>
    <dgm:cxn modelId="{8191DCC4-6BF7-4715-9AC5-34671D6525B2}" type="presParOf" srcId="{0F448527-4D59-4AD4-9927-CDD7BD0F706C}" destId="{152F4B3A-DA12-4D59-8545-464F4941582D}" srcOrd="2" destOrd="0" presId="urn:microsoft.com/office/officeart/2008/layout/VerticalCircleList"/>
    <dgm:cxn modelId="{95A0DEFB-96E0-4EBE-BCC1-484AC22AF2B7}" type="presParOf" srcId="{A934BE58-7FE5-41E4-937B-C9CC454C3E09}" destId="{4BEED58B-4250-4AAD-9686-7335F0E9EB33}" srcOrd="4" destOrd="0" presId="urn:microsoft.com/office/officeart/2008/layout/VerticalCircleList"/>
    <dgm:cxn modelId="{587FD6FD-7E2F-439C-9C77-A064373CB5EE}" type="presParOf" srcId="{4BEED58B-4250-4AAD-9686-7335F0E9EB33}" destId="{8FF93625-85BA-4CCA-810B-56B257C36E8D}" srcOrd="0" destOrd="0" presId="urn:microsoft.com/office/officeart/2008/layout/VerticalCircleList"/>
    <dgm:cxn modelId="{9E418D29-4852-4BBA-97E5-958BE520FCFA}" type="presParOf" srcId="{4BEED58B-4250-4AAD-9686-7335F0E9EB33}" destId="{B6F27BEE-420D-419B-B7AA-D161ABFDD1F9}" srcOrd="1" destOrd="0" presId="urn:microsoft.com/office/officeart/2008/layout/VerticalCircleList"/>
    <dgm:cxn modelId="{62C47390-5FA6-4919-A59A-10E64C9A1D59}" type="presParOf" srcId="{4BEED58B-4250-4AAD-9686-7335F0E9EB33}" destId="{F16DD717-818C-4128-9096-8898994B4BF5}" srcOrd="2" destOrd="0" presId="urn:microsoft.com/office/officeart/2008/layout/VerticalCircle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BEB2C15-137A-49C4-844B-0D9B8B3F7958}" type="doc">
      <dgm:prSet loTypeId="urn:microsoft.com/office/officeart/2008/layout/BendingPictureCaptionList" loCatId="picture" qsTypeId="urn:microsoft.com/office/officeart/2005/8/quickstyle/simple1" qsCatId="simple" csTypeId="urn:microsoft.com/office/officeart/2005/8/colors/accent2_2" csCatId="accent2" phldr="1"/>
      <dgm:spPr/>
      <dgm:t>
        <a:bodyPr/>
        <a:lstStyle/>
        <a:p>
          <a:endParaRPr lang="zh-CN" altLang="en-US"/>
        </a:p>
      </dgm:t>
    </dgm:pt>
    <dgm:pt modelId="{4FAB6AF9-3D7D-4AE4-9A30-12B8153BC92E}">
      <dgm:prSet phldrT="[文本]"/>
      <dgm:spPr/>
      <dgm:t>
        <a:bodyPr/>
        <a:lstStyle/>
        <a:p>
          <a:pPr>
            <a:lnSpc>
              <a:spcPct val="100000"/>
            </a:lnSpc>
            <a:spcBef>
              <a:spcPts val="0"/>
            </a:spcBef>
            <a:spcAft>
              <a:spcPts val="0"/>
            </a:spcAft>
          </a:pPr>
          <a:r>
            <a:rPr lang="zh-CN" altLang="en-US" dirty="0" smtClean="0"/>
            <a:t>内部人员推荐</a:t>
          </a:r>
          <a:endParaRPr lang="zh-CN" altLang="en-US" dirty="0"/>
        </a:p>
      </dgm:t>
    </dgm:pt>
    <dgm:pt modelId="{637D8274-C24C-4384-BBFE-64F7DD3AEED9}" type="parTrans" cxnId="{4D91C60F-6784-471F-85F5-597928AD9E00}">
      <dgm:prSet/>
      <dgm:spPr/>
      <dgm:t>
        <a:bodyPr/>
        <a:lstStyle/>
        <a:p>
          <a:endParaRPr lang="zh-CN" altLang="en-US"/>
        </a:p>
      </dgm:t>
    </dgm:pt>
    <dgm:pt modelId="{8CD70B59-40F7-43AE-9BC9-E49D2CD24F20}" type="sibTrans" cxnId="{4D91C60F-6784-471F-85F5-597928AD9E00}">
      <dgm:prSet/>
      <dgm:spPr/>
      <dgm:t>
        <a:bodyPr/>
        <a:lstStyle/>
        <a:p>
          <a:endParaRPr lang="zh-CN" altLang="en-US"/>
        </a:p>
      </dgm:t>
    </dgm:pt>
    <dgm:pt modelId="{825BD8CD-8C94-44C8-8DC3-84007CB5F192}">
      <dgm:prSet phldrT="[文本]"/>
      <dgm:spPr/>
      <dgm:t>
        <a:bodyPr/>
        <a:lstStyle/>
        <a:p>
          <a:pPr>
            <a:lnSpc>
              <a:spcPct val="100000"/>
            </a:lnSpc>
            <a:spcBef>
              <a:spcPts val="0"/>
            </a:spcBef>
            <a:spcAft>
              <a:spcPts val="0"/>
            </a:spcAft>
          </a:pPr>
          <a:r>
            <a:rPr lang="zh-CN" altLang="en-US" dirty="0" smtClean="0"/>
            <a:t>上门求职者</a:t>
          </a:r>
          <a:endParaRPr lang="zh-CN" altLang="en-US" dirty="0"/>
        </a:p>
      </dgm:t>
    </dgm:pt>
    <dgm:pt modelId="{63F13673-4CD2-4B88-8428-ED222970DAC4}" type="parTrans" cxnId="{1A5C1BF4-B9F6-4AD9-97C0-8157FADA631B}">
      <dgm:prSet/>
      <dgm:spPr/>
      <dgm:t>
        <a:bodyPr/>
        <a:lstStyle/>
        <a:p>
          <a:endParaRPr lang="zh-CN" altLang="en-US"/>
        </a:p>
      </dgm:t>
    </dgm:pt>
    <dgm:pt modelId="{BF40C405-3E66-4F8D-B0F9-F17B22F5E9C6}" type="sibTrans" cxnId="{1A5C1BF4-B9F6-4AD9-97C0-8157FADA631B}">
      <dgm:prSet/>
      <dgm:spPr/>
      <dgm:t>
        <a:bodyPr/>
        <a:lstStyle/>
        <a:p>
          <a:endParaRPr lang="zh-CN" altLang="en-US"/>
        </a:p>
      </dgm:t>
    </dgm:pt>
    <dgm:pt modelId="{B07FD07E-5D0B-4EC2-BE10-B04376958C53}">
      <dgm:prSet phldrT="[文本]"/>
      <dgm:spPr/>
      <dgm:t>
        <a:bodyPr/>
        <a:lstStyle/>
        <a:p>
          <a:pPr>
            <a:lnSpc>
              <a:spcPct val="100000"/>
            </a:lnSpc>
            <a:spcBef>
              <a:spcPts val="0"/>
            </a:spcBef>
            <a:spcAft>
              <a:spcPts val="0"/>
            </a:spcAft>
          </a:pPr>
          <a:r>
            <a:rPr lang="zh-CN" altLang="en-US" dirty="0" smtClean="0"/>
            <a:t>劳务中介机构</a:t>
          </a:r>
          <a:endParaRPr lang="zh-CN" altLang="en-US" dirty="0"/>
        </a:p>
      </dgm:t>
    </dgm:pt>
    <dgm:pt modelId="{F1F2942E-E133-48EC-8D83-D98B8553C3C9}" type="parTrans" cxnId="{00972F3C-6445-434D-BE5F-24AF101181E3}">
      <dgm:prSet/>
      <dgm:spPr/>
      <dgm:t>
        <a:bodyPr/>
        <a:lstStyle/>
        <a:p>
          <a:endParaRPr lang="zh-CN" altLang="en-US"/>
        </a:p>
      </dgm:t>
    </dgm:pt>
    <dgm:pt modelId="{4679B420-F17F-457E-B00D-14A2E7E8E843}" type="sibTrans" cxnId="{00972F3C-6445-434D-BE5F-24AF101181E3}">
      <dgm:prSet/>
      <dgm:spPr/>
      <dgm:t>
        <a:bodyPr/>
        <a:lstStyle/>
        <a:p>
          <a:endParaRPr lang="zh-CN" altLang="en-US"/>
        </a:p>
      </dgm:t>
    </dgm:pt>
    <dgm:pt modelId="{A8495892-F99D-4C04-9156-0889C2F8EBAC}">
      <dgm:prSet phldrT="[文本]"/>
      <dgm:spPr/>
      <dgm:t>
        <a:bodyPr/>
        <a:lstStyle/>
        <a:p>
          <a:pPr>
            <a:lnSpc>
              <a:spcPct val="100000"/>
            </a:lnSpc>
            <a:spcBef>
              <a:spcPts val="0"/>
            </a:spcBef>
            <a:spcAft>
              <a:spcPts val="0"/>
            </a:spcAft>
          </a:pPr>
          <a:r>
            <a:rPr lang="zh-CN" altLang="en-US" dirty="0" smtClean="0"/>
            <a:t>教育机构</a:t>
          </a:r>
          <a:endParaRPr lang="zh-CN" altLang="en-US" dirty="0"/>
        </a:p>
      </dgm:t>
    </dgm:pt>
    <dgm:pt modelId="{9EBBF9D2-41DB-487C-B6D5-4F44E7E3AFC0}" type="parTrans" cxnId="{50EBAE92-B779-409B-9F07-BF1866B30E26}">
      <dgm:prSet/>
      <dgm:spPr/>
      <dgm:t>
        <a:bodyPr/>
        <a:lstStyle/>
        <a:p>
          <a:endParaRPr lang="zh-CN" altLang="en-US"/>
        </a:p>
      </dgm:t>
    </dgm:pt>
    <dgm:pt modelId="{E7BDB873-431B-4717-A3CE-A9FAC7A77A4D}" type="sibTrans" cxnId="{50EBAE92-B779-409B-9F07-BF1866B30E26}">
      <dgm:prSet/>
      <dgm:spPr/>
      <dgm:t>
        <a:bodyPr/>
        <a:lstStyle/>
        <a:p>
          <a:endParaRPr lang="zh-CN" altLang="en-US"/>
        </a:p>
      </dgm:t>
    </dgm:pt>
    <dgm:pt modelId="{B33238E6-AECF-481D-94BD-4C4BB7480C84}" type="pres">
      <dgm:prSet presAssocID="{8BEB2C15-137A-49C4-844B-0D9B8B3F7958}" presName="Name0" presStyleCnt="0">
        <dgm:presLayoutVars>
          <dgm:dir/>
          <dgm:resizeHandles val="exact"/>
        </dgm:presLayoutVars>
      </dgm:prSet>
      <dgm:spPr/>
      <dgm:t>
        <a:bodyPr/>
        <a:lstStyle/>
        <a:p>
          <a:endParaRPr lang="zh-CN" altLang="en-US"/>
        </a:p>
      </dgm:t>
    </dgm:pt>
    <dgm:pt modelId="{0C8FEB25-EE6A-483E-83B0-84CA20323868}" type="pres">
      <dgm:prSet presAssocID="{4FAB6AF9-3D7D-4AE4-9A30-12B8153BC92E}" presName="composite" presStyleCnt="0"/>
      <dgm:spPr/>
    </dgm:pt>
    <dgm:pt modelId="{5D684AD2-99EA-466C-97F8-513346725CD7}" type="pres">
      <dgm:prSet presAssocID="{4FAB6AF9-3D7D-4AE4-9A30-12B8153BC92E}" presName="rect1" presStyleLbl="bgImgPlace1" presStyleIdx="0" presStyleCnt="4"/>
      <dgm:spPr>
        <a:blipFill>
          <a:blip xmlns:r="http://schemas.openxmlformats.org/officeDocument/2006/relationships" r:embed="rId1">
            <a:extLst>
              <a:ext uri="{28A0092B-C50C-407E-A947-70E740481C1C}">
                <a14:useLocalDpi xmlns:a14="http://schemas.microsoft.com/office/drawing/2010/main" xmlns="" val="0"/>
              </a:ext>
            </a:extLst>
          </a:blip>
          <a:srcRect/>
          <a:stretch>
            <a:fillRect l="-10000" r="-10000"/>
          </a:stretch>
        </a:blipFill>
      </dgm:spPr>
    </dgm:pt>
    <dgm:pt modelId="{F93CF907-1433-4BD8-BE97-8F03D7F16100}" type="pres">
      <dgm:prSet presAssocID="{4FAB6AF9-3D7D-4AE4-9A30-12B8153BC92E}" presName="wedgeRectCallout1" presStyleLbl="node1" presStyleIdx="0" presStyleCnt="4">
        <dgm:presLayoutVars>
          <dgm:bulletEnabled val="1"/>
        </dgm:presLayoutVars>
      </dgm:prSet>
      <dgm:spPr/>
      <dgm:t>
        <a:bodyPr/>
        <a:lstStyle/>
        <a:p>
          <a:endParaRPr lang="zh-CN" altLang="en-US"/>
        </a:p>
      </dgm:t>
    </dgm:pt>
    <dgm:pt modelId="{7A7C0172-8D6C-4882-B81D-EA3F7CA59F74}" type="pres">
      <dgm:prSet presAssocID="{8CD70B59-40F7-43AE-9BC9-E49D2CD24F20}" presName="sibTrans" presStyleCnt="0"/>
      <dgm:spPr/>
    </dgm:pt>
    <dgm:pt modelId="{1276EAC0-E4EE-4934-9D35-5D7F7612B5CE}" type="pres">
      <dgm:prSet presAssocID="{825BD8CD-8C94-44C8-8DC3-84007CB5F192}" presName="composite" presStyleCnt="0"/>
      <dgm:spPr/>
    </dgm:pt>
    <dgm:pt modelId="{EDC8CAA8-7857-4C9E-BF11-54596F90ACD8}" type="pres">
      <dgm:prSet presAssocID="{825BD8CD-8C94-44C8-8DC3-84007CB5F192}" presName="rect1" presStyleLbl="bgImgPlace1" presStyleIdx="1" presStyleCnt="4"/>
      <dgm:spPr>
        <a:blipFill>
          <a:blip xmlns:r="http://schemas.openxmlformats.org/officeDocument/2006/relationships" r:embed="rId2">
            <a:extLst>
              <a:ext uri="{28A0092B-C50C-407E-A947-70E740481C1C}">
                <a14:useLocalDpi xmlns:a14="http://schemas.microsoft.com/office/drawing/2010/main" xmlns="" val="0"/>
              </a:ext>
            </a:extLst>
          </a:blip>
          <a:srcRect/>
          <a:stretch>
            <a:fillRect l="-7000" r="-7000"/>
          </a:stretch>
        </a:blipFill>
      </dgm:spPr>
    </dgm:pt>
    <dgm:pt modelId="{55FA998B-431A-4878-A06D-F0D0AEC2C4C1}" type="pres">
      <dgm:prSet presAssocID="{825BD8CD-8C94-44C8-8DC3-84007CB5F192}" presName="wedgeRectCallout1" presStyleLbl="node1" presStyleIdx="1" presStyleCnt="4">
        <dgm:presLayoutVars>
          <dgm:bulletEnabled val="1"/>
        </dgm:presLayoutVars>
      </dgm:prSet>
      <dgm:spPr/>
      <dgm:t>
        <a:bodyPr/>
        <a:lstStyle/>
        <a:p>
          <a:endParaRPr lang="zh-CN" altLang="en-US"/>
        </a:p>
      </dgm:t>
    </dgm:pt>
    <dgm:pt modelId="{14552172-DD7F-4EC1-95A3-B727B0370D00}" type="pres">
      <dgm:prSet presAssocID="{BF40C405-3E66-4F8D-B0F9-F17B22F5E9C6}" presName="sibTrans" presStyleCnt="0"/>
      <dgm:spPr/>
    </dgm:pt>
    <dgm:pt modelId="{BFDE43A5-7215-4553-8ADC-DAE447371763}" type="pres">
      <dgm:prSet presAssocID="{B07FD07E-5D0B-4EC2-BE10-B04376958C53}" presName="composite" presStyleCnt="0"/>
      <dgm:spPr/>
    </dgm:pt>
    <dgm:pt modelId="{D39E9C46-718D-455C-9016-8D9A082A5917}" type="pres">
      <dgm:prSet presAssocID="{B07FD07E-5D0B-4EC2-BE10-B04376958C53}" presName="rect1" presStyleLbl="bgImgPlace1" presStyleIdx="2" presStyleCnt="4"/>
      <dgm:spPr>
        <a:blipFill>
          <a:blip xmlns:r="http://schemas.openxmlformats.org/officeDocument/2006/relationships" r:embed="rId3">
            <a:extLst>
              <a:ext uri="{28A0092B-C50C-407E-A947-70E740481C1C}">
                <a14:useLocalDpi xmlns:a14="http://schemas.microsoft.com/office/drawing/2010/main" xmlns="" val="0"/>
              </a:ext>
            </a:extLst>
          </a:blip>
          <a:srcRect/>
          <a:stretch>
            <a:fillRect t="-13000" b="-13000"/>
          </a:stretch>
        </a:blipFill>
      </dgm:spPr>
    </dgm:pt>
    <dgm:pt modelId="{B3B4DE69-5B50-4F47-8377-B06879B19448}" type="pres">
      <dgm:prSet presAssocID="{B07FD07E-5D0B-4EC2-BE10-B04376958C53}" presName="wedgeRectCallout1" presStyleLbl="node1" presStyleIdx="2" presStyleCnt="4">
        <dgm:presLayoutVars>
          <dgm:bulletEnabled val="1"/>
        </dgm:presLayoutVars>
      </dgm:prSet>
      <dgm:spPr/>
      <dgm:t>
        <a:bodyPr/>
        <a:lstStyle/>
        <a:p>
          <a:endParaRPr lang="zh-CN" altLang="en-US"/>
        </a:p>
      </dgm:t>
    </dgm:pt>
    <dgm:pt modelId="{0402EF67-BABC-47B9-A583-10CE16622DB8}" type="pres">
      <dgm:prSet presAssocID="{4679B420-F17F-457E-B00D-14A2E7E8E843}" presName="sibTrans" presStyleCnt="0"/>
      <dgm:spPr/>
    </dgm:pt>
    <dgm:pt modelId="{EE931F21-8806-4227-A5D2-FB3A60880F3D}" type="pres">
      <dgm:prSet presAssocID="{A8495892-F99D-4C04-9156-0889C2F8EBAC}" presName="composite" presStyleCnt="0"/>
      <dgm:spPr/>
    </dgm:pt>
    <dgm:pt modelId="{D983C506-F063-4D9D-8482-4BF0F62598AC}" type="pres">
      <dgm:prSet presAssocID="{A8495892-F99D-4C04-9156-0889C2F8EBAC}" presName="rect1" presStyleLbl="bgImgPlace1" presStyleIdx="3" presStyleCnt="4"/>
      <dgm:spPr>
        <a:blipFill>
          <a:blip xmlns:r="http://schemas.openxmlformats.org/officeDocument/2006/relationships" r:embed="rId4">
            <a:extLst>
              <a:ext uri="{28A0092B-C50C-407E-A947-70E740481C1C}">
                <a14:useLocalDpi xmlns:a14="http://schemas.microsoft.com/office/drawing/2010/main" xmlns="" val="0"/>
              </a:ext>
            </a:extLst>
          </a:blip>
          <a:srcRect/>
          <a:stretch>
            <a:fillRect l="-15000" r="-15000"/>
          </a:stretch>
        </a:blipFill>
      </dgm:spPr>
    </dgm:pt>
    <dgm:pt modelId="{A073E6E0-56B8-43DC-B1C3-71859ED62518}" type="pres">
      <dgm:prSet presAssocID="{A8495892-F99D-4C04-9156-0889C2F8EBAC}" presName="wedgeRectCallout1" presStyleLbl="node1" presStyleIdx="3" presStyleCnt="4">
        <dgm:presLayoutVars>
          <dgm:bulletEnabled val="1"/>
        </dgm:presLayoutVars>
      </dgm:prSet>
      <dgm:spPr/>
      <dgm:t>
        <a:bodyPr/>
        <a:lstStyle/>
        <a:p>
          <a:endParaRPr lang="zh-CN" altLang="en-US"/>
        </a:p>
      </dgm:t>
    </dgm:pt>
  </dgm:ptLst>
  <dgm:cxnLst>
    <dgm:cxn modelId="{748B915D-D546-41AB-AC28-EC1CFC7F9993}" type="presOf" srcId="{8BEB2C15-137A-49C4-844B-0D9B8B3F7958}" destId="{B33238E6-AECF-481D-94BD-4C4BB7480C84}" srcOrd="0" destOrd="0" presId="urn:microsoft.com/office/officeart/2008/layout/BendingPictureCaptionList"/>
    <dgm:cxn modelId="{77E6A422-01C3-4159-8FC6-A5B4C2C550D7}" type="presOf" srcId="{A8495892-F99D-4C04-9156-0889C2F8EBAC}" destId="{A073E6E0-56B8-43DC-B1C3-71859ED62518}" srcOrd="0" destOrd="0" presId="urn:microsoft.com/office/officeart/2008/layout/BendingPictureCaptionList"/>
    <dgm:cxn modelId="{4D91C60F-6784-471F-85F5-597928AD9E00}" srcId="{8BEB2C15-137A-49C4-844B-0D9B8B3F7958}" destId="{4FAB6AF9-3D7D-4AE4-9A30-12B8153BC92E}" srcOrd="0" destOrd="0" parTransId="{637D8274-C24C-4384-BBFE-64F7DD3AEED9}" sibTransId="{8CD70B59-40F7-43AE-9BC9-E49D2CD24F20}"/>
    <dgm:cxn modelId="{1A5C1BF4-B9F6-4AD9-97C0-8157FADA631B}" srcId="{8BEB2C15-137A-49C4-844B-0D9B8B3F7958}" destId="{825BD8CD-8C94-44C8-8DC3-84007CB5F192}" srcOrd="1" destOrd="0" parTransId="{63F13673-4CD2-4B88-8428-ED222970DAC4}" sibTransId="{BF40C405-3E66-4F8D-B0F9-F17B22F5E9C6}"/>
    <dgm:cxn modelId="{37526E56-127C-4BFA-9C8C-669653E281A6}" type="presOf" srcId="{4FAB6AF9-3D7D-4AE4-9A30-12B8153BC92E}" destId="{F93CF907-1433-4BD8-BE97-8F03D7F16100}" srcOrd="0" destOrd="0" presId="urn:microsoft.com/office/officeart/2008/layout/BendingPictureCaptionList"/>
    <dgm:cxn modelId="{00972F3C-6445-434D-BE5F-24AF101181E3}" srcId="{8BEB2C15-137A-49C4-844B-0D9B8B3F7958}" destId="{B07FD07E-5D0B-4EC2-BE10-B04376958C53}" srcOrd="2" destOrd="0" parTransId="{F1F2942E-E133-48EC-8D83-D98B8553C3C9}" sibTransId="{4679B420-F17F-457E-B00D-14A2E7E8E843}"/>
    <dgm:cxn modelId="{50EBAE92-B779-409B-9F07-BF1866B30E26}" srcId="{8BEB2C15-137A-49C4-844B-0D9B8B3F7958}" destId="{A8495892-F99D-4C04-9156-0889C2F8EBAC}" srcOrd="3" destOrd="0" parTransId="{9EBBF9D2-41DB-487C-B6D5-4F44E7E3AFC0}" sibTransId="{E7BDB873-431B-4717-A3CE-A9FAC7A77A4D}"/>
    <dgm:cxn modelId="{A31DE85C-D048-437D-A5E0-7D95E4B69A0B}" type="presOf" srcId="{B07FD07E-5D0B-4EC2-BE10-B04376958C53}" destId="{B3B4DE69-5B50-4F47-8377-B06879B19448}" srcOrd="0" destOrd="0" presId="urn:microsoft.com/office/officeart/2008/layout/BendingPictureCaptionList"/>
    <dgm:cxn modelId="{138F640F-F309-4FD6-93A7-E373F1F484C7}" type="presOf" srcId="{825BD8CD-8C94-44C8-8DC3-84007CB5F192}" destId="{55FA998B-431A-4878-A06D-F0D0AEC2C4C1}" srcOrd="0" destOrd="0" presId="urn:microsoft.com/office/officeart/2008/layout/BendingPictureCaptionList"/>
    <dgm:cxn modelId="{05F8810F-7581-4416-B689-BC1446E29133}" type="presParOf" srcId="{B33238E6-AECF-481D-94BD-4C4BB7480C84}" destId="{0C8FEB25-EE6A-483E-83B0-84CA20323868}" srcOrd="0" destOrd="0" presId="urn:microsoft.com/office/officeart/2008/layout/BendingPictureCaptionList"/>
    <dgm:cxn modelId="{0553D365-42C5-41A0-B66A-B3A27BD05795}" type="presParOf" srcId="{0C8FEB25-EE6A-483E-83B0-84CA20323868}" destId="{5D684AD2-99EA-466C-97F8-513346725CD7}" srcOrd="0" destOrd="0" presId="urn:microsoft.com/office/officeart/2008/layout/BendingPictureCaptionList"/>
    <dgm:cxn modelId="{AB20908B-EDE0-47DA-8FED-A650764842C3}" type="presParOf" srcId="{0C8FEB25-EE6A-483E-83B0-84CA20323868}" destId="{F93CF907-1433-4BD8-BE97-8F03D7F16100}" srcOrd="1" destOrd="0" presId="urn:microsoft.com/office/officeart/2008/layout/BendingPictureCaptionList"/>
    <dgm:cxn modelId="{9C83FC29-6247-452C-B1A0-A2A19DC2E50E}" type="presParOf" srcId="{B33238E6-AECF-481D-94BD-4C4BB7480C84}" destId="{7A7C0172-8D6C-4882-B81D-EA3F7CA59F74}" srcOrd="1" destOrd="0" presId="urn:microsoft.com/office/officeart/2008/layout/BendingPictureCaptionList"/>
    <dgm:cxn modelId="{CC163F58-6B0A-4D41-B13E-78DEA2AD0143}" type="presParOf" srcId="{B33238E6-AECF-481D-94BD-4C4BB7480C84}" destId="{1276EAC0-E4EE-4934-9D35-5D7F7612B5CE}" srcOrd="2" destOrd="0" presId="urn:microsoft.com/office/officeart/2008/layout/BendingPictureCaptionList"/>
    <dgm:cxn modelId="{DB43AE93-277A-4168-81D4-741B8DBA26ED}" type="presParOf" srcId="{1276EAC0-E4EE-4934-9D35-5D7F7612B5CE}" destId="{EDC8CAA8-7857-4C9E-BF11-54596F90ACD8}" srcOrd="0" destOrd="0" presId="urn:microsoft.com/office/officeart/2008/layout/BendingPictureCaptionList"/>
    <dgm:cxn modelId="{6B63A431-8B61-407A-BBD2-BC2196F80324}" type="presParOf" srcId="{1276EAC0-E4EE-4934-9D35-5D7F7612B5CE}" destId="{55FA998B-431A-4878-A06D-F0D0AEC2C4C1}" srcOrd="1" destOrd="0" presId="urn:microsoft.com/office/officeart/2008/layout/BendingPictureCaptionList"/>
    <dgm:cxn modelId="{3A669D63-82CA-4ECB-86A0-CCE1B9A8D05C}" type="presParOf" srcId="{B33238E6-AECF-481D-94BD-4C4BB7480C84}" destId="{14552172-DD7F-4EC1-95A3-B727B0370D00}" srcOrd="3" destOrd="0" presId="urn:microsoft.com/office/officeart/2008/layout/BendingPictureCaptionList"/>
    <dgm:cxn modelId="{CC01B7D3-461A-41BA-B803-888920A97D43}" type="presParOf" srcId="{B33238E6-AECF-481D-94BD-4C4BB7480C84}" destId="{BFDE43A5-7215-4553-8ADC-DAE447371763}" srcOrd="4" destOrd="0" presId="urn:microsoft.com/office/officeart/2008/layout/BendingPictureCaptionList"/>
    <dgm:cxn modelId="{71EF6F4A-B425-4AF7-8E53-7F67191E781E}" type="presParOf" srcId="{BFDE43A5-7215-4553-8ADC-DAE447371763}" destId="{D39E9C46-718D-455C-9016-8D9A082A5917}" srcOrd="0" destOrd="0" presId="urn:microsoft.com/office/officeart/2008/layout/BendingPictureCaptionList"/>
    <dgm:cxn modelId="{E6E41466-BAF5-4ECA-B425-0469262FC805}" type="presParOf" srcId="{BFDE43A5-7215-4553-8ADC-DAE447371763}" destId="{B3B4DE69-5B50-4F47-8377-B06879B19448}" srcOrd="1" destOrd="0" presId="urn:microsoft.com/office/officeart/2008/layout/BendingPictureCaptionList"/>
    <dgm:cxn modelId="{B9AEF76B-3EEF-466B-BB57-2F70AB1A325A}" type="presParOf" srcId="{B33238E6-AECF-481D-94BD-4C4BB7480C84}" destId="{0402EF67-BABC-47B9-A583-10CE16622DB8}" srcOrd="5" destOrd="0" presId="urn:microsoft.com/office/officeart/2008/layout/BendingPictureCaptionList"/>
    <dgm:cxn modelId="{03F87E66-428C-4470-B0D1-9D9CBEF0F15B}" type="presParOf" srcId="{B33238E6-AECF-481D-94BD-4C4BB7480C84}" destId="{EE931F21-8806-4227-A5D2-FB3A60880F3D}" srcOrd="6" destOrd="0" presId="urn:microsoft.com/office/officeart/2008/layout/BendingPictureCaptionList"/>
    <dgm:cxn modelId="{16B8D78F-8EA6-4A43-8EF9-ED430665C31E}" type="presParOf" srcId="{EE931F21-8806-4227-A5D2-FB3A60880F3D}" destId="{D983C506-F063-4D9D-8482-4BF0F62598AC}" srcOrd="0" destOrd="0" presId="urn:microsoft.com/office/officeart/2008/layout/BendingPictureCaptionList"/>
    <dgm:cxn modelId="{B5EF6425-527F-42BE-9ADA-B3B39C5ECA1D}" type="presParOf" srcId="{EE931F21-8806-4227-A5D2-FB3A60880F3D}" destId="{A073E6E0-56B8-43DC-B1C3-71859ED62518}" srcOrd="1" destOrd="0" presId="urn:microsoft.com/office/officeart/2008/layout/BendingPictureCaption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140612D-4EA0-4316-B439-B3A7EABC16BA}" type="doc">
      <dgm:prSet loTypeId="urn:microsoft.com/office/officeart/2009/3/layout/PlusandMinus" loCatId="relationship" qsTypeId="urn:microsoft.com/office/officeart/2005/8/quickstyle/simple1" qsCatId="simple" csTypeId="urn:microsoft.com/office/officeart/2005/8/colors/colorful5" csCatId="colorful" phldr="1"/>
      <dgm:spPr/>
      <dgm:t>
        <a:bodyPr/>
        <a:lstStyle/>
        <a:p>
          <a:endParaRPr lang="zh-CN" altLang="en-US"/>
        </a:p>
      </dgm:t>
    </dgm:pt>
    <dgm:pt modelId="{90A0E2FD-8B1D-48F0-A3E2-F3162C002602}">
      <dgm:prSet phldrT="[文本]"/>
      <dgm:spPr/>
      <dgm:t>
        <a:bodyPr/>
        <a:lstStyle/>
        <a:p>
          <a:pPr>
            <a:lnSpc>
              <a:spcPct val="100000"/>
            </a:lnSpc>
            <a:spcBef>
              <a:spcPts val="0"/>
            </a:spcBef>
            <a:spcAft>
              <a:spcPts val="0"/>
            </a:spcAft>
          </a:pPr>
          <a:r>
            <a:rPr lang="zh-CN" altLang="en-US" sz="1700" b="1" dirty="0" smtClean="0"/>
            <a:t>优点</a:t>
          </a:r>
          <a:endParaRPr lang="zh-CN" altLang="en-US" sz="1700" b="1" dirty="0"/>
        </a:p>
      </dgm:t>
    </dgm:pt>
    <dgm:pt modelId="{878CDEB8-72A1-49B4-8DF9-790D9FF3F9BD}" type="parTrans" cxnId="{6D41F79A-2B85-4D22-B93B-290680EDEA42}">
      <dgm:prSet/>
      <dgm:spPr/>
      <dgm:t>
        <a:bodyPr/>
        <a:lstStyle/>
        <a:p>
          <a:endParaRPr lang="zh-CN" altLang="en-US"/>
        </a:p>
      </dgm:t>
    </dgm:pt>
    <dgm:pt modelId="{5F9F0E49-8EC8-4471-921F-BF1A51460466}" type="sibTrans" cxnId="{6D41F79A-2B85-4D22-B93B-290680EDEA42}">
      <dgm:prSet/>
      <dgm:spPr/>
      <dgm:t>
        <a:bodyPr/>
        <a:lstStyle/>
        <a:p>
          <a:endParaRPr lang="zh-CN" altLang="en-US"/>
        </a:p>
      </dgm:t>
    </dgm:pt>
    <dgm:pt modelId="{7C9888B5-EC37-415C-8D98-481EA9DCB945}">
      <dgm:prSet phldrT="[文本]"/>
      <dgm:spPr/>
      <dgm:t>
        <a:bodyPr/>
        <a:lstStyle/>
        <a:p>
          <a:pPr>
            <a:lnSpc>
              <a:spcPct val="100000"/>
            </a:lnSpc>
            <a:spcBef>
              <a:spcPts val="0"/>
            </a:spcBef>
            <a:spcAft>
              <a:spcPts val="0"/>
            </a:spcAft>
          </a:pPr>
          <a:r>
            <a:rPr lang="zh-CN" altLang="en-US" sz="1700" b="1" dirty="0" smtClean="0"/>
            <a:t>缺点</a:t>
          </a:r>
          <a:endParaRPr lang="zh-CN" altLang="en-US" sz="1700" b="1" dirty="0"/>
        </a:p>
      </dgm:t>
    </dgm:pt>
    <dgm:pt modelId="{98DD2A46-667D-4E77-820B-17840830DC6C}" type="parTrans" cxnId="{6FE15E99-C041-40A7-9D25-A2B4F523D88B}">
      <dgm:prSet/>
      <dgm:spPr/>
      <dgm:t>
        <a:bodyPr/>
        <a:lstStyle/>
        <a:p>
          <a:endParaRPr lang="zh-CN" altLang="en-US"/>
        </a:p>
      </dgm:t>
    </dgm:pt>
    <dgm:pt modelId="{6B64BE5D-811F-487B-B906-C05A92F5DD12}" type="sibTrans" cxnId="{6FE15E99-C041-40A7-9D25-A2B4F523D88B}">
      <dgm:prSet/>
      <dgm:spPr/>
      <dgm:t>
        <a:bodyPr/>
        <a:lstStyle/>
        <a:p>
          <a:endParaRPr lang="zh-CN" altLang="en-US"/>
        </a:p>
      </dgm:t>
    </dgm:pt>
    <dgm:pt modelId="{7F332B5B-8D14-4646-BCB1-63495F2F337B}">
      <dgm:prSet phldrT="[文本]" custT="1"/>
      <dgm:spPr/>
      <dgm:t>
        <a:bodyPr/>
        <a:lstStyle/>
        <a:p>
          <a:pPr>
            <a:lnSpc>
              <a:spcPct val="100000"/>
            </a:lnSpc>
            <a:spcBef>
              <a:spcPct val="0"/>
            </a:spcBef>
            <a:spcAft>
              <a:spcPct val="0"/>
            </a:spcAft>
          </a:pPr>
          <a:r>
            <a:rPr lang="zh-CN" altLang="en-US" sz="1400" dirty="0" smtClean="0"/>
            <a:t>能给组织带来新观念、新思想、新技术和新方法</a:t>
          </a:r>
          <a:endParaRPr lang="zh-CN" altLang="en-US" sz="1400" dirty="0"/>
        </a:p>
      </dgm:t>
    </dgm:pt>
    <dgm:pt modelId="{6C1FD71F-CEA7-49C2-9240-1883960C78BC}" type="parTrans" cxnId="{1A3E7799-C6EA-4FB0-B2B7-095F3B3F3BED}">
      <dgm:prSet/>
      <dgm:spPr/>
      <dgm:t>
        <a:bodyPr/>
        <a:lstStyle/>
        <a:p>
          <a:endParaRPr lang="zh-CN" altLang="en-US"/>
        </a:p>
      </dgm:t>
    </dgm:pt>
    <dgm:pt modelId="{095F2F69-885C-406D-8997-F10CDD23E5F0}" type="sibTrans" cxnId="{1A3E7799-C6EA-4FB0-B2B7-095F3B3F3BED}">
      <dgm:prSet/>
      <dgm:spPr/>
      <dgm:t>
        <a:bodyPr/>
        <a:lstStyle/>
        <a:p>
          <a:endParaRPr lang="zh-CN" altLang="en-US"/>
        </a:p>
      </dgm:t>
    </dgm:pt>
    <dgm:pt modelId="{10943351-0F2C-4C2C-A3B9-220D43E6E5D7}">
      <dgm:prSet phldrT="[文本]" custT="1"/>
      <dgm:spPr/>
      <dgm:t>
        <a:bodyPr/>
        <a:lstStyle/>
        <a:p>
          <a:pPr>
            <a:lnSpc>
              <a:spcPct val="100000"/>
            </a:lnSpc>
            <a:spcBef>
              <a:spcPct val="0"/>
            </a:spcBef>
            <a:spcAft>
              <a:spcPct val="0"/>
            </a:spcAft>
          </a:pPr>
          <a:r>
            <a:rPr lang="zh-CN" altLang="en-US" sz="1400" dirty="0" smtClean="0"/>
            <a:t>能较客观地评价组织工作，洞察存在的问题</a:t>
          </a:r>
          <a:endParaRPr lang="zh-CN" altLang="en-US" sz="1400" dirty="0"/>
        </a:p>
      </dgm:t>
    </dgm:pt>
    <dgm:pt modelId="{19397D7B-BD62-442A-8732-E8C4B9E324A3}" type="parTrans" cxnId="{E0602BD9-5811-4C89-937D-A3DED215846E}">
      <dgm:prSet/>
      <dgm:spPr/>
      <dgm:t>
        <a:bodyPr/>
        <a:lstStyle/>
        <a:p>
          <a:endParaRPr lang="zh-CN" altLang="en-US"/>
        </a:p>
      </dgm:t>
    </dgm:pt>
    <dgm:pt modelId="{22E17C69-00C6-49CA-B621-1504110E2D0D}" type="sibTrans" cxnId="{E0602BD9-5811-4C89-937D-A3DED215846E}">
      <dgm:prSet/>
      <dgm:spPr/>
      <dgm:t>
        <a:bodyPr/>
        <a:lstStyle/>
        <a:p>
          <a:endParaRPr lang="zh-CN" altLang="en-US"/>
        </a:p>
      </dgm:t>
    </dgm:pt>
    <dgm:pt modelId="{023222EF-17C9-4D79-A410-1138F3D2E25A}">
      <dgm:prSet custT="1"/>
      <dgm:spPr/>
      <dgm:t>
        <a:bodyPr/>
        <a:lstStyle/>
        <a:p>
          <a:pPr>
            <a:lnSpc>
              <a:spcPct val="100000"/>
            </a:lnSpc>
            <a:spcBef>
              <a:spcPct val="0"/>
            </a:spcBef>
            <a:spcAft>
              <a:spcPct val="0"/>
            </a:spcAft>
          </a:pPr>
          <a:r>
            <a:rPr lang="zh-CN" altLang="en-US" sz="1400" dirty="0" smtClean="0"/>
            <a:t>外聘费用通常比培训一个内部成员要便宜</a:t>
          </a:r>
          <a:endParaRPr lang="zh-CN" altLang="en-US" sz="1400" dirty="0"/>
        </a:p>
      </dgm:t>
    </dgm:pt>
    <dgm:pt modelId="{53295D21-4FEE-417E-B77D-A9855F85DBEB}" type="parTrans" cxnId="{FAF18F3E-1D19-4BFE-9F7B-301EDF48BD6C}">
      <dgm:prSet/>
      <dgm:spPr/>
      <dgm:t>
        <a:bodyPr/>
        <a:lstStyle/>
        <a:p>
          <a:endParaRPr lang="zh-CN" altLang="en-US"/>
        </a:p>
      </dgm:t>
    </dgm:pt>
    <dgm:pt modelId="{25422BB6-51AF-4F87-A63B-BA8535722365}" type="sibTrans" cxnId="{FAF18F3E-1D19-4BFE-9F7B-301EDF48BD6C}">
      <dgm:prSet/>
      <dgm:spPr/>
      <dgm:t>
        <a:bodyPr/>
        <a:lstStyle/>
        <a:p>
          <a:endParaRPr lang="zh-CN" altLang="en-US"/>
        </a:p>
      </dgm:t>
    </dgm:pt>
    <dgm:pt modelId="{254AE952-3488-4FF9-A35E-07D07E04E457}">
      <dgm:prSet custT="1"/>
      <dgm:spPr/>
      <dgm:t>
        <a:bodyPr/>
        <a:lstStyle/>
        <a:p>
          <a:pPr>
            <a:lnSpc>
              <a:spcPct val="100000"/>
            </a:lnSpc>
            <a:spcBef>
              <a:spcPct val="0"/>
            </a:spcBef>
            <a:spcAft>
              <a:spcPct val="0"/>
            </a:spcAft>
          </a:pPr>
          <a:r>
            <a:rPr lang="zh-CN" altLang="en-US" sz="1400" dirty="0" smtClean="0"/>
            <a:t>使用灵活</a:t>
          </a:r>
          <a:endParaRPr lang="zh-CN" altLang="en-US" sz="1400" dirty="0"/>
        </a:p>
      </dgm:t>
    </dgm:pt>
    <dgm:pt modelId="{26ADB434-C159-4A16-A5CA-4244347CC3D8}" type="parTrans" cxnId="{A143AC33-76C5-47CB-A232-D3E1E1B4DD41}">
      <dgm:prSet/>
      <dgm:spPr/>
      <dgm:t>
        <a:bodyPr/>
        <a:lstStyle/>
        <a:p>
          <a:endParaRPr lang="zh-CN" altLang="en-US"/>
        </a:p>
      </dgm:t>
    </dgm:pt>
    <dgm:pt modelId="{8A2DBFE2-E2D0-446B-91C8-08369165C16A}" type="sibTrans" cxnId="{A143AC33-76C5-47CB-A232-D3E1E1B4DD41}">
      <dgm:prSet/>
      <dgm:spPr/>
      <dgm:t>
        <a:bodyPr/>
        <a:lstStyle/>
        <a:p>
          <a:endParaRPr lang="zh-CN" altLang="en-US"/>
        </a:p>
      </dgm:t>
    </dgm:pt>
    <dgm:pt modelId="{F3CCE61A-2F4D-41C8-8ED2-95DA86AF0231}">
      <dgm:prSet phldrT="[文本]" custT="1"/>
      <dgm:spPr/>
      <dgm:t>
        <a:bodyPr/>
        <a:lstStyle/>
        <a:p>
          <a:pPr>
            <a:lnSpc>
              <a:spcPct val="100000"/>
            </a:lnSpc>
            <a:spcBef>
              <a:spcPct val="0"/>
            </a:spcBef>
            <a:spcAft>
              <a:spcPct val="0"/>
            </a:spcAft>
          </a:pPr>
          <a:r>
            <a:rPr lang="zh-CN" altLang="en-US" sz="1400" dirty="0" smtClean="0"/>
            <a:t>可能挫伤内部成员的工作积极性</a:t>
          </a:r>
          <a:endParaRPr lang="zh-CN" altLang="en-US" sz="1400" dirty="0"/>
        </a:p>
      </dgm:t>
    </dgm:pt>
    <dgm:pt modelId="{10849E94-A836-4737-8B1D-01F3850F5E9F}" type="parTrans" cxnId="{7F9A7AD8-CE69-457B-B0DB-8ED3935843EC}">
      <dgm:prSet/>
      <dgm:spPr/>
      <dgm:t>
        <a:bodyPr/>
        <a:lstStyle/>
        <a:p>
          <a:endParaRPr lang="zh-CN" altLang="en-US"/>
        </a:p>
      </dgm:t>
    </dgm:pt>
    <dgm:pt modelId="{1892DA99-CAB2-483A-BCBA-E141E0F9DC2F}" type="sibTrans" cxnId="{7F9A7AD8-CE69-457B-B0DB-8ED3935843EC}">
      <dgm:prSet/>
      <dgm:spPr/>
      <dgm:t>
        <a:bodyPr/>
        <a:lstStyle/>
        <a:p>
          <a:endParaRPr lang="zh-CN" altLang="en-US"/>
        </a:p>
      </dgm:t>
    </dgm:pt>
    <dgm:pt modelId="{AFFFC2B5-F70F-4BB9-BD10-665A8D17849C}">
      <dgm:prSet custT="1"/>
      <dgm:spPr/>
      <dgm:t>
        <a:bodyPr/>
        <a:lstStyle/>
        <a:p>
          <a:pPr>
            <a:lnSpc>
              <a:spcPct val="100000"/>
            </a:lnSpc>
            <a:spcBef>
              <a:spcPct val="0"/>
            </a:spcBef>
            <a:spcAft>
              <a:spcPct val="0"/>
            </a:spcAft>
          </a:pPr>
          <a:r>
            <a:rPr lang="zh-CN" altLang="en-US" sz="1400" dirty="0" smtClean="0"/>
            <a:t>需要较长调整时间来适应组织环境和工作</a:t>
          </a:r>
          <a:endParaRPr lang="zh-CN" altLang="en-US" sz="1400" dirty="0"/>
        </a:p>
      </dgm:t>
    </dgm:pt>
    <dgm:pt modelId="{BD7BF967-2832-41D8-A09C-69BD8375FDAB}" type="parTrans" cxnId="{23890D46-71B9-4E17-91F7-60C7C79CEA7D}">
      <dgm:prSet/>
      <dgm:spPr/>
      <dgm:t>
        <a:bodyPr/>
        <a:lstStyle/>
        <a:p>
          <a:endParaRPr lang="zh-CN" altLang="en-US"/>
        </a:p>
      </dgm:t>
    </dgm:pt>
    <dgm:pt modelId="{508C1688-82F1-4D12-A5C6-F5B054FC2239}" type="sibTrans" cxnId="{23890D46-71B9-4E17-91F7-60C7C79CEA7D}">
      <dgm:prSet/>
      <dgm:spPr/>
      <dgm:t>
        <a:bodyPr/>
        <a:lstStyle/>
        <a:p>
          <a:endParaRPr lang="zh-CN" altLang="en-US"/>
        </a:p>
      </dgm:t>
    </dgm:pt>
    <dgm:pt modelId="{A8118F1C-7208-4A3C-AFEE-FD105A8658F8}">
      <dgm:prSet custT="1"/>
      <dgm:spPr/>
      <dgm:t>
        <a:bodyPr/>
        <a:lstStyle/>
        <a:p>
          <a:pPr>
            <a:lnSpc>
              <a:spcPct val="100000"/>
            </a:lnSpc>
            <a:spcBef>
              <a:spcPct val="0"/>
            </a:spcBef>
            <a:spcAft>
              <a:spcPct val="0"/>
            </a:spcAft>
          </a:pPr>
          <a:r>
            <a:rPr lang="zh-CN" altLang="en-US" sz="1400" dirty="0" smtClean="0"/>
            <a:t>外聘管理人员可能照搬老经验来管理新组织，而忽视了调整自身来适应该组织</a:t>
          </a:r>
          <a:endParaRPr lang="zh-CN" altLang="en-US" sz="1400" dirty="0"/>
        </a:p>
      </dgm:t>
    </dgm:pt>
    <dgm:pt modelId="{A825501F-082F-42EA-94C2-6A7C4CBBD43B}" type="parTrans" cxnId="{1BD90419-235E-488E-8A2E-D303E74A925E}">
      <dgm:prSet/>
      <dgm:spPr/>
      <dgm:t>
        <a:bodyPr/>
        <a:lstStyle/>
        <a:p>
          <a:endParaRPr lang="zh-CN" altLang="en-US"/>
        </a:p>
      </dgm:t>
    </dgm:pt>
    <dgm:pt modelId="{7688D4AB-6CE7-406F-92CD-399DB9578C7E}" type="sibTrans" cxnId="{1BD90419-235E-488E-8A2E-D303E74A925E}">
      <dgm:prSet/>
      <dgm:spPr/>
      <dgm:t>
        <a:bodyPr/>
        <a:lstStyle/>
        <a:p>
          <a:endParaRPr lang="zh-CN" altLang="en-US"/>
        </a:p>
      </dgm:t>
    </dgm:pt>
    <dgm:pt modelId="{44A8134D-C90B-4322-BCEB-36000D075A74}" type="pres">
      <dgm:prSet presAssocID="{7140612D-4EA0-4316-B439-B3A7EABC16BA}" presName="Name0" presStyleCnt="0">
        <dgm:presLayoutVars>
          <dgm:chMax val="2"/>
          <dgm:chPref val="2"/>
          <dgm:dir/>
          <dgm:animOne/>
          <dgm:resizeHandles val="exact"/>
        </dgm:presLayoutVars>
      </dgm:prSet>
      <dgm:spPr/>
      <dgm:t>
        <a:bodyPr/>
        <a:lstStyle/>
        <a:p>
          <a:endParaRPr lang="zh-CN" altLang="en-US"/>
        </a:p>
      </dgm:t>
    </dgm:pt>
    <dgm:pt modelId="{CDD30F08-A4E3-4BE7-AE37-7C549345CACA}" type="pres">
      <dgm:prSet presAssocID="{7140612D-4EA0-4316-B439-B3A7EABC16BA}" presName="Background" presStyleLbl="bgImgPlace1" presStyleIdx="0" presStyleCnt="1"/>
      <dgm:spPr/>
      <dgm:t>
        <a:bodyPr/>
        <a:lstStyle/>
        <a:p>
          <a:endParaRPr lang="zh-CN" altLang="en-US"/>
        </a:p>
      </dgm:t>
    </dgm:pt>
    <dgm:pt modelId="{61E8249B-18BC-452C-AEFE-C713F9987A38}" type="pres">
      <dgm:prSet presAssocID="{7140612D-4EA0-4316-B439-B3A7EABC16BA}" presName="ParentText1" presStyleLbl="revTx" presStyleIdx="0" presStyleCnt="2">
        <dgm:presLayoutVars>
          <dgm:chMax val="0"/>
          <dgm:chPref val="0"/>
          <dgm:bulletEnabled val="1"/>
        </dgm:presLayoutVars>
      </dgm:prSet>
      <dgm:spPr/>
      <dgm:t>
        <a:bodyPr/>
        <a:lstStyle/>
        <a:p>
          <a:endParaRPr lang="zh-CN" altLang="en-US"/>
        </a:p>
      </dgm:t>
    </dgm:pt>
    <dgm:pt modelId="{4B1C669D-5EC2-4D52-B4CC-E6B038F10837}" type="pres">
      <dgm:prSet presAssocID="{7140612D-4EA0-4316-B439-B3A7EABC16BA}" presName="ParentText2" presStyleLbl="revTx" presStyleIdx="1" presStyleCnt="2">
        <dgm:presLayoutVars>
          <dgm:chMax val="0"/>
          <dgm:chPref val="0"/>
          <dgm:bulletEnabled val="1"/>
        </dgm:presLayoutVars>
      </dgm:prSet>
      <dgm:spPr/>
      <dgm:t>
        <a:bodyPr/>
        <a:lstStyle/>
        <a:p>
          <a:endParaRPr lang="zh-CN" altLang="en-US"/>
        </a:p>
      </dgm:t>
    </dgm:pt>
    <dgm:pt modelId="{6F2E70B8-0933-406A-930B-A7EEE364C238}" type="pres">
      <dgm:prSet presAssocID="{7140612D-4EA0-4316-B439-B3A7EABC16BA}" presName="Plus" presStyleLbl="alignNode1" presStyleIdx="0" presStyleCnt="2" custScaleX="51279" custScaleY="51279"/>
      <dgm:spPr/>
      <dgm:t>
        <a:bodyPr/>
        <a:lstStyle/>
        <a:p>
          <a:endParaRPr lang="zh-CN" altLang="en-US"/>
        </a:p>
      </dgm:t>
    </dgm:pt>
    <dgm:pt modelId="{4BF00845-3288-4BA9-A4BF-9220D0DDA061}" type="pres">
      <dgm:prSet presAssocID="{7140612D-4EA0-4316-B439-B3A7EABC16BA}" presName="Minus" presStyleLbl="alignNode1" presStyleIdx="1" presStyleCnt="2" custScaleX="51279" custScaleY="51279"/>
      <dgm:spPr/>
      <dgm:t>
        <a:bodyPr/>
        <a:lstStyle/>
        <a:p>
          <a:endParaRPr lang="zh-CN" altLang="en-US"/>
        </a:p>
      </dgm:t>
    </dgm:pt>
    <dgm:pt modelId="{03E468FB-2CEC-4C0E-A0F1-0355DFE2B905}" type="pres">
      <dgm:prSet presAssocID="{7140612D-4EA0-4316-B439-B3A7EABC16BA}" presName="Divider" presStyleLbl="parChTrans1D1" presStyleIdx="0" presStyleCnt="1"/>
      <dgm:spPr/>
      <dgm:t>
        <a:bodyPr/>
        <a:lstStyle/>
        <a:p>
          <a:endParaRPr lang="zh-CN" altLang="en-US"/>
        </a:p>
      </dgm:t>
    </dgm:pt>
  </dgm:ptLst>
  <dgm:cxnLst>
    <dgm:cxn modelId="{FAF18F3E-1D19-4BFE-9F7B-301EDF48BD6C}" srcId="{90A0E2FD-8B1D-48F0-A3E2-F3162C002602}" destId="{023222EF-17C9-4D79-A410-1138F3D2E25A}" srcOrd="2" destOrd="0" parTransId="{53295D21-4FEE-417E-B77D-A9855F85DBEB}" sibTransId="{25422BB6-51AF-4F87-A63B-BA8535722365}"/>
    <dgm:cxn modelId="{BD054702-9566-48B0-ADD0-173CE7EE5DA5}" type="presOf" srcId="{023222EF-17C9-4D79-A410-1138F3D2E25A}" destId="{61E8249B-18BC-452C-AEFE-C713F9987A38}" srcOrd="0" destOrd="3" presId="urn:microsoft.com/office/officeart/2009/3/layout/PlusandMinus"/>
    <dgm:cxn modelId="{1BD90419-235E-488E-8A2E-D303E74A925E}" srcId="{7C9888B5-EC37-415C-8D98-481EA9DCB945}" destId="{A8118F1C-7208-4A3C-AFEE-FD105A8658F8}" srcOrd="2" destOrd="0" parTransId="{A825501F-082F-42EA-94C2-6A7C4CBBD43B}" sibTransId="{7688D4AB-6CE7-406F-92CD-399DB9578C7E}"/>
    <dgm:cxn modelId="{6FE15E99-C041-40A7-9D25-A2B4F523D88B}" srcId="{7140612D-4EA0-4316-B439-B3A7EABC16BA}" destId="{7C9888B5-EC37-415C-8D98-481EA9DCB945}" srcOrd="1" destOrd="0" parTransId="{98DD2A46-667D-4E77-820B-17840830DC6C}" sibTransId="{6B64BE5D-811F-487B-B906-C05A92F5DD12}"/>
    <dgm:cxn modelId="{0FD3907A-83C8-4BBB-B1AF-A419E9567B98}" type="presOf" srcId="{90A0E2FD-8B1D-48F0-A3E2-F3162C002602}" destId="{61E8249B-18BC-452C-AEFE-C713F9987A38}" srcOrd="0" destOrd="0" presId="urn:microsoft.com/office/officeart/2009/3/layout/PlusandMinus"/>
    <dgm:cxn modelId="{8F32E8AF-2CBB-4971-BC05-4073066F0C12}" type="presOf" srcId="{A8118F1C-7208-4A3C-AFEE-FD105A8658F8}" destId="{4B1C669D-5EC2-4D52-B4CC-E6B038F10837}" srcOrd="0" destOrd="3" presId="urn:microsoft.com/office/officeart/2009/3/layout/PlusandMinus"/>
    <dgm:cxn modelId="{6D41F79A-2B85-4D22-B93B-290680EDEA42}" srcId="{7140612D-4EA0-4316-B439-B3A7EABC16BA}" destId="{90A0E2FD-8B1D-48F0-A3E2-F3162C002602}" srcOrd="0" destOrd="0" parTransId="{878CDEB8-72A1-49B4-8DF9-790D9FF3F9BD}" sibTransId="{5F9F0E49-8EC8-4471-921F-BF1A51460466}"/>
    <dgm:cxn modelId="{BEF84789-F191-408E-9095-CAB26359E16B}" type="presOf" srcId="{AFFFC2B5-F70F-4BB9-BD10-665A8D17849C}" destId="{4B1C669D-5EC2-4D52-B4CC-E6B038F10837}" srcOrd="0" destOrd="2" presId="urn:microsoft.com/office/officeart/2009/3/layout/PlusandMinus"/>
    <dgm:cxn modelId="{23890D46-71B9-4E17-91F7-60C7C79CEA7D}" srcId="{7C9888B5-EC37-415C-8D98-481EA9DCB945}" destId="{AFFFC2B5-F70F-4BB9-BD10-665A8D17849C}" srcOrd="1" destOrd="0" parTransId="{BD7BF967-2832-41D8-A09C-69BD8375FDAB}" sibTransId="{508C1688-82F1-4D12-A5C6-F5B054FC2239}"/>
    <dgm:cxn modelId="{29227B2D-7EA9-4903-AA9A-ECBC00DDC118}" type="presOf" srcId="{7140612D-4EA0-4316-B439-B3A7EABC16BA}" destId="{44A8134D-C90B-4322-BCEB-36000D075A74}" srcOrd="0" destOrd="0" presId="urn:microsoft.com/office/officeart/2009/3/layout/PlusandMinus"/>
    <dgm:cxn modelId="{52AD4FBD-1BEB-45F2-B35F-CD33769326E9}" type="presOf" srcId="{10943351-0F2C-4C2C-A3B9-220D43E6E5D7}" destId="{61E8249B-18BC-452C-AEFE-C713F9987A38}" srcOrd="0" destOrd="2" presId="urn:microsoft.com/office/officeart/2009/3/layout/PlusandMinus"/>
    <dgm:cxn modelId="{41CDC1E2-F5D1-4922-99BE-4C2504D2E2F3}" type="presOf" srcId="{254AE952-3488-4FF9-A35E-07D07E04E457}" destId="{61E8249B-18BC-452C-AEFE-C713F9987A38}" srcOrd="0" destOrd="4" presId="urn:microsoft.com/office/officeart/2009/3/layout/PlusandMinus"/>
    <dgm:cxn modelId="{E7D4DACE-A292-42DB-B642-D661E61A4DE5}" type="presOf" srcId="{7C9888B5-EC37-415C-8D98-481EA9DCB945}" destId="{4B1C669D-5EC2-4D52-B4CC-E6B038F10837}" srcOrd="0" destOrd="0" presId="urn:microsoft.com/office/officeart/2009/3/layout/PlusandMinus"/>
    <dgm:cxn modelId="{E0602BD9-5811-4C89-937D-A3DED215846E}" srcId="{90A0E2FD-8B1D-48F0-A3E2-F3162C002602}" destId="{10943351-0F2C-4C2C-A3B9-220D43E6E5D7}" srcOrd="1" destOrd="0" parTransId="{19397D7B-BD62-442A-8732-E8C4B9E324A3}" sibTransId="{22E17C69-00C6-49CA-B621-1504110E2D0D}"/>
    <dgm:cxn modelId="{BE8A8A0D-CE6D-46B6-8BDA-7A5B715B9DC3}" type="presOf" srcId="{F3CCE61A-2F4D-41C8-8ED2-95DA86AF0231}" destId="{4B1C669D-5EC2-4D52-B4CC-E6B038F10837}" srcOrd="0" destOrd="1" presId="urn:microsoft.com/office/officeart/2009/3/layout/PlusandMinus"/>
    <dgm:cxn modelId="{7F9A7AD8-CE69-457B-B0DB-8ED3935843EC}" srcId="{7C9888B5-EC37-415C-8D98-481EA9DCB945}" destId="{F3CCE61A-2F4D-41C8-8ED2-95DA86AF0231}" srcOrd="0" destOrd="0" parTransId="{10849E94-A836-4737-8B1D-01F3850F5E9F}" sibTransId="{1892DA99-CAB2-483A-BCBA-E141E0F9DC2F}"/>
    <dgm:cxn modelId="{A143AC33-76C5-47CB-A232-D3E1E1B4DD41}" srcId="{90A0E2FD-8B1D-48F0-A3E2-F3162C002602}" destId="{254AE952-3488-4FF9-A35E-07D07E04E457}" srcOrd="3" destOrd="0" parTransId="{26ADB434-C159-4A16-A5CA-4244347CC3D8}" sibTransId="{8A2DBFE2-E2D0-446B-91C8-08369165C16A}"/>
    <dgm:cxn modelId="{B72D9FB2-E8C1-4015-AAD9-7260B8E80F4C}" type="presOf" srcId="{7F332B5B-8D14-4646-BCB1-63495F2F337B}" destId="{61E8249B-18BC-452C-AEFE-C713F9987A38}" srcOrd="0" destOrd="1" presId="urn:microsoft.com/office/officeart/2009/3/layout/PlusandMinus"/>
    <dgm:cxn modelId="{1A3E7799-C6EA-4FB0-B2B7-095F3B3F3BED}" srcId="{90A0E2FD-8B1D-48F0-A3E2-F3162C002602}" destId="{7F332B5B-8D14-4646-BCB1-63495F2F337B}" srcOrd="0" destOrd="0" parTransId="{6C1FD71F-CEA7-49C2-9240-1883960C78BC}" sibTransId="{095F2F69-885C-406D-8997-F10CDD23E5F0}"/>
    <dgm:cxn modelId="{1A9B53E1-F720-4E05-9EBC-6C9C09ACB477}" type="presParOf" srcId="{44A8134D-C90B-4322-BCEB-36000D075A74}" destId="{CDD30F08-A4E3-4BE7-AE37-7C549345CACA}" srcOrd="0" destOrd="0" presId="urn:microsoft.com/office/officeart/2009/3/layout/PlusandMinus"/>
    <dgm:cxn modelId="{CD4EA8D4-302D-4D1E-803F-16FC071C4A5E}" type="presParOf" srcId="{44A8134D-C90B-4322-BCEB-36000D075A74}" destId="{61E8249B-18BC-452C-AEFE-C713F9987A38}" srcOrd="1" destOrd="0" presId="urn:microsoft.com/office/officeart/2009/3/layout/PlusandMinus"/>
    <dgm:cxn modelId="{F793EBC6-4C9D-459C-8B09-6D334F14005B}" type="presParOf" srcId="{44A8134D-C90B-4322-BCEB-36000D075A74}" destId="{4B1C669D-5EC2-4D52-B4CC-E6B038F10837}" srcOrd="2" destOrd="0" presId="urn:microsoft.com/office/officeart/2009/3/layout/PlusandMinus"/>
    <dgm:cxn modelId="{D729DF99-40FA-4323-BD96-E00FB05CAE3E}" type="presParOf" srcId="{44A8134D-C90B-4322-BCEB-36000D075A74}" destId="{6F2E70B8-0933-406A-930B-A7EEE364C238}" srcOrd="3" destOrd="0" presId="urn:microsoft.com/office/officeart/2009/3/layout/PlusandMinus"/>
    <dgm:cxn modelId="{2181151C-9C90-43C1-969E-A2AF45160634}" type="presParOf" srcId="{44A8134D-C90B-4322-BCEB-36000D075A74}" destId="{4BF00845-3288-4BA9-A4BF-9220D0DDA061}" srcOrd="4" destOrd="0" presId="urn:microsoft.com/office/officeart/2009/3/layout/PlusandMinus"/>
    <dgm:cxn modelId="{498A4824-ADF0-4BF7-8A87-F0EF99654F10}" type="presParOf" srcId="{44A8134D-C90B-4322-BCEB-36000D075A74}" destId="{03E468FB-2CEC-4C0E-A0F1-0355DFE2B905}" srcOrd="5" destOrd="0" presId="urn:microsoft.com/office/officeart/2009/3/layout/PlusandMinus"/>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140612D-4EA0-4316-B439-B3A7EABC16BA}" type="doc">
      <dgm:prSet loTypeId="urn:microsoft.com/office/officeart/2009/3/layout/PlusandMinus" loCatId="relationship" qsTypeId="urn:microsoft.com/office/officeart/2005/8/quickstyle/simple1" qsCatId="simple" csTypeId="urn:microsoft.com/office/officeart/2005/8/colors/colorful5" csCatId="colorful" phldr="1"/>
      <dgm:spPr/>
      <dgm:t>
        <a:bodyPr/>
        <a:lstStyle/>
        <a:p>
          <a:endParaRPr lang="zh-CN" altLang="en-US"/>
        </a:p>
      </dgm:t>
    </dgm:pt>
    <dgm:pt modelId="{90A0E2FD-8B1D-48F0-A3E2-F3162C002602}">
      <dgm:prSet phldrT="[文本]"/>
      <dgm:spPr/>
      <dgm:t>
        <a:bodyPr/>
        <a:lstStyle/>
        <a:p>
          <a:pPr>
            <a:lnSpc>
              <a:spcPct val="100000"/>
            </a:lnSpc>
            <a:spcBef>
              <a:spcPts val="0"/>
            </a:spcBef>
            <a:spcAft>
              <a:spcPts val="0"/>
            </a:spcAft>
          </a:pPr>
          <a:r>
            <a:rPr lang="zh-CN" altLang="en-US" sz="1700" b="1" dirty="0" smtClean="0"/>
            <a:t>优点</a:t>
          </a:r>
          <a:endParaRPr lang="zh-CN" altLang="en-US" sz="1700" b="1" dirty="0"/>
        </a:p>
      </dgm:t>
    </dgm:pt>
    <dgm:pt modelId="{878CDEB8-72A1-49B4-8DF9-790D9FF3F9BD}" type="parTrans" cxnId="{6D41F79A-2B85-4D22-B93B-290680EDEA42}">
      <dgm:prSet/>
      <dgm:spPr/>
      <dgm:t>
        <a:bodyPr/>
        <a:lstStyle/>
        <a:p>
          <a:endParaRPr lang="zh-CN" altLang="en-US"/>
        </a:p>
      </dgm:t>
    </dgm:pt>
    <dgm:pt modelId="{5F9F0E49-8EC8-4471-921F-BF1A51460466}" type="sibTrans" cxnId="{6D41F79A-2B85-4D22-B93B-290680EDEA42}">
      <dgm:prSet/>
      <dgm:spPr/>
      <dgm:t>
        <a:bodyPr/>
        <a:lstStyle/>
        <a:p>
          <a:endParaRPr lang="zh-CN" altLang="en-US"/>
        </a:p>
      </dgm:t>
    </dgm:pt>
    <dgm:pt modelId="{7C9888B5-EC37-415C-8D98-481EA9DCB945}">
      <dgm:prSet phldrT="[文本]"/>
      <dgm:spPr/>
      <dgm:t>
        <a:bodyPr/>
        <a:lstStyle/>
        <a:p>
          <a:pPr>
            <a:lnSpc>
              <a:spcPct val="100000"/>
            </a:lnSpc>
            <a:spcBef>
              <a:spcPts val="0"/>
            </a:spcBef>
            <a:spcAft>
              <a:spcPts val="0"/>
            </a:spcAft>
          </a:pPr>
          <a:r>
            <a:rPr lang="zh-CN" altLang="en-US" sz="1700" b="1" dirty="0" smtClean="0"/>
            <a:t>缺点</a:t>
          </a:r>
          <a:endParaRPr lang="zh-CN" altLang="en-US" sz="1700" b="1" dirty="0"/>
        </a:p>
      </dgm:t>
    </dgm:pt>
    <dgm:pt modelId="{98DD2A46-667D-4E77-820B-17840830DC6C}" type="parTrans" cxnId="{6FE15E99-C041-40A7-9D25-A2B4F523D88B}">
      <dgm:prSet/>
      <dgm:spPr/>
      <dgm:t>
        <a:bodyPr/>
        <a:lstStyle/>
        <a:p>
          <a:endParaRPr lang="zh-CN" altLang="en-US"/>
        </a:p>
      </dgm:t>
    </dgm:pt>
    <dgm:pt modelId="{6B64BE5D-811F-487B-B906-C05A92F5DD12}" type="sibTrans" cxnId="{6FE15E99-C041-40A7-9D25-A2B4F523D88B}">
      <dgm:prSet/>
      <dgm:spPr/>
      <dgm:t>
        <a:bodyPr/>
        <a:lstStyle/>
        <a:p>
          <a:endParaRPr lang="zh-CN" altLang="en-US"/>
        </a:p>
      </dgm:t>
    </dgm:pt>
    <dgm:pt modelId="{7F332B5B-8D14-4646-BCB1-63495F2F337B}">
      <dgm:prSet phldrT="[文本]" custT="1"/>
      <dgm:spPr/>
      <dgm:t>
        <a:bodyPr/>
        <a:lstStyle/>
        <a:p>
          <a:pPr>
            <a:lnSpc>
              <a:spcPct val="100000"/>
            </a:lnSpc>
            <a:spcBef>
              <a:spcPct val="0"/>
            </a:spcBef>
            <a:spcAft>
              <a:spcPct val="0"/>
            </a:spcAft>
          </a:pPr>
          <a:r>
            <a:rPr lang="zh-CN" altLang="en-US" sz="1400" dirty="0" smtClean="0"/>
            <a:t>可以提供激励因素和培养组织成员的忠诚度</a:t>
          </a:r>
          <a:endParaRPr lang="zh-CN" altLang="en-US" sz="1400" dirty="0"/>
        </a:p>
      </dgm:t>
    </dgm:pt>
    <dgm:pt modelId="{6C1FD71F-CEA7-49C2-9240-1883960C78BC}" type="parTrans" cxnId="{1A3E7799-C6EA-4FB0-B2B7-095F3B3F3BED}">
      <dgm:prSet/>
      <dgm:spPr/>
      <dgm:t>
        <a:bodyPr/>
        <a:lstStyle/>
        <a:p>
          <a:endParaRPr lang="zh-CN" altLang="en-US"/>
        </a:p>
      </dgm:t>
    </dgm:pt>
    <dgm:pt modelId="{095F2F69-885C-406D-8997-F10CDD23E5F0}" type="sibTrans" cxnId="{1A3E7799-C6EA-4FB0-B2B7-095F3B3F3BED}">
      <dgm:prSet/>
      <dgm:spPr/>
      <dgm:t>
        <a:bodyPr/>
        <a:lstStyle/>
        <a:p>
          <a:endParaRPr lang="zh-CN" altLang="en-US"/>
        </a:p>
      </dgm:t>
    </dgm:pt>
    <dgm:pt modelId="{F3CCE61A-2F4D-41C8-8ED2-95DA86AF0231}">
      <dgm:prSet phldrT="[文本]" custT="1"/>
      <dgm:spPr/>
      <dgm:t>
        <a:bodyPr/>
        <a:lstStyle/>
        <a:p>
          <a:pPr>
            <a:lnSpc>
              <a:spcPct val="100000"/>
            </a:lnSpc>
            <a:spcBef>
              <a:spcPct val="0"/>
            </a:spcBef>
            <a:spcAft>
              <a:spcPct val="0"/>
            </a:spcAft>
          </a:pPr>
          <a:r>
            <a:rPr lang="zh-CN" altLang="en-US" sz="1400" dirty="0" smtClean="0"/>
            <a:t>不利于引入新思想</a:t>
          </a:r>
          <a:endParaRPr lang="zh-CN" altLang="en-US" sz="1400" dirty="0"/>
        </a:p>
      </dgm:t>
    </dgm:pt>
    <dgm:pt modelId="{10849E94-A836-4737-8B1D-01F3850F5E9F}" type="parTrans" cxnId="{7F9A7AD8-CE69-457B-B0DB-8ED3935843EC}">
      <dgm:prSet/>
      <dgm:spPr/>
      <dgm:t>
        <a:bodyPr/>
        <a:lstStyle/>
        <a:p>
          <a:endParaRPr lang="zh-CN" altLang="en-US"/>
        </a:p>
      </dgm:t>
    </dgm:pt>
    <dgm:pt modelId="{1892DA99-CAB2-483A-BCBA-E141E0F9DC2F}" type="sibTrans" cxnId="{7F9A7AD8-CE69-457B-B0DB-8ED3935843EC}">
      <dgm:prSet/>
      <dgm:spPr/>
      <dgm:t>
        <a:bodyPr/>
        <a:lstStyle/>
        <a:p>
          <a:endParaRPr lang="zh-CN" altLang="en-US"/>
        </a:p>
      </dgm:t>
    </dgm:pt>
    <dgm:pt modelId="{C9E2BB41-4CCE-4181-81FD-67B1FB644260}">
      <dgm:prSet custT="1"/>
      <dgm:spPr/>
      <dgm:t>
        <a:bodyPr/>
        <a:lstStyle/>
        <a:p>
          <a:pPr>
            <a:lnSpc>
              <a:spcPct val="100000"/>
            </a:lnSpc>
            <a:spcBef>
              <a:spcPct val="0"/>
            </a:spcBef>
            <a:spcAft>
              <a:spcPct val="0"/>
            </a:spcAft>
          </a:pPr>
          <a:r>
            <a:rPr lang="zh-CN" altLang="en-US" sz="1400" dirty="0" smtClean="0"/>
            <a:t>省时、省力、省资金</a:t>
          </a:r>
        </a:p>
      </dgm:t>
    </dgm:pt>
    <dgm:pt modelId="{F490A4D4-6E8C-49EF-A0C7-A045AB879E37}" type="parTrans" cxnId="{AF8411C3-BF40-4A72-B589-D960188C3B55}">
      <dgm:prSet/>
      <dgm:spPr/>
      <dgm:t>
        <a:bodyPr/>
        <a:lstStyle/>
        <a:p>
          <a:endParaRPr lang="zh-CN" altLang="en-US"/>
        </a:p>
      </dgm:t>
    </dgm:pt>
    <dgm:pt modelId="{69E126A6-1BA6-4FAF-B9FF-7BED3AB3E5C2}" type="sibTrans" cxnId="{AF8411C3-BF40-4A72-B589-D960188C3B55}">
      <dgm:prSet/>
      <dgm:spPr/>
      <dgm:t>
        <a:bodyPr/>
        <a:lstStyle/>
        <a:p>
          <a:endParaRPr lang="zh-CN" altLang="en-US"/>
        </a:p>
      </dgm:t>
    </dgm:pt>
    <dgm:pt modelId="{954FEFCD-3437-4AD9-85C5-35A6E1A58101}">
      <dgm:prSet custT="1"/>
      <dgm:spPr/>
      <dgm:t>
        <a:bodyPr/>
        <a:lstStyle/>
        <a:p>
          <a:pPr>
            <a:lnSpc>
              <a:spcPct val="100000"/>
            </a:lnSpc>
            <a:spcBef>
              <a:spcPct val="0"/>
            </a:spcBef>
            <a:spcAft>
              <a:spcPct val="0"/>
            </a:spcAft>
          </a:pPr>
          <a:r>
            <a:rPr lang="zh-CN" altLang="en-US" sz="1400" dirty="0" smtClean="0"/>
            <a:t>人与事的更好结合</a:t>
          </a:r>
        </a:p>
      </dgm:t>
    </dgm:pt>
    <dgm:pt modelId="{ADB0CC77-649D-49BB-9F9B-0C6BCC8F209F}" type="parTrans" cxnId="{494DEC62-61EF-4E6A-A68D-7F7C1A6AFB61}">
      <dgm:prSet/>
      <dgm:spPr/>
      <dgm:t>
        <a:bodyPr/>
        <a:lstStyle/>
        <a:p>
          <a:endParaRPr lang="zh-CN" altLang="en-US"/>
        </a:p>
      </dgm:t>
    </dgm:pt>
    <dgm:pt modelId="{3E5445FC-2197-427A-B7A8-021C3BCB4762}" type="sibTrans" cxnId="{494DEC62-61EF-4E6A-A68D-7F7C1A6AFB61}">
      <dgm:prSet/>
      <dgm:spPr/>
      <dgm:t>
        <a:bodyPr/>
        <a:lstStyle/>
        <a:p>
          <a:endParaRPr lang="zh-CN" altLang="en-US"/>
        </a:p>
      </dgm:t>
    </dgm:pt>
    <dgm:pt modelId="{CE99FBDF-EDBC-4091-ABE6-9BD709BC5911}">
      <dgm:prSet custT="1"/>
      <dgm:spPr/>
      <dgm:t>
        <a:bodyPr/>
        <a:lstStyle/>
        <a:p>
          <a:pPr>
            <a:lnSpc>
              <a:spcPct val="100000"/>
            </a:lnSpc>
            <a:spcBef>
              <a:spcPct val="0"/>
            </a:spcBef>
            <a:spcAft>
              <a:spcPct val="0"/>
            </a:spcAft>
          </a:pPr>
          <a:r>
            <a:rPr lang="zh-CN" altLang="en-US" sz="1400" dirty="0" smtClean="0"/>
            <a:t>人际关系复杂，人际矛盾加剧，导致经营思想保守、墨守成规等</a:t>
          </a:r>
        </a:p>
      </dgm:t>
    </dgm:pt>
    <dgm:pt modelId="{453B3536-4396-4144-943A-69D1631308CB}" type="parTrans" cxnId="{3BCDEF88-1C54-4BC3-BE79-92E917A59F23}">
      <dgm:prSet/>
      <dgm:spPr/>
      <dgm:t>
        <a:bodyPr/>
        <a:lstStyle/>
        <a:p>
          <a:endParaRPr lang="zh-CN" altLang="en-US"/>
        </a:p>
      </dgm:t>
    </dgm:pt>
    <dgm:pt modelId="{5210580B-40A3-4A79-BE84-384AC7178587}" type="sibTrans" cxnId="{3BCDEF88-1C54-4BC3-BE79-92E917A59F23}">
      <dgm:prSet/>
      <dgm:spPr/>
      <dgm:t>
        <a:bodyPr/>
        <a:lstStyle/>
        <a:p>
          <a:endParaRPr lang="zh-CN" altLang="en-US"/>
        </a:p>
      </dgm:t>
    </dgm:pt>
    <dgm:pt modelId="{8BF329A3-6CFE-4F22-A24B-08E5228C7213}">
      <dgm:prSet custT="1"/>
      <dgm:spPr/>
      <dgm:t>
        <a:bodyPr/>
        <a:lstStyle/>
        <a:p>
          <a:pPr>
            <a:lnSpc>
              <a:spcPct val="100000"/>
            </a:lnSpc>
            <a:spcBef>
              <a:spcPct val="0"/>
            </a:spcBef>
            <a:spcAft>
              <a:spcPct val="0"/>
            </a:spcAft>
          </a:pPr>
          <a:r>
            <a:rPr lang="zh-CN" altLang="en-US" sz="1400" dirty="0" smtClean="0"/>
            <a:t>产生不公正现象和庇护关系</a:t>
          </a:r>
        </a:p>
      </dgm:t>
    </dgm:pt>
    <dgm:pt modelId="{2EC48DF3-5629-4899-B3E5-F83956BAB2E7}" type="parTrans" cxnId="{1856F991-559C-4E59-9055-D752E20BE2E4}">
      <dgm:prSet/>
      <dgm:spPr/>
      <dgm:t>
        <a:bodyPr/>
        <a:lstStyle/>
        <a:p>
          <a:endParaRPr lang="zh-CN" altLang="en-US"/>
        </a:p>
      </dgm:t>
    </dgm:pt>
    <dgm:pt modelId="{CB5D8816-A8B3-4ED1-BDCB-994A4B379BE4}" type="sibTrans" cxnId="{1856F991-559C-4E59-9055-D752E20BE2E4}">
      <dgm:prSet/>
      <dgm:spPr/>
      <dgm:t>
        <a:bodyPr/>
        <a:lstStyle/>
        <a:p>
          <a:endParaRPr lang="zh-CN" altLang="en-US"/>
        </a:p>
      </dgm:t>
    </dgm:pt>
    <dgm:pt modelId="{44A8134D-C90B-4322-BCEB-36000D075A74}" type="pres">
      <dgm:prSet presAssocID="{7140612D-4EA0-4316-B439-B3A7EABC16BA}" presName="Name0" presStyleCnt="0">
        <dgm:presLayoutVars>
          <dgm:chMax val="2"/>
          <dgm:chPref val="2"/>
          <dgm:dir/>
          <dgm:animOne/>
          <dgm:resizeHandles val="exact"/>
        </dgm:presLayoutVars>
      </dgm:prSet>
      <dgm:spPr/>
      <dgm:t>
        <a:bodyPr/>
        <a:lstStyle/>
        <a:p>
          <a:endParaRPr lang="zh-CN" altLang="en-US"/>
        </a:p>
      </dgm:t>
    </dgm:pt>
    <dgm:pt modelId="{CDD30F08-A4E3-4BE7-AE37-7C549345CACA}" type="pres">
      <dgm:prSet presAssocID="{7140612D-4EA0-4316-B439-B3A7EABC16BA}" presName="Background" presStyleLbl="bgImgPlace1" presStyleIdx="0" presStyleCnt="1"/>
      <dgm:spPr/>
      <dgm:t>
        <a:bodyPr/>
        <a:lstStyle/>
        <a:p>
          <a:endParaRPr lang="zh-CN" altLang="en-US"/>
        </a:p>
      </dgm:t>
    </dgm:pt>
    <dgm:pt modelId="{61E8249B-18BC-452C-AEFE-C713F9987A38}" type="pres">
      <dgm:prSet presAssocID="{7140612D-4EA0-4316-B439-B3A7EABC16BA}" presName="ParentText1" presStyleLbl="revTx" presStyleIdx="0" presStyleCnt="2">
        <dgm:presLayoutVars>
          <dgm:chMax val="0"/>
          <dgm:chPref val="0"/>
          <dgm:bulletEnabled val="1"/>
        </dgm:presLayoutVars>
      </dgm:prSet>
      <dgm:spPr/>
      <dgm:t>
        <a:bodyPr/>
        <a:lstStyle/>
        <a:p>
          <a:endParaRPr lang="zh-CN" altLang="en-US"/>
        </a:p>
      </dgm:t>
    </dgm:pt>
    <dgm:pt modelId="{4B1C669D-5EC2-4D52-B4CC-E6B038F10837}" type="pres">
      <dgm:prSet presAssocID="{7140612D-4EA0-4316-B439-B3A7EABC16BA}" presName="ParentText2" presStyleLbl="revTx" presStyleIdx="1" presStyleCnt="2">
        <dgm:presLayoutVars>
          <dgm:chMax val="0"/>
          <dgm:chPref val="0"/>
          <dgm:bulletEnabled val="1"/>
        </dgm:presLayoutVars>
      </dgm:prSet>
      <dgm:spPr/>
      <dgm:t>
        <a:bodyPr/>
        <a:lstStyle/>
        <a:p>
          <a:endParaRPr lang="zh-CN" altLang="en-US"/>
        </a:p>
      </dgm:t>
    </dgm:pt>
    <dgm:pt modelId="{6F2E70B8-0933-406A-930B-A7EEE364C238}" type="pres">
      <dgm:prSet presAssocID="{7140612D-4EA0-4316-B439-B3A7EABC16BA}" presName="Plus" presStyleLbl="alignNode1" presStyleIdx="0" presStyleCnt="2" custScaleX="51279" custScaleY="51279"/>
      <dgm:spPr/>
      <dgm:t>
        <a:bodyPr/>
        <a:lstStyle/>
        <a:p>
          <a:endParaRPr lang="zh-CN" altLang="en-US"/>
        </a:p>
      </dgm:t>
    </dgm:pt>
    <dgm:pt modelId="{4BF00845-3288-4BA9-A4BF-9220D0DDA061}" type="pres">
      <dgm:prSet presAssocID="{7140612D-4EA0-4316-B439-B3A7EABC16BA}" presName="Minus" presStyleLbl="alignNode1" presStyleIdx="1" presStyleCnt="2" custScaleX="51279" custScaleY="51279"/>
      <dgm:spPr/>
      <dgm:t>
        <a:bodyPr/>
        <a:lstStyle/>
        <a:p>
          <a:endParaRPr lang="zh-CN" altLang="en-US"/>
        </a:p>
      </dgm:t>
    </dgm:pt>
    <dgm:pt modelId="{03E468FB-2CEC-4C0E-A0F1-0355DFE2B905}" type="pres">
      <dgm:prSet presAssocID="{7140612D-4EA0-4316-B439-B3A7EABC16BA}" presName="Divider" presStyleLbl="parChTrans1D1" presStyleIdx="0" presStyleCnt="1"/>
      <dgm:spPr/>
      <dgm:t>
        <a:bodyPr/>
        <a:lstStyle/>
        <a:p>
          <a:endParaRPr lang="zh-CN" altLang="en-US"/>
        </a:p>
      </dgm:t>
    </dgm:pt>
  </dgm:ptLst>
  <dgm:cxnLst>
    <dgm:cxn modelId="{6FE15E99-C041-40A7-9D25-A2B4F523D88B}" srcId="{7140612D-4EA0-4316-B439-B3A7EABC16BA}" destId="{7C9888B5-EC37-415C-8D98-481EA9DCB945}" srcOrd="1" destOrd="0" parTransId="{98DD2A46-667D-4E77-820B-17840830DC6C}" sibTransId="{6B64BE5D-811F-487B-B906-C05A92F5DD12}"/>
    <dgm:cxn modelId="{0FD3907A-83C8-4BBB-B1AF-A419E9567B98}" type="presOf" srcId="{90A0E2FD-8B1D-48F0-A3E2-F3162C002602}" destId="{61E8249B-18BC-452C-AEFE-C713F9987A38}" srcOrd="0" destOrd="0" presId="urn:microsoft.com/office/officeart/2009/3/layout/PlusandMinus"/>
    <dgm:cxn modelId="{6D41F79A-2B85-4D22-B93B-290680EDEA42}" srcId="{7140612D-4EA0-4316-B439-B3A7EABC16BA}" destId="{90A0E2FD-8B1D-48F0-A3E2-F3162C002602}" srcOrd="0" destOrd="0" parTransId="{878CDEB8-72A1-49B4-8DF9-790D9FF3F9BD}" sibTransId="{5F9F0E49-8EC8-4471-921F-BF1A51460466}"/>
    <dgm:cxn modelId="{54FC65A0-A92F-4342-926C-4198D4A22E85}" type="presOf" srcId="{CE99FBDF-EDBC-4091-ABE6-9BD709BC5911}" destId="{4B1C669D-5EC2-4D52-B4CC-E6B038F10837}" srcOrd="0" destOrd="2" presId="urn:microsoft.com/office/officeart/2009/3/layout/PlusandMinus"/>
    <dgm:cxn modelId="{29227B2D-7EA9-4903-AA9A-ECBC00DDC118}" type="presOf" srcId="{7140612D-4EA0-4316-B439-B3A7EABC16BA}" destId="{44A8134D-C90B-4322-BCEB-36000D075A74}" srcOrd="0" destOrd="0" presId="urn:microsoft.com/office/officeart/2009/3/layout/PlusandMinus"/>
    <dgm:cxn modelId="{E7D4DACE-A292-42DB-B642-D661E61A4DE5}" type="presOf" srcId="{7C9888B5-EC37-415C-8D98-481EA9DCB945}" destId="{4B1C669D-5EC2-4D52-B4CC-E6B038F10837}" srcOrd="0" destOrd="0" presId="urn:microsoft.com/office/officeart/2009/3/layout/PlusandMinus"/>
    <dgm:cxn modelId="{3BCDEF88-1C54-4BC3-BE79-92E917A59F23}" srcId="{7C9888B5-EC37-415C-8D98-481EA9DCB945}" destId="{CE99FBDF-EDBC-4091-ABE6-9BD709BC5911}" srcOrd="1" destOrd="0" parTransId="{453B3536-4396-4144-943A-69D1631308CB}" sibTransId="{5210580B-40A3-4A79-BE84-384AC7178587}"/>
    <dgm:cxn modelId="{1856F991-559C-4E59-9055-D752E20BE2E4}" srcId="{7C9888B5-EC37-415C-8D98-481EA9DCB945}" destId="{8BF329A3-6CFE-4F22-A24B-08E5228C7213}" srcOrd="2" destOrd="0" parTransId="{2EC48DF3-5629-4899-B3E5-F83956BAB2E7}" sibTransId="{CB5D8816-A8B3-4ED1-BDCB-994A4B379BE4}"/>
    <dgm:cxn modelId="{84F050A8-862C-403C-AB6C-4D97D4712BBB}" type="presOf" srcId="{8BF329A3-6CFE-4F22-A24B-08E5228C7213}" destId="{4B1C669D-5EC2-4D52-B4CC-E6B038F10837}" srcOrd="0" destOrd="3" presId="urn:microsoft.com/office/officeart/2009/3/layout/PlusandMinus"/>
    <dgm:cxn modelId="{D460EA26-0AE1-45B7-9116-0FE58AEF0B95}" type="presOf" srcId="{954FEFCD-3437-4AD9-85C5-35A6E1A58101}" destId="{61E8249B-18BC-452C-AEFE-C713F9987A38}" srcOrd="0" destOrd="3" presId="urn:microsoft.com/office/officeart/2009/3/layout/PlusandMinus"/>
    <dgm:cxn modelId="{BE8A8A0D-CE6D-46B6-8BDA-7A5B715B9DC3}" type="presOf" srcId="{F3CCE61A-2F4D-41C8-8ED2-95DA86AF0231}" destId="{4B1C669D-5EC2-4D52-B4CC-E6B038F10837}" srcOrd="0" destOrd="1" presId="urn:microsoft.com/office/officeart/2009/3/layout/PlusandMinus"/>
    <dgm:cxn modelId="{7F9A7AD8-CE69-457B-B0DB-8ED3935843EC}" srcId="{7C9888B5-EC37-415C-8D98-481EA9DCB945}" destId="{F3CCE61A-2F4D-41C8-8ED2-95DA86AF0231}" srcOrd="0" destOrd="0" parTransId="{10849E94-A836-4737-8B1D-01F3850F5E9F}" sibTransId="{1892DA99-CAB2-483A-BCBA-E141E0F9DC2F}"/>
    <dgm:cxn modelId="{A19DF3DD-76A4-4C92-9A32-EDD96AD20A2F}" type="presOf" srcId="{C9E2BB41-4CCE-4181-81FD-67B1FB644260}" destId="{61E8249B-18BC-452C-AEFE-C713F9987A38}" srcOrd="0" destOrd="2" presId="urn:microsoft.com/office/officeart/2009/3/layout/PlusandMinus"/>
    <dgm:cxn modelId="{AF8411C3-BF40-4A72-B589-D960188C3B55}" srcId="{90A0E2FD-8B1D-48F0-A3E2-F3162C002602}" destId="{C9E2BB41-4CCE-4181-81FD-67B1FB644260}" srcOrd="1" destOrd="0" parTransId="{F490A4D4-6E8C-49EF-A0C7-A045AB879E37}" sibTransId="{69E126A6-1BA6-4FAF-B9FF-7BED3AB3E5C2}"/>
    <dgm:cxn modelId="{494DEC62-61EF-4E6A-A68D-7F7C1A6AFB61}" srcId="{90A0E2FD-8B1D-48F0-A3E2-F3162C002602}" destId="{954FEFCD-3437-4AD9-85C5-35A6E1A58101}" srcOrd="2" destOrd="0" parTransId="{ADB0CC77-649D-49BB-9F9B-0C6BCC8F209F}" sibTransId="{3E5445FC-2197-427A-B7A8-021C3BCB4762}"/>
    <dgm:cxn modelId="{B72D9FB2-E8C1-4015-AAD9-7260B8E80F4C}" type="presOf" srcId="{7F332B5B-8D14-4646-BCB1-63495F2F337B}" destId="{61E8249B-18BC-452C-AEFE-C713F9987A38}" srcOrd="0" destOrd="1" presId="urn:microsoft.com/office/officeart/2009/3/layout/PlusandMinus"/>
    <dgm:cxn modelId="{1A3E7799-C6EA-4FB0-B2B7-095F3B3F3BED}" srcId="{90A0E2FD-8B1D-48F0-A3E2-F3162C002602}" destId="{7F332B5B-8D14-4646-BCB1-63495F2F337B}" srcOrd="0" destOrd="0" parTransId="{6C1FD71F-CEA7-49C2-9240-1883960C78BC}" sibTransId="{095F2F69-885C-406D-8997-F10CDD23E5F0}"/>
    <dgm:cxn modelId="{1A9B53E1-F720-4E05-9EBC-6C9C09ACB477}" type="presParOf" srcId="{44A8134D-C90B-4322-BCEB-36000D075A74}" destId="{CDD30F08-A4E3-4BE7-AE37-7C549345CACA}" srcOrd="0" destOrd="0" presId="urn:microsoft.com/office/officeart/2009/3/layout/PlusandMinus"/>
    <dgm:cxn modelId="{CD4EA8D4-302D-4D1E-803F-16FC071C4A5E}" type="presParOf" srcId="{44A8134D-C90B-4322-BCEB-36000D075A74}" destId="{61E8249B-18BC-452C-AEFE-C713F9987A38}" srcOrd="1" destOrd="0" presId="urn:microsoft.com/office/officeart/2009/3/layout/PlusandMinus"/>
    <dgm:cxn modelId="{F793EBC6-4C9D-459C-8B09-6D334F14005B}" type="presParOf" srcId="{44A8134D-C90B-4322-BCEB-36000D075A74}" destId="{4B1C669D-5EC2-4D52-B4CC-E6B038F10837}" srcOrd="2" destOrd="0" presId="urn:microsoft.com/office/officeart/2009/3/layout/PlusandMinus"/>
    <dgm:cxn modelId="{D729DF99-40FA-4323-BD96-E00FB05CAE3E}" type="presParOf" srcId="{44A8134D-C90B-4322-BCEB-36000D075A74}" destId="{6F2E70B8-0933-406A-930B-A7EEE364C238}" srcOrd="3" destOrd="0" presId="urn:microsoft.com/office/officeart/2009/3/layout/PlusandMinus"/>
    <dgm:cxn modelId="{2181151C-9C90-43C1-969E-A2AF45160634}" type="presParOf" srcId="{44A8134D-C90B-4322-BCEB-36000D075A74}" destId="{4BF00845-3288-4BA9-A4BF-9220D0DDA061}" srcOrd="4" destOrd="0" presId="urn:microsoft.com/office/officeart/2009/3/layout/PlusandMinus"/>
    <dgm:cxn modelId="{498A4824-ADF0-4BF7-8A87-F0EF99654F10}" type="presParOf" srcId="{44A8134D-C90B-4322-BCEB-36000D075A74}" destId="{03E468FB-2CEC-4C0E-A0F1-0355DFE2B905}" srcOrd="5" destOrd="0" presId="urn:microsoft.com/office/officeart/2009/3/layout/PlusandMinus"/>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28308FC-08E4-4E49-B01E-A2978E872A6D}" type="doc">
      <dgm:prSet loTypeId="urn:microsoft.com/office/officeart/2005/8/layout/radial4" loCatId="relationship" qsTypeId="urn:microsoft.com/office/officeart/2005/8/quickstyle/simple1" qsCatId="simple" csTypeId="urn:microsoft.com/office/officeart/2005/8/colors/colorful5" csCatId="colorful" phldr="1"/>
      <dgm:spPr/>
      <dgm:t>
        <a:bodyPr/>
        <a:lstStyle/>
        <a:p>
          <a:endParaRPr lang="zh-CN" altLang="en-US"/>
        </a:p>
      </dgm:t>
    </dgm:pt>
    <dgm:pt modelId="{2689167F-7A46-461A-A493-C50C44E253B3}">
      <dgm:prSet phldrT="[文本]"/>
      <dgm:spPr/>
      <dgm:t>
        <a:bodyPr/>
        <a:lstStyle/>
        <a:p>
          <a:r>
            <a:rPr lang="zh-CN" altLang="en-US" dirty="0" smtClean="0"/>
            <a:t>组织</a:t>
          </a:r>
          <a:endParaRPr lang="en-US" altLang="zh-CN" dirty="0" smtClean="0"/>
        </a:p>
        <a:p>
          <a:r>
            <a:rPr lang="zh-CN" altLang="en-US" dirty="0" smtClean="0"/>
            <a:t>调动</a:t>
          </a:r>
          <a:endParaRPr lang="zh-CN" altLang="en-US" dirty="0"/>
        </a:p>
      </dgm:t>
    </dgm:pt>
    <dgm:pt modelId="{8E6C3628-D7A6-433E-A8A2-030DDBB4F084}" type="parTrans" cxnId="{9A3BE2D7-7D9A-4DCD-BD38-33C54354A6F2}">
      <dgm:prSet/>
      <dgm:spPr/>
      <dgm:t>
        <a:bodyPr/>
        <a:lstStyle/>
        <a:p>
          <a:endParaRPr lang="zh-CN" altLang="en-US"/>
        </a:p>
      </dgm:t>
    </dgm:pt>
    <dgm:pt modelId="{4B005854-F6C6-4831-9F67-E8F49F4BAB62}" type="sibTrans" cxnId="{9A3BE2D7-7D9A-4DCD-BD38-33C54354A6F2}">
      <dgm:prSet/>
      <dgm:spPr/>
      <dgm:t>
        <a:bodyPr/>
        <a:lstStyle/>
        <a:p>
          <a:endParaRPr lang="zh-CN" altLang="en-US"/>
        </a:p>
      </dgm:t>
    </dgm:pt>
    <dgm:pt modelId="{C06FB0C1-A708-43D6-ADBD-F7A24B2358CE}">
      <dgm:prSet phldrT="[文本]"/>
      <dgm:spPr/>
      <dgm:t>
        <a:bodyPr/>
        <a:lstStyle/>
        <a:p>
          <a:r>
            <a:rPr lang="zh-CN" altLang="en-US" smtClean="0"/>
            <a:t>组织结构调整的需要</a:t>
          </a:r>
          <a:endParaRPr lang="zh-CN" altLang="en-US" dirty="0"/>
        </a:p>
      </dgm:t>
    </dgm:pt>
    <dgm:pt modelId="{0B24EE4B-E370-4060-A3B5-C58332E44B6D}" type="parTrans" cxnId="{A8F79388-6D5E-469C-B02D-6D24FACF1984}">
      <dgm:prSet/>
      <dgm:spPr/>
      <dgm:t>
        <a:bodyPr/>
        <a:lstStyle/>
        <a:p>
          <a:endParaRPr lang="zh-CN" altLang="en-US"/>
        </a:p>
      </dgm:t>
    </dgm:pt>
    <dgm:pt modelId="{C56A7D6C-BFB3-43BB-A139-042966FCA8BC}" type="sibTrans" cxnId="{A8F79388-6D5E-469C-B02D-6D24FACF1984}">
      <dgm:prSet/>
      <dgm:spPr/>
      <dgm:t>
        <a:bodyPr/>
        <a:lstStyle/>
        <a:p>
          <a:endParaRPr lang="zh-CN" altLang="en-US"/>
        </a:p>
      </dgm:t>
    </dgm:pt>
    <dgm:pt modelId="{7EA04B63-827C-47C2-AF6C-F6F45D4A48EA}">
      <dgm:prSet/>
      <dgm:spPr/>
      <dgm:t>
        <a:bodyPr/>
        <a:lstStyle/>
        <a:p>
          <a:r>
            <a:rPr lang="zh-CN" altLang="en-US" smtClean="0"/>
            <a:t>对组织成员培养的需要</a:t>
          </a:r>
          <a:endParaRPr lang="zh-CN" altLang="en-US" dirty="0"/>
        </a:p>
      </dgm:t>
    </dgm:pt>
    <dgm:pt modelId="{53427140-D73A-4FF9-9A76-BE7374502B02}" type="parTrans" cxnId="{E0925F1A-1A7A-4FD6-B557-4B532DFC523F}">
      <dgm:prSet/>
      <dgm:spPr/>
      <dgm:t>
        <a:bodyPr/>
        <a:lstStyle/>
        <a:p>
          <a:endParaRPr lang="zh-CN" altLang="en-US"/>
        </a:p>
      </dgm:t>
    </dgm:pt>
    <dgm:pt modelId="{14EEC25F-5A6E-41BC-92BC-45A794FABFB4}" type="sibTrans" cxnId="{E0925F1A-1A7A-4FD6-B557-4B532DFC523F}">
      <dgm:prSet/>
      <dgm:spPr/>
      <dgm:t>
        <a:bodyPr/>
        <a:lstStyle/>
        <a:p>
          <a:endParaRPr lang="zh-CN" altLang="en-US"/>
        </a:p>
      </dgm:t>
    </dgm:pt>
    <dgm:pt modelId="{60350833-F14B-4F1D-ADC9-E93285A9A29F}">
      <dgm:prSet/>
      <dgm:spPr/>
      <dgm:t>
        <a:bodyPr/>
        <a:lstStyle/>
        <a:p>
          <a:r>
            <a:rPr lang="zh-CN" altLang="en-US" smtClean="0"/>
            <a:t>组织成员对现任岗位不适应</a:t>
          </a:r>
          <a:endParaRPr lang="zh-CN" altLang="en-US" dirty="0"/>
        </a:p>
      </dgm:t>
    </dgm:pt>
    <dgm:pt modelId="{2B0B07F4-06BD-41A5-84AE-99930FC0EE41}" type="parTrans" cxnId="{558E1AE5-89AE-4D18-8494-C198013AD7A8}">
      <dgm:prSet/>
      <dgm:spPr/>
      <dgm:t>
        <a:bodyPr/>
        <a:lstStyle/>
        <a:p>
          <a:endParaRPr lang="zh-CN" altLang="en-US"/>
        </a:p>
      </dgm:t>
    </dgm:pt>
    <dgm:pt modelId="{AEE6A06A-4272-4278-B10D-95BA1259D78F}" type="sibTrans" cxnId="{558E1AE5-89AE-4D18-8494-C198013AD7A8}">
      <dgm:prSet/>
      <dgm:spPr/>
      <dgm:t>
        <a:bodyPr/>
        <a:lstStyle/>
        <a:p>
          <a:endParaRPr lang="zh-CN" altLang="en-US"/>
        </a:p>
      </dgm:t>
    </dgm:pt>
    <dgm:pt modelId="{3DFE33F3-62A6-441E-9F8A-26BA261142CA}">
      <dgm:prSet/>
      <dgm:spPr/>
      <dgm:t>
        <a:bodyPr/>
        <a:lstStyle/>
        <a:p>
          <a:r>
            <a:rPr lang="zh-CN" altLang="en-US" smtClean="0"/>
            <a:t>调动组织成员的积极性</a:t>
          </a:r>
          <a:endParaRPr lang="zh-CN" altLang="en-US" dirty="0"/>
        </a:p>
      </dgm:t>
    </dgm:pt>
    <dgm:pt modelId="{810FEB92-B65E-4259-9BF3-1655E9D00E5D}" type="parTrans" cxnId="{1A8F1DBF-6A4F-4A18-8EB6-8138AD2A5754}">
      <dgm:prSet/>
      <dgm:spPr/>
      <dgm:t>
        <a:bodyPr/>
        <a:lstStyle/>
        <a:p>
          <a:endParaRPr lang="zh-CN" altLang="en-US"/>
        </a:p>
      </dgm:t>
    </dgm:pt>
    <dgm:pt modelId="{371E0453-6364-4D8E-992A-A70BD830775C}" type="sibTrans" cxnId="{1A8F1DBF-6A4F-4A18-8EB6-8138AD2A5754}">
      <dgm:prSet/>
      <dgm:spPr/>
      <dgm:t>
        <a:bodyPr/>
        <a:lstStyle/>
        <a:p>
          <a:endParaRPr lang="zh-CN" altLang="en-US"/>
        </a:p>
      </dgm:t>
    </dgm:pt>
    <dgm:pt modelId="{8BF79BA2-9389-4E52-B231-1D01F255888A}">
      <dgm:prSet/>
      <dgm:spPr/>
      <dgm:t>
        <a:bodyPr/>
        <a:lstStyle/>
        <a:p>
          <a:r>
            <a:rPr lang="zh-CN" altLang="en-US" smtClean="0"/>
            <a:t>人际关系问题</a:t>
          </a:r>
          <a:endParaRPr lang="zh-CN" altLang="en-US"/>
        </a:p>
      </dgm:t>
    </dgm:pt>
    <dgm:pt modelId="{5450ABD6-9F85-449B-B41A-CD8DD7014D51}" type="parTrans" cxnId="{54372C2D-96BB-4F51-8E35-066315B73DB2}">
      <dgm:prSet/>
      <dgm:spPr/>
      <dgm:t>
        <a:bodyPr/>
        <a:lstStyle/>
        <a:p>
          <a:endParaRPr lang="zh-CN" altLang="en-US"/>
        </a:p>
      </dgm:t>
    </dgm:pt>
    <dgm:pt modelId="{B934DD09-6768-41B9-8A48-CDF89C428556}" type="sibTrans" cxnId="{54372C2D-96BB-4F51-8E35-066315B73DB2}">
      <dgm:prSet/>
      <dgm:spPr/>
      <dgm:t>
        <a:bodyPr/>
        <a:lstStyle/>
        <a:p>
          <a:endParaRPr lang="zh-CN" altLang="en-US"/>
        </a:p>
      </dgm:t>
    </dgm:pt>
    <dgm:pt modelId="{C88DA110-7B55-4AA6-A95F-800E88A2D649}" type="pres">
      <dgm:prSet presAssocID="{828308FC-08E4-4E49-B01E-A2978E872A6D}" presName="cycle" presStyleCnt="0">
        <dgm:presLayoutVars>
          <dgm:chMax val="1"/>
          <dgm:dir/>
          <dgm:animLvl val="ctr"/>
          <dgm:resizeHandles val="exact"/>
        </dgm:presLayoutVars>
      </dgm:prSet>
      <dgm:spPr/>
      <dgm:t>
        <a:bodyPr/>
        <a:lstStyle/>
        <a:p>
          <a:endParaRPr lang="zh-CN" altLang="en-US"/>
        </a:p>
      </dgm:t>
    </dgm:pt>
    <dgm:pt modelId="{286DC785-99A2-4416-B165-C850DE1A6EB8}" type="pres">
      <dgm:prSet presAssocID="{2689167F-7A46-461A-A493-C50C44E253B3}" presName="centerShape" presStyleLbl="node0" presStyleIdx="0" presStyleCnt="1"/>
      <dgm:spPr/>
      <dgm:t>
        <a:bodyPr/>
        <a:lstStyle/>
        <a:p>
          <a:endParaRPr lang="zh-CN" altLang="en-US"/>
        </a:p>
      </dgm:t>
    </dgm:pt>
    <dgm:pt modelId="{651CC26B-3C64-4572-BD2F-6743BE8C057D}" type="pres">
      <dgm:prSet presAssocID="{0B24EE4B-E370-4060-A3B5-C58332E44B6D}" presName="parTrans" presStyleLbl="bgSibTrans2D1" presStyleIdx="0" presStyleCnt="5"/>
      <dgm:spPr/>
      <dgm:t>
        <a:bodyPr/>
        <a:lstStyle/>
        <a:p>
          <a:endParaRPr lang="zh-CN" altLang="en-US"/>
        </a:p>
      </dgm:t>
    </dgm:pt>
    <dgm:pt modelId="{94C7569A-01E1-41E3-AC7B-7410F6EA11E1}" type="pres">
      <dgm:prSet presAssocID="{C06FB0C1-A708-43D6-ADBD-F7A24B2358CE}" presName="node" presStyleLbl="node1" presStyleIdx="0" presStyleCnt="5">
        <dgm:presLayoutVars>
          <dgm:bulletEnabled val="1"/>
        </dgm:presLayoutVars>
      </dgm:prSet>
      <dgm:spPr/>
      <dgm:t>
        <a:bodyPr/>
        <a:lstStyle/>
        <a:p>
          <a:endParaRPr lang="zh-CN" altLang="en-US"/>
        </a:p>
      </dgm:t>
    </dgm:pt>
    <dgm:pt modelId="{CDECE9CA-5D40-467F-A15B-5D9C155FBA62}" type="pres">
      <dgm:prSet presAssocID="{53427140-D73A-4FF9-9A76-BE7374502B02}" presName="parTrans" presStyleLbl="bgSibTrans2D1" presStyleIdx="1" presStyleCnt="5"/>
      <dgm:spPr/>
      <dgm:t>
        <a:bodyPr/>
        <a:lstStyle/>
        <a:p>
          <a:endParaRPr lang="zh-CN" altLang="en-US"/>
        </a:p>
      </dgm:t>
    </dgm:pt>
    <dgm:pt modelId="{771A4770-4451-43B9-8841-1CAF6FE541C0}" type="pres">
      <dgm:prSet presAssocID="{7EA04B63-827C-47C2-AF6C-F6F45D4A48EA}" presName="node" presStyleLbl="node1" presStyleIdx="1" presStyleCnt="5">
        <dgm:presLayoutVars>
          <dgm:bulletEnabled val="1"/>
        </dgm:presLayoutVars>
      </dgm:prSet>
      <dgm:spPr/>
      <dgm:t>
        <a:bodyPr/>
        <a:lstStyle/>
        <a:p>
          <a:endParaRPr lang="zh-CN" altLang="en-US"/>
        </a:p>
      </dgm:t>
    </dgm:pt>
    <dgm:pt modelId="{298CE246-E44D-4B7E-94DB-C3E3A20E1DC2}" type="pres">
      <dgm:prSet presAssocID="{2B0B07F4-06BD-41A5-84AE-99930FC0EE41}" presName="parTrans" presStyleLbl="bgSibTrans2D1" presStyleIdx="2" presStyleCnt="5"/>
      <dgm:spPr/>
      <dgm:t>
        <a:bodyPr/>
        <a:lstStyle/>
        <a:p>
          <a:endParaRPr lang="zh-CN" altLang="en-US"/>
        </a:p>
      </dgm:t>
    </dgm:pt>
    <dgm:pt modelId="{A13EA8A9-5F97-400E-AEAA-FFCF2ABBAC0B}" type="pres">
      <dgm:prSet presAssocID="{60350833-F14B-4F1D-ADC9-E93285A9A29F}" presName="node" presStyleLbl="node1" presStyleIdx="2" presStyleCnt="5">
        <dgm:presLayoutVars>
          <dgm:bulletEnabled val="1"/>
        </dgm:presLayoutVars>
      </dgm:prSet>
      <dgm:spPr/>
      <dgm:t>
        <a:bodyPr/>
        <a:lstStyle/>
        <a:p>
          <a:endParaRPr lang="zh-CN" altLang="en-US"/>
        </a:p>
      </dgm:t>
    </dgm:pt>
    <dgm:pt modelId="{C1D88CD9-C7D7-41A3-8F91-B5ADC94C9249}" type="pres">
      <dgm:prSet presAssocID="{810FEB92-B65E-4259-9BF3-1655E9D00E5D}" presName="parTrans" presStyleLbl="bgSibTrans2D1" presStyleIdx="3" presStyleCnt="5"/>
      <dgm:spPr/>
      <dgm:t>
        <a:bodyPr/>
        <a:lstStyle/>
        <a:p>
          <a:endParaRPr lang="zh-CN" altLang="en-US"/>
        </a:p>
      </dgm:t>
    </dgm:pt>
    <dgm:pt modelId="{13EAD5C4-E361-48FD-932F-B527039A00D7}" type="pres">
      <dgm:prSet presAssocID="{3DFE33F3-62A6-441E-9F8A-26BA261142CA}" presName="node" presStyleLbl="node1" presStyleIdx="3" presStyleCnt="5">
        <dgm:presLayoutVars>
          <dgm:bulletEnabled val="1"/>
        </dgm:presLayoutVars>
      </dgm:prSet>
      <dgm:spPr/>
      <dgm:t>
        <a:bodyPr/>
        <a:lstStyle/>
        <a:p>
          <a:endParaRPr lang="zh-CN" altLang="en-US"/>
        </a:p>
      </dgm:t>
    </dgm:pt>
    <dgm:pt modelId="{C527BDD5-D9FD-446F-93D9-4B3AE6FCC657}" type="pres">
      <dgm:prSet presAssocID="{5450ABD6-9F85-449B-B41A-CD8DD7014D51}" presName="parTrans" presStyleLbl="bgSibTrans2D1" presStyleIdx="4" presStyleCnt="5"/>
      <dgm:spPr/>
      <dgm:t>
        <a:bodyPr/>
        <a:lstStyle/>
        <a:p>
          <a:endParaRPr lang="zh-CN" altLang="en-US"/>
        </a:p>
      </dgm:t>
    </dgm:pt>
    <dgm:pt modelId="{73983F27-699A-427D-8E18-76ED628D15EC}" type="pres">
      <dgm:prSet presAssocID="{8BF79BA2-9389-4E52-B231-1D01F255888A}" presName="node" presStyleLbl="node1" presStyleIdx="4" presStyleCnt="5">
        <dgm:presLayoutVars>
          <dgm:bulletEnabled val="1"/>
        </dgm:presLayoutVars>
      </dgm:prSet>
      <dgm:spPr/>
      <dgm:t>
        <a:bodyPr/>
        <a:lstStyle/>
        <a:p>
          <a:endParaRPr lang="zh-CN" altLang="en-US"/>
        </a:p>
      </dgm:t>
    </dgm:pt>
  </dgm:ptLst>
  <dgm:cxnLst>
    <dgm:cxn modelId="{E24B95BA-63B3-4B6B-935C-045ADFB2586E}" type="presOf" srcId="{2B0B07F4-06BD-41A5-84AE-99930FC0EE41}" destId="{298CE246-E44D-4B7E-94DB-C3E3A20E1DC2}" srcOrd="0" destOrd="0" presId="urn:microsoft.com/office/officeart/2005/8/layout/radial4"/>
    <dgm:cxn modelId="{98C23597-3AEE-44E5-940B-8C8E04DEE790}" type="presOf" srcId="{C06FB0C1-A708-43D6-ADBD-F7A24B2358CE}" destId="{94C7569A-01E1-41E3-AC7B-7410F6EA11E1}" srcOrd="0" destOrd="0" presId="urn:microsoft.com/office/officeart/2005/8/layout/radial4"/>
    <dgm:cxn modelId="{0983B38E-E86A-45EC-A97A-C0BE39AA5648}" type="presOf" srcId="{8BF79BA2-9389-4E52-B231-1D01F255888A}" destId="{73983F27-699A-427D-8E18-76ED628D15EC}" srcOrd="0" destOrd="0" presId="urn:microsoft.com/office/officeart/2005/8/layout/radial4"/>
    <dgm:cxn modelId="{E1C3FC5E-B28B-4F6C-89FA-FDBC8A24D2C8}" type="presOf" srcId="{60350833-F14B-4F1D-ADC9-E93285A9A29F}" destId="{A13EA8A9-5F97-400E-AEAA-FFCF2ABBAC0B}" srcOrd="0" destOrd="0" presId="urn:microsoft.com/office/officeart/2005/8/layout/radial4"/>
    <dgm:cxn modelId="{A8F79388-6D5E-469C-B02D-6D24FACF1984}" srcId="{2689167F-7A46-461A-A493-C50C44E253B3}" destId="{C06FB0C1-A708-43D6-ADBD-F7A24B2358CE}" srcOrd="0" destOrd="0" parTransId="{0B24EE4B-E370-4060-A3B5-C58332E44B6D}" sibTransId="{C56A7D6C-BFB3-43BB-A139-042966FCA8BC}"/>
    <dgm:cxn modelId="{D159C9BE-8725-43E9-8610-F649162D5DAE}" type="presOf" srcId="{0B24EE4B-E370-4060-A3B5-C58332E44B6D}" destId="{651CC26B-3C64-4572-BD2F-6743BE8C057D}" srcOrd="0" destOrd="0" presId="urn:microsoft.com/office/officeart/2005/8/layout/radial4"/>
    <dgm:cxn modelId="{43E3F8CD-0CF7-4A9F-AD16-64AAD8CF5CBD}" type="presOf" srcId="{2689167F-7A46-461A-A493-C50C44E253B3}" destId="{286DC785-99A2-4416-B165-C850DE1A6EB8}" srcOrd="0" destOrd="0" presId="urn:microsoft.com/office/officeart/2005/8/layout/radial4"/>
    <dgm:cxn modelId="{E0925F1A-1A7A-4FD6-B557-4B532DFC523F}" srcId="{2689167F-7A46-461A-A493-C50C44E253B3}" destId="{7EA04B63-827C-47C2-AF6C-F6F45D4A48EA}" srcOrd="1" destOrd="0" parTransId="{53427140-D73A-4FF9-9A76-BE7374502B02}" sibTransId="{14EEC25F-5A6E-41BC-92BC-45A794FABFB4}"/>
    <dgm:cxn modelId="{9A3BE2D7-7D9A-4DCD-BD38-33C54354A6F2}" srcId="{828308FC-08E4-4E49-B01E-A2978E872A6D}" destId="{2689167F-7A46-461A-A493-C50C44E253B3}" srcOrd="0" destOrd="0" parTransId="{8E6C3628-D7A6-433E-A8A2-030DDBB4F084}" sibTransId="{4B005854-F6C6-4831-9F67-E8F49F4BAB62}"/>
    <dgm:cxn modelId="{558E1AE5-89AE-4D18-8494-C198013AD7A8}" srcId="{2689167F-7A46-461A-A493-C50C44E253B3}" destId="{60350833-F14B-4F1D-ADC9-E93285A9A29F}" srcOrd="2" destOrd="0" parTransId="{2B0B07F4-06BD-41A5-84AE-99930FC0EE41}" sibTransId="{AEE6A06A-4272-4278-B10D-95BA1259D78F}"/>
    <dgm:cxn modelId="{7C46ABBE-9461-4015-8CD7-63678677C755}" type="presOf" srcId="{810FEB92-B65E-4259-9BF3-1655E9D00E5D}" destId="{C1D88CD9-C7D7-41A3-8F91-B5ADC94C9249}" srcOrd="0" destOrd="0" presId="urn:microsoft.com/office/officeart/2005/8/layout/radial4"/>
    <dgm:cxn modelId="{882184C5-ED10-43A2-A8DD-0B15ED43FDA7}" type="presOf" srcId="{7EA04B63-827C-47C2-AF6C-F6F45D4A48EA}" destId="{771A4770-4451-43B9-8841-1CAF6FE541C0}" srcOrd="0" destOrd="0" presId="urn:microsoft.com/office/officeart/2005/8/layout/radial4"/>
    <dgm:cxn modelId="{1A8F1DBF-6A4F-4A18-8EB6-8138AD2A5754}" srcId="{2689167F-7A46-461A-A493-C50C44E253B3}" destId="{3DFE33F3-62A6-441E-9F8A-26BA261142CA}" srcOrd="3" destOrd="0" parTransId="{810FEB92-B65E-4259-9BF3-1655E9D00E5D}" sibTransId="{371E0453-6364-4D8E-992A-A70BD830775C}"/>
    <dgm:cxn modelId="{1F412E23-8BDC-4FE4-8DDF-EE5813E4200F}" type="presOf" srcId="{5450ABD6-9F85-449B-B41A-CD8DD7014D51}" destId="{C527BDD5-D9FD-446F-93D9-4B3AE6FCC657}" srcOrd="0" destOrd="0" presId="urn:microsoft.com/office/officeart/2005/8/layout/radial4"/>
    <dgm:cxn modelId="{54372C2D-96BB-4F51-8E35-066315B73DB2}" srcId="{2689167F-7A46-461A-A493-C50C44E253B3}" destId="{8BF79BA2-9389-4E52-B231-1D01F255888A}" srcOrd="4" destOrd="0" parTransId="{5450ABD6-9F85-449B-B41A-CD8DD7014D51}" sibTransId="{B934DD09-6768-41B9-8A48-CDF89C428556}"/>
    <dgm:cxn modelId="{6F37349A-1676-4FAA-AE0E-6BB615632B31}" type="presOf" srcId="{3DFE33F3-62A6-441E-9F8A-26BA261142CA}" destId="{13EAD5C4-E361-48FD-932F-B527039A00D7}" srcOrd="0" destOrd="0" presId="urn:microsoft.com/office/officeart/2005/8/layout/radial4"/>
    <dgm:cxn modelId="{257CD4B2-4932-4D7C-B0D3-52FF4F8A7DDB}" type="presOf" srcId="{53427140-D73A-4FF9-9A76-BE7374502B02}" destId="{CDECE9CA-5D40-467F-A15B-5D9C155FBA62}" srcOrd="0" destOrd="0" presId="urn:microsoft.com/office/officeart/2005/8/layout/radial4"/>
    <dgm:cxn modelId="{2FE9B6A1-BDED-4F8A-9F3F-D43554CB411C}" type="presOf" srcId="{828308FC-08E4-4E49-B01E-A2978E872A6D}" destId="{C88DA110-7B55-4AA6-A95F-800E88A2D649}" srcOrd="0" destOrd="0" presId="urn:microsoft.com/office/officeart/2005/8/layout/radial4"/>
    <dgm:cxn modelId="{ED214D9D-D7A0-439D-8700-9C21BD418C29}" type="presParOf" srcId="{C88DA110-7B55-4AA6-A95F-800E88A2D649}" destId="{286DC785-99A2-4416-B165-C850DE1A6EB8}" srcOrd="0" destOrd="0" presId="urn:microsoft.com/office/officeart/2005/8/layout/radial4"/>
    <dgm:cxn modelId="{8F057E11-E015-4447-97B2-65FA2F8ECE15}" type="presParOf" srcId="{C88DA110-7B55-4AA6-A95F-800E88A2D649}" destId="{651CC26B-3C64-4572-BD2F-6743BE8C057D}" srcOrd="1" destOrd="0" presId="urn:microsoft.com/office/officeart/2005/8/layout/radial4"/>
    <dgm:cxn modelId="{104382DB-E0CB-4CA6-9667-5E44B40A0686}" type="presParOf" srcId="{C88DA110-7B55-4AA6-A95F-800E88A2D649}" destId="{94C7569A-01E1-41E3-AC7B-7410F6EA11E1}" srcOrd="2" destOrd="0" presId="urn:microsoft.com/office/officeart/2005/8/layout/radial4"/>
    <dgm:cxn modelId="{5732A8A6-E581-4B77-847B-07345D03D911}" type="presParOf" srcId="{C88DA110-7B55-4AA6-A95F-800E88A2D649}" destId="{CDECE9CA-5D40-467F-A15B-5D9C155FBA62}" srcOrd="3" destOrd="0" presId="urn:microsoft.com/office/officeart/2005/8/layout/radial4"/>
    <dgm:cxn modelId="{4F4C526F-FCEA-4232-A42A-4288C6CE0383}" type="presParOf" srcId="{C88DA110-7B55-4AA6-A95F-800E88A2D649}" destId="{771A4770-4451-43B9-8841-1CAF6FE541C0}" srcOrd="4" destOrd="0" presId="urn:microsoft.com/office/officeart/2005/8/layout/radial4"/>
    <dgm:cxn modelId="{CE3E0037-C464-49FB-B21A-2C21DE7E3515}" type="presParOf" srcId="{C88DA110-7B55-4AA6-A95F-800E88A2D649}" destId="{298CE246-E44D-4B7E-94DB-C3E3A20E1DC2}" srcOrd="5" destOrd="0" presId="urn:microsoft.com/office/officeart/2005/8/layout/radial4"/>
    <dgm:cxn modelId="{A1F86C77-94C5-44D6-B13D-43005D467BC0}" type="presParOf" srcId="{C88DA110-7B55-4AA6-A95F-800E88A2D649}" destId="{A13EA8A9-5F97-400E-AEAA-FFCF2ABBAC0B}" srcOrd="6" destOrd="0" presId="urn:microsoft.com/office/officeart/2005/8/layout/radial4"/>
    <dgm:cxn modelId="{0F3E426F-996F-4C1C-8E06-33DE95350127}" type="presParOf" srcId="{C88DA110-7B55-4AA6-A95F-800E88A2D649}" destId="{C1D88CD9-C7D7-41A3-8F91-B5ADC94C9249}" srcOrd="7" destOrd="0" presId="urn:microsoft.com/office/officeart/2005/8/layout/radial4"/>
    <dgm:cxn modelId="{1BC45F4D-EF5C-4C24-9CF4-0FADFFC85D85}" type="presParOf" srcId="{C88DA110-7B55-4AA6-A95F-800E88A2D649}" destId="{13EAD5C4-E361-48FD-932F-B527039A00D7}" srcOrd="8" destOrd="0" presId="urn:microsoft.com/office/officeart/2005/8/layout/radial4"/>
    <dgm:cxn modelId="{721D63C8-61E2-4096-A3B1-5FE61EBA8DE3}" type="presParOf" srcId="{C88DA110-7B55-4AA6-A95F-800E88A2D649}" destId="{C527BDD5-D9FD-446F-93D9-4B3AE6FCC657}" srcOrd="9" destOrd="0" presId="urn:microsoft.com/office/officeart/2005/8/layout/radial4"/>
    <dgm:cxn modelId="{A8F316E4-6E9E-4AA6-BF4D-B96E654836F6}" type="presParOf" srcId="{C88DA110-7B55-4AA6-A95F-800E88A2D649}" destId="{73983F27-699A-427D-8E18-76ED628D15EC}" srcOrd="10" destOrd="0" presId="urn:microsoft.com/office/officeart/2005/8/layout/radial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4D2D087-A164-40EF-8FC0-307AC7E13FB4}" type="doc">
      <dgm:prSet loTypeId="urn:microsoft.com/office/officeart/2008/layout/BendingPictureCaption" loCatId="picture" qsTypeId="urn:microsoft.com/office/officeart/2005/8/quickstyle/simple1" qsCatId="simple" csTypeId="urn:microsoft.com/office/officeart/2005/8/colors/accent2_1" csCatId="accent2" phldr="1"/>
      <dgm:spPr/>
      <dgm:t>
        <a:bodyPr/>
        <a:lstStyle/>
        <a:p>
          <a:endParaRPr lang="zh-CN" altLang="en-US"/>
        </a:p>
      </dgm:t>
    </dgm:pt>
    <dgm:pt modelId="{A51B4BCA-B3F5-401C-8EB2-5BA913DA8361}">
      <dgm:prSet phldrT="[文本]"/>
      <dgm:spPr/>
      <dgm:t>
        <a:bodyPr/>
        <a:lstStyle/>
        <a:p>
          <a:r>
            <a:rPr lang="zh-CN" altLang="en-US" dirty="0" smtClean="0"/>
            <a:t>职业介绍机构与人才交流市场</a:t>
          </a:r>
          <a:endParaRPr lang="zh-CN" altLang="en-US" dirty="0"/>
        </a:p>
      </dgm:t>
    </dgm:pt>
    <dgm:pt modelId="{A8A162D5-F75B-42E6-A33F-25FB54EAB933}" type="parTrans" cxnId="{96D24A58-C017-4869-8249-A1B37752CB5F}">
      <dgm:prSet/>
      <dgm:spPr/>
      <dgm:t>
        <a:bodyPr/>
        <a:lstStyle/>
        <a:p>
          <a:endParaRPr lang="zh-CN" altLang="en-US"/>
        </a:p>
      </dgm:t>
    </dgm:pt>
    <dgm:pt modelId="{E89ABF95-FA90-4DD1-B8B6-FC1FAF67DC81}" type="sibTrans" cxnId="{96D24A58-C017-4869-8249-A1B37752CB5F}">
      <dgm:prSet/>
      <dgm:spPr/>
      <dgm:t>
        <a:bodyPr/>
        <a:lstStyle/>
        <a:p>
          <a:endParaRPr lang="zh-CN" altLang="en-US"/>
        </a:p>
      </dgm:t>
    </dgm:pt>
    <dgm:pt modelId="{38161DEA-C792-49BC-B993-D5EEB007ECCC}">
      <dgm:prSet phldrT="[文本]"/>
      <dgm:spPr/>
      <dgm:t>
        <a:bodyPr/>
        <a:lstStyle/>
        <a:p>
          <a:r>
            <a:rPr lang="zh-CN" altLang="en-US" dirty="0" smtClean="0"/>
            <a:t>猎头公司</a:t>
          </a:r>
          <a:endParaRPr lang="zh-CN" altLang="en-US" dirty="0"/>
        </a:p>
      </dgm:t>
    </dgm:pt>
    <dgm:pt modelId="{70199154-AC34-460E-82DA-14F6CDE3D9A2}" type="parTrans" cxnId="{37E8FA7A-C319-4CFE-9BFA-9FF59245094D}">
      <dgm:prSet/>
      <dgm:spPr/>
      <dgm:t>
        <a:bodyPr/>
        <a:lstStyle/>
        <a:p>
          <a:endParaRPr lang="zh-CN" altLang="en-US"/>
        </a:p>
      </dgm:t>
    </dgm:pt>
    <dgm:pt modelId="{2BA71ED4-9B3A-44EC-B20B-501B3B3C7F26}" type="sibTrans" cxnId="{37E8FA7A-C319-4CFE-9BFA-9FF59245094D}">
      <dgm:prSet/>
      <dgm:spPr/>
      <dgm:t>
        <a:bodyPr/>
        <a:lstStyle/>
        <a:p>
          <a:endParaRPr lang="zh-CN" altLang="en-US"/>
        </a:p>
      </dgm:t>
    </dgm:pt>
    <dgm:pt modelId="{678BA3EE-D5F5-45DE-9A3A-984995DDFA9C}">
      <dgm:prSet phldrT="[文本]"/>
      <dgm:spPr/>
      <dgm:t>
        <a:bodyPr/>
        <a:lstStyle/>
        <a:p>
          <a:r>
            <a:rPr lang="zh-CN" altLang="en-US" dirty="0" smtClean="0"/>
            <a:t>校园选聘</a:t>
          </a:r>
          <a:endParaRPr lang="zh-CN" altLang="en-US" dirty="0"/>
        </a:p>
      </dgm:t>
    </dgm:pt>
    <dgm:pt modelId="{047DA1EB-8E12-4453-8BF7-29CECAFC8A15}" type="parTrans" cxnId="{29CB1C60-CC1A-41C0-84C5-F06DA3F9D81D}">
      <dgm:prSet/>
      <dgm:spPr/>
      <dgm:t>
        <a:bodyPr/>
        <a:lstStyle/>
        <a:p>
          <a:endParaRPr lang="zh-CN" altLang="en-US"/>
        </a:p>
      </dgm:t>
    </dgm:pt>
    <dgm:pt modelId="{0C4E6CDB-1539-40D3-B9C3-A165B1A5AB59}" type="sibTrans" cxnId="{29CB1C60-CC1A-41C0-84C5-F06DA3F9D81D}">
      <dgm:prSet/>
      <dgm:spPr/>
      <dgm:t>
        <a:bodyPr/>
        <a:lstStyle/>
        <a:p>
          <a:endParaRPr lang="zh-CN" altLang="en-US"/>
        </a:p>
      </dgm:t>
    </dgm:pt>
    <dgm:pt modelId="{992FC3DC-C976-4414-8C6C-21FEBD36FEFC}">
      <dgm:prSet phldrT="[文本]"/>
      <dgm:spPr/>
      <dgm:t>
        <a:bodyPr/>
        <a:lstStyle/>
        <a:p>
          <a:r>
            <a:rPr lang="zh-CN" altLang="en-US" dirty="0" smtClean="0"/>
            <a:t>公开招聘</a:t>
          </a:r>
          <a:endParaRPr lang="zh-CN" altLang="en-US" dirty="0"/>
        </a:p>
      </dgm:t>
    </dgm:pt>
    <dgm:pt modelId="{FC610F3C-93C5-439E-86F4-628A9DF84731}" type="parTrans" cxnId="{776FF1ED-165D-408A-8493-7AE1FE886C7C}">
      <dgm:prSet/>
      <dgm:spPr/>
      <dgm:t>
        <a:bodyPr/>
        <a:lstStyle/>
        <a:p>
          <a:endParaRPr lang="zh-CN" altLang="en-US"/>
        </a:p>
      </dgm:t>
    </dgm:pt>
    <dgm:pt modelId="{98A55CE8-DE5D-44D0-8A0E-5041C1EB4C78}" type="sibTrans" cxnId="{776FF1ED-165D-408A-8493-7AE1FE886C7C}">
      <dgm:prSet/>
      <dgm:spPr/>
      <dgm:t>
        <a:bodyPr/>
        <a:lstStyle/>
        <a:p>
          <a:endParaRPr lang="zh-CN" altLang="en-US"/>
        </a:p>
      </dgm:t>
    </dgm:pt>
    <dgm:pt modelId="{B0F4437F-F75E-419E-BA07-BEE3EC4ADF15}" type="pres">
      <dgm:prSet presAssocID="{24D2D087-A164-40EF-8FC0-307AC7E13FB4}" presName="diagram" presStyleCnt="0">
        <dgm:presLayoutVars>
          <dgm:dir/>
        </dgm:presLayoutVars>
      </dgm:prSet>
      <dgm:spPr/>
      <dgm:t>
        <a:bodyPr/>
        <a:lstStyle/>
        <a:p>
          <a:endParaRPr lang="zh-CN" altLang="en-US"/>
        </a:p>
      </dgm:t>
    </dgm:pt>
    <dgm:pt modelId="{A204B44F-A411-4797-9F75-C42104BD2248}" type="pres">
      <dgm:prSet presAssocID="{A51B4BCA-B3F5-401C-8EB2-5BA913DA8361}" presName="composite" presStyleCnt="0"/>
      <dgm:spPr/>
    </dgm:pt>
    <dgm:pt modelId="{1E466E7E-5090-46E5-B55D-F04D71EB0EBB}" type="pres">
      <dgm:prSet presAssocID="{A51B4BCA-B3F5-401C-8EB2-5BA913DA8361}" presName="Image" presStyleLbl="bgShp" presStyleIdx="0" presStyleCnt="4"/>
      <dgm:spPr>
        <a:blipFill>
          <a:blip xmlns:r="http://schemas.openxmlformats.org/officeDocument/2006/relationships" r:embed="rId1">
            <a:extLst>
              <a:ext uri="{28A0092B-C50C-407E-A947-70E740481C1C}">
                <a14:useLocalDpi xmlns:a14="http://schemas.microsoft.com/office/drawing/2010/main" xmlns="" val="0"/>
              </a:ext>
            </a:extLst>
          </a:blip>
          <a:srcRect/>
          <a:stretch>
            <a:fillRect l="-5000" r="-5000"/>
          </a:stretch>
        </a:blipFill>
      </dgm:spPr>
    </dgm:pt>
    <dgm:pt modelId="{8FA72B25-A007-46E2-A0CB-9A3E4DE5D470}" type="pres">
      <dgm:prSet presAssocID="{A51B4BCA-B3F5-401C-8EB2-5BA913DA8361}" presName="Parent" presStyleLbl="node0" presStyleIdx="0" presStyleCnt="4">
        <dgm:presLayoutVars>
          <dgm:bulletEnabled val="1"/>
        </dgm:presLayoutVars>
      </dgm:prSet>
      <dgm:spPr/>
      <dgm:t>
        <a:bodyPr/>
        <a:lstStyle/>
        <a:p>
          <a:endParaRPr lang="zh-CN" altLang="en-US"/>
        </a:p>
      </dgm:t>
    </dgm:pt>
    <dgm:pt modelId="{F523F930-6ABA-446E-9FA5-651CA8F11822}" type="pres">
      <dgm:prSet presAssocID="{E89ABF95-FA90-4DD1-B8B6-FC1FAF67DC81}" presName="sibTrans" presStyleCnt="0"/>
      <dgm:spPr/>
    </dgm:pt>
    <dgm:pt modelId="{7D16166F-1FE3-4D21-BA7A-A1C1386D391C}" type="pres">
      <dgm:prSet presAssocID="{38161DEA-C792-49BC-B993-D5EEB007ECCC}" presName="composite" presStyleCnt="0"/>
      <dgm:spPr/>
    </dgm:pt>
    <dgm:pt modelId="{E05CEFF8-E3B9-4506-A914-CDEEF93769B0}" type="pres">
      <dgm:prSet presAssocID="{38161DEA-C792-49BC-B993-D5EEB007ECCC}" presName="Image" presStyleLbl="bgShp" presStyleIdx="1" presStyleCnt="4"/>
      <dgm:spPr>
        <a:blipFill>
          <a:blip xmlns:r="http://schemas.openxmlformats.org/officeDocument/2006/relationships" r:embed="rId2">
            <a:extLst>
              <a:ext uri="{28A0092B-C50C-407E-A947-70E740481C1C}">
                <a14:useLocalDpi xmlns:a14="http://schemas.microsoft.com/office/drawing/2010/main" xmlns="" val="0"/>
              </a:ext>
            </a:extLst>
          </a:blip>
          <a:srcRect/>
          <a:stretch>
            <a:fillRect l="-5000" r="-5000"/>
          </a:stretch>
        </a:blipFill>
      </dgm:spPr>
    </dgm:pt>
    <dgm:pt modelId="{3D63F49F-70AE-4DD9-BBDD-4B41AE7E5E3D}" type="pres">
      <dgm:prSet presAssocID="{38161DEA-C792-49BC-B993-D5EEB007ECCC}" presName="Parent" presStyleLbl="node0" presStyleIdx="1" presStyleCnt="4">
        <dgm:presLayoutVars>
          <dgm:bulletEnabled val="1"/>
        </dgm:presLayoutVars>
      </dgm:prSet>
      <dgm:spPr/>
      <dgm:t>
        <a:bodyPr/>
        <a:lstStyle/>
        <a:p>
          <a:endParaRPr lang="zh-CN" altLang="en-US"/>
        </a:p>
      </dgm:t>
    </dgm:pt>
    <dgm:pt modelId="{4476323E-80A1-45A3-9FC7-27CF63A5591D}" type="pres">
      <dgm:prSet presAssocID="{2BA71ED4-9B3A-44EC-B20B-501B3B3C7F26}" presName="sibTrans" presStyleCnt="0"/>
      <dgm:spPr/>
    </dgm:pt>
    <dgm:pt modelId="{C14DB425-FAF1-4592-BA80-EB9019194AB8}" type="pres">
      <dgm:prSet presAssocID="{678BA3EE-D5F5-45DE-9A3A-984995DDFA9C}" presName="composite" presStyleCnt="0"/>
      <dgm:spPr/>
    </dgm:pt>
    <dgm:pt modelId="{85AF2B32-18E2-4E23-A4AD-44F8CB5BB125}" type="pres">
      <dgm:prSet presAssocID="{678BA3EE-D5F5-45DE-9A3A-984995DDFA9C}" presName="Image" presStyleLbl="bgShp" presStyleIdx="2" presStyleCnt="4"/>
      <dgm:spPr>
        <a:blipFill>
          <a:blip xmlns:r="http://schemas.openxmlformats.org/officeDocument/2006/relationships" r:embed="rId3">
            <a:extLst>
              <a:ext uri="{28A0092B-C50C-407E-A947-70E740481C1C}">
                <a14:useLocalDpi xmlns:a14="http://schemas.microsoft.com/office/drawing/2010/main" xmlns="" val="0"/>
              </a:ext>
            </a:extLst>
          </a:blip>
          <a:srcRect/>
          <a:stretch>
            <a:fillRect l="-11000" r="-11000"/>
          </a:stretch>
        </a:blipFill>
      </dgm:spPr>
    </dgm:pt>
    <dgm:pt modelId="{9574ED7F-92FB-48BD-A3F4-E909D25E759D}" type="pres">
      <dgm:prSet presAssocID="{678BA3EE-D5F5-45DE-9A3A-984995DDFA9C}" presName="Parent" presStyleLbl="node0" presStyleIdx="2" presStyleCnt="4">
        <dgm:presLayoutVars>
          <dgm:bulletEnabled val="1"/>
        </dgm:presLayoutVars>
      </dgm:prSet>
      <dgm:spPr/>
      <dgm:t>
        <a:bodyPr/>
        <a:lstStyle/>
        <a:p>
          <a:endParaRPr lang="zh-CN" altLang="en-US"/>
        </a:p>
      </dgm:t>
    </dgm:pt>
    <dgm:pt modelId="{53126E5E-0414-4BCB-9F41-BB0FEA696326}" type="pres">
      <dgm:prSet presAssocID="{0C4E6CDB-1539-40D3-B9C3-A165B1A5AB59}" presName="sibTrans" presStyleCnt="0"/>
      <dgm:spPr/>
    </dgm:pt>
    <dgm:pt modelId="{64D9BFC6-598E-4422-9C04-A7E61594DD06}" type="pres">
      <dgm:prSet presAssocID="{992FC3DC-C976-4414-8C6C-21FEBD36FEFC}" presName="composite" presStyleCnt="0"/>
      <dgm:spPr/>
    </dgm:pt>
    <dgm:pt modelId="{15ED9A9A-9B15-4A9F-A398-546F920927B0}" type="pres">
      <dgm:prSet presAssocID="{992FC3DC-C976-4414-8C6C-21FEBD36FEFC}" presName="Image" presStyleLbl="bgShp" presStyleIdx="3" presStyleCnt="4"/>
      <dgm:spPr>
        <a:blipFill>
          <a:blip xmlns:r="http://schemas.openxmlformats.org/officeDocument/2006/relationships" r:embed="rId4">
            <a:extLst>
              <a:ext uri="{28A0092B-C50C-407E-A947-70E740481C1C}">
                <a14:useLocalDpi xmlns:a14="http://schemas.microsoft.com/office/drawing/2010/main" xmlns="" val="0"/>
              </a:ext>
            </a:extLst>
          </a:blip>
          <a:srcRect/>
          <a:stretch>
            <a:fillRect l="-1000" r="-1000"/>
          </a:stretch>
        </a:blipFill>
      </dgm:spPr>
    </dgm:pt>
    <dgm:pt modelId="{D6E6B3F9-7E24-4810-8BC3-FB788B48E882}" type="pres">
      <dgm:prSet presAssocID="{992FC3DC-C976-4414-8C6C-21FEBD36FEFC}" presName="Parent" presStyleLbl="node0" presStyleIdx="3" presStyleCnt="4">
        <dgm:presLayoutVars>
          <dgm:bulletEnabled val="1"/>
        </dgm:presLayoutVars>
      </dgm:prSet>
      <dgm:spPr/>
      <dgm:t>
        <a:bodyPr/>
        <a:lstStyle/>
        <a:p>
          <a:endParaRPr lang="zh-CN" altLang="en-US"/>
        </a:p>
      </dgm:t>
    </dgm:pt>
  </dgm:ptLst>
  <dgm:cxnLst>
    <dgm:cxn modelId="{938FA855-1055-4332-B1CB-EE11F7AE2BB2}" type="presOf" srcId="{38161DEA-C792-49BC-B993-D5EEB007ECCC}" destId="{3D63F49F-70AE-4DD9-BBDD-4B41AE7E5E3D}" srcOrd="0" destOrd="0" presId="urn:microsoft.com/office/officeart/2008/layout/BendingPictureCaption"/>
    <dgm:cxn modelId="{C8DE3A88-4A1D-4F1A-8E77-5372A7C78B66}" type="presOf" srcId="{A51B4BCA-B3F5-401C-8EB2-5BA913DA8361}" destId="{8FA72B25-A007-46E2-A0CB-9A3E4DE5D470}" srcOrd="0" destOrd="0" presId="urn:microsoft.com/office/officeart/2008/layout/BendingPictureCaption"/>
    <dgm:cxn modelId="{37E8FA7A-C319-4CFE-9BFA-9FF59245094D}" srcId="{24D2D087-A164-40EF-8FC0-307AC7E13FB4}" destId="{38161DEA-C792-49BC-B993-D5EEB007ECCC}" srcOrd="1" destOrd="0" parTransId="{70199154-AC34-460E-82DA-14F6CDE3D9A2}" sibTransId="{2BA71ED4-9B3A-44EC-B20B-501B3B3C7F26}"/>
    <dgm:cxn modelId="{25501278-CED6-4452-8774-0BF781B8C227}" type="presOf" srcId="{678BA3EE-D5F5-45DE-9A3A-984995DDFA9C}" destId="{9574ED7F-92FB-48BD-A3F4-E909D25E759D}" srcOrd="0" destOrd="0" presId="urn:microsoft.com/office/officeart/2008/layout/BendingPictureCaption"/>
    <dgm:cxn modelId="{29CB1C60-CC1A-41C0-84C5-F06DA3F9D81D}" srcId="{24D2D087-A164-40EF-8FC0-307AC7E13FB4}" destId="{678BA3EE-D5F5-45DE-9A3A-984995DDFA9C}" srcOrd="2" destOrd="0" parTransId="{047DA1EB-8E12-4453-8BF7-29CECAFC8A15}" sibTransId="{0C4E6CDB-1539-40D3-B9C3-A165B1A5AB59}"/>
    <dgm:cxn modelId="{078CBBA2-6199-469E-B941-2283CDEE7553}" type="presOf" srcId="{24D2D087-A164-40EF-8FC0-307AC7E13FB4}" destId="{B0F4437F-F75E-419E-BA07-BEE3EC4ADF15}" srcOrd="0" destOrd="0" presId="urn:microsoft.com/office/officeart/2008/layout/BendingPictureCaption"/>
    <dgm:cxn modelId="{96D24A58-C017-4869-8249-A1B37752CB5F}" srcId="{24D2D087-A164-40EF-8FC0-307AC7E13FB4}" destId="{A51B4BCA-B3F5-401C-8EB2-5BA913DA8361}" srcOrd="0" destOrd="0" parTransId="{A8A162D5-F75B-42E6-A33F-25FB54EAB933}" sibTransId="{E89ABF95-FA90-4DD1-B8B6-FC1FAF67DC81}"/>
    <dgm:cxn modelId="{776FF1ED-165D-408A-8493-7AE1FE886C7C}" srcId="{24D2D087-A164-40EF-8FC0-307AC7E13FB4}" destId="{992FC3DC-C976-4414-8C6C-21FEBD36FEFC}" srcOrd="3" destOrd="0" parTransId="{FC610F3C-93C5-439E-86F4-628A9DF84731}" sibTransId="{98A55CE8-DE5D-44D0-8A0E-5041C1EB4C78}"/>
    <dgm:cxn modelId="{EB09B8DC-0A99-4444-A4DE-2D5EE8D94435}" type="presOf" srcId="{992FC3DC-C976-4414-8C6C-21FEBD36FEFC}" destId="{D6E6B3F9-7E24-4810-8BC3-FB788B48E882}" srcOrd="0" destOrd="0" presId="urn:microsoft.com/office/officeart/2008/layout/BendingPictureCaption"/>
    <dgm:cxn modelId="{2E9997C4-7528-4E0B-886F-5232566AC989}" type="presParOf" srcId="{B0F4437F-F75E-419E-BA07-BEE3EC4ADF15}" destId="{A204B44F-A411-4797-9F75-C42104BD2248}" srcOrd="0" destOrd="0" presId="urn:microsoft.com/office/officeart/2008/layout/BendingPictureCaption"/>
    <dgm:cxn modelId="{D21ACC0C-ED76-4350-95DC-D432D7E10D65}" type="presParOf" srcId="{A204B44F-A411-4797-9F75-C42104BD2248}" destId="{1E466E7E-5090-46E5-B55D-F04D71EB0EBB}" srcOrd="0" destOrd="0" presId="urn:microsoft.com/office/officeart/2008/layout/BendingPictureCaption"/>
    <dgm:cxn modelId="{05C04461-722E-4684-AC34-B9574AC8B9D4}" type="presParOf" srcId="{A204B44F-A411-4797-9F75-C42104BD2248}" destId="{8FA72B25-A007-46E2-A0CB-9A3E4DE5D470}" srcOrd="1" destOrd="0" presId="urn:microsoft.com/office/officeart/2008/layout/BendingPictureCaption"/>
    <dgm:cxn modelId="{9145E6B8-B11D-45DF-93F2-79CBEA65D0A6}" type="presParOf" srcId="{B0F4437F-F75E-419E-BA07-BEE3EC4ADF15}" destId="{F523F930-6ABA-446E-9FA5-651CA8F11822}" srcOrd="1" destOrd="0" presId="urn:microsoft.com/office/officeart/2008/layout/BendingPictureCaption"/>
    <dgm:cxn modelId="{A423E69F-0623-4FE0-AA21-4C16D4728C76}" type="presParOf" srcId="{B0F4437F-F75E-419E-BA07-BEE3EC4ADF15}" destId="{7D16166F-1FE3-4D21-BA7A-A1C1386D391C}" srcOrd="2" destOrd="0" presId="urn:microsoft.com/office/officeart/2008/layout/BendingPictureCaption"/>
    <dgm:cxn modelId="{6353C618-BCD0-48B2-AC0E-464B5A2F9258}" type="presParOf" srcId="{7D16166F-1FE3-4D21-BA7A-A1C1386D391C}" destId="{E05CEFF8-E3B9-4506-A914-CDEEF93769B0}" srcOrd="0" destOrd="0" presId="urn:microsoft.com/office/officeart/2008/layout/BendingPictureCaption"/>
    <dgm:cxn modelId="{8BC55AC7-2328-4735-A814-F7371B317B55}" type="presParOf" srcId="{7D16166F-1FE3-4D21-BA7A-A1C1386D391C}" destId="{3D63F49F-70AE-4DD9-BBDD-4B41AE7E5E3D}" srcOrd="1" destOrd="0" presId="urn:microsoft.com/office/officeart/2008/layout/BendingPictureCaption"/>
    <dgm:cxn modelId="{0E710357-9259-44EE-A008-EECBCFA48F8B}" type="presParOf" srcId="{B0F4437F-F75E-419E-BA07-BEE3EC4ADF15}" destId="{4476323E-80A1-45A3-9FC7-27CF63A5591D}" srcOrd="3" destOrd="0" presId="urn:microsoft.com/office/officeart/2008/layout/BendingPictureCaption"/>
    <dgm:cxn modelId="{BF133070-F311-403B-AF0F-5FBF0914B537}" type="presParOf" srcId="{B0F4437F-F75E-419E-BA07-BEE3EC4ADF15}" destId="{C14DB425-FAF1-4592-BA80-EB9019194AB8}" srcOrd="4" destOrd="0" presId="urn:microsoft.com/office/officeart/2008/layout/BendingPictureCaption"/>
    <dgm:cxn modelId="{43987303-E8B7-4D31-A46B-0997B26E0D80}" type="presParOf" srcId="{C14DB425-FAF1-4592-BA80-EB9019194AB8}" destId="{85AF2B32-18E2-4E23-A4AD-44F8CB5BB125}" srcOrd="0" destOrd="0" presId="urn:microsoft.com/office/officeart/2008/layout/BendingPictureCaption"/>
    <dgm:cxn modelId="{7B51AAFD-885C-4A56-A532-6C288977BC38}" type="presParOf" srcId="{C14DB425-FAF1-4592-BA80-EB9019194AB8}" destId="{9574ED7F-92FB-48BD-A3F4-E909D25E759D}" srcOrd="1" destOrd="0" presId="urn:microsoft.com/office/officeart/2008/layout/BendingPictureCaption"/>
    <dgm:cxn modelId="{F797A375-8CFE-458E-A132-87C242C4A525}" type="presParOf" srcId="{B0F4437F-F75E-419E-BA07-BEE3EC4ADF15}" destId="{53126E5E-0414-4BCB-9F41-BB0FEA696326}" srcOrd="5" destOrd="0" presId="urn:microsoft.com/office/officeart/2008/layout/BendingPictureCaption"/>
    <dgm:cxn modelId="{5DB7F177-B014-4826-8F12-F1C018D00C75}" type="presParOf" srcId="{B0F4437F-F75E-419E-BA07-BEE3EC4ADF15}" destId="{64D9BFC6-598E-4422-9C04-A7E61594DD06}" srcOrd="6" destOrd="0" presId="urn:microsoft.com/office/officeart/2008/layout/BendingPictureCaption"/>
    <dgm:cxn modelId="{8489FCA7-0FD1-49AF-9279-14D962824F4D}" type="presParOf" srcId="{64D9BFC6-598E-4422-9C04-A7E61594DD06}" destId="{15ED9A9A-9B15-4A9F-A398-546F920927B0}" srcOrd="0" destOrd="0" presId="urn:microsoft.com/office/officeart/2008/layout/BendingPictureCaption"/>
    <dgm:cxn modelId="{7BB54209-B3BE-4DF1-92EE-728F4A542922}" type="presParOf" srcId="{64D9BFC6-598E-4422-9C04-A7E61594DD06}" destId="{D6E6B3F9-7E24-4810-8BC3-FB788B48E882}" srcOrd="1" destOrd="0" presId="urn:microsoft.com/office/officeart/2008/layout/BendingPictureCaption"/>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5BEEC5D-2A95-408D-B2D0-C2409A5D40B9}" type="doc">
      <dgm:prSet loTypeId="urn:microsoft.com/office/officeart/2005/8/layout/process4" loCatId="process" qsTypeId="urn:microsoft.com/office/officeart/2005/8/quickstyle/simple1" qsCatId="simple" csTypeId="urn:microsoft.com/office/officeart/2005/8/colors/colorful5" csCatId="colorful" phldr="1"/>
      <dgm:spPr/>
      <dgm:t>
        <a:bodyPr/>
        <a:lstStyle/>
        <a:p>
          <a:endParaRPr lang="zh-CN" altLang="en-US"/>
        </a:p>
      </dgm:t>
    </dgm:pt>
    <dgm:pt modelId="{FC15AA19-E42B-4C76-A1C2-3679404862C7}">
      <dgm:prSet phldrT="[文本]"/>
      <dgm:spPr/>
      <dgm:t>
        <a:bodyPr/>
        <a:lstStyle/>
        <a:p>
          <a:r>
            <a:rPr lang="zh-CN" altLang="en-US" b="1" dirty="0" smtClean="0"/>
            <a:t>准备筹划阶段</a:t>
          </a:r>
          <a:endParaRPr lang="zh-CN" altLang="en-US" b="1" dirty="0"/>
        </a:p>
      </dgm:t>
    </dgm:pt>
    <dgm:pt modelId="{362610CD-7EC9-4474-8DE7-853D9CE70986}" type="parTrans" cxnId="{37CCFA9F-11B3-4AD1-9E3B-ADEE22026BEB}">
      <dgm:prSet/>
      <dgm:spPr/>
      <dgm:t>
        <a:bodyPr/>
        <a:lstStyle/>
        <a:p>
          <a:endParaRPr lang="zh-CN" altLang="en-US"/>
        </a:p>
      </dgm:t>
    </dgm:pt>
    <dgm:pt modelId="{11FB4BF1-4218-4DE4-9CF2-981995B3733C}" type="sibTrans" cxnId="{37CCFA9F-11B3-4AD1-9E3B-ADEE22026BEB}">
      <dgm:prSet/>
      <dgm:spPr/>
      <dgm:t>
        <a:bodyPr/>
        <a:lstStyle/>
        <a:p>
          <a:endParaRPr lang="zh-CN" altLang="en-US"/>
        </a:p>
      </dgm:t>
    </dgm:pt>
    <dgm:pt modelId="{90D5DA2D-1AD8-47F7-901F-1251BDA29B07}">
      <dgm:prSet phldrT="[文本]"/>
      <dgm:spPr/>
      <dgm:t>
        <a:bodyPr/>
        <a:lstStyle/>
        <a:p>
          <a:r>
            <a:rPr lang="zh-CN" dirty="0" smtClean="0">
              <a:effectLst/>
              <a:latin typeface="微软雅黑" panose="020B0503020204020204" pitchFamily="34" charset="-122"/>
              <a:ea typeface="微软雅黑" panose="020B0503020204020204" pitchFamily="34" charset="-122"/>
              <a:cs typeface="宋体" panose="02010600030101010101" pitchFamily="2" charset="-122"/>
            </a:rPr>
            <a:t>确定招聘计划</a:t>
          </a:r>
          <a:r>
            <a:rPr lang="zh-CN" altLang="en-US" dirty="0" smtClean="0">
              <a:effectLst/>
              <a:latin typeface="微软雅黑" panose="020B0503020204020204" pitchFamily="34" charset="-122"/>
              <a:ea typeface="微软雅黑" panose="020B0503020204020204" pitchFamily="34" charset="-122"/>
              <a:cs typeface="宋体" panose="02010600030101010101" pitchFamily="2" charset="-122"/>
            </a:rPr>
            <a:t>和</a:t>
          </a:r>
          <a:r>
            <a:rPr lang="zh-CN" dirty="0" smtClean="0">
              <a:effectLst/>
              <a:latin typeface="微软雅黑" panose="020B0503020204020204" pitchFamily="34" charset="-122"/>
              <a:ea typeface="微软雅黑" panose="020B0503020204020204" pitchFamily="34" charset="-122"/>
              <a:cs typeface="宋体" panose="02010600030101010101" pitchFamily="2" charset="-122"/>
            </a:rPr>
            <a:t>招聘组织</a:t>
          </a:r>
          <a:r>
            <a:rPr lang="zh-CN" altLang="en-US" dirty="0" smtClean="0">
              <a:effectLst/>
              <a:latin typeface="微软雅黑" panose="020B0503020204020204" pitchFamily="34" charset="-122"/>
              <a:ea typeface="微软雅黑" panose="020B0503020204020204" pitchFamily="34" charset="-122"/>
              <a:cs typeface="宋体" panose="02010600030101010101" pitchFamily="2" charset="-122"/>
            </a:rPr>
            <a:t>；</a:t>
          </a:r>
          <a:r>
            <a:rPr lang="zh-CN" dirty="0" smtClean="0">
              <a:effectLst/>
              <a:latin typeface="微软雅黑" panose="020B0503020204020204" pitchFamily="34" charset="-122"/>
              <a:ea typeface="微软雅黑" panose="020B0503020204020204" pitchFamily="34" charset="-122"/>
              <a:cs typeface="宋体" panose="02010600030101010101" pitchFamily="2" charset="-122"/>
            </a:rPr>
            <a:t>拟定招聘方案；确定区域、范围和报名时间等；报批并办理有关手续</a:t>
          </a:r>
          <a:endParaRPr lang="zh-CN" altLang="en-US" dirty="0"/>
        </a:p>
      </dgm:t>
    </dgm:pt>
    <dgm:pt modelId="{4FAA70F0-D14E-4600-98A7-D49EE8A96213}" type="parTrans" cxnId="{C56C6FB1-8A8C-4973-9DCA-0CEA8E34A649}">
      <dgm:prSet/>
      <dgm:spPr/>
      <dgm:t>
        <a:bodyPr/>
        <a:lstStyle/>
        <a:p>
          <a:endParaRPr lang="zh-CN" altLang="en-US"/>
        </a:p>
      </dgm:t>
    </dgm:pt>
    <dgm:pt modelId="{65116B98-83BD-4287-98F6-7A5C5BC9CFF8}" type="sibTrans" cxnId="{C56C6FB1-8A8C-4973-9DCA-0CEA8E34A649}">
      <dgm:prSet/>
      <dgm:spPr/>
      <dgm:t>
        <a:bodyPr/>
        <a:lstStyle/>
        <a:p>
          <a:endParaRPr lang="zh-CN" altLang="en-US"/>
        </a:p>
      </dgm:t>
    </dgm:pt>
    <dgm:pt modelId="{587F45CC-2CF1-4174-8564-CB7ED069C6D3}">
      <dgm:prSet phldrT="[文本]"/>
      <dgm:spPr/>
      <dgm:t>
        <a:bodyPr/>
        <a:lstStyle/>
        <a:p>
          <a:r>
            <a:rPr lang="zh-CN" altLang="en-US" b="1" dirty="0" smtClean="0"/>
            <a:t>宣传报名阶段</a:t>
          </a:r>
          <a:endParaRPr lang="zh-CN" altLang="en-US" b="1" dirty="0"/>
        </a:p>
      </dgm:t>
    </dgm:pt>
    <dgm:pt modelId="{BCDD40D3-05A7-4350-B094-0ED34E416A97}" type="parTrans" cxnId="{73A462E6-09ED-4F51-ACED-A24C79AFE1D5}">
      <dgm:prSet/>
      <dgm:spPr/>
      <dgm:t>
        <a:bodyPr/>
        <a:lstStyle/>
        <a:p>
          <a:endParaRPr lang="zh-CN" altLang="en-US"/>
        </a:p>
      </dgm:t>
    </dgm:pt>
    <dgm:pt modelId="{CF228ED7-F55F-4922-A7A4-D5C29D026B9C}" type="sibTrans" cxnId="{73A462E6-09ED-4F51-ACED-A24C79AFE1D5}">
      <dgm:prSet/>
      <dgm:spPr/>
      <dgm:t>
        <a:bodyPr/>
        <a:lstStyle/>
        <a:p>
          <a:endParaRPr lang="zh-CN" altLang="en-US"/>
        </a:p>
      </dgm:t>
    </dgm:pt>
    <dgm:pt modelId="{0A9EDD1D-ACF9-4749-99B4-D8C3248E03D6}">
      <dgm:prSet phldrT="[文本]"/>
      <dgm:spPr/>
      <dgm:t>
        <a:bodyPr/>
        <a:lstStyle/>
        <a:p>
          <a:r>
            <a:rPr lang="zh-CN" altLang="en-US" dirty="0" smtClean="0"/>
            <a:t>发布招聘信息并宣传</a:t>
          </a:r>
          <a:endParaRPr lang="zh-CN" altLang="en-US" dirty="0"/>
        </a:p>
      </dgm:t>
    </dgm:pt>
    <dgm:pt modelId="{373641D3-B48C-4536-9686-4BC8BA6F8C30}" type="parTrans" cxnId="{95E3A5D9-79EA-4D05-B01E-875BF3B08F44}">
      <dgm:prSet/>
      <dgm:spPr/>
      <dgm:t>
        <a:bodyPr/>
        <a:lstStyle/>
        <a:p>
          <a:endParaRPr lang="zh-CN" altLang="en-US"/>
        </a:p>
      </dgm:t>
    </dgm:pt>
    <dgm:pt modelId="{D067B9CD-889F-4E05-8E67-EC8E965236AE}" type="sibTrans" cxnId="{95E3A5D9-79EA-4D05-B01E-875BF3B08F44}">
      <dgm:prSet/>
      <dgm:spPr/>
      <dgm:t>
        <a:bodyPr/>
        <a:lstStyle/>
        <a:p>
          <a:endParaRPr lang="zh-CN" altLang="en-US"/>
        </a:p>
      </dgm:t>
    </dgm:pt>
    <dgm:pt modelId="{B09D2A46-0238-4E40-BBFD-A8EFE6036D1D}">
      <dgm:prSet phldrT="[文本]"/>
      <dgm:spPr/>
      <dgm:t>
        <a:bodyPr/>
        <a:lstStyle/>
        <a:p>
          <a:r>
            <a:rPr lang="zh-CN" altLang="en-US" b="1" dirty="0" smtClean="0"/>
            <a:t>全面考评阶段</a:t>
          </a:r>
          <a:endParaRPr lang="zh-CN" altLang="en-US" b="1" dirty="0"/>
        </a:p>
      </dgm:t>
    </dgm:pt>
    <dgm:pt modelId="{D2378989-CD9B-48E6-A217-529B61B242D3}" type="parTrans" cxnId="{3030DDD3-0CA7-415D-B57D-8DDC9DEB5106}">
      <dgm:prSet/>
      <dgm:spPr/>
      <dgm:t>
        <a:bodyPr/>
        <a:lstStyle/>
        <a:p>
          <a:endParaRPr lang="zh-CN" altLang="en-US"/>
        </a:p>
      </dgm:t>
    </dgm:pt>
    <dgm:pt modelId="{68B0F202-118C-4BF0-A81A-12BDFCF1534D}" type="sibTrans" cxnId="{3030DDD3-0CA7-415D-B57D-8DDC9DEB5106}">
      <dgm:prSet/>
      <dgm:spPr/>
      <dgm:t>
        <a:bodyPr/>
        <a:lstStyle/>
        <a:p>
          <a:endParaRPr lang="zh-CN" altLang="en-US"/>
        </a:p>
      </dgm:t>
    </dgm:pt>
    <dgm:pt modelId="{A4AD3D12-6B80-454F-BC1E-9665CFA9AB3D}">
      <dgm:prSet phldrT="[文本]"/>
      <dgm:spPr/>
      <dgm:t>
        <a:bodyPr/>
        <a:lstStyle/>
        <a:p>
          <a:r>
            <a:rPr lang="zh-CN" altLang="en-US" dirty="0" smtClean="0"/>
            <a:t>受理报名</a:t>
          </a:r>
          <a:endParaRPr lang="zh-CN" altLang="en-US" dirty="0"/>
        </a:p>
      </dgm:t>
    </dgm:pt>
    <dgm:pt modelId="{F1F46AC1-237C-403C-B423-04671ED7F8B2}" type="parTrans" cxnId="{EE0DC4DB-BE12-4CFA-B7D4-16F8F15625BF}">
      <dgm:prSet/>
      <dgm:spPr/>
      <dgm:t>
        <a:bodyPr/>
        <a:lstStyle/>
        <a:p>
          <a:endParaRPr lang="zh-CN" altLang="en-US"/>
        </a:p>
      </dgm:t>
    </dgm:pt>
    <dgm:pt modelId="{9A12FD7E-ABAC-425D-A40F-884C29FFE3EE}" type="sibTrans" cxnId="{EE0DC4DB-BE12-4CFA-B7D4-16F8F15625BF}">
      <dgm:prSet/>
      <dgm:spPr/>
      <dgm:t>
        <a:bodyPr/>
        <a:lstStyle/>
        <a:p>
          <a:endParaRPr lang="zh-CN" altLang="en-US"/>
        </a:p>
      </dgm:t>
    </dgm:pt>
    <dgm:pt modelId="{3D448152-EF99-4138-A7C4-1CAAC99B2D05}">
      <dgm:prSet phldrT="[文本]"/>
      <dgm:spPr/>
      <dgm:t>
        <a:bodyPr/>
        <a:lstStyle/>
        <a:p>
          <a:r>
            <a:rPr lang="zh-CN" altLang="en-US" dirty="0" smtClean="0"/>
            <a:t>初试</a:t>
          </a:r>
          <a:endParaRPr lang="zh-CN" altLang="en-US" dirty="0"/>
        </a:p>
      </dgm:t>
    </dgm:pt>
    <dgm:pt modelId="{C0EBDEBF-2841-456E-81F3-9F2C85C2B4FF}" type="parTrans" cxnId="{296D8F9C-40D7-4FD0-B1F4-CFF6B5002620}">
      <dgm:prSet/>
      <dgm:spPr/>
      <dgm:t>
        <a:bodyPr/>
        <a:lstStyle/>
        <a:p>
          <a:endParaRPr lang="zh-CN" altLang="en-US"/>
        </a:p>
      </dgm:t>
    </dgm:pt>
    <dgm:pt modelId="{9ABB2C9E-587D-4E10-8849-932726AE32F0}" type="sibTrans" cxnId="{296D8F9C-40D7-4FD0-B1F4-CFF6B5002620}">
      <dgm:prSet/>
      <dgm:spPr/>
      <dgm:t>
        <a:bodyPr/>
        <a:lstStyle/>
        <a:p>
          <a:endParaRPr lang="zh-CN" altLang="en-US"/>
        </a:p>
      </dgm:t>
    </dgm:pt>
    <dgm:pt modelId="{02200533-503F-43C8-951C-FAB4C560DFF3}">
      <dgm:prSet phldrT="[文本]"/>
      <dgm:spPr/>
      <dgm:t>
        <a:bodyPr/>
        <a:lstStyle/>
        <a:p>
          <a:r>
            <a:rPr lang="zh-CN" altLang="en-US" dirty="0" smtClean="0"/>
            <a:t>笔试</a:t>
          </a:r>
          <a:endParaRPr lang="zh-CN" altLang="en-US" dirty="0"/>
        </a:p>
      </dgm:t>
    </dgm:pt>
    <dgm:pt modelId="{36CCFA2C-8C0E-4DB6-8460-8446AC41D7BB}" type="parTrans" cxnId="{A2E656FB-26C9-4FFF-BB7B-7C1D75E3DE67}">
      <dgm:prSet/>
      <dgm:spPr/>
      <dgm:t>
        <a:bodyPr/>
        <a:lstStyle/>
        <a:p>
          <a:endParaRPr lang="zh-CN" altLang="en-US"/>
        </a:p>
      </dgm:t>
    </dgm:pt>
    <dgm:pt modelId="{4683E3A2-681E-49A1-9C54-B1958882EE50}" type="sibTrans" cxnId="{A2E656FB-26C9-4FFF-BB7B-7C1D75E3DE67}">
      <dgm:prSet/>
      <dgm:spPr/>
      <dgm:t>
        <a:bodyPr/>
        <a:lstStyle/>
        <a:p>
          <a:endParaRPr lang="zh-CN" altLang="en-US"/>
        </a:p>
      </dgm:t>
    </dgm:pt>
    <dgm:pt modelId="{274472E5-5757-4E7B-A510-87F48D27918A}">
      <dgm:prSet phldrT="[文本]"/>
      <dgm:spPr/>
      <dgm:t>
        <a:bodyPr/>
        <a:lstStyle/>
        <a:p>
          <a:r>
            <a:rPr lang="zh-CN" altLang="en-US" dirty="0" smtClean="0"/>
            <a:t>面试</a:t>
          </a:r>
          <a:endParaRPr lang="zh-CN" altLang="en-US" dirty="0"/>
        </a:p>
      </dgm:t>
    </dgm:pt>
    <dgm:pt modelId="{6F920926-A538-4A4C-9422-F48A17456A1F}" type="parTrans" cxnId="{35C382DA-5E77-4344-8F11-AB39ACADF935}">
      <dgm:prSet/>
      <dgm:spPr/>
      <dgm:t>
        <a:bodyPr/>
        <a:lstStyle/>
        <a:p>
          <a:endParaRPr lang="zh-CN" altLang="en-US"/>
        </a:p>
      </dgm:t>
    </dgm:pt>
    <dgm:pt modelId="{4C58BA86-B4C5-4E98-B482-0BA45FA47908}" type="sibTrans" cxnId="{35C382DA-5E77-4344-8F11-AB39ACADF935}">
      <dgm:prSet/>
      <dgm:spPr/>
      <dgm:t>
        <a:bodyPr/>
        <a:lstStyle/>
        <a:p>
          <a:endParaRPr lang="zh-CN" altLang="en-US"/>
        </a:p>
      </dgm:t>
    </dgm:pt>
    <dgm:pt modelId="{BE861321-510F-4B40-8087-8075B83BF0F8}">
      <dgm:prSet phldrT="[文本]"/>
      <dgm:spPr/>
      <dgm:t>
        <a:bodyPr/>
        <a:lstStyle/>
        <a:p>
          <a:r>
            <a:rPr lang="zh-CN" altLang="en-US" dirty="0" smtClean="0"/>
            <a:t>体检</a:t>
          </a:r>
          <a:endParaRPr lang="zh-CN" altLang="en-US" dirty="0"/>
        </a:p>
      </dgm:t>
    </dgm:pt>
    <dgm:pt modelId="{E535B7A1-29C8-41B4-A449-064F2D1FCB67}" type="parTrans" cxnId="{76CF86FD-5695-49F6-AAC5-34A887B66D78}">
      <dgm:prSet/>
      <dgm:spPr/>
      <dgm:t>
        <a:bodyPr/>
        <a:lstStyle/>
        <a:p>
          <a:endParaRPr lang="zh-CN" altLang="en-US"/>
        </a:p>
      </dgm:t>
    </dgm:pt>
    <dgm:pt modelId="{FEC979CD-A4D5-46BD-9385-773EE020E183}" type="sibTrans" cxnId="{76CF86FD-5695-49F6-AAC5-34A887B66D78}">
      <dgm:prSet/>
      <dgm:spPr/>
      <dgm:t>
        <a:bodyPr/>
        <a:lstStyle/>
        <a:p>
          <a:endParaRPr lang="zh-CN" altLang="en-US"/>
        </a:p>
      </dgm:t>
    </dgm:pt>
    <dgm:pt modelId="{A6416830-C05A-47D9-B82A-B52AA03DC33B}" type="pres">
      <dgm:prSet presAssocID="{55BEEC5D-2A95-408D-B2D0-C2409A5D40B9}" presName="Name0" presStyleCnt="0">
        <dgm:presLayoutVars>
          <dgm:dir/>
          <dgm:animLvl val="lvl"/>
          <dgm:resizeHandles val="exact"/>
        </dgm:presLayoutVars>
      </dgm:prSet>
      <dgm:spPr/>
      <dgm:t>
        <a:bodyPr/>
        <a:lstStyle/>
        <a:p>
          <a:endParaRPr lang="zh-CN" altLang="en-US"/>
        </a:p>
      </dgm:t>
    </dgm:pt>
    <dgm:pt modelId="{4CAC5F96-3F2B-4FAB-A2AD-009F666B2DDC}" type="pres">
      <dgm:prSet presAssocID="{B09D2A46-0238-4E40-BBFD-A8EFE6036D1D}" presName="boxAndChildren" presStyleCnt="0"/>
      <dgm:spPr/>
      <dgm:t>
        <a:bodyPr/>
        <a:lstStyle/>
        <a:p>
          <a:endParaRPr lang="zh-CN" altLang="en-US"/>
        </a:p>
      </dgm:t>
    </dgm:pt>
    <dgm:pt modelId="{A584EE88-5CC0-4BFC-8B06-92B6238B899D}" type="pres">
      <dgm:prSet presAssocID="{B09D2A46-0238-4E40-BBFD-A8EFE6036D1D}" presName="parentTextBox" presStyleLbl="node1" presStyleIdx="0" presStyleCnt="3"/>
      <dgm:spPr/>
      <dgm:t>
        <a:bodyPr/>
        <a:lstStyle/>
        <a:p>
          <a:endParaRPr lang="zh-CN" altLang="en-US"/>
        </a:p>
      </dgm:t>
    </dgm:pt>
    <dgm:pt modelId="{F6C24514-3960-44F6-957B-04001E58E1D9}" type="pres">
      <dgm:prSet presAssocID="{B09D2A46-0238-4E40-BBFD-A8EFE6036D1D}" presName="entireBox" presStyleLbl="node1" presStyleIdx="0" presStyleCnt="3"/>
      <dgm:spPr/>
      <dgm:t>
        <a:bodyPr/>
        <a:lstStyle/>
        <a:p>
          <a:endParaRPr lang="zh-CN" altLang="en-US"/>
        </a:p>
      </dgm:t>
    </dgm:pt>
    <dgm:pt modelId="{5D41859D-4729-48AA-903B-020008529275}" type="pres">
      <dgm:prSet presAssocID="{B09D2A46-0238-4E40-BBFD-A8EFE6036D1D}" presName="descendantBox" presStyleCnt="0"/>
      <dgm:spPr/>
      <dgm:t>
        <a:bodyPr/>
        <a:lstStyle/>
        <a:p>
          <a:endParaRPr lang="zh-CN" altLang="en-US"/>
        </a:p>
      </dgm:t>
    </dgm:pt>
    <dgm:pt modelId="{BA2F6484-DA13-4FB0-8502-6B1D42788CCC}" type="pres">
      <dgm:prSet presAssocID="{3D448152-EF99-4138-A7C4-1CAAC99B2D05}" presName="childTextBox" presStyleLbl="fgAccFollowNode1" presStyleIdx="0" presStyleCnt="7">
        <dgm:presLayoutVars>
          <dgm:bulletEnabled val="1"/>
        </dgm:presLayoutVars>
      </dgm:prSet>
      <dgm:spPr/>
      <dgm:t>
        <a:bodyPr/>
        <a:lstStyle/>
        <a:p>
          <a:endParaRPr lang="zh-CN" altLang="en-US"/>
        </a:p>
      </dgm:t>
    </dgm:pt>
    <dgm:pt modelId="{D911BB27-4C2D-4936-B04B-45F5C8BB08FB}" type="pres">
      <dgm:prSet presAssocID="{02200533-503F-43C8-951C-FAB4C560DFF3}" presName="childTextBox" presStyleLbl="fgAccFollowNode1" presStyleIdx="1" presStyleCnt="7">
        <dgm:presLayoutVars>
          <dgm:bulletEnabled val="1"/>
        </dgm:presLayoutVars>
      </dgm:prSet>
      <dgm:spPr/>
      <dgm:t>
        <a:bodyPr/>
        <a:lstStyle/>
        <a:p>
          <a:endParaRPr lang="zh-CN" altLang="en-US"/>
        </a:p>
      </dgm:t>
    </dgm:pt>
    <dgm:pt modelId="{4F67441A-71F4-41E9-B58A-6AA6E7945D53}" type="pres">
      <dgm:prSet presAssocID="{274472E5-5757-4E7B-A510-87F48D27918A}" presName="childTextBox" presStyleLbl="fgAccFollowNode1" presStyleIdx="2" presStyleCnt="7">
        <dgm:presLayoutVars>
          <dgm:bulletEnabled val="1"/>
        </dgm:presLayoutVars>
      </dgm:prSet>
      <dgm:spPr/>
      <dgm:t>
        <a:bodyPr/>
        <a:lstStyle/>
        <a:p>
          <a:endParaRPr lang="zh-CN" altLang="en-US"/>
        </a:p>
      </dgm:t>
    </dgm:pt>
    <dgm:pt modelId="{0C5E661F-1087-4C37-B387-401B5BD7131D}" type="pres">
      <dgm:prSet presAssocID="{BE861321-510F-4B40-8087-8075B83BF0F8}" presName="childTextBox" presStyleLbl="fgAccFollowNode1" presStyleIdx="3" presStyleCnt="7">
        <dgm:presLayoutVars>
          <dgm:bulletEnabled val="1"/>
        </dgm:presLayoutVars>
      </dgm:prSet>
      <dgm:spPr/>
      <dgm:t>
        <a:bodyPr/>
        <a:lstStyle/>
        <a:p>
          <a:endParaRPr lang="zh-CN" altLang="en-US"/>
        </a:p>
      </dgm:t>
    </dgm:pt>
    <dgm:pt modelId="{22D7E525-3A84-4F0A-8C61-08824A5BAF46}" type="pres">
      <dgm:prSet presAssocID="{CF228ED7-F55F-4922-A7A4-D5C29D026B9C}" presName="sp" presStyleCnt="0"/>
      <dgm:spPr/>
      <dgm:t>
        <a:bodyPr/>
        <a:lstStyle/>
        <a:p>
          <a:endParaRPr lang="zh-CN" altLang="en-US"/>
        </a:p>
      </dgm:t>
    </dgm:pt>
    <dgm:pt modelId="{454888D4-C54D-4310-B178-F19F196611BB}" type="pres">
      <dgm:prSet presAssocID="{587F45CC-2CF1-4174-8564-CB7ED069C6D3}" presName="arrowAndChildren" presStyleCnt="0"/>
      <dgm:spPr/>
      <dgm:t>
        <a:bodyPr/>
        <a:lstStyle/>
        <a:p>
          <a:endParaRPr lang="zh-CN" altLang="en-US"/>
        </a:p>
      </dgm:t>
    </dgm:pt>
    <dgm:pt modelId="{618DF9D0-BA91-42D5-9ABA-D35C22375194}" type="pres">
      <dgm:prSet presAssocID="{587F45CC-2CF1-4174-8564-CB7ED069C6D3}" presName="parentTextArrow" presStyleLbl="node1" presStyleIdx="0" presStyleCnt="3"/>
      <dgm:spPr/>
      <dgm:t>
        <a:bodyPr/>
        <a:lstStyle/>
        <a:p>
          <a:endParaRPr lang="zh-CN" altLang="en-US"/>
        </a:p>
      </dgm:t>
    </dgm:pt>
    <dgm:pt modelId="{16376838-E1D9-43E9-91BB-EC57C55BF47B}" type="pres">
      <dgm:prSet presAssocID="{587F45CC-2CF1-4174-8564-CB7ED069C6D3}" presName="arrow" presStyleLbl="node1" presStyleIdx="1" presStyleCnt="3"/>
      <dgm:spPr/>
      <dgm:t>
        <a:bodyPr/>
        <a:lstStyle/>
        <a:p>
          <a:endParaRPr lang="zh-CN" altLang="en-US"/>
        </a:p>
      </dgm:t>
    </dgm:pt>
    <dgm:pt modelId="{EB906724-6CBC-4587-8332-E3622E66AC32}" type="pres">
      <dgm:prSet presAssocID="{587F45CC-2CF1-4174-8564-CB7ED069C6D3}" presName="descendantArrow" presStyleCnt="0"/>
      <dgm:spPr/>
      <dgm:t>
        <a:bodyPr/>
        <a:lstStyle/>
        <a:p>
          <a:endParaRPr lang="zh-CN" altLang="en-US"/>
        </a:p>
      </dgm:t>
    </dgm:pt>
    <dgm:pt modelId="{8201C905-D2DF-4B1F-91CE-34C0E9B907FC}" type="pres">
      <dgm:prSet presAssocID="{0A9EDD1D-ACF9-4749-99B4-D8C3248E03D6}" presName="childTextArrow" presStyleLbl="fgAccFollowNode1" presStyleIdx="4" presStyleCnt="7">
        <dgm:presLayoutVars>
          <dgm:bulletEnabled val="1"/>
        </dgm:presLayoutVars>
      </dgm:prSet>
      <dgm:spPr/>
      <dgm:t>
        <a:bodyPr/>
        <a:lstStyle/>
        <a:p>
          <a:endParaRPr lang="zh-CN" altLang="en-US"/>
        </a:p>
      </dgm:t>
    </dgm:pt>
    <dgm:pt modelId="{238E0ED9-480A-4F77-A80E-B68597ECE3EA}" type="pres">
      <dgm:prSet presAssocID="{A4AD3D12-6B80-454F-BC1E-9665CFA9AB3D}" presName="childTextArrow" presStyleLbl="fgAccFollowNode1" presStyleIdx="5" presStyleCnt="7">
        <dgm:presLayoutVars>
          <dgm:bulletEnabled val="1"/>
        </dgm:presLayoutVars>
      </dgm:prSet>
      <dgm:spPr/>
      <dgm:t>
        <a:bodyPr/>
        <a:lstStyle/>
        <a:p>
          <a:endParaRPr lang="zh-CN" altLang="en-US"/>
        </a:p>
      </dgm:t>
    </dgm:pt>
    <dgm:pt modelId="{EDB425C5-EC08-439C-A0E3-3F996BF53F66}" type="pres">
      <dgm:prSet presAssocID="{11FB4BF1-4218-4DE4-9CF2-981995B3733C}" presName="sp" presStyleCnt="0"/>
      <dgm:spPr/>
      <dgm:t>
        <a:bodyPr/>
        <a:lstStyle/>
        <a:p>
          <a:endParaRPr lang="zh-CN" altLang="en-US"/>
        </a:p>
      </dgm:t>
    </dgm:pt>
    <dgm:pt modelId="{E73054A7-9563-4125-8AB6-29848B5C46CE}" type="pres">
      <dgm:prSet presAssocID="{FC15AA19-E42B-4C76-A1C2-3679404862C7}" presName="arrowAndChildren" presStyleCnt="0"/>
      <dgm:spPr/>
      <dgm:t>
        <a:bodyPr/>
        <a:lstStyle/>
        <a:p>
          <a:endParaRPr lang="zh-CN" altLang="en-US"/>
        </a:p>
      </dgm:t>
    </dgm:pt>
    <dgm:pt modelId="{F6EBBD2B-CC16-4C1B-ABD2-28AD103047E8}" type="pres">
      <dgm:prSet presAssocID="{FC15AA19-E42B-4C76-A1C2-3679404862C7}" presName="parentTextArrow" presStyleLbl="node1" presStyleIdx="1" presStyleCnt="3"/>
      <dgm:spPr/>
      <dgm:t>
        <a:bodyPr/>
        <a:lstStyle/>
        <a:p>
          <a:endParaRPr lang="zh-CN" altLang="en-US"/>
        </a:p>
      </dgm:t>
    </dgm:pt>
    <dgm:pt modelId="{3ADB88D9-E4F5-442C-9603-D1BC52DA6077}" type="pres">
      <dgm:prSet presAssocID="{FC15AA19-E42B-4C76-A1C2-3679404862C7}" presName="arrow" presStyleLbl="node1" presStyleIdx="2" presStyleCnt="3"/>
      <dgm:spPr/>
      <dgm:t>
        <a:bodyPr/>
        <a:lstStyle/>
        <a:p>
          <a:endParaRPr lang="zh-CN" altLang="en-US"/>
        </a:p>
      </dgm:t>
    </dgm:pt>
    <dgm:pt modelId="{7B52AE98-076E-4B09-8A28-25EEC58A9DE2}" type="pres">
      <dgm:prSet presAssocID="{FC15AA19-E42B-4C76-A1C2-3679404862C7}" presName="descendantArrow" presStyleCnt="0"/>
      <dgm:spPr/>
      <dgm:t>
        <a:bodyPr/>
        <a:lstStyle/>
        <a:p>
          <a:endParaRPr lang="zh-CN" altLang="en-US"/>
        </a:p>
      </dgm:t>
    </dgm:pt>
    <dgm:pt modelId="{109BD5B6-B212-4F7C-9EA4-6F60A2F98860}" type="pres">
      <dgm:prSet presAssocID="{90D5DA2D-1AD8-47F7-901F-1251BDA29B07}" presName="childTextArrow" presStyleLbl="fgAccFollowNode1" presStyleIdx="6" presStyleCnt="7">
        <dgm:presLayoutVars>
          <dgm:bulletEnabled val="1"/>
        </dgm:presLayoutVars>
      </dgm:prSet>
      <dgm:spPr/>
      <dgm:t>
        <a:bodyPr/>
        <a:lstStyle/>
        <a:p>
          <a:endParaRPr lang="zh-CN" altLang="en-US"/>
        </a:p>
      </dgm:t>
    </dgm:pt>
  </dgm:ptLst>
  <dgm:cxnLst>
    <dgm:cxn modelId="{71704E6F-7C59-4E29-BF39-F4DA76011E44}" type="presOf" srcId="{587F45CC-2CF1-4174-8564-CB7ED069C6D3}" destId="{618DF9D0-BA91-42D5-9ABA-D35C22375194}" srcOrd="0" destOrd="0" presId="urn:microsoft.com/office/officeart/2005/8/layout/process4"/>
    <dgm:cxn modelId="{17A0F9A7-7278-4066-92C7-C38B98541675}" type="presOf" srcId="{274472E5-5757-4E7B-A510-87F48D27918A}" destId="{4F67441A-71F4-41E9-B58A-6AA6E7945D53}" srcOrd="0" destOrd="0" presId="urn:microsoft.com/office/officeart/2005/8/layout/process4"/>
    <dgm:cxn modelId="{0C7B6971-1879-45ED-AA98-C32635E64DB6}" type="presOf" srcId="{02200533-503F-43C8-951C-FAB4C560DFF3}" destId="{D911BB27-4C2D-4936-B04B-45F5C8BB08FB}" srcOrd="0" destOrd="0" presId="urn:microsoft.com/office/officeart/2005/8/layout/process4"/>
    <dgm:cxn modelId="{EE548EC0-2A5D-4929-89FD-69052CF5CA3B}" type="presOf" srcId="{B09D2A46-0238-4E40-BBFD-A8EFE6036D1D}" destId="{F6C24514-3960-44F6-957B-04001E58E1D9}" srcOrd="1" destOrd="0" presId="urn:microsoft.com/office/officeart/2005/8/layout/process4"/>
    <dgm:cxn modelId="{A8E9E5E4-6C6F-448E-9B11-6F06541CEA0E}" type="presOf" srcId="{BE861321-510F-4B40-8087-8075B83BF0F8}" destId="{0C5E661F-1087-4C37-B387-401B5BD7131D}" srcOrd="0" destOrd="0" presId="urn:microsoft.com/office/officeart/2005/8/layout/process4"/>
    <dgm:cxn modelId="{042B96AE-14A6-44BF-854F-31E68E095744}" type="presOf" srcId="{A4AD3D12-6B80-454F-BC1E-9665CFA9AB3D}" destId="{238E0ED9-480A-4F77-A80E-B68597ECE3EA}" srcOrd="0" destOrd="0" presId="urn:microsoft.com/office/officeart/2005/8/layout/process4"/>
    <dgm:cxn modelId="{A2E656FB-26C9-4FFF-BB7B-7C1D75E3DE67}" srcId="{B09D2A46-0238-4E40-BBFD-A8EFE6036D1D}" destId="{02200533-503F-43C8-951C-FAB4C560DFF3}" srcOrd="1" destOrd="0" parTransId="{36CCFA2C-8C0E-4DB6-8460-8446AC41D7BB}" sibTransId="{4683E3A2-681E-49A1-9C54-B1958882EE50}"/>
    <dgm:cxn modelId="{35C382DA-5E77-4344-8F11-AB39ACADF935}" srcId="{B09D2A46-0238-4E40-BBFD-A8EFE6036D1D}" destId="{274472E5-5757-4E7B-A510-87F48D27918A}" srcOrd="2" destOrd="0" parTransId="{6F920926-A538-4A4C-9422-F48A17456A1F}" sibTransId="{4C58BA86-B4C5-4E98-B482-0BA45FA47908}"/>
    <dgm:cxn modelId="{95E3A5D9-79EA-4D05-B01E-875BF3B08F44}" srcId="{587F45CC-2CF1-4174-8564-CB7ED069C6D3}" destId="{0A9EDD1D-ACF9-4749-99B4-D8C3248E03D6}" srcOrd="0" destOrd="0" parTransId="{373641D3-B48C-4536-9686-4BC8BA6F8C30}" sibTransId="{D067B9CD-889F-4E05-8E67-EC8E965236AE}"/>
    <dgm:cxn modelId="{73A462E6-09ED-4F51-ACED-A24C79AFE1D5}" srcId="{55BEEC5D-2A95-408D-B2D0-C2409A5D40B9}" destId="{587F45CC-2CF1-4174-8564-CB7ED069C6D3}" srcOrd="1" destOrd="0" parTransId="{BCDD40D3-05A7-4350-B094-0ED34E416A97}" sibTransId="{CF228ED7-F55F-4922-A7A4-D5C29D026B9C}"/>
    <dgm:cxn modelId="{A767329E-CE8B-4ED7-AF12-E468FE8DD096}" type="presOf" srcId="{0A9EDD1D-ACF9-4749-99B4-D8C3248E03D6}" destId="{8201C905-D2DF-4B1F-91CE-34C0E9B907FC}" srcOrd="0" destOrd="0" presId="urn:microsoft.com/office/officeart/2005/8/layout/process4"/>
    <dgm:cxn modelId="{35CFC0FB-47BF-4824-981F-2F0655AC1FFB}" type="presOf" srcId="{FC15AA19-E42B-4C76-A1C2-3679404862C7}" destId="{3ADB88D9-E4F5-442C-9603-D1BC52DA6077}" srcOrd="1" destOrd="0" presId="urn:microsoft.com/office/officeart/2005/8/layout/process4"/>
    <dgm:cxn modelId="{296D8F9C-40D7-4FD0-B1F4-CFF6B5002620}" srcId="{B09D2A46-0238-4E40-BBFD-A8EFE6036D1D}" destId="{3D448152-EF99-4138-A7C4-1CAAC99B2D05}" srcOrd="0" destOrd="0" parTransId="{C0EBDEBF-2841-456E-81F3-9F2C85C2B4FF}" sibTransId="{9ABB2C9E-587D-4E10-8849-932726AE32F0}"/>
    <dgm:cxn modelId="{2E7808CC-5F9C-455F-8532-72A04D1342C0}" type="presOf" srcId="{3D448152-EF99-4138-A7C4-1CAAC99B2D05}" destId="{BA2F6484-DA13-4FB0-8502-6B1D42788CCC}" srcOrd="0" destOrd="0" presId="urn:microsoft.com/office/officeart/2005/8/layout/process4"/>
    <dgm:cxn modelId="{606BC742-0171-4D12-90FC-FB83A46230A3}" type="presOf" srcId="{90D5DA2D-1AD8-47F7-901F-1251BDA29B07}" destId="{109BD5B6-B212-4F7C-9EA4-6F60A2F98860}" srcOrd="0" destOrd="0" presId="urn:microsoft.com/office/officeart/2005/8/layout/process4"/>
    <dgm:cxn modelId="{C56C6FB1-8A8C-4973-9DCA-0CEA8E34A649}" srcId="{FC15AA19-E42B-4C76-A1C2-3679404862C7}" destId="{90D5DA2D-1AD8-47F7-901F-1251BDA29B07}" srcOrd="0" destOrd="0" parTransId="{4FAA70F0-D14E-4600-98A7-D49EE8A96213}" sibTransId="{65116B98-83BD-4287-98F6-7A5C5BC9CFF8}"/>
    <dgm:cxn modelId="{4EEFA76B-40D4-41F2-9C72-848DBD8FD87C}" type="presOf" srcId="{FC15AA19-E42B-4C76-A1C2-3679404862C7}" destId="{F6EBBD2B-CC16-4C1B-ABD2-28AD103047E8}" srcOrd="0" destOrd="0" presId="urn:microsoft.com/office/officeart/2005/8/layout/process4"/>
    <dgm:cxn modelId="{EE0DC4DB-BE12-4CFA-B7D4-16F8F15625BF}" srcId="{587F45CC-2CF1-4174-8564-CB7ED069C6D3}" destId="{A4AD3D12-6B80-454F-BC1E-9665CFA9AB3D}" srcOrd="1" destOrd="0" parTransId="{F1F46AC1-237C-403C-B423-04671ED7F8B2}" sibTransId="{9A12FD7E-ABAC-425D-A40F-884C29FFE3EE}"/>
    <dgm:cxn modelId="{76CF86FD-5695-49F6-AAC5-34A887B66D78}" srcId="{B09D2A46-0238-4E40-BBFD-A8EFE6036D1D}" destId="{BE861321-510F-4B40-8087-8075B83BF0F8}" srcOrd="3" destOrd="0" parTransId="{E535B7A1-29C8-41B4-A449-064F2D1FCB67}" sibTransId="{FEC979CD-A4D5-46BD-9385-773EE020E183}"/>
    <dgm:cxn modelId="{4A9D30AF-3F88-4E58-8CDD-2864E4D21DA0}" type="presOf" srcId="{55BEEC5D-2A95-408D-B2D0-C2409A5D40B9}" destId="{A6416830-C05A-47D9-B82A-B52AA03DC33B}" srcOrd="0" destOrd="0" presId="urn:microsoft.com/office/officeart/2005/8/layout/process4"/>
    <dgm:cxn modelId="{3030DDD3-0CA7-415D-B57D-8DDC9DEB5106}" srcId="{55BEEC5D-2A95-408D-B2D0-C2409A5D40B9}" destId="{B09D2A46-0238-4E40-BBFD-A8EFE6036D1D}" srcOrd="2" destOrd="0" parTransId="{D2378989-CD9B-48E6-A217-529B61B242D3}" sibTransId="{68B0F202-118C-4BF0-A81A-12BDFCF1534D}"/>
    <dgm:cxn modelId="{34E96A8C-9F2A-484D-90BC-1CC2DB6C3DD4}" type="presOf" srcId="{587F45CC-2CF1-4174-8564-CB7ED069C6D3}" destId="{16376838-E1D9-43E9-91BB-EC57C55BF47B}" srcOrd="1" destOrd="0" presId="urn:microsoft.com/office/officeart/2005/8/layout/process4"/>
    <dgm:cxn modelId="{37CCFA9F-11B3-4AD1-9E3B-ADEE22026BEB}" srcId="{55BEEC5D-2A95-408D-B2D0-C2409A5D40B9}" destId="{FC15AA19-E42B-4C76-A1C2-3679404862C7}" srcOrd="0" destOrd="0" parTransId="{362610CD-7EC9-4474-8DE7-853D9CE70986}" sibTransId="{11FB4BF1-4218-4DE4-9CF2-981995B3733C}"/>
    <dgm:cxn modelId="{740C4EB2-9C84-4A83-998A-C823BF930852}" type="presOf" srcId="{B09D2A46-0238-4E40-BBFD-A8EFE6036D1D}" destId="{A584EE88-5CC0-4BFC-8B06-92B6238B899D}" srcOrd="0" destOrd="0" presId="urn:microsoft.com/office/officeart/2005/8/layout/process4"/>
    <dgm:cxn modelId="{34486D05-DE46-4A19-8548-1199C0F0CB8D}" type="presParOf" srcId="{A6416830-C05A-47D9-B82A-B52AA03DC33B}" destId="{4CAC5F96-3F2B-4FAB-A2AD-009F666B2DDC}" srcOrd="0" destOrd="0" presId="urn:microsoft.com/office/officeart/2005/8/layout/process4"/>
    <dgm:cxn modelId="{B15763E4-4EA5-420F-A392-D50098D155C2}" type="presParOf" srcId="{4CAC5F96-3F2B-4FAB-A2AD-009F666B2DDC}" destId="{A584EE88-5CC0-4BFC-8B06-92B6238B899D}" srcOrd="0" destOrd="0" presId="urn:microsoft.com/office/officeart/2005/8/layout/process4"/>
    <dgm:cxn modelId="{32A7084C-A754-4E6C-A71E-00A03C3A889A}" type="presParOf" srcId="{4CAC5F96-3F2B-4FAB-A2AD-009F666B2DDC}" destId="{F6C24514-3960-44F6-957B-04001E58E1D9}" srcOrd="1" destOrd="0" presId="urn:microsoft.com/office/officeart/2005/8/layout/process4"/>
    <dgm:cxn modelId="{37F37319-D207-4FD7-869C-B571F741C366}" type="presParOf" srcId="{4CAC5F96-3F2B-4FAB-A2AD-009F666B2DDC}" destId="{5D41859D-4729-48AA-903B-020008529275}" srcOrd="2" destOrd="0" presId="urn:microsoft.com/office/officeart/2005/8/layout/process4"/>
    <dgm:cxn modelId="{2156A49D-171D-4D97-A5A9-3E95D109DC06}" type="presParOf" srcId="{5D41859D-4729-48AA-903B-020008529275}" destId="{BA2F6484-DA13-4FB0-8502-6B1D42788CCC}" srcOrd="0" destOrd="0" presId="urn:microsoft.com/office/officeart/2005/8/layout/process4"/>
    <dgm:cxn modelId="{9AA96691-3B5B-4D1F-9EE6-B6D337EAB0E0}" type="presParOf" srcId="{5D41859D-4729-48AA-903B-020008529275}" destId="{D911BB27-4C2D-4936-B04B-45F5C8BB08FB}" srcOrd="1" destOrd="0" presId="urn:microsoft.com/office/officeart/2005/8/layout/process4"/>
    <dgm:cxn modelId="{F87F1C13-4DDE-4003-8B07-A4A03DC2BB24}" type="presParOf" srcId="{5D41859D-4729-48AA-903B-020008529275}" destId="{4F67441A-71F4-41E9-B58A-6AA6E7945D53}" srcOrd="2" destOrd="0" presId="urn:microsoft.com/office/officeart/2005/8/layout/process4"/>
    <dgm:cxn modelId="{B43E475B-894D-4359-B71E-FFFF1B3DDE8A}" type="presParOf" srcId="{5D41859D-4729-48AA-903B-020008529275}" destId="{0C5E661F-1087-4C37-B387-401B5BD7131D}" srcOrd="3" destOrd="0" presId="urn:microsoft.com/office/officeart/2005/8/layout/process4"/>
    <dgm:cxn modelId="{D3C71701-5ED2-4369-A4BF-5EF395D1210D}" type="presParOf" srcId="{A6416830-C05A-47D9-B82A-B52AA03DC33B}" destId="{22D7E525-3A84-4F0A-8C61-08824A5BAF46}" srcOrd="1" destOrd="0" presId="urn:microsoft.com/office/officeart/2005/8/layout/process4"/>
    <dgm:cxn modelId="{C3463C64-0D95-4E38-ACCE-09C6096AA09B}" type="presParOf" srcId="{A6416830-C05A-47D9-B82A-B52AA03DC33B}" destId="{454888D4-C54D-4310-B178-F19F196611BB}" srcOrd="2" destOrd="0" presId="urn:microsoft.com/office/officeart/2005/8/layout/process4"/>
    <dgm:cxn modelId="{6C6D61A6-AE06-48E4-AD6E-EEB486F562D0}" type="presParOf" srcId="{454888D4-C54D-4310-B178-F19F196611BB}" destId="{618DF9D0-BA91-42D5-9ABA-D35C22375194}" srcOrd="0" destOrd="0" presId="urn:microsoft.com/office/officeart/2005/8/layout/process4"/>
    <dgm:cxn modelId="{69B41896-00F3-482D-92E8-A664538FC60E}" type="presParOf" srcId="{454888D4-C54D-4310-B178-F19F196611BB}" destId="{16376838-E1D9-43E9-91BB-EC57C55BF47B}" srcOrd="1" destOrd="0" presId="urn:microsoft.com/office/officeart/2005/8/layout/process4"/>
    <dgm:cxn modelId="{754EE0EF-62FB-4432-AA8A-50033D844D8B}" type="presParOf" srcId="{454888D4-C54D-4310-B178-F19F196611BB}" destId="{EB906724-6CBC-4587-8332-E3622E66AC32}" srcOrd="2" destOrd="0" presId="urn:microsoft.com/office/officeart/2005/8/layout/process4"/>
    <dgm:cxn modelId="{3DB46198-7F8E-4D17-9EB2-CA01544D87E6}" type="presParOf" srcId="{EB906724-6CBC-4587-8332-E3622E66AC32}" destId="{8201C905-D2DF-4B1F-91CE-34C0E9B907FC}" srcOrd="0" destOrd="0" presId="urn:microsoft.com/office/officeart/2005/8/layout/process4"/>
    <dgm:cxn modelId="{78857B2F-150C-4969-8433-244BCB3D472D}" type="presParOf" srcId="{EB906724-6CBC-4587-8332-E3622E66AC32}" destId="{238E0ED9-480A-4F77-A80E-B68597ECE3EA}" srcOrd="1" destOrd="0" presId="urn:microsoft.com/office/officeart/2005/8/layout/process4"/>
    <dgm:cxn modelId="{ACA99978-5AB2-4284-90CA-7F8BFD550480}" type="presParOf" srcId="{A6416830-C05A-47D9-B82A-B52AA03DC33B}" destId="{EDB425C5-EC08-439C-A0E3-3F996BF53F66}" srcOrd="3" destOrd="0" presId="urn:microsoft.com/office/officeart/2005/8/layout/process4"/>
    <dgm:cxn modelId="{A4A487A8-37EF-4AB4-93A3-0FA7E46CA6A2}" type="presParOf" srcId="{A6416830-C05A-47D9-B82A-B52AA03DC33B}" destId="{E73054A7-9563-4125-8AB6-29848B5C46CE}" srcOrd="4" destOrd="0" presId="urn:microsoft.com/office/officeart/2005/8/layout/process4"/>
    <dgm:cxn modelId="{C31E7228-AC8D-40D9-9AA3-A7B09CFD013A}" type="presParOf" srcId="{E73054A7-9563-4125-8AB6-29848B5C46CE}" destId="{F6EBBD2B-CC16-4C1B-ABD2-28AD103047E8}" srcOrd="0" destOrd="0" presId="urn:microsoft.com/office/officeart/2005/8/layout/process4"/>
    <dgm:cxn modelId="{1DA7BB1A-8294-43F4-86A3-BC7F1BA4B41D}" type="presParOf" srcId="{E73054A7-9563-4125-8AB6-29848B5C46CE}" destId="{3ADB88D9-E4F5-442C-9603-D1BC52DA6077}" srcOrd="1" destOrd="0" presId="urn:microsoft.com/office/officeart/2005/8/layout/process4"/>
    <dgm:cxn modelId="{C70F5691-8650-48A4-BEA0-D8183742A1DA}" type="presParOf" srcId="{E73054A7-9563-4125-8AB6-29848B5C46CE}" destId="{7B52AE98-076E-4B09-8A28-25EEC58A9DE2}" srcOrd="2" destOrd="0" presId="urn:microsoft.com/office/officeart/2005/8/layout/process4"/>
    <dgm:cxn modelId="{D6DEAC41-2EAB-4B54-AE9B-4F23AE17FC59}" type="presParOf" srcId="{7B52AE98-076E-4B09-8A28-25EEC58A9DE2}" destId="{109BD5B6-B212-4F7C-9EA4-6F60A2F98860}" srcOrd="0" destOrd="0" presId="urn:microsoft.com/office/officeart/2005/8/layout/process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326EBD1-C257-4F1C-8FAD-496CC5FE26D4}">
      <dsp:nvSpPr>
        <dsp:cNvPr id="0" name=""/>
        <dsp:cNvSpPr/>
      </dsp:nvSpPr>
      <dsp:spPr>
        <a:xfrm>
          <a:off x="871368" y="1078"/>
          <a:ext cx="1007572" cy="1007572"/>
        </a:xfrm>
        <a:prstGeom prst="ellipse">
          <a:avLst/>
        </a:prstGeom>
        <a:solidFill>
          <a:schemeClr val="accent5">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703B14EF-55BD-43BB-8D32-217ED1893221}">
      <dsp:nvSpPr>
        <dsp:cNvPr id="0" name=""/>
        <dsp:cNvSpPr/>
      </dsp:nvSpPr>
      <dsp:spPr>
        <a:xfrm>
          <a:off x="1928805" y="12534"/>
          <a:ext cx="5375770" cy="1007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5400" rIns="0" bIns="25400" numCol="1" spcCol="1270" anchor="ctr" anchorCtr="0">
          <a:noAutofit/>
        </a:bodyPr>
        <a:lstStyle/>
        <a:p>
          <a:pPr lvl="0" algn="l" defTabSz="889000">
            <a:lnSpc>
              <a:spcPct val="100000"/>
            </a:lnSpc>
            <a:spcBef>
              <a:spcPct val="0"/>
            </a:spcBef>
            <a:spcAft>
              <a:spcPts val="0"/>
            </a:spcAft>
          </a:pPr>
          <a:r>
            <a:rPr lang="zh-CN" altLang="en-US" sz="2000" kern="1200" dirty="0" smtClean="0"/>
            <a:t>为组织岗位物色合适的人选</a:t>
          </a:r>
          <a:endParaRPr lang="zh-CN" altLang="en-US" sz="2000" kern="1200" dirty="0"/>
        </a:p>
      </dsp:txBody>
      <dsp:txXfrm>
        <a:off x="1928805" y="12534"/>
        <a:ext cx="5375770" cy="1007572"/>
      </dsp:txXfrm>
    </dsp:sp>
    <dsp:sp modelId="{8701B491-6F47-46F9-A7A4-5DA5AFCBAAC8}">
      <dsp:nvSpPr>
        <dsp:cNvPr id="0" name=""/>
        <dsp:cNvSpPr/>
      </dsp:nvSpPr>
      <dsp:spPr>
        <a:xfrm>
          <a:off x="871368" y="1008651"/>
          <a:ext cx="1007572" cy="1007572"/>
        </a:xfrm>
        <a:prstGeom prst="ellipse">
          <a:avLst/>
        </a:prstGeom>
        <a:solidFill>
          <a:schemeClr val="accent5">
            <a:alpha val="50000"/>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56393867-9D22-480A-BD4F-F7A9845F60BB}">
      <dsp:nvSpPr>
        <dsp:cNvPr id="0" name=""/>
        <dsp:cNvSpPr/>
      </dsp:nvSpPr>
      <dsp:spPr>
        <a:xfrm>
          <a:off x="1928805" y="1012671"/>
          <a:ext cx="5375770" cy="1007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5400" rIns="0" bIns="25400" numCol="1" spcCol="1270" anchor="ctr" anchorCtr="0">
          <a:noAutofit/>
        </a:bodyPr>
        <a:lstStyle/>
        <a:p>
          <a:pPr lvl="0" algn="l" defTabSz="889000">
            <a:lnSpc>
              <a:spcPct val="100000"/>
            </a:lnSpc>
            <a:spcBef>
              <a:spcPct val="0"/>
            </a:spcBef>
            <a:spcAft>
              <a:spcPts val="0"/>
            </a:spcAft>
          </a:pPr>
          <a:r>
            <a:rPr lang="zh-CN" altLang="en-US" sz="2000" kern="1200" dirty="0" smtClean="0"/>
            <a:t>促进组织结构功能的有效发挥</a:t>
          </a:r>
          <a:endParaRPr lang="zh-CN" altLang="en-US" sz="2000" kern="1200" dirty="0"/>
        </a:p>
      </dsp:txBody>
      <dsp:txXfrm>
        <a:off x="1928805" y="1012671"/>
        <a:ext cx="5375770" cy="1007572"/>
      </dsp:txXfrm>
    </dsp:sp>
    <dsp:sp modelId="{40274207-50E8-442E-B973-2FA637A73F3C}">
      <dsp:nvSpPr>
        <dsp:cNvPr id="0" name=""/>
        <dsp:cNvSpPr/>
      </dsp:nvSpPr>
      <dsp:spPr>
        <a:xfrm>
          <a:off x="871368" y="2016223"/>
          <a:ext cx="1007572" cy="1007572"/>
        </a:xfrm>
        <a:prstGeom prst="ellipse">
          <a:avLst/>
        </a:prstGeom>
        <a:solidFill>
          <a:schemeClr val="accent5">
            <a:alpha val="50000"/>
            <a:hueOff val="-4902231"/>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965B4056-C696-4C0E-9E99-788CE074E82C}">
      <dsp:nvSpPr>
        <dsp:cNvPr id="0" name=""/>
        <dsp:cNvSpPr/>
      </dsp:nvSpPr>
      <dsp:spPr>
        <a:xfrm>
          <a:off x="1928805" y="2012808"/>
          <a:ext cx="5375770" cy="1007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5400" rIns="0" bIns="25400" numCol="1" spcCol="1270" anchor="ctr" anchorCtr="0">
          <a:noAutofit/>
        </a:bodyPr>
        <a:lstStyle/>
        <a:p>
          <a:pPr lvl="0" algn="l" defTabSz="889000">
            <a:lnSpc>
              <a:spcPct val="100000"/>
            </a:lnSpc>
            <a:spcBef>
              <a:spcPct val="0"/>
            </a:spcBef>
            <a:spcAft>
              <a:spcPts val="0"/>
            </a:spcAft>
          </a:pPr>
          <a:r>
            <a:rPr lang="zh-CN" altLang="en-US" sz="2000" kern="1200" dirty="0" smtClean="0"/>
            <a:t>充分开发和挖掘组织内的人力资源</a:t>
          </a:r>
          <a:endParaRPr lang="zh-CN" altLang="en-US" sz="2000" kern="1200" dirty="0"/>
        </a:p>
      </dsp:txBody>
      <dsp:txXfrm>
        <a:off x="1928805" y="2012808"/>
        <a:ext cx="5375770" cy="1007572"/>
      </dsp:txXfrm>
    </dsp:sp>
    <dsp:sp modelId="{0F7F803F-F85A-4788-9B10-E61D3270356A}">
      <dsp:nvSpPr>
        <dsp:cNvPr id="0" name=""/>
        <dsp:cNvSpPr/>
      </dsp:nvSpPr>
      <dsp:spPr>
        <a:xfrm>
          <a:off x="871368" y="3023796"/>
          <a:ext cx="1007572" cy="1007572"/>
        </a:xfrm>
        <a:prstGeom prst="ellipse">
          <a:avLst/>
        </a:prstGeom>
        <a:solidFill>
          <a:schemeClr val="accent5">
            <a:alpha val="50000"/>
            <a:hueOff val="-7353345"/>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5C11334D-6F9E-4587-BD13-F2243D162431}">
      <dsp:nvSpPr>
        <dsp:cNvPr id="0" name=""/>
        <dsp:cNvSpPr/>
      </dsp:nvSpPr>
      <dsp:spPr>
        <a:xfrm>
          <a:off x="1928805" y="3012935"/>
          <a:ext cx="5375770" cy="1007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5400" rIns="0" bIns="25400" numCol="1" spcCol="1270" anchor="ctr" anchorCtr="0">
          <a:noAutofit/>
        </a:bodyPr>
        <a:lstStyle/>
        <a:p>
          <a:pPr lvl="0" algn="l" defTabSz="889000">
            <a:lnSpc>
              <a:spcPct val="100000"/>
            </a:lnSpc>
            <a:spcBef>
              <a:spcPct val="0"/>
            </a:spcBef>
            <a:spcAft>
              <a:spcPts val="0"/>
            </a:spcAft>
          </a:pPr>
          <a:r>
            <a:rPr lang="zh-CN" altLang="en-US" sz="2000" kern="1200" dirty="0" smtClean="0"/>
            <a:t>促进人的全面和自由的发展</a:t>
          </a:r>
          <a:endParaRPr lang="zh-CN" altLang="en-US" sz="2000" kern="1200" dirty="0"/>
        </a:p>
      </dsp:txBody>
      <dsp:txXfrm>
        <a:off x="1928805" y="3012935"/>
        <a:ext cx="5375770" cy="1007572"/>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CF2EFD2-0112-4D40-B86F-49CB0A98D77A}">
      <dsp:nvSpPr>
        <dsp:cNvPr id="0" name=""/>
        <dsp:cNvSpPr/>
      </dsp:nvSpPr>
      <dsp:spPr>
        <a:xfrm>
          <a:off x="0" y="0"/>
          <a:ext cx="4876800" cy="89408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711200">
            <a:lnSpc>
              <a:spcPct val="90000"/>
            </a:lnSpc>
            <a:spcBef>
              <a:spcPct val="0"/>
            </a:spcBef>
            <a:spcAft>
              <a:spcPct val="35000"/>
            </a:spcAft>
          </a:pPr>
          <a:r>
            <a:rPr lang="zh-CN" altLang="en-US" sz="1600" kern="1200" dirty="0" smtClean="0"/>
            <a:t>录用准备</a:t>
          </a:r>
          <a:endParaRPr lang="zh-CN" altLang="en-US" sz="1600" kern="1200" dirty="0"/>
        </a:p>
        <a:p>
          <a:pPr marL="114300" lvl="1" indent="-114300" algn="l" defTabSz="622300">
            <a:lnSpc>
              <a:spcPct val="90000"/>
            </a:lnSpc>
            <a:spcBef>
              <a:spcPct val="0"/>
            </a:spcBef>
            <a:spcAft>
              <a:spcPct val="15000"/>
            </a:spcAft>
            <a:buChar char="••"/>
          </a:pPr>
          <a:r>
            <a:rPr lang="zh-CN" altLang="en-US" sz="1400" kern="1200" dirty="0" smtClean="0"/>
            <a:t>制定计划、发布信息</a:t>
          </a:r>
          <a:endParaRPr lang="zh-CN" altLang="en-US" sz="1400" kern="1200" dirty="0"/>
        </a:p>
      </dsp:txBody>
      <dsp:txXfrm>
        <a:off x="0" y="0"/>
        <a:ext cx="3888841" cy="894080"/>
      </dsp:txXfrm>
    </dsp:sp>
    <dsp:sp modelId="{32968E52-35A0-4F70-ABB9-34A77D0B6BD6}">
      <dsp:nvSpPr>
        <dsp:cNvPr id="0" name=""/>
        <dsp:cNvSpPr/>
      </dsp:nvSpPr>
      <dsp:spPr>
        <a:xfrm>
          <a:off x="408432" y="1056640"/>
          <a:ext cx="4876800" cy="894080"/>
        </a:xfrm>
        <a:prstGeom prst="roundRect">
          <a:avLst>
            <a:gd name="adj" fmla="val 10000"/>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711200">
            <a:lnSpc>
              <a:spcPct val="90000"/>
            </a:lnSpc>
            <a:spcBef>
              <a:spcPct val="0"/>
            </a:spcBef>
            <a:spcAft>
              <a:spcPct val="35000"/>
            </a:spcAft>
          </a:pPr>
          <a:r>
            <a:rPr lang="zh-CN" altLang="en-US" sz="1600" kern="1200" dirty="0" smtClean="0"/>
            <a:t>录用甄选</a:t>
          </a:r>
          <a:endParaRPr lang="zh-CN" altLang="en-US" sz="1600" kern="1200" dirty="0"/>
        </a:p>
        <a:p>
          <a:pPr marL="114300" lvl="1" indent="-114300" algn="l" defTabSz="622300">
            <a:lnSpc>
              <a:spcPct val="90000"/>
            </a:lnSpc>
            <a:spcBef>
              <a:spcPct val="0"/>
            </a:spcBef>
            <a:spcAft>
              <a:spcPct val="15000"/>
            </a:spcAft>
            <a:buChar char="••"/>
          </a:pPr>
          <a:r>
            <a:rPr lang="zh-CN" altLang="en-US" sz="1400" kern="1200" dirty="0" smtClean="0"/>
            <a:t>筛选简历、组织考评</a:t>
          </a:r>
          <a:endParaRPr lang="zh-CN" altLang="en-US" sz="1400" kern="1200" dirty="0"/>
        </a:p>
      </dsp:txBody>
      <dsp:txXfrm>
        <a:off x="408432" y="1056640"/>
        <a:ext cx="3887216" cy="894080"/>
      </dsp:txXfrm>
    </dsp:sp>
    <dsp:sp modelId="{C842B429-9064-47BC-83D6-4F0EA2130BB8}">
      <dsp:nvSpPr>
        <dsp:cNvPr id="0" name=""/>
        <dsp:cNvSpPr/>
      </dsp:nvSpPr>
      <dsp:spPr>
        <a:xfrm>
          <a:off x="810768" y="2113280"/>
          <a:ext cx="4876800" cy="894080"/>
        </a:xfrm>
        <a:prstGeom prst="roundRect">
          <a:avLst>
            <a:gd name="adj" fmla="val 10000"/>
          </a:avLst>
        </a:prstGeom>
        <a:solidFill>
          <a:schemeClr val="accent5">
            <a:hueOff val="-4902231"/>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711200">
            <a:lnSpc>
              <a:spcPct val="90000"/>
            </a:lnSpc>
            <a:spcBef>
              <a:spcPct val="0"/>
            </a:spcBef>
            <a:spcAft>
              <a:spcPct val="35000"/>
            </a:spcAft>
          </a:pPr>
          <a:r>
            <a:rPr lang="zh-CN" altLang="en-US" sz="1600" kern="1200" dirty="0" smtClean="0"/>
            <a:t>录用实施</a:t>
          </a:r>
          <a:endParaRPr lang="zh-CN" altLang="en-US" sz="1600" kern="1200" dirty="0"/>
        </a:p>
        <a:p>
          <a:pPr marL="114300" lvl="1" indent="-114300" algn="l" defTabSz="622300">
            <a:lnSpc>
              <a:spcPct val="90000"/>
            </a:lnSpc>
            <a:spcBef>
              <a:spcPct val="0"/>
            </a:spcBef>
            <a:spcAft>
              <a:spcPct val="15000"/>
            </a:spcAft>
            <a:buChar char="••"/>
          </a:pPr>
          <a:r>
            <a:rPr lang="zh-CN" altLang="en-US" sz="1400" kern="1200" dirty="0" smtClean="0"/>
            <a:t>择优录用、办理手续</a:t>
          </a:r>
          <a:endParaRPr lang="zh-CN" altLang="en-US" sz="1400" kern="1200" dirty="0"/>
        </a:p>
      </dsp:txBody>
      <dsp:txXfrm>
        <a:off x="810768" y="2113280"/>
        <a:ext cx="3893311" cy="894079"/>
      </dsp:txXfrm>
    </dsp:sp>
    <dsp:sp modelId="{1A8C098B-C24A-4E85-9826-2077B01B2B35}">
      <dsp:nvSpPr>
        <dsp:cNvPr id="0" name=""/>
        <dsp:cNvSpPr/>
      </dsp:nvSpPr>
      <dsp:spPr>
        <a:xfrm>
          <a:off x="1219200" y="3169919"/>
          <a:ext cx="4876800" cy="894080"/>
        </a:xfrm>
        <a:prstGeom prst="roundRect">
          <a:avLst>
            <a:gd name="adj" fmla="val 10000"/>
          </a:avLst>
        </a:prstGeom>
        <a:solidFill>
          <a:schemeClr val="accent5">
            <a:hueOff val="-7353345"/>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711200">
            <a:lnSpc>
              <a:spcPct val="90000"/>
            </a:lnSpc>
            <a:spcBef>
              <a:spcPct val="0"/>
            </a:spcBef>
            <a:spcAft>
              <a:spcPct val="35000"/>
            </a:spcAft>
          </a:pPr>
          <a:r>
            <a:rPr lang="zh-CN" altLang="en-US" sz="1600" kern="1200" dirty="0" smtClean="0"/>
            <a:t>录用评估</a:t>
          </a:r>
          <a:endParaRPr lang="zh-CN" altLang="en-US" sz="1600" kern="1200" dirty="0"/>
        </a:p>
        <a:p>
          <a:pPr marL="114300" lvl="1" indent="-114300" algn="l" defTabSz="622300">
            <a:lnSpc>
              <a:spcPct val="90000"/>
            </a:lnSpc>
            <a:spcBef>
              <a:spcPct val="0"/>
            </a:spcBef>
            <a:spcAft>
              <a:spcPct val="15000"/>
            </a:spcAft>
            <a:buChar char="••"/>
          </a:pPr>
          <a:r>
            <a:rPr lang="zh-CN" altLang="en-US" sz="1400" kern="1200" dirty="0" smtClean="0"/>
            <a:t>总结评价、经验归档</a:t>
          </a:r>
          <a:endParaRPr lang="zh-CN" altLang="en-US" sz="1400" kern="1200" dirty="0"/>
        </a:p>
      </dsp:txBody>
      <dsp:txXfrm>
        <a:off x="1219200" y="3169919"/>
        <a:ext cx="3887215" cy="894080"/>
      </dsp:txXfrm>
    </dsp:sp>
    <dsp:sp modelId="{E1ED7FD4-BB0B-488D-8D35-F84F00DBFF61}">
      <dsp:nvSpPr>
        <dsp:cNvPr id="0" name=""/>
        <dsp:cNvSpPr/>
      </dsp:nvSpPr>
      <dsp:spPr>
        <a:xfrm>
          <a:off x="4295648" y="684784"/>
          <a:ext cx="581152" cy="581152"/>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zh-CN" altLang="en-US" sz="2700" kern="1200"/>
        </a:p>
      </dsp:txBody>
      <dsp:txXfrm>
        <a:off x="4295648" y="684784"/>
        <a:ext cx="581152" cy="581152"/>
      </dsp:txXfrm>
    </dsp:sp>
    <dsp:sp modelId="{76686CD6-97FC-4E62-A4E0-97F7F2133596}">
      <dsp:nvSpPr>
        <dsp:cNvPr id="0" name=""/>
        <dsp:cNvSpPr/>
      </dsp:nvSpPr>
      <dsp:spPr>
        <a:xfrm>
          <a:off x="4704080" y="1741424"/>
          <a:ext cx="581152" cy="581152"/>
        </a:xfrm>
        <a:prstGeom prst="downArrow">
          <a:avLst>
            <a:gd name="adj1" fmla="val 55000"/>
            <a:gd name="adj2" fmla="val 45000"/>
          </a:avLst>
        </a:prstGeom>
        <a:solidFill>
          <a:schemeClr val="accent5">
            <a:tint val="40000"/>
            <a:alpha val="90000"/>
            <a:hueOff val="-3695877"/>
            <a:satOff val="-6408"/>
            <a:lumOff val="-644"/>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zh-CN" altLang="en-US" sz="2700" kern="1200"/>
        </a:p>
      </dsp:txBody>
      <dsp:txXfrm>
        <a:off x="4704080" y="1741424"/>
        <a:ext cx="581152" cy="581152"/>
      </dsp:txXfrm>
    </dsp:sp>
    <dsp:sp modelId="{3C539568-028F-4812-A2A7-52E928BA0735}">
      <dsp:nvSpPr>
        <dsp:cNvPr id="0" name=""/>
        <dsp:cNvSpPr/>
      </dsp:nvSpPr>
      <dsp:spPr>
        <a:xfrm>
          <a:off x="5106415" y="2798064"/>
          <a:ext cx="581152" cy="581152"/>
        </a:xfrm>
        <a:prstGeom prst="downArrow">
          <a:avLst>
            <a:gd name="adj1" fmla="val 55000"/>
            <a:gd name="adj2" fmla="val 45000"/>
          </a:avLst>
        </a:prstGeom>
        <a:solidFill>
          <a:schemeClr val="accent5">
            <a:tint val="40000"/>
            <a:alpha val="90000"/>
            <a:hueOff val="-7391754"/>
            <a:satOff val="-12816"/>
            <a:lumOff val="-1289"/>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zh-CN" altLang="en-US" sz="2700" kern="1200"/>
        </a:p>
      </dsp:txBody>
      <dsp:txXfrm>
        <a:off x="5106415" y="2798064"/>
        <a:ext cx="581152" cy="581152"/>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6A7BE7E-82FD-4CA3-A092-23485B484075}">
      <dsp:nvSpPr>
        <dsp:cNvPr id="0" name=""/>
        <dsp:cNvSpPr/>
      </dsp:nvSpPr>
      <dsp:spPr>
        <a:xfrm>
          <a:off x="260092" y="528250"/>
          <a:ext cx="991982" cy="991982"/>
        </a:xfrm>
        <a:prstGeom prst="ellipse">
          <a:avLst/>
        </a:prstGeom>
        <a:solidFill>
          <a:schemeClr val="accent5">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71D0C1AB-DA91-4666-94E0-B7B6AA7587BA}">
      <dsp:nvSpPr>
        <dsp:cNvPr id="0" name=""/>
        <dsp:cNvSpPr/>
      </dsp:nvSpPr>
      <dsp:spPr>
        <a:xfrm>
          <a:off x="756084" y="528250"/>
          <a:ext cx="5292588" cy="991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0" bIns="22860" numCol="1" spcCol="1270" anchor="ctr" anchorCtr="0">
          <a:noAutofit/>
        </a:bodyPr>
        <a:lstStyle/>
        <a:p>
          <a:pPr lvl="0" algn="l" defTabSz="800100">
            <a:lnSpc>
              <a:spcPct val="90000"/>
            </a:lnSpc>
            <a:spcBef>
              <a:spcPct val="0"/>
            </a:spcBef>
            <a:spcAft>
              <a:spcPct val="35000"/>
            </a:spcAft>
          </a:pPr>
          <a:r>
            <a:rPr lang="zh-CN" altLang="en-US" sz="1800" kern="1200" dirty="0" smtClean="0"/>
            <a:t>实现组织绩效目标的有力工具</a:t>
          </a:r>
          <a:endParaRPr lang="zh-CN" altLang="en-US" sz="1800" kern="1200" dirty="0"/>
        </a:p>
      </dsp:txBody>
      <dsp:txXfrm>
        <a:off x="756084" y="528250"/>
        <a:ext cx="5292588" cy="991982"/>
      </dsp:txXfrm>
    </dsp:sp>
    <dsp:sp modelId="{4373923C-EB07-4696-9138-E3B054724CE6}">
      <dsp:nvSpPr>
        <dsp:cNvPr id="0" name=""/>
        <dsp:cNvSpPr/>
      </dsp:nvSpPr>
      <dsp:spPr>
        <a:xfrm>
          <a:off x="260092" y="1520232"/>
          <a:ext cx="991982" cy="991982"/>
        </a:xfrm>
        <a:prstGeom prst="ellipse">
          <a:avLst/>
        </a:prstGeom>
        <a:solidFill>
          <a:schemeClr val="accent5">
            <a:alpha val="50000"/>
            <a:hueOff val="-3676673"/>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CD90369A-F923-4FDE-A62F-18CAB45C6BCD}">
      <dsp:nvSpPr>
        <dsp:cNvPr id="0" name=""/>
        <dsp:cNvSpPr/>
      </dsp:nvSpPr>
      <dsp:spPr>
        <a:xfrm>
          <a:off x="756084" y="1520232"/>
          <a:ext cx="5292588" cy="991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0" bIns="22860" numCol="1" spcCol="1270" anchor="ctr" anchorCtr="0">
          <a:noAutofit/>
        </a:bodyPr>
        <a:lstStyle/>
        <a:p>
          <a:pPr lvl="0" algn="l" defTabSz="800100">
            <a:lnSpc>
              <a:spcPct val="90000"/>
            </a:lnSpc>
            <a:spcBef>
              <a:spcPct val="0"/>
            </a:spcBef>
            <a:spcAft>
              <a:spcPct val="35000"/>
            </a:spcAft>
          </a:pPr>
          <a:r>
            <a:rPr lang="zh-CN" altLang="en-US" sz="1800" kern="1200" dirty="0" smtClean="0"/>
            <a:t>有利于形成激励机制</a:t>
          </a:r>
          <a:endParaRPr lang="zh-CN" altLang="en-US" sz="1800" kern="1200" dirty="0"/>
        </a:p>
      </dsp:txBody>
      <dsp:txXfrm>
        <a:off x="756084" y="1520232"/>
        <a:ext cx="5292588" cy="991982"/>
      </dsp:txXfrm>
    </dsp:sp>
    <dsp:sp modelId="{1AE7132B-1936-4ABD-B4DD-8AC7EA66079D}">
      <dsp:nvSpPr>
        <dsp:cNvPr id="0" name=""/>
        <dsp:cNvSpPr/>
      </dsp:nvSpPr>
      <dsp:spPr>
        <a:xfrm>
          <a:off x="260092" y="2512215"/>
          <a:ext cx="991982" cy="991982"/>
        </a:xfrm>
        <a:prstGeom prst="ellipse">
          <a:avLst/>
        </a:prstGeom>
        <a:solidFill>
          <a:schemeClr val="accent5">
            <a:alpha val="50000"/>
            <a:hueOff val="-7353345"/>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A852EFC3-C116-4A12-A270-1C9655BA1270}">
      <dsp:nvSpPr>
        <dsp:cNvPr id="0" name=""/>
        <dsp:cNvSpPr/>
      </dsp:nvSpPr>
      <dsp:spPr>
        <a:xfrm>
          <a:off x="756084" y="2512215"/>
          <a:ext cx="5292588" cy="991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0" bIns="22860" numCol="1" spcCol="1270" anchor="ctr" anchorCtr="0">
          <a:noAutofit/>
        </a:bodyPr>
        <a:lstStyle/>
        <a:p>
          <a:pPr lvl="0" algn="l" defTabSz="800100">
            <a:lnSpc>
              <a:spcPct val="90000"/>
            </a:lnSpc>
            <a:spcBef>
              <a:spcPct val="0"/>
            </a:spcBef>
            <a:spcAft>
              <a:spcPct val="35000"/>
            </a:spcAft>
          </a:pPr>
          <a:r>
            <a:rPr lang="zh-CN" altLang="en-US" sz="1800" kern="1200" dirty="0" smtClean="0"/>
            <a:t>是促进组织成员共同协调发展的反馈机制</a:t>
          </a:r>
          <a:endParaRPr lang="zh-CN" altLang="en-US" sz="1800" kern="1200" dirty="0"/>
        </a:p>
      </dsp:txBody>
      <dsp:txXfrm>
        <a:off x="756084" y="2512215"/>
        <a:ext cx="5292588" cy="991982"/>
      </dsp:txXfrm>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FCA7D7F-6013-4655-B6D9-7AB2AFFA1D2B}">
      <dsp:nvSpPr>
        <dsp:cNvPr id="0" name=""/>
        <dsp:cNvSpPr/>
      </dsp:nvSpPr>
      <dsp:spPr>
        <a:xfrm>
          <a:off x="1069351" y="1958145"/>
          <a:ext cx="1242634" cy="1067019"/>
        </a:xfrm>
        <a:prstGeom prst="hexagon">
          <a:avLst>
            <a:gd name="adj" fmla="val 25000"/>
            <a:gd name="vf" fmla="val 11547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1590" rIns="0" bIns="21590" numCol="1" spcCol="1270" anchor="ctr" anchorCtr="0">
          <a:noAutofit/>
        </a:bodyPr>
        <a:lstStyle/>
        <a:p>
          <a:pPr lvl="0" algn="ctr" defTabSz="755650">
            <a:lnSpc>
              <a:spcPct val="90000"/>
            </a:lnSpc>
            <a:spcBef>
              <a:spcPct val="0"/>
            </a:spcBef>
            <a:spcAft>
              <a:spcPct val="35000"/>
            </a:spcAft>
          </a:pPr>
          <a:r>
            <a:rPr lang="zh-CN" altLang="en-US" sz="1700" kern="1200" dirty="0" smtClean="0"/>
            <a:t>实测法</a:t>
          </a:r>
          <a:endParaRPr lang="zh-CN" altLang="en-US" sz="1700" kern="1200" dirty="0"/>
        </a:p>
      </dsp:txBody>
      <dsp:txXfrm>
        <a:off x="1069351" y="1958145"/>
        <a:ext cx="1242634" cy="1067019"/>
      </dsp:txXfrm>
    </dsp:sp>
    <dsp:sp modelId="{D5AB3710-2938-47B1-927E-8F04FEF08AE0}">
      <dsp:nvSpPr>
        <dsp:cNvPr id="0" name=""/>
        <dsp:cNvSpPr/>
      </dsp:nvSpPr>
      <dsp:spPr>
        <a:xfrm>
          <a:off x="1099000" y="2435146"/>
          <a:ext cx="144952" cy="125082"/>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C64D1FC-70AD-484D-876B-77A4A91C6C96}">
      <dsp:nvSpPr>
        <dsp:cNvPr id="0" name=""/>
        <dsp:cNvSpPr/>
      </dsp:nvSpPr>
      <dsp:spPr>
        <a:xfrm>
          <a:off x="0" y="1368127"/>
          <a:ext cx="1242634" cy="1067019"/>
        </a:xfrm>
        <a:prstGeom prst="hexagon">
          <a:avLst>
            <a:gd name="adj" fmla="val 25000"/>
            <a:gd name="vf" fmla="val 11547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7A34D8D-37D3-4F96-9BD8-3C852545D88D}">
      <dsp:nvSpPr>
        <dsp:cNvPr id="0" name=""/>
        <dsp:cNvSpPr/>
      </dsp:nvSpPr>
      <dsp:spPr>
        <a:xfrm>
          <a:off x="851264" y="2293574"/>
          <a:ext cx="144952" cy="125082"/>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565642"/>
              <a:satOff val="-787"/>
              <a:lumOff val="-302"/>
              <a:alphaOff val="0"/>
            </a:schemeClr>
          </a:solidFill>
          <a:prstDash val="solid"/>
          <a:miter lim="800000"/>
        </a:ln>
        <a:effectLst/>
      </dsp:spPr>
      <dsp:style>
        <a:lnRef idx="2">
          <a:scrgbClr r="0" g="0" b="0"/>
        </a:lnRef>
        <a:fillRef idx="1">
          <a:scrgbClr r="0" g="0" b="0"/>
        </a:fillRef>
        <a:effectRef idx="0">
          <a:scrgbClr r="0" g="0" b="0"/>
        </a:effectRef>
        <a:fontRef idx="minor"/>
      </dsp:style>
    </dsp:sp>
    <dsp:sp modelId="{5FB21DA5-E569-48D5-8D61-502A40F237B6}">
      <dsp:nvSpPr>
        <dsp:cNvPr id="0" name=""/>
        <dsp:cNvSpPr/>
      </dsp:nvSpPr>
      <dsp:spPr>
        <a:xfrm>
          <a:off x="2138702" y="1364910"/>
          <a:ext cx="1242634" cy="1067019"/>
        </a:xfrm>
        <a:prstGeom prst="hexagon">
          <a:avLst>
            <a:gd name="adj" fmla="val 25000"/>
            <a:gd name="vf" fmla="val 115470"/>
          </a:avLst>
        </a:prstGeom>
        <a:solidFill>
          <a:schemeClr val="accent5">
            <a:hueOff val="-1225558"/>
            <a:satOff val="-1705"/>
            <a:lumOff val="-654"/>
            <a:alphaOff val="0"/>
          </a:schemeClr>
        </a:solidFill>
        <a:ln w="12700" cap="flat" cmpd="sng" algn="ctr">
          <a:solidFill>
            <a:schemeClr val="accent5">
              <a:hueOff val="-1225558"/>
              <a:satOff val="-1705"/>
              <a:lumOff val="-65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1590" rIns="0" bIns="21590" numCol="1" spcCol="1270" anchor="ctr" anchorCtr="0">
          <a:noAutofit/>
        </a:bodyPr>
        <a:lstStyle/>
        <a:p>
          <a:pPr lvl="0" algn="ctr" defTabSz="755650">
            <a:lnSpc>
              <a:spcPct val="90000"/>
            </a:lnSpc>
            <a:spcBef>
              <a:spcPct val="0"/>
            </a:spcBef>
            <a:spcAft>
              <a:spcPct val="35000"/>
            </a:spcAft>
          </a:pPr>
          <a:r>
            <a:rPr lang="zh-CN" altLang="en-US" sz="1700" kern="1200" dirty="0" smtClean="0"/>
            <a:t>成绩记录法</a:t>
          </a:r>
          <a:endParaRPr lang="zh-CN" altLang="en-US" sz="1700" kern="1200" dirty="0"/>
        </a:p>
      </dsp:txBody>
      <dsp:txXfrm>
        <a:off x="2138702" y="1364910"/>
        <a:ext cx="1242634" cy="1067019"/>
      </dsp:txXfrm>
    </dsp:sp>
    <dsp:sp modelId="{F72557C3-F013-4132-BD1E-B7C50A9EA554}">
      <dsp:nvSpPr>
        <dsp:cNvPr id="0" name=""/>
        <dsp:cNvSpPr/>
      </dsp:nvSpPr>
      <dsp:spPr>
        <a:xfrm>
          <a:off x="2993919" y="2287944"/>
          <a:ext cx="144952" cy="125082"/>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1131284"/>
              <a:satOff val="-1574"/>
              <a:lumOff val="-603"/>
              <a:alphaOff val="0"/>
            </a:schemeClr>
          </a:solidFill>
          <a:prstDash val="solid"/>
          <a:miter lim="800000"/>
        </a:ln>
        <a:effectLst/>
      </dsp:spPr>
      <dsp:style>
        <a:lnRef idx="2">
          <a:scrgbClr r="0" g="0" b="0"/>
        </a:lnRef>
        <a:fillRef idx="1">
          <a:scrgbClr r="0" g="0" b="0"/>
        </a:fillRef>
        <a:effectRef idx="0">
          <a:scrgbClr r="0" g="0" b="0"/>
        </a:effectRef>
        <a:fontRef idx="minor"/>
      </dsp:style>
    </dsp:sp>
    <dsp:sp modelId="{D1EBD159-FFD1-46A8-92E1-1112B290C1F2}">
      <dsp:nvSpPr>
        <dsp:cNvPr id="0" name=""/>
        <dsp:cNvSpPr/>
      </dsp:nvSpPr>
      <dsp:spPr>
        <a:xfrm>
          <a:off x="3207394" y="1955732"/>
          <a:ext cx="1242634" cy="1067019"/>
        </a:xfrm>
        <a:prstGeom prst="hexagon">
          <a:avLst>
            <a:gd name="adj" fmla="val 25000"/>
            <a:gd name="vf" fmla="val 115470"/>
          </a:avLst>
        </a:prstGeom>
        <a:solidFill>
          <a:schemeClr val="lt1">
            <a:alpha val="90000"/>
            <a:hueOff val="0"/>
            <a:satOff val="0"/>
            <a:lumOff val="0"/>
            <a:alphaOff val="0"/>
          </a:schemeClr>
        </a:solidFill>
        <a:ln w="12700" cap="flat" cmpd="sng" algn="ctr">
          <a:solidFill>
            <a:schemeClr val="accent5">
              <a:hueOff val="-1225558"/>
              <a:satOff val="-1705"/>
              <a:lumOff val="-654"/>
              <a:alphaOff val="0"/>
            </a:schemeClr>
          </a:solidFill>
          <a:prstDash val="solid"/>
          <a:miter lim="800000"/>
        </a:ln>
        <a:effectLst/>
      </dsp:spPr>
      <dsp:style>
        <a:lnRef idx="2">
          <a:scrgbClr r="0" g="0" b="0"/>
        </a:lnRef>
        <a:fillRef idx="1">
          <a:scrgbClr r="0" g="0" b="0"/>
        </a:fillRef>
        <a:effectRef idx="0">
          <a:scrgbClr r="0" g="0" b="0"/>
        </a:effectRef>
        <a:fontRef idx="minor"/>
      </dsp:style>
    </dsp:sp>
    <dsp:sp modelId="{4677DF2C-E10D-46EB-8567-69BFCC2D037E}">
      <dsp:nvSpPr>
        <dsp:cNvPr id="0" name=""/>
        <dsp:cNvSpPr/>
      </dsp:nvSpPr>
      <dsp:spPr>
        <a:xfrm>
          <a:off x="3237702" y="2430722"/>
          <a:ext cx="144952" cy="125082"/>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1696926"/>
              <a:satOff val="-2360"/>
              <a:lumOff val="-905"/>
              <a:alphaOff val="0"/>
            </a:schemeClr>
          </a:solidFill>
          <a:prstDash val="solid"/>
          <a:miter lim="800000"/>
        </a:ln>
        <a:effectLst/>
      </dsp:spPr>
      <dsp:style>
        <a:lnRef idx="2">
          <a:scrgbClr r="0" g="0" b="0"/>
        </a:lnRef>
        <a:fillRef idx="1">
          <a:scrgbClr r="0" g="0" b="0"/>
        </a:fillRef>
        <a:effectRef idx="0">
          <a:scrgbClr r="0" g="0" b="0"/>
        </a:effectRef>
        <a:fontRef idx="minor"/>
      </dsp:style>
    </dsp:sp>
    <dsp:sp modelId="{9FC29F79-6450-434F-9992-999A904AE46F}">
      <dsp:nvSpPr>
        <dsp:cNvPr id="0" name=""/>
        <dsp:cNvSpPr/>
      </dsp:nvSpPr>
      <dsp:spPr>
        <a:xfrm>
          <a:off x="1069351" y="778512"/>
          <a:ext cx="1242634" cy="1067019"/>
        </a:xfrm>
        <a:prstGeom prst="hexagon">
          <a:avLst>
            <a:gd name="adj" fmla="val 25000"/>
            <a:gd name="vf" fmla="val 115470"/>
          </a:avLst>
        </a:prstGeom>
        <a:solidFill>
          <a:schemeClr val="accent5">
            <a:hueOff val="-2451115"/>
            <a:satOff val="-3409"/>
            <a:lumOff val="-1307"/>
            <a:alphaOff val="0"/>
          </a:schemeClr>
        </a:solidFill>
        <a:ln w="12700" cap="flat" cmpd="sng" algn="ctr">
          <a:solidFill>
            <a:schemeClr val="accent5">
              <a:hueOff val="-2451115"/>
              <a:satOff val="-3409"/>
              <a:lumOff val="-130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1590" rIns="0" bIns="21590" numCol="1" spcCol="1270" anchor="ctr" anchorCtr="0">
          <a:noAutofit/>
        </a:bodyPr>
        <a:lstStyle/>
        <a:p>
          <a:pPr lvl="0" algn="ctr" defTabSz="755650">
            <a:lnSpc>
              <a:spcPct val="90000"/>
            </a:lnSpc>
            <a:spcBef>
              <a:spcPct val="0"/>
            </a:spcBef>
            <a:spcAft>
              <a:spcPct val="35000"/>
            </a:spcAft>
          </a:pPr>
          <a:r>
            <a:rPr lang="zh-CN" altLang="en-US" sz="1700" kern="1200" dirty="0" smtClean="0"/>
            <a:t>书面考试法</a:t>
          </a:r>
          <a:endParaRPr lang="zh-CN" altLang="en-US" sz="1700" kern="1200" dirty="0"/>
        </a:p>
      </dsp:txBody>
      <dsp:txXfrm>
        <a:off x="1069351" y="778512"/>
        <a:ext cx="1242634" cy="1067019"/>
      </dsp:txXfrm>
    </dsp:sp>
    <dsp:sp modelId="{889CDAF5-2D74-42A4-B240-3EEDD926AF4A}">
      <dsp:nvSpPr>
        <dsp:cNvPr id="0" name=""/>
        <dsp:cNvSpPr/>
      </dsp:nvSpPr>
      <dsp:spPr>
        <a:xfrm>
          <a:off x="1915344" y="792991"/>
          <a:ext cx="144952" cy="125082"/>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2262568"/>
              <a:satOff val="-3147"/>
              <a:lumOff val="-1207"/>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080666-0A38-4790-AA19-DA7C63BF2E8F}">
      <dsp:nvSpPr>
        <dsp:cNvPr id="0" name=""/>
        <dsp:cNvSpPr/>
      </dsp:nvSpPr>
      <dsp:spPr>
        <a:xfrm>
          <a:off x="2138702" y="185277"/>
          <a:ext cx="1242634" cy="1067019"/>
        </a:xfrm>
        <a:prstGeom prst="hexagon">
          <a:avLst>
            <a:gd name="adj" fmla="val 25000"/>
            <a:gd name="vf" fmla="val 115470"/>
          </a:avLst>
        </a:prstGeom>
        <a:solidFill>
          <a:schemeClr val="lt1">
            <a:alpha val="90000"/>
            <a:hueOff val="0"/>
            <a:satOff val="0"/>
            <a:lumOff val="0"/>
            <a:alphaOff val="0"/>
          </a:schemeClr>
        </a:solidFill>
        <a:ln w="12700" cap="flat" cmpd="sng" algn="ctr">
          <a:solidFill>
            <a:schemeClr val="accent5">
              <a:hueOff val="-2451115"/>
              <a:satOff val="-3409"/>
              <a:lumOff val="-1307"/>
              <a:alphaOff val="0"/>
            </a:schemeClr>
          </a:solidFill>
          <a:prstDash val="solid"/>
          <a:miter lim="800000"/>
        </a:ln>
        <a:effectLst/>
      </dsp:spPr>
      <dsp:style>
        <a:lnRef idx="2">
          <a:scrgbClr r="0" g="0" b="0"/>
        </a:lnRef>
        <a:fillRef idx="1">
          <a:scrgbClr r="0" g="0" b="0"/>
        </a:fillRef>
        <a:effectRef idx="0">
          <a:scrgbClr r="0" g="0" b="0"/>
        </a:effectRef>
        <a:fontRef idx="minor"/>
      </dsp:style>
    </dsp:sp>
    <dsp:sp modelId="{1D0F0704-4339-445F-9F40-64FCE7E7B42B}">
      <dsp:nvSpPr>
        <dsp:cNvPr id="0" name=""/>
        <dsp:cNvSpPr/>
      </dsp:nvSpPr>
      <dsp:spPr>
        <a:xfrm>
          <a:off x="2173622" y="657854"/>
          <a:ext cx="144952" cy="125082"/>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2828210"/>
              <a:satOff val="-3934"/>
              <a:lumOff val="-1508"/>
              <a:alphaOff val="0"/>
            </a:schemeClr>
          </a:solidFill>
          <a:prstDash val="solid"/>
          <a:miter lim="800000"/>
        </a:ln>
        <a:effectLst/>
      </dsp:spPr>
      <dsp:style>
        <a:lnRef idx="2">
          <a:scrgbClr r="0" g="0" b="0"/>
        </a:lnRef>
        <a:fillRef idx="1">
          <a:scrgbClr r="0" g="0" b="0"/>
        </a:fillRef>
        <a:effectRef idx="0">
          <a:scrgbClr r="0" g="0" b="0"/>
        </a:effectRef>
        <a:fontRef idx="minor"/>
      </dsp:style>
    </dsp:sp>
    <dsp:sp modelId="{C8E76443-40FF-4383-AB41-999993753EE5}">
      <dsp:nvSpPr>
        <dsp:cNvPr id="0" name=""/>
        <dsp:cNvSpPr/>
      </dsp:nvSpPr>
      <dsp:spPr>
        <a:xfrm>
          <a:off x="3207394" y="776099"/>
          <a:ext cx="1242634" cy="1067019"/>
        </a:xfrm>
        <a:prstGeom prst="hexagon">
          <a:avLst>
            <a:gd name="adj" fmla="val 25000"/>
            <a:gd name="vf" fmla="val 115470"/>
          </a:avLst>
        </a:prstGeom>
        <a:solidFill>
          <a:schemeClr val="accent5">
            <a:hueOff val="-3676673"/>
            <a:satOff val="-5114"/>
            <a:lumOff val="-1961"/>
            <a:alphaOff val="0"/>
          </a:schemeClr>
        </a:solidFill>
        <a:ln w="12700" cap="flat" cmpd="sng" algn="ctr">
          <a:solidFill>
            <a:schemeClr val="accent5">
              <a:hueOff val="-3676673"/>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1590" rIns="0" bIns="21590" numCol="1" spcCol="1270" anchor="ctr" anchorCtr="0">
          <a:noAutofit/>
        </a:bodyPr>
        <a:lstStyle/>
        <a:p>
          <a:pPr lvl="0" algn="ctr" defTabSz="755650">
            <a:lnSpc>
              <a:spcPct val="90000"/>
            </a:lnSpc>
            <a:spcBef>
              <a:spcPct val="0"/>
            </a:spcBef>
            <a:spcAft>
              <a:spcPct val="35000"/>
            </a:spcAft>
          </a:pPr>
          <a:r>
            <a:rPr lang="zh-CN" altLang="en-US" sz="1700" kern="1200" dirty="0" smtClean="0"/>
            <a:t>直观评估法</a:t>
          </a:r>
          <a:endParaRPr lang="zh-CN" altLang="en-US" sz="1700" kern="1200" dirty="0"/>
        </a:p>
      </dsp:txBody>
      <dsp:txXfrm>
        <a:off x="3207394" y="776099"/>
        <a:ext cx="1242634" cy="1067019"/>
      </dsp:txXfrm>
    </dsp:sp>
    <dsp:sp modelId="{08610B11-3E59-4BDA-A364-AB282C693E0C}">
      <dsp:nvSpPr>
        <dsp:cNvPr id="0" name=""/>
        <dsp:cNvSpPr/>
      </dsp:nvSpPr>
      <dsp:spPr>
        <a:xfrm>
          <a:off x="4282675" y="1249078"/>
          <a:ext cx="144952" cy="125082"/>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3393852"/>
              <a:satOff val="-4721"/>
              <a:lumOff val="-181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F935964-27F2-485F-A30F-79E20FE07A3F}">
      <dsp:nvSpPr>
        <dsp:cNvPr id="0" name=""/>
        <dsp:cNvSpPr/>
      </dsp:nvSpPr>
      <dsp:spPr>
        <a:xfrm>
          <a:off x="4276745" y="1376171"/>
          <a:ext cx="1242634" cy="1067019"/>
        </a:xfrm>
        <a:prstGeom prst="hexagon">
          <a:avLst>
            <a:gd name="adj" fmla="val 25000"/>
            <a:gd name="vf" fmla="val 115470"/>
          </a:avLst>
        </a:prstGeom>
        <a:solidFill>
          <a:schemeClr val="lt1">
            <a:alpha val="90000"/>
            <a:hueOff val="0"/>
            <a:satOff val="0"/>
            <a:lumOff val="0"/>
            <a:alphaOff val="0"/>
          </a:schemeClr>
        </a:solidFill>
        <a:ln w="12700" cap="flat" cmpd="sng" algn="ctr">
          <a:solidFill>
            <a:schemeClr val="accent5">
              <a:hueOff val="-3676673"/>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4F2D7B6D-F406-40E3-BE35-281B9EAB1FF9}">
      <dsp:nvSpPr>
        <dsp:cNvPr id="0" name=""/>
        <dsp:cNvSpPr/>
      </dsp:nvSpPr>
      <dsp:spPr>
        <a:xfrm>
          <a:off x="4519211" y="1395074"/>
          <a:ext cx="144952" cy="125082"/>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3959494"/>
              <a:satOff val="-5507"/>
              <a:lumOff val="-2112"/>
              <a:alphaOff val="0"/>
            </a:schemeClr>
          </a:solidFill>
          <a:prstDash val="solid"/>
          <a:miter lim="800000"/>
        </a:ln>
        <a:effectLst/>
      </dsp:spPr>
      <dsp:style>
        <a:lnRef idx="2">
          <a:scrgbClr r="0" g="0" b="0"/>
        </a:lnRef>
        <a:fillRef idx="1">
          <a:scrgbClr r="0" g="0" b="0"/>
        </a:fillRef>
        <a:effectRef idx="0">
          <a:scrgbClr r="0" g="0" b="0"/>
        </a:effectRef>
        <a:fontRef idx="minor"/>
      </dsp:style>
    </dsp:sp>
    <dsp:sp modelId="{F399D292-DF9B-4DD1-9B8F-B5F7A92C3EF4}">
      <dsp:nvSpPr>
        <dsp:cNvPr id="0" name=""/>
        <dsp:cNvSpPr/>
      </dsp:nvSpPr>
      <dsp:spPr>
        <a:xfrm>
          <a:off x="4276745" y="196538"/>
          <a:ext cx="1242634" cy="1067019"/>
        </a:xfrm>
        <a:prstGeom prst="hexagon">
          <a:avLst>
            <a:gd name="adj" fmla="val 25000"/>
            <a:gd name="vf" fmla="val 115470"/>
          </a:avLst>
        </a:prstGeom>
        <a:solidFill>
          <a:schemeClr val="accent5">
            <a:hueOff val="-4902231"/>
            <a:satOff val="-6819"/>
            <a:lumOff val="-2615"/>
            <a:alphaOff val="0"/>
          </a:schemeClr>
        </a:solidFill>
        <a:ln w="12700" cap="flat" cmpd="sng" algn="ctr">
          <a:solidFill>
            <a:schemeClr val="accent5">
              <a:hueOff val="-4902231"/>
              <a:satOff val="-6819"/>
              <a:lumOff val="-261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1590" rIns="0" bIns="21590" numCol="1" spcCol="1270" anchor="ctr" anchorCtr="0">
          <a:noAutofit/>
        </a:bodyPr>
        <a:lstStyle/>
        <a:p>
          <a:pPr lvl="0" algn="ctr" defTabSz="755650">
            <a:lnSpc>
              <a:spcPct val="90000"/>
            </a:lnSpc>
            <a:spcBef>
              <a:spcPct val="0"/>
            </a:spcBef>
            <a:spcAft>
              <a:spcPct val="35000"/>
            </a:spcAft>
          </a:pPr>
          <a:r>
            <a:rPr lang="zh-CN" altLang="en-US" sz="1700" kern="1200" dirty="0" smtClean="0"/>
            <a:t>情景模拟法</a:t>
          </a:r>
          <a:endParaRPr lang="zh-CN" altLang="en-US" sz="1700" kern="1200" dirty="0"/>
        </a:p>
      </dsp:txBody>
      <dsp:txXfrm>
        <a:off x="4276745" y="196538"/>
        <a:ext cx="1242634" cy="1067019"/>
      </dsp:txXfrm>
    </dsp:sp>
    <dsp:sp modelId="{6FC85E22-D600-43F7-A41B-5307B24E0A99}">
      <dsp:nvSpPr>
        <dsp:cNvPr id="0" name=""/>
        <dsp:cNvSpPr/>
      </dsp:nvSpPr>
      <dsp:spPr>
        <a:xfrm>
          <a:off x="5352027" y="674746"/>
          <a:ext cx="144952" cy="125082"/>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4525136"/>
              <a:satOff val="-6294"/>
              <a:lumOff val="-2414"/>
              <a:alphaOff val="0"/>
            </a:schemeClr>
          </a:solidFill>
          <a:prstDash val="solid"/>
          <a:miter lim="800000"/>
        </a:ln>
        <a:effectLst/>
      </dsp:spPr>
      <dsp:style>
        <a:lnRef idx="2">
          <a:scrgbClr r="0" g="0" b="0"/>
        </a:lnRef>
        <a:fillRef idx="1">
          <a:scrgbClr r="0" g="0" b="0"/>
        </a:fillRef>
        <a:effectRef idx="0">
          <a:scrgbClr r="0" g="0" b="0"/>
        </a:effectRef>
        <a:fontRef idx="minor"/>
      </dsp:style>
    </dsp:sp>
    <dsp:sp modelId="{F5AB611D-FB13-4E5E-AE7C-97C4E9488DA1}">
      <dsp:nvSpPr>
        <dsp:cNvPr id="0" name=""/>
        <dsp:cNvSpPr/>
      </dsp:nvSpPr>
      <dsp:spPr>
        <a:xfrm>
          <a:off x="5346097" y="791784"/>
          <a:ext cx="1242634" cy="1067019"/>
        </a:xfrm>
        <a:prstGeom prst="hexagon">
          <a:avLst>
            <a:gd name="adj" fmla="val 25000"/>
            <a:gd name="vf" fmla="val 115470"/>
          </a:avLst>
        </a:prstGeom>
        <a:solidFill>
          <a:schemeClr val="lt1">
            <a:alpha val="90000"/>
            <a:hueOff val="0"/>
            <a:satOff val="0"/>
            <a:lumOff val="0"/>
            <a:alphaOff val="0"/>
          </a:schemeClr>
        </a:solidFill>
        <a:ln w="12700" cap="flat" cmpd="sng" algn="ctr">
          <a:solidFill>
            <a:schemeClr val="accent5">
              <a:hueOff val="-4902231"/>
              <a:satOff val="-6819"/>
              <a:lumOff val="-2615"/>
              <a:alphaOff val="0"/>
            </a:schemeClr>
          </a:solidFill>
          <a:prstDash val="solid"/>
          <a:miter lim="800000"/>
        </a:ln>
        <a:effectLst/>
      </dsp:spPr>
      <dsp:style>
        <a:lnRef idx="2">
          <a:scrgbClr r="0" g="0" b="0"/>
        </a:lnRef>
        <a:fillRef idx="1">
          <a:scrgbClr r="0" g="0" b="0"/>
        </a:fillRef>
        <a:effectRef idx="0">
          <a:scrgbClr r="0" g="0" b="0"/>
        </a:effectRef>
        <a:fontRef idx="minor"/>
      </dsp:style>
    </dsp:sp>
    <dsp:sp modelId="{44AE4112-9C20-4F5B-9B96-28F891CF1B5F}">
      <dsp:nvSpPr>
        <dsp:cNvPr id="0" name=""/>
        <dsp:cNvSpPr/>
      </dsp:nvSpPr>
      <dsp:spPr>
        <a:xfrm>
          <a:off x="5593833" y="815514"/>
          <a:ext cx="144952" cy="125082"/>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5090778"/>
              <a:satOff val="-7081"/>
              <a:lumOff val="-2715"/>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AF6C1C-C8C7-4FA2-ADBC-286569AF4BF3}">
      <dsp:nvSpPr>
        <dsp:cNvPr id="0" name=""/>
        <dsp:cNvSpPr/>
      </dsp:nvSpPr>
      <dsp:spPr>
        <a:xfrm>
          <a:off x="5346097" y="1969406"/>
          <a:ext cx="1242634" cy="1067019"/>
        </a:xfrm>
        <a:prstGeom prst="hexagon">
          <a:avLst>
            <a:gd name="adj" fmla="val 25000"/>
            <a:gd name="vf" fmla="val 115470"/>
          </a:avLst>
        </a:prstGeom>
        <a:solidFill>
          <a:schemeClr val="accent5">
            <a:hueOff val="-6127787"/>
            <a:satOff val="-8523"/>
            <a:lumOff val="-3268"/>
            <a:alphaOff val="0"/>
          </a:schemeClr>
        </a:solidFill>
        <a:ln w="12700" cap="flat" cmpd="sng" algn="ctr">
          <a:solidFill>
            <a:schemeClr val="accent5">
              <a:hueOff val="-6127787"/>
              <a:satOff val="-8523"/>
              <a:lumOff val="-326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1590" rIns="0" bIns="21590" numCol="1" spcCol="1270" anchor="ctr" anchorCtr="0">
          <a:noAutofit/>
        </a:bodyPr>
        <a:lstStyle/>
        <a:p>
          <a:pPr lvl="0" algn="ctr" defTabSz="755650">
            <a:lnSpc>
              <a:spcPct val="90000"/>
            </a:lnSpc>
            <a:spcBef>
              <a:spcPct val="0"/>
            </a:spcBef>
            <a:spcAft>
              <a:spcPct val="35000"/>
            </a:spcAft>
          </a:pPr>
          <a:r>
            <a:rPr lang="zh-CN" altLang="en-US" sz="1700" kern="1200" dirty="0" smtClean="0"/>
            <a:t>民主测评法</a:t>
          </a:r>
          <a:endParaRPr lang="zh-CN" altLang="en-US" sz="1700" kern="1200" dirty="0"/>
        </a:p>
      </dsp:txBody>
      <dsp:txXfrm>
        <a:off x="5346097" y="1969406"/>
        <a:ext cx="1242634" cy="1067019"/>
      </dsp:txXfrm>
    </dsp:sp>
    <dsp:sp modelId="{63A1B623-1723-4023-BA83-EFCE859C9BC1}">
      <dsp:nvSpPr>
        <dsp:cNvPr id="0" name=""/>
        <dsp:cNvSpPr/>
      </dsp:nvSpPr>
      <dsp:spPr>
        <a:xfrm>
          <a:off x="5592515" y="2904104"/>
          <a:ext cx="144952" cy="125082"/>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5656420"/>
              <a:satOff val="-7868"/>
              <a:lumOff val="-3017"/>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87D382-C2A3-4B70-9B7A-F478050517D7}">
      <dsp:nvSpPr>
        <dsp:cNvPr id="0" name=""/>
        <dsp:cNvSpPr/>
      </dsp:nvSpPr>
      <dsp:spPr>
        <a:xfrm>
          <a:off x="4276745" y="2553793"/>
          <a:ext cx="1242634" cy="1067019"/>
        </a:xfrm>
        <a:prstGeom prst="hexagon">
          <a:avLst>
            <a:gd name="adj" fmla="val 25000"/>
            <a:gd name="vf" fmla="val 115470"/>
          </a:avLst>
        </a:prstGeom>
        <a:solidFill>
          <a:schemeClr val="lt1">
            <a:alpha val="90000"/>
            <a:hueOff val="0"/>
            <a:satOff val="0"/>
            <a:lumOff val="0"/>
            <a:alphaOff val="0"/>
          </a:schemeClr>
        </a:solidFill>
        <a:ln w="12700" cap="flat" cmpd="sng" algn="ctr">
          <a:solidFill>
            <a:schemeClr val="accent5">
              <a:hueOff val="-6127787"/>
              <a:satOff val="-8523"/>
              <a:lumOff val="-3268"/>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0AE0C0-65AB-4098-94C0-D45C5CF0A758}">
      <dsp:nvSpPr>
        <dsp:cNvPr id="0" name=""/>
        <dsp:cNvSpPr/>
      </dsp:nvSpPr>
      <dsp:spPr>
        <a:xfrm>
          <a:off x="5361910" y="3021947"/>
          <a:ext cx="144952" cy="125082"/>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6222062"/>
              <a:satOff val="-8654"/>
              <a:lumOff val="-3319"/>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182843-811D-4AE3-ADC7-878A6961A5E9}">
      <dsp:nvSpPr>
        <dsp:cNvPr id="0" name=""/>
        <dsp:cNvSpPr/>
      </dsp:nvSpPr>
      <dsp:spPr>
        <a:xfrm>
          <a:off x="2137384" y="2546956"/>
          <a:ext cx="1242634" cy="1067019"/>
        </a:xfrm>
        <a:prstGeom prst="hexagon">
          <a:avLst>
            <a:gd name="adj" fmla="val 25000"/>
            <a:gd name="vf" fmla="val 115470"/>
          </a:avLst>
        </a:prstGeom>
        <a:solidFill>
          <a:schemeClr val="accent5">
            <a:hueOff val="-7353345"/>
            <a:satOff val="-10228"/>
            <a:lumOff val="-3922"/>
            <a:alphaOff val="0"/>
          </a:schemeClr>
        </a:solidFill>
        <a:ln w="12700" cap="flat" cmpd="sng" algn="ctr">
          <a:solidFill>
            <a:schemeClr val="accent5">
              <a:hueOff val="-7353345"/>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1590" rIns="0" bIns="21590" numCol="1" spcCol="1270" anchor="ctr" anchorCtr="0">
          <a:noAutofit/>
        </a:bodyPr>
        <a:lstStyle/>
        <a:p>
          <a:pPr lvl="0" algn="ctr" defTabSz="755650">
            <a:lnSpc>
              <a:spcPct val="90000"/>
            </a:lnSpc>
            <a:spcBef>
              <a:spcPct val="0"/>
            </a:spcBef>
            <a:spcAft>
              <a:spcPct val="35000"/>
            </a:spcAft>
          </a:pPr>
          <a:r>
            <a:rPr lang="zh-CN" altLang="en-US" sz="1700" kern="1200" dirty="0" smtClean="0"/>
            <a:t>因素评分法</a:t>
          </a:r>
          <a:endParaRPr lang="zh-CN" altLang="en-US" sz="1700" kern="1200" dirty="0"/>
        </a:p>
      </dsp:txBody>
      <dsp:txXfrm>
        <a:off x="2137384" y="2546956"/>
        <a:ext cx="1242634" cy="1067019"/>
      </dsp:txXfrm>
    </dsp:sp>
    <dsp:sp modelId="{2BFD346F-9532-4ACC-9232-B2BF24398787}">
      <dsp:nvSpPr>
        <dsp:cNvPr id="0" name=""/>
        <dsp:cNvSpPr/>
      </dsp:nvSpPr>
      <dsp:spPr>
        <a:xfrm>
          <a:off x="2172963" y="3019936"/>
          <a:ext cx="144952" cy="125082"/>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6787703"/>
              <a:satOff val="-9441"/>
              <a:lumOff val="-362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6708982-8D5C-438E-8256-2DE637EC8773}">
      <dsp:nvSpPr>
        <dsp:cNvPr id="0" name=""/>
        <dsp:cNvSpPr/>
      </dsp:nvSpPr>
      <dsp:spPr>
        <a:xfrm>
          <a:off x="1068692" y="3140191"/>
          <a:ext cx="1242634" cy="1067019"/>
        </a:xfrm>
        <a:prstGeom prst="hexagon">
          <a:avLst>
            <a:gd name="adj" fmla="val 25000"/>
            <a:gd name="vf" fmla="val 115470"/>
          </a:avLst>
        </a:prstGeom>
        <a:solidFill>
          <a:schemeClr val="lt1">
            <a:alpha val="90000"/>
            <a:hueOff val="0"/>
            <a:satOff val="0"/>
            <a:lumOff val="0"/>
            <a:alphaOff val="0"/>
          </a:schemeClr>
        </a:solidFill>
        <a:ln w="12700" cap="flat" cmpd="sng" algn="ctr">
          <a:solidFill>
            <a:schemeClr val="accent5">
              <a:hueOff val="-7353345"/>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17310B-F267-47D6-93B1-EFF4F9714BEF}">
      <dsp:nvSpPr>
        <dsp:cNvPr id="0" name=""/>
        <dsp:cNvSpPr/>
      </dsp:nvSpPr>
      <dsp:spPr>
        <a:xfrm>
          <a:off x="1914026" y="3155073"/>
          <a:ext cx="144952" cy="125082"/>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7353345"/>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EF8CF49-E6DA-4359-BA96-BEB647B330C5}">
      <dsp:nvSpPr>
        <dsp:cNvPr id="0" name=""/>
        <dsp:cNvSpPr/>
      </dsp:nvSpPr>
      <dsp:spPr>
        <a:xfrm rot="5400000">
          <a:off x="1036992" y="770089"/>
          <a:ext cx="670197" cy="762996"/>
        </a:xfrm>
        <a:prstGeom prst="bentUpArrow">
          <a:avLst>
            <a:gd name="adj1" fmla="val 32840"/>
            <a:gd name="adj2" fmla="val 25000"/>
            <a:gd name="adj3" fmla="val 35780"/>
          </a:avLst>
        </a:prstGeom>
        <a:solidFill>
          <a:schemeClr val="accent5">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23ACDA3-5994-43BC-9CB6-8BBC1A2C4095}">
      <dsp:nvSpPr>
        <dsp:cNvPr id="0" name=""/>
        <dsp:cNvSpPr/>
      </dsp:nvSpPr>
      <dsp:spPr>
        <a:xfrm>
          <a:off x="859431" y="27162"/>
          <a:ext cx="1128218" cy="789716"/>
        </a:xfrm>
        <a:prstGeom prst="roundRect">
          <a:avLst>
            <a:gd name="adj" fmla="val 1667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t>确定考核标准</a:t>
          </a:r>
          <a:endParaRPr lang="zh-CN" altLang="en-US" sz="1200" kern="1200" dirty="0"/>
        </a:p>
      </dsp:txBody>
      <dsp:txXfrm>
        <a:off x="859431" y="27162"/>
        <a:ext cx="1128218" cy="789716"/>
      </dsp:txXfrm>
    </dsp:sp>
    <dsp:sp modelId="{D831C967-D09A-4A11-9499-F11CF0A47A3D}">
      <dsp:nvSpPr>
        <dsp:cNvPr id="0" name=""/>
        <dsp:cNvSpPr/>
      </dsp:nvSpPr>
      <dsp:spPr>
        <a:xfrm>
          <a:off x="1987649" y="102479"/>
          <a:ext cx="820558" cy="638283"/>
        </a:xfrm>
        <a:prstGeom prst="rect">
          <a:avLst/>
        </a:prstGeom>
        <a:noFill/>
        <a:ln>
          <a:noFill/>
        </a:ln>
        <a:effectLst/>
      </dsp:spPr>
      <dsp:style>
        <a:lnRef idx="0">
          <a:scrgbClr r="0" g="0" b="0"/>
        </a:lnRef>
        <a:fillRef idx="0">
          <a:scrgbClr r="0" g="0" b="0"/>
        </a:fillRef>
        <a:effectRef idx="0">
          <a:scrgbClr r="0" g="0" b="0"/>
        </a:effectRef>
        <a:fontRef idx="minor"/>
      </dsp:style>
    </dsp:sp>
    <dsp:sp modelId="{43A056A0-3FCB-48B1-B5C9-F6A6C13D82BC}">
      <dsp:nvSpPr>
        <dsp:cNvPr id="0" name=""/>
        <dsp:cNvSpPr/>
      </dsp:nvSpPr>
      <dsp:spPr>
        <a:xfrm rot="5400000">
          <a:off x="1972405" y="1657201"/>
          <a:ext cx="670197" cy="762996"/>
        </a:xfrm>
        <a:prstGeom prst="bentUpArrow">
          <a:avLst>
            <a:gd name="adj1" fmla="val 32840"/>
            <a:gd name="adj2" fmla="val 25000"/>
            <a:gd name="adj3" fmla="val 35780"/>
          </a:avLst>
        </a:prstGeom>
        <a:solidFill>
          <a:schemeClr val="accent5">
            <a:tint val="50000"/>
            <a:hueOff val="-2448119"/>
            <a:satOff val="-5125"/>
            <a:lumOff val="35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1400E4-443E-41F5-BF3D-28BB809096DA}">
      <dsp:nvSpPr>
        <dsp:cNvPr id="0" name=""/>
        <dsp:cNvSpPr/>
      </dsp:nvSpPr>
      <dsp:spPr>
        <a:xfrm>
          <a:off x="1794844" y="914274"/>
          <a:ext cx="1128218" cy="789716"/>
        </a:xfrm>
        <a:prstGeom prst="roundRect">
          <a:avLst>
            <a:gd name="adj" fmla="val 16670"/>
          </a:avLst>
        </a:prstGeom>
        <a:solidFill>
          <a:schemeClr val="accent5">
            <a:hueOff val="-1838336"/>
            <a:satOff val="-2557"/>
            <a:lumOff val="-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t>制定考核标准</a:t>
          </a:r>
          <a:endParaRPr lang="zh-CN" altLang="en-US" sz="1200" kern="1200" dirty="0"/>
        </a:p>
      </dsp:txBody>
      <dsp:txXfrm>
        <a:off x="1794844" y="914274"/>
        <a:ext cx="1128218" cy="789716"/>
      </dsp:txXfrm>
    </dsp:sp>
    <dsp:sp modelId="{9DE1937D-040A-44C7-AB88-A1CBF173F586}">
      <dsp:nvSpPr>
        <dsp:cNvPr id="0" name=""/>
        <dsp:cNvSpPr/>
      </dsp:nvSpPr>
      <dsp:spPr>
        <a:xfrm>
          <a:off x="2923062" y="989591"/>
          <a:ext cx="820558" cy="638283"/>
        </a:xfrm>
        <a:prstGeom prst="rect">
          <a:avLst/>
        </a:prstGeom>
        <a:noFill/>
        <a:ln>
          <a:noFill/>
        </a:ln>
        <a:effectLst/>
      </dsp:spPr>
      <dsp:style>
        <a:lnRef idx="0">
          <a:scrgbClr r="0" g="0" b="0"/>
        </a:lnRef>
        <a:fillRef idx="0">
          <a:scrgbClr r="0" g="0" b="0"/>
        </a:fillRef>
        <a:effectRef idx="0">
          <a:scrgbClr r="0" g="0" b="0"/>
        </a:effectRef>
        <a:fontRef idx="minor"/>
      </dsp:style>
    </dsp:sp>
    <dsp:sp modelId="{C496AE92-42DE-4F27-B580-C1F67B926B3C}">
      <dsp:nvSpPr>
        <dsp:cNvPr id="0" name=""/>
        <dsp:cNvSpPr/>
      </dsp:nvSpPr>
      <dsp:spPr>
        <a:xfrm rot="5400000">
          <a:off x="2907818" y="2544313"/>
          <a:ext cx="670197" cy="762996"/>
        </a:xfrm>
        <a:prstGeom prst="bentUpArrow">
          <a:avLst>
            <a:gd name="adj1" fmla="val 32840"/>
            <a:gd name="adj2" fmla="val 25000"/>
            <a:gd name="adj3" fmla="val 35780"/>
          </a:avLst>
        </a:prstGeom>
        <a:solidFill>
          <a:schemeClr val="accent5">
            <a:tint val="50000"/>
            <a:hueOff val="-4896237"/>
            <a:satOff val="-10250"/>
            <a:lumOff val="70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2687681-1093-4B00-A73C-FD2C7C575EFE}">
      <dsp:nvSpPr>
        <dsp:cNvPr id="0" name=""/>
        <dsp:cNvSpPr/>
      </dsp:nvSpPr>
      <dsp:spPr>
        <a:xfrm>
          <a:off x="2730256" y="1801385"/>
          <a:ext cx="1128218" cy="789716"/>
        </a:xfrm>
        <a:prstGeom prst="roundRect">
          <a:avLst>
            <a:gd name="adj" fmla="val 16670"/>
          </a:avLst>
        </a:prstGeom>
        <a:solidFill>
          <a:schemeClr val="accent5">
            <a:hueOff val="-3676673"/>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t>衡量岗位工作、手机岗位信息</a:t>
          </a:r>
          <a:endParaRPr lang="zh-CN" altLang="en-US" sz="1200" kern="1200" dirty="0"/>
        </a:p>
      </dsp:txBody>
      <dsp:txXfrm>
        <a:off x="2730256" y="1801385"/>
        <a:ext cx="1128218" cy="789716"/>
      </dsp:txXfrm>
    </dsp:sp>
    <dsp:sp modelId="{40BB9B59-F99B-42A4-B95C-23C556B73A22}">
      <dsp:nvSpPr>
        <dsp:cNvPr id="0" name=""/>
        <dsp:cNvSpPr/>
      </dsp:nvSpPr>
      <dsp:spPr>
        <a:xfrm>
          <a:off x="3858475" y="1876703"/>
          <a:ext cx="820558" cy="638283"/>
        </a:xfrm>
        <a:prstGeom prst="rect">
          <a:avLst/>
        </a:prstGeom>
        <a:noFill/>
        <a:ln>
          <a:noFill/>
        </a:ln>
        <a:effectLst/>
      </dsp:spPr>
      <dsp:style>
        <a:lnRef idx="0">
          <a:scrgbClr r="0" g="0" b="0"/>
        </a:lnRef>
        <a:fillRef idx="0">
          <a:scrgbClr r="0" g="0" b="0"/>
        </a:fillRef>
        <a:effectRef idx="0">
          <a:scrgbClr r="0" g="0" b="0"/>
        </a:effectRef>
        <a:fontRef idx="minor"/>
      </dsp:style>
    </dsp:sp>
    <dsp:sp modelId="{2521FCF1-0539-4845-91E3-3C27E93880FE}">
      <dsp:nvSpPr>
        <dsp:cNvPr id="0" name=""/>
        <dsp:cNvSpPr/>
      </dsp:nvSpPr>
      <dsp:spPr>
        <a:xfrm rot="5400000">
          <a:off x="3843231" y="3431425"/>
          <a:ext cx="670197" cy="762996"/>
        </a:xfrm>
        <a:prstGeom prst="bentUpArrow">
          <a:avLst>
            <a:gd name="adj1" fmla="val 32840"/>
            <a:gd name="adj2" fmla="val 25000"/>
            <a:gd name="adj3" fmla="val 35780"/>
          </a:avLst>
        </a:prstGeom>
        <a:solidFill>
          <a:schemeClr val="accent5">
            <a:tint val="50000"/>
            <a:hueOff val="-7344355"/>
            <a:satOff val="-15375"/>
            <a:lumOff val="105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E55EDD9-B541-4C4C-A0BB-54FF3592DAF2}">
      <dsp:nvSpPr>
        <dsp:cNvPr id="0" name=""/>
        <dsp:cNvSpPr/>
      </dsp:nvSpPr>
      <dsp:spPr>
        <a:xfrm>
          <a:off x="3665669" y="2688497"/>
          <a:ext cx="1128218" cy="789716"/>
        </a:xfrm>
        <a:prstGeom prst="roundRect">
          <a:avLst>
            <a:gd name="adj" fmla="val 16670"/>
          </a:avLst>
        </a:prstGeom>
        <a:solidFill>
          <a:schemeClr val="accent5">
            <a:hueOff val="-5515009"/>
            <a:satOff val="-7671"/>
            <a:lumOff val="-29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t>做出综合评价</a:t>
          </a:r>
          <a:endParaRPr lang="zh-CN" altLang="en-US" sz="1200" kern="1200" dirty="0"/>
        </a:p>
      </dsp:txBody>
      <dsp:txXfrm>
        <a:off x="3665669" y="2688497"/>
        <a:ext cx="1128218" cy="789716"/>
      </dsp:txXfrm>
    </dsp:sp>
    <dsp:sp modelId="{A68D07F6-C4DB-49A2-98E4-A3C069888A7F}">
      <dsp:nvSpPr>
        <dsp:cNvPr id="0" name=""/>
        <dsp:cNvSpPr/>
      </dsp:nvSpPr>
      <dsp:spPr>
        <a:xfrm>
          <a:off x="4793887" y="2763815"/>
          <a:ext cx="820558" cy="638283"/>
        </a:xfrm>
        <a:prstGeom prst="rect">
          <a:avLst/>
        </a:prstGeom>
        <a:noFill/>
        <a:ln>
          <a:noFill/>
        </a:ln>
        <a:effectLst/>
      </dsp:spPr>
      <dsp:style>
        <a:lnRef idx="0">
          <a:scrgbClr r="0" g="0" b="0"/>
        </a:lnRef>
        <a:fillRef idx="0">
          <a:scrgbClr r="0" g="0" b="0"/>
        </a:fillRef>
        <a:effectRef idx="0">
          <a:scrgbClr r="0" g="0" b="0"/>
        </a:effectRef>
        <a:fontRef idx="minor"/>
      </dsp:style>
    </dsp:sp>
    <dsp:sp modelId="{D8E50D37-ADA7-4310-8063-59E7FAF49115}">
      <dsp:nvSpPr>
        <dsp:cNvPr id="0" name=""/>
        <dsp:cNvSpPr/>
      </dsp:nvSpPr>
      <dsp:spPr>
        <a:xfrm>
          <a:off x="4601082" y="3575609"/>
          <a:ext cx="1128218" cy="789716"/>
        </a:xfrm>
        <a:prstGeom prst="roundRect">
          <a:avLst>
            <a:gd name="adj" fmla="val 16670"/>
          </a:avLst>
        </a:prstGeom>
        <a:solidFill>
          <a:schemeClr val="accent5">
            <a:hueOff val="-7353345"/>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t>考评结果反馈和备案</a:t>
          </a:r>
          <a:endParaRPr lang="zh-CN" altLang="en-US" sz="1200" kern="1200" dirty="0"/>
        </a:p>
      </dsp:txBody>
      <dsp:txXfrm>
        <a:off x="4601082" y="3575609"/>
        <a:ext cx="1128218" cy="789716"/>
      </dsp:txXfrm>
    </dsp:sp>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A1421C0-0932-4CA4-98C5-1DC21A3B9933}">
      <dsp:nvSpPr>
        <dsp:cNvPr id="0" name=""/>
        <dsp:cNvSpPr/>
      </dsp:nvSpPr>
      <dsp:spPr>
        <a:xfrm>
          <a:off x="260092" y="528250"/>
          <a:ext cx="991982" cy="991982"/>
        </a:xfrm>
        <a:prstGeom prst="ellipse">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2F1272DF-250F-44BE-B512-50BABAC83CF9}">
      <dsp:nvSpPr>
        <dsp:cNvPr id="0" name=""/>
        <dsp:cNvSpPr/>
      </dsp:nvSpPr>
      <dsp:spPr>
        <a:xfrm>
          <a:off x="756084" y="528250"/>
          <a:ext cx="5292588" cy="991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5400" rIns="0" bIns="25400" numCol="1" spcCol="1270" anchor="ctr" anchorCtr="0">
          <a:noAutofit/>
        </a:bodyPr>
        <a:lstStyle/>
        <a:p>
          <a:pPr lvl="0" algn="l" defTabSz="889000">
            <a:lnSpc>
              <a:spcPct val="90000"/>
            </a:lnSpc>
            <a:spcBef>
              <a:spcPct val="0"/>
            </a:spcBef>
            <a:spcAft>
              <a:spcPct val="35000"/>
            </a:spcAft>
          </a:pPr>
          <a:r>
            <a:rPr lang="zh-CN" altLang="en-US" sz="2000" kern="1200" dirty="0" smtClean="0"/>
            <a:t>能提高组织成员的综合素质</a:t>
          </a:r>
          <a:endParaRPr lang="zh-CN" altLang="en-US" sz="2000" kern="1200" dirty="0"/>
        </a:p>
      </dsp:txBody>
      <dsp:txXfrm>
        <a:off x="756084" y="528250"/>
        <a:ext cx="5292588" cy="991982"/>
      </dsp:txXfrm>
    </dsp:sp>
    <dsp:sp modelId="{0ED6D2C4-6104-4BBF-9ED0-0CB657F024EB}">
      <dsp:nvSpPr>
        <dsp:cNvPr id="0" name=""/>
        <dsp:cNvSpPr/>
      </dsp:nvSpPr>
      <dsp:spPr>
        <a:xfrm>
          <a:off x="260092" y="1520232"/>
          <a:ext cx="991982" cy="991982"/>
        </a:xfrm>
        <a:prstGeom prst="ellipse">
          <a:avLst/>
        </a:prstGeom>
        <a:solidFill>
          <a:schemeClr val="accent4">
            <a:alpha val="50000"/>
            <a:hueOff val="5197847"/>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AB31AB68-6807-4EC7-9257-0BA264907624}">
      <dsp:nvSpPr>
        <dsp:cNvPr id="0" name=""/>
        <dsp:cNvSpPr/>
      </dsp:nvSpPr>
      <dsp:spPr>
        <a:xfrm>
          <a:off x="756084" y="1520232"/>
          <a:ext cx="5292588" cy="991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5400" rIns="0" bIns="25400" numCol="1" spcCol="1270" anchor="ctr" anchorCtr="0">
          <a:noAutofit/>
        </a:bodyPr>
        <a:lstStyle/>
        <a:p>
          <a:pPr lvl="0" algn="l" defTabSz="889000">
            <a:lnSpc>
              <a:spcPct val="90000"/>
            </a:lnSpc>
            <a:spcBef>
              <a:spcPct val="0"/>
            </a:spcBef>
            <a:spcAft>
              <a:spcPct val="35000"/>
            </a:spcAft>
          </a:pPr>
          <a:r>
            <a:rPr lang="zh-CN" altLang="en-US" sz="2000" kern="1200" dirty="0" smtClean="0"/>
            <a:t>有利于组织文化的建设</a:t>
          </a:r>
          <a:endParaRPr lang="zh-CN" altLang="en-US" sz="2000" kern="1200" dirty="0"/>
        </a:p>
      </dsp:txBody>
      <dsp:txXfrm>
        <a:off x="756084" y="1520232"/>
        <a:ext cx="5292588" cy="991982"/>
      </dsp:txXfrm>
    </dsp:sp>
    <dsp:sp modelId="{2AA3C236-C72B-4E08-B6BD-49DC665BB13B}">
      <dsp:nvSpPr>
        <dsp:cNvPr id="0" name=""/>
        <dsp:cNvSpPr/>
      </dsp:nvSpPr>
      <dsp:spPr>
        <a:xfrm>
          <a:off x="260092" y="2512215"/>
          <a:ext cx="991982" cy="991982"/>
        </a:xfrm>
        <a:prstGeom prst="ellipse">
          <a:avLst/>
        </a:prstGeom>
        <a:solidFill>
          <a:schemeClr val="accent4">
            <a:alpha val="50000"/>
            <a:hueOff val="10395693"/>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3A3958E4-CA97-4555-8E92-EAA9B26F8672}">
      <dsp:nvSpPr>
        <dsp:cNvPr id="0" name=""/>
        <dsp:cNvSpPr/>
      </dsp:nvSpPr>
      <dsp:spPr>
        <a:xfrm>
          <a:off x="756084" y="2512215"/>
          <a:ext cx="5292588" cy="991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5400" rIns="0" bIns="25400" numCol="1" spcCol="1270" anchor="ctr" anchorCtr="0">
          <a:noAutofit/>
        </a:bodyPr>
        <a:lstStyle/>
        <a:p>
          <a:pPr lvl="0" algn="l" defTabSz="889000">
            <a:lnSpc>
              <a:spcPct val="90000"/>
            </a:lnSpc>
            <a:spcBef>
              <a:spcPct val="0"/>
            </a:spcBef>
            <a:spcAft>
              <a:spcPct val="35000"/>
            </a:spcAft>
          </a:pPr>
          <a:r>
            <a:rPr lang="zh-CN" altLang="en-US" sz="2000" kern="1200" dirty="0" smtClean="0"/>
            <a:t>可以提升组织能力</a:t>
          </a:r>
          <a:endParaRPr lang="zh-CN" altLang="en-US" sz="2000" kern="1200" dirty="0"/>
        </a:p>
      </dsp:txBody>
      <dsp:txXfrm>
        <a:off x="756084" y="2512215"/>
        <a:ext cx="5292588" cy="991982"/>
      </dsp:txXfrm>
    </dsp:sp>
  </dsp:spTree>
</dsp:drawing>
</file>

<file path=ppt/diagrams/drawing1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39F40C6-2C93-48E9-8C33-E76BD3A3A5C0}">
      <dsp:nvSpPr>
        <dsp:cNvPr id="0" name=""/>
        <dsp:cNvSpPr/>
      </dsp:nvSpPr>
      <dsp:spPr>
        <a:xfrm>
          <a:off x="1016000" y="0"/>
          <a:ext cx="4063999" cy="4063999"/>
        </a:xfrm>
        <a:prstGeom prst="quadArrow">
          <a:avLst>
            <a:gd name="adj1" fmla="val 2000"/>
            <a:gd name="adj2" fmla="val 4000"/>
            <a:gd name="adj3" fmla="val 5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B5A36D-00C1-4029-B709-7E472CE7F64B}">
      <dsp:nvSpPr>
        <dsp:cNvPr id="0" name=""/>
        <dsp:cNvSpPr/>
      </dsp:nvSpPr>
      <dsp:spPr>
        <a:xfrm>
          <a:off x="1280160" y="264160"/>
          <a:ext cx="1625600" cy="16256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0" kern="1200" dirty="0" smtClean="0">
              <a:latin typeface="微软雅黑" panose="020B0503020204020204" pitchFamily="34" charset="-122"/>
              <a:ea typeface="微软雅黑" panose="020B0503020204020204" pitchFamily="34" charset="-122"/>
            </a:rPr>
            <a:t>为组织战略的实施准备人力资源</a:t>
          </a:r>
          <a:endParaRPr lang="zh-CN" altLang="en-US" sz="2000" b="0" kern="1200" dirty="0"/>
        </a:p>
      </dsp:txBody>
      <dsp:txXfrm>
        <a:off x="1280160" y="264160"/>
        <a:ext cx="1625600" cy="1625600"/>
      </dsp:txXfrm>
    </dsp:sp>
    <dsp:sp modelId="{642F7957-971C-49CD-B03B-761BF15DDF9B}">
      <dsp:nvSpPr>
        <dsp:cNvPr id="0" name=""/>
        <dsp:cNvSpPr/>
      </dsp:nvSpPr>
      <dsp:spPr>
        <a:xfrm>
          <a:off x="3190240" y="264160"/>
          <a:ext cx="1625600" cy="1625600"/>
        </a:xfrm>
        <a:prstGeom prst="roundRect">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加强知识管理和组织文化建设</a:t>
          </a:r>
          <a:endParaRPr lang="zh-CN" altLang="en-US" sz="2000" b="0" kern="1200" dirty="0"/>
        </a:p>
      </dsp:txBody>
      <dsp:txXfrm>
        <a:off x="3190240" y="264160"/>
        <a:ext cx="1625600" cy="1625600"/>
      </dsp:txXfrm>
    </dsp:sp>
    <dsp:sp modelId="{1E2D34A9-F06E-4AB5-9A86-9C72383E128A}">
      <dsp:nvSpPr>
        <dsp:cNvPr id="0" name=""/>
        <dsp:cNvSpPr/>
      </dsp:nvSpPr>
      <dsp:spPr>
        <a:xfrm>
          <a:off x="1280160" y="2174240"/>
          <a:ext cx="1625600" cy="1625600"/>
        </a:xfrm>
        <a:prstGeom prst="roundRect">
          <a:avLst/>
        </a:prstGeom>
        <a:solidFill>
          <a:schemeClr val="accent5">
            <a:hueOff val="-4902231"/>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帮助组织成员成长</a:t>
          </a:r>
          <a:endParaRPr lang="zh-CN" altLang="en-US" sz="2000" b="0" kern="1200" dirty="0"/>
        </a:p>
      </dsp:txBody>
      <dsp:txXfrm>
        <a:off x="1280160" y="2174240"/>
        <a:ext cx="1625600" cy="1625600"/>
      </dsp:txXfrm>
    </dsp:sp>
    <dsp:sp modelId="{D4953253-D498-4B61-BDBC-4D9EFCB5A3EE}">
      <dsp:nvSpPr>
        <dsp:cNvPr id="0" name=""/>
        <dsp:cNvSpPr/>
      </dsp:nvSpPr>
      <dsp:spPr>
        <a:xfrm>
          <a:off x="3190240" y="2174240"/>
          <a:ext cx="1625600" cy="1625600"/>
        </a:xfrm>
        <a:prstGeom prst="roundRect">
          <a:avLst/>
        </a:prstGeom>
        <a:solidFill>
          <a:schemeClr val="accent5">
            <a:hueOff val="-7353345"/>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创造良好的组织环境</a:t>
          </a:r>
          <a:endParaRPr lang="zh-CN" altLang="en-US" sz="2000" b="0" kern="1200" dirty="0"/>
        </a:p>
      </dsp:txBody>
      <dsp:txXfrm>
        <a:off x="3190240" y="2174240"/>
        <a:ext cx="1625600" cy="1625600"/>
      </dsp:txXfrm>
    </dsp:sp>
  </dsp:spTree>
</dsp:drawing>
</file>

<file path=ppt/diagrams/drawing1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FC36F08-E472-41D1-B646-5229ACBD6742}">
      <dsp:nvSpPr>
        <dsp:cNvPr id="0" name=""/>
        <dsp:cNvSpPr/>
      </dsp:nvSpPr>
      <dsp:spPr>
        <a:xfrm rot="16200000">
          <a:off x="-1063873" y="1064617"/>
          <a:ext cx="4063999" cy="1934765"/>
        </a:xfrm>
        <a:prstGeom prst="flowChartManualOperati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4516" bIns="0" numCol="1" spcCol="1270" anchor="t" anchorCtr="0">
          <a:noAutofit/>
        </a:bodyPr>
        <a:lstStyle/>
        <a:p>
          <a:pPr lvl="0" algn="l" defTabSz="933450">
            <a:lnSpc>
              <a:spcPct val="90000"/>
            </a:lnSpc>
            <a:spcBef>
              <a:spcPct val="0"/>
            </a:spcBef>
            <a:spcAft>
              <a:spcPct val="35000"/>
            </a:spcAft>
          </a:pPr>
          <a:r>
            <a:rPr lang="zh-CN" altLang="en-US" sz="2100" kern="1200" dirty="0" smtClean="0"/>
            <a:t>岗前培训</a:t>
          </a:r>
          <a:endParaRPr lang="zh-CN" altLang="en-US" sz="2100" kern="1200" dirty="0"/>
        </a:p>
        <a:p>
          <a:pPr marL="171450" lvl="1" indent="-171450" algn="l" defTabSz="711200">
            <a:lnSpc>
              <a:spcPct val="90000"/>
            </a:lnSpc>
            <a:spcBef>
              <a:spcPct val="0"/>
            </a:spcBef>
            <a:spcAft>
              <a:spcPct val="15000"/>
            </a:spcAft>
            <a:buChar char="••"/>
          </a:pPr>
          <a:r>
            <a:rPr lang="zh-CN" altLang="en-US" sz="1600" kern="1200" dirty="0" smtClean="0"/>
            <a:t>新成员到职培训</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smtClean="0"/>
            <a:t>调职人员岗前培训</a:t>
          </a:r>
          <a:endParaRPr lang="zh-CN" altLang="en-US" sz="1600" kern="1200" dirty="0"/>
        </a:p>
      </dsp:txBody>
      <dsp:txXfrm rot="16200000">
        <a:off x="-1063873" y="1064617"/>
        <a:ext cx="4063999" cy="1934765"/>
      </dsp:txXfrm>
    </dsp:sp>
    <dsp:sp modelId="{8AFFC2AB-A2DB-45F2-89E1-7C3C0F868A4C}">
      <dsp:nvSpPr>
        <dsp:cNvPr id="0" name=""/>
        <dsp:cNvSpPr/>
      </dsp:nvSpPr>
      <dsp:spPr>
        <a:xfrm rot="16200000">
          <a:off x="1015999" y="1064617"/>
          <a:ext cx="4063999" cy="1934765"/>
        </a:xfrm>
        <a:prstGeom prst="flowChartManualOperation">
          <a:avLst/>
        </a:prstGeom>
        <a:solidFill>
          <a:schemeClr val="accent5">
            <a:hueOff val="-3676673"/>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4516" bIns="0" numCol="1" spcCol="1270" anchor="t" anchorCtr="0">
          <a:noAutofit/>
        </a:bodyPr>
        <a:lstStyle/>
        <a:p>
          <a:pPr lvl="0" algn="l" defTabSz="933450">
            <a:lnSpc>
              <a:spcPct val="90000"/>
            </a:lnSpc>
            <a:spcBef>
              <a:spcPct val="0"/>
            </a:spcBef>
            <a:spcAft>
              <a:spcPct val="35000"/>
            </a:spcAft>
          </a:pPr>
          <a:r>
            <a:rPr lang="zh-CN" altLang="en-US" sz="2100" kern="1200" dirty="0" smtClean="0"/>
            <a:t>在职培训</a:t>
          </a:r>
          <a:endParaRPr lang="zh-CN" altLang="en-US" sz="2100" kern="1200" dirty="0"/>
        </a:p>
        <a:p>
          <a:pPr marL="171450" lvl="1" indent="-171450" algn="l" defTabSz="711200">
            <a:lnSpc>
              <a:spcPct val="90000"/>
            </a:lnSpc>
            <a:spcBef>
              <a:spcPct val="0"/>
            </a:spcBef>
            <a:spcAft>
              <a:spcPct val="15000"/>
            </a:spcAft>
            <a:buChar char="••"/>
          </a:pPr>
          <a:r>
            <a:rPr lang="zh-CN" altLang="en-US" sz="1600" kern="1200" smtClean="0"/>
            <a:t>目的在于提高其工作效率，以更好地协调组织的运作及发展</a:t>
          </a:r>
          <a:endParaRPr lang="zh-CN" altLang="en-US" sz="1600" kern="1200" dirty="0"/>
        </a:p>
      </dsp:txBody>
      <dsp:txXfrm rot="16200000">
        <a:off x="1015999" y="1064617"/>
        <a:ext cx="4063999" cy="1934765"/>
      </dsp:txXfrm>
    </dsp:sp>
    <dsp:sp modelId="{9D2364E9-E082-4F95-BBF8-C60180B26D81}">
      <dsp:nvSpPr>
        <dsp:cNvPr id="0" name=""/>
        <dsp:cNvSpPr/>
      </dsp:nvSpPr>
      <dsp:spPr>
        <a:xfrm rot="16200000">
          <a:off x="3095873" y="1064617"/>
          <a:ext cx="4063999" cy="1934765"/>
        </a:xfrm>
        <a:prstGeom prst="flowChartManualOperation">
          <a:avLst/>
        </a:prstGeom>
        <a:solidFill>
          <a:schemeClr val="accent5">
            <a:hueOff val="-7353345"/>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4516" bIns="0" numCol="1" spcCol="1270" anchor="t" anchorCtr="0">
          <a:noAutofit/>
        </a:bodyPr>
        <a:lstStyle/>
        <a:p>
          <a:pPr lvl="0" algn="l" defTabSz="933450">
            <a:lnSpc>
              <a:spcPct val="90000"/>
            </a:lnSpc>
            <a:spcBef>
              <a:spcPct val="0"/>
            </a:spcBef>
            <a:spcAft>
              <a:spcPct val="35000"/>
            </a:spcAft>
          </a:pPr>
          <a:r>
            <a:rPr lang="zh-CN" altLang="en-US" sz="2100" kern="1200" dirty="0" smtClean="0"/>
            <a:t>专题培训</a:t>
          </a:r>
          <a:endParaRPr lang="zh-CN" altLang="en-US" sz="2100" kern="1200" dirty="0"/>
        </a:p>
        <a:p>
          <a:pPr marL="171450" lvl="1" indent="-171450" algn="l" defTabSz="711200">
            <a:lnSpc>
              <a:spcPct val="90000"/>
            </a:lnSpc>
            <a:spcBef>
              <a:spcPct val="0"/>
            </a:spcBef>
            <a:spcAft>
              <a:spcPct val="15000"/>
            </a:spcAft>
            <a:buChar char="••"/>
          </a:pPr>
          <a:r>
            <a:rPr lang="zh-CN" altLang="en-US" sz="1600" kern="1200" smtClean="0"/>
            <a:t>根据发展需要或者部门根据岗位需要，组织人员进行某一主题的培训工作</a:t>
          </a:r>
          <a:endParaRPr lang="zh-CN" altLang="en-US" sz="1600" kern="1200" dirty="0"/>
        </a:p>
      </dsp:txBody>
      <dsp:txXfrm rot="16200000">
        <a:off x="3095873" y="1064617"/>
        <a:ext cx="4063999" cy="1934765"/>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6306BB1-358C-4AAF-A877-8D12C30234F4}">
      <dsp:nvSpPr>
        <dsp:cNvPr id="0" name=""/>
        <dsp:cNvSpPr/>
      </dsp:nvSpPr>
      <dsp:spPr>
        <a:xfrm rot="5400000">
          <a:off x="1327344" y="592449"/>
          <a:ext cx="1022295" cy="1701076"/>
        </a:xfrm>
        <a:prstGeom prst="corner">
          <a:avLst>
            <a:gd name="adj1" fmla="val 16120"/>
            <a:gd name="adj2" fmla="val 161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EC140D-C966-4D5E-B933-8CA7667198E7}">
      <dsp:nvSpPr>
        <dsp:cNvPr id="0" name=""/>
        <dsp:cNvSpPr/>
      </dsp:nvSpPr>
      <dsp:spPr>
        <a:xfrm>
          <a:off x="1156698" y="1100704"/>
          <a:ext cx="1535741" cy="13461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100000"/>
            </a:lnSpc>
            <a:spcBef>
              <a:spcPct val="0"/>
            </a:spcBef>
            <a:spcAft>
              <a:spcPts val="0"/>
            </a:spcAft>
          </a:pPr>
          <a:r>
            <a:rPr lang="zh-CN" altLang="en-US" sz="1800" kern="1200" dirty="0" smtClean="0"/>
            <a:t>确定组织人员需要量</a:t>
          </a:r>
          <a:endParaRPr lang="zh-CN" altLang="en-US" sz="1800" kern="1200" dirty="0"/>
        </a:p>
      </dsp:txBody>
      <dsp:txXfrm>
        <a:off x="1156698" y="1100704"/>
        <a:ext cx="1535741" cy="1346167"/>
      </dsp:txXfrm>
    </dsp:sp>
    <dsp:sp modelId="{7F8DBDD2-A213-4FE5-BFDB-BD360AF3C2E6}">
      <dsp:nvSpPr>
        <dsp:cNvPr id="0" name=""/>
        <dsp:cNvSpPr/>
      </dsp:nvSpPr>
      <dsp:spPr>
        <a:xfrm>
          <a:off x="2402677" y="467213"/>
          <a:ext cx="289762" cy="289762"/>
        </a:xfrm>
        <a:prstGeom prst="triangle">
          <a:avLst>
            <a:gd name="adj" fmla="val 10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C73E94-EDDC-4FF1-99D0-FB827E4BAB2E}">
      <dsp:nvSpPr>
        <dsp:cNvPr id="0" name=""/>
        <dsp:cNvSpPr/>
      </dsp:nvSpPr>
      <dsp:spPr>
        <a:xfrm rot="5400000">
          <a:off x="3207391" y="127229"/>
          <a:ext cx="1022295" cy="1701076"/>
        </a:xfrm>
        <a:prstGeom prst="corner">
          <a:avLst>
            <a:gd name="adj1" fmla="val 16120"/>
            <a:gd name="adj2" fmla="val 161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42705F-BE9E-41A5-9139-BEED31689D4D}">
      <dsp:nvSpPr>
        <dsp:cNvPr id="0" name=""/>
        <dsp:cNvSpPr/>
      </dsp:nvSpPr>
      <dsp:spPr>
        <a:xfrm>
          <a:off x="3036745" y="635484"/>
          <a:ext cx="1535741" cy="13461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100000"/>
            </a:lnSpc>
            <a:spcBef>
              <a:spcPct val="0"/>
            </a:spcBef>
            <a:spcAft>
              <a:spcPts val="0"/>
            </a:spcAft>
          </a:pPr>
          <a:r>
            <a:rPr lang="zh-CN" altLang="en-US" sz="1800" kern="1200" dirty="0" smtClean="0"/>
            <a:t>为组织选配人员</a:t>
          </a:r>
          <a:endParaRPr lang="zh-CN" altLang="en-US" sz="1800" kern="1200" dirty="0"/>
        </a:p>
      </dsp:txBody>
      <dsp:txXfrm>
        <a:off x="3036745" y="635484"/>
        <a:ext cx="1535741" cy="1346167"/>
      </dsp:txXfrm>
    </dsp:sp>
    <dsp:sp modelId="{00A6A0E7-6AC6-462C-AD47-F7915B962A69}">
      <dsp:nvSpPr>
        <dsp:cNvPr id="0" name=""/>
        <dsp:cNvSpPr/>
      </dsp:nvSpPr>
      <dsp:spPr>
        <a:xfrm>
          <a:off x="4282724" y="1994"/>
          <a:ext cx="289762" cy="289762"/>
        </a:xfrm>
        <a:prstGeom prst="triangle">
          <a:avLst>
            <a:gd name="adj" fmla="val 10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C9DF09-8D3D-40AA-AC0E-5B6951E09660}">
      <dsp:nvSpPr>
        <dsp:cNvPr id="0" name=""/>
        <dsp:cNvSpPr/>
      </dsp:nvSpPr>
      <dsp:spPr>
        <a:xfrm rot="5400000">
          <a:off x="5087438" y="-337989"/>
          <a:ext cx="1022295" cy="1701076"/>
        </a:xfrm>
        <a:prstGeom prst="corner">
          <a:avLst>
            <a:gd name="adj1" fmla="val 16120"/>
            <a:gd name="adj2" fmla="val 161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4F1473-5B36-4A1F-8F97-CE64774D858B}">
      <dsp:nvSpPr>
        <dsp:cNvPr id="0" name=""/>
        <dsp:cNvSpPr/>
      </dsp:nvSpPr>
      <dsp:spPr>
        <a:xfrm>
          <a:off x="4916792" y="170265"/>
          <a:ext cx="1535741" cy="13461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100000"/>
            </a:lnSpc>
            <a:spcBef>
              <a:spcPct val="0"/>
            </a:spcBef>
            <a:spcAft>
              <a:spcPts val="0"/>
            </a:spcAft>
          </a:pPr>
          <a:r>
            <a:rPr lang="zh-CN" altLang="en-US" sz="1800" kern="1200" dirty="0" smtClean="0"/>
            <a:t>根据组织要求制定和实施人员培训计划</a:t>
          </a:r>
          <a:endParaRPr lang="zh-CN" altLang="en-US" sz="1800" kern="1200" dirty="0"/>
        </a:p>
      </dsp:txBody>
      <dsp:txXfrm>
        <a:off x="4916792" y="170265"/>
        <a:ext cx="1535741" cy="1346167"/>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3C5F85F-65E2-4A4A-9805-130365917688}">
      <dsp:nvSpPr>
        <dsp:cNvPr id="0" name=""/>
        <dsp:cNvSpPr/>
      </dsp:nvSpPr>
      <dsp:spPr>
        <a:xfrm>
          <a:off x="778388" y="1260"/>
          <a:ext cx="805985" cy="805985"/>
        </a:xfrm>
        <a:prstGeom prst="ellipse">
          <a:avLst/>
        </a:prstGeom>
        <a:solidFill>
          <a:schemeClr val="accent5">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727F3F2D-BC7E-4001-904B-A89E50C93A2B}">
      <dsp:nvSpPr>
        <dsp:cNvPr id="0" name=""/>
        <dsp:cNvSpPr/>
      </dsp:nvSpPr>
      <dsp:spPr>
        <a:xfrm>
          <a:off x="1181381" y="1260"/>
          <a:ext cx="4300227" cy="805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5400" rIns="0" bIns="25400" numCol="1" spcCol="1270" anchor="ctr" anchorCtr="0">
          <a:noAutofit/>
        </a:bodyPr>
        <a:lstStyle/>
        <a:p>
          <a:pPr lvl="0" algn="l" defTabSz="889000">
            <a:lnSpc>
              <a:spcPct val="100000"/>
            </a:lnSpc>
            <a:spcBef>
              <a:spcPct val="0"/>
            </a:spcBef>
            <a:spcAft>
              <a:spcPts val="0"/>
            </a:spcAft>
          </a:pPr>
          <a:r>
            <a:rPr lang="zh-CN" altLang="en-US" sz="2000" kern="1200" dirty="0" smtClean="0"/>
            <a:t>任人唯贤原则</a:t>
          </a:r>
          <a:endParaRPr lang="zh-CN" altLang="en-US" sz="2000" kern="1200" dirty="0"/>
        </a:p>
      </dsp:txBody>
      <dsp:txXfrm>
        <a:off x="1181381" y="1260"/>
        <a:ext cx="4300227" cy="805985"/>
      </dsp:txXfrm>
    </dsp:sp>
    <dsp:sp modelId="{3862D8DD-82C4-451A-8E99-1D91461F507E}">
      <dsp:nvSpPr>
        <dsp:cNvPr id="0" name=""/>
        <dsp:cNvSpPr/>
      </dsp:nvSpPr>
      <dsp:spPr>
        <a:xfrm>
          <a:off x="778388" y="807245"/>
          <a:ext cx="805985" cy="805985"/>
        </a:xfrm>
        <a:prstGeom prst="ellipse">
          <a:avLst/>
        </a:prstGeom>
        <a:solidFill>
          <a:schemeClr val="accent5">
            <a:alpha val="50000"/>
            <a:hueOff val="-1838336"/>
            <a:satOff val="-2557"/>
            <a:lumOff val="-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F21B6360-BFA0-4667-92DA-E028F5E7E6D5}">
      <dsp:nvSpPr>
        <dsp:cNvPr id="0" name=""/>
        <dsp:cNvSpPr/>
      </dsp:nvSpPr>
      <dsp:spPr>
        <a:xfrm>
          <a:off x="1181381" y="807245"/>
          <a:ext cx="4300227" cy="805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5400" rIns="0" bIns="25400" numCol="1" spcCol="1270" anchor="ctr" anchorCtr="0">
          <a:noAutofit/>
        </a:bodyPr>
        <a:lstStyle/>
        <a:p>
          <a:pPr lvl="0" algn="l" defTabSz="889000">
            <a:lnSpc>
              <a:spcPct val="100000"/>
            </a:lnSpc>
            <a:spcBef>
              <a:spcPct val="0"/>
            </a:spcBef>
            <a:spcAft>
              <a:spcPts val="0"/>
            </a:spcAft>
          </a:pPr>
          <a:r>
            <a:rPr lang="zh-CN" altLang="en-US" sz="2000" kern="1200" dirty="0" smtClean="0"/>
            <a:t>程序化、规范化原则</a:t>
          </a:r>
          <a:endParaRPr lang="zh-CN" altLang="en-US" sz="2000" kern="1200" dirty="0"/>
        </a:p>
      </dsp:txBody>
      <dsp:txXfrm>
        <a:off x="1181381" y="807245"/>
        <a:ext cx="4300227" cy="805985"/>
      </dsp:txXfrm>
    </dsp:sp>
    <dsp:sp modelId="{6BE441D9-5DBD-412E-9426-5C16956491EA}">
      <dsp:nvSpPr>
        <dsp:cNvPr id="0" name=""/>
        <dsp:cNvSpPr/>
      </dsp:nvSpPr>
      <dsp:spPr>
        <a:xfrm>
          <a:off x="778388" y="1613231"/>
          <a:ext cx="805985" cy="805985"/>
        </a:xfrm>
        <a:prstGeom prst="ellipse">
          <a:avLst/>
        </a:prstGeom>
        <a:solidFill>
          <a:schemeClr val="accent5">
            <a:alpha val="50000"/>
            <a:hueOff val="-3676673"/>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A1115B2F-6497-4F22-A277-9C78DE7804AE}">
      <dsp:nvSpPr>
        <dsp:cNvPr id="0" name=""/>
        <dsp:cNvSpPr/>
      </dsp:nvSpPr>
      <dsp:spPr>
        <a:xfrm>
          <a:off x="1181381" y="1613231"/>
          <a:ext cx="4300227" cy="805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5400" rIns="0" bIns="25400" numCol="1" spcCol="1270" anchor="ctr" anchorCtr="0">
          <a:noAutofit/>
        </a:bodyPr>
        <a:lstStyle/>
        <a:p>
          <a:pPr lvl="0" algn="l" defTabSz="889000">
            <a:lnSpc>
              <a:spcPct val="100000"/>
            </a:lnSpc>
            <a:spcBef>
              <a:spcPct val="0"/>
            </a:spcBef>
            <a:spcAft>
              <a:spcPts val="0"/>
            </a:spcAft>
          </a:pPr>
          <a:r>
            <a:rPr lang="zh-CN" altLang="en-US" sz="2000" kern="1200" dirty="0" smtClean="0"/>
            <a:t>因事择人、因材器使原则</a:t>
          </a:r>
          <a:endParaRPr lang="zh-CN" altLang="en-US" sz="2000" kern="1200" dirty="0"/>
        </a:p>
      </dsp:txBody>
      <dsp:txXfrm>
        <a:off x="1181381" y="1613231"/>
        <a:ext cx="4300227" cy="805985"/>
      </dsp:txXfrm>
    </dsp:sp>
    <dsp:sp modelId="{B2033D95-7BB7-44AB-B44C-4DE46E18565D}">
      <dsp:nvSpPr>
        <dsp:cNvPr id="0" name=""/>
        <dsp:cNvSpPr/>
      </dsp:nvSpPr>
      <dsp:spPr>
        <a:xfrm>
          <a:off x="778388" y="2419216"/>
          <a:ext cx="805985" cy="805985"/>
        </a:xfrm>
        <a:prstGeom prst="ellipse">
          <a:avLst/>
        </a:prstGeom>
        <a:solidFill>
          <a:schemeClr val="accent5">
            <a:alpha val="50000"/>
            <a:hueOff val="-5515009"/>
            <a:satOff val="-7671"/>
            <a:lumOff val="-29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152F4B3A-DA12-4D59-8545-464F4941582D}">
      <dsp:nvSpPr>
        <dsp:cNvPr id="0" name=""/>
        <dsp:cNvSpPr/>
      </dsp:nvSpPr>
      <dsp:spPr>
        <a:xfrm>
          <a:off x="1181381" y="2419216"/>
          <a:ext cx="4300227" cy="805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5400" rIns="0" bIns="25400" numCol="1" spcCol="1270" anchor="ctr" anchorCtr="0">
          <a:noAutofit/>
        </a:bodyPr>
        <a:lstStyle/>
        <a:p>
          <a:pPr lvl="0" algn="l" defTabSz="889000">
            <a:lnSpc>
              <a:spcPct val="100000"/>
            </a:lnSpc>
            <a:spcBef>
              <a:spcPct val="0"/>
            </a:spcBef>
            <a:spcAft>
              <a:spcPts val="0"/>
            </a:spcAft>
          </a:pPr>
          <a:r>
            <a:rPr lang="zh-CN" altLang="en-US" sz="2000" kern="1200" dirty="0" smtClean="0"/>
            <a:t>量才使用、用人所长原则</a:t>
          </a:r>
          <a:endParaRPr lang="zh-CN" altLang="en-US" sz="2000" kern="1200" dirty="0"/>
        </a:p>
      </dsp:txBody>
      <dsp:txXfrm>
        <a:off x="1181381" y="2419216"/>
        <a:ext cx="4300227" cy="805985"/>
      </dsp:txXfrm>
    </dsp:sp>
    <dsp:sp modelId="{B6F27BEE-420D-419B-B7AA-D161ABFDD1F9}">
      <dsp:nvSpPr>
        <dsp:cNvPr id="0" name=""/>
        <dsp:cNvSpPr/>
      </dsp:nvSpPr>
      <dsp:spPr>
        <a:xfrm>
          <a:off x="778388" y="3225202"/>
          <a:ext cx="805985" cy="805985"/>
        </a:xfrm>
        <a:prstGeom prst="ellipse">
          <a:avLst/>
        </a:prstGeom>
        <a:solidFill>
          <a:schemeClr val="accent5">
            <a:alpha val="50000"/>
            <a:hueOff val="-7353345"/>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F16DD717-818C-4128-9096-8898994B4BF5}">
      <dsp:nvSpPr>
        <dsp:cNvPr id="0" name=""/>
        <dsp:cNvSpPr/>
      </dsp:nvSpPr>
      <dsp:spPr>
        <a:xfrm>
          <a:off x="1181381" y="3225202"/>
          <a:ext cx="4300227" cy="805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5400" rIns="0" bIns="25400" numCol="1" spcCol="1270" anchor="ctr" anchorCtr="0">
          <a:noAutofit/>
        </a:bodyPr>
        <a:lstStyle/>
        <a:p>
          <a:pPr lvl="0" algn="l" defTabSz="889000">
            <a:lnSpc>
              <a:spcPct val="100000"/>
            </a:lnSpc>
            <a:spcBef>
              <a:spcPct val="0"/>
            </a:spcBef>
            <a:spcAft>
              <a:spcPts val="0"/>
            </a:spcAft>
          </a:pPr>
          <a:r>
            <a:rPr lang="zh-CN" altLang="en-US" sz="2000" kern="1200" dirty="0" smtClean="0"/>
            <a:t>动态平衡原则</a:t>
          </a:r>
          <a:endParaRPr lang="zh-CN" altLang="en-US" sz="2000" kern="1200" dirty="0"/>
        </a:p>
      </dsp:txBody>
      <dsp:txXfrm>
        <a:off x="1181381" y="3225202"/>
        <a:ext cx="4300227" cy="805985"/>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D684AD2-99EA-466C-97F8-513346725CD7}">
      <dsp:nvSpPr>
        <dsp:cNvPr id="0" name=""/>
        <dsp:cNvSpPr/>
      </dsp:nvSpPr>
      <dsp:spPr>
        <a:xfrm>
          <a:off x="1019555" y="2566"/>
          <a:ext cx="2023451" cy="1618761"/>
        </a:xfrm>
        <a:prstGeom prst="rect">
          <a:avLst/>
        </a:prstGeom>
        <a:blipFill>
          <a:blip xmlns:r="http://schemas.openxmlformats.org/officeDocument/2006/relationships" r:embed="rId1">
            <a:extLst>
              <a:ext uri="{28A0092B-C50C-407E-A947-70E740481C1C}">
                <a14:useLocalDpi xmlns:a14="http://schemas.microsoft.com/office/drawing/2010/main" xmlns="" val="0"/>
              </a:ext>
            </a:extLst>
          </a:blip>
          <a:srcRect/>
          <a:stretch>
            <a:fillRect l="-10000" r="-1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3CF907-1433-4BD8-BE97-8F03D7F16100}">
      <dsp:nvSpPr>
        <dsp:cNvPr id="0" name=""/>
        <dsp:cNvSpPr/>
      </dsp:nvSpPr>
      <dsp:spPr>
        <a:xfrm>
          <a:off x="1201666" y="1459451"/>
          <a:ext cx="1800872" cy="566566"/>
        </a:xfrm>
        <a:prstGeom prst="wedgeRectCallout">
          <a:avLst>
            <a:gd name="adj1" fmla="val 20250"/>
            <a:gd name="adj2" fmla="val -607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100000"/>
            </a:lnSpc>
            <a:spcBef>
              <a:spcPct val="0"/>
            </a:spcBef>
            <a:spcAft>
              <a:spcPts val="0"/>
            </a:spcAft>
          </a:pPr>
          <a:r>
            <a:rPr lang="zh-CN" altLang="en-US" sz="1900" kern="1200" dirty="0" smtClean="0"/>
            <a:t>内部人员推荐</a:t>
          </a:r>
          <a:endParaRPr lang="zh-CN" altLang="en-US" sz="1900" kern="1200" dirty="0"/>
        </a:p>
      </dsp:txBody>
      <dsp:txXfrm>
        <a:off x="1201666" y="1459451"/>
        <a:ext cx="1800872" cy="566566"/>
      </dsp:txXfrm>
    </dsp:sp>
    <dsp:sp modelId="{EDC8CAA8-7857-4C9E-BF11-54596F90ACD8}">
      <dsp:nvSpPr>
        <dsp:cNvPr id="0" name=""/>
        <dsp:cNvSpPr/>
      </dsp:nvSpPr>
      <dsp:spPr>
        <a:xfrm>
          <a:off x="3245352" y="2566"/>
          <a:ext cx="2023451" cy="1618761"/>
        </a:xfrm>
        <a:prstGeom prst="rect">
          <a:avLst/>
        </a:prstGeom>
        <a:blipFill>
          <a:blip xmlns:r="http://schemas.openxmlformats.org/officeDocument/2006/relationships" r:embed="rId2">
            <a:extLst>
              <a:ext uri="{28A0092B-C50C-407E-A947-70E740481C1C}">
                <a14:useLocalDpi xmlns:a14="http://schemas.microsoft.com/office/drawing/2010/main" xmlns="" val="0"/>
              </a:ext>
            </a:extLst>
          </a:blip>
          <a:srcRect/>
          <a:stretch>
            <a:fillRect l="-7000" r="-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FA998B-431A-4878-A06D-F0D0AEC2C4C1}">
      <dsp:nvSpPr>
        <dsp:cNvPr id="0" name=""/>
        <dsp:cNvSpPr/>
      </dsp:nvSpPr>
      <dsp:spPr>
        <a:xfrm>
          <a:off x="3427463" y="1459451"/>
          <a:ext cx="1800872" cy="566566"/>
        </a:xfrm>
        <a:prstGeom prst="wedgeRectCallout">
          <a:avLst>
            <a:gd name="adj1" fmla="val 20250"/>
            <a:gd name="adj2" fmla="val -607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100000"/>
            </a:lnSpc>
            <a:spcBef>
              <a:spcPct val="0"/>
            </a:spcBef>
            <a:spcAft>
              <a:spcPts val="0"/>
            </a:spcAft>
          </a:pPr>
          <a:r>
            <a:rPr lang="zh-CN" altLang="en-US" sz="1900" kern="1200" dirty="0" smtClean="0"/>
            <a:t>上门求职者</a:t>
          </a:r>
          <a:endParaRPr lang="zh-CN" altLang="en-US" sz="1900" kern="1200" dirty="0"/>
        </a:p>
      </dsp:txBody>
      <dsp:txXfrm>
        <a:off x="3427463" y="1459451"/>
        <a:ext cx="1800872" cy="566566"/>
      </dsp:txXfrm>
    </dsp:sp>
    <dsp:sp modelId="{D39E9C46-718D-455C-9016-8D9A082A5917}">
      <dsp:nvSpPr>
        <dsp:cNvPr id="0" name=""/>
        <dsp:cNvSpPr/>
      </dsp:nvSpPr>
      <dsp:spPr>
        <a:xfrm>
          <a:off x="1019555" y="2228363"/>
          <a:ext cx="2023451" cy="1618761"/>
        </a:xfrm>
        <a:prstGeom prst="rect">
          <a:avLst/>
        </a:prstGeom>
        <a:blipFill>
          <a:blip xmlns:r="http://schemas.openxmlformats.org/officeDocument/2006/relationships" r:embed="rId3">
            <a:extLst>
              <a:ext uri="{28A0092B-C50C-407E-A947-70E740481C1C}">
                <a14:useLocalDpi xmlns:a14="http://schemas.microsoft.com/office/drawing/2010/main" xmlns="" val="0"/>
              </a:ext>
            </a:extLst>
          </a:blip>
          <a:srcRect/>
          <a:stretch>
            <a:fillRect t="-13000" b="-1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3B4DE69-5B50-4F47-8377-B06879B19448}">
      <dsp:nvSpPr>
        <dsp:cNvPr id="0" name=""/>
        <dsp:cNvSpPr/>
      </dsp:nvSpPr>
      <dsp:spPr>
        <a:xfrm>
          <a:off x="1201666" y="3685248"/>
          <a:ext cx="1800872" cy="566566"/>
        </a:xfrm>
        <a:prstGeom prst="wedgeRectCallout">
          <a:avLst>
            <a:gd name="adj1" fmla="val 20250"/>
            <a:gd name="adj2" fmla="val -607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100000"/>
            </a:lnSpc>
            <a:spcBef>
              <a:spcPct val="0"/>
            </a:spcBef>
            <a:spcAft>
              <a:spcPts val="0"/>
            </a:spcAft>
          </a:pPr>
          <a:r>
            <a:rPr lang="zh-CN" altLang="en-US" sz="1900" kern="1200" dirty="0" smtClean="0"/>
            <a:t>劳务中介机构</a:t>
          </a:r>
          <a:endParaRPr lang="zh-CN" altLang="en-US" sz="1900" kern="1200" dirty="0"/>
        </a:p>
      </dsp:txBody>
      <dsp:txXfrm>
        <a:off x="1201666" y="3685248"/>
        <a:ext cx="1800872" cy="566566"/>
      </dsp:txXfrm>
    </dsp:sp>
    <dsp:sp modelId="{D983C506-F063-4D9D-8482-4BF0F62598AC}">
      <dsp:nvSpPr>
        <dsp:cNvPr id="0" name=""/>
        <dsp:cNvSpPr/>
      </dsp:nvSpPr>
      <dsp:spPr>
        <a:xfrm>
          <a:off x="3245352" y="2228363"/>
          <a:ext cx="2023451" cy="1618761"/>
        </a:xfrm>
        <a:prstGeom prst="rect">
          <a:avLst/>
        </a:prstGeom>
        <a:blipFill>
          <a:blip xmlns:r="http://schemas.openxmlformats.org/officeDocument/2006/relationships" r:embed="rId4">
            <a:extLst>
              <a:ext uri="{28A0092B-C50C-407E-A947-70E740481C1C}">
                <a14:useLocalDpi xmlns:a14="http://schemas.microsoft.com/office/drawing/2010/main" xmlns="" val="0"/>
              </a:ext>
            </a:extLst>
          </a:blip>
          <a:srcRect/>
          <a:stretch>
            <a:fillRect l="-15000" r="-1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073E6E0-56B8-43DC-B1C3-71859ED62518}">
      <dsp:nvSpPr>
        <dsp:cNvPr id="0" name=""/>
        <dsp:cNvSpPr/>
      </dsp:nvSpPr>
      <dsp:spPr>
        <a:xfrm>
          <a:off x="3427463" y="3685248"/>
          <a:ext cx="1800872" cy="566566"/>
        </a:xfrm>
        <a:prstGeom prst="wedgeRectCallout">
          <a:avLst>
            <a:gd name="adj1" fmla="val 20250"/>
            <a:gd name="adj2" fmla="val -607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100000"/>
            </a:lnSpc>
            <a:spcBef>
              <a:spcPct val="0"/>
            </a:spcBef>
            <a:spcAft>
              <a:spcPts val="0"/>
            </a:spcAft>
          </a:pPr>
          <a:r>
            <a:rPr lang="zh-CN" altLang="en-US" sz="1900" kern="1200" dirty="0" smtClean="0"/>
            <a:t>教育机构</a:t>
          </a:r>
          <a:endParaRPr lang="zh-CN" altLang="en-US" sz="1900" kern="1200" dirty="0"/>
        </a:p>
      </dsp:txBody>
      <dsp:txXfrm>
        <a:off x="3427463" y="3685248"/>
        <a:ext cx="1800872" cy="566566"/>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DD30F08-A4E3-4BE7-AE37-7C549345CACA}">
      <dsp:nvSpPr>
        <dsp:cNvPr id="0" name=""/>
        <dsp:cNvSpPr/>
      </dsp:nvSpPr>
      <dsp:spPr>
        <a:xfrm>
          <a:off x="583865" y="873410"/>
          <a:ext cx="5721461" cy="2956816"/>
        </a:xfrm>
        <a:prstGeom prst="rect">
          <a:avLst/>
        </a:prstGeom>
        <a:solidFill>
          <a:schemeClr val="accent5">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1E8249B-18BC-452C-AEFE-C713F9987A38}">
      <dsp:nvSpPr>
        <dsp:cNvPr id="0" name=""/>
        <dsp:cNvSpPr/>
      </dsp:nvSpPr>
      <dsp:spPr>
        <a:xfrm>
          <a:off x="754851" y="1219213"/>
          <a:ext cx="2656862" cy="2529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lvl="0" algn="l" defTabSz="755650">
            <a:lnSpc>
              <a:spcPct val="100000"/>
            </a:lnSpc>
            <a:spcBef>
              <a:spcPct val="0"/>
            </a:spcBef>
            <a:spcAft>
              <a:spcPts val="0"/>
            </a:spcAft>
          </a:pPr>
          <a:r>
            <a:rPr lang="zh-CN" altLang="en-US" sz="1700" b="1" kern="1200" dirty="0" smtClean="0"/>
            <a:t>优点</a:t>
          </a:r>
          <a:endParaRPr lang="zh-CN" altLang="en-US" sz="1700" b="1" kern="1200" dirty="0"/>
        </a:p>
        <a:p>
          <a:pPr marL="114300" lvl="1" indent="-114300" algn="l" defTabSz="622300">
            <a:lnSpc>
              <a:spcPct val="100000"/>
            </a:lnSpc>
            <a:spcBef>
              <a:spcPct val="0"/>
            </a:spcBef>
            <a:spcAft>
              <a:spcPct val="0"/>
            </a:spcAft>
            <a:buChar char="••"/>
          </a:pPr>
          <a:r>
            <a:rPr lang="zh-CN" altLang="en-US" sz="1400" kern="1200" dirty="0" smtClean="0"/>
            <a:t>能给组织带来新观念、新思想、新技术和新方法</a:t>
          </a:r>
          <a:endParaRPr lang="zh-CN" altLang="en-US" sz="1400" kern="1200" dirty="0"/>
        </a:p>
        <a:p>
          <a:pPr marL="114300" lvl="1" indent="-114300" algn="l" defTabSz="622300">
            <a:lnSpc>
              <a:spcPct val="100000"/>
            </a:lnSpc>
            <a:spcBef>
              <a:spcPct val="0"/>
            </a:spcBef>
            <a:spcAft>
              <a:spcPct val="0"/>
            </a:spcAft>
            <a:buChar char="••"/>
          </a:pPr>
          <a:r>
            <a:rPr lang="zh-CN" altLang="en-US" sz="1400" kern="1200" dirty="0" smtClean="0"/>
            <a:t>能较客观地评价组织工作，洞察存在的问题</a:t>
          </a:r>
          <a:endParaRPr lang="zh-CN" altLang="en-US" sz="1400" kern="1200" dirty="0"/>
        </a:p>
        <a:p>
          <a:pPr marL="114300" lvl="1" indent="-114300" algn="l" defTabSz="622300">
            <a:lnSpc>
              <a:spcPct val="100000"/>
            </a:lnSpc>
            <a:spcBef>
              <a:spcPct val="0"/>
            </a:spcBef>
            <a:spcAft>
              <a:spcPct val="0"/>
            </a:spcAft>
            <a:buChar char="••"/>
          </a:pPr>
          <a:r>
            <a:rPr lang="zh-CN" altLang="en-US" sz="1400" kern="1200" dirty="0" smtClean="0"/>
            <a:t>外聘费用通常比培训一个内部成员要便宜</a:t>
          </a:r>
          <a:endParaRPr lang="zh-CN" altLang="en-US" sz="1400" kern="1200" dirty="0"/>
        </a:p>
        <a:p>
          <a:pPr marL="114300" lvl="1" indent="-114300" algn="l" defTabSz="622300">
            <a:lnSpc>
              <a:spcPct val="100000"/>
            </a:lnSpc>
            <a:spcBef>
              <a:spcPct val="0"/>
            </a:spcBef>
            <a:spcAft>
              <a:spcPct val="0"/>
            </a:spcAft>
            <a:buChar char="••"/>
          </a:pPr>
          <a:r>
            <a:rPr lang="zh-CN" altLang="en-US" sz="1400" kern="1200" dirty="0" smtClean="0"/>
            <a:t>使用灵活</a:t>
          </a:r>
          <a:endParaRPr lang="zh-CN" altLang="en-US" sz="1400" kern="1200" dirty="0"/>
        </a:p>
      </dsp:txBody>
      <dsp:txXfrm>
        <a:off x="754851" y="1219213"/>
        <a:ext cx="2656862" cy="2529520"/>
      </dsp:txXfrm>
    </dsp:sp>
    <dsp:sp modelId="{4B1C669D-5EC2-4D52-B4CC-E6B038F10837}">
      <dsp:nvSpPr>
        <dsp:cNvPr id="0" name=""/>
        <dsp:cNvSpPr/>
      </dsp:nvSpPr>
      <dsp:spPr>
        <a:xfrm>
          <a:off x="3470901" y="1219213"/>
          <a:ext cx="2656862" cy="2529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lvl="0" algn="l" defTabSz="755650">
            <a:lnSpc>
              <a:spcPct val="100000"/>
            </a:lnSpc>
            <a:spcBef>
              <a:spcPct val="0"/>
            </a:spcBef>
            <a:spcAft>
              <a:spcPts val="0"/>
            </a:spcAft>
          </a:pPr>
          <a:r>
            <a:rPr lang="zh-CN" altLang="en-US" sz="1700" b="1" kern="1200" dirty="0" smtClean="0"/>
            <a:t>缺点</a:t>
          </a:r>
          <a:endParaRPr lang="zh-CN" altLang="en-US" sz="1700" b="1" kern="1200" dirty="0"/>
        </a:p>
        <a:p>
          <a:pPr marL="114300" lvl="1" indent="-114300" algn="l" defTabSz="622300">
            <a:lnSpc>
              <a:spcPct val="100000"/>
            </a:lnSpc>
            <a:spcBef>
              <a:spcPct val="0"/>
            </a:spcBef>
            <a:spcAft>
              <a:spcPct val="0"/>
            </a:spcAft>
            <a:buChar char="••"/>
          </a:pPr>
          <a:r>
            <a:rPr lang="zh-CN" altLang="en-US" sz="1400" kern="1200" dirty="0" smtClean="0"/>
            <a:t>可能挫伤内部成员的工作积极性</a:t>
          </a:r>
          <a:endParaRPr lang="zh-CN" altLang="en-US" sz="1400" kern="1200" dirty="0"/>
        </a:p>
        <a:p>
          <a:pPr marL="114300" lvl="1" indent="-114300" algn="l" defTabSz="622300">
            <a:lnSpc>
              <a:spcPct val="100000"/>
            </a:lnSpc>
            <a:spcBef>
              <a:spcPct val="0"/>
            </a:spcBef>
            <a:spcAft>
              <a:spcPct val="0"/>
            </a:spcAft>
            <a:buChar char="••"/>
          </a:pPr>
          <a:r>
            <a:rPr lang="zh-CN" altLang="en-US" sz="1400" kern="1200" dirty="0" smtClean="0"/>
            <a:t>需要较长调整时间来适应组织环境和工作</a:t>
          </a:r>
          <a:endParaRPr lang="zh-CN" altLang="en-US" sz="1400" kern="1200" dirty="0"/>
        </a:p>
        <a:p>
          <a:pPr marL="114300" lvl="1" indent="-114300" algn="l" defTabSz="622300">
            <a:lnSpc>
              <a:spcPct val="100000"/>
            </a:lnSpc>
            <a:spcBef>
              <a:spcPct val="0"/>
            </a:spcBef>
            <a:spcAft>
              <a:spcPct val="0"/>
            </a:spcAft>
            <a:buChar char="••"/>
          </a:pPr>
          <a:r>
            <a:rPr lang="zh-CN" altLang="en-US" sz="1400" kern="1200" dirty="0" smtClean="0"/>
            <a:t>外聘管理人员可能照搬老经验来管理新组织，而忽视了调整自身来适应该组织</a:t>
          </a:r>
          <a:endParaRPr lang="zh-CN" altLang="en-US" sz="1400" kern="1200" dirty="0"/>
        </a:p>
      </dsp:txBody>
      <dsp:txXfrm>
        <a:off x="3470901" y="1219213"/>
        <a:ext cx="2656862" cy="2529520"/>
      </dsp:txXfrm>
    </dsp:sp>
    <dsp:sp modelId="{6F2E70B8-0933-406A-930B-A7EEE364C238}">
      <dsp:nvSpPr>
        <dsp:cNvPr id="0" name=""/>
        <dsp:cNvSpPr/>
      </dsp:nvSpPr>
      <dsp:spPr>
        <a:xfrm>
          <a:off x="264336" y="554034"/>
          <a:ext cx="573292" cy="573292"/>
        </a:xfrm>
        <a:prstGeom prst="plus">
          <a:avLst>
            <a:gd name="adj" fmla="val 328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F00845-3288-4BA9-A4BF-9220D0DDA061}">
      <dsp:nvSpPr>
        <dsp:cNvPr id="0" name=""/>
        <dsp:cNvSpPr/>
      </dsp:nvSpPr>
      <dsp:spPr>
        <a:xfrm>
          <a:off x="5772485" y="771582"/>
          <a:ext cx="539569" cy="184905"/>
        </a:xfrm>
        <a:prstGeom prst="rect">
          <a:avLst/>
        </a:prstGeom>
        <a:solidFill>
          <a:schemeClr val="accent5">
            <a:hueOff val="-7353345"/>
            <a:satOff val="-10228"/>
            <a:lumOff val="-3922"/>
            <a:alphaOff val="0"/>
          </a:schemeClr>
        </a:solidFill>
        <a:ln w="12700" cap="flat" cmpd="sng" algn="ctr">
          <a:solidFill>
            <a:schemeClr val="accent5">
              <a:hueOff val="-7353345"/>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E468FB-2CEC-4C0E-A0F1-0355DFE2B905}">
      <dsp:nvSpPr>
        <dsp:cNvPr id="0" name=""/>
        <dsp:cNvSpPr/>
      </dsp:nvSpPr>
      <dsp:spPr>
        <a:xfrm>
          <a:off x="3444595" y="1224622"/>
          <a:ext cx="657" cy="2415935"/>
        </a:xfrm>
        <a:prstGeom prst="line">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DD30F08-A4E3-4BE7-AE37-7C549345CACA}">
      <dsp:nvSpPr>
        <dsp:cNvPr id="0" name=""/>
        <dsp:cNvSpPr/>
      </dsp:nvSpPr>
      <dsp:spPr>
        <a:xfrm>
          <a:off x="731042" y="440688"/>
          <a:ext cx="5207134" cy="2691015"/>
        </a:xfrm>
        <a:prstGeom prst="rect">
          <a:avLst/>
        </a:prstGeom>
        <a:solidFill>
          <a:schemeClr val="accent5">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1E8249B-18BC-452C-AEFE-C713F9987A38}">
      <dsp:nvSpPr>
        <dsp:cNvPr id="0" name=""/>
        <dsp:cNvSpPr/>
      </dsp:nvSpPr>
      <dsp:spPr>
        <a:xfrm>
          <a:off x="886658" y="755406"/>
          <a:ext cx="2418025" cy="2302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lvl="0" algn="l" defTabSz="755650">
            <a:lnSpc>
              <a:spcPct val="100000"/>
            </a:lnSpc>
            <a:spcBef>
              <a:spcPct val="0"/>
            </a:spcBef>
            <a:spcAft>
              <a:spcPts val="0"/>
            </a:spcAft>
          </a:pPr>
          <a:r>
            <a:rPr lang="zh-CN" altLang="en-US" sz="1700" b="1" kern="1200" dirty="0" smtClean="0"/>
            <a:t>优点</a:t>
          </a:r>
          <a:endParaRPr lang="zh-CN" altLang="en-US" sz="1700" b="1" kern="1200" dirty="0"/>
        </a:p>
        <a:p>
          <a:pPr marL="114300" lvl="1" indent="-114300" algn="l" defTabSz="622300">
            <a:lnSpc>
              <a:spcPct val="100000"/>
            </a:lnSpc>
            <a:spcBef>
              <a:spcPct val="0"/>
            </a:spcBef>
            <a:spcAft>
              <a:spcPct val="0"/>
            </a:spcAft>
            <a:buChar char="••"/>
          </a:pPr>
          <a:r>
            <a:rPr lang="zh-CN" altLang="en-US" sz="1400" kern="1200" dirty="0" smtClean="0"/>
            <a:t>可以提供激励因素和培养组织成员的忠诚度</a:t>
          </a:r>
          <a:endParaRPr lang="zh-CN" altLang="en-US" sz="1400" kern="1200" dirty="0"/>
        </a:p>
        <a:p>
          <a:pPr marL="114300" lvl="1" indent="-114300" algn="l" defTabSz="622300">
            <a:lnSpc>
              <a:spcPct val="100000"/>
            </a:lnSpc>
            <a:spcBef>
              <a:spcPct val="0"/>
            </a:spcBef>
            <a:spcAft>
              <a:spcPct val="0"/>
            </a:spcAft>
            <a:buChar char="••"/>
          </a:pPr>
          <a:r>
            <a:rPr lang="zh-CN" altLang="en-US" sz="1400" kern="1200" dirty="0" smtClean="0"/>
            <a:t>省时、省力、省资金</a:t>
          </a:r>
        </a:p>
        <a:p>
          <a:pPr marL="114300" lvl="1" indent="-114300" algn="l" defTabSz="622300">
            <a:lnSpc>
              <a:spcPct val="100000"/>
            </a:lnSpc>
            <a:spcBef>
              <a:spcPct val="0"/>
            </a:spcBef>
            <a:spcAft>
              <a:spcPct val="0"/>
            </a:spcAft>
            <a:buChar char="••"/>
          </a:pPr>
          <a:r>
            <a:rPr lang="zh-CN" altLang="en-US" sz="1400" kern="1200" dirty="0" smtClean="0"/>
            <a:t>人与事的更好结合</a:t>
          </a:r>
        </a:p>
      </dsp:txBody>
      <dsp:txXfrm>
        <a:off x="886658" y="755406"/>
        <a:ext cx="2418025" cy="2302130"/>
      </dsp:txXfrm>
    </dsp:sp>
    <dsp:sp modelId="{4B1C669D-5EC2-4D52-B4CC-E6B038F10837}">
      <dsp:nvSpPr>
        <dsp:cNvPr id="0" name=""/>
        <dsp:cNvSpPr/>
      </dsp:nvSpPr>
      <dsp:spPr>
        <a:xfrm>
          <a:off x="3358551" y="755406"/>
          <a:ext cx="2418025" cy="2302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lvl="0" algn="l" defTabSz="755650">
            <a:lnSpc>
              <a:spcPct val="100000"/>
            </a:lnSpc>
            <a:spcBef>
              <a:spcPct val="0"/>
            </a:spcBef>
            <a:spcAft>
              <a:spcPts val="0"/>
            </a:spcAft>
          </a:pPr>
          <a:r>
            <a:rPr lang="zh-CN" altLang="en-US" sz="1700" b="1" kern="1200" dirty="0" smtClean="0"/>
            <a:t>缺点</a:t>
          </a:r>
          <a:endParaRPr lang="zh-CN" altLang="en-US" sz="1700" b="1" kern="1200" dirty="0"/>
        </a:p>
        <a:p>
          <a:pPr marL="114300" lvl="1" indent="-114300" algn="l" defTabSz="622300">
            <a:lnSpc>
              <a:spcPct val="100000"/>
            </a:lnSpc>
            <a:spcBef>
              <a:spcPct val="0"/>
            </a:spcBef>
            <a:spcAft>
              <a:spcPct val="0"/>
            </a:spcAft>
            <a:buChar char="••"/>
          </a:pPr>
          <a:r>
            <a:rPr lang="zh-CN" altLang="en-US" sz="1400" kern="1200" dirty="0" smtClean="0"/>
            <a:t>不利于引入新思想</a:t>
          </a:r>
          <a:endParaRPr lang="zh-CN" altLang="en-US" sz="1400" kern="1200" dirty="0"/>
        </a:p>
        <a:p>
          <a:pPr marL="114300" lvl="1" indent="-114300" algn="l" defTabSz="622300">
            <a:lnSpc>
              <a:spcPct val="100000"/>
            </a:lnSpc>
            <a:spcBef>
              <a:spcPct val="0"/>
            </a:spcBef>
            <a:spcAft>
              <a:spcPct val="0"/>
            </a:spcAft>
            <a:buChar char="••"/>
          </a:pPr>
          <a:r>
            <a:rPr lang="zh-CN" altLang="en-US" sz="1400" kern="1200" dirty="0" smtClean="0"/>
            <a:t>人际关系复杂，人际矛盾加剧，导致经营思想保守、墨守成规等</a:t>
          </a:r>
        </a:p>
        <a:p>
          <a:pPr marL="114300" lvl="1" indent="-114300" algn="l" defTabSz="622300">
            <a:lnSpc>
              <a:spcPct val="100000"/>
            </a:lnSpc>
            <a:spcBef>
              <a:spcPct val="0"/>
            </a:spcBef>
            <a:spcAft>
              <a:spcPct val="0"/>
            </a:spcAft>
            <a:buChar char="••"/>
          </a:pPr>
          <a:r>
            <a:rPr lang="zh-CN" altLang="en-US" sz="1400" kern="1200" dirty="0" smtClean="0"/>
            <a:t>产生不公正现象和庇护关系</a:t>
          </a:r>
        </a:p>
      </dsp:txBody>
      <dsp:txXfrm>
        <a:off x="3358551" y="755406"/>
        <a:ext cx="2418025" cy="2302130"/>
      </dsp:txXfrm>
    </dsp:sp>
    <dsp:sp modelId="{6F2E70B8-0933-406A-930B-A7EEE364C238}">
      <dsp:nvSpPr>
        <dsp:cNvPr id="0" name=""/>
        <dsp:cNvSpPr/>
      </dsp:nvSpPr>
      <dsp:spPr>
        <a:xfrm>
          <a:off x="440238" y="150022"/>
          <a:ext cx="521756" cy="521756"/>
        </a:xfrm>
        <a:prstGeom prst="plus">
          <a:avLst>
            <a:gd name="adj" fmla="val 328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F00845-3288-4BA9-A4BF-9220D0DDA061}">
      <dsp:nvSpPr>
        <dsp:cNvPr id="0" name=""/>
        <dsp:cNvSpPr/>
      </dsp:nvSpPr>
      <dsp:spPr>
        <a:xfrm>
          <a:off x="5453236" y="348014"/>
          <a:ext cx="491065" cy="168283"/>
        </a:xfrm>
        <a:prstGeom prst="rect">
          <a:avLst/>
        </a:prstGeom>
        <a:solidFill>
          <a:schemeClr val="accent5">
            <a:hueOff val="-7353345"/>
            <a:satOff val="-10228"/>
            <a:lumOff val="-3922"/>
            <a:alphaOff val="0"/>
          </a:schemeClr>
        </a:solidFill>
        <a:ln w="12700" cap="flat" cmpd="sng" algn="ctr">
          <a:solidFill>
            <a:schemeClr val="accent5">
              <a:hueOff val="-7353345"/>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E468FB-2CEC-4C0E-A0F1-0355DFE2B905}">
      <dsp:nvSpPr>
        <dsp:cNvPr id="0" name=""/>
        <dsp:cNvSpPr/>
      </dsp:nvSpPr>
      <dsp:spPr>
        <a:xfrm>
          <a:off x="3334610" y="760328"/>
          <a:ext cx="598" cy="2198756"/>
        </a:xfrm>
        <a:prstGeom prst="line">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86DC785-99A2-4416-B165-C850DE1A6EB8}">
      <dsp:nvSpPr>
        <dsp:cNvPr id="0" name=""/>
        <dsp:cNvSpPr/>
      </dsp:nvSpPr>
      <dsp:spPr>
        <a:xfrm>
          <a:off x="2298977" y="2022052"/>
          <a:ext cx="1498044" cy="1498044"/>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CN" altLang="en-US" sz="2100" kern="1200" dirty="0" smtClean="0"/>
            <a:t>组织</a:t>
          </a:r>
          <a:endParaRPr lang="en-US" altLang="zh-CN" sz="2100" kern="1200" dirty="0" smtClean="0"/>
        </a:p>
        <a:p>
          <a:pPr lvl="0" algn="ctr" defTabSz="933450">
            <a:lnSpc>
              <a:spcPct val="90000"/>
            </a:lnSpc>
            <a:spcBef>
              <a:spcPct val="0"/>
            </a:spcBef>
            <a:spcAft>
              <a:spcPct val="35000"/>
            </a:spcAft>
          </a:pPr>
          <a:r>
            <a:rPr lang="zh-CN" altLang="en-US" sz="2100" kern="1200" dirty="0" smtClean="0"/>
            <a:t>调动</a:t>
          </a:r>
          <a:endParaRPr lang="zh-CN" altLang="en-US" sz="2100" kern="1200" dirty="0"/>
        </a:p>
      </dsp:txBody>
      <dsp:txXfrm>
        <a:off x="2298977" y="2022052"/>
        <a:ext cx="1498044" cy="1498044"/>
      </dsp:txXfrm>
    </dsp:sp>
    <dsp:sp modelId="{651CC26B-3C64-4572-BD2F-6743BE8C057D}">
      <dsp:nvSpPr>
        <dsp:cNvPr id="0" name=""/>
        <dsp:cNvSpPr/>
      </dsp:nvSpPr>
      <dsp:spPr>
        <a:xfrm rot="10800000">
          <a:off x="846844" y="2557603"/>
          <a:ext cx="1372265" cy="426942"/>
        </a:xfrm>
        <a:prstGeom prst="lef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4C7569A-01E1-41E3-AC7B-7410F6EA11E1}">
      <dsp:nvSpPr>
        <dsp:cNvPr id="0" name=""/>
        <dsp:cNvSpPr/>
      </dsp:nvSpPr>
      <dsp:spPr>
        <a:xfrm>
          <a:off x="135273" y="2201817"/>
          <a:ext cx="1423142" cy="113851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zh-CN" altLang="en-US" sz="1600" kern="1200" smtClean="0"/>
            <a:t>组织结构调整的需要</a:t>
          </a:r>
          <a:endParaRPr lang="zh-CN" altLang="en-US" sz="1600" kern="1200" dirty="0"/>
        </a:p>
      </dsp:txBody>
      <dsp:txXfrm>
        <a:off x="135273" y="2201817"/>
        <a:ext cx="1423142" cy="1138513"/>
      </dsp:txXfrm>
    </dsp:sp>
    <dsp:sp modelId="{CDECE9CA-5D40-467F-A15B-5D9C155FBA62}">
      <dsp:nvSpPr>
        <dsp:cNvPr id="0" name=""/>
        <dsp:cNvSpPr/>
      </dsp:nvSpPr>
      <dsp:spPr>
        <a:xfrm rot="13500000">
          <a:off x="1290584" y="1486320"/>
          <a:ext cx="1372265" cy="426942"/>
        </a:xfrm>
        <a:prstGeom prst="leftArrow">
          <a:avLst>
            <a:gd name="adj1" fmla="val 60000"/>
            <a:gd name="adj2" fmla="val 50000"/>
          </a:avLst>
        </a:prstGeom>
        <a:solidFill>
          <a:schemeClr val="accent5">
            <a:hueOff val="-1838336"/>
            <a:satOff val="-2557"/>
            <a:lumOff val="-98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71A4770-4451-43B9-8841-1CAF6FE541C0}">
      <dsp:nvSpPr>
        <dsp:cNvPr id="0" name=""/>
        <dsp:cNvSpPr/>
      </dsp:nvSpPr>
      <dsp:spPr>
        <a:xfrm>
          <a:off x="779977" y="645365"/>
          <a:ext cx="1423142" cy="1138513"/>
        </a:xfrm>
        <a:prstGeom prst="roundRect">
          <a:avLst>
            <a:gd name="adj" fmla="val 10000"/>
          </a:avLst>
        </a:prstGeom>
        <a:solidFill>
          <a:schemeClr val="accent5">
            <a:hueOff val="-1838336"/>
            <a:satOff val="-2557"/>
            <a:lumOff val="-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zh-CN" altLang="en-US" sz="1600" kern="1200" smtClean="0"/>
            <a:t>对组织成员培养的需要</a:t>
          </a:r>
          <a:endParaRPr lang="zh-CN" altLang="en-US" sz="1600" kern="1200" dirty="0"/>
        </a:p>
      </dsp:txBody>
      <dsp:txXfrm>
        <a:off x="779977" y="645365"/>
        <a:ext cx="1423142" cy="1138513"/>
      </dsp:txXfrm>
    </dsp:sp>
    <dsp:sp modelId="{298CE246-E44D-4B7E-94DB-C3E3A20E1DC2}">
      <dsp:nvSpPr>
        <dsp:cNvPr id="0" name=""/>
        <dsp:cNvSpPr/>
      </dsp:nvSpPr>
      <dsp:spPr>
        <a:xfrm rot="16200000">
          <a:off x="2361867" y="1042580"/>
          <a:ext cx="1372265" cy="426942"/>
        </a:xfrm>
        <a:prstGeom prst="leftArrow">
          <a:avLst>
            <a:gd name="adj1" fmla="val 60000"/>
            <a:gd name="adj2" fmla="val 50000"/>
          </a:avLst>
        </a:prstGeom>
        <a:solidFill>
          <a:schemeClr val="accent5">
            <a:hueOff val="-3676673"/>
            <a:satOff val="-5114"/>
            <a:lumOff val="-196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13EA8A9-5F97-400E-AEAA-FFCF2ABBAC0B}">
      <dsp:nvSpPr>
        <dsp:cNvPr id="0" name=""/>
        <dsp:cNvSpPr/>
      </dsp:nvSpPr>
      <dsp:spPr>
        <a:xfrm>
          <a:off x="2336428" y="662"/>
          <a:ext cx="1423142" cy="1138513"/>
        </a:xfrm>
        <a:prstGeom prst="roundRect">
          <a:avLst>
            <a:gd name="adj" fmla="val 10000"/>
          </a:avLst>
        </a:prstGeom>
        <a:solidFill>
          <a:schemeClr val="accent5">
            <a:hueOff val="-3676673"/>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zh-CN" altLang="en-US" sz="1600" kern="1200" smtClean="0"/>
            <a:t>组织成员对现任岗位不适应</a:t>
          </a:r>
          <a:endParaRPr lang="zh-CN" altLang="en-US" sz="1600" kern="1200" dirty="0"/>
        </a:p>
      </dsp:txBody>
      <dsp:txXfrm>
        <a:off x="2336428" y="662"/>
        <a:ext cx="1423142" cy="1138513"/>
      </dsp:txXfrm>
    </dsp:sp>
    <dsp:sp modelId="{C1D88CD9-C7D7-41A3-8F91-B5ADC94C9249}">
      <dsp:nvSpPr>
        <dsp:cNvPr id="0" name=""/>
        <dsp:cNvSpPr/>
      </dsp:nvSpPr>
      <dsp:spPr>
        <a:xfrm rot="18900000">
          <a:off x="3433149" y="1486320"/>
          <a:ext cx="1372265" cy="426942"/>
        </a:xfrm>
        <a:prstGeom prst="leftArrow">
          <a:avLst>
            <a:gd name="adj1" fmla="val 60000"/>
            <a:gd name="adj2" fmla="val 50000"/>
          </a:avLst>
        </a:prstGeom>
        <a:solidFill>
          <a:schemeClr val="accent5">
            <a:hueOff val="-5515009"/>
            <a:satOff val="-7671"/>
            <a:lumOff val="-294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3EAD5C4-E361-48FD-932F-B527039A00D7}">
      <dsp:nvSpPr>
        <dsp:cNvPr id="0" name=""/>
        <dsp:cNvSpPr/>
      </dsp:nvSpPr>
      <dsp:spPr>
        <a:xfrm>
          <a:off x="3892880" y="645365"/>
          <a:ext cx="1423142" cy="1138513"/>
        </a:xfrm>
        <a:prstGeom prst="roundRect">
          <a:avLst>
            <a:gd name="adj" fmla="val 10000"/>
          </a:avLst>
        </a:prstGeom>
        <a:solidFill>
          <a:schemeClr val="accent5">
            <a:hueOff val="-5515009"/>
            <a:satOff val="-7671"/>
            <a:lumOff val="-29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zh-CN" altLang="en-US" sz="1600" kern="1200" smtClean="0"/>
            <a:t>调动组织成员的积极性</a:t>
          </a:r>
          <a:endParaRPr lang="zh-CN" altLang="en-US" sz="1600" kern="1200" dirty="0"/>
        </a:p>
      </dsp:txBody>
      <dsp:txXfrm>
        <a:off x="3892880" y="645365"/>
        <a:ext cx="1423142" cy="1138513"/>
      </dsp:txXfrm>
    </dsp:sp>
    <dsp:sp modelId="{C527BDD5-D9FD-446F-93D9-4B3AE6FCC657}">
      <dsp:nvSpPr>
        <dsp:cNvPr id="0" name=""/>
        <dsp:cNvSpPr/>
      </dsp:nvSpPr>
      <dsp:spPr>
        <a:xfrm>
          <a:off x="3876889" y="2557603"/>
          <a:ext cx="1372265" cy="426942"/>
        </a:xfrm>
        <a:prstGeom prst="leftArrow">
          <a:avLst>
            <a:gd name="adj1" fmla="val 60000"/>
            <a:gd name="adj2" fmla="val 50000"/>
          </a:avLst>
        </a:prstGeom>
        <a:solidFill>
          <a:schemeClr val="accent5">
            <a:hueOff val="-7353345"/>
            <a:satOff val="-10228"/>
            <a:lumOff val="-392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3983F27-699A-427D-8E18-76ED628D15EC}">
      <dsp:nvSpPr>
        <dsp:cNvPr id="0" name=""/>
        <dsp:cNvSpPr/>
      </dsp:nvSpPr>
      <dsp:spPr>
        <a:xfrm>
          <a:off x="4537584" y="2201817"/>
          <a:ext cx="1423142" cy="1138513"/>
        </a:xfrm>
        <a:prstGeom prst="roundRect">
          <a:avLst>
            <a:gd name="adj" fmla="val 10000"/>
          </a:avLst>
        </a:prstGeom>
        <a:solidFill>
          <a:schemeClr val="accent5">
            <a:hueOff val="-7353345"/>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zh-CN" altLang="en-US" sz="1600" kern="1200" smtClean="0"/>
            <a:t>人际关系问题</a:t>
          </a:r>
          <a:endParaRPr lang="zh-CN" altLang="en-US" sz="1600" kern="1200"/>
        </a:p>
      </dsp:txBody>
      <dsp:txXfrm>
        <a:off x="4537584" y="2201817"/>
        <a:ext cx="1423142" cy="1138513"/>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E466E7E-5090-46E5-B55D-F04D71EB0EBB}">
      <dsp:nvSpPr>
        <dsp:cNvPr id="0" name=""/>
        <dsp:cNvSpPr/>
      </dsp:nvSpPr>
      <dsp:spPr>
        <a:xfrm>
          <a:off x="554015" y="24426"/>
          <a:ext cx="2426752" cy="1793361"/>
        </a:xfrm>
        <a:prstGeom prst="rect">
          <a:avLst/>
        </a:prstGeom>
        <a:blipFill>
          <a:blip xmlns:r="http://schemas.openxmlformats.org/officeDocument/2006/relationships" r:embed="rId1">
            <a:extLst>
              <a:ext uri="{28A0092B-C50C-407E-A947-70E740481C1C}">
                <a14:useLocalDpi xmlns:a14="http://schemas.microsoft.com/office/drawing/2010/main" xmlns="" val="0"/>
              </a:ext>
            </a:extLst>
          </a:blip>
          <a:srcRect/>
          <a:stretch>
            <a:fillRect l="-5000" r="-5000"/>
          </a:stretch>
        </a:blipFill>
        <a:ln>
          <a:noFill/>
        </a:ln>
        <a:effectLst/>
      </dsp:spPr>
      <dsp:style>
        <a:lnRef idx="0">
          <a:scrgbClr r="0" g="0" b="0"/>
        </a:lnRef>
        <a:fillRef idx="1">
          <a:scrgbClr r="0" g="0" b="0"/>
        </a:fillRef>
        <a:effectRef idx="0">
          <a:scrgbClr r="0" g="0" b="0"/>
        </a:effectRef>
        <a:fontRef idx="minor"/>
      </dsp:style>
    </dsp:sp>
    <dsp:sp modelId="{8FA72B25-A007-46E2-A0CB-9A3E4DE5D470}">
      <dsp:nvSpPr>
        <dsp:cNvPr id="0" name=""/>
        <dsp:cNvSpPr/>
      </dsp:nvSpPr>
      <dsp:spPr>
        <a:xfrm>
          <a:off x="1044529" y="1492618"/>
          <a:ext cx="2091138" cy="50253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5000"/>
            </a:spcAft>
          </a:pPr>
          <a:r>
            <a:rPr lang="zh-CN" altLang="en-US" sz="1200" kern="1200" dirty="0" smtClean="0"/>
            <a:t>职业介绍机构与人才交流市场</a:t>
          </a:r>
          <a:endParaRPr lang="zh-CN" altLang="en-US" sz="1200" kern="1200" dirty="0"/>
        </a:p>
      </dsp:txBody>
      <dsp:txXfrm>
        <a:off x="1044529" y="1492618"/>
        <a:ext cx="2091138" cy="502535"/>
      </dsp:txXfrm>
    </dsp:sp>
    <dsp:sp modelId="{E05CEFF8-E3B9-4506-A914-CDEEF93769B0}">
      <dsp:nvSpPr>
        <dsp:cNvPr id="0" name=""/>
        <dsp:cNvSpPr/>
      </dsp:nvSpPr>
      <dsp:spPr>
        <a:xfrm>
          <a:off x="3440724" y="24426"/>
          <a:ext cx="2426752" cy="1793361"/>
        </a:xfrm>
        <a:prstGeom prst="rect">
          <a:avLst/>
        </a:prstGeom>
        <a:blipFill>
          <a:blip xmlns:r="http://schemas.openxmlformats.org/officeDocument/2006/relationships" r:embed="rId2">
            <a:extLst>
              <a:ext uri="{28A0092B-C50C-407E-A947-70E740481C1C}">
                <a14:useLocalDpi xmlns:a14="http://schemas.microsoft.com/office/drawing/2010/main" xmlns="" val="0"/>
              </a:ext>
            </a:extLst>
          </a:blip>
          <a:srcRect/>
          <a:stretch>
            <a:fillRect l="-5000" r="-5000"/>
          </a:stretch>
        </a:blipFill>
        <a:ln>
          <a:noFill/>
        </a:ln>
        <a:effectLst/>
      </dsp:spPr>
      <dsp:style>
        <a:lnRef idx="0">
          <a:scrgbClr r="0" g="0" b="0"/>
        </a:lnRef>
        <a:fillRef idx="1">
          <a:scrgbClr r="0" g="0" b="0"/>
        </a:fillRef>
        <a:effectRef idx="0">
          <a:scrgbClr r="0" g="0" b="0"/>
        </a:effectRef>
        <a:fontRef idx="minor"/>
      </dsp:style>
    </dsp:sp>
    <dsp:sp modelId="{3D63F49F-70AE-4DD9-BBDD-4B41AE7E5E3D}">
      <dsp:nvSpPr>
        <dsp:cNvPr id="0" name=""/>
        <dsp:cNvSpPr/>
      </dsp:nvSpPr>
      <dsp:spPr>
        <a:xfrm>
          <a:off x="3931238" y="1492618"/>
          <a:ext cx="2091138" cy="50253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5000"/>
            </a:spcAft>
          </a:pPr>
          <a:r>
            <a:rPr lang="zh-CN" altLang="en-US" sz="1200" kern="1200" dirty="0" smtClean="0"/>
            <a:t>猎头公司</a:t>
          </a:r>
          <a:endParaRPr lang="zh-CN" altLang="en-US" sz="1200" kern="1200" dirty="0"/>
        </a:p>
      </dsp:txBody>
      <dsp:txXfrm>
        <a:off x="3931238" y="1492618"/>
        <a:ext cx="2091138" cy="502535"/>
      </dsp:txXfrm>
    </dsp:sp>
    <dsp:sp modelId="{85AF2B32-18E2-4E23-A4AD-44F8CB5BB125}">
      <dsp:nvSpPr>
        <dsp:cNvPr id="0" name=""/>
        <dsp:cNvSpPr/>
      </dsp:nvSpPr>
      <dsp:spPr>
        <a:xfrm>
          <a:off x="554015" y="2253318"/>
          <a:ext cx="2426752" cy="1793361"/>
        </a:xfrm>
        <a:prstGeom prst="rect">
          <a:avLst/>
        </a:prstGeom>
        <a:blipFill>
          <a:blip xmlns:r="http://schemas.openxmlformats.org/officeDocument/2006/relationships" r:embed="rId3">
            <a:extLst>
              <a:ext uri="{28A0092B-C50C-407E-A947-70E740481C1C}">
                <a14:useLocalDpi xmlns:a14="http://schemas.microsoft.com/office/drawing/2010/main" xmlns="" val="0"/>
              </a:ext>
            </a:extLst>
          </a:blip>
          <a:srcRect/>
          <a:stretch>
            <a:fillRect l="-11000" r="-11000"/>
          </a:stretch>
        </a:blipFill>
        <a:ln>
          <a:noFill/>
        </a:ln>
        <a:effectLst/>
      </dsp:spPr>
      <dsp:style>
        <a:lnRef idx="0">
          <a:scrgbClr r="0" g="0" b="0"/>
        </a:lnRef>
        <a:fillRef idx="1">
          <a:scrgbClr r="0" g="0" b="0"/>
        </a:fillRef>
        <a:effectRef idx="0">
          <a:scrgbClr r="0" g="0" b="0"/>
        </a:effectRef>
        <a:fontRef idx="minor"/>
      </dsp:style>
    </dsp:sp>
    <dsp:sp modelId="{9574ED7F-92FB-48BD-A3F4-E909D25E759D}">
      <dsp:nvSpPr>
        <dsp:cNvPr id="0" name=""/>
        <dsp:cNvSpPr/>
      </dsp:nvSpPr>
      <dsp:spPr>
        <a:xfrm>
          <a:off x="1044529" y="3721510"/>
          <a:ext cx="2091138" cy="50253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5000"/>
            </a:spcAft>
          </a:pPr>
          <a:r>
            <a:rPr lang="zh-CN" altLang="en-US" sz="1200" kern="1200" dirty="0" smtClean="0"/>
            <a:t>校园选聘</a:t>
          </a:r>
          <a:endParaRPr lang="zh-CN" altLang="en-US" sz="1200" kern="1200" dirty="0"/>
        </a:p>
      </dsp:txBody>
      <dsp:txXfrm>
        <a:off x="1044529" y="3721510"/>
        <a:ext cx="2091138" cy="502535"/>
      </dsp:txXfrm>
    </dsp:sp>
    <dsp:sp modelId="{15ED9A9A-9B15-4A9F-A398-546F920927B0}">
      <dsp:nvSpPr>
        <dsp:cNvPr id="0" name=""/>
        <dsp:cNvSpPr/>
      </dsp:nvSpPr>
      <dsp:spPr>
        <a:xfrm>
          <a:off x="3440724" y="2253318"/>
          <a:ext cx="2426752" cy="1793361"/>
        </a:xfrm>
        <a:prstGeom prst="rect">
          <a:avLst/>
        </a:prstGeom>
        <a:blipFill>
          <a:blip xmlns:r="http://schemas.openxmlformats.org/officeDocument/2006/relationships" r:embed="rId4">
            <a:extLst>
              <a:ext uri="{28A0092B-C50C-407E-A947-70E740481C1C}">
                <a14:useLocalDpi xmlns:a14="http://schemas.microsoft.com/office/drawing/2010/main" xmlns="" val="0"/>
              </a:ext>
            </a:extLst>
          </a:blip>
          <a:srcRect/>
          <a:stretch>
            <a:fillRect l="-1000" r="-1000"/>
          </a:stretch>
        </a:blipFill>
        <a:ln>
          <a:noFill/>
        </a:ln>
        <a:effectLst/>
      </dsp:spPr>
      <dsp:style>
        <a:lnRef idx="0">
          <a:scrgbClr r="0" g="0" b="0"/>
        </a:lnRef>
        <a:fillRef idx="1">
          <a:scrgbClr r="0" g="0" b="0"/>
        </a:fillRef>
        <a:effectRef idx="0">
          <a:scrgbClr r="0" g="0" b="0"/>
        </a:effectRef>
        <a:fontRef idx="minor"/>
      </dsp:style>
    </dsp:sp>
    <dsp:sp modelId="{D6E6B3F9-7E24-4810-8BC3-FB788B48E882}">
      <dsp:nvSpPr>
        <dsp:cNvPr id="0" name=""/>
        <dsp:cNvSpPr/>
      </dsp:nvSpPr>
      <dsp:spPr>
        <a:xfrm>
          <a:off x="3931238" y="3721510"/>
          <a:ext cx="2091138" cy="50253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5000"/>
            </a:spcAft>
          </a:pPr>
          <a:r>
            <a:rPr lang="zh-CN" altLang="en-US" sz="1200" kern="1200" dirty="0" smtClean="0"/>
            <a:t>公开招聘</a:t>
          </a:r>
          <a:endParaRPr lang="zh-CN" altLang="en-US" sz="1200" kern="1200" dirty="0"/>
        </a:p>
      </dsp:txBody>
      <dsp:txXfrm>
        <a:off x="3931238" y="3721510"/>
        <a:ext cx="2091138" cy="502535"/>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6C24514-3960-44F6-957B-04001E58E1D9}">
      <dsp:nvSpPr>
        <dsp:cNvPr id="0" name=""/>
        <dsp:cNvSpPr/>
      </dsp:nvSpPr>
      <dsp:spPr>
        <a:xfrm>
          <a:off x="0" y="3059187"/>
          <a:ext cx="6360368" cy="100409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zh-CN" altLang="en-US" sz="1500" b="1" kern="1200" dirty="0" smtClean="0"/>
            <a:t>全面考评阶段</a:t>
          </a:r>
          <a:endParaRPr lang="zh-CN" altLang="en-US" sz="1500" b="1" kern="1200" dirty="0"/>
        </a:p>
      </dsp:txBody>
      <dsp:txXfrm>
        <a:off x="0" y="3059187"/>
        <a:ext cx="6360368" cy="542210"/>
      </dsp:txXfrm>
    </dsp:sp>
    <dsp:sp modelId="{BA2F6484-DA13-4FB0-8502-6B1D42788CCC}">
      <dsp:nvSpPr>
        <dsp:cNvPr id="0" name=""/>
        <dsp:cNvSpPr/>
      </dsp:nvSpPr>
      <dsp:spPr>
        <a:xfrm>
          <a:off x="0" y="3581316"/>
          <a:ext cx="1590091" cy="461883"/>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lang="zh-CN" altLang="en-US" sz="1100" kern="1200" dirty="0" smtClean="0"/>
            <a:t>初试</a:t>
          </a:r>
          <a:endParaRPr lang="zh-CN" altLang="en-US" sz="1100" kern="1200" dirty="0"/>
        </a:p>
      </dsp:txBody>
      <dsp:txXfrm>
        <a:off x="0" y="3581316"/>
        <a:ext cx="1590091" cy="461883"/>
      </dsp:txXfrm>
    </dsp:sp>
    <dsp:sp modelId="{D911BB27-4C2D-4936-B04B-45F5C8BB08FB}">
      <dsp:nvSpPr>
        <dsp:cNvPr id="0" name=""/>
        <dsp:cNvSpPr/>
      </dsp:nvSpPr>
      <dsp:spPr>
        <a:xfrm>
          <a:off x="1590092" y="3581316"/>
          <a:ext cx="1590091" cy="461883"/>
        </a:xfrm>
        <a:prstGeom prst="rect">
          <a:avLst/>
        </a:prstGeom>
        <a:solidFill>
          <a:schemeClr val="accent5">
            <a:tint val="40000"/>
            <a:alpha val="90000"/>
            <a:hueOff val="-1231959"/>
            <a:satOff val="-2136"/>
            <a:lumOff val="-215"/>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lang="zh-CN" altLang="en-US" sz="1100" kern="1200" dirty="0" smtClean="0"/>
            <a:t>笔试</a:t>
          </a:r>
          <a:endParaRPr lang="zh-CN" altLang="en-US" sz="1100" kern="1200" dirty="0"/>
        </a:p>
      </dsp:txBody>
      <dsp:txXfrm>
        <a:off x="1590092" y="3581316"/>
        <a:ext cx="1590091" cy="461883"/>
      </dsp:txXfrm>
    </dsp:sp>
    <dsp:sp modelId="{4F67441A-71F4-41E9-B58A-6AA6E7945D53}">
      <dsp:nvSpPr>
        <dsp:cNvPr id="0" name=""/>
        <dsp:cNvSpPr/>
      </dsp:nvSpPr>
      <dsp:spPr>
        <a:xfrm>
          <a:off x="3180184" y="3581316"/>
          <a:ext cx="1590091" cy="461883"/>
        </a:xfrm>
        <a:prstGeom prst="rect">
          <a:avLst/>
        </a:prstGeom>
        <a:solidFill>
          <a:schemeClr val="accent5">
            <a:tint val="40000"/>
            <a:alpha val="90000"/>
            <a:hueOff val="-2463918"/>
            <a:satOff val="-4272"/>
            <a:lumOff val="-43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lang="zh-CN" altLang="en-US" sz="1100" kern="1200" dirty="0" smtClean="0"/>
            <a:t>面试</a:t>
          </a:r>
          <a:endParaRPr lang="zh-CN" altLang="en-US" sz="1100" kern="1200" dirty="0"/>
        </a:p>
      </dsp:txBody>
      <dsp:txXfrm>
        <a:off x="3180184" y="3581316"/>
        <a:ext cx="1590091" cy="461883"/>
      </dsp:txXfrm>
    </dsp:sp>
    <dsp:sp modelId="{0C5E661F-1087-4C37-B387-401B5BD7131D}">
      <dsp:nvSpPr>
        <dsp:cNvPr id="0" name=""/>
        <dsp:cNvSpPr/>
      </dsp:nvSpPr>
      <dsp:spPr>
        <a:xfrm>
          <a:off x="4770275" y="3581316"/>
          <a:ext cx="1590091" cy="461883"/>
        </a:xfrm>
        <a:prstGeom prst="rect">
          <a:avLst/>
        </a:prstGeom>
        <a:solidFill>
          <a:schemeClr val="accent5">
            <a:tint val="40000"/>
            <a:alpha val="90000"/>
            <a:hueOff val="-3695877"/>
            <a:satOff val="-6408"/>
            <a:lumOff val="-644"/>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lang="zh-CN" altLang="en-US" sz="1100" kern="1200" dirty="0" smtClean="0"/>
            <a:t>体检</a:t>
          </a:r>
          <a:endParaRPr lang="zh-CN" altLang="en-US" sz="1100" kern="1200" dirty="0"/>
        </a:p>
      </dsp:txBody>
      <dsp:txXfrm>
        <a:off x="4770275" y="3581316"/>
        <a:ext cx="1590091" cy="461883"/>
      </dsp:txXfrm>
    </dsp:sp>
    <dsp:sp modelId="{16376838-E1D9-43E9-91BB-EC57C55BF47B}">
      <dsp:nvSpPr>
        <dsp:cNvPr id="0" name=""/>
        <dsp:cNvSpPr/>
      </dsp:nvSpPr>
      <dsp:spPr>
        <a:xfrm rot="10800000">
          <a:off x="0" y="1529953"/>
          <a:ext cx="6360368" cy="1544296"/>
        </a:xfrm>
        <a:prstGeom prst="upArrowCallout">
          <a:avLst/>
        </a:prstGeom>
        <a:solidFill>
          <a:schemeClr val="accent5">
            <a:hueOff val="-3676673"/>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zh-CN" altLang="en-US" sz="1500" b="1" kern="1200" dirty="0" smtClean="0"/>
            <a:t>宣传报名阶段</a:t>
          </a:r>
          <a:endParaRPr lang="zh-CN" altLang="en-US" sz="1500" b="1" kern="1200" dirty="0"/>
        </a:p>
      </dsp:txBody>
      <dsp:txXfrm>
        <a:off x="0" y="1529953"/>
        <a:ext cx="6360368" cy="542047"/>
      </dsp:txXfrm>
    </dsp:sp>
    <dsp:sp modelId="{8201C905-D2DF-4B1F-91CE-34C0E9B907FC}">
      <dsp:nvSpPr>
        <dsp:cNvPr id="0" name=""/>
        <dsp:cNvSpPr/>
      </dsp:nvSpPr>
      <dsp:spPr>
        <a:xfrm>
          <a:off x="0" y="2072001"/>
          <a:ext cx="3180183" cy="461744"/>
        </a:xfrm>
        <a:prstGeom prst="rect">
          <a:avLst/>
        </a:prstGeom>
        <a:solidFill>
          <a:schemeClr val="accent5">
            <a:tint val="40000"/>
            <a:alpha val="90000"/>
            <a:hueOff val="-4927836"/>
            <a:satOff val="-8544"/>
            <a:lumOff val="-859"/>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lang="zh-CN" altLang="en-US" sz="1100" kern="1200" dirty="0" smtClean="0"/>
            <a:t>发布招聘信息并宣传</a:t>
          </a:r>
          <a:endParaRPr lang="zh-CN" altLang="en-US" sz="1100" kern="1200" dirty="0"/>
        </a:p>
      </dsp:txBody>
      <dsp:txXfrm>
        <a:off x="0" y="2072001"/>
        <a:ext cx="3180183" cy="461744"/>
      </dsp:txXfrm>
    </dsp:sp>
    <dsp:sp modelId="{238E0ED9-480A-4F77-A80E-B68597ECE3EA}">
      <dsp:nvSpPr>
        <dsp:cNvPr id="0" name=""/>
        <dsp:cNvSpPr/>
      </dsp:nvSpPr>
      <dsp:spPr>
        <a:xfrm>
          <a:off x="3180184" y="2072001"/>
          <a:ext cx="3180183" cy="461744"/>
        </a:xfrm>
        <a:prstGeom prst="rect">
          <a:avLst/>
        </a:prstGeom>
        <a:solidFill>
          <a:schemeClr val="accent5">
            <a:tint val="40000"/>
            <a:alpha val="90000"/>
            <a:hueOff val="-6159795"/>
            <a:satOff val="-10680"/>
            <a:lumOff val="-1074"/>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lang="zh-CN" altLang="en-US" sz="1100" kern="1200" dirty="0" smtClean="0"/>
            <a:t>受理报名</a:t>
          </a:r>
          <a:endParaRPr lang="zh-CN" altLang="en-US" sz="1100" kern="1200" dirty="0"/>
        </a:p>
      </dsp:txBody>
      <dsp:txXfrm>
        <a:off x="3180184" y="2072001"/>
        <a:ext cx="3180183" cy="461744"/>
      </dsp:txXfrm>
    </dsp:sp>
    <dsp:sp modelId="{3ADB88D9-E4F5-442C-9603-D1BC52DA6077}">
      <dsp:nvSpPr>
        <dsp:cNvPr id="0" name=""/>
        <dsp:cNvSpPr/>
      </dsp:nvSpPr>
      <dsp:spPr>
        <a:xfrm rot="10800000">
          <a:off x="0" y="718"/>
          <a:ext cx="6360368" cy="1544296"/>
        </a:xfrm>
        <a:prstGeom prst="upArrowCallout">
          <a:avLst/>
        </a:prstGeom>
        <a:solidFill>
          <a:schemeClr val="accent5">
            <a:hueOff val="-7353345"/>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zh-CN" altLang="en-US" sz="1500" b="1" kern="1200" dirty="0" smtClean="0"/>
            <a:t>准备筹划阶段</a:t>
          </a:r>
          <a:endParaRPr lang="zh-CN" altLang="en-US" sz="1500" b="1" kern="1200" dirty="0"/>
        </a:p>
      </dsp:txBody>
      <dsp:txXfrm>
        <a:off x="0" y="718"/>
        <a:ext cx="6360368" cy="542047"/>
      </dsp:txXfrm>
    </dsp:sp>
    <dsp:sp modelId="{109BD5B6-B212-4F7C-9EA4-6F60A2F98860}">
      <dsp:nvSpPr>
        <dsp:cNvPr id="0" name=""/>
        <dsp:cNvSpPr/>
      </dsp:nvSpPr>
      <dsp:spPr>
        <a:xfrm>
          <a:off x="0" y="542766"/>
          <a:ext cx="6360368" cy="461744"/>
        </a:xfrm>
        <a:prstGeom prst="rect">
          <a:avLst/>
        </a:prstGeom>
        <a:solidFill>
          <a:schemeClr val="accent5">
            <a:tint val="40000"/>
            <a:alpha val="90000"/>
            <a:hueOff val="-7391754"/>
            <a:satOff val="-12816"/>
            <a:lumOff val="-1289"/>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lang="zh-CN" sz="1100" kern="1200" dirty="0" smtClean="0">
              <a:effectLst/>
              <a:latin typeface="微软雅黑" panose="020B0503020204020204" pitchFamily="34" charset="-122"/>
              <a:ea typeface="微软雅黑" panose="020B0503020204020204" pitchFamily="34" charset="-122"/>
              <a:cs typeface="宋体" panose="02010600030101010101" pitchFamily="2" charset="-122"/>
            </a:rPr>
            <a:t>确定招聘计划</a:t>
          </a:r>
          <a:r>
            <a:rPr lang="zh-CN" altLang="en-US" sz="1100" kern="1200" dirty="0" smtClean="0">
              <a:effectLst/>
              <a:latin typeface="微软雅黑" panose="020B0503020204020204" pitchFamily="34" charset="-122"/>
              <a:ea typeface="微软雅黑" panose="020B0503020204020204" pitchFamily="34" charset="-122"/>
              <a:cs typeface="宋体" panose="02010600030101010101" pitchFamily="2" charset="-122"/>
            </a:rPr>
            <a:t>和</a:t>
          </a:r>
          <a:r>
            <a:rPr lang="zh-CN" sz="1100" kern="1200" dirty="0" smtClean="0">
              <a:effectLst/>
              <a:latin typeface="微软雅黑" panose="020B0503020204020204" pitchFamily="34" charset="-122"/>
              <a:ea typeface="微软雅黑" panose="020B0503020204020204" pitchFamily="34" charset="-122"/>
              <a:cs typeface="宋体" panose="02010600030101010101" pitchFamily="2" charset="-122"/>
            </a:rPr>
            <a:t>招聘组织</a:t>
          </a:r>
          <a:r>
            <a:rPr lang="zh-CN" altLang="en-US" sz="1100" kern="1200" dirty="0" smtClean="0">
              <a:effectLst/>
              <a:latin typeface="微软雅黑" panose="020B0503020204020204" pitchFamily="34" charset="-122"/>
              <a:ea typeface="微软雅黑" panose="020B0503020204020204" pitchFamily="34" charset="-122"/>
              <a:cs typeface="宋体" panose="02010600030101010101" pitchFamily="2" charset="-122"/>
            </a:rPr>
            <a:t>；</a:t>
          </a:r>
          <a:r>
            <a:rPr lang="zh-CN" sz="1100" kern="1200" dirty="0" smtClean="0">
              <a:effectLst/>
              <a:latin typeface="微软雅黑" panose="020B0503020204020204" pitchFamily="34" charset="-122"/>
              <a:ea typeface="微软雅黑" panose="020B0503020204020204" pitchFamily="34" charset="-122"/>
              <a:cs typeface="宋体" panose="02010600030101010101" pitchFamily="2" charset="-122"/>
            </a:rPr>
            <a:t>拟定招聘方案；确定区域、范围和报名时间等；报批并办理有关手续</a:t>
          </a:r>
          <a:endParaRPr lang="zh-CN" altLang="en-US" sz="1100" kern="1200" dirty="0"/>
        </a:p>
      </dsp:txBody>
      <dsp:txXfrm>
        <a:off x="0" y="542766"/>
        <a:ext cx="6360368" cy="461744"/>
      </dsp:txXfrm>
    </dsp:sp>
  </dsp:spTree>
</dsp:drawing>
</file>

<file path=ppt/diagrams/layout1.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1.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6.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6.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7.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172F43-B55C-4114-B560-8DEE6D5502FD}" type="datetimeFigureOut">
              <a:rPr lang="zh-CN" altLang="en-US" smtClean="0"/>
              <a:pPr/>
              <a:t>2019/9/27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5D05EF-C408-47C5-B0BC-1193E110D4E3}" type="slidenum">
              <a:rPr lang="zh-CN" altLang="en-US" smtClean="0"/>
              <a:pPr/>
              <a:t>‹#›</a:t>
            </a:fld>
            <a:endParaRPr lang="zh-CN" altLang="en-US"/>
          </a:p>
        </p:txBody>
      </p:sp>
    </p:spTree>
    <p:extLst>
      <p:ext uri="{BB962C8B-B14F-4D97-AF65-F5344CB8AC3E}">
        <p14:creationId xmlns:p14="http://schemas.microsoft.com/office/powerpoint/2010/main" xmlns="" val="886208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692696"/>
            <a:ext cx="6858000" cy="2387600"/>
          </a:xfrm>
          <a:prstGeom prst="rect">
            <a:avLst/>
          </a:prstGeom>
        </p:spPr>
        <p:txBody>
          <a:bodyPr anchor="b"/>
          <a:lstStyle>
            <a:lvl1pPr algn="ctr">
              <a:defRPr sz="4000">
                <a:solidFill>
                  <a:schemeClr val="bg1"/>
                </a:solidFill>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043608" y="494116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xmlns="" val="62982022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09841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9512" y="0"/>
            <a:ext cx="7992888" cy="836712"/>
          </a:xfrm>
          <a:prstGeom prst="rect">
            <a:avLst/>
          </a:prstGeom>
        </p:spPr>
        <p:txBody>
          <a:bodyPr/>
          <a:lstStyle>
            <a:lvl1pPr algn="l">
              <a:defRPr sz="3600">
                <a:solidFill>
                  <a:schemeClr val="bg1"/>
                </a:solidFill>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95536" y="1379909"/>
            <a:ext cx="8229600" cy="5145435"/>
          </a:xfrm>
          <a:prstGeom prst="rect">
            <a:avLst/>
          </a:prstGeom>
        </p:spPr>
        <p:txBody>
          <a:bodyPr/>
          <a:lstStyle>
            <a:lvl1pPr>
              <a:defRPr sz="2800"/>
            </a:lvl1pPr>
            <a:lvl2pPr>
              <a:defRPr>
                <a:solidFill>
                  <a:srgbClr val="C00000"/>
                </a:solidFill>
              </a:defRPr>
            </a:lvl2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xmlns="" val="11757795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cstate="print"/>
          <a:srcRect/>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6" cstate="print">
            <a:extLst>
              <a:ext uri="{28A0092B-C50C-407E-A947-70E740481C1C}">
                <a14:useLocalDpi xmlns:a14="http://schemas.microsoft.com/office/drawing/2010/main" xmlns="" val="0"/>
              </a:ext>
            </a:extLst>
          </a:blip>
          <a:stretch>
            <a:fillRect/>
          </a:stretch>
        </p:blipFill>
        <p:spPr>
          <a:xfrm>
            <a:off x="7278530" y="6372565"/>
            <a:ext cx="1685958" cy="368803"/>
          </a:xfrm>
          <a:prstGeom prst="rect">
            <a:avLst/>
          </a:prstGeom>
        </p:spPr>
      </p:pic>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Lst>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3.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3.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3.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3.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3.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3.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diagramLayout" Target="../diagrams/layout2.xml"/><Relationship Id="rId7" Type="http://schemas.openxmlformats.org/officeDocument/2006/relationships/image" Target="../media/image4.jpeg"/><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6.jpeg"/></Relationships>
</file>

<file path=ppt/slides/_rels/slide3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第七章 人员配备</a:t>
            </a:r>
          </a:p>
        </p:txBody>
      </p:sp>
      <p:sp>
        <p:nvSpPr>
          <p:cNvPr id="3" name="副标题 2"/>
          <p:cNvSpPr>
            <a:spLocks noGrp="1"/>
          </p:cNvSpPr>
          <p:nvPr>
            <p:ph type="subTitle" idx="1"/>
          </p:nvPr>
        </p:nvSpPr>
        <p:spPr/>
        <p:txBody>
          <a:bodyPr/>
          <a:lstStyle/>
          <a:p>
            <a:pPr>
              <a:spcBef>
                <a:spcPct val="0"/>
              </a:spcBef>
            </a:pPr>
            <a:endParaRPr lang="zh-CN" altLang="en-US" dirty="0"/>
          </a:p>
        </p:txBody>
      </p:sp>
    </p:spTree>
    <p:extLst>
      <p:ext uri="{BB962C8B-B14F-4D97-AF65-F5344CB8AC3E}">
        <p14:creationId xmlns:p14="http://schemas.microsoft.com/office/powerpoint/2010/main" xmlns="" val="2395523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smtClean="0"/>
              <a:t>二、</a:t>
            </a:r>
            <a:r>
              <a:rPr lang="zh-CN" altLang="en-US" sz="3200" dirty="0"/>
              <a:t>人员选聘的标准</a:t>
            </a:r>
            <a:endParaRPr lang="zh-CN" altLang="zh-CN" sz="3200" dirty="0"/>
          </a:p>
        </p:txBody>
      </p:sp>
      <p:sp>
        <p:nvSpPr>
          <p:cNvPr id="10" name="标题 1"/>
          <p:cNvSpPr txBox="1"/>
          <p:nvPr/>
        </p:nvSpPr>
        <p:spPr>
          <a:xfrm>
            <a:off x="251520" y="1193797"/>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en-US" sz="2000" dirty="0" smtClean="0"/>
              <a:t>（三）</a:t>
            </a:r>
            <a:r>
              <a:rPr lang="zh-CN" altLang="en-US" sz="2000" dirty="0"/>
              <a:t>人员价值观与组织价值观相匹配</a:t>
            </a:r>
          </a:p>
        </p:txBody>
      </p:sp>
      <p:sp>
        <p:nvSpPr>
          <p:cNvPr id="5" name="内容占位符 2"/>
          <p:cNvSpPr txBox="1">
            <a:spLocks/>
          </p:cNvSpPr>
          <p:nvPr/>
        </p:nvSpPr>
        <p:spPr>
          <a:xfrm>
            <a:off x="659452" y="1844825"/>
            <a:ext cx="7886700" cy="2520279"/>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1800" dirty="0"/>
              <a:t>价值观支配个体行为。组织成员对组织忠诚度的高低与其对组织价值观的认同度有密切关系</a:t>
            </a:r>
            <a:r>
              <a:rPr lang="zh-CN" altLang="en-US" sz="1800" dirty="0" smtClean="0"/>
              <a:t>。所以</a:t>
            </a:r>
            <a:r>
              <a:rPr lang="zh-CN" altLang="en-US" sz="1800" dirty="0"/>
              <a:t>，应当向应聘人员开诚布公地讲明本组织的优劣势、提倡什么和反对什么、组织文化的特点等，让应聘者权衡选择。这样组织虽然有可能失去一些优秀人员，但更能增加成员的稳定性。</a:t>
            </a:r>
          </a:p>
        </p:txBody>
      </p:sp>
      <p:pic>
        <p:nvPicPr>
          <p:cNvPr id="2" name="图片 1"/>
          <p:cNvPicPr>
            <a:picLocks noChangeAspect="1"/>
          </p:cNvPicPr>
          <p:nvPr/>
        </p:nvPicPr>
        <p:blipFill>
          <a:blip r:embed="rId2" cstate="print"/>
          <a:stretch>
            <a:fillRect/>
          </a:stretch>
        </p:blipFill>
        <p:spPr>
          <a:xfrm>
            <a:off x="2112170" y="3212976"/>
            <a:ext cx="4919660" cy="3269954"/>
          </a:xfrm>
          <a:prstGeom prst="rect">
            <a:avLst/>
          </a:prstGeom>
        </p:spPr>
      </p:pic>
    </p:spTree>
    <p:extLst>
      <p:ext uri="{BB962C8B-B14F-4D97-AF65-F5344CB8AC3E}">
        <p14:creationId xmlns:p14="http://schemas.microsoft.com/office/powerpoint/2010/main" xmlns="" val="27517657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smtClean="0"/>
              <a:t>三、</a:t>
            </a:r>
            <a:r>
              <a:rPr lang="zh-CN" altLang="en-US" sz="3200" dirty="0"/>
              <a:t>人员选聘的途径与方法</a:t>
            </a:r>
            <a:endParaRPr lang="zh-CN" altLang="zh-CN" sz="3200" dirty="0"/>
          </a:p>
        </p:txBody>
      </p:sp>
      <p:sp>
        <p:nvSpPr>
          <p:cNvPr id="10" name="标题 1"/>
          <p:cNvSpPr txBox="1"/>
          <p:nvPr/>
        </p:nvSpPr>
        <p:spPr>
          <a:xfrm>
            <a:off x="251520" y="1193797"/>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en-US" sz="2000" dirty="0" smtClean="0"/>
              <a:t>（一）组织</a:t>
            </a:r>
            <a:r>
              <a:rPr lang="zh-CN" altLang="en-US" sz="2000" dirty="0"/>
              <a:t>内部选聘的途径与方法</a:t>
            </a:r>
          </a:p>
        </p:txBody>
      </p:sp>
      <p:sp>
        <p:nvSpPr>
          <p:cNvPr id="5" name="内容占位符 2"/>
          <p:cNvSpPr txBox="1">
            <a:spLocks/>
          </p:cNvSpPr>
          <p:nvPr/>
        </p:nvSpPr>
        <p:spPr>
          <a:xfrm>
            <a:off x="628650" y="5517232"/>
            <a:ext cx="7886700" cy="1590696"/>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1800" dirty="0"/>
              <a:t>如果组织内部管理制度有效，组织成员的工作作风良好，组织不想改变目前的状况，就可以运用内部选聘的方式。</a:t>
            </a:r>
          </a:p>
        </p:txBody>
      </p:sp>
      <p:graphicFrame>
        <p:nvGraphicFramePr>
          <p:cNvPr id="7" name="图示 6"/>
          <p:cNvGraphicFramePr/>
          <p:nvPr>
            <p:extLst>
              <p:ext uri="{D42A27DB-BD31-4B8C-83A1-F6EECF244321}">
                <p14:modId xmlns:p14="http://schemas.microsoft.com/office/powerpoint/2010/main" xmlns="" val="3528152668"/>
              </p:ext>
            </p:extLst>
          </p:nvPr>
        </p:nvGraphicFramePr>
        <p:xfrm>
          <a:off x="1379730" y="2290110"/>
          <a:ext cx="6384540" cy="32817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内容占位符 2"/>
          <p:cNvSpPr txBox="1">
            <a:spLocks/>
          </p:cNvSpPr>
          <p:nvPr/>
        </p:nvSpPr>
        <p:spPr>
          <a:xfrm>
            <a:off x="659452" y="1844825"/>
            <a:ext cx="7886700" cy="2520279"/>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1800" dirty="0" smtClean="0"/>
              <a:t>当组织内某一岗位空缺时，首先应考虑从现有成员中调剂解决，或是在组织内按照有关标准考评提拔。</a:t>
            </a:r>
            <a:endParaRPr lang="zh-CN" altLang="en-US" sz="1800" dirty="0"/>
          </a:p>
        </p:txBody>
      </p:sp>
    </p:spTree>
    <p:extLst>
      <p:ext uri="{BB962C8B-B14F-4D97-AF65-F5344CB8AC3E}">
        <p14:creationId xmlns:p14="http://schemas.microsoft.com/office/powerpoint/2010/main" xmlns="" val="29111533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smtClean="0"/>
              <a:t>三、</a:t>
            </a:r>
            <a:r>
              <a:rPr lang="zh-CN" altLang="en-US" sz="3200" dirty="0"/>
              <a:t>人员选聘的途径与方法</a:t>
            </a:r>
            <a:endParaRPr lang="zh-CN" altLang="zh-CN" sz="3200" dirty="0"/>
          </a:p>
        </p:txBody>
      </p:sp>
      <p:sp>
        <p:nvSpPr>
          <p:cNvPr id="10" name="标题 1"/>
          <p:cNvSpPr txBox="1"/>
          <p:nvPr/>
        </p:nvSpPr>
        <p:spPr>
          <a:xfrm>
            <a:off x="251520" y="1193797"/>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en-US" sz="2000" dirty="0" smtClean="0"/>
              <a:t>（一）组织</a:t>
            </a:r>
            <a:r>
              <a:rPr lang="zh-CN" altLang="en-US" sz="2000" dirty="0"/>
              <a:t>内部选聘的途径与方法</a:t>
            </a:r>
          </a:p>
        </p:txBody>
      </p:sp>
      <p:sp>
        <p:nvSpPr>
          <p:cNvPr id="8" name="内容占位符 2"/>
          <p:cNvSpPr txBox="1">
            <a:spLocks/>
          </p:cNvSpPr>
          <p:nvPr/>
        </p:nvSpPr>
        <p:spPr>
          <a:xfrm>
            <a:off x="659452" y="1844825"/>
            <a:ext cx="7886700" cy="864095"/>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pPr>
            <a:r>
              <a:rPr lang="en-US" altLang="zh-CN" sz="1800" dirty="0" smtClean="0"/>
              <a:t>1. </a:t>
            </a:r>
            <a:r>
              <a:rPr lang="zh-CN" altLang="en-US" sz="1800" dirty="0" smtClean="0"/>
              <a:t>组织内部人员的提升</a:t>
            </a:r>
            <a:endParaRPr lang="zh-CN" altLang="en-US" sz="1800" dirty="0"/>
          </a:p>
        </p:txBody>
      </p:sp>
      <p:sp>
        <p:nvSpPr>
          <p:cNvPr id="11" name="内容占位符 2"/>
          <p:cNvSpPr txBox="1">
            <a:spLocks/>
          </p:cNvSpPr>
          <p:nvPr/>
        </p:nvSpPr>
        <p:spPr>
          <a:xfrm>
            <a:off x="628650" y="2227937"/>
            <a:ext cx="7886700" cy="864095"/>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1800" dirty="0"/>
              <a:t>提升内部成员是填补组织内部空缺的最好办法。不仅可以将有管理才能的成员放在更合适的位置上，更重要的是对组织成员的工作积极性能产生激励作用。</a:t>
            </a:r>
          </a:p>
          <a:p>
            <a:pPr marL="0" indent="457200">
              <a:spcBef>
                <a:spcPct val="0"/>
              </a:spcBef>
              <a:buNone/>
            </a:pPr>
            <a:endParaRPr lang="zh-CN" altLang="en-US" sz="1800" dirty="0"/>
          </a:p>
        </p:txBody>
      </p:sp>
      <p:sp>
        <p:nvSpPr>
          <p:cNvPr id="2" name="圆角矩形 1"/>
          <p:cNvSpPr/>
          <p:nvPr/>
        </p:nvSpPr>
        <p:spPr>
          <a:xfrm>
            <a:off x="1222634" y="3501008"/>
            <a:ext cx="1403162" cy="72008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组织的内部技术规划</a:t>
            </a:r>
            <a:endParaRPr lang="zh-CN" altLang="en-US" dirty="0"/>
          </a:p>
        </p:txBody>
      </p:sp>
      <p:sp>
        <p:nvSpPr>
          <p:cNvPr id="12" name="圆角矩形 11"/>
          <p:cNvSpPr/>
          <p:nvPr/>
        </p:nvSpPr>
        <p:spPr>
          <a:xfrm>
            <a:off x="1187624" y="4437112"/>
            <a:ext cx="1403162" cy="72008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内部提升</a:t>
            </a:r>
            <a:endParaRPr lang="en-US" altLang="zh-CN" dirty="0" smtClean="0"/>
          </a:p>
          <a:p>
            <a:pPr algn="ctr"/>
            <a:r>
              <a:rPr lang="zh-CN" altLang="en-US" dirty="0" smtClean="0"/>
              <a:t>政策</a:t>
            </a:r>
            <a:endParaRPr lang="zh-CN" altLang="en-US" dirty="0"/>
          </a:p>
        </p:txBody>
      </p:sp>
      <p:sp>
        <p:nvSpPr>
          <p:cNvPr id="13" name="圆角矩形 12"/>
          <p:cNvSpPr/>
          <p:nvPr/>
        </p:nvSpPr>
        <p:spPr>
          <a:xfrm>
            <a:off x="1187624" y="5373216"/>
            <a:ext cx="1403162" cy="72008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教育和培训组织成员</a:t>
            </a:r>
            <a:endParaRPr lang="zh-CN" altLang="en-US" dirty="0"/>
          </a:p>
        </p:txBody>
      </p:sp>
      <p:sp>
        <p:nvSpPr>
          <p:cNvPr id="3" name="燕尾形 2"/>
          <p:cNvSpPr/>
          <p:nvPr/>
        </p:nvSpPr>
        <p:spPr>
          <a:xfrm>
            <a:off x="2771800" y="5589240"/>
            <a:ext cx="288032" cy="288032"/>
          </a:xfrm>
          <a:prstGeom prst="chevron">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14" name="圆角矩形 13"/>
          <p:cNvSpPr/>
          <p:nvPr/>
        </p:nvSpPr>
        <p:spPr>
          <a:xfrm>
            <a:off x="3295166" y="5373216"/>
            <a:ext cx="1132818" cy="72008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确认晋升潜力</a:t>
            </a:r>
            <a:endParaRPr lang="zh-CN" altLang="en-US" dirty="0"/>
          </a:p>
        </p:txBody>
      </p:sp>
      <p:cxnSp>
        <p:nvCxnSpPr>
          <p:cNvPr id="19" name="肘形连接符 18"/>
          <p:cNvCxnSpPr>
            <a:stCxn id="2" idx="3"/>
            <a:endCxn id="14" idx="3"/>
          </p:cNvCxnSpPr>
          <p:nvPr/>
        </p:nvCxnSpPr>
        <p:spPr>
          <a:xfrm>
            <a:off x="2625796" y="3861048"/>
            <a:ext cx="1802188" cy="1872208"/>
          </a:xfrm>
          <a:prstGeom prst="bentConnector3">
            <a:avLst>
              <a:gd name="adj1" fmla="val 112685"/>
            </a:avLst>
          </a:prstGeom>
          <a:ln w="38100"/>
        </p:spPr>
        <p:style>
          <a:lnRef idx="1">
            <a:schemeClr val="accent2"/>
          </a:lnRef>
          <a:fillRef idx="0">
            <a:schemeClr val="accent2"/>
          </a:fillRef>
          <a:effectRef idx="0">
            <a:schemeClr val="accent2"/>
          </a:effectRef>
          <a:fontRef idx="minor">
            <a:schemeClr val="tx1"/>
          </a:fontRef>
        </p:style>
      </p:cxnSp>
      <p:cxnSp>
        <p:nvCxnSpPr>
          <p:cNvPr id="20" name="肘形连接符 19"/>
          <p:cNvCxnSpPr>
            <a:stCxn id="12" idx="3"/>
            <a:endCxn id="14" idx="3"/>
          </p:cNvCxnSpPr>
          <p:nvPr/>
        </p:nvCxnSpPr>
        <p:spPr>
          <a:xfrm>
            <a:off x="2590786" y="4797152"/>
            <a:ext cx="1837198" cy="936104"/>
          </a:xfrm>
          <a:prstGeom prst="bentConnector3">
            <a:avLst>
              <a:gd name="adj1" fmla="val 112443"/>
            </a:avLst>
          </a:prstGeom>
          <a:ln w="38100"/>
        </p:spPr>
        <p:style>
          <a:lnRef idx="1">
            <a:schemeClr val="accent2"/>
          </a:lnRef>
          <a:fillRef idx="0">
            <a:schemeClr val="accent2"/>
          </a:fillRef>
          <a:effectRef idx="0">
            <a:schemeClr val="accent2"/>
          </a:effectRef>
          <a:fontRef idx="minor">
            <a:schemeClr val="tx1"/>
          </a:fontRef>
        </p:style>
      </p:cxnSp>
      <p:sp>
        <p:nvSpPr>
          <p:cNvPr id="25" name="燕尾形 24"/>
          <p:cNvSpPr/>
          <p:nvPr/>
        </p:nvSpPr>
        <p:spPr>
          <a:xfrm>
            <a:off x="4984738" y="4653136"/>
            <a:ext cx="288032" cy="288032"/>
          </a:xfrm>
          <a:prstGeom prst="chevron">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26" name="圆角矩形 25"/>
          <p:cNvSpPr/>
          <p:nvPr/>
        </p:nvSpPr>
        <p:spPr>
          <a:xfrm>
            <a:off x="6114341" y="4437112"/>
            <a:ext cx="1132818" cy="72008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有效</a:t>
            </a:r>
            <a:endParaRPr lang="en-US" altLang="zh-CN" dirty="0" smtClean="0"/>
          </a:p>
          <a:p>
            <a:pPr algn="ctr"/>
            <a:r>
              <a:rPr lang="zh-CN" altLang="en-US" dirty="0" smtClean="0"/>
              <a:t>提升</a:t>
            </a:r>
            <a:endParaRPr lang="zh-CN" altLang="en-US" dirty="0"/>
          </a:p>
        </p:txBody>
      </p:sp>
      <p:sp>
        <p:nvSpPr>
          <p:cNvPr id="27" name="燕尾形 26"/>
          <p:cNvSpPr/>
          <p:nvPr/>
        </p:nvSpPr>
        <p:spPr>
          <a:xfrm>
            <a:off x="5220305" y="4647700"/>
            <a:ext cx="288032" cy="288032"/>
          </a:xfrm>
          <a:prstGeom prst="chevron">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28" name="燕尾形 27"/>
          <p:cNvSpPr/>
          <p:nvPr/>
        </p:nvSpPr>
        <p:spPr>
          <a:xfrm>
            <a:off x="5455872" y="4647700"/>
            <a:ext cx="288032" cy="288032"/>
          </a:xfrm>
          <a:prstGeom prst="chevron">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29" name="燕尾形 28"/>
          <p:cNvSpPr/>
          <p:nvPr/>
        </p:nvSpPr>
        <p:spPr>
          <a:xfrm>
            <a:off x="5685508" y="4647700"/>
            <a:ext cx="288032" cy="288032"/>
          </a:xfrm>
          <a:prstGeom prst="chevron">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xmlns="" val="1461541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smtClean="0"/>
              <a:t>三、</a:t>
            </a:r>
            <a:r>
              <a:rPr lang="zh-CN" altLang="en-US" sz="3200" dirty="0"/>
              <a:t>人员选聘的途径与方法</a:t>
            </a:r>
            <a:endParaRPr lang="zh-CN" altLang="zh-CN" sz="3200" dirty="0"/>
          </a:p>
        </p:txBody>
      </p:sp>
      <p:sp>
        <p:nvSpPr>
          <p:cNvPr id="10" name="标题 1"/>
          <p:cNvSpPr txBox="1"/>
          <p:nvPr/>
        </p:nvSpPr>
        <p:spPr>
          <a:xfrm>
            <a:off x="251520" y="1193797"/>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en-US" sz="2000" dirty="0" smtClean="0"/>
              <a:t>（一）组织</a:t>
            </a:r>
            <a:r>
              <a:rPr lang="zh-CN" altLang="en-US" sz="2000" dirty="0"/>
              <a:t>内部选聘的途径与方法</a:t>
            </a:r>
          </a:p>
        </p:txBody>
      </p:sp>
      <p:sp>
        <p:nvSpPr>
          <p:cNvPr id="8" name="内容占位符 2"/>
          <p:cNvSpPr txBox="1">
            <a:spLocks/>
          </p:cNvSpPr>
          <p:nvPr/>
        </p:nvSpPr>
        <p:spPr>
          <a:xfrm>
            <a:off x="659452" y="1844825"/>
            <a:ext cx="7886700" cy="864095"/>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pPr>
            <a:r>
              <a:rPr lang="en-US" altLang="zh-CN" sz="1800" dirty="0" smtClean="0"/>
              <a:t>1. </a:t>
            </a:r>
            <a:r>
              <a:rPr lang="zh-CN" altLang="en-US" sz="1800" dirty="0" smtClean="0"/>
              <a:t>组织内部人员的提升</a:t>
            </a:r>
            <a:endParaRPr lang="zh-CN" altLang="en-US" sz="1800" dirty="0"/>
          </a:p>
        </p:txBody>
      </p:sp>
      <p:sp>
        <p:nvSpPr>
          <p:cNvPr id="11" name="内容占位符 2"/>
          <p:cNvSpPr txBox="1">
            <a:spLocks/>
          </p:cNvSpPr>
          <p:nvPr/>
        </p:nvSpPr>
        <p:spPr>
          <a:xfrm>
            <a:off x="628650" y="2227937"/>
            <a:ext cx="7886700" cy="864095"/>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1800" dirty="0"/>
              <a:t>要使内部提升计划取得成功，必须做好以下几项工作：</a:t>
            </a:r>
          </a:p>
          <a:p>
            <a:pPr marL="0" indent="457200">
              <a:spcBef>
                <a:spcPct val="0"/>
              </a:spcBef>
              <a:buNone/>
            </a:pPr>
            <a:endParaRPr lang="zh-CN" altLang="en-US" sz="1800" dirty="0"/>
          </a:p>
        </p:txBody>
      </p:sp>
      <p:sp>
        <p:nvSpPr>
          <p:cNvPr id="18" name="圆角矩形 17"/>
          <p:cNvSpPr/>
          <p:nvPr/>
        </p:nvSpPr>
        <p:spPr>
          <a:xfrm>
            <a:off x="542925" y="3092032"/>
            <a:ext cx="2132330" cy="2361081"/>
          </a:xfrm>
          <a:prstGeom prst="roundRect">
            <a:avLst/>
          </a:prstGeom>
          <a:noFill/>
          <a:ln w="28575" cmpd="sng">
            <a:solidFill>
              <a:srgbClr val="D34726">
                <a:alpha val="91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latin typeface="微软雅黑" panose="020B0503020204020204" pitchFamily="34" charset="-122"/>
                <a:ea typeface="微软雅黑" panose="020B0503020204020204" pitchFamily="34" charset="-122"/>
                <a:sym typeface="+mn-ea"/>
              </a:rPr>
              <a:t>确定候选人</a:t>
            </a:r>
            <a:endParaRPr lang="en-US" altLang="zh-CN" sz="2000" b="1" dirty="0" smtClean="0">
              <a:solidFill>
                <a:schemeClr val="tx1"/>
              </a:solidFill>
              <a:latin typeface="微软雅黑" panose="020B0503020204020204" pitchFamily="34" charset="-122"/>
              <a:ea typeface="微软雅黑" panose="020B0503020204020204" pitchFamily="34" charset="-122"/>
              <a:sym typeface="+mn-ea"/>
            </a:endParaRPr>
          </a:p>
          <a:p>
            <a:pPr algn="ctr"/>
            <a:endParaRPr lang="zh-CN" altLang="en-US" dirty="0">
              <a:solidFill>
                <a:schemeClr val="tx1"/>
              </a:solidFill>
              <a:latin typeface="微软雅黑" panose="020B0503020204020204" pitchFamily="34" charset="-122"/>
              <a:ea typeface="微软雅黑" panose="020B0503020204020204" pitchFamily="34" charset="-122"/>
              <a:sym typeface="+mn-ea"/>
            </a:endParaRPr>
          </a:p>
          <a:p>
            <a:pPr algn="ctr"/>
            <a:r>
              <a:rPr lang="zh-CN" altLang="en-US" dirty="0">
                <a:solidFill>
                  <a:schemeClr val="tx1"/>
                </a:solidFill>
                <a:latin typeface="微软雅黑" panose="020B0503020204020204" pitchFamily="34" charset="-122"/>
                <a:ea typeface="微软雅黑" panose="020B0503020204020204" pitchFamily="34" charset="-122"/>
                <a:sym typeface="+mn-ea"/>
              </a:rPr>
              <a:t>“才、职相称</a:t>
            </a:r>
            <a:r>
              <a:rPr lang="en-US" altLang="zh-CN" dirty="0" smtClean="0">
                <a:solidFill>
                  <a:schemeClr val="tx1"/>
                </a:solidFill>
                <a:latin typeface="微软雅黑" panose="020B0503020204020204" pitchFamily="34" charset="-122"/>
                <a:ea typeface="微软雅黑" panose="020B0503020204020204" pitchFamily="34" charset="-122"/>
                <a:sym typeface="+mn-ea"/>
              </a:rPr>
              <a:t>”</a:t>
            </a:r>
            <a:endParaRPr lang="zh-CN" altLang="en-US" dirty="0">
              <a:solidFill>
                <a:schemeClr val="tx1"/>
              </a:solidFill>
              <a:latin typeface="微软雅黑" panose="020B0503020204020204" pitchFamily="34" charset="-122"/>
              <a:ea typeface="微软雅黑" panose="020B0503020204020204" pitchFamily="34" charset="-122"/>
              <a:sym typeface="+mn-ea"/>
            </a:endParaRPr>
          </a:p>
        </p:txBody>
      </p:sp>
      <p:sp>
        <p:nvSpPr>
          <p:cNvPr id="21" name="圆角矩形 20"/>
          <p:cNvSpPr/>
          <p:nvPr/>
        </p:nvSpPr>
        <p:spPr>
          <a:xfrm>
            <a:off x="3505835" y="3092032"/>
            <a:ext cx="2132330" cy="2361081"/>
          </a:xfrm>
          <a:prstGeom prst="roundRect">
            <a:avLst/>
          </a:prstGeom>
          <a:noFill/>
          <a:ln w="28575" cmpd="sng">
            <a:solidFill>
              <a:srgbClr val="D3472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spcAft>
                <a:spcPts val="0"/>
              </a:spcAft>
            </a:pPr>
            <a:r>
              <a:rPr lang="zh-CN" altLang="en-US" sz="2000" b="1" dirty="0" smtClean="0">
                <a:solidFill>
                  <a:schemeClr val="tx1"/>
                </a:solidFill>
                <a:latin typeface="微软雅黑" panose="020B0503020204020204" pitchFamily="34" charset="-122"/>
                <a:ea typeface="微软雅黑" panose="020B0503020204020204" pitchFamily="34" charset="-122"/>
                <a:sym typeface="+mn-ea"/>
              </a:rPr>
              <a:t>测试候选人</a:t>
            </a:r>
            <a:endParaRPr lang="en-US" altLang="zh-CN" sz="2000" b="1" dirty="0" smtClean="0">
              <a:solidFill>
                <a:schemeClr val="tx1"/>
              </a:solidFill>
              <a:latin typeface="微软雅黑" panose="020B0503020204020204" pitchFamily="34" charset="-122"/>
              <a:ea typeface="微软雅黑" panose="020B0503020204020204" pitchFamily="34" charset="-122"/>
              <a:sym typeface="+mn-ea"/>
            </a:endParaRPr>
          </a:p>
          <a:p>
            <a:pPr algn="ctr">
              <a:spcBef>
                <a:spcPts val="0"/>
              </a:spcBef>
              <a:spcAft>
                <a:spcPts val="0"/>
              </a:spcAft>
            </a:pPr>
            <a:endParaRPr lang="zh-CN" altLang="en-US" dirty="0">
              <a:solidFill>
                <a:schemeClr val="tx1"/>
              </a:solidFill>
              <a:latin typeface="微软雅黑" panose="020B0503020204020204" pitchFamily="34" charset="-122"/>
              <a:ea typeface="微软雅黑" panose="020B0503020204020204" pitchFamily="34" charset="-122"/>
              <a:sym typeface="+mn-ea"/>
            </a:endParaRPr>
          </a:p>
          <a:p>
            <a:pPr algn="ctr">
              <a:spcBef>
                <a:spcPts val="0"/>
              </a:spcBef>
              <a:spcAft>
                <a:spcPts val="0"/>
              </a:spcAft>
            </a:pPr>
            <a:r>
              <a:rPr lang="zh-CN" altLang="en-US" dirty="0">
                <a:solidFill>
                  <a:schemeClr val="tx1"/>
                </a:solidFill>
                <a:latin typeface="微软雅黑" panose="020B0503020204020204" pitchFamily="34" charset="-122"/>
                <a:ea typeface="微软雅黑" panose="020B0503020204020204" pitchFamily="34" charset="-122"/>
                <a:sym typeface="+mn-ea"/>
              </a:rPr>
              <a:t>测定</a:t>
            </a:r>
            <a:r>
              <a:rPr lang="zh-CN" altLang="en-US" dirty="0" smtClean="0">
                <a:solidFill>
                  <a:schemeClr val="tx1"/>
                </a:solidFill>
                <a:latin typeface="微软雅黑" panose="020B0503020204020204" pitchFamily="34" charset="-122"/>
                <a:ea typeface="微软雅黑" panose="020B0503020204020204" pitchFamily="34" charset="-122"/>
                <a:sym typeface="+mn-ea"/>
              </a:rPr>
              <a:t>其能力；必须</a:t>
            </a:r>
            <a:r>
              <a:rPr lang="zh-CN" altLang="en-US" dirty="0">
                <a:solidFill>
                  <a:schemeClr val="tx1"/>
                </a:solidFill>
                <a:latin typeface="微软雅黑" panose="020B0503020204020204" pitchFamily="34" charset="-122"/>
                <a:ea typeface="微软雅黑" panose="020B0503020204020204" pitchFamily="34" charset="-122"/>
                <a:sym typeface="+mn-ea"/>
              </a:rPr>
              <a:t>使每一位提升候选人都具有综合可比性。</a:t>
            </a:r>
          </a:p>
        </p:txBody>
      </p:sp>
      <p:sp>
        <p:nvSpPr>
          <p:cNvPr id="22" name="圆角矩形 21"/>
          <p:cNvSpPr/>
          <p:nvPr/>
        </p:nvSpPr>
        <p:spPr>
          <a:xfrm>
            <a:off x="6534785" y="3092032"/>
            <a:ext cx="2132330" cy="2361081"/>
          </a:xfrm>
          <a:prstGeom prst="roundRect">
            <a:avLst/>
          </a:prstGeom>
          <a:noFill/>
          <a:ln w="28575" cmpd="sng">
            <a:solidFill>
              <a:srgbClr val="D3472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spcAft>
                <a:spcPts val="0"/>
              </a:spcAft>
            </a:pPr>
            <a:r>
              <a:rPr lang="zh-CN" altLang="en-US" sz="2000" b="1" dirty="0" smtClean="0">
                <a:solidFill>
                  <a:schemeClr val="tx1"/>
                </a:solidFill>
                <a:latin typeface="微软雅黑" panose="020B0503020204020204" pitchFamily="34" charset="-122"/>
                <a:ea typeface="微软雅黑" panose="020B0503020204020204" pitchFamily="34" charset="-122"/>
                <a:sym typeface="+mn-ea"/>
              </a:rPr>
              <a:t>确定人选</a:t>
            </a:r>
            <a:endParaRPr lang="en-US" altLang="zh-CN" sz="2000" b="1" dirty="0" smtClean="0">
              <a:solidFill>
                <a:schemeClr val="tx1"/>
              </a:solidFill>
              <a:latin typeface="微软雅黑" panose="020B0503020204020204" pitchFamily="34" charset="-122"/>
              <a:ea typeface="微软雅黑" panose="020B0503020204020204" pitchFamily="34" charset="-122"/>
              <a:sym typeface="+mn-ea"/>
            </a:endParaRPr>
          </a:p>
          <a:p>
            <a:pPr algn="ctr">
              <a:spcBef>
                <a:spcPts val="0"/>
              </a:spcBef>
              <a:spcAft>
                <a:spcPts val="0"/>
              </a:spcAft>
            </a:pPr>
            <a:endParaRPr lang="zh-CN" altLang="en-US" b="1" dirty="0">
              <a:solidFill>
                <a:schemeClr val="tx1"/>
              </a:solidFill>
              <a:latin typeface="微软雅黑" panose="020B0503020204020204" pitchFamily="34" charset="-122"/>
              <a:ea typeface="微软雅黑" panose="020B0503020204020204" pitchFamily="34" charset="-122"/>
              <a:sym typeface="+mn-ea"/>
            </a:endParaRPr>
          </a:p>
          <a:p>
            <a:pPr algn="ctr">
              <a:spcBef>
                <a:spcPts val="0"/>
              </a:spcBef>
              <a:spcAft>
                <a:spcPts val="0"/>
              </a:spcAft>
            </a:pPr>
            <a:r>
              <a:rPr lang="zh-CN" altLang="en-US" dirty="0" smtClean="0">
                <a:solidFill>
                  <a:schemeClr val="tx1"/>
                </a:solidFill>
                <a:latin typeface="微软雅黑" panose="020B0503020204020204" pitchFamily="34" charset="-122"/>
                <a:ea typeface="微软雅黑" panose="020B0503020204020204" pitchFamily="34" charset="-122"/>
                <a:sym typeface="+mn-ea"/>
              </a:rPr>
              <a:t>各尽所能</a:t>
            </a:r>
            <a:endParaRPr lang="en-US" altLang="zh-CN" dirty="0" smtClean="0">
              <a:solidFill>
                <a:schemeClr val="tx1"/>
              </a:solidFill>
              <a:latin typeface="微软雅黑" panose="020B0503020204020204" pitchFamily="34" charset="-122"/>
              <a:ea typeface="微软雅黑" panose="020B0503020204020204" pitchFamily="34" charset="-122"/>
              <a:sym typeface="+mn-ea"/>
            </a:endParaRPr>
          </a:p>
          <a:p>
            <a:pPr algn="ctr">
              <a:spcBef>
                <a:spcPts val="0"/>
              </a:spcBef>
              <a:spcAft>
                <a:spcPts val="0"/>
              </a:spcAft>
            </a:pPr>
            <a:r>
              <a:rPr lang="zh-CN" altLang="en-US" dirty="0" smtClean="0">
                <a:solidFill>
                  <a:schemeClr val="tx1"/>
                </a:solidFill>
                <a:latin typeface="微软雅黑" panose="020B0503020204020204" pitchFamily="34" charset="-122"/>
                <a:ea typeface="微软雅黑" panose="020B0503020204020204" pitchFamily="34" charset="-122"/>
                <a:sym typeface="+mn-ea"/>
              </a:rPr>
              <a:t>人</a:t>
            </a:r>
            <a:r>
              <a:rPr lang="zh-CN" altLang="en-US" dirty="0">
                <a:solidFill>
                  <a:schemeClr val="tx1"/>
                </a:solidFill>
                <a:latin typeface="微软雅黑" panose="020B0503020204020204" pitchFamily="34" charset="-122"/>
                <a:ea typeface="微软雅黑" panose="020B0503020204020204" pitchFamily="34" charset="-122"/>
                <a:sym typeface="+mn-ea"/>
              </a:rPr>
              <a:t>尽其</a:t>
            </a:r>
            <a:r>
              <a:rPr lang="zh-CN" altLang="en-US" dirty="0" smtClean="0">
                <a:solidFill>
                  <a:schemeClr val="tx1"/>
                </a:solidFill>
                <a:latin typeface="微软雅黑" panose="020B0503020204020204" pitchFamily="34" charset="-122"/>
                <a:ea typeface="微软雅黑" panose="020B0503020204020204" pitchFamily="34" charset="-122"/>
                <a:sym typeface="+mn-ea"/>
              </a:rPr>
              <a:t>用</a:t>
            </a:r>
            <a:endParaRPr lang="zh-CN" altLang="en-US" dirty="0">
              <a:solidFill>
                <a:schemeClr val="tx1"/>
              </a:solidFill>
              <a:latin typeface="微软雅黑" panose="020B0503020204020204" pitchFamily="34" charset="-122"/>
              <a:ea typeface="微软雅黑" panose="020B0503020204020204" pitchFamily="34" charset="-122"/>
              <a:sym typeface="+mn-ea"/>
            </a:endParaRPr>
          </a:p>
        </p:txBody>
      </p:sp>
      <p:cxnSp>
        <p:nvCxnSpPr>
          <p:cNvPr id="23" name="直接箭头连接符 22"/>
          <p:cNvCxnSpPr>
            <a:stCxn id="18" idx="3"/>
            <a:endCxn id="21" idx="1"/>
          </p:cNvCxnSpPr>
          <p:nvPr/>
        </p:nvCxnSpPr>
        <p:spPr>
          <a:xfrm>
            <a:off x="2675255" y="4272573"/>
            <a:ext cx="830580" cy="0"/>
          </a:xfrm>
          <a:prstGeom prst="straightConnector1">
            <a:avLst/>
          </a:prstGeom>
          <a:ln w="28575" cmpd="sng">
            <a:solidFill>
              <a:srgbClr val="D34726"/>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21" idx="3"/>
            <a:endCxn id="22" idx="1"/>
          </p:cNvCxnSpPr>
          <p:nvPr/>
        </p:nvCxnSpPr>
        <p:spPr>
          <a:xfrm>
            <a:off x="5638165" y="4272573"/>
            <a:ext cx="896620" cy="0"/>
          </a:xfrm>
          <a:prstGeom prst="straightConnector1">
            <a:avLst/>
          </a:prstGeom>
          <a:ln w="28575" cmpd="sng">
            <a:solidFill>
              <a:srgbClr val="D34726"/>
            </a:solidFill>
            <a:prstDash val="sys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5325781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smtClean="0"/>
              <a:t>三、</a:t>
            </a:r>
            <a:r>
              <a:rPr lang="zh-CN" altLang="en-US" sz="3200" dirty="0"/>
              <a:t>人员选聘的途径与方法</a:t>
            </a:r>
            <a:endParaRPr lang="zh-CN" altLang="zh-CN" sz="3200" dirty="0"/>
          </a:p>
        </p:txBody>
      </p:sp>
      <p:sp>
        <p:nvSpPr>
          <p:cNvPr id="10" name="标题 1"/>
          <p:cNvSpPr txBox="1"/>
          <p:nvPr/>
        </p:nvSpPr>
        <p:spPr>
          <a:xfrm>
            <a:off x="251520" y="1193797"/>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en-US" sz="2000" dirty="0" smtClean="0"/>
              <a:t>（一）组织</a:t>
            </a:r>
            <a:r>
              <a:rPr lang="zh-CN" altLang="en-US" sz="2000" dirty="0"/>
              <a:t>内部选聘的途径与方法</a:t>
            </a:r>
          </a:p>
        </p:txBody>
      </p:sp>
      <p:sp>
        <p:nvSpPr>
          <p:cNvPr id="8" name="内容占位符 2"/>
          <p:cNvSpPr txBox="1">
            <a:spLocks/>
          </p:cNvSpPr>
          <p:nvPr/>
        </p:nvSpPr>
        <p:spPr>
          <a:xfrm>
            <a:off x="659452" y="1844825"/>
            <a:ext cx="7886700" cy="864095"/>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pPr>
            <a:r>
              <a:rPr lang="en-US" altLang="zh-CN" sz="1800" dirty="0" smtClean="0"/>
              <a:t>2. </a:t>
            </a:r>
            <a:r>
              <a:rPr lang="zh-CN" altLang="en-US" sz="1800" dirty="0" smtClean="0"/>
              <a:t>组织</a:t>
            </a:r>
            <a:r>
              <a:rPr lang="zh-CN" altLang="en-US" sz="1800" dirty="0"/>
              <a:t>内部职位的调动</a:t>
            </a:r>
          </a:p>
        </p:txBody>
      </p:sp>
      <p:sp>
        <p:nvSpPr>
          <p:cNvPr id="11" name="内容占位符 2"/>
          <p:cNvSpPr txBox="1">
            <a:spLocks/>
          </p:cNvSpPr>
          <p:nvPr/>
        </p:nvSpPr>
        <p:spPr>
          <a:xfrm>
            <a:off x="628650" y="2227937"/>
            <a:ext cx="7886700" cy="624999"/>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1800" dirty="0"/>
              <a:t>组织将组织成员从原来的岗位调往同一层次的空缺岗位去工作。</a:t>
            </a:r>
          </a:p>
        </p:txBody>
      </p:sp>
      <p:graphicFrame>
        <p:nvGraphicFramePr>
          <p:cNvPr id="2" name="图示 1"/>
          <p:cNvGraphicFramePr/>
          <p:nvPr>
            <p:extLst>
              <p:ext uri="{D42A27DB-BD31-4B8C-83A1-F6EECF244321}">
                <p14:modId xmlns:p14="http://schemas.microsoft.com/office/powerpoint/2010/main" xmlns="" val="3893789518"/>
              </p:ext>
            </p:extLst>
          </p:nvPr>
        </p:nvGraphicFramePr>
        <p:xfrm>
          <a:off x="1524000" y="2780928"/>
          <a:ext cx="6096000" cy="35207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76286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smtClean="0"/>
              <a:t>三、</a:t>
            </a:r>
            <a:r>
              <a:rPr lang="zh-CN" altLang="en-US" sz="3200" dirty="0"/>
              <a:t>人员选聘的途径与方法</a:t>
            </a:r>
            <a:endParaRPr lang="zh-CN" altLang="zh-CN" sz="3200" dirty="0"/>
          </a:p>
        </p:txBody>
      </p:sp>
      <p:sp>
        <p:nvSpPr>
          <p:cNvPr id="10" name="标题 1"/>
          <p:cNvSpPr txBox="1"/>
          <p:nvPr/>
        </p:nvSpPr>
        <p:spPr>
          <a:xfrm>
            <a:off x="251520" y="1193797"/>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en-US" sz="2000" dirty="0" smtClean="0"/>
              <a:t>（一）组织</a:t>
            </a:r>
            <a:r>
              <a:rPr lang="zh-CN" altLang="en-US" sz="2000" dirty="0"/>
              <a:t>内部选聘的途径与方法</a:t>
            </a:r>
          </a:p>
        </p:txBody>
      </p:sp>
      <p:sp>
        <p:nvSpPr>
          <p:cNvPr id="8" name="内容占位符 2"/>
          <p:cNvSpPr txBox="1">
            <a:spLocks/>
          </p:cNvSpPr>
          <p:nvPr/>
        </p:nvSpPr>
        <p:spPr>
          <a:xfrm>
            <a:off x="659452" y="1844825"/>
            <a:ext cx="7886700" cy="426137"/>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pPr>
            <a:r>
              <a:rPr lang="en-US" altLang="zh-CN" sz="1800" dirty="0" smtClean="0"/>
              <a:t>3. </a:t>
            </a:r>
            <a:r>
              <a:rPr lang="zh-CN" altLang="en-US" sz="1800" dirty="0" smtClean="0"/>
              <a:t>内部选聘方法</a:t>
            </a:r>
            <a:endParaRPr lang="zh-CN" altLang="en-US" sz="1800" dirty="0"/>
          </a:p>
        </p:txBody>
      </p:sp>
      <p:sp>
        <p:nvSpPr>
          <p:cNvPr id="11" name="内容占位符 2"/>
          <p:cNvSpPr txBox="1">
            <a:spLocks/>
          </p:cNvSpPr>
          <p:nvPr/>
        </p:nvSpPr>
        <p:spPr>
          <a:xfrm>
            <a:off x="628650" y="2227937"/>
            <a:ext cx="7886700" cy="624999"/>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1800" dirty="0" smtClean="0"/>
              <a:t>内部选聘主要通过职务</a:t>
            </a:r>
            <a:r>
              <a:rPr lang="zh-CN" altLang="en-US" sz="1800" dirty="0"/>
              <a:t>选聘海报、口头传播、从组织的人员记录中选择、以业绩为基础的晋升表等方法；其中常用的是职务选聘海报。</a:t>
            </a:r>
          </a:p>
        </p:txBody>
      </p:sp>
      <p:pic>
        <p:nvPicPr>
          <p:cNvPr id="4098" name="Picture 2" descr="https://ss2.bdstatic.com/70cFvnSh_Q1YnxGkpoWK1HF6hhy/it/u=4095479659,602003255&amp;fm=26&amp;gp=0.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99592" y="3081533"/>
            <a:ext cx="4762500" cy="3009901"/>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内容占位符 2"/>
          <p:cNvSpPr txBox="1">
            <a:spLocks/>
          </p:cNvSpPr>
          <p:nvPr/>
        </p:nvSpPr>
        <p:spPr>
          <a:xfrm>
            <a:off x="5832141" y="3142019"/>
            <a:ext cx="2774132" cy="2735252"/>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1800" dirty="0"/>
              <a:t>海报选聘给组织成员提供平等的成长和发展机会，组织成员自由、自愿申请，不必事前得到其直接领导的批准；能吸引更多有资格的人员参加应聘和竞争，因而能使组织以较低成本配置人员进入最适合的</a:t>
            </a:r>
            <a:r>
              <a:rPr lang="zh-CN" altLang="en-US" sz="1800" dirty="0" smtClean="0"/>
              <a:t>位置。</a:t>
            </a:r>
            <a:endParaRPr lang="zh-CN" altLang="en-US" sz="1800" dirty="0"/>
          </a:p>
        </p:txBody>
      </p:sp>
    </p:spTree>
    <p:extLst>
      <p:ext uri="{BB962C8B-B14F-4D97-AF65-F5344CB8AC3E}">
        <p14:creationId xmlns:p14="http://schemas.microsoft.com/office/powerpoint/2010/main" xmlns="" val="30655737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smtClean="0"/>
              <a:t>三、</a:t>
            </a:r>
            <a:r>
              <a:rPr lang="zh-CN" altLang="en-US" sz="3200" dirty="0"/>
              <a:t>人员选聘的途径与方法</a:t>
            </a:r>
            <a:endParaRPr lang="zh-CN" altLang="zh-CN" sz="3200" dirty="0"/>
          </a:p>
        </p:txBody>
      </p:sp>
      <p:sp>
        <p:nvSpPr>
          <p:cNvPr id="10" name="标题 1"/>
          <p:cNvSpPr txBox="1"/>
          <p:nvPr/>
        </p:nvSpPr>
        <p:spPr>
          <a:xfrm>
            <a:off x="251520" y="1193797"/>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en-US" sz="2000" dirty="0" smtClean="0"/>
              <a:t>（二）组织外部人员招聘</a:t>
            </a:r>
            <a:endParaRPr lang="zh-CN" altLang="en-US" sz="2000" dirty="0"/>
          </a:p>
        </p:txBody>
      </p:sp>
      <p:sp>
        <p:nvSpPr>
          <p:cNvPr id="8" name="内容占位符 2"/>
          <p:cNvSpPr txBox="1">
            <a:spLocks/>
          </p:cNvSpPr>
          <p:nvPr/>
        </p:nvSpPr>
        <p:spPr>
          <a:xfrm>
            <a:off x="659452" y="1844825"/>
            <a:ext cx="7886700" cy="864095"/>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pPr>
            <a:r>
              <a:rPr lang="en-US" altLang="zh-CN" sz="1800" dirty="0" smtClean="0"/>
              <a:t>1. </a:t>
            </a:r>
            <a:r>
              <a:rPr lang="zh-CN" altLang="en-US" sz="1800" dirty="0" smtClean="0"/>
              <a:t>外部招聘的途径</a:t>
            </a:r>
            <a:endParaRPr lang="zh-CN" altLang="en-US" sz="1800" dirty="0"/>
          </a:p>
        </p:txBody>
      </p:sp>
      <p:sp>
        <p:nvSpPr>
          <p:cNvPr id="11" name="内容占位符 2"/>
          <p:cNvSpPr txBox="1">
            <a:spLocks/>
          </p:cNvSpPr>
          <p:nvPr/>
        </p:nvSpPr>
        <p:spPr>
          <a:xfrm>
            <a:off x="628650" y="2227937"/>
            <a:ext cx="7886700" cy="624999"/>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endParaRPr lang="zh-CN" altLang="en-US" sz="1800" dirty="0"/>
          </a:p>
        </p:txBody>
      </p:sp>
      <p:graphicFrame>
        <p:nvGraphicFramePr>
          <p:cNvPr id="3" name="图示 2"/>
          <p:cNvGraphicFramePr/>
          <p:nvPr>
            <p:extLst>
              <p:ext uri="{D42A27DB-BD31-4B8C-83A1-F6EECF244321}">
                <p14:modId xmlns:p14="http://schemas.microsoft.com/office/powerpoint/2010/main" xmlns="" val="116549272"/>
              </p:ext>
            </p:extLst>
          </p:nvPr>
        </p:nvGraphicFramePr>
        <p:xfrm>
          <a:off x="1283804" y="2276601"/>
          <a:ext cx="6576392" cy="4248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5147714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smtClean="0"/>
              <a:t>三、</a:t>
            </a:r>
            <a:r>
              <a:rPr lang="zh-CN" altLang="en-US" sz="3200" dirty="0"/>
              <a:t>人员选聘的途径与方法</a:t>
            </a:r>
            <a:endParaRPr lang="zh-CN" altLang="zh-CN" sz="3200" dirty="0"/>
          </a:p>
        </p:txBody>
      </p:sp>
      <p:sp>
        <p:nvSpPr>
          <p:cNvPr id="10" name="标题 1"/>
          <p:cNvSpPr txBox="1"/>
          <p:nvPr/>
        </p:nvSpPr>
        <p:spPr>
          <a:xfrm>
            <a:off x="251520" y="1193797"/>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en-US" sz="2000" dirty="0" smtClean="0"/>
              <a:t>（二）组织外部人员招聘</a:t>
            </a:r>
            <a:endParaRPr lang="zh-CN" altLang="en-US" sz="2000" dirty="0"/>
          </a:p>
        </p:txBody>
      </p:sp>
      <p:sp>
        <p:nvSpPr>
          <p:cNvPr id="8" name="内容占位符 2"/>
          <p:cNvSpPr txBox="1">
            <a:spLocks/>
          </p:cNvSpPr>
          <p:nvPr/>
        </p:nvSpPr>
        <p:spPr>
          <a:xfrm>
            <a:off x="659452" y="1844825"/>
            <a:ext cx="7886700" cy="864095"/>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pPr>
            <a:r>
              <a:rPr lang="en-US" altLang="zh-CN" sz="1800" dirty="0" smtClean="0"/>
              <a:t>1. </a:t>
            </a:r>
            <a:r>
              <a:rPr lang="zh-CN" altLang="en-US" sz="1800" dirty="0" smtClean="0"/>
              <a:t>外部招聘的途径</a:t>
            </a:r>
            <a:endParaRPr lang="zh-CN" altLang="en-US" sz="1800" dirty="0"/>
          </a:p>
        </p:txBody>
      </p:sp>
      <p:sp>
        <p:nvSpPr>
          <p:cNvPr id="11" name="内容占位符 2"/>
          <p:cNvSpPr txBox="1">
            <a:spLocks/>
          </p:cNvSpPr>
          <p:nvPr/>
        </p:nvSpPr>
        <p:spPr>
          <a:xfrm>
            <a:off x="628650" y="2227937"/>
            <a:ext cx="7886700" cy="624999"/>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endParaRPr lang="zh-CN" altLang="en-US" sz="1800" dirty="0"/>
          </a:p>
        </p:txBody>
      </p:sp>
      <p:graphicFrame>
        <p:nvGraphicFramePr>
          <p:cNvPr id="7" name="表格 6"/>
          <p:cNvGraphicFramePr>
            <a:graphicFrameLocks noGrp="1"/>
          </p:cNvGraphicFramePr>
          <p:nvPr>
            <p:extLst>
              <p:ext uri="{D42A27DB-BD31-4B8C-83A1-F6EECF244321}">
                <p14:modId xmlns:p14="http://schemas.microsoft.com/office/powerpoint/2010/main" xmlns="" val="2348180627"/>
              </p:ext>
            </p:extLst>
          </p:nvPr>
        </p:nvGraphicFramePr>
        <p:xfrm>
          <a:off x="509905" y="2348880"/>
          <a:ext cx="8124190" cy="3927475"/>
        </p:xfrm>
        <a:graphic>
          <a:graphicData uri="http://schemas.openxmlformats.org/drawingml/2006/table">
            <a:tbl>
              <a:tblPr firstRow="1" firstCol="1" bandRow="1">
                <a:tableStyleId>{72833802-FEF1-4C79-8D5D-14CF1EAF98D9}</a:tableStyleId>
              </a:tblPr>
              <a:tblGrid>
                <a:gridCol w="1901855">
                  <a:extLst>
                    <a:ext uri="{9D8B030D-6E8A-4147-A177-3AD203B41FA5}">
                      <a16:colId xmlns:a16="http://schemas.microsoft.com/office/drawing/2014/main" xmlns="" val="20000"/>
                    </a:ext>
                  </a:extLst>
                </a:gridCol>
                <a:gridCol w="2931765">
                  <a:extLst>
                    <a:ext uri="{9D8B030D-6E8A-4147-A177-3AD203B41FA5}">
                      <a16:colId xmlns:a16="http://schemas.microsoft.com/office/drawing/2014/main" xmlns="" val="20001"/>
                    </a:ext>
                  </a:extLst>
                </a:gridCol>
                <a:gridCol w="3290570">
                  <a:extLst>
                    <a:ext uri="{9D8B030D-6E8A-4147-A177-3AD203B41FA5}">
                      <a16:colId xmlns:a16="http://schemas.microsoft.com/office/drawing/2014/main" xmlns="" val="20002"/>
                    </a:ext>
                  </a:extLst>
                </a:gridCol>
              </a:tblGrid>
              <a:tr h="435610">
                <a:tc>
                  <a:txBody>
                    <a:bodyPr/>
                    <a:lstStyle/>
                    <a:p>
                      <a:pPr algn="ctr">
                        <a:lnSpc>
                          <a:spcPct val="150000"/>
                        </a:lnSpc>
                        <a:spcBef>
                          <a:spcPts val="0"/>
                        </a:spcBef>
                        <a:spcAft>
                          <a:spcPts val="0"/>
                        </a:spcAft>
                      </a:pPr>
                      <a:r>
                        <a:rPr lang="zh-CN" sz="1800" kern="100" dirty="0">
                          <a:effectLst/>
                        </a:rPr>
                        <a:t>途径</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tc>
                <a:tc>
                  <a:txBody>
                    <a:bodyPr/>
                    <a:lstStyle/>
                    <a:p>
                      <a:pPr algn="ctr">
                        <a:lnSpc>
                          <a:spcPct val="150000"/>
                        </a:lnSpc>
                        <a:spcBef>
                          <a:spcPts val="0"/>
                        </a:spcBef>
                        <a:spcAft>
                          <a:spcPts val="0"/>
                        </a:spcAft>
                      </a:pPr>
                      <a:r>
                        <a:rPr lang="zh-CN" sz="1800" kern="100" dirty="0">
                          <a:effectLst/>
                        </a:rPr>
                        <a:t>优点</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tc>
                <a:tc>
                  <a:txBody>
                    <a:bodyPr/>
                    <a:lstStyle/>
                    <a:p>
                      <a:pPr algn="ctr">
                        <a:lnSpc>
                          <a:spcPct val="150000"/>
                        </a:lnSpc>
                        <a:spcBef>
                          <a:spcPts val="0"/>
                        </a:spcBef>
                        <a:spcAft>
                          <a:spcPts val="0"/>
                        </a:spcAft>
                      </a:pPr>
                      <a:r>
                        <a:rPr lang="zh-CN" sz="1800" kern="100" dirty="0">
                          <a:effectLst/>
                        </a:rPr>
                        <a:t>缺点</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tc>
                <a:extLst>
                  <a:ext uri="{0D108BD9-81ED-4DB2-BD59-A6C34878D82A}">
                    <a16:rowId xmlns:a16="http://schemas.microsoft.com/office/drawing/2014/main" xmlns="" val="10000"/>
                  </a:ext>
                </a:extLst>
              </a:tr>
              <a:tr h="838835">
                <a:tc>
                  <a:txBody>
                    <a:bodyPr/>
                    <a:lstStyle/>
                    <a:p>
                      <a:pPr algn="ctr">
                        <a:lnSpc>
                          <a:spcPct val="100000"/>
                        </a:lnSpc>
                        <a:spcBef>
                          <a:spcPts val="0"/>
                        </a:spcBef>
                        <a:spcAft>
                          <a:spcPts val="0"/>
                        </a:spcAft>
                      </a:pPr>
                      <a:r>
                        <a:rPr lang="zh-CN" altLang="en-US" sz="1800" b="0">
                          <a:sym typeface="+mn-ea"/>
                        </a:rPr>
                        <a:t>职业介绍机构与人才交流市场</a:t>
                      </a:r>
                      <a:endParaRPr lang="zh-CN" altLang="en-US" sz="1800" b="0" kern="100">
                        <a:effectLst/>
                        <a:latin typeface="微软雅黑" panose="020B0503020204020204" pitchFamily="34" charset="-122"/>
                        <a:ea typeface="微软雅黑" panose="020B0503020204020204" pitchFamily="34" charset="-122"/>
                        <a:cs typeface="宋体" panose="02010600030101010101" pitchFamily="2" charset="-122"/>
                        <a:sym typeface="+mn-ea"/>
                      </a:endParaRPr>
                    </a:p>
                  </a:txBody>
                  <a:tcPr marL="46254" marR="46254" marT="0" marB="0" anchor="ctr"/>
                </a:tc>
                <a:tc>
                  <a:txBody>
                    <a:bodyPr/>
                    <a:lstStyle/>
                    <a:p>
                      <a:pPr algn="just">
                        <a:lnSpc>
                          <a:spcPct val="100000"/>
                        </a:lnSpc>
                        <a:spcBef>
                          <a:spcPts val="0"/>
                        </a:spcBef>
                        <a:spcAft>
                          <a:spcPts val="0"/>
                        </a:spcAft>
                      </a:pPr>
                      <a:r>
                        <a:rPr lang="zh-CN" sz="1600" kern="100" dirty="0">
                          <a:effectLst/>
                          <a:latin typeface="宋体" panose="02010600030101010101" pitchFamily="2" charset="-122"/>
                          <a:ea typeface="宋体" panose="02010600030101010101" pitchFamily="2" charset="-122"/>
                        </a:rPr>
                        <a:t>应聘者面广，中间环节少，人员选用耗时较短，并且可以避免裙带关系的形成。</a:t>
                      </a:r>
                      <a:endParaRPr lang="zh-CN" sz="1600" kern="100" dirty="0">
                        <a:effectLst/>
                        <a:latin typeface="宋体" panose="02010600030101010101" pitchFamily="2" charset="-122"/>
                        <a:ea typeface="宋体" panose="02010600030101010101" pitchFamily="2" charset="-122"/>
                        <a:cs typeface="宋体" panose="02010600030101010101" pitchFamily="2" charset="-122"/>
                      </a:endParaRPr>
                    </a:p>
                  </a:txBody>
                  <a:tcPr marL="46254" marR="46254" marT="0" marB="0" anchor="ctr"/>
                </a:tc>
                <a:tc>
                  <a:txBody>
                    <a:bodyPr/>
                    <a:lstStyle/>
                    <a:p>
                      <a:pPr algn="just">
                        <a:lnSpc>
                          <a:spcPct val="100000"/>
                        </a:lnSpc>
                        <a:spcBef>
                          <a:spcPts val="0"/>
                        </a:spcBef>
                        <a:spcAft>
                          <a:spcPts val="0"/>
                        </a:spcAft>
                      </a:pPr>
                      <a:r>
                        <a:rPr lang="zh-CN" sz="1600" kern="100" dirty="0">
                          <a:effectLst/>
                          <a:latin typeface="宋体" panose="02010600030101010101" pitchFamily="2" charset="-122"/>
                          <a:ea typeface="宋体" panose="02010600030101010101" pitchFamily="2" charset="-122"/>
                        </a:rPr>
                        <a:t>应聘人员的素质高低不齐；选聘时间短，对他们的情况了解不够全面；有些职介机构鱼龙混杂。</a:t>
                      </a:r>
                      <a:endParaRPr lang="zh-CN" sz="1600" kern="100" dirty="0">
                        <a:effectLst/>
                        <a:latin typeface="宋体" panose="02010600030101010101" pitchFamily="2" charset="-122"/>
                        <a:ea typeface="宋体" panose="02010600030101010101" pitchFamily="2" charset="-122"/>
                        <a:cs typeface="宋体" panose="02010600030101010101" pitchFamily="2" charset="-122"/>
                      </a:endParaRPr>
                    </a:p>
                  </a:txBody>
                  <a:tcPr marL="46254" marR="46254" marT="0" marB="0" anchor="ctr"/>
                </a:tc>
                <a:extLst>
                  <a:ext uri="{0D108BD9-81ED-4DB2-BD59-A6C34878D82A}">
                    <a16:rowId xmlns:a16="http://schemas.microsoft.com/office/drawing/2014/main" xmlns="" val="10001"/>
                  </a:ext>
                </a:extLst>
              </a:tr>
              <a:tr h="838835">
                <a:tc>
                  <a:txBody>
                    <a:bodyPr/>
                    <a:lstStyle/>
                    <a:p>
                      <a:pPr algn="ctr">
                        <a:lnSpc>
                          <a:spcPct val="100000"/>
                        </a:lnSpc>
                        <a:spcBef>
                          <a:spcPts val="0"/>
                        </a:spcBef>
                        <a:spcAft>
                          <a:spcPts val="0"/>
                        </a:spcAft>
                      </a:pPr>
                      <a:r>
                        <a:rPr lang="zh-CN" altLang="en-US" sz="1800" b="0">
                          <a:sym typeface="+mn-ea"/>
                        </a:rPr>
                        <a:t>猎头公司</a:t>
                      </a:r>
                      <a:endParaRPr lang="zh-CN" altLang="en-US" sz="1800" b="0" kern="100">
                        <a:effectLst/>
                        <a:latin typeface="微软雅黑" panose="020B0503020204020204" pitchFamily="34" charset="-122"/>
                        <a:ea typeface="微软雅黑" panose="020B0503020204020204" pitchFamily="34" charset="-122"/>
                        <a:cs typeface="宋体" panose="02010600030101010101" pitchFamily="2" charset="-122"/>
                        <a:sym typeface="+mn-ea"/>
                      </a:endParaRPr>
                    </a:p>
                  </a:txBody>
                  <a:tcPr marL="46254" marR="46254" marT="0" marB="0" anchor="ctr"/>
                </a:tc>
                <a:tc>
                  <a:txBody>
                    <a:bodyPr/>
                    <a:lstStyle/>
                    <a:p>
                      <a:pPr algn="just">
                        <a:lnSpc>
                          <a:spcPct val="100000"/>
                        </a:lnSpc>
                        <a:spcBef>
                          <a:spcPts val="0"/>
                        </a:spcBef>
                        <a:spcAft>
                          <a:spcPts val="0"/>
                        </a:spcAft>
                      </a:pPr>
                      <a:r>
                        <a:rPr lang="zh-CN" sz="1600" kern="100" dirty="0">
                          <a:effectLst/>
                          <a:latin typeface="宋体" panose="02010600030101010101" pitchFamily="2" charset="-122"/>
                          <a:ea typeface="宋体" panose="02010600030101010101" pitchFamily="2" charset="-122"/>
                        </a:rPr>
                        <a:t>专业优势；被聘用的人员不需进一步的培训就可以马上上岗并发挥重要作用。</a:t>
                      </a:r>
                      <a:endParaRPr lang="zh-CN" sz="1600" kern="100" dirty="0">
                        <a:effectLst/>
                        <a:latin typeface="宋体" panose="02010600030101010101" pitchFamily="2" charset="-122"/>
                        <a:ea typeface="宋体" panose="02010600030101010101" pitchFamily="2" charset="-122"/>
                        <a:cs typeface="宋体" panose="02010600030101010101" pitchFamily="2" charset="-122"/>
                      </a:endParaRPr>
                    </a:p>
                  </a:txBody>
                  <a:tcPr marL="46254" marR="46254" marT="0" marB="0" anchor="ctr"/>
                </a:tc>
                <a:tc>
                  <a:txBody>
                    <a:bodyPr/>
                    <a:lstStyle/>
                    <a:p>
                      <a:pPr algn="just">
                        <a:lnSpc>
                          <a:spcPct val="100000"/>
                        </a:lnSpc>
                        <a:spcBef>
                          <a:spcPts val="0"/>
                        </a:spcBef>
                        <a:spcAft>
                          <a:spcPts val="0"/>
                        </a:spcAft>
                      </a:pPr>
                      <a:r>
                        <a:rPr lang="zh-CN" sz="1600" kern="100" dirty="0">
                          <a:effectLst/>
                          <a:latin typeface="宋体" panose="02010600030101010101" pitchFamily="2" charset="-122"/>
                          <a:ea typeface="宋体" panose="02010600030101010101" pitchFamily="2" charset="-122"/>
                        </a:rPr>
                        <a:t>费用较高。</a:t>
                      </a:r>
                      <a:endParaRPr lang="zh-CN" sz="1600" kern="100" dirty="0">
                        <a:effectLst/>
                        <a:latin typeface="宋体" panose="02010600030101010101" pitchFamily="2" charset="-122"/>
                        <a:ea typeface="宋体" panose="02010600030101010101" pitchFamily="2" charset="-122"/>
                        <a:cs typeface="宋体" panose="02010600030101010101" pitchFamily="2" charset="-122"/>
                      </a:endParaRPr>
                    </a:p>
                  </a:txBody>
                  <a:tcPr marL="46254" marR="46254" marT="0" marB="0" anchor="ctr"/>
                </a:tc>
                <a:extLst>
                  <a:ext uri="{0D108BD9-81ED-4DB2-BD59-A6C34878D82A}">
                    <a16:rowId xmlns:a16="http://schemas.microsoft.com/office/drawing/2014/main" xmlns="" val="10002"/>
                  </a:ext>
                </a:extLst>
              </a:tr>
              <a:tr h="838835">
                <a:tc>
                  <a:txBody>
                    <a:bodyPr/>
                    <a:lstStyle/>
                    <a:p>
                      <a:pPr algn="ctr">
                        <a:lnSpc>
                          <a:spcPct val="100000"/>
                        </a:lnSpc>
                        <a:spcBef>
                          <a:spcPts val="0"/>
                        </a:spcBef>
                        <a:spcAft>
                          <a:spcPts val="0"/>
                        </a:spcAft>
                      </a:pPr>
                      <a:r>
                        <a:rPr lang="zh-CN" altLang="en-US" sz="1800" b="0">
                          <a:sym typeface="+mn-ea"/>
                        </a:rPr>
                        <a:t>校园选聘</a:t>
                      </a:r>
                      <a:endParaRPr lang="zh-CN" altLang="en-US" sz="1800" b="0" kern="100" dirty="0">
                        <a:effectLst/>
                        <a:latin typeface="微软雅黑" panose="020B0503020204020204" pitchFamily="34" charset="-122"/>
                        <a:ea typeface="微软雅黑" panose="020B0503020204020204" pitchFamily="34" charset="-122"/>
                        <a:cs typeface="宋体" panose="02010600030101010101" pitchFamily="2" charset="-122"/>
                        <a:sym typeface="+mn-ea"/>
                      </a:endParaRPr>
                    </a:p>
                  </a:txBody>
                  <a:tcPr marL="46254" marR="46254" marT="0" marB="0" anchor="ctr"/>
                </a:tc>
                <a:tc>
                  <a:txBody>
                    <a:bodyPr/>
                    <a:lstStyle/>
                    <a:p>
                      <a:pPr algn="just">
                        <a:lnSpc>
                          <a:spcPct val="100000"/>
                        </a:lnSpc>
                        <a:spcBef>
                          <a:spcPts val="0"/>
                        </a:spcBef>
                        <a:spcAft>
                          <a:spcPts val="0"/>
                        </a:spcAft>
                      </a:pPr>
                      <a:r>
                        <a:rPr lang="zh-CN" sz="1600" kern="100" dirty="0">
                          <a:effectLst/>
                          <a:latin typeface="宋体" panose="02010600030101010101" pitchFamily="2" charset="-122"/>
                          <a:ea typeface="宋体" panose="02010600030101010101" pitchFamily="2" charset="-122"/>
                        </a:rPr>
                        <a:t>学生专业知识较强、接受新事物能力快、个人素质较高；能够很快适应工作需要；年轻、求知欲旺、成才快。</a:t>
                      </a:r>
                      <a:endParaRPr lang="zh-CN" sz="1600" kern="100" dirty="0">
                        <a:effectLst/>
                        <a:latin typeface="宋体" panose="02010600030101010101" pitchFamily="2" charset="-122"/>
                        <a:ea typeface="宋体" panose="02010600030101010101" pitchFamily="2" charset="-122"/>
                        <a:cs typeface="宋体" panose="02010600030101010101" pitchFamily="2" charset="-122"/>
                      </a:endParaRPr>
                    </a:p>
                  </a:txBody>
                  <a:tcPr marL="46254" marR="46254" marT="0" marB="0" anchor="ctr"/>
                </a:tc>
                <a:tc>
                  <a:txBody>
                    <a:bodyPr/>
                    <a:lstStyle/>
                    <a:p>
                      <a:pPr algn="just">
                        <a:lnSpc>
                          <a:spcPct val="100000"/>
                        </a:lnSpc>
                        <a:spcBef>
                          <a:spcPts val="0"/>
                        </a:spcBef>
                        <a:spcAft>
                          <a:spcPts val="0"/>
                        </a:spcAft>
                      </a:pPr>
                      <a:endParaRPr lang="zh-CN" sz="1600" kern="100" dirty="0">
                        <a:effectLst/>
                        <a:latin typeface="宋体" panose="02010600030101010101" pitchFamily="2" charset="-122"/>
                        <a:ea typeface="宋体" panose="02010600030101010101" pitchFamily="2" charset="-122"/>
                        <a:cs typeface="宋体" panose="02010600030101010101" pitchFamily="2" charset="-122"/>
                      </a:endParaRPr>
                    </a:p>
                  </a:txBody>
                  <a:tcPr marL="46254" marR="46254" marT="0" marB="0" anchor="ctr"/>
                </a:tc>
                <a:extLst>
                  <a:ext uri="{0D108BD9-81ED-4DB2-BD59-A6C34878D82A}">
                    <a16:rowId xmlns:a16="http://schemas.microsoft.com/office/drawing/2014/main" xmlns="" val="10003"/>
                  </a:ext>
                </a:extLst>
              </a:tr>
              <a:tr h="838835">
                <a:tc>
                  <a:txBody>
                    <a:bodyPr/>
                    <a:lstStyle/>
                    <a:p>
                      <a:pPr algn="ctr">
                        <a:lnSpc>
                          <a:spcPct val="100000"/>
                        </a:lnSpc>
                        <a:spcBef>
                          <a:spcPts val="0"/>
                        </a:spcBef>
                        <a:spcAft>
                          <a:spcPts val="0"/>
                        </a:spcAft>
                        <a:buNone/>
                      </a:pPr>
                      <a:r>
                        <a:rPr lang="zh-CN" altLang="en-US" sz="1800" b="0" dirty="0">
                          <a:sym typeface="+mn-ea"/>
                        </a:rPr>
                        <a:t>公开选聘</a:t>
                      </a:r>
                      <a:endParaRPr lang="zh-CN" altLang="en-US" sz="1800" b="0" kern="100" dirty="0">
                        <a:effectLst/>
                        <a:latin typeface="微软雅黑" panose="020B0503020204020204" pitchFamily="34" charset="-122"/>
                        <a:ea typeface="微软雅黑" panose="020B0503020204020204" pitchFamily="34" charset="-122"/>
                        <a:cs typeface="宋体" panose="02010600030101010101" pitchFamily="2" charset="-122"/>
                        <a:sym typeface="+mn-ea"/>
                      </a:endParaRPr>
                    </a:p>
                  </a:txBody>
                  <a:tcPr marL="46254" marR="46254" marT="0" marB="0" anchor="ctr"/>
                </a:tc>
                <a:tc>
                  <a:txBody>
                    <a:bodyPr/>
                    <a:lstStyle/>
                    <a:p>
                      <a:pPr algn="just">
                        <a:lnSpc>
                          <a:spcPct val="100000"/>
                        </a:lnSpc>
                        <a:spcBef>
                          <a:spcPts val="0"/>
                        </a:spcBef>
                        <a:spcAft>
                          <a:spcPts val="0"/>
                        </a:spcAft>
                        <a:buNone/>
                      </a:pPr>
                      <a:r>
                        <a:rPr lang="zh-CN" sz="1600" kern="100" dirty="0">
                          <a:effectLst/>
                          <a:latin typeface="宋体" panose="02010600030101010101" pitchFamily="2" charset="-122"/>
                          <a:ea typeface="宋体" panose="02010600030101010101" pitchFamily="2" charset="-122"/>
                        </a:rPr>
                        <a:t>公平竞争</a:t>
                      </a:r>
                      <a:r>
                        <a:rPr lang="zh-CN" altLang="en-US" sz="1600" kern="100" dirty="0">
                          <a:effectLst/>
                          <a:latin typeface="宋体" panose="02010600030101010101" pitchFamily="2" charset="-122"/>
                          <a:ea typeface="宋体" panose="02010600030101010101" pitchFamily="2" charset="-122"/>
                        </a:rPr>
                        <a:t>。</a:t>
                      </a:r>
                      <a:endParaRPr lang="zh-CN" altLang="en-US" sz="1600" kern="100" dirty="0">
                        <a:effectLst/>
                        <a:latin typeface="宋体" panose="02010600030101010101" pitchFamily="2" charset="-122"/>
                        <a:ea typeface="宋体" panose="02010600030101010101" pitchFamily="2" charset="-122"/>
                        <a:cs typeface="微软雅黑" panose="020B0503020204020204" pitchFamily="34" charset="-122"/>
                      </a:endParaRPr>
                    </a:p>
                  </a:txBody>
                  <a:tcPr marL="46254" marR="46254" marT="0" marB="0" anchor="ctr"/>
                </a:tc>
                <a:tc>
                  <a:txBody>
                    <a:bodyPr/>
                    <a:lstStyle/>
                    <a:p>
                      <a:pPr algn="just">
                        <a:lnSpc>
                          <a:spcPct val="100000"/>
                        </a:lnSpc>
                        <a:spcBef>
                          <a:spcPts val="0"/>
                        </a:spcBef>
                        <a:spcAft>
                          <a:spcPts val="0"/>
                        </a:spcAft>
                        <a:buNone/>
                      </a:pPr>
                      <a:r>
                        <a:rPr lang="zh-CN" altLang="en-US" sz="1600" kern="100" dirty="0">
                          <a:effectLst/>
                          <a:latin typeface="宋体" panose="02010600030101010101" pitchFamily="2" charset="-122"/>
                          <a:ea typeface="宋体" panose="02010600030101010101" pitchFamily="2" charset="-122"/>
                        </a:rPr>
                        <a:t>应聘者参差不齐，筛选工作量大。</a:t>
                      </a:r>
                      <a:endParaRPr lang="zh-CN" altLang="en-US" sz="1600" kern="100" dirty="0">
                        <a:effectLst/>
                        <a:latin typeface="宋体" panose="02010600030101010101" pitchFamily="2" charset="-122"/>
                        <a:ea typeface="宋体" panose="02010600030101010101" pitchFamily="2" charset="-122"/>
                        <a:cs typeface="宋体" panose="02010600030101010101" pitchFamily="2" charset="-122"/>
                      </a:endParaRPr>
                    </a:p>
                  </a:txBody>
                  <a:tcPr marL="46254" marR="46254" marT="0" marB="0" anchor="ct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xmlns="" val="27892161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smtClean="0"/>
              <a:t>三、</a:t>
            </a:r>
            <a:r>
              <a:rPr lang="zh-CN" altLang="en-US" sz="3200" dirty="0"/>
              <a:t>人员选聘的途径与方法</a:t>
            </a:r>
            <a:endParaRPr lang="zh-CN" altLang="zh-CN" sz="3200" dirty="0"/>
          </a:p>
        </p:txBody>
      </p:sp>
      <p:sp>
        <p:nvSpPr>
          <p:cNvPr id="10" name="标题 1"/>
          <p:cNvSpPr txBox="1"/>
          <p:nvPr/>
        </p:nvSpPr>
        <p:spPr>
          <a:xfrm>
            <a:off x="251520" y="1193797"/>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en-US" sz="2000" dirty="0" smtClean="0"/>
              <a:t>（二）组织外部人员招聘</a:t>
            </a:r>
            <a:endParaRPr lang="zh-CN" altLang="en-US" sz="2000" dirty="0"/>
          </a:p>
        </p:txBody>
      </p:sp>
      <p:sp>
        <p:nvSpPr>
          <p:cNvPr id="8" name="内容占位符 2"/>
          <p:cNvSpPr txBox="1">
            <a:spLocks/>
          </p:cNvSpPr>
          <p:nvPr/>
        </p:nvSpPr>
        <p:spPr>
          <a:xfrm>
            <a:off x="659452" y="1844825"/>
            <a:ext cx="7886700" cy="864095"/>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pPr>
            <a:r>
              <a:rPr lang="en-US" altLang="zh-CN" sz="1800" dirty="0" smtClean="0"/>
              <a:t>2. </a:t>
            </a:r>
            <a:r>
              <a:rPr lang="zh-CN" altLang="en-US" sz="1800" dirty="0" smtClean="0"/>
              <a:t>外部招聘的方式</a:t>
            </a:r>
            <a:endParaRPr lang="zh-CN" altLang="en-US" sz="1800" dirty="0"/>
          </a:p>
        </p:txBody>
      </p:sp>
      <p:sp>
        <p:nvSpPr>
          <p:cNvPr id="11" name="内容占位符 2"/>
          <p:cNvSpPr txBox="1">
            <a:spLocks/>
          </p:cNvSpPr>
          <p:nvPr/>
        </p:nvSpPr>
        <p:spPr>
          <a:xfrm>
            <a:off x="628650" y="2227937"/>
            <a:ext cx="7886700" cy="624999"/>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endParaRPr lang="zh-CN" altLang="en-US" sz="1800" dirty="0"/>
          </a:p>
        </p:txBody>
      </p:sp>
      <p:sp>
        <p:nvSpPr>
          <p:cNvPr id="7" name="内容占位符 2"/>
          <p:cNvSpPr txBox="1">
            <a:spLocks/>
          </p:cNvSpPr>
          <p:nvPr/>
        </p:nvSpPr>
        <p:spPr>
          <a:xfrm>
            <a:off x="628650" y="2227937"/>
            <a:ext cx="7886700" cy="624999"/>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50000"/>
              </a:lnSpc>
              <a:spcBef>
                <a:spcPct val="0"/>
              </a:spcBef>
              <a:buNone/>
            </a:pPr>
            <a:r>
              <a:rPr lang="zh-CN" altLang="en-US" sz="1800" dirty="0"/>
              <a:t>（</a:t>
            </a:r>
            <a:r>
              <a:rPr lang="en-US" altLang="zh-CN" sz="1800" dirty="0"/>
              <a:t>1</a:t>
            </a:r>
            <a:r>
              <a:rPr lang="zh-CN" altLang="en-US" sz="1800" dirty="0"/>
              <a:t>） 招聘广告：利用报纸、杂志、电视和电台发布招聘信息</a:t>
            </a:r>
            <a:r>
              <a:rPr lang="zh-CN" altLang="en-US" sz="1800" dirty="0" smtClean="0"/>
              <a:t>。</a:t>
            </a:r>
            <a:endParaRPr lang="zh-CN" altLang="en-US" sz="1800" dirty="0"/>
          </a:p>
          <a:p>
            <a:pPr marL="0" indent="457200">
              <a:lnSpc>
                <a:spcPct val="150000"/>
              </a:lnSpc>
              <a:spcBef>
                <a:spcPct val="0"/>
              </a:spcBef>
              <a:buNone/>
            </a:pPr>
            <a:r>
              <a:rPr lang="zh-CN" altLang="en-US" sz="1800" dirty="0"/>
              <a:t>（</a:t>
            </a:r>
            <a:r>
              <a:rPr lang="en-US" altLang="zh-CN" sz="1800" dirty="0"/>
              <a:t>2</a:t>
            </a:r>
            <a:r>
              <a:rPr lang="zh-CN" altLang="en-US" sz="1800" dirty="0"/>
              <a:t>） 网上招聘：通过计算机网络向公众发布招聘信息</a:t>
            </a:r>
            <a:r>
              <a:rPr lang="zh-CN" altLang="en-US" sz="1800" dirty="0" smtClean="0"/>
              <a:t>。能</a:t>
            </a:r>
            <a:r>
              <a:rPr lang="zh-CN" altLang="en-US" sz="1800" dirty="0"/>
              <a:t>快速及时地传递信息</a:t>
            </a:r>
            <a:r>
              <a:rPr lang="zh-CN" altLang="en-US" sz="1800" dirty="0" smtClean="0"/>
              <a:t>；传播</a:t>
            </a:r>
            <a:r>
              <a:rPr lang="zh-CN" altLang="en-US" sz="1800" dirty="0"/>
              <a:t>面也极为广泛（可以波及国外）。</a:t>
            </a:r>
          </a:p>
        </p:txBody>
      </p:sp>
      <p:pic>
        <p:nvPicPr>
          <p:cNvPr id="12" name="图片 11"/>
          <p:cNvPicPr>
            <a:picLocks noChangeAspect="1"/>
          </p:cNvPicPr>
          <p:nvPr/>
        </p:nvPicPr>
        <p:blipFill>
          <a:blip r:embed="rId2" cstate="print"/>
          <a:stretch>
            <a:fillRect/>
          </a:stretch>
        </p:blipFill>
        <p:spPr>
          <a:xfrm>
            <a:off x="6002222" y="3212976"/>
            <a:ext cx="2503190" cy="3125874"/>
          </a:xfrm>
          <a:prstGeom prst="rect">
            <a:avLst/>
          </a:prstGeom>
        </p:spPr>
      </p:pic>
    </p:spTree>
    <p:extLst>
      <p:ext uri="{BB962C8B-B14F-4D97-AF65-F5344CB8AC3E}">
        <p14:creationId xmlns:p14="http://schemas.microsoft.com/office/powerpoint/2010/main" xmlns="" val="2229929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smtClean="0"/>
              <a:t>三、</a:t>
            </a:r>
            <a:r>
              <a:rPr lang="zh-CN" altLang="en-US" sz="3200" dirty="0"/>
              <a:t>人员选聘的途径与方法</a:t>
            </a:r>
            <a:endParaRPr lang="zh-CN" altLang="zh-CN" sz="3200" dirty="0"/>
          </a:p>
        </p:txBody>
      </p:sp>
      <p:sp>
        <p:nvSpPr>
          <p:cNvPr id="10" name="标题 1"/>
          <p:cNvSpPr txBox="1"/>
          <p:nvPr/>
        </p:nvSpPr>
        <p:spPr>
          <a:xfrm>
            <a:off x="251520" y="1193797"/>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en-US" sz="2000" dirty="0" smtClean="0"/>
              <a:t>（二）组织外部人员招聘</a:t>
            </a:r>
            <a:endParaRPr lang="zh-CN" altLang="en-US" sz="2000" dirty="0"/>
          </a:p>
        </p:txBody>
      </p:sp>
      <p:sp>
        <p:nvSpPr>
          <p:cNvPr id="8" name="内容占位符 2"/>
          <p:cNvSpPr txBox="1">
            <a:spLocks/>
          </p:cNvSpPr>
          <p:nvPr/>
        </p:nvSpPr>
        <p:spPr>
          <a:xfrm>
            <a:off x="659452" y="1844825"/>
            <a:ext cx="7886700" cy="864095"/>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pPr>
            <a:r>
              <a:rPr lang="en-US" altLang="zh-CN" sz="1800" dirty="0" smtClean="0"/>
              <a:t>3. </a:t>
            </a:r>
            <a:r>
              <a:rPr lang="zh-CN" altLang="en-US" sz="1800" dirty="0" smtClean="0"/>
              <a:t>外部招聘的程序</a:t>
            </a:r>
            <a:endParaRPr lang="zh-CN" altLang="en-US" sz="1800" dirty="0"/>
          </a:p>
        </p:txBody>
      </p:sp>
      <p:sp>
        <p:nvSpPr>
          <p:cNvPr id="11" name="内容占位符 2"/>
          <p:cNvSpPr txBox="1">
            <a:spLocks/>
          </p:cNvSpPr>
          <p:nvPr/>
        </p:nvSpPr>
        <p:spPr>
          <a:xfrm>
            <a:off x="628650" y="2227937"/>
            <a:ext cx="7886700" cy="624999"/>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endParaRPr lang="zh-CN" altLang="en-US" sz="1800" dirty="0"/>
          </a:p>
        </p:txBody>
      </p:sp>
      <p:graphicFrame>
        <p:nvGraphicFramePr>
          <p:cNvPr id="2" name="图示 1"/>
          <p:cNvGraphicFramePr/>
          <p:nvPr>
            <p:extLst>
              <p:ext uri="{D42A27DB-BD31-4B8C-83A1-F6EECF244321}">
                <p14:modId xmlns:p14="http://schemas.microsoft.com/office/powerpoint/2010/main" xmlns="" val="366875804"/>
              </p:ext>
            </p:extLst>
          </p:nvPr>
        </p:nvGraphicFramePr>
        <p:xfrm>
          <a:off x="1391816" y="2348880"/>
          <a:ext cx="6360368"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40904588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8856984" cy="706923"/>
          </a:xfrm>
          <a:prstGeom prst="rect">
            <a:avLst/>
          </a:prstGeom>
        </p:spPr>
        <p:txBody>
          <a:bodyPr>
            <a:no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dirty="0" smtClean="0"/>
              <a:t>第一节 人员</a:t>
            </a:r>
            <a:r>
              <a:rPr lang="zh-CN" altLang="en-US" dirty="0"/>
              <a:t>配备的任务、工作内容和原则</a:t>
            </a:r>
            <a:endParaRPr lang="zh-CN" altLang="zh-CN" dirty="0"/>
          </a:p>
        </p:txBody>
      </p:sp>
      <p:sp>
        <p:nvSpPr>
          <p:cNvPr id="10" name="标题 1"/>
          <p:cNvSpPr txBox="1"/>
          <p:nvPr/>
        </p:nvSpPr>
        <p:spPr>
          <a:xfrm>
            <a:off x="251520" y="1193797"/>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en-US" sz="2000" dirty="0" smtClean="0"/>
              <a:t>一、人员配备的任务</a:t>
            </a:r>
            <a:endParaRPr lang="zh-CN" altLang="en-US" sz="2000" dirty="0"/>
          </a:p>
        </p:txBody>
      </p:sp>
      <p:sp>
        <p:nvSpPr>
          <p:cNvPr id="5" name="内容占位符 2"/>
          <p:cNvSpPr txBox="1">
            <a:spLocks/>
          </p:cNvSpPr>
          <p:nvPr/>
        </p:nvSpPr>
        <p:spPr>
          <a:xfrm>
            <a:off x="659452" y="1844825"/>
            <a:ext cx="7886700" cy="57606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endParaRPr lang="zh-CN" altLang="en-US" sz="1800" dirty="0"/>
          </a:p>
        </p:txBody>
      </p:sp>
      <p:graphicFrame>
        <p:nvGraphicFramePr>
          <p:cNvPr id="2" name="图示 1"/>
          <p:cNvGraphicFramePr/>
          <p:nvPr>
            <p:extLst>
              <p:ext uri="{D42A27DB-BD31-4B8C-83A1-F6EECF244321}">
                <p14:modId xmlns:p14="http://schemas.microsoft.com/office/powerpoint/2010/main" xmlns="" val="3875459896"/>
              </p:ext>
            </p:extLst>
          </p:nvPr>
        </p:nvGraphicFramePr>
        <p:xfrm>
          <a:off x="571472" y="1844825"/>
          <a:ext cx="7358114" cy="40324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8460820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smtClean="0"/>
              <a:t>四、人员录用</a:t>
            </a:r>
            <a:endParaRPr lang="zh-CN" altLang="zh-CN" sz="3200" dirty="0"/>
          </a:p>
        </p:txBody>
      </p:sp>
      <p:sp>
        <p:nvSpPr>
          <p:cNvPr id="10" name="标题 1"/>
          <p:cNvSpPr txBox="1"/>
          <p:nvPr/>
        </p:nvSpPr>
        <p:spPr>
          <a:xfrm>
            <a:off x="251520" y="1193797"/>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en-US" sz="2000" dirty="0" smtClean="0"/>
              <a:t>（一）人员录用的方式及注意事项</a:t>
            </a:r>
            <a:endParaRPr lang="zh-CN" altLang="en-US" sz="2000" dirty="0"/>
          </a:p>
        </p:txBody>
      </p:sp>
      <p:sp>
        <p:nvSpPr>
          <p:cNvPr id="8" name="内容占位符 2"/>
          <p:cNvSpPr txBox="1">
            <a:spLocks/>
          </p:cNvSpPr>
          <p:nvPr/>
        </p:nvSpPr>
        <p:spPr>
          <a:xfrm>
            <a:off x="659452" y="1844825"/>
            <a:ext cx="7886700" cy="864095"/>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1800" dirty="0" smtClean="0"/>
              <a:t>人员录用是依据选拔的结果做出录用决策并进行安置的活动，其中关键的内容是做好录用决策。</a:t>
            </a:r>
            <a:endParaRPr lang="zh-CN" altLang="en-US" sz="1800" dirty="0"/>
          </a:p>
        </p:txBody>
      </p:sp>
      <p:sp>
        <p:nvSpPr>
          <p:cNvPr id="11" name="内容占位符 2"/>
          <p:cNvSpPr txBox="1">
            <a:spLocks/>
          </p:cNvSpPr>
          <p:nvPr/>
        </p:nvSpPr>
        <p:spPr>
          <a:xfrm>
            <a:off x="628650" y="2227937"/>
            <a:ext cx="7886700" cy="624999"/>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endParaRPr lang="zh-CN" altLang="en-US" sz="1800" dirty="0"/>
          </a:p>
        </p:txBody>
      </p:sp>
      <p:grpSp>
        <p:nvGrpSpPr>
          <p:cNvPr id="5" name="组合 4"/>
          <p:cNvGrpSpPr/>
          <p:nvPr/>
        </p:nvGrpSpPr>
        <p:grpSpPr>
          <a:xfrm>
            <a:off x="827584" y="2827601"/>
            <a:ext cx="3456384" cy="3553727"/>
            <a:chOff x="827584" y="2827601"/>
            <a:chExt cx="3456384" cy="3553727"/>
          </a:xfrm>
        </p:grpSpPr>
        <p:sp>
          <p:nvSpPr>
            <p:cNvPr id="3" name="矩形 2"/>
            <p:cNvSpPr/>
            <p:nvPr/>
          </p:nvSpPr>
          <p:spPr>
            <a:xfrm>
              <a:off x="827584" y="2852936"/>
              <a:ext cx="3456384" cy="352839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 name="椭圆 3"/>
            <p:cNvSpPr/>
            <p:nvPr/>
          </p:nvSpPr>
          <p:spPr>
            <a:xfrm>
              <a:off x="1115616" y="3681028"/>
              <a:ext cx="1368152" cy="79208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smtClean="0"/>
                <a:t>多重淘汰式</a:t>
              </a:r>
              <a:endParaRPr lang="zh-CN" altLang="en-US" dirty="0"/>
            </a:p>
          </p:txBody>
        </p:sp>
        <p:sp>
          <p:nvSpPr>
            <p:cNvPr id="12" name="矩形 11"/>
            <p:cNvSpPr/>
            <p:nvPr/>
          </p:nvSpPr>
          <p:spPr>
            <a:xfrm>
              <a:off x="827584" y="2827601"/>
              <a:ext cx="3456384" cy="509837"/>
            </a:xfrm>
            <a:prstGeom prst="rect">
              <a:avLst/>
            </a:prstGeom>
            <a:solidFill>
              <a:srgbClr val="D96C31"/>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000" dirty="0" smtClean="0">
                  <a:solidFill>
                    <a:schemeClr val="bg1"/>
                  </a:solidFill>
                </a:rPr>
                <a:t>录用方式</a:t>
              </a:r>
              <a:endParaRPr lang="zh-CN" altLang="en-US" sz="2000" dirty="0">
                <a:solidFill>
                  <a:schemeClr val="bg1"/>
                </a:solidFill>
              </a:endParaRPr>
            </a:p>
          </p:txBody>
        </p:sp>
        <p:sp>
          <p:nvSpPr>
            <p:cNvPr id="13" name="椭圆 12"/>
            <p:cNvSpPr/>
            <p:nvPr/>
          </p:nvSpPr>
          <p:spPr>
            <a:xfrm>
              <a:off x="2586046" y="4365104"/>
              <a:ext cx="1368152" cy="79208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smtClean="0"/>
                <a:t>补偿式</a:t>
              </a:r>
              <a:endParaRPr lang="zh-CN" altLang="en-US" dirty="0"/>
            </a:p>
          </p:txBody>
        </p:sp>
        <p:sp>
          <p:nvSpPr>
            <p:cNvPr id="14" name="椭圆 13"/>
            <p:cNvSpPr/>
            <p:nvPr/>
          </p:nvSpPr>
          <p:spPr>
            <a:xfrm>
              <a:off x="1331640" y="5301208"/>
              <a:ext cx="1368152" cy="79208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smtClean="0"/>
                <a:t>结合式</a:t>
              </a:r>
              <a:endParaRPr lang="zh-CN" altLang="en-US" dirty="0"/>
            </a:p>
          </p:txBody>
        </p:sp>
      </p:grpSp>
      <p:sp>
        <p:nvSpPr>
          <p:cNvPr id="6" name="云形标注 5"/>
          <p:cNvSpPr/>
          <p:nvPr/>
        </p:nvSpPr>
        <p:spPr>
          <a:xfrm>
            <a:off x="4643169" y="2644324"/>
            <a:ext cx="4177303" cy="1152128"/>
          </a:xfrm>
          <a:prstGeom prst="cloudCallout">
            <a:avLst>
              <a:gd name="adj1" fmla="val 59583"/>
              <a:gd name="adj2" fmla="val 6319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solidFill>
                  <a:schemeClr val="bg1"/>
                </a:solidFill>
              </a:rPr>
              <a:t>人员录用决策的注意事项</a:t>
            </a:r>
            <a:endParaRPr lang="zh-CN" altLang="en-US" dirty="0">
              <a:solidFill>
                <a:schemeClr val="bg1"/>
              </a:solidFill>
            </a:endParaRPr>
          </a:p>
        </p:txBody>
      </p:sp>
      <p:sp>
        <p:nvSpPr>
          <p:cNvPr id="15" name="内容占位符 2"/>
          <p:cNvSpPr txBox="1">
            <a:spLocks/>
          </p:cNvSpPr>
          <p:nvPr/>
        </p:nvSpPr>
        <p:spPr>
          <a:xfrm>
            <a:off x="4932040" y="4014918"/>
            <a:ext cx="3782244" cy="2150386"/>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ct val="0"/>
              </a:spcBef>
              <a:buFont typeface="Wingdings" panose="05000000000000000000" pitchFamily="2" charset="2"/>
              <a:buChar char="ü"/>
            </a:pPr>
            <a:r>
              <a:rPr lang="zh-CN" altLang="en-US" sz="1800" dirty="0" smtClean="0"/>
              <a:t>尽量使用全面衡量的方法</a:t>
            </a:r>
            <a:endParaRPr lang="en-US" altLang="zh-CN" sz="1800" dirty="0" smtClean="0"/>
          </a:p>
          <a:p>
            <a:pPr>
              <a:lnSpc>
                <a:spcPct val="150000"/>
              </a:lnSpc>
              <a:spcBef>
                <a:spcPct val="0"/>
              </a:spcBef>
              <a:buFont typeface="Wingdings" panose="05000000000000000000" pitchFamily="2" charset="2"/>
              <a:buChar char="ü"/>
            </a:pPr>
            <a:r>
              <a:rPr lang="zh-CN" altLang="en-US" sz="1800" dirty="0" smtClean="0"/>
              <a:t>减少做出决策的人员，提高决策效率</a:t>
            </a:r>
            <a:endParaRPr lang="en-US" altLang="zh-CN" sz="1800" dirty="0" smtClean="0"/>
          </a:p>
          <a:p>
            <a:pPr>
              <a:lnSpc>
                <a:spcPct val="150000"/>
              </a:lnSpc>
              <a:spcBef>
                <a:spcPct val="0"/>
              </a:spcBef>
              <a:buFont typeface="Wingdings" panose="05000000000000000000" pitchFamily="2" charset="2"/>
              <a:buChar char="ü"/>
            </a:pPr>
            <a:r>
              <a:rPr lang="zh-CN" altLang="en-US" sz="1800" dirty="0" smtClean="0"/>
              <a:t>不能求全责备，录用人员的时候分清主要问题和主要方面</a:t>
            </a:r>
            <a:endParaRPr lang="zh-CN" altLang="en-US" sz="1800" dirty="0"/>
          </a:p>
        </p:txBody>
      </p:sp>
    </p:spTree>
    <p:extLst>
      <p:ext uri="{BB962C8B-B14F-4D97-AF65-F5344CB8AC3E}">
        <p14:creationId xmlns:p14="http://schemas.microsoft.com/office/powerpoint/2010/main" xmlns="" val="27710043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smtClean="0"/>
              <a:t>四、人员录用</a:t>
            </a:r>
            <a:endParaRPr lang="zh-CN" altLang="zh-CN" sz="3200" dirty="0"/>
          </a:p>
        </p:txBody>
      </p:sp>
      <p:sp>
        <p:nvSpPr>
          <p:cNvPr id="10" name="标题 1"/>
          <p:cNvSpPr txBox="1"/>
          <p:nvPr/>
        </p:nvSpPr>
        <p:spPr>
          <a:xfrm>
            <a:off x="251520" y="1193797"/>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en-US" sz="2000" dirty="0" smtClean="0"/>
              <a:t>（二）人员录用流程</a:t>
            </a:r>
            <a:endParaRPr lang="zh-CN" altLang="en-US" sz="2000" dirty="0"/>
          </a:p>
        </p:txBody>
      </p:sp>
      <p:sp>
        <p:nvSpPr>
          <p:cNvPr id="11" name="内容占位符 2"/>
          <p:cNvSpPr txBox="1">
            <a:spLocks/>
          </p:cNvSpPr>
          <p:nvPr/>
        </p:nvSpPr>
        <p:spPr>
          <a:xfrm>
            <a:off x="628650" y="2227937"/>
            <a:ext cx="7886700" cy="624999"/>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endParaRPr lang="zh-CN" altLang="en-US" sz="1800" dirty="0"/>
          </a:p>
        </p:txBody>
      </p:sp>
      <p:graphicFrame>
        <p:nvGraphicFramePr>
          <p:cNvPr id="2" name="图示 1"/>
          <p:cNvGraphicFramePr/>
          <p:nvPr>
            <p:extLst>
              <p:ext uri="{D42A27DB-BD31-4B8C-83A1-F6EECF244321}">
                <p14:modId xmlns:p14="http://schemas.microsoft.com/office/powerpoint/2010/main" xmlns="" val="3550787468"/>
              </p:ext>
            </p:extLst>
          </p:nvPr>
        </p:nvGraphicFramePr>
        <p:xfrm>
          <a:off x="1524000" y="2060848"/>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5866953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dirty="0" smtClean="0"/>
              <a:t>第三节 人事考评</a:t>
            </a:r>
            <a:endParaRPr lang="zh-CN" altLang="zh-CN" dirty="0"/>
          </a:p>
        </p:txBody>
      </p:sp>
      <p:sp>
        <p:nvSpPr>
          <p:cNvPr id="10" name="标题 1"/>
          <p:cNvSpPr txBox="1"/>
          <p:nvPr/>
        </p:nvSpPr>
        <p:spPr>
          <a:xfrm>
            <a:off x="251520" y="1193797"/>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en-US" sz="2000" dirty="0" smtClean="0"/>
              <a:t>一、人事考评的功能与要素</a:t>
            </a:r>
            <a:endParaRPr lang="zh-CN" altLang="en-US" sz="2000" dirty="0"/>
          </a:p>
        </p:txBody>
      </p:sp>
      <p:sp>
        <p:nvSpPr>
          <p:cNvPr id="5" name="内容占位符 2"/>
          <p:cNvSpPr txBox="1">
            <a:spLocks/>
          </p:cNvSpPr>
          <p:nvPr/>
        </p:nvSpPr>
        <p:spPr>
          <a:xfrm>
            <a:off x="659452" y="1844825"/>
            <a:ext cx="7886700" cy="57606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ct val="0"/>
              </a:spcBef>
              <a:buNone/>
            </a:pPr>
            <a:r>
              <a:rPr lang="zh-CN" altLang="en-US" sz="1800" dirty="0" smtClean="0"/>
              <a:t>（一）人事考评的功能</a:t>
            </a:r>
            <a:endParaRPr lang="zh-CN" altLang="en-US" sz="1800" dirty="0"/>
          </a:p>
        </p:txBody>
      </p:sp>
      <p:graphicFrame>
        <p:nvGraphicFramePr>
          <p:cNvPr id="6" name="图示 5"/>
          <p:cNvGraphicFramePr/>
          <p:nvPr>
            <p:extLst>
              <p:ext uri="{D42A27DB-BD31-4B8C-83A1-F6EECF244321}">
                <p14:modId xmlns:p14="http://schemas.microsoft.com/office/powerpoint/2010/main" xmlns="" val="622507581"/>
              </p:ext>
            </p:extLst>
          </p:nvPr>
        </p:nvGraphicFramePr>
        <p:xfrm>
          <a:off x="1547664" y="2145648"/>
          <a:ext cx="6048672" cy="40324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6734492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nSpc>
                <a:spcPct val="100000"/>
              </a:lnSpc>
            </a:pPr>
            <a:r>
              <a:rPr lang="zh-CN" altLang="en-US" sz="3200" dirty="0"/>
              <a:t>一、人事考评的功能与要素</a:t>
            </a:r>
          </a:p>
        </p:txBody>
      </p:sp>
      <p:sp>
        <p:nvSpPr>
          <p:cNvPr id="5" name="内容占位符 2"/>
          <p:cNvSpPr txBox="1">
            <a:spLocks/>
          </p:cNvSpPr>
          <p:nvPr/>
        </p:nvSpPr>
        <p:spPr>
          <a:xfrm>
            <a:off x="628650" y="1388793"/>
            <a:ext cx="7886700" cy="57606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ct val="0"/>
              </a:spcBef>
              <a:buNone/>
            </a:pPr>
            <a:r>
              <a:rPr lang="zh-CN" altLang="en-US" sz="1800" dirty="0" smtClean="0"/>
              <a:t>（二）人事考评的要素</a:t>
            </a:r>
            <a:endParaRPr lang="zh-CN" altLang="en-US" sz="1800" dirty="0"/>
          </a:p>
        </p:txBody>
      </p:sp>
      <p:sp>
        <p:nvSpPr>
          <p:cNvPr id="7" name="内容占位符 2"/>
          <p:cNvSpPr txBox="1">
            <a:spLocks/>
          </p:cNvSpPr>
          <p:nvPr/>
        </p:nvSpPr>
        <p:spPr>
          <a:xfrm>
            <a:off x="597848" y="1836809"/>
            <a:ext cx="7886700" cy="624999"/>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50000"/>
              </a:lnSpc>
              <a:spcBef>
                <a:spcPct val="0"/>
              </a:spcBef>
              <a:buNone/>
            </a:pPr>
            <a:r>
              <a:rPr lang="zh-CN" altLang="en-US" sz="1800" dirty="0" smtClean="0"/>
              <a:t>考评要素就是从哪些方面去考核和评价一个人。确定考核要素之后再完善人事考评指标体系。</a:t>
            </a:r>
            <a:endParaRPr lang="zh-CN" altLang="en-US" sz="1800" dirty="0"/>
          </a:p>
        </p:txBody>
      </p:sp>
      <p:grpSp>
        <p:nvGrpSpPr>
          <p:cNvPr id="8" name="组合 7"/>
          <p:cNvGrpSpPr/>
          <p:nvPr/>
        </p:nvGrpSpPr>
        <p:grpSpPr>
          <a:xfrm>
            <a:off x="796782" y="2924942"/>
            <a:ext cx="3384376" cy="3096345"/>
            <a:chOff x="827584" y="2996951"/>
            <a:chExt cx="3384376" cy="3384377"/>
          </a:xfrm>
        </p:grpSpPr>
        <p:sp>
          <p:nvSpPr>
            <p:cNvPr id="12" name="矩形 11"/>
            <p:cNvSpPr/>
            <p:nvPr/>
          </p:nvSpPr>
          <p:spPr>
            <a:xfrm>
              <a:off x="827584" y="3021080"/>
              <a:ext cx="3384376" cy="336024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3" name="椭圆 12"/>
            <p:cNvSpPr/>
            <p:nvPr/>
          </p:nvSpPr>
          <p:spPr>
            <a:xfrm>
              <a:off x="1169851" y="3937958"/>
              <a:ext cx="1057617" cy="754341"/>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smtClean="0"/>
                <a:t>职业品德</a:t>
              </a:r>
              <a:endParaRPr lang="zh-CN" altLang="en-US" dirty="0"/>
            </a:p>
          </p:txBody>
        </p:sp>
        <p:sp>
          <p:nvSpPr>
            <p:cNvPr id="14" name="矩形 13"/>
            <p:cNvSpPr/>
            <p:nvPr/>
          </p:nvSpPr>
          <p:spPr>
            <a:xfrm>
              <a:off x="827584" y="2996951"/>
              <a:ext cx="3384376" cy="640113"/>
            </a:xfrm>
            <a:prstGeom prst="rect">
              <a:avLst/>
            </a:prstGeom>
            <a:solidFill>
              <a:srgbClr val="D96C31"/>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000" dirty="0" smtClean="0">
                  <a:solidFill>
                    <a:schemeClr val="bg1"/>
                  </a:solidFill>
                </a:rPr>
                <a:t>基本考评要素</a:t>
              </a:r>
              <a:endParaRPr lang="zh-CN" altLang="en-US" sz="2000" dirty="0">
                <a:solidFill>
                  <a:schemeClr val="bg1"/>
                </a:solidFill>
              </a:endParaRPr>
            </a:p>
          </p:txBody>
        </p:sp>
        <p:sp>
          <p:nvSpPr>
            <p:cNvPr id="15" name="椭圆 14"/>
            <p:cNvSpPr/>
            <p:nvPr/>
          </p:nvSpPr>
          <p:spPr>
            <a:xfrm>
              <a:off x="2689383" y="5172571"/>
              <a:ext cx="1027978" cy="754341"/>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smtClean="0"/>
                <a:t>工作业绩</a:t>
              </a:r>
              <a:endParaRPr lang="zh-CN" altLang="en-US" dirty="0"/>
            </a:p>
          </p:txBody>
        </p:sp>
        <p:sp>
          <p:nvSpPr>
            <p:cNvPr id="17" name="椭圆 16"/>
            <p:cNvSpPr/>
            <p:nvPr/>
          </p:nvSpPr>
          <p:spPr>
            <a:xfrm>
              <a:off x="2810997" y="3912408"/>
              <a:ext cx="1027978" cy="754341"/>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smtClean="0"/>
                <a:t>工作态度</a:t>
              </a:r>
              <a:endParaRPr lang="zh-CN" altLang="en-US" dirty="0"/>
            </a:p>
          </p:txBody>
        </p:sp>
        <p:sp>
          <p:nvSpPr>
            <p:cNvPr id="18" name="椭圆 17"/>
            <p:cNvSpPr/>
            <p:nvPr/>
          </p:nvSpPr>
          <p:spPr>
            <a:xfrm>
              <a:off x="1139255" y="5095519"/>
              <a:ext cx="1027978" cy="754341"/>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smtClean="0"/>
                <a:t>工作能力</a:t>
              </a:r>
              <a:endParaRPr lang="zh-CN" altLang="en-US" dirty="0"/>
            </a:p>
          </p:txBody>
        </p:sp>
      </p:grpSp>
      <p:sp>
        <p:nvSpPr>
          <p:cNvPr id="19" name="椭圆 18"/>
          <p:cNvSpPr/>
          <p:nvPr/>
        </p:nvSpPr>
        <p:spPr>
          <a:xfrm>
            <a:off x="5981358" y="3477785"/>
            <a:ext cx="1722167" cy="1659515"/>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000" dirty="0">
                <a:solidFill>
                  <a:schemeClr val="bg1"/>
                </a:solidFill>
              </a:rPr>
              <a:t>根据考评对象确定考核要素</a:t>
            </a:r>
          </a:p>
        </p:txBody>
      </p:sp>
      <p:sp>
        <p:nvSpPr>
          <p:cNvPr id="4" name="加号 3"/>
          <p:cNvSpPr/>
          <p:nvPr/>
        </p:nvSpPr>
        <p:spPr>
          <a:xfrm>
            <a:off x="4541198" y="3761674"/>
            <a:ext cx="1080120" cy="1080120"/>
          </a:xfrm>
          <a:prstGeom prst="mathPlus">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xmlns="" val="1276446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nSpc>
                <a:spcPct val="100000"/>
              </a:lnSpc>
            </a:pPr>
            <a:r>
              <a:rPr lang="zh-CN" altLang="en-US" sz="3200" dirty="0" smtClean="0"/>
              <a:t>二、</a:t>
            </a:r>
            <a:r>
              <a:rPr lang="zh-CN" altLang="en-US" sz="3200" dirty="0"/>
              <a:t>人事考评</a:t>
            </a:r>
            <a:r>
              <a:rPr lang="zh-CN" altLang="en-US" sz="3200" dirty="0" smtClean="0"/>
              <a:t>的方法</a:t>
            </a:r>
            <a:endParaRPr lang="zh-CN" altLang="en-US" sz="3200" dirty="0"/>
          </a:p>
        </p:txBody>
      </p:sp>
      <p:graphicFrame>
        <p:nvGraphicFramePr>
          <p:cNvPr id="2" name="图示 1"/>
          <p:cNvGraphicFramePr/>
          <p:nvPr>
            <p:extLst>
              <p:ext uri="{D42A27DB-BD31-4B8C-83A1-F6EECF244321}">
                <p14:modId xmlns:p14="http://schemas.microsoft.com/office/powerpoint/2010/main" xmlns="" val="2308362993"/>
              </p:ext>
            </p:extLst>
          </p:nvPr>
        </p:nvGraphicFramePr>
        <p:xfrm>
          <a:off x="1277634" y="1700808"/>
          <a:ext cx="6588732" cy="4392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0284528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nSpc>
                <a:spcPct val="100000"/>
              </a:lnSpc>
            </a:pPr>
            <a:r>
              <a:rPr lang="zh-CN" altLang="en-US" sz="3200" dirty="0" smtClean="0"/>
              <a:t>三、人事考评的工作程序</a:t>
            </a:r>
            <a:endParaRPr lang="zh-CN" altLang="en-US" sz="3200" dirty="0"/>
          </a:p>
        </p:txBody>
      </p:sp>
      <p:graphicFrame>
        <p:nvGraphicFramePr>
          <p:cNvPr id="2" name="图示 1"/>
          <p:cNvGraphicFramePr/>
          <p:nvPr>
            <p:extLst>
              <p:ext uri="{D42A27DB-BD31-4B8C-83A1-F6EECF244321}">
                <p14:modId xmlns:p14="http://schemas.microsoft.com/office/powerpoint/2010/main" xmlns="" val="2707140958"/>
              </p:ext>
            </p:extLst>
          </p:nvPr>
        </p:nvGraphicFramePr>
        <p:xfrm>
          <a:off x="1277634" y="1700808"/>
          <a:ext cx="6588732" cy="4392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9998949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88640"/>
            <a:ext cx="7992888" cy="648072"/>
          </a:xfrm>
        </p:spPr>
        <p:txBody>
          <a:bodyPr/>
          <a:lstStyle/>
          <a:p>
            <a:r>
              <a:rPr lang="zh-CN" altLang="en-US" dirty="0" smtClean="0"/>
              <a:t>第四节 人员</a:t>
            </a:r>
            <a:r>
              <a:rPr lang="zh-CN" altLang="en-US" dirty="0"/>
              <a:t>的培训与发展</a:t>
            </a:r>
          </a:p>
        </p:txBody>
      </p:sp>
      <p:sp>
        <p:nvSpPr>
          <p:cNvPr id="8" name="标题 1"/>
          <p:cNvSpPr txBox="1"/>
          <p:nvPr/>
        </p:nvSpPr>
        <p:spPr>
          <a:xfrm>
            <a:off x="251520" y="1193797"/>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en-US" sz="2000" dirty="0" smtClean="0"/>
              <a:t>一、人员培训的功能</a:t>
            </a:r>
            <a:endParaRPr lang="zh-CN" altLang="en-US" sz="2000" dirty="0"/>
          </a:p>
        </p:txBody>
      </p:sp>
      <p:sp>
        <p:nvSpPr>
          <p:cNvPr id="9" name="内容占位符 2"/>
          <p:cNvSpPr txBox="1">
            <a:spLocks/>
          </p:cNvSpPr>
          <p:nvPr/>
        </p:nvSpPr>
        <p:spPr>
          <a:xfrm>
            <a:off x="659452" y="1844825"/>
            <a:ext cx="8017004" cy="57606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pPr>
            <a:r>
              <a:rPr lang="zh-CN" altLang="en-US" sz="1800" dirty="0" smtClean="0"/>
              <a:t>有效的人员培训，是提升组织综合能力的过程，对组织的发展有重要的作用。</a:t>
            </a:r>
            <a:endParaRPr lang="zh-CN" altLang="en-US" sz="1800" dirty="0"/>
          </a:p>
        </p:txBody>
      </p:sp>
      <p:graphicFrame>
        <p:nvGraphicFramePr>
          <p:cNvPr id="10" name="图示 9"/>
          <p:cNvGraphicFramePr/>
          <p:nvPr>
            <p:extLst>
              <p:ext uri="{D42A27DB-BD31-4B8C-83A1-F6EECF244321}">
                <p14:modId xmlns:p14="http://schemas.microsoft.com/office/powerpoint/2010/main" xmlns="" val="3981095704"/>
              </p:ext>
            </p:extLst>
          </p:nvPr>
        </p:nvGraphicFramePr>
        <p:xfrm>
          <a:off x="1547664" y="2145648"/>
          <a:ext cx="6048672" cy="40324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6974168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88640"/>
            <a:ext cx="7992888" cy="648072"/>
          </a:xfrm>
        </p:spPr>
        <p:txBody>
          <a:bodyPr/>
          <a:lstStyle/>
          <a:p>
            <a:r>
              <a:rPr lang="zh-CN" altLang="en-US" sz="3200" dirty="0" smtClean="0"/>
              <a:t>二、人员培训的任务</a:t>
            </a:r>
            <a:endParaRPr lang="zh-CN" altLang="en-US" sz="3200" dirty="0"/>
          </a:p>
        </p:txBody>
      </p:sp>
      <p:graphicFrame>
        <p:nvGraphicFramePr>
          <p:cNvPr id="3" name="图示 2"/>
          <p:cNvGraphicFramePr/>
          <p:nvPr>
            <p:extLst>
              <p:ext uri="{D42A27DB-BD31-4B8C-83A1-F6EECF244321}">
                <p14:modId xmlns:p14="http://schemas.microsoft.com/office/powerpoint/2010/main" xmlns="" val="1039595185"/>
              </p:ext>
            </p:extLst>
          </p:nvPr>
        </p:nvGraphicFramePr>
        <p:xfrm>
          <a:off x="1524000" y="198884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7116438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nSpc>
                <a:spcPct val="100000"/>
              </a:lnSpc>
            </a:pPr>
            <a:r>
              <a:rPr lang="zh-CN" altLang="en-US" sz="3200" dirty="0" smtClean="0"/>
              <a:t>三、人员培训的方法</a:t>
            </a:r>
            <a:endParaRPr lang="zh-CN" altLang="en-US" sz="3200" dirty="0"/>
          </a:p>
        </p:txBody>
      </p:sp>
      <p:sp>
        <p:nvSpPr>
          <p:cNvPr id="5" name="内容占位符 2"/>
          <p:cNvSpPr txBox="1">
            <a:spLocks/>
          </p:cNvSpPr>
          <p:nvPr/>
        </p:nvSpPr>
        <p:spPr>
          <a:xfrm>
            <a:off x="628650" y="1388793"/>
            <a:ext cx="7886700" cy="57606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ct val="0"/>
              </a:spcBef>
              <a:buNone/>
            </a:pPr>
            <a:r>
              <a:rPr lang="zh-CN" altLang="en-US" sz="1800" dirty="0" smtClean="0"/>
              <a:t>（一）培训分类</a:t>
            </a:r>
            <a:endParaRPr lang="zh-CN" altLang="en-US" sz="1800" dirty="0"/>
          </a:p>
        </p:txBody>
      </p:sp>
      <p:graphicFrame>
        <p:nvGraphicFramePr>
          <p:cNvPr id="2" name="图示 1"/>
          <p:cNvGraphicFramePr/>
          <p:nvPr>
            <p:extLst>
              <p:ext uri="{D42A27DB-BD31-4B8C-83A1-F6EECF244321}">
                <p14:modId xmlns:p14="http://schemas.microsoft.com/office/powerpoint/2010/main" xmlns="" val="1247366951"/>
              </p:ext>
            </p:extLst>
          </p:nvPr>
        </p:nvGraphicFramePr>
        <p:xfrm>
          <a:off x="1524000" y="213285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6762736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nSpc>
                <a:spcPct val="100000"/>
              </a:lnSpc>
            </a:pPr>
            <a:r>
              <a:rPr lang="zh-CN" altLang="en-US" sz="3200" dirty="0" smtClean="0"/>
              <a:t>三、人员培训的方法</a:t>
            </a:r>
            <a:endParaRPr lang="zh-CN" altLang="en-US" sz="3200" dirty="0"/>
          </a:p>
        </p:txBody>
      </p:sp>
      <p:sp>
        <p:nvSpPr>
          <p:cNvPr id="5" name="内容占位符 2"/>
          <p:cNvSpPr txBox="1">
            <a:spLocks/>
          </p:cNvSpPr>
          <p:nvPr/>
        </p:nvSpPr>
        <p:spPr>
          <a:xfrm>
            <a:off x="628650" y="1388793"/>
            <a:ext cx="7886700" cy="57606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ct val="0"/>
              </a:spcBef>
              <a:buNone/>
            </a:pPr>
            <a:r>
              <a:rPr lang="zh-CN" altLang="en-US" sz="1800" dirty="0" smtClean="0"/>
              <a:t>（二）培训的方法</a:t>
            </a:r>
            <a:endParaRPr lang="zh-CN" altLang="en-US" sz="1800" dirty="0"/>
          </a:p>
        </p:txBody>
      </p:sp>
      <p:sp>
        <p:nvSpPr>
          <p:cNvPr id="6" name="内容占位符 2"/>
          <p:cNvSpPr txBox="1">
            <a:spLocks/>
          </p:cNvSpPr>
          <p:nvPr/>
        </p:nvSpPr>
        <p:spPr>
          <a:xfrm>
            <a:off x="563498" y="1772816"/>
            <a:ext cx="8017004" cy="57606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en-US" altLang="zh-CN" sz="1800" dirty="0" smtClean="0"/>
              <a:t>1. </a:t>
            </a:r>
            <a:r>
              <a:rPr lang="zh-CN" altLang="en-US" sz="1800" dirty="0" smtClean="0"/>
              <a:t>讲授法</a:t>
            </a:r>
            <a:endParaRPr lang="en-US" altLang="zh-CN" sz="1800" dirty="0" smtClean="0"/>
          </a:p>
          <a:p>
            <a:pPr marL="0" indent="457200">
              <a:spcBef>
                <a:spcPct val="0"/>
              </a:spcBef>
              <a:buNone/>
            </a:pPr>
            <a:r>
              <a:rPr lang="zh-CN" altLang="en-US" sz="1800" dirty="0" smtClean="0"/>
              <a:t>运用</a:t>
            </a:r>
            <a:r>
              <a:rPr lang="zh-CN" altLang="en-US" sz="1800" dirty="0"/>
              <a:t>方便，便于培训者控制整个过程</a:t>
            </a:r>
            <a:r>
              <a:rPr lang="zh-CN" altLang="en-US" sz="1800" dirty="0" smtClean="0"/>
              <a:t>。但单向</a:t>
            </a:r>
            <a:r>
              <a:rPr lang="zh-CN" altLang="en-US" sz="1800" dirty="0"/>
              <a:t>信息传递，反馈效果差。</a:t>
            </a:r>
          </a:p>
          <a:p>
            <a:pPr marL="0" indent="457200">
              <a:spcBef>
                <a:spcPct val="0"/>
              </a:spcBef>
              <a:buNone/>
            </a:pPr>
            <a:r>
              <a:rPr lang="zh-CN" altLang="en-US" sz="1800" dirty="0"/>
              <a:t>常被用于一些理念性知识的培训。</a:t>
            </a:r>
          </a:p>
          <a:p>
            <a:pPr marL="0" indent="457200">
              <a:spcBef>
                <a:spcPct val="0"/>
              </a:spcBef>
              <a:buNone/>
            </a:pPr>
            <a:endParaRPr lang="zh-CN" altLang="en-US" sz="1800" dirty="0"/>
          </a:p>
        </p:txBody>
      </p:sp>
      <p:pic>
        <p:nvPicPr>
          <p:cNvPr id="1028" name="Picture 4" descr="https://timgsa.baidu.com/timg?image&amp;quality=80&amp;size=b9999_10000&amp;sec=1548438446084&amp;di=b887a342205d5658a7c04b037780ee3f&amp;imgtype=0&amp;src=http%3A%2F%2Fpic43.photophoto.cn%2F20170607%2F0017029550483352_b.jp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b="2589"/>
          <a:stretch/>
        </p:blipFill>
        <p:spPr bwMode="auto">
          <a:xfrm>
            <a:off x="1842831" y="2924944"/>
            <a:ext cx="5458338" cy="353085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727082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xmlns="" val="1862231545"/>
              </p:ext>
            </p:extLst>
          </p:nvPr>
        </p:nvGraphicFramePr>
        <p:xfrm>
          <a:off x="851756" y="3789040"/>
          <a:ext cx="7440488" cy="2448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标题 1"/>
          <p:cNvSpPr txBox="1">
            <a:spLocks/>
          </p:cNvSpPr>
          <p:nvPr/>
        </p:nvSpPr>
        <p:spPr>
          <a:xfrm>
            <a:off x="107504" y="188640"/>
            <a:ext cx="8856984" cy="706923"/>
          </a:xfrm>
          <a:prstGeom prst="rect">
            <a:avLst/>
          </a:prstGeom>
        </p:spPr>
        <p:txBody>
          <a:bodyPr>
            <a:no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smtClean="0"/>
              <a:t>二、人员配备的工作内容</a:t>
            </a:r>
            <a:endParaRPr lang="zh-CN" altLang="zh-CN" sz="3200" dirty="0"/>
          </a:p>
        </p:txBody>
      </p:sp>
      <p:pic>
        <p:nvPicPr>
          <p:cNvPr id="1026" name="Picture 2" descr="https://ss0.bdstatic.com/70cFvHSh_Q1YnxGkpoWK1HF6hhy/it/u=4071716134,1058103936&amp;fm=26&amp;gp=0.jpg"/>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1547664" y="3140968"/>
            <a:ext cx="1512168" cy="1509144"/>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https://ss2.bdstatic.com/70cFvnSh_Q1YnxGkpoWK1HF6hhy/it/u=2309733120,3508825290&amp;fm=26&amp;gp=0.jpg"/>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3419872" y="2334479"/>
            <a:ext cx="1584176" cy="1742593"/>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https://ss0.bdstatic.com/70cFuHSh_Q1YnxGkpoWK1HF6hhy/it/u=2737870337,3043236747&amp;fm=26&amp;gp=0.jpg"/>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5436096" y="1844824"/>
            <a:ext cx="1872208" cy="180481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331766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nSpc>
                <a:spcPct val="100000"/>
              </a:lnSpc>
            </a:pPr>
            <a:r>
              <a:rPr lang="zh-CN" altLang="en-US" sz="3200" dirty="0" smtClean="0"/>
              <a:t>三、人员培训的方法</a:t>
            </a:r>
            <a:endParaRPr lang="zh-CN" altLang="en-US" sz="3200" dirty="0"/>
          </a:p>
        </p:txBody>
      </p:sp>
      <p:sp>
        <p:nvSpPr>
          <p:cNvPr id="5" name="内容占位符 2"/>
          <p:cNvSpPr txBox="1">
            <a:spLocks/>
          </p:cNvSpPr>
          <p:nvPr/>
        </p:nvSpPr>
        <p:spPr>
          <a:xfrm>
            <a:off x="628650" y="1282107"/>
            <a:ext cx="7886700" cy="57606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ct val="0"/>
              </a:spcBef>
              <a:buNone/>
            </a:pPr>
            <a:r>
              <a:rPr lang="zh-CN" altLang="en-US" sz="1800" dirty="0" smtClean="0"/>
              <a:t>（二）培训的方法</a:t>
            </a:r>
            <a:endParaRPr lang="zh-CN" altLang="en-US" sz="1800" dirty="0"/>
          </a:p>
        </p:txBody>
      </p:sp>
      <p:sp>
        <p:nvSpPr>
          <p:cNvPr id="6" name="内容占位符 2"/>
          <p:cNvSpPr txBox="1">
            <a:spLocks/>
          </p:cNvSpPr>
          <p:nvPr/>
        </p:nvSpPr>
        <p:spPr>
          <a:xfrm>
            <a:off x="563498" y="1700808"/>
            <a:ext cx="8017004" cy="57606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en-US" altLang="zh-CN" sz="1800" dirty="0" smtClean="0"/>
              <a:t>2. </a:t>
            </a:r>
            <a:r>
              <a:rPr lang="zh-CN" altLang="en-US" sz="1800" dirty="0" smtClean="0"/>
              <a:t>视听技术法</a:t>
            </a:r>
            <a:endParaRPr lang="en-US" altLang="zh-CN" sz="1800" dirty="0" smtClean="0"/>
          </a:p>
          <a:p>
            <a:pPr marL="0" indent="457200">
              <a:spcBef>
                <a:spcPct val="0"/>
              </a:spcBef>
              <a:buNone/>
            </a:pPr>
            <a:r>
              <a:rPr lang="zh-CN" altLang="en-US" sz="1800" dirty="0"/>
              <a:t>运用视觉与听觉的感知方式，直观鲜明；但学员的反馈与实践较差，且制作和购买的成本高，内容易过时</a:t>
            </a:r>
            <a:r>
              <a:rPr lang="zh-CN" altLang="en-US" sz="1800" dirty="0" smtClean="0"/>
              <a:t>。它</a:t>
            </a:r>
            <a:r>
              <a:rPr lang="zh-CN" altLang="en-US" sz="1800" dirty="0"/>
              <a:t>多用于介绍组织概况、传授技能等方面的培训，也可用于概念性知识的培训。</a:t>
            </a:r>
          </a:p>
          <a:p>
            <a:pPr marL="0" indent="457200">
              <a:spcBef>
                <a:spcPct val="0"/>
              </a:spcBef>
              <a:buNone/>
            </a:pPr>
            <a:endParaRPr lang="zh-CN" altLang="en-US" sz="1800" dirty="0"/>
          </a:p>
        </p:txBody>
      </p:sp>
      <p:pic>
        <p:nvPicPr>
          <p:cNvPr id="1026" name="Picture 2" descr="https://ss0.bdstatic.com/70cFuHSh_Q1YnxGkpoWK1HF6hhy/it/u=1852387193,476107997&amp;fm=26&amp;gp=0.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65251" y="3040721"/>
            <a:ext cx="4613498" cy="346012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680994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nSpc>
                <a:spcPct val="100000"/>
              </a:lnSpc>
            </a:pPr>
            <a:r>
              <a:rPr lang="zh-CN" altLang="en-US" sz="3200" dirty="0" smtClean="0"/>
              <a:t>三、人员培训的方法</a:t>
            </a:r>
            <a:endParaRPr lang="zh-CN" altLang="en-US" sz="3200" dirty="0"/>
          </a:p>
        </p:txBody>
      </p:sp>
      <p:sp>
        <p:nvSpPr>
          <p:cNvPr id="5" name="内容占位符 2"/>
          <p:cNvSpPr txBox="1">
            <a:spLocks/>
          </p:cNvSpPr>
          <p:nvPr/>
        </p:nvSpPr>
        <p:spPr>
          <a:xfrm>
            <a:off x="628650" y="1282107"/>
            <a:ext cx="7886700" cy="57606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ct val="0"/>
              </a:spcBef>
              <a:buNone/>
            </a:pPr>
            <a:r>
              <a:rPr lang="zh-CN" altLang="en-US" sz="1800" dirty="0" smtClean="0"/>
              <a:t>（二）培训的方法</a:t>
            </a:r>
            <a:endParaRPr lang="zh-CN" altLang="en-US" sz="1800" dirty="0"/>
          </a:p>
        </p:txBody>
      </p:sp>
      <p:sp>
        <p:nvSpPr>
          <p:cNvPr id="6" name="内容占位符 2"/>
          <p:cNvSpPr txBox="1">
            <a:spLocks/>
          </p:cNvSpPr>
          <p:nvPr/>
        </p:nvSpPr>
        <p:spPr>
          <a:xfrm>
            <a:off x="563498" y="1700808"/>
            <a:ext cx="8017004" cy="57606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en-US" altLang="zh-CN" sz="1800" dirty="0" smtClean="0"/>
              <a:t>3. </a:t>
            </a:r>
            <a:r>
              <a:rPr lang="zh-CN" altLang="en-US" sz="1800" dirty="0" smtClean="0"/>
              <a:t>讨论</a:t>
            </a:r>
            <a:r>
              <a:rPr lang="zh-CN" altLang="en-US" sz="1800" dirty="0"/>
              <a:t>法</a:t>
            </a:r>
          </a:p>
          <a:p>
            <a:pPr marL="0" indent="457200">
              <a:spcBef>
                <a:spcPct val="0"/>
              </a:spcBef>
              <a:buNone/>
            </a:pPr>
            <a:r>
              <a:rPr lang="zh-CN" altLang="en-US" sz="1800" dirty="0"/>
              <a:t>按照费用与操作的复杂程序又可分成研讨会与一般小组讨论两种方式。两种方式的比较如下：</a:t>
            </a:r>
          </a:p>
        </p:txBody>
      </p:sp>
      <p:graphicFrame>
        <p:nvGraphicFramePr>
          <p:cNvPr id="7" name="表格 6"/>
          <p:cNvGraphicFramePr>
            <a:graphicFrameLocks noGrp="1"/>
          </p:cNvGraphicFramePr>
          <p:nvPr>
            <p:extLst>
              <p:ext uri="{D42A27DB-BD31-4B8C-83A1-F6EECF244321}">
                <p14:modId xmlns:p14="http://schemas.microsoft.com/office/powerpoint/2010/main" xmlns="" val="2936670497"/>
              </p:ext>
            </p:extLst>
          </p:nvPr>
        </p:nvGraphicFramePr>
        <p:xfrm>
          <a:off x="692113" y="2996952"/>
          <a:ext cx="7759774" cy="2579132"/>
        </p:xfrm>
        <a:graphic>
          <a:graphicData uri="http://schemas.openxmlformats.org/drawingml/2006/table">
            <a:tbl>
              <a:tblPr firstRow="1" firstCol="1" bandRow="1">
                <a:tableStyleId>{5DA37D80-6434-44D0-A028-1B22A696006F}</a:tableStyleId>
              </a:tblPr>
              <a:tblGrid>
                <a:gridCol w="1049458">
                  <a:extLst>
                    <a:ext uri="{9D8B030D-6E8A-4147-A177-3AD203B41FA5}">
                      <a16:colId xmlns:a16="http://schemas.microsoft.com/office/drawing/2014/main" xmlns="" val="20000"/>
                    </a:ext>
                  </a:extLst>
                </a:gridCol>
                <a:gridCol w="2236628">
                  <a:extLst>
                    <a:ext uri="{9D8B030D-6E8A-4147-A177-3AD203B41FA5}">
                      <a16:colId xmlns:a16="http://schemas.microsoft.com/office/drawing/2014/main" xmlns="" val="20001"/>
                    </a:ext>
                  </a:extLst>
                </a:gridCol>
                <a:gridCol w="2236628">
                  <a:extLst>
                    <a:ext uri="{9D8B030D-6E8A-4147-A177-3AD203B41FA5}">
                      <a16:colId xmlns:a16="http://schemas.microsoft.com/office/drawing/2014/main" xmlns="" val="20002"/>
                    </a:ext>
                  </a:extLst>
                </a:gridCol>
                <a:gridCol w="2237060">
                  <a:extLst>
                    <a:ext uri="{9D8B030D-6E8A-4147-A177-3AD203B41FA5}">
                      <a16:colId xmlns:a16="http://schemas.microsoft.com/office/drawing/2014/main" xmlns="" val="20003"/>
                    </a:ext>
                  </a:extLst>
                </a:gridCol>
              </a:tblGrid>
              <a:tr h="499375">
                <a:tc>
                  <a:txBody>
                    <a:bodyPr/>
                    <a:lstStyle/>
                    <a:p>
                      <a:pPr algn="ctr">
                        <a:lnSpc>
                          <a:spcPct val="100000"/>
                        </a:lnSpc>
                        <a:spcBef>
                          <a:spcPts val="0"/>
                        </a:spcBef>
                        <a:spcAft>
                          <a:spcPts val="0"/>
                        </a:spcAft>
                      </a:pPr>
                      <a:r>
                        <a:rPr lang="zh-CN" sz="1800" kern="100" dirty="0">
                          <a:effectLst/>
                        </a:rPr>
                        <a:t>方式</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tc>
                <a:tc>
                  <a:txBody>
                    <a:bodyPr/>
                    <a:lstStyle/>
                    <a:p>
                      <a:pPr algn="ctr">
                        <a:lnSpc>
                          <a:spcPct val="100000"/>
                        </a:lnSpc>
                        <a:spcBef>
                          <a:spcPts val="0"/>
                        </a:spcBef>
                        <a:spcAft>
                          <a:spcPts val="0"/>
                        </a:spcAft>
                        <a:buNone/>
                      </a:pPr>
                      <a:r>
                        <a:rPr lang="zh-CN" altLang="en-US" sz="1800" kern="100" dirty="0">
                          <a:effectLst/>
                        </a:rPr>
                        <a:t>特点</a:t>
                      </a:r>
                      <a:endParaRPr lang="zh-CN" altLang="en-US"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tc>
                <a:tc>
                  <a:txBody>
                    <a:bodyPr/>
                    <a:lstStyle/>
                    <a:p>
                      <a:pPr algn="ctr">
                        <a:lnSpc>
                          <a:spcPct val="100000"/>
                        </a:lnSpc>
                        <a:spcBef>
                          <a:spcPts val="0"/>
                        </a:spcBef>
                        <a:spcAft>
                          <a:spcPts val="0"/>
                        </a:spcAft>
                      </a:pPr>
                      <a:r>
                        <a:rPr lang="zh-CN" sz="1800" kern="100" dirty="0">
                          <a:effectLst/>
                        </a:rPr>
                        <a:t>优点</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tc>
                <a:tc>
                  <a:txBody>
                    <a:bodyPr/>
                    <a:lstStyle/>
                    <a:p>
                      <a:pPr algn="ctr">
                        <a:lnSpc>
                          <a:spcPct val="100000"/>
                        </a:lnSpc>
                        <a:spcBef>
                          <a:spcPts val="0"/>
                        </a:spcBef>
                        <a:spcAft>
                          <a:spcPts val="0"/>
                        </a:spcAft>
                      </a:pPr>
                      <a:r>
                        <a:rPr lang="zh-CN" sz="1800" kern="100" dirty="0">
                          <a:effectLst/>
                        </a:rPr>
                        <a:t>缺点</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tc>
                <a:extLst>
                  <a:ext uri="{0D108BD9-81ED-4DB2-BD59-A6C34878D82A}">
                    <a16:rowId xmlns:a16="http://schemas.microsoft.com/office/drawing/2014/main" xmlns="" val="10000"/>
                  </a:ext>
                </a:extLst>
              </a:tr>
              <a:tr h="961624">
                <a:tc>
                  <a:txBody>
                    <a:bodyPr/>
                    <a:lstStyle/>
                    <a:p>
                      <a:pPr algn="ctr">
                        <a:lnSpc>
                          <a:spcPct val="100000"/>
                        </a:lnSpc>
                        <a:spcBef>
                          <a:spcPts val="0"/>
                        </a:spcBef>
                        <a:spcAft>
                          <a:spcPts val="0"/>
                        </a:spcAft>
                      </a:pPr>
                      <a:r>
                        <a:rPr lang="zh-CN" altLang="en-US" sz="1800" b="0">
                          <a:sym typeface="+mn-ea"/>
                        </a:rPr>
                        <a:t>研讨会</a:t>
                      </a:r>
                      <a:endParaRPr lang="zh-CN" altLang="en-US" sz="1800" b="0" kern="100">
                        <a:effectLst/>
                        <a:latin typeface="微软雅黑" panose="020B0503020204020204" pitchFamily="34" charset="-122"/>
                        <a:ea typeface="微软雅黑" panose="020B0503020204020204" pitchFamily="34" charset="-122"/>
                        <a:cs typeface="宋体" panose="02010600030101010101" pitchFamily="2" charset="-122"/>
                        <a:sym typeface="+mn-ea"/>
                      </a:endParaRPr>
                    </a:p>
                  </a:txBody>
                  <a:tcPr marL="46254" marR="46254" marT="0" marB="0" anchor="ctr"/>
                </a:tc>
                <a:tc>
                  <a:txBody>
                    <a:bodyPr/>
                    <a:lstStyle/>
                    <a:p>
                      <a:pPr algn="just">
                        <a:lnSpc>
                          <a:spcPct val="100000"/>
                        </a:lnSpc>
                        <a:spcBef>
                          <a:spcPts val="0"/>
                        </a:spcBef>
                        <a:spcAft>
                          <a:spcPts val="0"/>
                        </a:spcAft>
                        <a:buNone/>
                      </a:pPr>
                      <a:r>
                        <a:rPr lang="zh-CN" altLang="en-US" sz="1600" kern="100" dirty="0">
                          <a:effectLst/>
                        </a:rPr>
                        <a:t>以专题演讲为主，中途或会后允许学员与演讲者进行交流沟通。</a:t>
                      </a:r>
                      <a:endParaRPr lang="zh-CN" altLang="en-US" sz="16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nchor="ctr"/>
                </a:tc>
                <a:tc>
                  <a:txBody>
                    <a:bodyPr/>
                    <a:lstStyle/>
                    <a:p>
                      <a:pPr algn="just">
                        <a:lnSpc>
                          <a:spcPct val="100000"/>
                        </a:lnSpc>
                        <a:spcBef>
                          <a:spcPts val="0"/>
                        </a:spcBef>
                        <a:spcAft>
                          <a:spcPts val="0"/>
                        </a:spcAft>
                      </a:pPr>
                      <a:r>
                        <a:rPr lang="zh-CN" sz="1600" kern="100" dirty="0">
                          <a:effectLst/>
                        </a:rPr>
                        <a:t>信息可以多向传递，与讲授法相比反馈效果较好。</a:t>
                      </a:r>
                      <a:endParaRPr lang="zh-CN" sz="16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nchor="ctr"/>
                </a:tc>
                <a:tc>
                  <a:txBody>
                    <a:bodyPr/>
                    <a:lstStyle/>
                    <a:p>
                      <a:pPr algn="just">
                        <a:lnSpc>
                          <a:spcPct val="100000"/>
                        </a:lnSpc>
                        <a:spcBef>
                          <a:spcPts val="0"/>
                        </a:spcBef>
                        <a:spcAft>
                          <a:spcPts val="0"/>
                        </a:spcAft>
                      </a:pPr>
                      <a:r>
                        <a:rPr lang="zh-CN" sz="1600" kern="100" dirty="0">
                          <a:effectLst/>
                        </a:rPr>
                        <a:t>费用较高。</a:t>
                      </a:r>
                      <a:endParaRPr lang="zh-CN" sz="16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nchor="ctr"/>
                </a:tc>
                <a:extLst>
                  <a:ext uri="{0D108BD9-81ED-4DB2-BD59-A6C34878D82A}">
                    <a16:rowId xmlns:a16="http://schemas.microsoft.com/office/drawing/2014/main" xmlns="" val="10001"/>
                  </a:ext>
                </a:extLst>
              </a:tr>
              <a:tr h="1118133">
                <a:tc>
                  <a:txBody>
                    <a:bodyPr/>
                    <a:lstStyle/>
                    <a:p>
                      <a:pPr algn="ctr">
                        <a:lnSpc>
                          <a:spcPct val="100000"/>
                        </a:lnSpc>
                        <a:spcBef>
                          <a:spcPts val="0"/>
                        </a:spcBef>
                        <a:spcAft>
                          <a:spcPts val="0"/>
                        </a:spcAft>
                      </a:pPr>
                      <a:r>
                        <a:rPr lang="zh-CN" altLang="en-US" sz="1800" b="0" dirty="0">
                          <a:sym typeface="+mn-ea"/>
                        </a:rPr>
                        <a:t>一般小组讨论</a:t>
                      </a:r>
                      <a:endParaRPr lang="zh-CN" altLang="en-US" sz="1800" b="0" kern="100" dirty="0">
                        <a:effectLst/>
                        <a:latin typeface="微软雅黑" panose="020B0503020204020204" pitchFamily="34" charset="-122"/>
                        <a:ea typeface="微软雅黑" panose="020B0503020204020204" pitchFamily="34" charset="-122"/>
                        <a:cs typeface="宋体" panose="02010600030101010101" pitchFamily="2" charset="-122"/>
                        <a:sym typeface="+mn-ea"/>
                      </a:endParaRPr>
                    </a:p>
                  </a:txBody>
                  <a:tcPr marL="46254" marR="46254" marT="0" marB="0" anchor="ctr"/>
                </a:tc>
                <a:tc>
                  <a:txBody>
                    <a:bodyPr/>
                    <a:lstStyle/>
                    <a:p>
                      <a:pPr algn="just">
                        <a:lnSpc>
                          <a:spcPct val="100000"/>
                        </a:lnSpc>
                        <a:spcBef>
                          <a:spcPts val="0"/>
                        </a:spcBef>
                        <a:spcAft>
                          <a:spcPts val="0"/>
                        </a:spcAft>
                        <a:buNone/>
                      </a:pPr>
                      <a:r>
                        <a:rPr lang="zh-CN" altLang="en-US" sz="1600" kern="100" dirty="0">
                          <a:effectLst/>
                        </a:rPr>
                        <a:t>信息交流时方式为多向传递</a:t>
                      </a:r>
                      <a:endParaRPr lang="zh-CN" altLang="en-US" sz="16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nchor="ctr"/>
                </a:tc>
                <a:tc>
                  <a:txBody>
                    <a:bodyPr/>
                    <a:lstStyle/>
                    <a:p>
                      <a:pPr algn="just">
                        <a:lnSpc>
                          <a:spcPct val="100000"/>
                        </a:lnSpc>
                        <a:spcBef>
                          <a:spcPts val="0"/>
                        </a:spcBef>
                        <a:spcAft>
                          <a:spcPts val="0"/>
                        </a:spcAft>
                      </a:pPr>
                      <a:r>
                        <a:rPr lang="zh-CN" sz="1600" kern="100" dirty="0">
                          <a:effectLst/>
                        </a:rPr>
                        <a:t>学员的参与度高，费用较低。</a:t>
                      </a:r>
                      <a:endParaRPr lang="zh-CN" sz="16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nchor="ctr"/>
                </a:tc>
                <a:tc>
                  <a:txBody>
                    <a:bodyPr/>
                    <a:lstStyle/>
                    <a:p>
                      <a:pPr algn="just">
                        <a:lnSpc>
                          <a:spcPct val="100000"/>
                        </a:lnSpc>
                        <a:spcBef>
                          <a:spcPts val="0"/>
                        </a:spcBef>
                        <a:spcAft>
                          <a:spcPts val="0"/>
                        </a:spcAft>
                      </a:pPr>
                      <a:r>
                        <a:rPr lang="zh-CN" sz="1600" kern="100" dirty="0">
                          <a:effectLst/>
                        </a:rPr>
                        <a:t>对培训教师的要求较高；多用于巩固知识，训练学员分析、解决问题的能力与人际交往能力。</a:t>
                      </a:r>
                      <a:endParaRPr lang="zh-CN" sz="16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nchor="ct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xmlns="" val="12945407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nSpc>
                <a:spcPct val="100000"/>
              </a:lnSpc>
            </a:pPr>
            <a:r>
              <a:rPr lang="zh-CN" altLang="en-US" sz="3200" dirty="0" smtClean="0"/>
              <a:t>三、人员培训的方法</a:t>
            </a:r>
            <a:endParaRPr lang="zh-CN" altLang="en-US" sz="3200" dirty="0"/>
          </a:p>
        </p:txBody>
      </p:sp>
      <p:sp>
        <p:nvSpPr>
          <p:cNvPr id="5" name="内容占位符 2"/>
          <p:cNvSpPr txBox="1">
            <a:spLocks/>
          </p:cNvSpPr>
          <p:nvPr/>
        </p:nvSpPr>
        <p:spPr>
          <a:xfrm>
            <a:off x="628650" y="1282107"/>
            <a:ext cx="7886700" cy="57606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ct val="0"/>
              </a:spcBef>
              <a:buNone/>
            </a:pPr>
            <a:r>
              <a:rPr lang="zh-CN" altLang="en-US" sz="1800" dirty="0" smtClean="0"/>
              <a:t>（二）培训的方法</a:t>
            </a:r>
            <a:endParaRPr lang="zh-CN" altLang="en-US" sz="1800" dirty="0"/>
          </a:p>
        </p:txBody>
      </p:sp>
      <p:sp>
        <p:nvSpPr>
          <p:cNvPr id="6" name="内容占位符 2"/>
          <p:cNvSpPr txBox="1">
            <a:spLocks/>
          </p:cNvSpPr>
          <p:nvPr/>
        </p:nvSpPr>
        <p:spPr>
          <a:xfrm>
            <a:off x="563498" y="1700808"/>
            <a:ext cx="8017004" cy="57606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en-US" altLang="zh-CN" sz="1800" dirty="0" smtClean="0"/>
              <a:t>4. </a:t>
            </a:r>
            <a:r>
              <a:rPr lang="zh-CN" altLang="en-US" sz="1800" dirty="0" smtClean="0"/>
              <a:t>案例</a:t>
            </a:r>
            <a:r>
              <a:rPr lang="zh-CN" altLang="en-US" sz="1800" dirty="0"/>
              <a:t>研讨</a:t>
            </a:r>
            <a:r>
              <a:rPr lang="zh-CN" altLang="en-US" sz="1800" dirty="0" smtClean="0"/>
              <a:t>法</a:t>
            </a:r>
            <a:endParaRPr lang="en-US" altLang="zh-CN" sz="1800" dirty="0" smtClean="0"/>
          </a:p>
          <a:p>
            <a:pPr marL="0" indent="457200">
              <a:spcBef>
                <a:spcPct val="0"/>
              </a:spcBef>
              <a:buNone/>
            </a:pPr>
            <a:r>
              <a:rPr lang="zh-CN" altLang="en-US" sz="1800" dirty="0" smtClean="0"/>
              <a:t>通过</a:t>
            </a:r>
            <a:r>
              <a:rPr lang="zh-CN" altLang="en-US" sz="1800" dirty="0"/>
              <a:t>向培训对象提供相关的背景资料，让其寻找合适的解决方法</a:t>
            </a:r>
            <a:r>
              <a:rPr lang="zh-CN" altLang="en-US" sz="1800" dirty="0" smtClean="0"/>
              <a:t>。使用费</a:t>
            </a:r>
            <a:r>
              <a:rPr lang="zh-CN" altLang="en-US" sz="1800" dirty="0"/>
              <a:t>用低，反馈效果好</a:t>
            </a:r>
            <a:r>
              <a:rPr lang="zh-CN" altLang="en-US" sz="1800" dirty="0" smtClean="0"/>
              <a:t>。可以训练</a:t>
            </a:r>
            <a:r>
              <a:rPr lang="zh-CN" altLang="en-US" sz="1800" dirty="0"/>
              <a:t>学员分析、解决问题的</a:t>
            </a:r>
            <a:r>
              <a:rPr lang="zh-CN" altLang="en-US" sz="1800" dirty="0" smtClean="0"/>
              <a:t>能力，多用于知识</a:t>
            </a:r>
            <a:r>
              <a:rPr lang="zh-CN" altLang="en-US" sz="1800" dirty="0"/>
              <a:t>类的培训</a:t>
            </a:r>
            <a:r>
              <a:rPr lang="zh-CN" altLang="en-US" sz="1800" dirty="0" smtClean="0"/>
              <a:t>。但需要</a:t>
            </a:r>
            <a:r>
              <a:rPr lang="zh-CN" altLang="en-US" sz="1800" dirty="0"/>
              <a:t>的时间较</a:t>
            </a:r>
            <a:r>
              <a:rPr lang="zh-CN" altLang="en-US" sz="1800" dirty="0" smtClean="0"/>
              <a:t>长，与</a:t>
            </a:r>
            <a:r>
              <a:rPr lang="zh-CN" altLang="en-US" sz="1800" dirty="0"/>
              <a:t>问题相关的资料有时可能不甚明了，影响分析的结果</a:t>
            </a:r>
            <a:r>
              <a:rPr lang="zh-CN" altLang="en-US" sz="1800" dirty="0" smtClean="0"/>
              <a:t>。</a:t>
            </a:r>
            <a:endParaRPr lang="zh-CN" altLang="en-US" sz="1800" dirty="0"/>
          </a:p>
          <a:p>
            <a:pPr marL="0" indent="457200">
              <a:spcBef>
                <a:spcPct val="0"/>
              </a:spcBef>
              <a:buNone/>
            </a:pPr>
            <a:endParaRPr lang="zh-CN" altLang="en-US" sz="1800" dirty="0"/>
          </a:p>
        </p:txBody>
      </p:sp>
      <p:pic>
        <p:nvPicPr>
          <p:cNvPr id="3074" name="Picture 2" descr="https://ss0.bdstatic.com/70cFuHSh_Q1YnxGkpoWK1HF6hhy/it/u=553831187,1822696013&amp;fm=26&amp;gp=0.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90750" y="2996952"/>
            <a:ext cx="4762500" cy="348615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713591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nSpc>
                <a:spcPct val="100000"/>
              </a:lnSpc>
            </a:pPr>
            <a:r>
              <a:rPr lang="zh-CN" altLang="en-US" sz="3200" dirty="0" smtClean="0"/>
              <a:t>三、人员培训的方法</a:t>
            </a:r>
            <a:endParaRPr lang="zh-CN" altLang="en-US" sz="3200" dirty="0"/>
          </a:p>
        </p:txBody>
      </p:sp>
      <p:sp>
        <p:nvSpPr>
          <p:cNvPr id="5" name="内容占位符 2"/>
          <p:cNvSpPr txBox="1">
            <a:spLocks/>
          </p:cNvSpPr>
          <p:nvPr/>
        </p:nvSpPr>
        <p:spPr>
          <a:xfrm>
            <a:off x="628650" y="1282107"/>
            <a:ext cx="7886700" cy="57606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ct val="0"/>
              </a:spcBef>
              <a:buNone/>
            </a:pPr>
            <a:r>
              <a:rPr lang="zh-CN" altLang="en-US" sz="1800" dirty="0" smtClean="0"/>
              <a:t>（二）培训的方法</a:t>
            </a:r>
            <a:endParaRPr lang="zh-CN" altLang="en-US" sz="1800" dirty="0"/>
          </a:p>
        </p:txBody>
      </p:sp>
      <p:sp>
        <p:nvSpPr>
          <p:cNvPr id="6" name="内容占位符 2"/>
          <p:cNvSpPr txBox="1">
            <a:spLocks/>
          </p:cNvSpPr>
          <p:nvPr/>
        </p:nvSpPr>
        <p:spPr>
          <a:xfrm>
            <a:off x="563498" y="1700808"/>
            <a:ext cx="8017004" cy="57606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en-US" altLang="zh-CN" sz="1800" dirty="0" smtClean="0"/>
              <a:t>5. </a:t>
            </a:r>
            <a:r>
              <a:rPr lang="zh-CN" altLang="en-US" sz="1800" dirty="0" smtClean="0"/>
              <a:t>角色扮演法</a:t>
            </a:r>
            <a:endParaRPr lang="en-US" altLang="zh-CN" sz="1800" dirty="0" smtClean="0"/>
          </a:p>
          <a:p>
            <a:pPr marL="0" indent="457200">
              <a:spcBef>
                <a:spcPct val="0"/>
              </a:spcBef>
              <a:buNone/>
            </a:pPr>
            <a:r>
              <a:rPr lang="zh-CN" altLang="en-US" sz="1800" dirty="0" smtClean="0"/>
              <a:t>让</a:t>
            </a:r>
            <a:r>
              <a:rPr lang="zh-CN" altLang="en-US" sz="1800" dirty="0"/>
              <a:t>受训者在培训教师设计的工作情境中扮演某个角色，其他学员与培训教师在学员表演后做适当的点评</a:t>
            </a:r>
            <a:r>
              <a:rPr lang="zh-CN" altLang="en-US" sz="1800" dirty="0" smtClean="0"/>
              <a:t>。信息</a:t>
            </a:r>
            <a:r>
              <a:rPr lang="zh-CN" altLang="en-US" sz="1800" dirty="0"/>
              <a:t>传递多向化，反馈效果好、实践性强、费用低</a:t>
            </a:r>
            <a:r>
              <a:rPr lang="zh-CN" altLang="en-US" sz="1800" dirty="0" smtClean="0"/>
              <a:t>。多</a:t>
            </a:r>
            <a:r>
              <a:rPr lang="zh-CN" altLang="en-US" sz="1800" dirty="0"/>
              <a:t>用于人际关系能力的训练</a:t>
            </a:r>
            <a:r>
              <a:rPr lang="zh-CN" altLang="en-US" sz="1800" dirty="0" smtClean="0"/>
              <a:t>。</a:t>
            </a:r>
            <a:endParaRPr lang="zh-CN" altLang="en-US" sz="1800" dirty="0"/>
          </a:p>
        </p:txBody>
      </p:sp>
      <p:pic>
        <p:nvPicPr>
          <p:cNvPr id="5122" name="Picture 2" descr="https://ss0.bdstatic.com/70cFuHSh_Q1YnxGkpoWK1HF6hhy/it/u=3973657895,1091987055&amp;fm=26&amp;gp=0.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38784" y="2996952"/>
            <a:ext cx="5066431" cy="338437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7558226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nSpc>
                <a:spcPct val="100000"/>
              </a:lnSpc>
            </a:pPr>
            <a:r>
              <a:rPr lang="zh-CN" altLang="en-US" sz="3200" dirty="0" smtClean="0"/>
              <a:t>三、人员培训的方法</a:t>
            </a:r>
            <a:endParaRPr lang="zh-CN" altLang="en-US" sz="3200" dirty="0"/>
          </a:p>
        </p:txBody>
      </p:sp>
      <p:sp>
        <p:nvSpPr>
          <p:cNvPr id="5" name="内容占位符 2"/>
          <p:cNvSpPr txBox="1">
            <a:spLocks/>
          </p:cNvSpPr>
          <p:nvPr/>
        </p:nvSpPr>
        <p:spPr>
          <a:xfrm>
            <a:off x="628650" y="1282107"/>
            <a:ext cx="7886700" cy="57606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ct val="0"/>
              </a:spcBef>
              <a:buNone/>
            </a:pPr>
            <a:r>
              <a:rPr lang="zh-CN" altLang="en-US" sz="1800" dirty="0" smtClean="0"/>
              <a:t>（二）培训的方法</a:t>
            </a:r>
            <a:endParaRPr lang="zh-CN" altLang="en-US" sz="1800" dirty="0"/>
          </a:p>
        </p:txBody>
      </p:sp>
      <p:sp>
        <p:nvSpPr>
          <p:cNvPr id="6" name="内容占位符 2"/>
          <p:cNvSpPr txBox="1">
            <a:spLocks/>
          </p:cNvSpPr>
          <p:nvPr/>
        </p:nvSpPr>
        <p:spPr>
          <a:xfrm>
            <a:off x="563498" y="1700808"/>
            <a:ext cx="8017004" cy="57606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en-US" altLang="zh-CN" sz="1800" dirty="0" smtClean="0"/>
              <a:t>5. </a:t>
            </a:r>
            <a:r>
              <a:rPr lang="zh-CN" altLang="en-US" sz="1800" dirty="0" smtClean="0"/>
              <a:t>互动</a:t>
            </a:r>
            <a:r>
              <a:rPr lang="zh-CN" altLang="en-US" sz="1800" dirty="0"/>
              <a:t>小组</a:t>
            </a:r>
            <a:r>
              <a:rPr lang="zh-CN" altLang="en-US" sz="1800" dirty="0" smtClean="0"/>
              <a:t>法</a:t>
            </a:r>
            <a:endParaRPr lang="en-US" altLang="zh-CN" sz="1800" dirty="0" smtClean="0"/>
          </a:p>
          <a:p>
            <a:pPr marL="0" indent="457200">
              <a:spcBef>
                <a:spcPct val="0"/>
              </a:spcBef>
              <a:buNone/>
            </a:pPr>
            <a:r>
              <a:rPr lang="zh-CN" altLang="en-US" sz="1800" dirty="0" smtClean="0"/>
              <a:t>让</a:t>
            </a:r>
            <a:r>
              <a:rPr lang="zh-CN" altLang="en-US" sz="1800" dirty="0"/>
              <a:t>学员通过培训活动中的亲身体验增强处理人际关系的能力</a:t>
            </a:r>
            <a:r>
              <a:rPr lang="zh-CN" altLang="en-US" sz="1800" dirty="0" smtClean="0"/>
              <a:t>。此</a:t>
            </a:r>
            <a:r>
              <a:rPr lang="zh-CN" altLang="en-US" sz="1800" dirty="0"/>
              <a:t>法主要适用于管理人员的实践训练与沟通训练。其优点是可明显提高人际关系与沟通的能力，但其效果在很大程度上依赖于培训教师的水平。</a:t>
            </a:r>
          </a:p>
        </p:txBody>
      </p:sp>
      <p:pic>
        <p:nvPicPr>
          <p:cNvPr id="6146" name="Picture 2" descr="https://ss1.bdstatic.com/70cFvXSh_Q1YnxGkpoWK1HF6hhy/it/u=2274219294,708737035&amp;fm=26&amp;gp=0.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28570" y="2996952"/>
            <a:ext cx="5086860" cy="33878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934767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nSpc>
                <a:spcPct val="100000"/>
              </a:lnSpc>
            </a:pPr>
            <a:r>
              <a:rPr lang="zh-CN" altLang="en-US" sz="3200" dirty="0" smtClean="0"/>
              <a:t>三、人员培训的方法</a:t>
            </a:r>
            <a:endParaRPr lang="zh-CN" altLang="en-US" sz="3200" dirty="0"/>
          </a:p>
        </p:txBody>
      </p:sp>
      <p:sp>
        <p:nvSpPr>
          <p:cNvPr id="5" name="内容占位符 2"/>
          <p:cNvSpPr txBox="1">
            <a:spLocks/>
          </p:cNvSpPr>
          <p:nvPr/>
        </p:nvSpPr>
        <p:spPr>
          <a:xfrm>
            <a:off x="628650" y="1282107"/>
            <a:ext cx="7886700" cy="57606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ct val="0"/>
              </a:spcBef>
              <a:buNone/>
            </a:pPr>
            <a:r>
              <a:rPr lang="zh-CN" altLang="en-US" sz="1800" dirty="0" smtClean="0"/>
              <a:t>（二）培训的方法</a:t>
            </a:r>
            <a:endParaRPr lang="zh-CN" altLang="en-US" sz="1800" dirty="0"/>
          </a:p>
        </p:txBody>
      </p:sp>
      <p:sp>
        <p:nvSpPr>
          <p:cNvPr id="6" name="内容占位符 2"/>
          <p:cNvSpPr txBox="1">
            <a:spLocks/>
          </p:cNvSpPr>
          <p:nvPr/>
        </p:nvSpPr>
        <p:spPr>
          <a:xfrm>
            <a:off x="563498" y="1700808"/>
            <a:ext cx="8017004" cy="57606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en-US" altLang="zh-CN" sz="1800" dirty="0" smtClean="0"/>
              <a:t>5. </a:t>
            </a:r>
            <a:r>
              <a:rPr lang="zh-CN" altLang="en-US" sz="1800" dirty="0" smtClean="0"/>
              <a:t>师徒</a:t>
            </a:r>
            <a:r>
              <a:rPr lang="zh-CN" altLang="en-US" sz="1800" dirty="0"/>
              <a:t>传承</a:t>
            </a:r>
            <a:r>
              <a:rPr lang="zh-CN" altLang="en-US" sz="1800" dirty="0" smtClean="0"/>
              <a:t>法</a:t>
            </a:r>
            <a:endParaRPr lang="en-US" altLang="zh-CN" sz="1800" dirty="0" smtClean="0"/>
          </a:p>
          <a:p>
            <a:pPr marL="0" indent="457200">
              <a:spcBef>
                <a:spcPct val="0"/>
              </a:spcBef>
              <a:buNone/>
            </a:pPr>
            <a:r>
              <a:rPr lang="zh-CN" altLang="en-US" sz="1800" dirty="0" smtClean="0"/>
              <a:t>由</a:t>
            </a:r>
            <a:r>
              <a:rPr lang="zh-CN" altLang="en-US" sz="1800" dirty="0"/>
              <a:t>一个在年龄上或经验上资深的人员，支持一位资历较浅者进行个人发展或生涯发展的方式</a:t>
            </a:r>
            <a:r>
              <a:rPr lang="zh-CN" altLang="en-US" sz="1800" dirty="0" smtClean="0"/>
              <a:t>。师傅</a:t>
            </a:r>
            <a:r>
              <a:rPr lang="zh-CN" altLang="en-US" sz="1800" dirty="0"/>
              <a:t>的角色包含了教练、顾问以及支持者。</a:t>
            </a:r>
          </a:p>
        </p:txBody>
      </p:sp>
      <p:pic>
        <p:nvPicPr>
          <p:cNvPr id="7170" name="Picture 2" descr="https://ss3.bdstatic.com/70cFv8Sh_Q1YnxGkpoWK1HF6hhy/it/u=4201693184,65539831&amp;fm=26&amp;gp=0.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73843" y="2712205"/>
            <a:ext cx="5396314" cy="372159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83824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a:spLocks/>
          </p:cNvSpPr>
          <p:nvPr/>
        </p:nvSpPr>
        <p:spPr>
          <a:xfrm>
            <a:off x="179512" y="111055"/>
            <a:ext cx="8712968" cy="648072"/>
          </a:xfrm>
          <a:prstGeom prst="rect">
            <a:avLst/>
          </a:prstGeom>
        </p:spPr>
        <p:txBody>
          <a:bodyPr>
            <a:no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indent="0">
              <a:buNone/>
            </a:pPr>
            <a:r>
              <a:rPr lang="zh-CN" altLang="en-US" sz="3200" smtClean="0"/>
              <a:t>思考题</a:t>
            </a:r>
            <a:endParaRPr lang="en-US" altLang="zh-CN" sz="3200" dirty="0"/>
          </a:p>
        </p:txBody>
      </p:sp>
      <p:sp>
        <p:nvSpPr>
          <p:cNvPr id="10" name="文本框 9"/>
          <p:cNvSpPr txBox="1"/>
          <p:nvPr/>
        </p:nvSpPr>
        <p:spPr>
          <a:xfrm>
            <a:off x="352986" y="1720840"/>
            <a:ext cx="8251461" cy="2224776"/>
          </a:xfrm>
          <a:prstGeom prst="rect">
            <a:avLst/>
          </a:prstGeom>
          <a:noFill/>
        </p:spPr>
        <p:txBody>
          <a:bodyPr wrap="square" rtlCol="0">
            <a:spAutoFit/>
          </a:bodyPr>
          <a:lstStyle/>
          <a:p>
            <a:pPr indent="355600" algn="just">
              <a:lnSpc>
                <a:spcPct val="200000"/>
              </a:lnSpc>
              <a:spcAft>
                <a:spcPts val="0"/>
              </a:spcAft>
            </a:pP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人员配备的任务是什么？</a:t>
            </a:r>
          </a:p>
          <a:p>
            <a:pPr indent="355600" algn="just">
              <a:lnSpc>
                <a:spcPct val="200000"/>
              </a:lnSpc>
              <a:spcAft>
                <a:spcPts val="0"/>
              </a:spcAft>
            </a:pP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试分析员工选聘的主要来源。</a:t>
            </a:r>
          </a:p>
          <a:p>
            <a:pPr indent="355600" algn="just">
              <a:lnSpc>
                <a:spcPct val="200000"/>
              </a:lnSpc>
              <a:spcAft>
                <a:spcPts val="0"/>
              </a:spcAft>
            </a:pPr>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试分析人员考评的要素。</a:t>
            </a:r>
          </a:p>
          <a:p>
            <a:pPr indent="355600" algn="just">
              <a:lnSpc>
                <a:spcPct val="200000"/>
              </a:lnSpc>
              <a:spcAft>
                <a:spcPts val="0"/>
              </a:spcAft>
            </a:pPr>
            <a:r>
              <a:rPr lang="en-US" altLang="zh-CN" dirty="0">
                <a:latin typeface="微软雅黑" panose="020B0503020204020204" pitchFamily="34" charset="-122"/>
                <a:ea typeface="微软雅黑" panose="020B0503020204020204" pitchFamily="34" charset="-122"/>
              </a:rPr>
              <a:t>4. </a:t>
            </a:r>
            <a:r>
              <a:rPr lang="zh-CN" altLang="en-US" dirty="0">
                <a:latin typeface="微软雅黑" panose="020B0503020204020204" pitchFamily="34" charset="-122"/>
                <a:ea typeface="微软雅黑" panose="020B0503020204020204" pitchFamily="34" charset="-122"/>
              </a:rPr>
              <a:t>人员培训有哪些方法？</a:t>
            </a:r>
          </a:p>
        </p:txBody>
      </p:sp>
    </p:spTree>
    <p:extLst>
      <p:ext uri="{BB962C8B-B14F-4D97-AF65-F5344CB8AC3E}">
        <p14:creationId xmlns:p14="http://schemas.microsoft.com/office/powerpoint/2010/main" xmlns="" val="11979343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
          <p:cNvSpPr txBox="1">
            <a:spLocks/>
          </p:cNvSpPr>
          <p:nvPr/>
        </p:nvSpPr>
        <p:spPr>
          <a:xfrm>
            <a:off x="107504" y="188640"/>
            <a:ext cx="8856984" cy="706923"/>
          </a:xfrm>
          <a:prstGeom prst="rect">
            <a:avLst/>
          </a:prstGeom>
        </p:spPr>
        <p:txBody>
          <a:bodyPr>
            <a:no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a:t>三、人员配备的原则</a:t>
            </a:r>
            <a:endParaRPr lang="zh-CN" altLang="zh-CN" sz="3200" dirty="0"/>
          </a:p>
        </p:txBody>
      </p:sp>
      <p:graphicFrame>
        <p:nvGraphicFramePr>
          <p:cNvPr id="5" name="图示 4"/>
          <p:cNvGraphicFramePr/>
          <p:nvPr>
            <p:extLst>
              <p:ext uri="{D42A27DB-BD31-4B8C-83A1-F6EECF244321}">
                <p14:modId xmlns:p14="http://schemas.microsoft.com/office/powerpoint/2010/main" xmlns="" val="1852779201"/>
              </p:ext>
            </p:extLst>
          </p:nvPr>
        </p:nvGraphicFramePr>
        <p:xfrm>
          <a:off x="539552" y="1844824"/>
          <a:ext cx="6048672" cy="40324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034111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dirty="0" smtClean="0"/>
              <a:t>第二节 人员选聘</a:t>
            </a:r>
            <a:endParaRPr lang="zh-CN" altLang="zh-CN" dirty="0"/>
          </a:p>
        </p:txBody>
      </p:sp>
      <p:sp>
        <p:nvSpPr>
          <p:cNvPr id="10" name="标题 1"/>
          <p:cNvSpPr txBox="1"/>
          <p:nvPr/>
        </p:nvSpPr>
        <p:spPr>
          <a:xfrm>
            <a:off x="251520" y="1193797"/>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en-US" sz="2000" dirty="0" smtClean="0"/>
              <a:t>一、人员的来源</a:t>
            </a:r>
            <a:endParaRPr lang="zh-CN" altLang="en-US" sz="2000" dirty="0"/>
          </a:p>
        </p:txBody>
      </p:sp>
      <p:sp>
        <p:nvSpPr>
          <p:cNvPr id="5" name="内容占位符 2"/>
          <p:cNvSpPr txBox="1">
            <a:spLocks/>
          </p:cNvSpPr>
          <p:nvPr/>
        </p:nvSpPr>
        <p:spPr>
          <a:xfrm>
            <a:off x="659452" y="1844825"/>
            <a:ext cx="7886700" cy="3168351"/>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ct val="0"/>
              </a:spcBef>
              <a:buNone/>
            </a:pPr>
            <a:r>
              <a:rPr lang="zh-CN" altLang="en-US" sz="1800" dirty="0" smtClean="0"/>
              <a:t>（一）组织内部人员</a:t>
            </a:r>
            <a:endParaRPr lang="en-US" altLang="zh-CN" sz="1800" dirty="0" smtClean="0"/>
          </a:p>
          <a:p>
            <a:pPr marL="0" indent="457200">
              <a:lnSpc>
                <a:spcPct val="150000"/>
              </a:lnSpc>
              <a:spcBef>
                <a:spcPct val="0"/>
              </a:spcBef>
              <a:buNone/>
            </a:pPr>
            <a:r>
              <a:rPr lang="zh-CN" altLang="en-US" sz="1800" dirty="0" smtClean="0"/>
              <a:t>组织</a:t>
            </a:r>
            <a:r>
              <a:rPr lang="zh-CN" altLang="en-US" sz="1800" dirty="0"/>
              <a:t>内成员晋升、职位调动和工作轮换等</a:t>
            </a:r>
            <a:r>
              <a:rPr lang="zh-CN" altLang="en-US" sz="1800" dirty="0" smtClean="0"/>
              <a:t>。内部</a:t>
            </a:r>
            <a:r>
              <a:rPr lang="zh-CN" altLang="en-US" sz="1800" dirty="0"/>
              <a:t>选聘的最大优点是能提高组织选聘的效益。</a:t>
            </a:r>
          </a:p>
          <a:p>
            <a:pPr marL="0" lvl="0" indent="0">
              <a:lnSpc>
                <a:spcPct val="150000"/>
              </a:lnSpc>
              <a:spcBef>
                <a:spcPct val="0"/>
              </a:spcBef>
              <a:buNone/>
            </a:pPr>
            <a:r>
              <a:rPr lang="zh-CN" altLang="en-US" sz="1800" dirty="0" smtClean="0"/>
              <a:t>（二）组织外部</a:t>
            </a:r>
            <a:r>
              <a:rPr lang="zh-CN" altLang="en-US" sz="1800" dirty="0"/>
              <a:t>人员</a:t>
            </a:r>
            <a:endParaRPr lang="en-US" altLang="zh-CN" sz="1800" dirty="0"/>
          </a:p>
          <a:p>
            <a:pPr marL="0" indent="457200">
              <a:lnSpc>
                <a:spcPct val="150000"/>
              </a:lnSpc>
              <a:spcBef>
                <a:spcPct val="0"/>
              </a:spcBef>
              <a:buNone/>
            </a:pPr>
            <a:r>
              <a:rPr lang="zh-CN" altLang="en-US" sz="1800" dirty="0" smtClean="0"/>
              <a:t>外部</a:t>
            </a:r>
            <a:r>
              <a:rPr lang="zh-CN" altLang="en-US" sz="1800" dirty="0"/>
              <a:t>选聘是管理者通过对组织人事资料的检索，查明和确认在职人员中确实无人能够胜任和填补职位空缺时，从社会中选聘人员。</a:t>
            </a:r>
          </a:p>
          <a:p>
            <a:pPr marL="0" indent="457200">
              <a:spcBef>
                <a:spcPct val="0"/>
              </a:spcBef>
              <a:buNone/>
            </a:pPr>
            <a:endParaRPr lang="zh-CN" altLang="en-US" sz="1800" dirty="0"/>
          </a:p>
        </p:txBody>
      </p:sp>
    </p:spTree>
    <p:extLst>
      <p:ext uri="{BB962C8B-B14F-4D97-AF65-F5344CB8AC3E}">
        <p14:creationId xmlns:p14="http://schemas.microsoft.com/office/powerpoint/2010/main" xmlns="" val="33682837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smtClean="0"/>
              <a:t>一、人员的来源</a:t>
            </a:r>
            <a:endParaRPr lang="zh-CN" altLang="zh-CN" sz="3200" dirty="0"/>
          </a:p>
        </p:txBody>
      </p:sp>
      <p:graphicFrame>
        <p:nvGraphicFramePr>
          <p:cNvPr id="2" name="图示 1"/>
          <p:cNvGraphicFramePr/>
          <p:nvPr>
            <p:extLst>
              <p:ext uri="{D42A27DB-BD31-4B8C-83A1-F6EECF244321}">
                <p14:modId xmlns:p14="http://schemas.microsoft.com/office/powerpoint/2010/main" xmlns="" val="1433340427"/>
              </p:ext>
            </p:extLst>
          </p:nvPr>
        </p:nvGraphicFramePr>
        <p:xfrm>
          <a:off x="1427820" y="1988840"/>
          <a:ext cx="6288360" cy="42543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标题 1"/>
          <p:cNvSpPr txBox="1"/>
          <p:nvPr/>
        </p:nvSpPr>
        <p:spPr>
          <a:xfrm>
            <a:off x="251520" y="1193797"/>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en-US" sz="2000" dirty="0" smtClean="0"/>
              <a:t>（二）组织外部人员</a:t>
            </a:r>
            <a:endParaRPr lang="zh-CN" altLang="en-US" sz="2000" dirty="0"/>
          </a:p>
        </p:txBody>
      </p:sp>
    </p:spTree>
    <p:extLst>
      <p:ext uri="{BB962C8B-B14F-4D97-AF65-F5344CB8AC3E}">
        <p14:creationId xmlns:p14="http://schemas.microsoft.com/office/powerpoint/2010/main" xmlns="" val="4043301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a:t>一、人员的来源</a:t>
            </a:r>
            <a:endParaRPr lang="zh-CN" altLang="zh-CN" sz="3200" dirty="0"/>
          </a:p>
        </p:txBody>
      </p:sp>
      <p:sp>
        <p:nvSpPr>
          <p:cNvPr id="10" name="标题 1"/>
          <p:cNvSpPr txBox="1"/>
          <p:nvPr/>
        </p:nvSpPr>
        <p:spPr>
          <a:xfrm>
            <a:off x="251520" y="1193797"/>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en-US" sz="2000" dirty="0" smtClean="0"/>
              <a:t>（二）组织外部人员</a:t>
            </a:r>
            <a:endParaRPr lang="zh-CN" altLang="en-US" sz="2000" dirty="0"/>
          </a:p>
        </p:txBody>
      </p:sp>
      <p:sp>
        <p:nvSpPr>
          <p:cNvPr id="5" name="内容占位符 2"/>
          <p:cNvSpPr txBox="1">
            <a:spLocks/>
          </p:cNvSpPr>
          <p:nvPr/>
        </p:nvSpPr>
        <p:spPr>
          <a:xfrm>
            <a:off x="659452" y="1844825"/>
            <a:ext cx="7886700" cy="648071"/>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1800" dirty="0" smtClean="0"/>
              <a:t>外聘的优缺点主要在：</a:t>
            </a:r>
            <a:endParaRPr lang="zh-CN" altLang="en-US" sz="1800" dirty="0"/>
          </a:p>
        </p:txBody>
      </p:sp>
      <p:graphicFrame>
        <p:nvGraphicFramePr>
          <p:cNvPr id="4" name="图示 3"/>
          <p:cNvGraphicFramePr/>
          <p:nvPr>
            <p:extLst>
              <p:ext uri="{D42A27DB-BD31-4B8C-83A1-F6EECF244321}">
                <p14:modId xmlns:p14="http://schemas.microsoft.com/office/powerpoint/2010/main" xmlns="" val="203369304"/>
              </p:ext>
            </p:extLst>
          </p:nvPr>
        </p:nvGraphicFramePr>
        <p:xfrm>
          <a:off x="1283804" y="1958732"/>
          <a:ext cx="6576392" cy="43842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876323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smtClean="0"/>
              <a:t>二、</a:t>
            </a:r>
            <a:r>
              <a:rPr lang="zh-CN" altLang="en-US" sz="3200" dirty="0"/>
              <a:t>人员选聘的标准</a:t>
            </a:r>
            <a:endParaRPr lang="zh-CN" altLang="zh-CN" sz="3200" dirty="0"/>
          </a:p>
        </p:txBody>
      </p:sp>
      <p:sp>
        <p:nvSpPr>
          <p:cNvPr id="10" name="标题 1"/>
          <p:cNvSpPr txBox="1"/>
          <p:nvPr/>
        </p:nvSpPr>
        <p:spPr>
          <a:xfrm>
            <a:off x="251520" y="1193797"/>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en-US" sz="2000" dirty="0" smtClean="0"/>
              <a:t>（一）人员</a:t>
            </a:r>
            <a:r>
              <a:rPr lang="zh-CN" altLang="en-US" sz="2000" dirty="0"/>
              <a:t>技能与岗位职责相匹配</a:t>
            </a:r>
          </a:p>
        </p:txBody>
      </p:sp>
      <p:sp>
        <p:nvSpPr>
          <p:cNvPr id="5" name="内容占位符 2"/>
          <p:cNvSpPr txBox="1">
            <a:spLocks/>
          </p:cNvSpPr>
          <p:nvPr/>
        </p:nvSpPr>
        <p:spPr>
          <a:xfrm>
            <a:off x="659452" y="1844825"/>
            <a:ext cx="7886700" cy="648071"/>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1800" dirty="0"/>
              <a:t>这就需要进行工作分析，明确岗位职责，把选聘职位的工作内容、特点与对人员的技能要求等编制成职位说明书，让应聘者知道岗位的任职条件。选聘人员的技能与组织岗位相匹配，是人员选聘的基本标准。</a:t>
            </a:r>
          </a:p>
        </p:txBody>
      </p:sp>
      <p:pic>
        <p:nvPicPr>
          <p:cNvPr id="2050" name="Picture 2" descr="https://ss1.bdstatic.com/70cFuXSh_Q1YnxGkpoWK1HF6hhy/it/u=2540973910,1168433797&amp;fm=26&amp;gp=0.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30869" y="3143924"/>
            <a:ext cx="5082261" cy="300133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74808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smtClean="0"/>
              <a:t>二、</a:t>
            </a:r>
            <a:r>
              <a:rPr lang="zh-CN" altLang="en-US" sz="3200" dirty="0"/>
              <a:t>人员选聘的标准</a:t>
            </a:r>
            <a:endParaRPr lang="zh-CN" altLang="zh-CN" sz="3200" dirty="0"/>
          </a:p>
        </p:txBody>
      </p:sp>
      <p:sp>
        <p:nvSpPr>
          <p:cNvPr id="10" name="标题 1"/>
          <p:cNvSpPr txBox="1"/>
          <p:nvPr/>
        </p:nvSpPr>
        <p:spPr>
          <a:xfrm>
            <a:off x="251520" y="1193797"/>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en-US" sz="2000" dirty="0" smtClean="0"/>
              <a:t>（二）</a:t>
            </a:r>
            <a:r>
              <a:rPr lang="zh-CN" altLang="en-US" sz="2000" dirty="0"/>
              <a:t>人员个性与岗位特点相匹配</a:t>
            </a:r>
          </a:p>
        </p:txBody>
      </p:sp>
      <p:sp>
        <p:nvSpPr>
          <p:cNvPr id="5" name="内容占位符 2"/>
          <p:cNvSpPr txBox="1">
            <a:spLocks/>
          </p:cNvSpPr>
          <p:nvPr/>
        </p:nvSpPr>
        <p:spPr>
          <a:xfrm>
            <a:off x="659452" y="1844825"/>
            <a:ext cx="7886700" cy="2520279"/>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1800" dirty="0" smtClean="0"/>
              <a:t>选聘</a:t>
            </a:r>
            <a:r>
              <a:rPr lang="zh-CN" altLang="en-US" sz="1800" dirty="0"/>
              <a:t>前一定要清楚把新聘人员放在哪个位置，该岗位对人员个性等有哪些要求，还要考虑新聘人员的职业取向以及可能的升迁位置等，这样选聘来的人员才能“对号入座”，发挥自身的价值。</a:t>
            </a:r>
          </a:p>
        </p:txBody>
      </p:sp>
      <p:pic>
        <p:nvPicPr>
          <p:cNvPr id="3074" name="Picture 2" descr="https://ss2.bdstatic.com/70cFvnSh_Q1YnxGkpoWK1HF6hhy/it/u=2611664754,2094766464&amp;fm=26&amp;gp=0.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79712" y="3068960"/>
            <a:ext cx="5184576" cy="307539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63981305"/>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xswczja">
      <a:majorFont>
        <a:latin typeface="Times New Roman"/>
        <a:ea typeface="Microsoft YaHei"/>
        <a:cs typeface=""/>
      </a:majorFont>
      <a:minorFont>
        <a:latin typeface="Times New Roman"/>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2281</TotalTime>
  <Words>3743</Words>
  <Application>Microsoft Office PowerPoint</Application>
  <PresentationFormat>全屏显示(4:3)</PresentationFormat>
  <Paragraphs>261</Paragraphs>
  <Slides>36</Slides>
  <Notes>0</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默认设计模板</vt:lpstr>
      <vt:lpstr>第七章 人员配备</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第四节 人员的培训与发展</vt:lpstr>
      <vt:lpstr>二、人员培训的任务</vt:lpstr>
      <vt:lpstr>幻灯片 28</vt:lpstr>
      <vt:lpstr>幻灯片 29</vt:lpstr>
      <vt:lpstr>幻灯片 30</vt:lpstr>
      <vt:lpstr>幻灯片 31</vt:lpstr>
      <vt:lpstr>幻灯片 32</vt:lpstr>
      <vt:lpstr>幻灯片 33</vt:lpstr>
      <vt:lpstr>幻灯片 34</vt:lpstr>
      <vt:lpstr>幻灯片 35</vt:lpstr>
      <vt:lpstr>幻灯片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马工程网站修改建议</dc:title>
  <dc:creator>Ali</dc:creator>
  <cp:lastModifiedBy>xtzj</cp:lastModifiedBy>
  <cp:revision>182</cp:revision>
  <dcterms:modified xsi:type="dcterms:W3CDTF">2019-09-27T12:23:24Z</dcterms:modified>
</cp:coreProperties>
</file>