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diagrams/drawing2.xml" ContentType="application/vnd.ms-office.drawingml.diagramDrawing+xml"/>
  <Override PartName="/ppt/diagrams/data17.xml" ContentType="application/vnd.openxmlformats-officedocument.drawingml.diagramData+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diagrams/quickStyle2.xml" ContentType="application/vnd.openxmlformats-officedocument.drawingml.diagramStyle+xml"/>
  <Override PartName="/ppt/tags/tag4.xml" ContentType="application/vnd.openxmlformats-officedocument.presentationml.tags+xml"/>
  <Override PartName="/ppt/diagrams/colors11.xml" ContentType="application/vnd.openxmlformats-officedocument.drawingml.diagramColors+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diagrams/quickStyle17.xml" ContentType="application/vnd.openxmlformats-officedocument.drawingml.diagramStyle+xml"/>
  <Override PartName="/ppt/diagrams/drawing18.xml" ContentType="application/vnd.ms-office.drawingml.diagramDrawing+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diagrams/layout17.xml" ContentType="application/vnd.openxmlformats-officedocument.drawingml.diagramLayout+xml"/>
  <Override PartName="/ppt/diagrams/colors8.xml" ContentType="application/vnd.openxmlformats-officedocument.drawingml.diagramColors+xml"/>
  <Override PartName="/ppt/diagrams/quickStyle13.xml" ContentType="application/vnd.openxmlformats-officedocument.drawingml.diagramStyle+xml"/>
  <Override PartName="/ppt/diagrams/drawing14.xml" ContentType="application/vnd.ms-office.drawingml.diagramDrawing+xml"/>
  <Override PartName="/ppt/diagrams/layout1.xml" ContentType="application/vnd.openxmlformats-officedocument.drawingml.diagramLayout+xml"/>
  <Override PartName="/ppt/diagrams/data2.xml" ContentType="application/vnd.openxmlformats-officedocument.drawingml.diagramData+xml"/>
  <Override PartName="/ppt/diagrams/drawing7.xml" ContentType="application/vnd.ms-office.drawingml.diagramDrawing+xml"/>
  <Override PartName="/ppt/diagrams/layout13.xml" ContentType="application/vnd.openxmlformats-officedocument.drawingml.diagramLayout+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diagrams/drawing10.xml" ContentType="application/vnd.ms-office.drawingml.diagramDrawing+xml"/>
  <Override PartName="/ppt/diagrams/colors16.xml" ContentType="application/vnd.openxmlformats-officedocument.drawingml.diagramColors+xml"/>
  <Override PartName="/ppt/diagrams/data18.xml" ContentType="application/vnd.openxmlformats-officedocument.drawingml.diagramData+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Default Extension="png" ContentType="image/png"/>
  <Override PartName="/ppt/diagrams/drawing3.xml" ContentType="application/vnd.ms-office.drawingml.diagramDrawing+xml"/>
  <Override PartName="/ppt/diagrams/colors12.xml" ContentType="application/vnd.openxmlformats-officedocument.drawingml.diagramColors+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quickStyle3.xml" ContentType="application/vnd.openxmlformats-officedocument.drawingml.diagramStyle+xml"/>
  <Override PartName="/ppt/tags/tag5.xml" ContentType="application/vnd.openxmlformats-officedocument.presentationml.tags+xml"/>
  <Override PartName="/ppt/diagrams/data14.xml" ContentType="application/vnd.openxmlformats-officedocument.drawingml.diagramData+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diagrams/layout6.xml" ContentType="application/vnd.openxmlformats-officedocument.drawingml.diagramLayout+xml"/>
  <Override PartName="/ppt/tags/tag1.xml" ContentType="application/vnd.openxmlformats-officedocument.presentationml.tags+xml"/>
  <Override PartName="/ppt/diagrams/data10.xml" ContentType="application/vnd.openxmlformats-officedocument.drawingml.diagramData+xml"/>
  <Override PartName="/ppt/diagrams/quickStyle18.xml" ContentType="application/vnd.openxmlformats-officedocument.drawingml.diagramStyl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drawing15.xml" ContentType="application/vnd.ms-office.drawingml.diagramDrawing+xml"/>
  <Override PartName="/ppt/diagrams/layout18.xml" ContentType="application/vnd.openxmlformats-officedocument.drawingml.diagramLayout+xml"/>
  <Default Extension="wdp" ContentType="image/vnd.ms-photo"/>
  <Default Extension="tiff" ContentType="image/tiff"/>
  <Override PartName="/ppt/diagrams/layout2.xml" ContentType="application/vnd.openxmlformats-officedocument.drawingml.diagramLayout+xml"/>
  <Default Extension="gif" ContentType="image/gif"/>
  <Override PartName="/ppt/diagrams/data5.xml" ContentType="application/vnd.openxmlformats-officedocument.drawingml.diagramData+xml"/>
  <Override PartName="/ppt/diagrams/colors7.xml" ContentType="application/vnd.openxmlformats-officedocument.drawingml.diagramColors+xml"/>
  <Override PartName="/ppt/diagrams/drawing8.xml" ContentType="application/vnd.ms-office.drawingml.diagramDrawing+xml"/>
  <Override PartName="/ppt/diagrams/quickStyle12.xml" ContentType="application/vnd.openxmlformats-officedocument.drawingml.diagramStyle+xml"/>
  <Override PartName="/ppt/diagrams/drawing13.xml" ContentType="application/vnd.ms-office.drawingml.diagramDrawing+xml"/>
  <Override PartName="/ppt/diagrams/layout16.xml" ContentType="application/vnd.openxmlformats-officedocument.drawingml.diagramLayout+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diagrams/quickStyle8.xml" ContentType="application/vnd.openxmlformats-officedocument.drawingml.diagramStyle+xml"/>
  <Override PartName="/ppt/diagrams/quickStyle10.xml" ContentType="application/vnd.openxmlformats-officedocument.drawingml.diagramStyle+xml"/>
  <Override PartName="/ppt/diagrams/drawing11.xml" ContentType="application/vnd.ms-office.drawingml.diagramDrawing+xml"/>
  <Override PartName="/ppt/diagrams/layout14.xml" ContentType="application/vnd.openxmlformats-officedocument.drawingml.diagramLayout+xml"/>
  <Override PartName="/ppt/diagrams/colors17.xml" ContentType="application/vnd.openxmlformats-officedocument.drawingml.diagramColors+xml"/>
  <Override PartName="/ppt/slides/slide8.xml" ContentType="application/vnd.openxmlformats-officedocument.presentationml.slide+xml"/>
  <Override PartName="/ppt/slides/slide49.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diagrams/colors1.xml" ContentType="application/vnd.openxmlformats-officedocument.drawingml.diagramColors+xml"/>
  <Override PartName="/ppt/diagrams/quickStyle4.xml" ContentType="application/vnd.openxmlformats-officedocument.drawingml.diagramStyle+xml"/>
  <Override PartName="/ppt/tags/tag6.xml" ContentType="application/vnd.openxmlformats-officedocument.presentationml.tags+xml"/>
  <Override PartName="/ppt/diagrams/layout10.xml" ContentType="application/vnd.openxmlformats-officedocument.drawingml.diagramLayout+xml"/>
  <Override PartName="/ppt/diagrams/colors13.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diagrams/data15.xml" ContentType="application/vnd.openxmlformats-officedocument.drawingml.diagramData+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Override PartName="/ppt/diagrams/data11.xml" ContentType="application/vnd.openxmlformats-officedocument.drawingml.diagramData+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slides/slide12.xml" ContentType="application/vnd.openxmlformats-officedocument.presentationml.slide+xml"/>
  <Override PartName="/ppt/slides/slide30.xml" ContentType="application/vnd.openxmlformats-officedocument.presentationml.slide+xml"/>
  <Override PartName="/ppt/diagrams/quickStyle15.xml" ContentType="application/vnd.openxmlformats-officedocument.drawingml.diagramStyle+xml"/>
  <Override PartName="/ppt/diagrams/drawing16.xml" ContentType="application/vnd.ms-office.drawingml.diagramDrawing+xml"/>
  <Override PartName="/ppt/diagrams/layout3.xml" ContentType="application/vnd.openxmlformats-officedocument.drawingml.diagramLayout+xml"/>
  <Override PartName="/ppt/diagrams/data4.xml" ContentType="application/vnd.openxmlformats-officedocument.drawingml.diagramData+xml"/>
  <Override PartName="/ppt/diagrams/drawing9.xml" ContentType="application/vnd.ms-office.drawingml.diagramDrawing+xml"/>
  <Override PartName="/ppt/diagrams/layout15.xml" ContentType="application/vnd.openxmlformats-officedocument.drawingml.diagramLayout+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drawing12.xml" ContentType="application/vnd.ms-office.drawingml.diagramDrawing+xml"/>
  <Override PartName="/ppt/diagrams/colors18.xml" ContentType="application/vnd.openxmlformats-officedocument.drawingml.diagramColors+xml"/>
  <Override PartName="/ppt/slides/slide7.xml" ContentType="application/vnd.openxmlformats-officedocument.presentationml.slide+xml"/>
  <Override PartName="/ppt/diagrams/drawing5.xml" ContentType="application/vnd.ms-office.drawingml.diagramDrawing+xml"/>
  <Override PartName="/ppt/diagrams/layout11.xml" ContentType="application/vnd.openxmlformats-officedocument.drawingml.diagramLayout+xml"/>
  <Override PartName="/ppt/diagrams/colors14.xml" ContentType="application/vnd.openxmlformats-officedocument.drawingml.diagramColors+xml"/>
  <Override PartName="/ppt/slides/slide28.xml" ContentType="application/vnd.openxmlformats-officedocument.presentationml.slide+xml"/>
  <Override PartName="/ppt/slides/slide39.xml" ContentType="application/vnd.openxmlformats-officedocument.presentationml.slide+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Override PartName="/ppt/diagrams/colors10.xml" ContentType="application/vnd.openxmlformats-officedocument.drawingml.diagramColors+xml"/>
  <Override PartName="/ppt/slides/slide24.xml" ContentType="application/vnd.openxmlformats-officedocument.presentationml.slide+xml"/>
  <Override PartName="/ppt/slides/slide35.xml" ContentType="application/vnd.openxmlformats-officedocument.presentationml.slide+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tags/tag3.xml" ContentType="application/vnd.openxmlformats-officedocument.presentationml.tags+xml"/>
  <Override PartName="/ppt/diagrams/data12.xml" ContentType="application/vnd.openxmlformats-officedocument.drawingml.diagramData+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diagrams/data9.xml" ContentType="application/vnd.openxmlformats-officedocument.drawingml.diagramData+xml"/>
  <Override PartName="/ppt/diagrams/quickStyle16.xml" ContentType="application/vnd.openxmlformats-officedocument.drawingml.diagramStyle+xml"/>
  <Override PartName="/ppt/diagrams/drawing17.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437" r:id="rId2"/>
    <p:sldId id="438" r:id="rId3"/>
    <p:sldId id="439" r:id="rId4"/>
    <p:sldId id="440" r:id="rId5"/>
    <p:sldId id="484" r:id="rId6"/>
    <p:sldId id="485" r:id="rId7"/>
    <p:sldId id="486" r:id="rId8"/>
    <p:sldId id="444" r:id="rId9"/>
    <p:sldId id="445" r:id="rId10"/>
    <p:sldId id="526" r:id="rId11"/>
    <p:sldId id="446" r:id="rId12"/>
    <p:sldId id="489" r:id="rId13"/>
    <p:sldId id="488" r:id="rId14"/>
    <p:sldId id="490" r:id="rId15"/>
    <p:sldId id="524" r:id="rId16"/>
    <p:sldId id="525" r:id="rId17"/>
    <p:sldId id="449" r:id="rId18"/>
    <p:sldId id="491" r:id="rId19"/>
    <p:sldId id="492" r:id="rId20"/>
    <p:sldId id="493" r:id="rId21"/>
    <p:sldId id="494" r:id="rId22"/>
    <p:sldId id="495" r:id="rId23"/>
    <p:sldId id="496" r:id="rId24"/>
    <p:sldId id="497" r:id="rId25"/>
    <p:sldId id="498" r:id="rId26"/>
    <p:sldId id="499" r:id="rId27"/>
    <p:sldId id="500" r:id="rId28"/>
    <p:sldId id="501" r:id="rId29"/>
    <p:sldId id="502" r:id="rId30"/>
    <p:sldId id="504" r:id="rId31"/>
    <p:sldId id="505" r:id="rId32"/>
    <p:sldId id="506" r:id="rId33"/>
    <p:sldId id="507" r:id="rId34"/>
    <p:sldId id="508" r:id="rId35"/>
    <p:sldId id="509" r:id="rId36"/>
    <p:sldId id="510" r:id="rId37"/>
    <p:sldId id="511" r:id="rId38"/>
    <p:sldId id="512" r:id="rId39"/>
    <p:sldId id="513" r:id="rId40"/>
    <p:sldId id="514" r:id="rId41"/>
    <p:sldId id="477" r:id="rId42"/>
    <p:sldId id="516" r:id="rId43"/>
    <p:sldId id="517" r:id="rId44"/>
    <p:sldId id="518" r:id="rId45"/>
    <p:sldId id="519" r:id="rId46"/>
    <p:sldId id="520" r:id="rId47"/>
    <p:sldId id="521" r:id="rId48"/>
    <p:sldId id="522" r:id="rId49"/>
    <p:sldId id="523" r:id="rId50"/>
    <p:sldId id="360" r:id="rId51"/>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D96C31"/>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80" autoAdjust="0"/>
    <p:restoredTop sz="94712" autoAdjust="0"/>
  </p:normalViewPr>
  <p:slideViewPr>
    <p:cSldViewPr showGuides="1">
      <p:cViewPr varScale="1">
        <p:scale>
          <a:sx n="108" d="100"/>
          <a:sy n="108" d="100"/>
        </p:scale>
        <p:origin x="-1704"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jpeg"/><Relationship Id="rId5" Type="http://schemas.openxmlformats.org/officeDocument/2006/relationships/image" Target="../media/image9.jpeg"/><Relationship Id="rId4" Type="http://schemas.openxmlformats.org/officeDocument/2006/relationships/image" Target="../media/image8.jpeg"/></Relationships>
</file>

<file path=ppt/diagrams/_rels/data18.xml.rels><?xml version="1.0" encoding="UTF-8" standalone="yes"?>
<Relationships xmlns="http://schemas.openxmlformats.org/package/2006/relationships"><Relationship Id="rId8" Type="http://schemas.openxmlformats.org/officeDocument/2006/relationships/image" Target="../media/image53.jpeg"/><Relationship Id="rId3" Type="http://schemas.openxmlformats.org/officeDocument/2006/relationships/image" Target="../media/image48.jpeg"/><Relationship Id="rId7" Type="http://schemas.openxmlformats.org/officeDocument/2006/relationships/image" Target="../media/image52.png"/><Relationship Id="rId2" Type="http://schemas.openxmlformats.org/officeDocument/2006/relationships/image" Target="../media/image47.jpeg"/><Relationship Id="rId1" Type="http://schemas.openxmlformats.org/officeDocument/2006/relationships/image" Target="../media/image46.jpeg"/><Relationship Id="rId6" Type="http://schemas.openxmlformats.org/officeDocument/2006/relationships/image" Target="../media/image51.jpeg"/><Relationship Id="rId5" Type="http://schemas.openxmlformats.org/officeDocument/2006/relationships/image" Target="../media/image50.jpeg"/><Relationship Id="rId4" Type="http://schemas.openxmlformats.org/officeDocument/2006/relationships/image" Target="../media/image49.jpeg"/></Relationships>
</file>

<file path=ppt/diagrams/_rels/data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image" Target="../media/image10.jpeg"/><Relationship Id="rId5" Type="http://schemas.openxmlformats.org/officeDocument/2006/relationships/image" Target="../media/image14.jpeg"/><Relationship Id="rId4" Type="http://schemas.openxmlformats.org/officeDocument/2006/relationships/image" Target="../media/image13.gif"/></Relationships>
</file>

<file path=ppt/diagrams/_rels/data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image" Target="../media/image22.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jpeg"/><Relationship Id="rId5" Type="http://schemas.openxmlformats.org/officeDocument/2006/relationships/image" Target="../media/image9.jpeg"/><Relationship Id="rId4" Type="http://schemas.openxmlformats.org/officeDocument/2006/relationships/image" Target="../media/image8.jpeg"/></Relationships>
</file>

<file path=ppt/diagrams/_rels/drawing18.xml.rels><?xml version="1.0" encoding="UTF-8" standalone="yes"?>
<Relationships xmlns="http://schemas.openxmlformats.org/package/2006/relationships"><Relationship Id="rId8" Type="http://schemas.openxmlformats.org/officeDocument/2006/relationships/image" Target="../media/image53.jpeg"/><Relationship Id="rId3" Type="http://schemas.openxmlformats.org/officeDocument/2006/relationships/image" Target="../media/image48.jpeg"/><Relationship Id="rId7" Type="http://schemas.openxmlformats.org/officeDocument/2006/relationships/image" Target="../media/image52.png"/><Relationship Id="rId2" Type="http://schemas.openxmlformats.org/officeDocument/2006/relationships/image" Target="../media/image47.jpeg"/><Relationship Id="rId1" Type="http://schemas.openxmlformats.org/officeDocument/2006/relationships/image" Target="../media/image46.jpeg"/><Relationship Id="rId6" Type="http://schemas.openxmlformats.org/officeDocument/2006/relationships/image" Target="../media/image51.jpeg"/><Relationship Id="rId5" Type="http://schemas.openxmlformats.org/officeDocument/2006/relationships/image" Target="../media/image50.jpeg"/><Relationship Id="rId4" Type="http://schemas.openxmlformats.org/officeDocument/2006/relationships/image" Target="../media/image49.jpeg"/></Relationships>
</file>

<file path=ppt/diagrams/_rels/drawing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image" Target="../media/image10.jpeg"/><Relationship Id="rId5" Type="http://schemas.openxmlformats.org/officeDocument/2006/relationships/image" Target="../media/image14.jpeg"/><Relationship Id="rId4" Type="http://schemas.openxmlformats.org/officeDocument/2006/relationships/image" Target="../media/image13.gif"/></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2C901A-A2DB-4544-87FD-8F983C34AFB2}" type="doc">
      <dgm:prSet loTypeId="urn:microsoft.com/office/officeart/2009/3/layout/FramedTextPicture" loCatId="picture" qsTypeId="urn:microsoft.com/office/officeart/2005/8/quickstyle/simple1" qsCatId="simple" csTypeId="urn:microsoft.com/office/officeart/2005/8/colors/colorful4" csCatId="colorful" phldr="1"/>
      <dgm:spPr/>
      <dgm:t>
        <a:bodyPr/>
        <a:lstStyle/>
        <a:p>
          <a:endParaRPr lang="zh-CN" altLang="en-US"/>
        </a:p>
      </dgm:t>
    </dgm:pt>
    <dgm:pt modelId="{0B380DE9-71D0-4AAF-BE51-8BF5726EEF2C}">
      <dgm:prSet phldrT="[文本]"/>
      <dgm:spPr/>
      <dgm:t>
        <a:bodyPr/>
        <a:lstStyle/>
        <a:p>
          <a:pPr>
            <a:lnSpc>
              <a:spcPct val="100000"/>
            </a:lnSpc>
            <a:spcBef>
              <a:spcPts val="0"/>
            </a:spcBef>
            <a:spcAft>
              <a:spcPts val="0"/>
            </a:spcAft>
          </a:pPr>
          <a:r>
            <a:rPr lang="zh-CN" altLang="en-US" dirty="0" smtClean="0"/>
            <a:t>经济环境</a:t>
          </a:r>
          <a:endParaRPr lang="zh-CN" altLang="en-US" dirty="0"/>
        </a:p>
      </dgm:t>
    </dgm:pt>
    <dgm:pt modelId="{E9679EF4-DDA5-4CB7-B5EB-846B02B41A5B}" type="parTrans" cxnId="{404F18D8-D18A-4292-B6CE-A4D58328C93F}">
      <dgm:prSet/>
      <dgm:spPr/>
      <dgm:t>
        <a:bodyPr/>
        <a:lstStyle/>
        <a:p>
          <a:endParaRPr lang="zh-CN" altLang="en-US"/>
        </a:p>
      </dgm:t>
    </dgm:pt>
    <dgm:pt modelId="{BC28B1B8-7CDA-4C3D-A711-859635FA358D}" type="sibTrans" cxnId="{404F18D8-D18A-4292-B6CE-A4D58328C93F}">
      <dgm:prSet/>
      <dgm:spPr/>
      <dgm:t>
        <a:bodyPr/>
        <a:lstStyle/>
        <a:p>
          <a:endParaRPr lang="zh-CN" altLang="en-US"/>
        </a:p>
      </dgm:t>
    </dgm:pt>
    <dgm:pt modelId="{31FE7D31-A8CA-400C-AB06-480119E7AF94}">
      <dgm:prSet phldrT="[文本]"/>
      <dgm:spPr/>
      <dgm:t>
        <a:bodyPr/>
        <a:lstStyle/>
        <a:p>
          <a:pPr>
            <a:lnSpc>
              <a:spcPct val="100000"/>
            </a:lnSpc>
            <a:spcBef>
              <a:spcPts val="0"/>
            </a:spcBef>
            <a:spcAft>
              <a:spcPts val="0"/>
            </a:spcAft>
          </a:pPr>
          <a:r>
            <a:rPr lang="zh-CN" altLang="en-US" dirty="0" smtClean="0"/>
            <a:t>技术环境</a:t>
          </a:r>
          <a:endParaRPr lang="zh-CN" altLang="en-US" dirty="0"/>
        </a:p>
      </dgm:t>
    </dgm:pt>
    <dgm:pt modelId="{95A62134-A188-4D1D-877C-9EA302C6F7D6}" type="parTrans" cxnId="{45430B21-F517-454A-91CA-178DEA99B30B}">
      <dgm:prSet/>
      <dgm:spPr/>
      <dgm:t>
        <a:bodyPr/>
        <a:lstStyle/>
        <a:p>
          <a:endParaRPr lang="zh-CN" altLang="en-US"/>
        </a:p>
      </dgm:t>
    </dgm:pt>
    <dgm:pt modelId="{D9057CC9-7DA5-4FBA-92DD-C543C0AE11A4}" type="sibTrans" cxnId="{45430B21-F517-454A-91CA-178DEA99B30B}">
      <dgm:prSet/>
      <dgm:spPr/>
      <dgm:t>
        <a:bodyPr/>
        <a:lstStyle/>
        <a:p>
          <a:endParaRPr lang="zh-CN" altLang="en-US"/>
        </a:p>
      </dgm:t>
    </dgm:pt>
    <dgm:pt modelId="{F44B5B07-7479-42E1-A4AD-4B447075E22D}">
      <dgm:prSet phldrT="[文本]"/>
      <dgm:spPr/>
      <dgm:t>
        <a:bodyPr/>
        <a:lstStyle/>
        <a:p>
          <a:pPr>
            <a:lnSpc>
              <a:spcPct val="100000"/>
            </a:lnSpc>
            <a:spcBef>
              <a:spcPts val="0"/>
            </a:spcBef>
            <a:spcAft>
              <a:spcPts val="0"/>
            </a:spcAft>
          </a:pPr>
          <a:r>
            <a:rPr lang="zh-CN" altLang="en-US" dirty="0" smtClean="0"/>
            <a:t>社会环境</a:t>
          </a:r>
          <a:endParaRPr lang="zh-CN" altLang="en-US" dirty="0"/>
        </a:p>
      </dgm:t>
    </dgm:pt>
    <dgm:pt modelId="{04FCAAC1-61A3-4297-AC2B-9969C57BC6AF}" type="parTrans" cxnId="{37B038F4-450E-492D-8058-1014051448E4}">
      <dgm:prSet/>
      <dgm:spPr/>
      <dgm:t>
        <a:bodyPr/>
        <a:lstStyle/>
        <a:p>
          <a:endParaRPr lang="zh-CN" altLang="en-US"/>
        </a:p>
      </dgm:t>
    </dgm:pt>
    <dgm:pt modelId="{23F48A68-61AF-4B3D-8E78-ABA3E6DE01EC}" type="sibTrans" cxnId="{37B038F4-450E-492D-8058-1014051448E4}">
      <dgm:prSet/>
      <dgm:spPr/>
      <dgm:t>
        <a:bodyPr/>
        <a:lstStyle/>
        <a:p>
          <a:endParaRPr lang="zh-CN" altLang="en-US"/>
        </a:p>
      </dgm:t>
    </dgm:pt>
    <dgm:pt modelId="{FDEDD3C1-EFB9-4F54-8AD1-96D818FB8DC3}">
      <dgm:prSet phldrT="[文本]"/>
      <dgm:spPr/>
      <dgm:t>
        <a:bodyPr/>
        <a:lstStyle/>
        <a:p>
          <a:pPr>
            <a:lnSpc>
              <a:spcPct val="100000"/>
            </a:lnSpc>
            <a:spcBef>
              <a:spcPts val="0"/>
            </a:spcBef>
            <a:spcAft>
              <a:spcPts val="0"/>
            </a:spcAft>
          </a:pPr>
          <a:r>
            <a:rPr lang="zh-CN" altLang="en-US" dirty="0" smtClean="0"/>
            <a:t>政治法律</a:t>
          </a:r>
          <a:endParaRPr lang="zh-CN" altLang="en-US" dirty="0"/>
        </a:p>
      </dgm:t>
    </dgm:pt>
    <dgm:pt modelId="{CD876BD0-AC9D-47BD-A785-D0608F9620AD}" type="parTrans" cxnId="{52E91BAA-DF96-434A-901F-85F1F6F1D1E8}">
      <dgm:prSet/>
      <dgm:spPr/>
      <dgm:t>
        <a:bodyPr/>
        <a:lstStyle/>
        <a:p>
          <a:endParaRPr lang="zh-CN" altLang="en-US"/>
        </a:p>
      </dgm:t>
    </dgm:pt>
    <dgm:pt modelId="{4E86C12C-DFB9-4972-BBB7-B88C89D9B592}" type="sibTrans" cxnId="{52E91BAA-DF96-434A-901F-85F1F6F1D1E8}">
      <dgm:prSet/>
      <dgm:spPr/>
      <dgm:t>
        <a:bodyPr/>
        <a:lstStyle/>
        <a:p>
          <a:endParaRPr lang="zh-CN" altLang="en-US"/>
        </a:p>
      </dgm:t>
    </dgm:pt>
    <dgm:pt modelId="{31E808B9-9A0E-4B6E-A5B4-5850AAD7FEC7}">
      <dgm:prSet phldrT="[文本]"/>
      <dgm:spPr/>
      <dgm:t>
        <a:bodyPr/>
        <a:lstStyle/>
        <a:p>
          <a:pPr>
            <a:lnSpc>
              <a:spcPct val="100000"/>
            </a:lnSpc>
            <a:spcBef>
              <a:spcPts val="0"/>
            </a:spcBef>
            <a:spcAft>
              <a:spcPts val="0"/>
            </a:spcAft>
          </a:pPr>
          <a:r>
            <a:rPr lang="zh-CN" altLang="en-US" dirty="0" smtClean="0"/>
            <a:t>自然资源</a:t>
          </a:r>
          <a:endParaRPr lang="zh-CN" altLang="en-US" dirty="0"/>
        </a:p>
      </dgm:t>
    </dgm:pt>
    <dgm:pt modelId="{63BE034D-BE06-49A3-AA3A-8AC4A9AE9A5C}" type="parTrans" cxnId="{C506CB98-06F2-4B74-BF18-2FC8A73AE952}">
      <dgm:prSet/>
      <dgm:spPr/>
      <dgm:t>
        <a:bodyPr/>
        <a:lstStyle/>
        <a:p>
          <a:endParaRPr lang="zh-CN" altLang="en-US"/>
        </a:p>
      </dgm:t>
    </dgm:pt>
    <dgm:pt modelId="{548B5291-06A1-4108-A48A-B9E3971A5296}" type="sibTrans" cxnId="{C506CB98-06F2-4B74-BF18-2FC8A73AE952}">
      <dgm:prSet/>
      <dgm:spPr/>
      <dgm:t>
        <a:bodyPr/>
        <a:lstStyle/>
        <a:p>
          <a:endParaRPr lang="zh-CN" altLang="en-US"/>
        </a:p>
      </dgm:t>
    </dgm:pt>
    <dgm:pt modelId="{CAEAA738-4AD6-466B-93C8-94FF485FD9B7}" type="pres">
      <dgm:prSet presAssocID="{392C901A-A2DB-4544-87FD-8F983C34AFB2}" presName="Name0" presStyleCnt="0">
        <dgm:presLayoutVars>
          <dgm:chMax/>
          <dgm:chPref/>
          <dgm:dir/>
        </dgm:presLayoutVars>
      </dgm:prSet>
      <dgm:spPr/>
      <dgm:t>
        <a:bodyPr/>
        <a:lstStyle/>
        <a:p>
          <a:endParaRPr lang="zh-CN" altLang="en-US"/>
        </a:p>
      </dgm:t>
    </dgm:pt>
    <dgm:pt modelId="{89BA6E6B-DC4D-452B-8008-2A3F833179B7}" type="pres">
      <dgm:prSet presAssocID="{0B380DE9-71D0-4AAF-BE51-8BF5726EEF2C}" presName="composite" presStyleCnt="0">
        <dgm:presLayoutVars>
          <dgm:chMax/>
          <dgm:chPref/>
        </dgm:presLayoutVars>
      </dgm:prSet>
      <dgm:spPr/>
      <dgm:t>
        <a:bodyPr/>
        <a:lstStyle/>
        <a:p>
          <a:endParaRPr lang="zh-CN" altLang="en-US"/>
        </a:p>
      </dgm:t>
    </dgm:pt>
    <dgm:pt modelId="{4512A1DA-D335-4DE9-B002-D230D493B3B3}" type="pres">
      <dgm:prSet presAssocID="{0B380DE9-71D0-4AAF-BE51-8BF5726EEF2C}" presName="Image" presStyleLbl="bgImgPlace1" presStyleIdx="0" presStyleCnt="5" custScaleX="188758" custScaleY="188757"/>
      <dgm:spPr>
        <a:blipFill>
          <a:blip xmlns:r="http://schemas.openxmlformats.org/officeDocument/2006/relationships" r:embed="rId1">
            <a:extLst>
              <a:ext uri="{28A0092B-C50C-407E-A947-70E740481C1C}">
                <a14:useLocalDpi xmlns="" xmlns:a14="http://schemas.microsoft.com/office/drawing/2010/main" val="0"/>
              </a:ext>
            </a:extLst>
          </a:blip>
          <a:srcRect/>
          <a:stretch>
            <a:fillRect l="-63000" r="-63000"/>
          </a:stretch>
        </a:blipFill>
      </dgm:spPr>
      <dgm:t>
        <a:bodyPr/>
        <a:lstStyle/>
        <a:p>
          <a:endParaRPr lang="zh-CN" altLang="en-US"/>
        </a:p>
      </dgm:t>
    </dgm:pt>
    <dgm:pt modelId="{D8C0BD2C-4AE3-4013-9EF7-32278F958F21}" type="pres">
      <dgm:prSet presAssocID="{0B380DE9-71D0-4AAF-BE51-8BF5726EEF2C}" presName="ParentText" presStyleLbl="revTx" presStyleIdx="0" presStyleCnt="5">
        <dgm:presLayoutVars>
          <dgm:chMax val="0"/>
          <dgm:chPref val="0"/>
          <dgm:bulletEnabled val="1"/>
        </dgm:presLayoutVars>
      </dgm:prSet>
      <dgm:spPr/>
      <dgm:t>
        <a:bodyPr/>
        <a:lstStyle/>
        <a:p>
          <a:endParaRPr lang="zh-CN" altLang="en-US"/>
        </a:p>
      </dgm:t>
    </dgm:pt>
    <dgm:pt modelId="{256240B5-33DB-4324-8C5E-C95A1D3959E1}" type="pres">
      <dgm:prSet presAssocID="{0B380DE9-71D0-4AAF-BE51-8BF5726EEF2C}" presName="tlFrame" presStyleLbl="node1" presStyleIdx="0" presStyleCnt="20"/>
      <dgm:spPr/>
      <dgm:t>
        <a:bodyPr/>
        <a:lstStyle/>
        <a:p>
          <a:endParaRPr lang="zh-CN" altLang="en-US"/>
        </a:p>
      </dgm:t>
    </dgm:pt>
    <dgm:pt modelId="{B697C00C-38BF-4ADF-8D49-F28E8ADE9BB7}" type="pres">
      <dgm:prSet presAssocID="{0B380DE9-71D0-4AAF-BE51-8BF5726EEF2C}" presName="trFrame" presStyleLbl="node1" presStyleIdx="1" presStyleCnt="20"/>
      <dgm:spPr/>
      <dgm:t>
        <a:bodyPr/>
        <a:lstStyle/>
        <a:p>
          <a:endParaRPr lang="zh-CN" altLang="en-US"/>
        </a:p>
      </dgm:t>
    </dgm:pt>
    <dgm:pt modelId="{ACABF773-24BD-48F0-B14B-DE0AAAF51A23}" type="pres">
      <dgm:prSet presAssocID="{0B380DE9-71D0-4AAF-BE51-8BF5726EEF2C}" presName="blFrame" presStyleLbl="node1" presStyleIdx="2" presStyleCnt="20"/>
      <dgm:spPr/>
      <dgm:t>
        <a:bodyPr/>
        <a:lstStyle/>
        <a:p>
          <a:endParaRPr lang="zh-CN" altLang="en-US"/>
        </a:p>
      </dgm:t>
    </dgm:pt>
    <dgm:pt modelId="{35C2DDA2-D45E-4678-A8C4-1746F5D27F14}" type="pres">
      <dgm:prSet presAssocID="{0B380DE9-71D0-4AAF-BE51-8BF5726EEF2C}" presName="brFrame" presStyleLbl="node1" presStyleIdx="3" presStyleCnt="20"/>
      <dgm:spPr/>
      <dgm:t>
        <a:bodyPr/>
        <a:lstStyle/>
        <a:p>
          <a:endParaRPr lang="zh-CN" altLang="en-US"/>
        </a:p>
      </dgm:t>
    </dgm:pt>
    <dgm:pt modelId="{2C454BDF-65A6-4A8B-A64F-87A3BF85058E}" type="pres">
      <dgm:prSet presAssocID="{BC28B1B8-7CDA-4C3D-A711-859635FA358D}" presName="sibTrans" presStyleCnt="0"/>
      <dgm:spPr/>
      <dgm:t>
        <a:bodyPr/>
        <a:lstStyle/>
        <a:p>
          <a:endParaRPr lang="zh-CN" altLang="en-US"/>
        </a:p>
      </dgm:t>
    </dgm:pt>
    <dgm:pt modelId="{F33E6A13-D43A-4D73-A79A-51E8DED86117}" type="pres">
      <dgm:prSet presAssocID="{31FE7D31-A8CA-400C-AB06-480119E7AF94}" presName="composite" presStyleCnt="0">
        <dgm:presLayoutVars>
          <dgm:chMax/>
          <dgm:chPref/>
        </dgm:presLayoutVars>
      </dgm:prSet>
      <dgm:spPr/>
      <dgm:t>
        <a:bodyPr/>
        <a:lstStyle/>
        <a:p>
          <a:endParaRPr lang="zh-CN" altLang="en-US"/>
        </a:p>
      </dgm:t>
    </dgm:pt>
    <dgm:pt modelId="{5A8E2894-DE02-4007-A3DD-AE8E06DD1DD2}" type="pres">
      <dgm:prSet presAssocID="{31FE7D31-A8CA-400C-AB06-480119E7AF94}" presName="Image" presStyleLbl="bgImgPlace1" presStyleIdx="1" presStyleCnt="5" custScaleX="188758" custScaleY="188757"/>
      <dgm:spPr>
        <a:blipFill>
          <a:blip xmlns:r="http://schemas.openxmlformats.org/officeDocument/2006/relationships" r:embed="rId2">
            <a:extLst>
              <a:ext uri="{28A0092B-C50C-407E-A947-70E740481C1C}">
                <a14:useLocalDpi xmlns="" xmlns:a14="http://schemas.microsoft.com/office/drawing/2010/main" val="0"/>
              </a:ext>
            </a:extLst>
          </a:blip>
          <a:srcRect/>
          <a:stretch>
            <a:fillRect/>
          </a:stretch>
        </a:blipFill>
      </dgm:spPr>
      <dgm:t>
        <a:bodyPr/>
        <a:lstStyle/>
        <a:p>
          <a:endParaRPr lang="zh-CN" altLang="en-US"/>
        </a:p>
      </dgm:t>
    </dgm:pt>
    <dgm:pt modelId="{18373EF2-2F74-4786-BCD0-AB292C941E24}" type="pres">
      <dgm:prSet presAssocID="{31FE7D31-A8CA-400C-AB06-480119E7AF94}" presName="ParentText" presStyleLbl="revTx" presStyleIdx="1" presStyleCnt="5">
        <dgm:presLayoutVars>
          <dgm:chMax val="0"/>
          <dgm:chPref val="0"/>
          <dgm:bulletEnabled val="1"/>
        </dgm:presLayoutVars>
      </dgm:prSet>
      <dgm:spPr/>
      <dgm:t>
        <a:bodyPr/>
        <a:lstStyle/>
        <a:p>
          <a:endParaRPr lang="zh-CN" altLang="en-US"/>
        </a:p>
      </dgm:t>
    </dgm:pt>
    <dgm:pt modelId="{906A693C-F3AA-47A8-82C6-F4A80EBA5153}" type="pres">
      <dgm:prSet presAssocID="{31FE7D31-A8CA-400C-AB06-480119E7AF94}" presName="tlFrame" presStyleLbl="node1" presStyleIdx="4" presStyleCnt="20"/>
      <dgm:spPr/>
      <dgm:t>
        <a:bodyPr/>
        <a:lstStyle/>
        <a:p>
          <a:endParaRPr lang="zh-CN" altLang="en-US"/>
        </a:p>
      </dgm:t>
    </dgm:pt>
    <dgm:pt modelId="{0808E164-767F-4219-A920-C6B59AE90AEA}" type="pres">
      <dgm:prSet presAssocID="{31FE7D31-A8CA-400C-AB06-480119E7AF94}" presName="trFrame" presStyleLbl="node1" presStyleIdx="5" presStyleCnt="20"/>
      <dgm:spPr/>
      <dgm:t>
        <a:bodyPr/>
        <a:lstStyle/>
        <a:p>
          <a:endParaRPr lang="zh-CN" altLang="en-US"/>
        </a:p>
      </dgm:t>
    </dgm:pt>
    <dgm:pt modelId="{0E7EE3FC-7ED8-43D6-A1FA-434B04789B1F}" type="pres">
      <dgm:prSet presAssocID="{31FE7D31-A8CA-400C-AB06-480119E7AF94}" presName="blFrame" presStyleLbl="node1" presStyleIdx="6" presStyleCnt="20"/>
      <dgm:spPr/>
      <dgm:t>
        <a:bodyPr/>
        <a:lstStyle/>
        <a:p>
          <a:endParaRPr lang="zh-CN" altLang="en-US"/>
        </a:p>
      </dgm:t>
    </dgm:pt>
    <dgm:pt modelId="{B9C528D8-0EE9-4AEB-83D1-2974ED555DD8}" type="pres">
      <dgm:prSet presAssocID="{31FE7D31-A8CA-400C-AB06-480119E7AF94}" presName="brFrame" presStyleLbl="node1" presStyleIdx="7" presStyleCnt="20"/>
      <dgm:spPr/>
      <dgm:t>
        <a:bodyPr/>
        <a:lstStyle/>
        <a:p>
          <a:endParaRPr lang="zh-CN" altLang="en-US"/>
        </a:p>
      </dgm:t>
    </dgm:pt>
    <dgm:pt modelId="{4FC84A71-6CFF-4A04-B120-411232285904}" type="pres">
      <dgm:prSet presAssocID="{D9057CC9-7DA5-4FBA-92DD-C543C0AE11A4}" presName="sibTrans" presStyleCnt="0"/>
      <dgm:spPr/>
      <dgm:t>
        <a:bodyPr/>
        <a:lstStyle/>
        <a:p>
          <a:endParaRPr lang="zh-CN" altLang="en-US"/>
        </a:p>
      </dgm:t>
    </dgm:pt>
    <dgm:pt modelId="{295623DB-B047-4F51-9562-E5A1A3138A47}" type="pres">
      <dgm:prSet presAssocID="{F44B5B07-7479-42E1-A4AD-4B447075E22D}" presName="composite" presStyleCnt="0">
        <dgm:presLayoutVars>
          <dgm:chMax/>
          <dgm:chPref/>
        </dgm:presLayoutVars>
      </dgm:prSet>
      <dgm:spPr/>
      <dgm:t>
        <a:bodyPr/>
        <a:lstStyle/>
        <a:p>
          <a:endParaRPr lang="zh-CN" altLang="en-US"/>
        </a:p>
      </dgm:t>
    </dgm:pt>
    <dgm:pt modelId="{C5D711C9-5E46-4F97-AAB8-A9EEAB59FFAD}" type="pres">
      <dgm:prSet presAssocID="{F44B5B07-7479-42E1-A4AD-4B447075E22D}" presName="Image" presStyleLbl="bgImgPlace1" presStyleIdx="2" presStyleCnt="5" custScaleX="188758" custScaleY="188757"/>
      <dgm:spPr>
        <a:blipFill>
          <a:blip xmlns:r="http://schemas.openxmlformats.org/officeDocument/2006/relationships" r:embed="rId3">
            <a:extLst>
              <a:ext uri="{28A0092B-C50C-407E-A947-70E740481C1C}">
                <a14:useLocalDpi xmlns="" xmlns:a14="http://schemas.microsoft.com/office/drawing/2010/main" val="0"/>
              </a:ext>
            </a:extLst>
          </a:blip>
          <a:srcRect/>
          <a:stretch>
            <a:fillRect/>
          </a:stretch>
        </a:blipFill>
      </dgm:spPr>
      <dgm:t>
        <a:bodyPr/>
        <a:lstStyle/>
        <a:p>
          <a:endParaRPr lang="zh-CN" altLang="en-US"/>
        </a:p>
      </dgm:t>
    </dgm:pt>
    <dgm:pt modelId="{7A55518D-4721-47F0-92C4-5B51798B9D6B}" type="pres">
      <dgm:prSet presAssocID="{F44B5B07-7479-42E1-A4AD-4B447075E22D}" presName="ParentText" presStyleLbl="revTx" presStyleIdx="2" presStyleCnt="5">
        <dgm:presLayoutVars>
          <dgm:chMax val="0"/>
          <dgm:chPref val="0"/>
          <dgm:bulletEnabled val="1"/>
        </dgm:presLayoutVars>
      </dgm:prSet>
      <dgm:spPr/>
      <dgm:t>
        <a:bodyPr/>
        <a:lstStyle/>
        <a:p>
          <a:endParaRPr lang="zh-CN" altLang="en-US"/>
        </a:p>
      </dgm:t>
    </dgm:pt>
    <dgm:pt modelId="{9668F0C2-9134-48EA-B415-21B3CEA456DE}" type="pres">
      <dgm:prSet presAssocID="{F44B5B07-7479-42E1-A4AD-4B447075E22D}" presName="tlFrame" presStyleLbl="node1" presStyleIdx="8" presStyleCnt="20"/>
      <dgm:spPr/>
      <dgm:t>
        <a:bodyPr/>
        <a:lstStyle/>
        <a:p>
          <a:endParaRPr lang="zh-CN" altLang="en-US"/>
        </a:p>
      </dgm:t>
    </dgm:pt>
    <dgm:pt modelId="{4E233A3B-58BC-405C-98A3-4F7BFF00EB5C}" type="pres">
      <dgm:prSet presAssocID="{F44B5B07-7479-42E1-A4AD-4B447075E22D}" presName="trFrame" presStyleLbl="node1" presStyleIdx="9" presStyleCnt="20"/>
      <dgm:spPr/>
      <dgm:t>
        <a:bodyPr/>
        <a:lstStyle/>
        <a:p>
          <a:endParaRPr lang="zh-CN" altLang="en-US"/>
        </a:p>
      </dgm:t>
    </dgm:pt>
    <dgm:pt modelId="{532A1955-B66A-4749-ABC4-E6B02D769492}" type="pres">
      <dgm:prSet presAssocID="{F44B5B07-7479-42E1-A4AD-4B447075E22D}" presName="blFrame" presStyleLbl="node1" presStyleIdx="10" presStyleCnt="20"/>
      <dgm:spPr/>
      <dgm:t>
        <a:bodyPr/>
        <a:lstStyle/>
        <a:p>
          <a:endParaRPr lang="zh-CN" altLang="en-US"/>
        </a:p>
      </dgm:t>
    </dgm:pt>
    <dgm:pt modelId="{9DB7D922-6220-4309-917D-9174F057CA84}" type="pres">
      <dgm:prSet presAssocID="{F44B5B07-7479-42E1-A4AD-4B447075E22D}" presName="brFrame" presStyleLbl="node1" presStyleIdx="11" presStyleCnt="20"/>
      <dgm:spPr/>
      <dgm:t>
        <a:bodyPr/>
        <a:lstStyle/>
        <a:p>
          <a:endParaRPr lang="zh-CN" altLang="en-US"/>
        </a:p>
      </dgm:t>
    </dgm:pt>
    <dgm:pt modelId="{8F36B4E3-B9B7-488D-971A-24A5AF1F3FB2}" type="pres">
      <dgm:prSet presAssocID="{23F48A68-61AF-4B3D-8E78-ABA3E6DE01EC}" presName="sibTrans" presStyleCnt="0"/>
      <dgm:spPr/>
      <dgm:t>
        <a:bodyPr/>
        <a:lstStyle/>
        <a:p>
          <a:endParaRPr lang="zh-CN" altLang="en-US"/>
        </a:p>
      </dgm:t>
    </dgm:pt>
    <dgm:pt modelId="{DE34A8E5-0C06-442E-ACAC-170994F329BC}" type="pres">
      <dgm:prSet presAssocID="{FDEDD3C1-EFB9-4F54-8AD1-96D818FB8DC3}" presName="composite" presStyleCnt="0">
        <dgm:presLayoutVars>
          <dgm:chMax/>
          <dgm:chPref/>
        </dgm:presLayoutVars>
      </dgm:prSet>
      <dgm:spPr/>
      <dgm:t>
        <a:bodyPr/>
        <a:lstStyle/>
        <a:p>
          <a:endParaRPr lang="zh-CN" altLang="en-US"/>
        </a:p>
      </dgm:t>
    </dgm:pt>
    <dgm:pt modelId="{10B0F75C-55F2-45FE-BA1D-C5720DE769A9}" type="pres">
      <dgm:prSet presAssocID="{FDEDD3C1-EFB9-4F54-8AD1-96D818FB8DC3}" presName="Image" presStyleLbl="bgImgPlace1" presStyleIdx="3" presStyleCnt="5" custScaleX="188758" custScaleY="188757"/>
      <dgm:spPr>
        <a:blipFill>
          <a:blip xmlns:r="http://schemas.openxmlformats.org/officeDocument/2006/relationships" r:embed="rId4">
            <a:extLst>
              <a:ext uri="{28A0092B-C50C-407E-A947-70E740481C1C}">
                <a14:useLocalDpi xmlns="" xmlns:a14="http://schemas.microsoft.com/office/drawing/2010/main" val="0"/>
              </a:ext>
            </a:extLst>
          </a:blip>
          <a:srcRect/>
          <a:stretch>
            <a:fillRect l="-28000" r="-28000"/>
          </a:stretch>
        </a:blipFill>
      </dgm:spPr>
      <dgm:t>
        <a:bodyPr/>
        <a:lstStyle/>
        <a:p>
          <a:endParaRPr lang="zh-CN" altLang="en-US"/>
        </a:p>
      </dgm:t>
    </dgm:pt>
    <dgm:pt modelId="{EF426602-9727-48D2-BFC9-3868FB6811B6}" type="pres">
      <dgm:prSet presAssocID="{FDEDD3C1-EFB9-4F54-8AD1-96D818FB8DC3}" presName="ParentText" presStyleLbl="revTx" presStyleIdx="3" presStyleCnt="5">
        <dgm:presLayoutVars>
          <dgm:chMax val="0"/>
          <dgm:chPref val="0"/>
          <dgm:bulletEnabled val="1"/>
        </dgm:presLayoutVars>
      </dgm:prSet>
      <dgm:spPr/>
      <dgm:t>
        <a:bodyPr/>
        <a:lstStyle/>
        <a:p>
          <a:endParaRPr lang="zh-CN" altLang="en-US"/>
        </a:p>
      </dgm:t>
    </dgm:pt>
    <dgm:pt modelId="{36806DFD-9A5A-4981-B978-E9D4ADC230EF}" type="pres">
      <dgm:prSet presAssocID="{FDEDD3C1-EFB9-4F54-8AD1-96D818FB8DC3}" presName="tlFrame" presStyleLbl="node1" presStyleIdx="12" presStyleCnt="20"/>
      <dgm:spPr/>
      <dgm:t>
        <a:bodyPr/>
        <a:lstStyle/>
        <a:p>
          <a:endParaRPr lang="zh-CN" altLang="en-US"/>
        </a:p>
      </dgm:t>
    </dgm:pt>
    <dgm:pt modelId="{2F727275-4B42-4D8C-BF9C-2AFCF9460013}" type="pres">
      <dgm:prSet presAssocID="{FDEDD3C1-EFB9-4F54-8AD1-96D818FB8DC3}" presName="trFrame" presStyleLbl="node1" presStyleIdx="13" presStyleCnt="20"/>
      <dgm:spPr/>
      <dgm:t>
        <a:bodyPr/>
        <a:lstStyle/>
        <a:p>
          <a:endParaRPr lang="zh-CN" altLang="en-US"/>
        </a:p>
      </dgm:t>
    </dgm:pt>
    <dgm:pt modelId="{13AFA94B-842C-4896-A9D1-CC0FA61AD76B}" type="pres">
      <dgm:prSet presAssocID="{FDEDD3C1-EFB9-4F54-8AD1-96D818FB8DC3}" presName="blFrame" presStyleLbl="node1" presStyleIdx="14" presStyleCnt="20"/>
      <dgm:spPr/>
      <dgm:t>
        <a:bodyPr/>
        <a:lstStyle/>
        <a:p>
          <a:endParaRPr lang="zh-CN" altLang="en-US"/>
        </a:p>
      </dgm:t>
    </dgm:pt>
    <dgm:pt modelId="{DCE4C832-1FC1-4FAE-A3B2-EABA8BCD0234}" type="pres">
      <dgm:prSet presAssocID="{FDEDD3C1-EFB9-4F54-8AD1-96D818FB8DC3}" presName="brFrame" presStyleLbl="node1" presStyleIdx="15" presStyleCnt="20"/>
      <dgm:spPr/>
      <dgm:t>
        <a:bodyPr/>
        <a:lstStyle/>
        <a:p>
          <a:endParaRPr lang="zh-CN" altLang="en-US"/>
        </a:p>
      </dgm:t>
    </dgm:pt>
    <dgm:pt modelId="{0B67DFDE-8974-44BA-ABE4-2AD80FDEE582}" type="pres">
      <dgm:prSet presAssocID="{4E86C12C-DFB9-4972-BBB7-B88C89D9B592}" presName="sibTrans" presStyleCnt="0"/>
      <dgm:spPr/>
      <dgm:t>
        <a:bodyPr/>
        <a:lstStyle/>
        <a:p>
          <a:endParaRPr lang="zh-CN" altLang="en-US"/>
        </a:p>
      </dgm:t>
    </dgm:pt>
    <dgm:pt modelId="{2902B5C3-C87A-48B1-8AAE-B59E31ABAB33}" type="pres">
      <dgm:prSet presAssocID="{31E808B9-9A0E-4B6E-A5B4-5850AAD7FEC7}" presName="composite" presStyleCnt="0">
        <dgm:presLayoutVars>
          <dgm:chMax/>
          <dgm:chPref/>
        </dgm:presLayoutVars>
      </dgm:prSet>
      <dgm:spPr/>
      <dgm:t>
        <a:bodyPr/>
        <a:lstStyle/>
        <a:p>
          <a:endParaRPr lang="zh-CN" altLang="en-US"/>
        </a:p>
      </dgm:t>
    </dgm:pt>
    <dgm:pt modelId="{109C1EFB-DDE2-4F8F-A385-7B41E87E0548}" type="pres">
      <dgm:prSet presAssocID="{31E808B9-9A0E-4B6E-A5B4-5850AAD7FEC7}" presName="Image" presStyleLbl="bgImgPlace1" presStyleIdx="4" presStyleCnt="5" custScaleX="188758" custScaleY="188757"/>
      <dgm:spPr>
        <a:blipFill>
          <a:blip xmlns:r="http://schemas.openxmlformats.org/officeDocument/2006/relationships" r:embed="rId5">
            <a:extLst>
              <a:ext uri="{28A0092B-C50C-407E-A947-70E740481C1C}">
                <a14:useLocalDpi xmlns="" xmlns:a14="http://schemas.microsoft.com/office/drawing/2010/main" val="0"/>
              </a:ext>
            </a:extLst>
          </a:blip>
          <a:srcRect/>
          <a:stretch>
            <a:fillRect t="-6000" b="-6000"/>
          </a:stretch>
        </a:blipFill>
      </dgm:spPr>
      <dgm:t>
        <a:bodyPr/>
        <a:lstStyle/>
        <a:p>
          <a:endParaRPr lang="zh-CN" altLang="en-US"/>
        </a:p>
      </dgm:t>
    </dgm:pt>
    <dgm:pt modelId="{99A2E9C1-AD13-446B-9265-F6588616BF05}" type="pres">
      <dgm:prSet presAssocID="{31E808B9-9A0E-4B6E-A5B4-5850AAD7FEC7}" presName="ParentText" presStyleLbl="revTx" presStyleIdx="4" presStyleCnt="5">
        <dgm:presLayoutVars>
          <dgm:chMax val="0"/>
          <dgm:chPref val="0"/>
          <dgm:bulletEnabled val="1"/>
        </dgm:presLayoutVars>
      </dgm:prSet>
      <dgm:spPr/>
      <dgm:t>
        <a:bodyPr/>
        <a:lstStyle/>
        <a:p>
          <a:endParaRPr lang="zh-CN" altLang="en-US"/>
        </a:p>
      </dgm:t>
    </dgm:pt>
    <dgm:pt modelId="{AD99C947-8E8D-4E0B-B149-E57310F9051F}" type="pres">
      <dgm:prSet presAssocID="{31E808B9-9A0E-4B6E-A5B4-5850AAD7FEC7}" presName="tlFrame" presStyleLbl="node1" presStyleIdx="16" presStyleCnt="20"/>
      <dgm:spPr/>
      <dgm:t>
        <a:bodyPr/>
        <a:lstStyle/>
        <a:p>
          <a:endParaRPr lang="zh-CN" altLang="en-US"/>
        </a:p>
      </dgm:t>
    </dgm:pt>
    <dgm:pt modelId="{2AAC9E0B-9EF7-4D0F-84A3-E7542C50ECAB}" type="pres">
      <dgm:prSet presAssocID="{31E808B9-9A0E-4B6E-A5B4-5850AAD7FEC7}" presName="trFrame" presStyleLbl="node1" presStyleIdx="17" presStyleCnt="20"/>
      <dgm:spPr/>
      <dgm:t>
        <a:bodyPr/>
        <a:lstStyle/>
        <a:p>
          <a:endParaRPr lang="zh-CN" altLang="en-US"/>
        </a:p>
      </dgm:t>
    </dgm:pt>
    <dgm:pt modelId="{A247A550-EF0B-4D0E-B5E2-3AB97615A827}" type="pres">
      <dgm:prSet presAssocID="{31E808B9-9A0E-4B6E-A5B4-5850AAD7FEC7}" presName="blFrame" presStyleLbl="node1" presStyleIdx="18" presStyleCnt="20"/>
      <dgm:spPr/>
      <dgm:t>
        <a:bodyPr/>
        <a:lstStyle/>
        <a:p>
          <a:endParaRPr lang="zh-CN" altLang="en-US"/>
        </a:p>
      </dgm:t>
    </dgm:pt>
    <dgm:pt modelId="{AB5EAC79-2689-4C3C-9A4F-109DAC1F5357}" type="pres">
      <dgm:prSet presAssocID="{31E808B9-9A0E-4B6E-A5B4-5850AAD7FEC7}" presName="brFrame" presStyleLbl="node1" presStyleIdx="19" presStyleCnt="20"/>
      <dgm:spPr/>
      <dgm:t>
        <a:bodyPr/>
        <a:lstStyle/>
        <a:p>
          <a:endParaRPr lang="zh-CN" altLang="en-US"/>
        </a:p>
      </dgm:t>
    </dgm:pt>
  </dgm:ptLst>
  <dgm:cxnLst>
    <dgm:cxn modelId="{8685195A-1E23-4CB5-981D-BDD45DFA5326}" type="presOf" srcId="{31E808B9-9A0E-4B6E-A5B4-5850AAD7FEC7}" destId="{99A2E9C1-AD13-446B-9265-F6588616BF05}" srcOrd="0" destOrd="0" presId="urn:microsoft.com/office/officeart/2009/3/layout/FramedTextPicture"/>
    <dgm:cxn modelId="{DA0B2390-F9F8-4415-BA3C-43B7B50D3378}" type="presOf" srcId="{392C901A-A2DB-4544-87FD-8F983C34AFB2}" destId="{CAEAA738-4AD6-466B-93C8-94FF485FD9B7}" srcOrd="0" destOrd="0" presId="urn:microsoft.com/office/officeart/2009/3/layout/FramedTextPicture"/>
    <dgm:cxn modelId="{AFEE6E21-F42D-4E6F-908D-EFF839D009BC}" type="presOf" srcId="{F44B5B07-7479-42E1-A4AD-4B447075E22D}" destId="{7A55518D-4721-47F0-92C4-5B51798B9D6B}" srcOrd="0" destOrd="0" presId="urn:microsoft.com/office/officeart/2009/3/layout/FramedTextPicture"/>
    <dgm:cxn modelId="{52E91BAA-DF96-434A-901F-85F1F6F1D1E8}" srcId="{392C901A-A2DB-4544-87FD-8F983C34AFB2}" destId="{FDEDD3C1-EFB9-4F54-8AD1-96D818FB8DC3}" srcOrd="3" destOrd="0" parTransId="{CD876BD0-AC9D-47BD-A785-D0608F9620AD}" sibTransId="{4E86C12C-DFB9-4972-BBB7-B88C89D9B592}"/>
    <dgm:cxn modelId="{404F18D8-D18A-4292-B6CE-A4D58328C93F}" srcId="{392C901A-A2DB-4544-87FD-8F983C34AFB2}" destId="{0B380DE9-71D0-4AAF-BE51-8BF5726EEF2C}" srcOrd="0" destOrd="0" parTransId="{E9679EF4-DDA5-4CB7-B5EB-846B02B41A5B}" sibTransId="{BC28B1B8-7CDA-4C3D-A711-859635FA358D}"/>
    <dgm:cxn modelId="{70824583-97B6-4B3E-BFE4-7D2A8FAB238D}" type="presOf" srcId="{31FE7D31-A8CA-400C-AB06-480119E7AF94}" destId="{18373EF2-2F74-4786-BCD0-AB292C941E24}" srcOrd="0" destOrd="0" presId="urn:microsoft.com/office/officeart/2009/3/layout/FramedTextPicture"/>
    <dgm:cxn modelId="{108FD798-C8C8-4C79-83FE-12F5A6EB27E4}" type="presOf" srcId="{FDEDD3C1-EFB9-4F54-8AD1-96D818FB8DC3}" destId="{EF426602-9727-48D2-BFC9-3868FB6811B6}" srcOrd="0" destOrd="0" presId="urn:microsoft.com/office/officeart/2009/3/layout/FramedTextPicture"/>
    <dgm:cxn modelId="{45430B21-F517-454A-91CA-178DEA99B30B}" srcId="{392C901A-A2DB-4544-87FD-8F983C34AFB2}" destId="{31FE7D31-A8CA-400C-AB06-480119E7AF94}" srcOrd="1" destOrd="0" parTransId="{95A62134-A188-4D1D-877C-9EA302C6F7D6}" sibTransId="{D9057CC9-7DA5-4FBA-92DD-C543C0AE11A4}"/>
    <dgm:cxn modelId="{1F3F3964-CCBF-4DA4-BCD1-8C42EE6ED918}" type="presOf" srcId="{0B380DE9-71D0-4AAF-BE51-8BF5726EEF2C}" destId="{D8C0BD2C-4AE3-4013-9EF7-32278F958F21}" srcOrd="0" destOrd="0" presId="urn:microsoft.com/office/officeart/2009/3/layout/FramedTextPicture"/>
    <dgm:cxn modelId="{C506CB98-06F2-4B74-BF18-2FC8A73AE952}" srcId="{392C901A-A2DB-4544-87FD-8F983C34AFB2}" destId="{31E808B9-9A0E-4B6E-A5B4-5850AAD7FEC7}" srcOrd="4" destOrd="0" parTransId="{63BE034D-BE06-49A3-AA3A-8AC4A9AE9A5C}" sibTransId="{548B5291-06A1-4108-A48A-B9E3971A5296}"/>
    <dgm:cxn modelId="{37B038F4-450E-492D-8058-1014051448E4}" srcId="{392C901A-A2DB-4544-87FD-8F983C34AFB2}" destId="{F44B5B07-7479-42E1-A4AD-4B447075E22D}" srcOrd="2" destOrd="0" parTransId="{04FCAAC1-61A3-4297-AC2B-9969C57BC6AF}" sibTransId="{23F48A68-61AF-4B3D-8E78-ABA3E6DE01EC}"/>
    <dgm:cxn modelId="{CC5FA4B3-D088-4D7F-BC74-041518F7F81F}" type="presParOf" srcId="{CAEAA738-4AD6-466B-93C8-94FF485FD9B7}" destId="{89BA6E6B-DC4D-452B-8008-2A3F833179B7}" srcOrd="0" destOrd="0" presId="urn:microsoft.com/office/officeart/2009/3/layout/FramedTextPicture"/>
    <dgm:cxn modelId="{24ADF6A4-5F31-4708-99C4-74F0D8D20021}" type="presParOf" srcId="{89BA6E6B-DC4D-452B-8008-2A3F833179B7}" destId="{4512A1DA-D335-4DE9-B002-D230D493B3B3}" srcOrd="0" destOrd="0" presId="urn:microsoft.com/office/officeart/2009/3/layout/FramedTextPicture"/>
    <dgm:cxn modelId="{EA6A514B-4196-4410-A864-9E4E370C85D1}" type="presParOf" srcId="{89BA6E6B-DC4D-452B-8008-2A3F833179B7}" destId="{D8C0BD2C-4AE3-4013-9EF7-32278F958F21}" srcOrd="1" destOrd="0" presId="urn:microsoft.com/office/officeart/2009/3/layout/FramedTextPicture"/>
    <dgm:cxn modelId="{524FC6D1-0C46-4FA9-A99C-01EECEC0CC1E}" type="presParOf" srcId="{89BA6E6B-DC4D-452B-8008-2A3F833179B7}" destId="{256240B5-33DB-4324-8C5E-C95A1D3959E1}" srcOrd="2" destOrd="0" presId="urn:microsoft.com/office/officeart/2009/3/layout/FramedTextPicture"/>
    <dgm:cxn modelId="{180794D2-65C5-4B0B-A2AF-51F2D729DAD4}" type="presParOf" srcId="{89BA6E6B-DC4D-452B-8008-2A3F833179B7}" destId="{B697C00C-38BF-4ADF-8D49-F28E8ADE9BB7}" srcOrd="3" destOrd="0" presId="urn:microsoft.com/office/officeart/2009/3/layout/FramedTextPicture"/>
    <dgm:cxn modelId="{95085C21-53DA-4DDD-BAA9-4FAABFC44CAB}" type="presParOf" srcId="{89BA6E6B-DC4D-452B-8008-2A3F833179B7}" destId="{ACABF773-24BD-48F0-B14B-DE0AAAF51A23}" srcOrd="4" destOrd="0" presId="urn:microsoft.com/office/officeart/2009/3/layout/FramedTextPicture"/>
    <dgm:cxn modelId="{F502E53D-2F7B-4EEE-84DB-7B6F9E0129AC}" type="presParOf" srcId="{89BA6E6B-DC4D-452B-8008-2A3F833179B7}" destId="{35C2DDA2-D45E-4678-A8C4-1746F5D27F14}" srcOrd="5" destOrd="0" presId="urn:microsoft.com/office/officeart/2009/3/layout/FramedTextPicture"/>
    <dgm:cxn modelId="{B419298C-1280-438E-889C-117060949BF9}" type="presParOf" srcId="{CAEAA738-4AD6-466B-93C8-94FF485FD9B7}" destId="{2C454BDF-65A6-4A8B-A64F-87A3BF85058E}" srcOrd="1" destOrd="0" presId="urn:microsoft.com/office/officeart/2009/3/layout/FramedTextPicture"/>
    <dgm:cxn modelId="{08CDB961-BDA6-44AF-8CB6-D660AFAFFC58}" type="presParOf" srcId="{CAEAA738-4AD6-466B-93C8-94FF485FD9B7}" destId="{F33E6A13-D43A-4D73-A79A-51E8DED86117}" srcOrd="2" destOrd="0" presId="urn:microsoft.com/office/officeart/2009/3/layout/FramedTextPicture"/>
    <dgm:cxn modelId="{7F8CA218-1839-484F-83DD-101B431913F1}" type="presParOf" srcId="{F33E6A13-D43A-4D73-A79A-51E8DED86117}" destId="{5A8E2894-DE02-4007-A3DD-AE8E06DD1DD2}" srcOrd="0" destOrd="0" presId="urn:microsoft.com/office/officeart/2009/3/layout/FramedTextPicture"/>
    <dgm:cxn modelId="{82648D48-92CC-4767-B479-C96894FB9E38}" type="presParOf" srcId="{F33E6A13-D43A-4D73-A79A-51E8DED86117}" destId="{18373EF2-2F74-4786-BCD0-AB292C941E24}" srcOrd="1" destOrd="0" presId="urn:microsoft.com/office/officeart/2009/3/layout/FramedTextPicture"/>
    <dgm:cxn modelId="{8CB9A913-B583-4341-963B-10750DAB7038}" type="presParOf" srcId="{F33E6A13-D43A-4D73-A79A-51E8DED86117}" destId="{906A693C-F3AA-47A8-82C6-F4A80EBA5153}" srcOrd="2" destOrd="0" presId="urn:microsoft.com/office/officeart/2009/3/layout/FramedTextPicture"/>
    <dgm:cxn modelId="{6888A086-BB30-4B36-BAF9-8465C817093F}" type="presParOf" srcId="{F33E6A13-D43A-4D73-A79A-51E8DED86117}" destId="{0808E164-767F-4219-A920-C6B59AE90AEA}" srcOrd="3" destOrd="0" presId="urn:microsoft.com/office/officeart/2009/3/layout/FramedTextPicture"/>
    <dgm:cxn modelId="{C67D6F72-460A-4216-8E14-D88AE3BE7DB8}" type="presParOf" srcId="{F33E6A13-D43A-4D73-A79A-51E8DED86117}" destId="{0E7EE3FC-7ED8-43D6-A1FA-434B04789B1F}" srcOrd="4" destOrd="0" presId="urn:microsoft.com/office/officeart/2009/3/layout/FramedTextPicture"/>
    <dgm:cxn modelId="{66AD32E2-B7A0-4513-9160-0A3A71E39CC3}" type="presParOf" srcId="{F33E6A13-D43A-4D73-A79A-51E8DED86117}" destId="{B9C528D8-0EE9-4AEB-83D1-2974ED555DD8}" srcOrd="5" destOrd="0" presId="urn:microsoft.com/office/officeart/2009/3/layout/FramedTextPicture"/>
    <dgm:cxn modelId="{EF9DFA0C-8F11-4415-BE47-A905F440F057}" type="presParOf" srcId="{CAEAA738-4AD6-466B-93C8-94FF485FD9B7}" destId="{4FC84A71-6CFF-4A04-B120-411232285904}" srcOrd="3" destOrd="0" presId="urn:microsoft.com/office/officeart/2009/3/layout/FramedTextPicture"/>
    <dgm:cxn modelId="{DEC0716F-7C44-48B2-A6F4-D00C60D2FC59}" type="presParOf" srcId="{CAEAA738-4AD6-466B-93C8-94FF485FD9B7}" destId="{295623DB-B047-4F51-9562-E5A1A3138A47}" srcOrd="4" destOrd="0" presId="urn:microsoft.com/office/officeart/2009/3/layout/FramedTextPicture"/>
    <dgm:cxn modelId="{8ABE79C5-E27C-4040-83CA-72B27B1DB67C}" type="presParOf" srcId="{295623DB-B047-4F51-9562-E5A1A3138A47}" destId="{C5D711C9-5E46-4F97-AAB8-A9EEAB59FFAD}" srcOrd="0" destOrd="0" presId="urn:microsoft.com/office/officeart/2009/3/layout/FramedTextPicture"/>
    <dgm:cxn modelId="{86E079C4-E054-4D8F-B501-A07C30BA325F}" type="presParOf" srcId="{295623DB-B047-4F51-9562-E5A1A3138A47}" destId="{7A55518D-4721-47F0-92C4-5B51798B9D6B}" srcOrd="1" destOrd="0" presId="urn:microsoft.com/office/officeart/2009/3/layout/FramedTextPicture"/>
    <dgm:cxn modelId="{644B6070-AEF5-490C-AD99-9F1D21859DC5}" type="presParOf" srcId="{295623DB-B047-4F51-9562-E5A1A3138A47}" destId="{9668F0C2-9134-48EA-B415-21B3CEA456DE}" srcOrd="2" destOrd="0" presId="urn:microsoft.com/office/officeart/2009/3/layout/FramedTextPicture"/>
    <dgm:cxn modelId="{F005899B-3E48-423F-8BEB-60C7A1EF078E}" type="presParOf" srcId="{295623DB-B047-4F51-9562-E5A1A3138A47}" destId="{4E233A3B-58BC-405C-98A3-4F7BFF00EB5C}" srcOrd="3" destOrd="0" presId="urn:microsoft.com/office/officeart/2009/3/layout/FramedTextPicture"/>
    <dgm:cxn modelId="{09836849-4F4E-40CC-978D-C09BC13EE89E}" type="presParOf" srcId="{295623DB-B047-4F51-9562-E5A1A3138A47}" destId="{532A1955-B66A-4749-ABC4-E6B02D769492}" srcOrd="4" destOrd="0" presId="urn:microsoft.com/office/officeart/2009/3/layout/FramedTextPicture"/>
    <dgm:cxn modelId="{F7689205-51DA-4FCE-B4D9-3E7F615471C9}" type="presParOf" srcId="{295623DB-B047-4F51-9562-E5A1A3138A47}" destId="{9DB7D922-6220-4309-917D-9174F057CA84}" srcOrd="5" destOrd="0" presId="urn:microsoft.com/office/officeart/2009/3/layout/FramedTextPicture"/>
    <dgm:cxn modelId="{BC4BF907-9961-4231-B58B-AD134B89B293}" type="presParOf" srcId="{CAEAA738-4AD6-466B-93C8-94FF485FD9B7}" destId="{8F36B4E3-B9B7-488D-971A-24A5AF1F3FB2}" srcOrd="5" destOrd="0" presId="urn:microsoft.com/office/officeart/2009/3/layout/FramedTextPicture"/>
    <dgm:cxn modelId="{8A73FDED-BA2E-4B3D-A172-6CBEDDA0D2D1}" type="presParOf" srcId="{CAEAA738-4AD6-466B-93C8-94FF485FD9B7}" destId="{DE34A8E5-0C06-442E-ACAC-170994F329BC}" srcOrd="6" destOrd="0" presId="urn:microsoft.com/office/officeart/2009/3/layout/FramedTextPicture"/>
    <dgm:cxn modelId="{2B4C0FFA-0215-4BBE-8B66-8B8B38F1D031}" type="presParOf" srcId="{DE34A8E5-0C06-442E-ACAC-170994F329BC}" destId="{10B0F75C-55F2-45FE-BA1D-C5720DE769A9}" srcOrd="0" destOrd="0" presId="urn:microsoft.com/office/officeart/2009/3/layout/FramedTextPicture"/>
    <dgm:cxn modelId="{ADD4CA82-A39F-47B4-A730-0EB69C9ECEDD}" type="presParOf" srcId="{DE34A8E5-0C06-442E-ACAC-170994F329BC}" destId="{EF426602-9727-48D2-BFC9-3868FB6811B6}" srcOrd="1" destOrd="0" presId="urn:microsoft.com/office/officeart/2009/3/layout/FramedTextPicture"/>
    <dgm:cxn modelId="{86EA429D-EC78-4355-BECE-22942A6E5F1F}" type="presParOf" srcId="{DE34A8E5-0C06-442E-ACAC-170994F329BC}" destId="{36806DFD-9A5A-4981-B978-E9D4ADC230EF}" srcOrd="2" destOrd="0" presId="urn:microsoft.com/office/officeart/2009/3/layout/FramedTextPicture"/>
    <dgm:cxn modelId="{8B340A1D-E265-4E64-A46A-6DB6B78A8C2A}" type="presParOf" srcId="{DE34A8E5-0C06-442E-ACAC-170994F329BC}" destId="{2F727275-4B42-4D8C-BF9C-2AFCF9460013}" srcOrd="3" destOrd="0" presId="urn:microsoft.com/office/officeart/2009/3/layout/FramedTextPicture"/>
    <dgm:cxn modelId="{7B5A84B1-DE02-4BA7-9F5B-0757B10126E1}" type="presParOf" srcId="{DE34A8E5-0C06-442E-ACAC-170994F329BC}" destId="{13AFA94B-842C-4896-A9D1-CC0FA61AD76B}" srcOrd="4" destOrd="0" presId="urn:microsoft.com/office/officeart/2009/3/layout/FramedTextPicture"/>
    <dgm:cxn modelId="{34AAC29B-8C6E-493F-AAAF-1CB04A1A7821}" type="presParOf" srcId="{DE34A8E5-0C06-442E-ACAC-170994F329BC}" destId="{DCE4C832-1FC1-4FAE-A3B2-EABA8BCD0234}" srcOrd="5" destOrd="0" presId="urn:microsoft.com/office/officeart/2009/3/layout/FramedTextPicture"/>
    <dgm:cxn modelId="{8B3E2C53-7D9D-42A6-9224-4049691060E3}" type="presParOf" srcId="{CAEAA738-4AD6-466B-93C8-94FF485FD9B7}" destId="{0B67DFDE-8974-44BA-ABE4-2AD80FDEE582}" srcOrd="7" destOrd="0" presId="urn:microsoft.com/office/officeart/2009/3/layout/FramedTextPicture"/>
    <dgm:cxn modelId="{FC124C5A-02BA-4DD6-B908-CA4BDEC43B16}" type="presParOf" srcId="{CAEAA738-4AD6-466B-93C8-94FF485FD9B7}" destId="{2902B5C3-C87A-48B1-8AAE-B59E31ABAB33}" srcOrd="8" destOrd="0" presId="urn:microsoft.com/office/officeart/2009/3/layout/FramedTextPicture"/>
    <dgm:cxn modelId="{55312E9A-39CF-46EC-895B-3A9C688C619F}" type="presParOf" srcId="{2902B5C3-C87A-48B1-8AAE-B59E31ABAB33}" destId="{109C1EFB-DDE2-4F8F-A385-7B41E87E0548}" srcOrd="0" destOrd="0" presId="urn:microsoft.com/office/officeart/2009/3/layout/FramedTextPicture"/>
    <dgm:cxn modelId="{2A7CA9CA-7171-46B7-844D-613BBB59D4E2}" type="presParOf" srcId="{2902B5C3-C87A-48B1-8AAE-B59E31ABAB33}" destId="{99A2E9C1-AD13-446B-9265-F6588616BF05}" srcOrd="1" destOrd="0" presId="urn:microsoft.com/office/officeart/2009/3/layout/FramedTextPicture"/>
    <dgm:cxn modelId="{DC1E7D8D-D90A-4822-A353-B5B70F6A0E72}" type="presParOf" srcId="{2902B5C3-C87A-48B1-8AAE-B59E31ABAB33}" destId="{AD99C947-8E8D-4E0B-B149-E57310F9051F}" srcOrd="2" destOrd="0" presId="urn:microsoft.com/office/officeart/2009/3/layout/FramedTextPicture"/>
    <dgm:cxn modelId="{354E4410-5D24-486B-986F-3EA582A7419B}" type="presParOf" srcId="{2902B5C3-C87A-48B1-8AAE-B59E31ABAB33}" destId="{2AAC9E0B-9EF7-4D0F-84A3-E7542C50ECAB}" srcOrd="3" destOrd="0" presId="urn:microsoft.com/office/officeart/2009/3/layout/FramedTextPicture"/>
    <dgm:cxn modelId="{35A8DC83-C12D-40D1-A485-14DD95412FF5}" type="presParOf" srcId="{2902B5C3-C87A-48B1-8AAE-B59E31ABAB33}" destId="{A247A550-EF0B-4D0E-B5E2-3AB97615A827}" srcOrd="4" destOrd="0" presId="urn:microsoft.com/office/officeart/2009/3/layout/FramedTextPicture"/>
    <dgm:cxn modelId="{DC5E9B8C-B804-4F36-BB5D-CF53680FBE30}" type="presParOf" srcId="{2902B5C3-C87A-48B1-8AAE-B59E31ABAB33}" destId="{AB5EAC79-2689-4C3C-9A4F-109DAC1F5357}" srcOrd="5" destOrd="0" presId="urn:microsoft.com/office/officeart/2009/3/layout/FramedTextPicture"/>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B9D491A-9D8E-4514-958C-BB29620FB82E}"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zh-CN" altLang="en-US"/>
        </a:p>
      </dgm:t>
    </dgm:pt>
    <dgm:pt modelId="{57334A57-CB7B-4741-B58D-BCA50EB9D3B2}">
      <dgm:prSet phldrT="[文本]"/>
      <dgm:spPr/>
      <dgm:t>
        <a:bodyPr/>
        <a:lstStyle/>
        <a:p>
          <a:pPr>
            <a:lnSpc>
              <a:spcPct val="100000"/>
            </a:lnSpc>
            <a:spcBef>
              <a:spcPts val="0"/>
            </a:spcBef>
            <a:spcAft>
              <a:spcPts val="0"/>
            </a:spcAft>
          </a:pPr>
          <a:r>
            <a:rPr lang="zh-CN" altLang="en-US" dirty="0" smtClean="0"/>
            <a:t>学习</a:t>
          </a:r>
          <a:endParaRPr lang="zh-CN" altLang="en-US" dirty="0"/>
        </a:p>
      </dgm:t>
    </dgm:pt>
    <dgm:pt modelId="{12981F76-AFFD-44D3-B031-61A6DA97D509}" type="parTrans" cxnId="{D36E8FDA-EC92-489A-91CB-5633867CD7A1}">
      <dgm:prSet/>
      <dgm:spPr/>
      <dgm:t>
        <a:bodyPr/>
        <a:lstStyle/>
        <a:p>
          <a:endParaRPr lang="zh-CN" altLang="en-US"/>
        </a:p>
      </dgm:t>
    </dgm:pt>
    <dgm:pt modelId="{84520F1B-E38F-4EA7-8B92-8E1D024A8811}" type="sibTrans" cxnId="{D36E8FDA-EC92-489A-91CB-5633867CD7A1}">
      <dgm:prSet/>
      <dgm:spPr/>
      <dgm:t>
        <a:bodyPr/>
        <a:lstStyle/>
        <a:p>
          <a:endParaRPr lang="zh-CN" altLang="en-US"/>
        </a:p>
      </dgm:t>
    </dgm:pt>
    <dgm:pt modelId="{497BBBAC-306A-4546-A1AF-3F43554BE683}">
      <dgm:prSet phldrT="[文本]"/>
      <dgm:spPr/>
      <dgm:t>
        <a:bodyPr/>
        <a:lstStyle/>
        <a:p>
          <a:pPr>
            <a:lnSpc>
              <a:spcPct val="100000"/>
            </a:lnSpc>
            <a:spcBef>
              <a:spcPts val="0"/>
            </a:spcBef>
            <a:spcAft>
              <a:spcPts val="0"/>
            </a:spcAft>
          </a:pPr>
          <a:r>
            <a:rPr lang="zh-CN" altLang="en-US" dirty="0" smtClean="0"/>
            <a:t>记忆</a:t>
          </a:r>
          <a:endParaRPr lang="zh-CN" altLang="en-US" dirty="0"/>
        </a:p>
      </dgm:t>
    </dgm:pt>
    <dgm:pt modelId="{BD71A838-4E80-4817-B36E-309F2287BBF9}" type="parTrans" cxnId="{A33B0E64-441D-4F11-B5C8-B41E8F57D1C5}">
      <dgm:prSet/>
      <dgm:spPr/>
      <dgm:t>
        <a:bodyPr/>
        <a:lstStyle/>
        <a:p>
          <a:endParaRPr lang="zh-CN" altLang="en-US"/>
        </a:p>
      </dgm:t>
    </dgm:pt>
    <dgm:pt modelId="{79BA07F1-47D8-456D-A79E-E8905548C0BE}" type="sibTrans" cxnId="{A33B0E64-441D-4F11-B5C8-B41E8F57D1C5}">
      <dgm:prSet/>
      <dgm:spPr/>
      <dgm:t>
        <a:bodyPr/>
        <a:lstStyle/>
        <a:p>
          <a:endParaRPr lang="zh-CN" altLang="en-US"/>
        </a:p>
      </dgm:t>
    </dgm:pt>
    <dgm:pt modelId="{939A5F6A-85B9-4523-8842-72C4BB17621B}">
      <dgm:prSet phldrT="[文本]"/>
      <dgm:spPr/>
      <dgm:t>
        <a:bodyPr/>
        <a:lstStyle/>
        <a:p>
          <a:pPr>
            <a:lnSpc>
              <a:spcPct val="100000"/>
            </a:lnSpc>
            <a:spcBef>
              <a:spcPts val="0"/>
            </a:spcBef>
            <a:spcAft>
              <a:spcPts val="0"/>
            </a:spcAft>
          </a:pPr>
          <a:r>
            <a:rPr lang="zh-CN" altLang="en-US" dirty="0" smtClean="0"/>
            <a:t>习惯</a:t>
          </a:r>
          <a:endParaRPr lang="zh-CN" altLang="en-US" dirty="0"/>
        </a:p>
      </dgm:t>
    </dgm:pt>
    <dgm:pt modelId="{1D48C329-2E4B-43B1-901C-87E4B5E0E270}" type="parTrans" cxnId="{5AD816F9-BDB2-4A12-A049-50DDD730972E}">
      <dgm:prSet/>
      <dgm:spPr/>
      <dgm:t>
        <a:bodyPr/>
        <a:lstStyle/>
        <a:p>
          <a:endParaRPr lang="zh-CN" altLang="en-US"/>
        </a:p>
      </dgm:t>
    </dgm:pt>
    <dgm:pt modelId="{C1B24ABB-5FE4-4A9A-A46C-AB46C3729B27}" type="sibTrans" cxnId="{5AD816F9-BDB2-4A12-A049-50DDD730972E}">
      <dgm:prSet/>
      <dgm:spPr/>
      <dgm:t>
        <a:bodyPr/>
        <a:lstStyle/>
        <a:p>
          <a:endParaRPr lang="zh-CN" altLang="en-US"/>
        </a:p>
      </dgm:t>
    </dgm:pt>
    <dgm:pt modelId="{D6587C21-5014-4D31-9151-C654BF77B297}">
      <dgm:prSet phldrT="[文本]"/>
      <dgm:spPr/>
      <dgm:t>
        <a:bodyPr/>
        <a:lstStyle/>
        <a:p>
          <a:pPr>
            <a:lnSpc>
              <a:spcPct val="100000"/>
            </a:lnSpc>
            <a:spcBef>
              <a:spcPts val="0"/>
            </a:spcBef>
            <a:spcAft>
              <a:spcPts val="0"/>
            </a:spcAft>
          </a:pPr>
          <a:r>
            <a:rPr lang="zh-CN" altLang="en-US" smtClean="0">
              <a:latin typeface="微软雅黑" panose="020B0503020204020204" pitchFamily="34" charset="-122"/>
              <a:ea typeface="微软雅黑" panose="020B0503020204020204" pitchFamily="34" charset="-122"/>
            </a:rPr>
            <a:t>根据过去的经验，采取试验的方法，通过知识的传递和理论的推断，对特定的选择将产生的结果做出估计</a:t>
          </a:r>
          <a:endParaRPr lang="zh-CN" altLang="en-US" dirty="0"/>
        </a:p>
      </dgm:t>
    </dgm:pt>
    <dgm:pt modelId="{64F9B43B-9B2E-4C34-8CAF-0F633F96AD8C}" type="parTrans" cxnId="{3576812D-1998-484F-863D-B05C7F8C6B09}">
      <dgm:prSet/>
      <dgm:spPr/>
      <dgm:t>
        <a:bodyPr/>
        <a:lstStyle/>
        <a:p>
          <a:endParaRPr lang="zh-CN" altLang="en-US"/>
        </a:p>
      </dgm:t>
    </dgm:pt>
    <dgm:pt modelId="{9D2D9D39-5188-4B81-964E-675D323C22C1}" type="sibTrans" cxnId="{3576812D-1998-484F-863D-B05C7F8C6B09}">
      <dgm:prSet/>
      <dgm:spPr/>
      <dgm:t>
        <a:bodyPr/>
        <a:lstStyle/>
        <a:p>
          <a:endParaRPr lang="zh-CN" altLang="en-US"/>
        </a:p>
      </dgm:t>
    </dgm:pt>
    <dgm:pt modelId="{45EAD287-FC29-4538-9A28-F6FA8ADC8E50}">
      <dgm:prSet phldrT="[文本]"/>
      <dgm:spPr/>
      <dgm:t>
        <a:bodyPr/>
        <a:lstStyle/>
        <a:p>
          <a:pPr>
            <a:lnSpc>
              <a:spcPct val="100000"/>
            </a:lnSpc>
            <a:spcBef>
              <a:spcPts val="0"/>
            </a:spcBef>
            <a:spcAft>
              <a:spcPts val="0"/>
            </a:spcAft>
          </a:pPr>
          <a:r>
            <a:rPr lang="zh-CN" altLang="en-US" smtClean="0">
              <a:latin typeface="微软雅黑" panose="020B0503020204020204" pitchFamily="34" charset="-122"/>
              <a:ea typeface="微软雅黑" panose="020B0503020204020204" pitchFamily="34" charset="-122"/>
            </a:rPr>
            <a:t>把为解决一个问题而收集的情报以及从这些情报得出的结论储存起来，以便在发生同类问题时用来做出新的决策</a:t>
          </a:r>
          <a:endParaRPr lang="zh-CN" altLang="en-US" dirty="0"/>
        </a:p>
      </dgm:t>
    </dgm:pt>
    <dgm:pt modelId="{11251849-C1C5-40AA-8EC9-621C26CA256D}" type="parTrans" cxnId="{07D51D8D-62B1-45A9-B3FB-75FD707622EC}">
      <dgm:prSet/>
      <dgm:spPr/>
      <dgm:t>
        <a:bodyPr/>
        <a:lstStyle/>
        <a:p>
          <a:endParaRPr lang="zh-CN" altLang="en-US"/>
        </a:p>
      </dgm:t>
    </dgm:pt>
    <dgm:pt modelId="{7F13DB8C-2FA1-4505-90C9-F176E8B20E52}" type="sibTrans" cxnId="{07D51D8D-62B1-45A9-B3FB-75FD707622EC}">
      <dgm:prSet/>
      <dgm:spPr/>
      <dgm:t>
        <a:bodyPr/>
        <a:lstStyle/>
        <a:p>
          <a:endParaRPr lang="zh-CN" altLang="en-US"/>
        </a:p>
      </dgm:t>
    </dgm:pt>
    <dgm:pt modelId="{0E27BEA2-A3BE-41DC-871A-EE62B8A9106B}">
      <dgm:prSet phldrT="[文本]"/>
      <dgm:spPr/>
      <dgm:t>
        <a:bodyPr/>
        <a:lstStyle/>
        <a:p>
          <a:pPr>
            <a:lnSpc>
              <a:spcPct val="100000"/>
            </a:lnSpc>
            <a:spcBef>
              <a:spcPts val="0"/>
            </a:spcBef>
            <a:spcAft>
              <a:spcPts val="0"/>
            </a:spcAft>
          </a:pPr>
          <a:r>
            <a:rPr lang="zh-CN" altLang="en-US" smtClean="0">
              <a:latin typeface="微软雅黑" panose="020B0503020204020204" pitchFamily="34" charset="-122"/>
              <a:ea typeface="微软雅黑" panose="020B0503020204020204" pitchFamily="34" charset="-122"/>
            </a:rPr>
            <a:t>是帮助符合目的的行动方式持续下去的重要途径，具有“从有意识地进行选择的范围内排除情况反复”的作用。</a:t>
          </a:r>
          <a:endParaRPr lang="zh-CN" altLang="en-US" dirty="0"/>
        </a:p>
      </dgm:t>
    </dgm:pt>
    <dgm:pt modelId="{534663AA-310D-45D8-8225-01317FA455C0}" type="parTrans" cxnId="{F4F3E067-2B02-40C2-9618-69B2DF6F570E}">
      <dgm:prSet/>
      <dgm:spPr/>
      <dgm:t>
        <a:bodyPr/>
        <a:lstStyle/>
        <a:p>
          <a:endParaRPr lang="zh-CN" altLang="en-US"/>
        </a:p>
      </dgm:t>
    </dgm:pt>
    <dgm:pt modelId="{4387BC2C-BCAD-45B2-BD3F-D6793800DFBE}" type="sibTrans" cxnId="{F4F3E067-2B02-40C2-9618-69B2DF6F570E}">
      <dgm:prSet/>
      <dgm:spPr/>
      <dgm:t>
        <a:bodyPr/>
        <a:lstStyle/>
        <a:p>
          <a:endParaRPr lang="zh-CN" altLang="en-US"/>
        </a:p>
      </dgm:t>
    </dgm:pt>
    <dgm:pt modelId="{89896996-300D-4A9A-99D0-B619B2298DDC}" type="pres">
      <dgm:prSet presAssocID="{5B9D491A-9D8E-4514-958C-BB29620FB82E}" presName="linear" presStyleCnt="0">
        <dgm:presLayoutVars>
          <dgm:dir/>
          <dgm:animLvl val="lvl"/>
          <dgm:resizeHandles val="exact"/>
        </dgm:presLayoutVars>
      </dgm:prSet>
      <dgm:spPr/>
      <dgm:t>
        <a:bodyPr/>
        <a:lstStyle/>
        <a:p>
          <a:endParaRPr lang="zh-CN" altLang="en-US"/>
        </a:p>
      </dgm:t>
    </dgm:pt>
    <dgm:pt modelId="{292A80E1-2E09-4AF2-89F4-4B3EB4AC6FFA}" type="pres">
      <dgm:prSet presAssocID="{57334A57-CB7B-4741-B58D-BCA50EB9D3B2}" presName="parentLin" presStyleCnt="0"/>
      <dgm:spPr/>
      <dgm:t>
        <a:bodyPr/>
        <a:lstStyle/>
        <a:p>
          <a:endParaRPr lang="zh-CN" altLang="en-US"/>
        </a:p>
      </dgm:t>
    </dgm:pt>
    <dgm:pt modelId="{25088600-2B10-44C6-BE27-DE69B6D9E3E6}" type="pres">
      <dgm:prSet presAssocID="{57334A57-CB7B-4741-B58D-BCA50EB9D3B2}" presName="parentLeftMargin" presStyleLbl="node1" presStyleIdx="0" presStyleCnt="3"/>
      <dgm:spPr/>
      <dgm:t>
        <a:bodyPr/>
        <a:lstStyle/>
        <a:p>
          <a:endParaRPr lang="zh-CN" altLang="en-US"/>
        </a:p>
      </dgm:t>
    </dgm:pt>
    <dgm:pt modelId="{0899EB22-4763-46F2-B0D6-23461C1977AE}" type="pres">
      <dgm:prSet presAssocID="{57334A57-CB7B-4741-B58D-BCA50EB9D3B2}" presName="parentText" presStyleLbl="node1" presStyleIdx="0" presStyleCnt="3">
        <dgm:presLayoutVars>
          <dgm:chMax val="0"/>
          <dgm:bulletEnabled val="1"/>
        </dgm:presLayoutVars>
      </dgm:prSet>
      <dgm:spPr/>
      <dgm:t>
        <a:bodyPr/>
        <a:lstStyle/>
        <a:p>
          <a:endParaRPr lang="zh-CN" altLang="en-US"/>
        </a:p>
      </dgm:t>
    </dgm:pt>
    <dgm:pt modelId="{A8618ECD-6883-4E3B-B914-FA9497E8D488}" type="pres">
      <dgm:prSet presAssocID="{57334A57-CB7B-4741-B58D-BCA50EB9D3B2}" presName="negativeSpace" presStyleCnt="0"/>
      <dgm:spPr/>
      <dgm:t>
        <a:bodyPr/>
        <a:lstStyle/>
        <a:p>
          <a:endParaRPr lang="zh-CN" altLang="en-US"/>
        </a:p>
      </dgm:t>
    </dgm:pt>
    <dgm:pt modelId="{5A026067-1AB4-4357-A5E1-B1D7D84ADF96}" type="pres">
      <dgm:prSet presAssocID="{57334A57-CB7B-4741-B58D-BCA50EB9D3B2}" presName="childText" presStyleLbl="conFgAcc1" presStyleIdx="0" presStyleCnt="3">
        <dgm:presLayoutVars>
          <dgm:bulletEnabled val="1"/>
        </dgm:presLayoutVars>
      </dgm:prSet>
      <dgm:spPr/>
      <dgm:t>
        <a:bodyPr/>
        <a:lstStyle/>
        <a:p>
          <a:endParaRPr lang="zh-CN" altLang="en-US"/>
        </a:p>
      </dgm:t>
    </dgm:pt>
    <dgm:pt modelId="{FB269337-0418-43B1-80F0-86C663D57B5F}" type="pres">
      <dgm:prSet presAssocID="{84520F1B-E38F-4EA7-8B92-8E1D024A8811}" presName="spaceBetweenRectangles" presStyleCnt="0"/>
      <dgm:spPr/>
      <dgm:t>
        <a:bodyPr/>
        <a:lstStyle/>
        <a:p>
          <a:endParaRPr lang="zh-CN" altLang="en-US"/>
        </a:p>
      </dgm:t>
    </dgm:pt>
    <dgm:pt modelId="{4923787A-4C71-4F5A-86B2-563825B9F7C2}" type="pres">
      <dgm:prSet presAssocID="{497BBBAC-306A-4546-A1AF-3F43554BE683}" presName="parentLin" presStyleCnt="0"/>
      <dgm:spPr/>
      <dgm:t>
        <a:bodyPr/>
        <a:lstStyle/>
        <a:p>
          <a:endParaRPr lang="zh-CN" altLang="en-US"/>
        </a:p>
      </dgm:t>
    </dgm:pt>
    <dgm:pt modelId="{E17B938C-A17E-4F3E-AA56-9A5FAA9CDD72}" type="pres">
      <dgm:prSet presAssocID="{497BBBAC-306A-4546-A1AF-3F43554BE683}" presName="parentLeftMargin" presStyleLbl="node1" presStyleIdx="0" presStyleCnt="3"/>
      <dgm:spPr/>
      <dgm:t>
        <a:bodyPr/>
        <a:lstStyle/>
        <a:p>
          <a:endParaRPr lang="zh-CN" altLang="en-US"/>
        </a:p>
      </dgm:t>
    </dgm:pt>
    <dgm:pt modelId="{FDC6B47E-9939-4450-9D03-7B3200CB9FBA}" type="pres">
      <dgm:prSet presAssocID="{497BBBAC-306A-4546-A1AF-3F43554BE683}" presName="parentText" presStyleLbl="node1" presStyleIdx="1" presStyleCnt="3">
        <dgm:presLayoutVars>
          <dgm:chMax val="0"/>
          <dgm:bulletEnabled val="1"/>
        </dgm:presLayoutVars>
      </dgm:prSet>
      <dgm:spPr/>
      <dgm:t>
        <a:bodyPr/>
        <a:lstStyle/>
        <a:p>
          <a:endParaRPr lang="zh-CN" altLang="en-US"/>
        </a:p>
      </dgm:t>
    </dgm:pt>
    <dgm:pt modelId="{7AEB0CDC-D04F-4029-98B6-62714FF80F13}" type="pres">
      <dgm:prSet presAssocID="{497BBBAC-306A-4546-A1AF-3F43554BE683}" presName="negativeSpace" presStyleCnt="0"/>
      <dgm:spPr/>
      <dgm:t>
        <a:bodyPr/>
        <a:lstStyle/>
        <a:p>
          <a:endParaRPr lang="zh-CN" altLang="en-US"/>
        </a:p>
      </dgm:t>
    </dgm:pt>
    <dgm:pt modelId="{716F7CE1-C91E-4BED-9FD7-52DC46D7F151}" type="pres">
      <dgm:prSet presAssocID="{497BBBAC-306A-4546-A1AF-3F43554BE683}" presName="childText" presStyleLbl="conFgAcc1" presStyleIdx="1" presStyleCnt="3">
        <dgm:presLayoutVars>
          <dgm:bulletEnabled val="1"/>
        </dgm:presLayoutVars>
      </dgm:prSet>
      <dgm:spPr/>
      <dgm:t>
        <a:bodyPr/>
        <a:lstStyle/>
        <a:p>
          <a:endParaRPr lang="zh-CN" altLang="en-US"/>
        </a:p>
      </dgm:t>
    </dgm:pt>
    <dgm:pt modelId="{34BE75B4-1F62-4423-ACF3-872C4C89AAE5}" type="pres">
      <dgm:prSet presAssocID="{79BA07F1-47D8-456D-A79E-E8905548C0BE}" presName="spaceBetweenRectangles" presStyleCnt="0"/>
      <dgm:spPr/>
      <dgm:t>
        <a:bodyPr/>
        <a:lstStyle/>
        <a:p>
          <a:endParaRPr lang="zh-CN" altLang="en-US"/>
        </a:p>
      </dgm:t>
    </dgm:pt>
    <dgm:pt modelId="{E36A7931-F1E2-4704-BC60-CBA78E847E92}" type="pres">
      <dgm:prSet presAssocID="{939A5F6A-85B9-4523-8842-72C4BB17621B}" presName="parentLin" presStyleCnt="0"/>
      <dgm:spPr/>
      <dgm:t>
        <a:bodyPr/>
        <a:lstStyle/>
        <a:p>
          <a:endParaRPr lang="zh-CN" altLang="en-US"/>
        </a:p>
      </dgm:t>
    </dgm:pt>
    <dgm:pt modelId="{2C931EB7-3E33-4288-A78E-B19FDE5E3954}" type="pres">
      <dgm:prSet presAssocID="{939A5F6A-85B9-4523-8842-72C4BB17621B}" presName="parentLeftMargin" presStyleLbl="node1" presStyleIdx="1" presStyleCnt="3"/>
      <dgm:spPr/>
      <dgm:t>
        <a:bodyPr/>
        <a:lstStyle/>
        <a:p>
          <a:endParaRPr lang="zh-CN" altLang="en-US"/>
        </a:p>
      </dgm:t>
    </dgm:pt>
    <dgm:pt modelId="{8105369C-5597-4761-9014-582A8CDD0E39}" type="pres">
      <dgm:prSet presAssocID="{939A5F6A-85B9-4523-8842-72C4BB17621B}" presName="parentText" presStyleLbl="node1" presStyleIdx="2" presStyleCnt="3">
        <dgm:presLayoutVars>
          <dgm:chMax val="0"/>
          <dgm:bulletEnabled val="1"/>
        </dgm:presLayoutVars>
      </dgm:prSet>
      <dgm:spPr/>
      <dgm:t>
        <a:bodyPr/>
        <a:lstStyle/>
        <a:p>
          <a:endParaRPr lang="zh-CN" altLang="en-US"/>
        </a:p>
      </dgm:t>
    </dgm:pt>
    <dgm:pt modelId="{1A0B2266-673A-401F-BC4F-1BC10E27B12C}" type="pres">
      <dgm:prSet presAssocID="{939A5F6A-85B9-4523-8842-72C4BB17621B}" presName="negativeSpace" presStyleCnt="0"/>
      <dgm:spPr/>
      <dgm:t>
        <a:bodyPr/>
        <a:lstStyle/>
        <a:p>
          <a:endParaRPr lang="zh-CN" altLang="en-US"/>
        </a:p>
      </dgm:t>
    </dgm:pt>
    <dgm:pt modelId="{F773AC0E-DF7A-40A9-952F-01B2919F4EAE}" type="pres">
      <dgm:prSet presAssocID="{939A5F6A-85B9-4523-8842-72C4BB17621B}" presName="childText" presStyleLbl="conFgAcc1" presStyleIdx="2" presStyleCnt="3">
        <dgm:presLayoutVars>
          <dgm:bulletEnabled val="1"/>
        </dgm:presLayoutVars>
      </dgm:prSet>
      <dgm:spPr/>
      <dgm:t>
        <a:bodyPr/>
        <a:lstStyle/>
        <a:p>
          <a:endParaRPr lang="zh-CN" altLang="en-US"/>
        </a:p>
      </dgm:t>
    </dgm:pt>
  </dgm:ptLst>
  <dgm:cxnLst>
    <dgm:cxn modelId="{3576812D-1998-484F-863D-B05C7F8C6B09}" srcId="{57334A57-CB7B-4741-B58D-BCA50EB9D3B2}" destId="{D6587C21-5014-4D31-9151-C654BF77B297}" srcOrd="0" destOrd="0" parTransId="{64F9B43B-9B2E-4C34-8CAF-0F633F96AD8C}" sibTransId="{9D2D9D39-5188-4B81-964E-675D323C22C1}"/>
    <dgm:cxn modelId="{6804F8D6-2627-47A5-8162-C788AE80579C}" type="presOf" srcId="{5B9D491A-9D8E-4514-958C-BB29620FB82E}" destId="{89896996-300D-4A9A-99D0-B619B2298DDC}" srcOrd="0" destOrd="0" presId="urn:microsoft.com/office/officeart/2005/8/layout/list1"/>
    <dgm:cxn modelId="{F4F3E067-2B02-40C2-9618-69B2DF6F570E}" srcId="{939A5F6A-85B9-4523-8842-72C4BB17621B}" destId="{0E27BEA2-A3BE-41DC-871A-EE62B8A9106B}" srcOrd="0" destOrd="0" parTransId="{534663AA-310D-45D8-8225-01317FA455C0}" sibTransId="{4387BC2C-BCAD-45B2-BD3F-D6793800DFBE}"/>
    <dgm:cxn modelId="{EA35FC2A-7E89-4C8D-861C-58B6F431C1E0}" type="presOf" srcId="{497BBBAC-306A-4546-A1AF-3F43554BE683}" destId="{FDC6B47E-9939-4450-9D03-7B3200CB9FBA}" srcOrd="1" destOrd="0" presId="urn:microsoft.com/office/officeart/2005/8/layout/list1"/>
    <dgm:cxn modelId="{48AFDC8F-DD00-4071-9056-B88D4FDA4A44}" type="presOf" srcId="{57334A57-CB7B-4741-B58D-BCA50EB9D3B2}" destId="{0899EB22-4763-46F2-B0D6-23461C1977AE}" srcOrd="1" destOrd="0" presId="urn:microsoft.com/office/officeart/2005/8/layout/list1"/>
    <dgm:cxn modelId="{FA3570A3-C5C7-498A-9378-53C3502B1E09}" type="presOf" srcId="{939A5F6A-85B9-4523-8842-72C4BB17621B}" destId="{8105369C-5597-4761-9014-582A8CDD0E39}" srcOrd="1" destOrd="0" presId="urn:microsoft.com/office/officeart/2005/8/layout/list1"/>
    <dgm:cxn modelId="{164656A0-E9AA-477D-B928-AA67859EDE56}" type="presOf" srcId="{57334A57-CB7B-4741-B58D-BCA50EB9D3B2}" destId="{25088600-2B10-44C6-BE27-DE69B6D9E3E6}" srcOrd="0" destOrd="0" presId="urn:microsoft.com/office/officeart/2005/8/layout/list1"/>
    <dgm:cxn modelId="{DE5C5355-B940-405B-A774-EE0916129415}" type="presOf" srcId="{D6587C21-5014-4D31-9151-C654BF77B297}" destId="{5A026067-1AB4-4357-A5E1-B1D7D84ADF96}" srcOrd="0" destOrd="0" presId="urn:microsoft.com/office/officeart/2005/8/layout/list1"/>
    <dgm:cxn modelId="{A33B0E64-441D-4F11-B5C8-B41E8F57D1C5}" srcId="{5B9D491A-9D8E-4514-958C-BB29620FB82E}" destId="{497BBBAC-306A-4546-A1AF-3F43554BE683}" srcOrd="1" destOrd="0" parTransId="{BD71A838-4E80-4817-B36E-309F2287BBF9}" sibTransId="{79BA07F1-47D8-456D-A79E-E8905548C0BE}"/>
    <dgm:cxn modelId="{5AD816F9-BDB2-4A12-A049-50DDD730972E}" srcId="{5B9D491A-9D8E-4514-958C-BB29620FB82E}" destId="{939A5F6A-85B9-4523-8842-72C4BB17621B}" srcOrd="2" destOrd="0" parTransId="{1D48C329-2E4B-43B1-901C-87E4B5E0E270}" sibTransId="{C1B24ABB-5FE4-4A9A-A46C-AB46C3729B27}"/>
    <dgm:cxn modelId="{AA4E774D-1A01-4A80-A3B5-270FF29934FF}" type="presOf" srcId="{497BBBAC-306A-4546-A1AF-3F43554BE683}" destId="{E17B938C-A17E-4F3E-AA56-9A5FAA9CDD72}" srcOrd="0" destOrd="0" presId="urn:microsoft.com/office/officeart/2005/8/layout/list1"/>
    <dgm:cxn modelId="{1518E85A-F4DF-4B9F-B0FF-296021208701}" type="presOf" srcId="{0E27BEA2-A3BE-41DC-871A-EE62B8A9106B}" destId="{F773AC0E-DF7A-40A9-952F-01B2919F4EAE}" srcOrd="0" destOrd="0" presId="urn:microsoft.com/office/officeart/2005/8/layout/list1"/>
    <dgm:cxn modelId="{6C7C87FA-64AB-48B0-BA13-0F63B0604A07}" type="presOf" srcId="{45EAD287-FC29-4538-9A28-F6FA8ADC8E50}" destId="{716F7CE1-C91E-4BED-9FD7-52DC46D7F151}" srcOrd="0" destOrd="0" presId="urn:microsoft.com/office/officeart/2005/8/layout/list1"/>
    <dgm:cxn modelId="{07D51D8D-62B1-45A9-B3FB-75FD707622EC}" srcId="{497BBBAC-306A-4546-A1AF-3F43554BE683}" destId="{45EAD287-FC29-4538-9A28-F6FA8ADC8E50}" srcOrd="0" destOrd="0" parTransId="{11251849-C1C5-40AA-8EC9-621C26CA256D}" sibTransId="{7F13DB8C-2FA1-4505-90C9-F176E8B20E52}"/>
    <dgm:cxn modelId="{D36E8FDA-EC92-489A-91CB-5633867CD7A1}" srcId="{5B9D491A-9D8E-4514-958C-BB29620FB82E}" destId="{57334A57-CB7B-4741-B58D-BCA50EB9D3B2}" srcOrd="0" destOrd="0" parTransId="{12981F76-AFFD-44D3-B031-61A6DA97D509}" sibTransId="{84520F1B-E38F-4EA7-8B92-8E1D024A8811}"/>
    <dgm:cxn modelId="{C1B5999F-2069-46AE-961F-AD29A0E066E6}" type="presOf" srcId="{939A5F6A-85B9-4523-8842-72C4BB17621B}" destId="{2C931EB7-3E33-4288-A78E-B19FDE5E3954}" srcOrd="0" destOrd="0" presId="urn:microsoft.com/office/officeart/2005/8/layout/list1"/>
    <dgm:cxn modelId="{78056131-E94B-4798-BB30-A39BBD7D2705}" type="presParOf" srcId="{89896996-300D-4A9A-99D0-B619B2298DDC}" destId="{292A80E1-2E09-4AF2-89F4-4B3EB4AC6FFA}" srcOrd="0" destOrd="0" presId="urn:microsoft.com/office/officeart/2005/8/layout/list1"/>
    <dgm:cxn modelId="{D51A3F43-45D3-4470-A4A9-2F0C3533D79C}" type="presParOf" srcId="{292A80E1-2E09-4AF2-89F4-4B3EB4AC6FFA}" destId="{25088600-2B10-44C6-BE27-DE69B6D9E3E6}" srcOrd="0" destOrd="0" presId="urn:microsoft.com/office/officeart/2005/8/layout/list1"/>
    <dgm:cxn modelId="{3D42B596-35A9-4B4A-8584-9535E58D82F4}" type="presParOf" srcId="{292A80E1-2E09-4AF2-89F4-4B3EB4AC6FFA}" destId="{0899EB22-4763-46F2-B0D6-23461C1977AE}" srcOrd="1" destOrd="0" presId="urn:microsoft.com/office/officeart/2005/8/layout/list1"/>
    <dgm:cxn modelId="{BB98F614-1FD4-4008-9C40-A7A2CA35B4AF}" type="presParOf" srcId="{89896996-300D-4A9A-99D0-B619B2298DDC}" destId="{A8618ECD-6883-4E3B-B914-FA9497E8D488}" srcOrd="1" destOrd="0" presId="urn:microsoft.com/office/officeart/2005/8/layout/list1"/>
    <dgm:cxn modelId="{E2CF159E-7F6D-4CE5-8FD6-1ACBB8629DA8}" type="presParOf" srcId="{89896996-300D-4A9A-99D0-B619B2298DDC}" destId="{5A026067-1AB4-4357-A5E1-B1D7D84ADF96}" srcOrd="2" destOrd="0" presId="urn:microsoft.com/office/officeart/2005/8/layout/list1"/>
    <dgm:cxn modelId="{69642D61-EF01-4090-9BC1-5E89F2256163}" type="presParOf" srcId="{89896996-300D-4A9A-99D0-B619B2298DDC}" destId="{FB269337-0418-43B1-80F0-86C663D57B5F}" srcOrd="3" destOrd="0" presId="urn:microsoft.com/office/officeart/2005/8/layout/list1"/>
    <dgm:cxn modelId="{C8F51A24-6025-4D43-BE1B-906D242E1C76}" type="presParOf" srcId="{89896996-300D-4A9A-99D0-B619B2298DDC}" destId="{4923787A-4C71-4F5A-86B2-563825B9F7C2}" srcOrd="4" destOrd="0" presId="urn:microsoft.com/office/officeart/2005/8/layout/list1"/>
    <dgm:cxn modelId="{59C88F9C-4F60-48F1-B996-B97B49EED2C8}" type="presParOf" srcId="{4923787A-4C71-4F5A-86B2-563825B9F7C2}" destId="{E17B938C-A17E-4F3E-AA56-9A5FAA9CDD72}" srcOrd="0" destOrd="0" presId="urn:microsoft.com/office/officeart/2005/8/layout/list1"/>
    <dgm:cxn modelId="{32F263C7-AC34-4E7E-88CE-FB97D280805F}" type="presParOf" srcId="{4923787A-4C71-4F5A-86B2-563825B9F7C2}" destId="{FDC6B47E-9939-4450-9D03-7B3200CB9FBA}" srcOrd="1" destOrd="0" presId="urn:microsoft.com/office/officeart/2005/8/layout/list1"/>
    <dgm:cxn modelId="{5310745C-7068-4B7D-8B5B-010467EFD65A}" type="presParOf" srcId="{89896996-300D-4A9A-99D0-B619B2298DDC}" destId="{7AEB0CDC-D04F-4029-98B6-62714FF80F13}" srcOrd="5" destOrd="0" presId="urn:microsoft.com/office/officeart/2005/8/layout/list1"/>
    <dgm:cxn modelId="{B981C7E2-B573-4365-A072-32410EAD1AA0}" type="presParOf" srcId="{89896996-300D-4A9A-99D0-B619B2298DDC}" destId="{716F7CE1-C91E-4BED-9FD7-52DC46D7F151}" srcOrd="6" destOrd="0" presId="urn:microsoft.com/office/officeart/2005/8/layout/list1"/>
    <dgm:cxn modelId="{C56B2497-88A7-4E61-9693-A5ACBC54BB32}" type="presParOf" srcId="{89896996-300D-4A9A-99D0-B619B2298DDC}" destId="{34BE75B4-1F62-4423-ACF3-872C4C89AAE5}" srcOrd="7" destOrd="0" presId="urn:microsoft.com/office/officeart/2005/8/layout/list1"/>
    <dgm:cxn modelId="{186BEE2A-1C21-4034-8421-943D73FD7682}" type="presParOf" srcId="{89896996-300D-4A9A-99D0-B619B2298DDC}" destId="{E36A7931-F1E2-4704-BC60-CBA78E847E92}" srcOrd="8" destOrd="0" presId="urn:microsoft.com/office/officeart/2005/8/layout/list1"/>
    <dgm:cxn modelId="{41C101A1-2010-452F-929F-287FE3564369}" type="presParOf" srcId="{E36A7931-F1E2-4704-BC60-CBA78E847E92}" destId="{2C931EB7-3E33-4288-A78E-B19FDE5E3954}" srcOrd="0" destOrd="0" presId="urn:microsoft.com/office/officeart/2005/8/layout/list1"/>
    <dgm:cxn modelId="{5D43573D-62C9-4732-90DA-97365E968859}" type="presParOf" srcId="{E36A7931-F1E2-4704-BC60-CBA78E847E92}" destId="{8105369C-5597-4761-9014-582A8CDD0E39}" srcOrd="1" destOrd="0" presId="urn:microsoft.com/office/officeart/2005/8/layout/list1"/>
    <dgm:cxn modelId="{5C3FDD01-D6E9-4D22-9849-DF45F71F965F}" type="presParOf" srcId="{89896996-300D-4A9A-99D0-B619B2298DDC}" destId="{1A0B2266-673A-401F-BC4F-1BC10E27B12C}" srcOrd="9" destOrd="0" presId="urn:microsoft.com/office/officeart/2005/8/layout/list1"/>
    <dgm:cxn modelId="{7FA654E0-75E0-4776-9621-AB229F3DAACA}" type="presParOf" srcId="{89896996-300D-4A9A-99D0-B619B2298DDC}" destId="{F773AC0E-DF7A-40A9-952F-01B2919F4EAE}" srcOrd="10"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9CD892C-4948-498B-921B-50378E205167}" type="doc">
      <dgm:prSet loTypeId="urn:microsoft.com/office/officeart/2005/8/layout/radial4" loCatId="relationship" qsTypeId="urn:microsoft.com/office/officeart/2005/8/quickstyle/simple1" qsCatId="simple" csTypeId="urn:microsoft.com/office/officeart/2005/8/colors/colorful5" csCatId="colorful" phldr="1"/>
      <dgm:spPr/>
      <dgm:t>
        <a:bodyPr/>
        <a:lstStyle/>
        <a:p>
          <a:endParaRPr lang="zh-CN" altLang="en-US"/>
        </a:p>
      </dgm:t>
    </dgm:pt>
    <dgm:pt modelId="{2B7FD09D-252D-430F-BBE1-C3D8A9AD43EC}">
      <dgm:prSet phldrT="[文本]" custT="1"/>
      <dgm:spPr/>
      <dgm:t>
        <a:bodyPr/>
        <a:lstStyle/>
        <a:p>
          <a:pPr>
            <a:lnSpc>
              <a:spcPct val="100000"/>
            </a:lnSpc>
            <a:spcBef>
              <a:spcPts val="0"/>
            </a:spcBef>
            <a:spcAft>
              <a:spcPts val="0"/>
            </a:spcAft>
          </a:pPr>
          <a:r>
            <a:rPr lang="zh-CN" altLang="en-US" sz="2000" dirty="0" smtClean="0"/>
            <a:t>决策</a:t>
          </a:r>
          <a:endParaRPr lang="en-US" altLang="zh-CN" sz="2000" dirty="0" smtClean="0"/>
        </a:p>
        <a:p>
          <a:pPr>
            <a:lnSpc>
              <a:spcPct val="100000"/>
            </a:lnSpc>
            <a:spcBef>
              <a:spcPts val="0"/>
            </a:spcBef>
            <a:spcAft>
              <a:spcPts val="0"/>
            </a:spcAft>
          </a:pPr>
          <a:r>
            <a:rPr lang="zh-CN" altLang="en-US" sz="2000" dirty="0" smtClean="0"/>
            <a:t>反应</a:t>
          </a:r>
          <a:endParaRPr lang="zh-CN" altLang="en-US" sz="2000" dirty="0"/>
        </a:p>
      </dgm:t>
    </dgm:pt>
    <dgm:pt modelId="{84550F08-D904-4E8F-8828-211F0C84DFDC}" type="parTrans" cxnId="{EF6357A9-ED38-4B1E-9844-8F78279DD6EF}">
      <dgm:prSet/>
      <dgm:spPr/>
      <dgm:t>
        <a:bodyPr/>
        <a:lstStyle/>
        <a:p>
          <a:endParaRPr lang="zh-CN" altLang="en-US"/>
        </a:p>
      </dgm:t>
    </dgm:pt>
    <dgm:pt modelId="{ACA60F27-6DC2-4FCF-9EA2-A94EB63307EB}" type="sibTrans" cxnId="{EF6357A9-ED38-4B1E-9844-8F78279DD6EF}">
      <dgm:prSet/>
      <dgm:spPr/>
      <dgm:t>
        <a:bodyPr/>
        <a:lstStyle/>
        <a:p>
          <a:endParaRPr lang="zh-CN" altLang="en-US"/>
        </a:p>
      </dgm:t>
    </dgm:pt>
    <dgm:pt modelId="{51F3C41E-AD16-4411-90E5-A939BB2F62D9}">
      <dgm:prSet phldrT="[文本]"/>
      <dgm:spPr/>
      <dgm:t>
        <a:bodyPr/>
        <a:lstStyle/>
        <a:p>
          <a:pPr>
            <a:lnSpc>
              <a:spcPct val="100000"/>
            </a:lnSpc>
            <a:spcBef>
              <a:spcPts val="0"/>
            </a:spcBef>
            <a:spcAft>
              <a:spcPts val="0"/>
            </a:spcAft>
          </a:pPr>
          <a:r>
            <a:rPr lang="zh-CN" altLang="en-US" dirty="0" smtClean="0"/>
            <a:t>归因偏差</a:t>
          </a:r>
          <a:endParaRPr lang="zh-CN" altLang="en-US" dirty="0"/>
        </a:p>
      </dgm:t>
    </dgm:pt>
    <dgm:pt modelId="{CE189585-9A52-4E17-AD06-6D5B3DC003EB}" type="parTrans" cxnId="{6461A318-A742-4074-9096-780EB22B5FD0}">
      <dgm:prSet/>
      <dgm:spPr/>
      <dgm:t>
        <a:bodyPr/>
        <a:lstStyle/>
        <a:p>
          <a:endParaRPr lang="zh-CN" altLang="en-US"/>
        </a:p>
      </dgm:t>
    </dgm:pt>
    <dgm:pt modelId="{AE775774-C9CC-4B37-8AE6-3AEB0F9D9971}" type="sibTrans" cxnId="{6461A318-A742-4074-9096-780EB22B5FD0}">
      <dgm:prSet/>
      <dgm:spPr/>
      <dgm:t>
        <a:bodyPr/>
        <a:lstStyle/>
        <a:p>
          <a:endParaRPr lang="zh-CN" altLang="en-US"/>
        </a:p>
      </dgm:t>
    </dgm:pt>
    <dgm:pt modelId="{8EE696E5-3426-4D20-ADF4-BDBFC730B322}">
      <dgm:prSet phldrT="[文本]"/>
      <dgm:spPr/>
      <dgm:t>
        <a:bodyPr/>
        <a:lstStyle/>
        <a:p>
          <a:pPr>
            <a:lnSpc>
              <a:spcPct val="100000"/>
            </a:lnSpc>
            <a:spcBef>
              <a:spcPts val="0"/>
            </a:spcBef>
            <a:spcAft>
              <a:spcPts val="0"/>
            </a:spcAft>
          </a:pPr>
          <a:r>
            <a:rPr lang="zh-CN" altLang="en-US" dirty="0" smtClean="0"/>
            <a:t>过度自信</a:t>
          </a:r>
          <a:endParaRPr lang="zh-CN" altLang="en-US" dirty="0"/>
        </a:p>
      </dgm:t>
    </dgm:pt>
    <dgm:pt modelId="{80186D0A-B964-40F5-AC91-6F240F371345}" type="parTrans" cxnId="{1F5D6C23-3CBE-4918-8491-C4ABFD27EDBD}">
      <dgm:prSet/>
      <dgm:spPr/>
      <dgm:t>
        <a:bodyPr/>
        <a:lstStyle/>
        <a:p>
          <a:endParaRPr lang="zh-CN" altLang="en-US"/>
        </a:p>
      </dgm:t>
    </dgm:pt>
    <dgm:pt modelId="{B5ED0907-FC2B-40BD-9113-1BD098BB4F72}" type="sibTrans" cxnId="{1F5D6C23-3CBE-4918-8491-C4ABFD27EDBD}">
      <dgm:prSet/>
      <dgm:spPr/>
      <dgm:t>
        <a:bodyPr/>
        <a:lstStyle/>
        <a:p>
          <a:endParaRPr lang="zh-CN" altLang="en-US"/>
        </a:p>
      </dgm:t>
    </dgm:pt>
    <dgm:pt modelId="{12885FD2-A072-41D4-9BFE-1A4910345FD2}" type="pres">
      <dgm:prSet presAssocID="{39CD892C-4948-498B-921B-50378E205167}" presName="cycle" presStyleCnt="0">
        <dgm:presLayoutVars>
          <dgm:chMax val="1"/>
          <dgm:dir/>
          <dgm:animLvl val="ctr"/>
          <dgm:resizeHandles val="exact"/>
        </dgm:presLayoutVars>
      </dgm:prSet>
      <dgm:spPr/>
      <dgm:t>
        <a:bodyPr/>
        <a:lstStyle/>
        <a:p>
          <a:endParaRPr lang="zh-CN" altLang="en-US"/>
        </a:p>
      </dgm:t>
    </dgm:pt>
    <dgm:pt modelId="{FD1F7790-09BA-49BB-A05F-D2DFB5A45373}" type="pres">
      <dgm:prSet presAssocID="{2B7FD09D-252D-430F-BBE1-C3D8A9AD43EC}" presName="centerShape" presStyleLbl="node0" presStyleIdx="0" presStyleCnt="1"/>
      <dgm:spPr/>
      <dgm:t>
        <a:bodyPr/>
        <a:lstStyle/>
        <a:p>
          <a:endParaRPr lang="zh-CN" altLang="en-US"/>
        </a:p>
      </dgm:t>
    </dgm:pt>
    <dgm:pt modelId="{3E206512-4EC7-4ABB-9324-B7E239F87129}" type="pres">
      <dgm:prSet presAssocID="{CE189585-9A52-4E17-AD06-6D5B3DC003EB}" presName="parTrans" presStyleLbl="bgSibTrans2D1" presStyleIdx="0" presStyleCnt="2"/>
      <dgm:spPr/>
      <dgm:t>
        <a:bodyPr/>
        <a:lstStyle/>
        <a:p>
          <a:endParaRPr lang="zh-CN" altLang="en-US"/>
        </a:p>
      </dgm:t>
    </dgm:pt>
    <dgm:pt modelId="{06E2080D-5FCB-4FFE-BFAA-452FCCAD2C75}" type="pres">
      <dgm:prSet presAssocID="{51F3C41E-AD16-4411-90E5-A939BB2F62D9}" presName="node" presStyleLbl="node1" presStyleIdx="0" presStyleCnt="2">
        <dgm:presLayoutVars>
          <dgm:bulletEnabled val="1"/>
        </dgm:presLayoutVars>
      </dgm:prSet>
      <dgm:spPr/>
      <dgm:t>
        <a:bodyPr/>
        <a:lstStyle/>
        <a:p>
          <a:endParaRPr lang="zh-CN" altLang="en-US"/>
        </a:p>
      </dgm:t>
    </dgm:pt>
    <dgm:pt modelId="{0C539289-B389-4A74-B344-E912AE9750B0}" type="pres">
      <dgm:prSet presAssocID="{80186D0A-B964-40F5-AC91-6F240F371345}" presName="parTrans" presStyleLbl="bgSibTrans2D1" presStyleIdx="1" presStyleCnt="2"/>
      <dgm:spPr/>
      <dgm:t>
        <a:bodyPr/>
        <a:lstStyle/>
        <a:p>
          <a:endParaRPr lang="zh-CN" altLang="en-US"/>
        </a:p>
      </dgm:t>
    </dgm:pt>
    <dgm:pt modelId="{18BC8425-2DFD-4536-90B4-B52D85614836}" type="pres">
      <dgm:prSet presAssocID="{8EE696E5-3426-4D20-ADF4-BDBFC730B322}" presName="node" presStyleLbl="node1" presStyleIdx="1" presStyleCnt="2">
        <dgm:presLayoutVars>
          <dgm:bulletEnabled val="1"/>
        </dgm:presLayoutVars>
      </dgm:prSet>
      <dgm:spPr/>
      <dgm:t>
        <a:bodyPr/>
        <a:lstStyle/>
        <a:p>
          <a:endParaRPr lang="zh-CN" altLang="en-US"/>
        </a:p>
      </dgm:t>
    </dgm:pt>
  </dgm:ptLst>
  <dgm:cxnLst>
    <dgm:cxn modelId="{EF6357A9-ED38-4B1E-9844-8F78279DD6EF}" srcId="{39CD892C-4948-498B-921B-50378E205167}" destId="{2B7FD09D-252D-430F-BBE1-C3D8A9AD43EC}" srcOrd="0" destOrd="0" parTransId="{84550F08-D904-4E8F-8828-211F0C84DFDC}" sibTransId="{ACA60F27-6DC2-4FCF-9EA2-A94EB63307EB}"/>
    <dgm:cxn modelId="{46944FB1-5EF7-4A1A-BBCE-BF30D578B6D7}" type="presOf" srcId="{8EE696E5-3426-4D20-ADF4-BDBFC730B322}" destId="{18BC8425-2DFD-4536-90B4-B52D85614836}" srcOrd="0" destOrd="0" presId="urn:microsoft.com/office/officeart/2005/8/layout/radial4"/>
    <dgm:cxn modelId="{B9875C06-5A15-4218-BA0B-229E76BC99DB}" type="presOf" srcId="{CE189585-9A52-4E17-AD06-6D5B3DC003EB}" destId="{3E206512-4EC7-4ABB-9324-B7E239F87129}" srcOrd="0" destOrd="0" presId="urn:microsoft.com/office/officeart/2005/8/layout/radial4"/>
    <dgm:cxn modelId="{1F5D6C23-3CBE-4918-8491-C4ABFD27EDBD}" srcId="{2B7FD09D-252D-430F-BBE1-C3D8A9AD43EC}" destId="{8EE696E5-3426-4D20-ADF4-BDBFC730B322}" srcOrd="1" destOrd="0" parTransId="{80186D0A-B964-40F5-AC91-6F240F371345}" sibTransId="{B5ED0907-FC2B-40BD-9113-1BD098BB4F72}"/>
    <dgm:cxn modelId="{6461A318-A742-4074-9096-780EB22B5FD0}" srcId="{2B7FD09D-252D-430F-BBE1-C3D8A9AD43EC}" destId="{51F3C41E-AD16-4411-90E5-A939BB2F62D9}" srcOrd="0" destOrd="0" parTransId="{CE189585-9A52-4E17-AD06-6D5B3DC003EB}" sibTransId="{AE775774-C9CC-4B37-8AE6-3AEB0F9D9971}"/>
    <dgm:cxn modelId="{A54CFBF3-91A4-46CB-9A26-E5633DE4118A}" type="presOf" srcId="{51F3C41E-AD16-4411-90E5-A939BB2F62D9}" destId="{06E2080D-5FCB-4FFE-BFAA-452FCCAD2C75}" srcOrd="0" destOrd="0" presId="urn:microsoft.com/office/officeart/2005/8/layout/radial4"/>
    <dgm:cxn modelId="{CF9DB348-17D4-45DD-9799-F1B702B9BA72}" type="presOf" srcId="{39CD892C-4948-498B-921B-50378E205167}" destId="{12885FD2-A072-41D4-9BFE-1A4910345FD2}" srcOrd="0" destOrd="0" presId="urn:microsoft.com/office/officeart/2005/8/layout/radial4"/>
    <dgm:cxn modelId="{ED9D5982-EF75-42EE-A570-0A6606FFE88F}" type="presOf" srcId="{80186D0A-B964-40F5-AC91-6F240F371345}" destId="{0C539289-B389-4A74-B344-E912AE9750B0}" srcOrd="0" destOrd="0" presId="urn:microsoft.com/office/officeart/2005/8/layout/radial4"/>
    <dgm:cxn modelId="{6410011B-EB1F-4310-881A-0CC67D1A087A}" type="presOf" srcId="{2B7FD09D-252D-430F-BBE1-C3D8A9AD43EC}" destId="{FD1F7790-09BA-49BB-A05F-D2DFB5A45373}" srcOrd="0" destOrd="0" presId="urn:microsoft.com/office/officeart/2005/8/layout/radial4"/>
    <dgm:cxn modelId="{6A5C9EB2-6B9A-4F41-96AE-D88079690FD4}" type="presParOf" srcId="{12885FD2-A072-41D4-9BFE-1A4910345FD2}" destId="{FD1F7790-09BA-49BB-A05F-D2DFB5A45373}" srcOrd="0" destOrd="0" presId="urn:microsoft.com/office/officeart/2005/8/layout/radial4"/>
    <dgm:cxn modelId="{F3D9317A-DD4A-46DA-976A-EAC193DFAF60}" type="presParOf" srcId="{12885FD2-A072-41D4-9BFE-1A4910345FD2}" destId="{3E206512-4EC7-4ABB-9324-B7E239F87129}" srcOrd="1" destOrd="0" presId="urn:microsoft.com/office/officeart/2005/8/layout/radial4"/>
    <dgm:cxn modelId="{BAEA8039-8ED1-4AB3-910D-240CB97FC47A}" type="presParOf" srcId="{12885FD2-A072-41D4-9BFE-1A4910345FD2}" destId="{06E2080D-5FCB-4FFE-BFAA-452FCCAD2C75}" srcOrd="2" destOrd="0" presId="urn:microsoft.com/office/officeart/2005/8/layout/radial4"/>
    <dgm:cxn modelId="{82131950-4D3D-4BA3-9B9C-77B612E7754C}" type="presParOf" srcId="{12885FD2-A072-41D4-9BFE-1A4910345FD2}" destId="{0C539289-B389-4A74-B344-E912AE9750B0}" srcOrd="3" destOrd="0" presId="urn:microsoft.com/office/officeart/2005/8/layout/radial4"/>
    <dgm:cxn modelId="{A9CF3058-F5C0-4D53-8628-14523C58E46C}" type="presParOf" srcId="{12885FD2-A072-41D4-9BFE-1A4910345FD2}" destId="{18BC8425-2DFD-4536-90B4-B52D85614836}" srcOrd="4" destOrd="0" presId="urn:microsoft.com/office/officeart/2005/8/layout/radial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B9D491A-9D8E-4514-958C-BB29620FB82E}"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zh-CN" altLang="en-US"/>
        </a:p>
      </dgm:t>
    </dgm:pt>
    <dgm:pt modelId="{497BBBAC-306A-4546-A1AF-3F43554BE683}">
      <dgm:prSet phldrT="[文本]"/>
      <dgm:spPr/>
      <dgm:t>
        <a:bodyPr/>
        <a:lstStyle/>
        <a:p>
          <a:pPr>
            <a:lnSpc>
              <a:spcPct val="100000"/>
            </a:lnSpc>
            <a:spcBef>
              <a:spcPts val="0"/>
            </a:spcBef>
            <a:spcAft>
              <a:spcPts val="0"/>
            </a:spcAft>
          </a:pPr>
          <a:r>
            <a:rPr lang="zh-CN" altLang="en-US" dirty="0" smtClean="0"/>
            <a:t>观察消息者</a:t>
          </a:r>
          <a:endParaRPr lang="zh-CN" altLang="en-US" dirty="0"/>
        </a:p>
      </dgm:t>
    </dgm:pt>
    <dgm:pt modelId="{BD71A838-4E80-4817-B36E-309F2287BBF9}" type="parTrans" cxnId="{A33B0E64-441D-4F11-B5C8-B41E8F57D1C5}">
      <dgm:prSet/>
      <dgm:spPr/>
      <dgm:t>
        <a:bodyPr/>
        <a:lstStyle/>
        <a:p>
          <a:endParaRPr lang="zh-CN" altLang="en-US"/>
        </a:p>
      </dgm:t>
    </dgm:pt>
    <dgm:pt modelId="{79BA07F1-47D8-456D-A79E-E8905548C0BE}" type="sibTrans" cxnId="{A33B0E64-441D-4F11-B5C8-B41E8F57D1C5}">
      <dgm:prSet/>
      <dgm:spPr/>
      <dgm:t>
        <a:bodyPr/>
        <a:lstStyle/>
        <a:p>
          <a:endParaRPr lang="zh-CN" altLang="en-US"/>
        </a:p>
      </dgm:t>
    </dgm:pt>
    <dgm:pt modelId="{939A5F6A-85B9-4523-8842-72C4BB17621B}">
      <dgm:prSet phldrT="[文本]"/>
      <dgm:spPr/>
      <dgm:t>
        <a:bodyPr/>
        <a:lstStyle/>
        <a:p>
          <a:pPr>
            <a:lnSpc>
              <a:spcPct val="100000"/>
            </a:lnSpc>
            <a:spcBef>
              <a:spcPts val="0"/>
            </a:spcBef>
            <a:spcAft>
              <a:spcPts val="0"/>
            </a:spcAft>
          </a:pPr>
          <a:r>
            <a:rPr lang="zh-CN" altLang="en-US" dirty="0" smtClean="0"/>
            <a:t>动量交易者</a:t>
          </a:r>
          <a:endParaRPr lang="zh-CN" altLang="en-US" dirty="0"/>
        </a:p>
      </dgm:t>
    </dgm:pt>
    <dgm:pt modelId="{1D48C329-2E4B-43B1-901C-87E4B5E0E270}" type="parTrans" cxnId="{5AD816F9-BDB2-4A12-A049-50DDD730972E}">
      <dgm:prSet/>
      <dgm:spPr/>
      <dgm:t>
        <a:bodyPr/>
        <a:lstStyle/>
        <a:p>
          <a:endParaRPr lang="zh-CN" altLang="en-US"/>
        </a:p>
      </dgm:t>
    </dgm:pt>
    <dgm:pt modelId="{C1B24ABB-5FE4-4A9A-A46C-AB46C3729B27}" type="sibTrans" cxnId="{5AD816F9-BDB2-4A12-A049-50DDD730972E}">
      <dgm:prSet/>
      <dgm:spPr/>
      <dgm:t>
        <a:bodyPr/>
        <a:lstStyle/>
        <a:p>
          <a:endParaRPr lang="zh-CN" altLang="en-US"/>
        </a:p>
      </dgm:t>
    </dgm:pt>
    <dgm:pt modelId="{45EAD287-FC29-4538-9A28-F6FA8ADC8E50}">
      <dgm:prSet phldrT="[文本]"/>
      <dgm:spPr/>
      <dgm:t>
        <a:bodyPr/>
        <a:lstStyle/>
        <a:p>
          <a:pPr>
            <a:lnSpc>
              <a:spcPct val="100000"/>
            </a:lnSpc>
            <a:spcBef>
              <a:spcPts val="0"/>
            </a:spcBef>
            <a:spcAft>
              <a:spcPts val="0"/>
            </a:spcAft>
          </a:pPr>
          <a:r>
            <a:rPr lang="zh-CN" altLang="zh-CN" dirty="0" smtClean="0"/>
            <a:t>根据获得的关于未来价值的信息进行预测，其局限是完全不依赖于当前或过去的价格</a:t>
          </a:r>
          <a:endParaRPr lang="zh-CN" altLang="en-US" dirty="0"/>
        </a:p>
      </dgm:t>
    </dgm:pt>
    <dgm:pt modelId="{11251849-C1C5-40AA-8EC9-621C26CA256D}" type="parTrans" cxnId="{07D51D8D-62B1-45A9-B3FB-75FD707622EC}">
      <dgm:prSet/>
      <dgm:spPr/>
      <dgm:t>
        <a:bodyPr/>
        <a:lstStyle/>
        <a:p>
          <a:endParaRPr lang="zh-CN" altLang="en-US"/>
        </a:p>
      </dgm:t>
    </dgm:pt>
    <dgm:pt modelId="{7F13DB8C-2FA1-4505-90C9-F176E8B20E52}" type="sibTrans" cxnId="{07D51D8D-62B1-45A9-B3FB-75FD707622EC}">
      <dgm:prSet/>
      <dgm:spPr/>
      <dgm:t>
        <a:bodyPr/>
        <a:lstStyle/>
        <a:p>
          <a:endParaRPr lang="zh-CN" altLang="en-US"/>
        </a:p>
      </dgm:t>
    </dgm:pt>
    <dgm:pt modelId="{0E27BEA2-A3BE-41DC-871A-EE62B8A9106B}">
      <dgm:prSet phldrT="[文本]"/>
      <dgm:spPr/>
      <dgm:t>
        <a:bodyPr/>
        <a:lstStyle/>
        <a:p>
          <a:pPr>
            <a:lnSpc>
              <a:spcPct val="100000"/>
            </a:lnSpc>
            <a:spcBef>
              <a:spcPts val="0"/>
            </a:spcBef>
            <a:spcAft>
              <a:spcPts val="0"/>
            </a:spcAft>
          </a:pPr>
          <a:r>
            <a:rPr lang="zh-CN" altLang="zh-CN" dirty="0" smtClean="0"/>
            <a:t>完全依赖于过去的价格变化，其局限是他们的预测必须是过去价格历史的简单函数</a:t>
          </a:r>
          <a:endParaRPr lang="zh-CN" altLang="en-US" dirty="0"/>
        </a:p>
      </dgm:t>
    </dgm:pt>
    <dgm:pt modelId="{534663AA-310D-45D8-8225-01317FA455C0}" type="parTrans" cxnId="{F4F3E067-2B02-40C2-9618-69B2DF6F570E}">
      <dgm:prSet/>
      <dgm:spPr/>
      <dgm:t>
        <a:bodyPr/>
        <a:lstStyle/>
        <a:p>
          <a:endParaRPr lang="zh-CN" altLang="en-US"/>
        </a:p>
      </dgm:t>
    </dgm:pt>
    <dgm:pt modelId="{4387BC2C-BCAD-45B2-BD3F-D6793800DFBE}" type="sibTrans" cxnId="{F4F3E067-2B02-40C2-9618-69B2DF6F570E}">
      <dgm:prSet/>
      <dgm:spPr/>
      <dgm:t>
        <a:bodyPr/>
        <a:lstStyle/>
        <a:p>
          <a:endParaRPr lang="zh-CN" altLang="en-US"/>
        </a:p>
      </dgm:t>
    </dgm:pt>
    <dgm:pt modelId="{89896996-300D-4A9A-99D0-B619B2298DDC}" type="pres">
      <dgm:prSet presAssocID="{5B9D491A-9D8E-4514-958C-BB29620FB82E}" presName="linear" presStyleCnt="0">
        <dgm:presLayoutVars>
          <dgm:dir/>
          <dgm:animLvl val="lvl"/>
          <dgm:resizeHandles val="exact"/>
        </dgm:presLayoutVars>
      </dgm:prSet>
      <dgm:spPr/>
      <dgm:t>
        <a:bodyPr/>
        <a:lstStyle/>
        <a:p>
          <a:endParaRPr lang="zh-CN" altLang="en-US"/>
        </a:p>
      </dgm:t>
    </dgm:pt>
    <dgm:pt modelId="{4923787A-4C71-4F5A-86B2-563825B9F7C2}" type="pres">
      <dgm:prSet presAssocID="{497BBBAC-306A-4546-A1AF-3F43554BE683}" presName="parentLin" presStyleCnt="0"/>
      <dgm:spPr/>
      <dgm:t>
        <a:bodyPr/>
        <a:lstStyle/>
        <a:p>
          <a:endParaRPr lang="zh-CN" altLang="en-US"/>
        </a:p>
      </dgm:t>
    </dgm:pt>
    <dgm:pt modelId="{E17B938C-A17E-4F3E-AA56-9A5FAA9CDD72}" type="pres">
      <dgm:prSet presAssocID="{497BBBAC-306A-4546-A1AF-3F43554BE683}" presName="parentLeftMargin" presStyleLbl="node1" presStyleIdx="0" presStyleCnt="2"/>
      <dgm:spPr/>
      <dgm:t>
        <a:bodyPr/>
        <a:lstStyle/>
        <a:p>
          <a:endParaRPr lang="zh-CN" altLang="en-US"/>
        </a:p>
      </dgm:t>
    </dgm:pt>
    <dgm:pt modelId="{FDC6B47E-9939-4450-9D03-7B3200CB9FBA}" type="pres">
      <dgm:prSet presAssocID="{497BBBAC-306A-4546-A1AF-3F43554BE683}" presName="parentText" presStyleLbl="node1" presStyleIdx="0" presStyleCnt="2">
        <dgm:presLayoutVars>
          <dgm:chMax val="0"/>
          <dgm:bulletEnabled val="1"/>
        </dgm:presLayoutVars>
      </dgm:prSet>
      <dgm:spPr/>
      <dgm:t>
        <a:bodyPr/>
        <a:lstStyle/>
        <a:p>
          <a:endParaRPr lang="zh-CN" altLang="en-US"/>
        </a:p>
      </dgm:t>
    </dgm:pt>
    <dgm:pt modelId="{7AEB0CDC-D04F-4029-98B6-62714FF80F13}" type="pres">
      <dgm:prSet presAssocID="{497BBBAC-306A-4546-A1AF-3F43554BE683}" presName="negativeSpace" presStyleCnt="0"/>
      <dgm:spPr/>
      <dgm:t>
        <a:bodyPr/>
        <a:lstStyle/>
        <a:p>
          <a:endParaRPr lang="zh-CN" altLang="en-US"/>
        </a:p>
      </dgm:t>
    </dgm:pt>
    <dgm:pt modelId="{716F7CE1-C91E-4BED-9FD7-52DC46D7F151}" type="pres">
      <dgm:prSet presAssocID="{497BBBAC-306A-4546-A1AF-3F43554BE683}" presName="childText" presStyleLbl="conFgAcc1" presStyleIdx="0" presStyleCnt="2">
        <dgm:presLayoutVars>
          <dgm:bulletEnabled val="1"/>
        </dgm:presLayoutVars>
      </dgm:prSet>
      <dgm:spPr/>
      <dgm:t>
        <a:bodyPr/>
        <a:lstStyle/>
        <a:p>
          <a:endParaRPr lang="zh-CN" altLang="en-US"/>
        </a:p>
      </dgm:t>
    </dgm:pt>
    <dgm:pt modelId="{34BE75B4-1F62-4423-ACF3-872C4C89AAE5}" type="pres">
      <dgm:prSet presAssocID="{79BA07F1-47D8-456D-A79E-E8905548C0BE}" presName="spaceBetweenRectangles" presStyleCnt="0"/>
      <dgm:spPr/>
      <dgm:t>
        <a:bodyPr/>
        <a:lstStyle/>
        <a:p>
          <a:endParaRPr lang="zh-CN" altLang="en-US"/>
        </a:p>
      </dgm:t>
    </dgm:pt>
    <dgm:pt modelId="{E36A7931-F1E2-4704-BC60-CBA78E847E92}" type="pres">
      <dgm:prSet presAssocID="{939A5F6A-85B9-4523-8842-72C4BB17621B}" presName="parentLin" presStyleCnt="0"/>
      <dgm:spPr/>
      <dgm:t>
        <a:bodyPr/>
        <a:lstStyle/>
        <a:p>
          <a:endParaRPr lang="zh-CN" altLang="en-US"/>
        </a:p>
      </dgm:t>
    </dgm:pt>
    <dgm:pt modelId="{2C931EB7-3E33-4288-A78E-B19FDE5E3954}" type="pres">
      <dgm:prSet presAssocID="{939A5F6A-85B9-4523-8842-72C4BB17621B}" presName="parentLeftMargin" presStyleLbl="node1" presStyleIdx="0" presStyleCnt="2"/>
      <dgm:spPr/>
      <dgm:t>
        <a:bodyPr/>
        <a:lstStyle/>
        <a:p>
          <a:endParaRPr lang="zh-CN" altLang="en-US"/>
        </a:p>
      </dgm:t>
    </dgm:pt>
    <dgm:pt modelId="{8105369C-5597-4761-9014-582A8CDD0E39}" type="pres">
      <dgm:prSet presAssocID="{939A5F6A-85B9-4523-8842-72C4BB17621B}" presName="parentText" presStyleLbl="node1" presStyleIdx="1" presStyleCnt="2">
        <dgm:presLayoutVars>
          <dgm:chMax val="0"/>
          <dgm:bulletEnabled val="1"/>
        </dgm:presLayoutVars>
      </dgm:prSet>
      <dgm:spPr/>
      <dgm:t>
        <a:bodyPr/>
        <a:lstStyle/>
        <a:p>
          <a:endParaRPr lang="zh-CN" altLang="en-US"/>
        </a:p>
      </dgm:t>
    </dgm:pt>
    <dgm:pt modelId="{1A0B2266-673A-401F-BC4F-1BC10E27B12C}" type="pres">
      <dgm:prSet presAssocID="{939A5F6A-85B9-4523-8842-72C4BB17621B}" presName="negativeSpace" presStyleCnt="0"/>
      <dgm:spPr/>
      <dgm:t>
        <a:bodyPr/>
        <a:lstStyle/>
        <a:p>
          <a:endParaRPr lang="zh-CN" altLang="en-US"/>
        </a:p>
      </dgm:t>
    </dgm:pt>
    <dgm:pt modelId="{F773AC0E-DF7A-40A9-952F-01B2919F4EAE}" type="pres">
      <dgm:prSet presAssocID="{939A5F6A-85B9-4523-8842-72C4BB17621B}" presName="childText" presStyleLbl="conFgAcc1" presStyleIdx="1" presStyleCnt="2">
        <dgm:presLayoutVars>
          <dgm:bulletEnabled val="1"/>
        </dgm:presLayoutVars>
      </dgm:prSet>
      <dgm:spPr/>
      <dgm:t>
        <a:bodyPr/>
        <a:lstStyle/>
        <a:p>
          <a:endParaRPr lang="zh-CN" altLang="en-US"/>
        </a:p>
      </dgm:t>
    </dgm:pt>
  </dgm:ptLst>
  <dgm:cxnLst>
    <dgm:cxn modelId="{EA35FC2A-7E89-4C8D-861C-58B6F431C1E0}" type="presOf" srcId="{497BBBAC-306A-4546-A1AF-3F43554BE683}" destId="{FDC6B47E-9939-4450-9D03-7B3200CB9FBA}" srcOrd="1" destOrd="0" presId="urn:microsoft.com/office/officeart/2005/8/layout/list1"/>
    <dgm:cxn modelId="{F4F3E067-2B02-40C2-9618-69B2DF6F570E}" srcId="{939A5F6A-85B9-4523-8842-72C4BB17621B}" destId="{0E27BEA2-A3BE-41DC-871A-EE62B8A9106B}" srcOrd="0" destOrd="0" parTransId="{534663AA-310D-45D8-8225-01317FA455C0}" sibTransId="{4387BC2C-BCAD-45B2-BD3F-D6793800DFBE}"/>
    <dgm:cxn modelId="{1518E85A-F4DF-4B9F-B0FF-296021208701}" type="presOf" srcId="{0E27BEA2-A3BE-41DC-871A-EE62B8A9106B}" destId="{F773AC0E-DF7A-40A9-952F-01B2919F4EAE}" srcOrd="0" destOrd="0" presId="urn:microsoft.com/office/officeart/2005/8/layout/list1"/>
    <dgm:cxn modelId="{C1B5999F-2069-46AE-961F-AD29A0E066E6}" type="presOf" srcId="{939A5F6A-85B9-4523-8842-72C4BB17621B}" destId="{2C931EB7-3E33-4288-A78E-B19FDE5E3954}" srcOrd="0" destOrd="0" presId="urn:microsoft.com/office/officeart/2005/8/layout/list1"/>
    <dgm:cxn modelId="{6804F8D6-2627-47A5-8162-C788AE80579C}" type="presOf" srcId="{5B9D491A-9D8E-4514-958C-BB29620FB82E}" destId="{89896996-300D-4A9A-99D0-B619B2298DDC}" srcOrd="0" destOrd="0" presId="urn:microsoft.com/office/officeart/2005/8/layout/list1"/>
    <dgm:cxn modelId="{07D51D8D-62B1-45A9-B3FB-75FD707622EC}" srcId="{497BBBAC-306A-4546-A1AF-3F43554BE683}" destId="{45EAD287-FC29-4538-9A28-F6FA8ADC8E50}" srcOrd="0" destOrd="0" parTransId="{11251849-C1C5-40AA-8EC9-621C26CA256D}" sibTransId="{7F13DB8C-2FA1-4505-90C9-F176E8B20E52}"/>
    <dgm:cxn modelId="{A33B0E64-441D-4F11-B5C8-B41E8F57D1C5}" srcId="{5B9D491A-9D8E-4514-958C-BB29620FB82E}" destId="{497BBBAC-306A-4546-A1AF-3F43554BE683}" srcOrd="0" destOrd="0" parTransId="{BD71A838-4E80-4817-B36E-309F2287BBF9}" sibTransId="{79BA07F1-47D8-456D-A79E-E8905548C0BE}"/>
    <dgm:cxn modelId="{6C7C87FA-64AB-48B0-BA13-0F63B0604A07}" type="presOf" srcId="{45EAD287-FC29-4538-9A28-F6FA8ADC8E50}" destId="{716F7CE1-C91E-4BED-9FD7-52DC46D7F151}" srcOrd="0" destOrd="0" presId="urn:microsoft.com/office/officeart/2005/8/layout/list1"/>
    <dgm:cxn modelId="{5AD816F9-BDB2-4A12-A049-50DDD730972E}" srcId="{5B9D491A-9D8E-4514-958C-BB29620FB82E}" destId="{939A5F6A-85B9-4523-8842-72C4BB17621B}" srcOrd="1" destOrd="0" parTransId="{1D48C329-2E4B-43B1-901C-87E4B5E0E270}" sibTransId="{C1B24ABB-5FE4-4A9A-A46C-AB46C3729B27}"/>
    <dgm:cxn modelId="{FA3570A3-C5C7-498A-9378-53C3502B1E09}" type="presOf" srcId="{939A5F6A-85B9-4523-8842-72C4BB17621B}" destId="{8105369C-5597-4761-9014-582A8CDD0E39}" srcOrd="1" destOrd="0" presId="urn:microsoft.com/office/officeart/2005/8/layout/list1"/>
    <dgm:cxn modelId="{AA4E774D-1A01-4A80-A3B5-270FF29934FF}" type="presOf" srcId="{497BBBAC-306A-4546-A1AF-3F43554BE683}" destId="{E17B938C-A17E-4F3E-AA56-9A5FAA9CDD72}" srcOrd="0" destOrd="0" presId="urn:microsoft.com/office/officeart/2005/8/layout/list1"/>
    <dgm:cxn modelId="{C8F51A24-6025-4D43-BE1B-906D242E1C76}" type="presParOf" srcId="{89896996-300D-4A9A-99D0-B619B2298DDC}" destId="{4923787A-4C71-4F5A-86B2-563825B9F7C2}" srcOrd="0" destOrd="0" presId="urn:microsoft.com/office/officeart/2005/8/layout/list1"/>
    <dgm:cxn modelId="{59C88F9C-4F60-48F1-B996-B97B49EED2C8}" type="presParOf" srcId="{4923787A-4C71-4F5A-86B2-563825B9F7C2}" destId="{E17B938C-A17E-4F3E-AA56-9A5FAA9CDD72}" srcOrd="0" destOrd="0" presId="urn:microsoft.com/office/officeart/2005/8/layout/list1"/>
    <dgm:cxn modelId="{32F263C7-AC34-4E7E-88CE-FB97D280805F}" type="presParOf" srcId="{4923787A-4C71-4F5A-86B2-563825B9F7C2}" destId="{FDC6B47E-9939-4450-9D03-7B3200CB9FBA}" srcOrd="1" destOrd="0" presId="urn:microsoft.com/office/officeart/2005/8/layout/list1"/>
    <dgm:cxn modelId="{5310745C-7068-4B7D-8B5B-010467EFD65A}" type="presParOf" srcId="{89896996-300D-4A9A-99D0-B619B2298DDC}" destId="{7AEB0CDC-D04F-4029-98B6-62714FF80F13}" srcOrd="1" destOrd="0" presId="urn:microsoft.com/office/officeart/2005/8/layout/list1"/>
    <dgm:cxn modelId="{B981C7E2-B573-4365-A072-32410EAD1AA0}" type="presParOf" srcId="{89896996-300D-4A9A-99D0-B619B2298DDC}" destId="{716F7CE1-C91E-4BED-9FD7-52DC46D7F151}" srcOrd="2" destOrd="0" presId="urn:microsoft.com/office/officeart/2005/8/layout/list1"/>
    <dgm:cxn modelId="{C56B2497-88A7-4E61-9693-A5ACBC54BB32}" type="presParOf" srcId="{89896996-300D-4A9A-99D0-B619B2298DDC}" destId="{34BE75B4-1F62-4423-ACF3-872C4C89AAE5}" srcOrd="3" destOrd="0" presId="urn:microsoft.com/office/officeart/2005/8/layout/list1"/>
    <dgm:cxn modelId="{186BEE2A-1C21-4034-8421-943D73FD7682}" type="presParOf" srcId="{89896996-300D-4A9A-99D0-B619B2298DDC}" destId="{E36A7931-F1E2-4704-BC60-CBA78E847E92}" srcOrd="4" destOrd="0" presId="urn:microsoft.com/office/officeart/2005/8/layout/list1"/>
    <dgm:cxn modelId="{41C101A1-2010-452F-929F-287FE3564369}" type="presParOf" srcId="{E36A7931-F1E2-4704-BC60-CBA78E847E92}" destId="{2C931EB7-3E33-4288-A78E-B19FDE5E3954}" srcOrd="0" destOrd="0" presId="urn:microsoft.com/office/officeart/2005/8/layout/list1"/>
    <dgm:cxn modelId="{5D43573D-62C9-4732-90DA-97365E968859}" type="presParOf" srcId="{E36A7931-F1E2-4704-BC60-CBA78E847E92}" destId="{8105369C-5597-4761-9014-582A8CDD0E39}" srcOrd="1" destOrd="0" presId="urn:microsoft.com/office/officeart/2005/8/layout/list1"/>
    <dgm:cxn modelId="{5C3FDD01-D6E9-4D22-9849-DF45F71F965F}" type="presParOf" srcId="{89896996-300D-4A9A-99D0-B619B2298DDC}" destId="{1A0B2266-673A-401F-BC4F-1BC10E27B12C}" srcOrd="5" destOrd="0" presId="urn:microsoft.com/office/officeart/2005/8/layout/list1"/>
    <dgm:cxn modelId="{7FA654E0-75E0-4776-9621-AB229F3DAACA}" type="presParOf" srcId="{89896996-300D-4A9A-99D0-B619B2298DDC}" destId="{F773AC0E-DF7A-40A9-952F-01B2919F4EAE}" srcOrd="6"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9CD892C-4948-498B-921B-50378E205167}" type="doc">
      <dgm:prSet loTypeId="urn:microsoft.com/office/officeart/2005/8/layout/radial4" loCatId="relationship" qsTypeId="urn:microsoft.com/office/officeart/2005/8/quickstyle/simple1" qsCatId="simple" csTypeId="urn:microsoft.com/office/officeart/2005/8/colors/colorful1" csCatId="colorful" phldr="1"/>
      <dgm:spPr/>
      <dgm:t>
        <a:bodyPr/>
        <a:lstStyle/>
        <a:p>
          <a:endParaRPr lang="zh-CN" altLang="en-US"/>
        </a:p>
      </dgm:t>
    </dgm:pt>
    <dgm:pt modelId="{2B7FD09D-252D-430F-BBE1-C3D8A9AD43EC}">
      <dgm:prSet phldrT="[文本]" custT="1"/>
      <dgm:spPr/>
      <dgm:t>
        <a:bodyPr/>
        <a:lstStyle/>
        <a:p>
          <a:pPr>
            <a:lnSpc>
              <a:spcPct val="100000"/>
            </a:lnSpc>
            <a:spcBef>
              <a:spcPts val="0"/>
            </a:spcBef>
            <a:spcAft>
              <a:spcPts val="0"/>
            </a:spcAft>
          </a:pPr>
          <a:r>
            <a:rPr lang="zh-CN" altLang="en-US" sz="2000" dirty="0" smtClean="0"/>
            <a:t>稳妥可靠</a:t>
          </a:r>
          <a:endParaRPr lang="en-US" altLang="zh-CN" sz="2000" dirty="0" smtClean="0"/>
        </a:p>
        <a:p>
          <a:pPr>
            <a:lnSpc>
              <a:spcPct val="100000"/>
            </a:lnSpc>
            <a:spcBef>
              <a:spcPts val="0"/>
            </a:spcBef>
            <a:spcAft>
              <a:spcPts val="0"/>
            </a:spcAft>
          </a:pPr>
          <a:r>
            <a:rPr lang="zh-CN" altLang="en-US" sz="2000" dirty="0" smtClean="0"/>
            <a:t>渐进发展</a:t>
          </a:r>
          <a:endParaRPr lang="zh-CN" altLang="en-US" sz="2000" dirty="0"/>
        </a:p>
      </dgm:t>
    </dgm:pt>
    <dgm:pt modelId="{84550F08-D904-4E8F-8828-211F0C84DFDC}" type="parTrans" cxnId="{EF6357A9-ED38-4B1E-9844-8F78279DD6EF}">
      <dgm:prSet/>
      <dgm:spPr/>
      <dgm:t>
        <a:bodyPr/>
        <a:lstStyle/>
        <a:p>
          <a:endParaRPr lang="zh-CN" altLang="en-US"/>
        </a:p>
      </dgm:t>
    </dgm:pt>
    <dgm:pt modelId="{ACA60F27-6DC2-4FCF-9EA2-A94EB63307EB}" type="sibTrans" cxnId="{EF6357A9-ED38-4B1E-9844-8F78279DD6EF}">
      <dgm:prSet/>
      <dgm:spPr/>
      <dgm:t>
        <a:bodyPr/>
        <a:lstStyle/>
        <a:p>
          <a:endParaRPr lang="zh-CN" altLang="en-US"/>
        </a:p>
      </dgm:t>
    </dgm:pt>
    <dgm:pt modelId="{51F3C41E-AD16-4411-90E5-A939BB2F62D9}">
      <dgm:prSet phldrT="[文本]"/>
      <dgm:spPr/>
      <dgm:t>
        <a:bodyPr/>
        <a:lstStyle/>
        <a:p>
          <a:pPr>
            <a:lnSpc>
              <a:spcPct val="100000"/>
            </a:lnSpc>
            <a:spcBef>
              <a:spcPts val="0"/>
            </a:spcBef>
            <a:spcAft>
              <a:spcPts val="0"/>
            </a:spcAft>
          </a:pPr>
          <a:r>
            <a:rPr lang="zh-CN" altLang="en-US" dirty="0" smtClean="0">
              <a:latin typeface="微软雅黑" panose="020B0503020204020204" pitchFamily="34" charset="-122"/>
              <a:ea typeface="微软雅黑" panose="020B0503020204020204" pitchFamily="34" charset="-122"/>
            </a:rPr>
            <a:t>决策者必须保留对以往政策的承诺</a:t>
          </a:r>
          <a:endParaRPr lang="zh-CN" altLang="en-US" dirty="0"/>
        </a:p>
      </dgm:t>
    </dgm:pt>
    <dgm:pt modelId="{CE189585-9A52-4E17-AD06-6D5B3DC003EB}" type="parTrans" cxnId="{6461A318-A742-4074-9096-780EB22B5FD0}">
      <dgm:prSet/>
      <dgm:spPr/>
      <dgm:t>
        <a:bodyPr/>
        <a:lstStyle/>
        <a:p>
          <a:endParaRPr lang="zh-CN" altLang="en-US"/>
        </a:p>
      </dgm:t>
    </dgm:pt>
    <dgm:pt modelId="{AE775774-C9CC-4B37-8AE6-3AEB0F9D9971}" type="sibTrans" cxnId="{6461A318-A742-4074-9096-780EB22B5FD0}">
      <dgm:prSet/>
      <dgm:spPr/>
      <dgm:t>
        <a:bodyPr/>
        <a:lstStyle/>
        <a:p>
          <a:endParaRPr lang="zh-CN" altLang="en-US"/>
        </a:p>
      </dgm:t>
    </dgm:pt>
    <dgm:pt modelId="{AA41F25D-03C3-4D6C-8056-C7409E193BDC}">
      <dgm:prSet phldrT="[文本]"/>
      <dgm:spPr/>
      <dgm:t>
        <a:bodyPr/>
        <a:lstStyle/>
        <a:p>
          <a:pPr>
            <a:lnSpc>
              <a:spcPct val="100000"/>
            </a:lnSpc>
            <a:spcBef>
              <a:spcPts val="0"/>
            </a:spcBef>
            <a:spcAft>
              <a:spcPts val="0"/>
            </a:spcAft>
          </a:pPr>
          <a:r>
            <a:rPr lang="zh-CN" altLang="en-US" dirty="0" smtClean="0">
              <a:latin typeface="微软雅黑" panose="020B0503020204020204" pitchFamily="34" charset="-122"/>
              <a:ea typeface="微软雅黑" panose="020B0503020204020204" pitchFamily="34" charset="-122"/>
            </a:rPr>
            <a:t>不必过多地分析与评估新的备选方案</a:t>
          </a:r>
          <a:endParaRPr lang="zh-CN" altLang="en-US" dirty="0"/>
        </a:p>
      </dgm:t>
    </dgm:pt>
    <dgm:pt modelId="{5CE809C8-9E7D-424C-A014-5D77C589CE81}" type="parTrans" cxnId="{E5516419-538A-4B77-BFD0-B6AC713EAA93}">
      <dgm:prSet/>
      <dgm:spPr/>
      <dgm:t>
        <a:bodyPr/>
        <a:lstStyle/>
        <a:p>
          <a:endParaRPr lang="zh-CN" altLang="en-US"/>
        </a:p>
      </dgm:t>
    </dgm:pt>
    <dgm:pt modelId="{6131CAE5-4B99-4A91-9DD3-AC4FFFCAFA0D}" type="sibTrans" cxnId="{E5516419-538A-4B77-BFD0-B6AC713EAA93}">
      <dgm:prSet/>
      <dgm:spPr/>
      <dgm:t>
        <a:bodyPr/>
        <a:lstStyle/>
        <a:p>
          <a:endParaRPr lang="zh-CN" altLang="en-US"/>
        </a:p>
      </dgm:t>
    </dgm:pt>
    <dgm:pt modelId="{6D16A895-6651-414E-BF9C-211F7C8227A0}">
      <dgm:prSet phldrT="[文本]"/>
      <dgm:spPr/>
      <dgm:t>
        <a:bodyPr/>
        <a:lstStyle/>
        <a:p>
          <a:pPr>
            <a:lnSpc>
              <a:spcPct val="100000"/>
            </a:lnSpc>
            <a:spcBef>
              <a:spcPts val="0"/>
            </a:spcBef>
            <a:spcAft>
              <a:spcPts val="0"/>
            </a:spcAft>
          </a:pPr>
          <a:r>
            <a:rPr lang="zh-CN" altLang="en-US" dirty="0" smtClean="0">
              <a:latin typeface="微软雅黑" panose="020B0503020204020204" pitchFamily="34" charset="-122"/>
              <a:ea typeface="微软雅黑" panose="020B0503020204020204" pitchFamily="34" charset="-122"/>
            </a:rPr>
            <a:t>着意于政策目标和备选方案之间的相互调适</a:t>
          </a:r>
          <a:endParaRPr lang="zh-CN" altLang="en-US" dirty="0"/>
        </a:p>
      </dgm:t>
    </dgm:pt>
    <dgm:pt modelId="{83EC954F-249D-4324-AF82-C4C804F329A5}" type="parTrans" cxnId="{B30A0145-E630-4E33-A23D-B227D39E1256}">
      <dgm:prSet/>
      <dgm:spPr/>
      <dgm:t>
        <a:bodyPr/>
        <a:lstStyle/>
        <a:p>
          <a:endParaRPr lang="zh-CN" altLang="en-US"/>
        </a:p>
      </dgm:t>
    </dgm:pt>
    <dgm:pt modelId="{774466AA-F86C-4602-A658-8E3CF2D58B61}" type="sibTrans" cxnId="{B30A0145-E630-4E33-A23D-B227D39E1256}">
      <dgm:prSet/>
      <dgm:spPr/>
      <dgm:t>
        <a:bodyPr/>
        <a:lstStyle/>
        <a:p>
          <a:endParaRPr lang="zh-CN" altLang="en-US"/>
        </a:p>
      </dgm:t>
    </dgm:pt>
    <dgm:pt modelId="{C7BC46B2-150D-416A-8F17-00E46B8D31F4}">
      <dgm:prSet phldrT="[文本]"/>
      <dgm:spPr/>
      <dgm:t>
        <a:bodyPr/>
        <a:lstStyle/>
        <a:p>
          <a:pPr>
            <a:lnSpc>
              <a:spcPct val="100000"/>
            </a:lnSpc>
            <a:spcBef>
              <a:spcPts val="0"/>
            </a:spcBef>
            <a:spcAft>
              <a:spcPts val="0"/>
            </a:spcAft>
          </a:pPr>
          <a:r>
            <a:rPr lang="zh-CN" altLang="en-US" dirty="0" smtClean="0">
              <a:latin typeface="微软雅黑" panose="020B0503020204020204" pitchFamily="34" charset="-122"/>
              <a:ea typeface="微软雅黑" panose="020B0503020204020204" pitchFamily="34" charset="-122"/>
            </a:rPr>
            <a:t>是一种保守的补救措施</a:t>
          </a:r>
          <a:endParaRPr lang="zh-CN" altLang="en-US" dirty="0"/>
        </a:p>
      </dgm:t>
    </dgm:pt>
    <dgm:pt modelId="{B7A8C66F-5BE4-419A-969B-AAC518817E7A}" type="parTrans" cxnId="{06812D24-B067-42FD-A560-D21E58BCA35B}">
      <dgm:prSet/>
      <dgm:spPr/>
      <dgm:t>
        <a:bodyPr/>
        <a:lstStyle/>
        <a:p>
          <a:endParaRPr lang="zh-CN" altLang="en-US"/>
        </a:p>
      </dgm:t>
    </dgm:pt>
    <dgm:pt modelId="{F93B0F3F-C87A-48C1-B326-DEB6E06D44CC}" type="sibTrans" cxnId="{06812D24-B067-42FD-A560-D21E58BCA35B}">
      <dgm:prSet/>
      <dgm:spPr/>
      <dgm:t>
        <a:bodyPr/>
        <a:lstStyle/>
        <a:p>
          <a:endParaRPr lang="zh-CN" altLang="en-US"/>
        </a:p>
      </dgm:t>
    </dgm:pt>
    <dgm:pt modelId="{03EFA1C7-5235-4D05-8BBF-14CC81AEEEBC}">
      <dgm:prSet phldrT="[文本]"/>
      <dgm:spPr/>
      <dgm:t>
        <a:bodyPr/>
        <a:lstStyle/>
        <a:p>
          <a:pPr>
            <a:lnSpc>
              <a:spcPct val="100000"/>
            </a:lnSpc>
            <a:spcBef>
              <a:spcPts val="0"/>
            </a:spcBef>
            <a:spcAft>
              <a:spcPts val="0"/>
            </a:spcAft>
          </a:pPr>
          <a:r>
            <a:rPr lang="zh-CN" altLang="en-US" smtClean="0">
              <a:latin typeface="微软雅黑" panose="020B0503020204020204" pitchFamily="34" charset="-122"/>
              <a:ea typeface="微软雅黑" panose="020B0503020204020204" pitchFamily="34" charset="-122"/>
            </a:rPr>
            <a:t>不关心</a:t>
          </a:r>
          <a:r>
            <a:rPr lang="zh-CN" altLang="en-US" dirty="0" smtClean="0">
              <a:latin typeface="微软雅黑" panose="020B0503020204020204" pitchFamily="34" charset="-122"/>
              <a:ea typeface="微软雅黑" panose="020B0503020204020204" pitchFamily="34" charset="-122"/>
            </a:rPr>
            <a:t>政策制定基础的变化</a:t>
          </a:r>
          <a:endParaRPr lang="zh-CN" altLang="en-US" dirty="0"/>
        </a:p>
      </dgm:t>
    </dgm:pt>
    <dgm:pt modelId="{6D9A2631-2F7C-427A-8319-F06AADCF0F38}" type="parTrans" cxnId="{A710C69F-1B2F-482D-BD9C-CEE34A284BC0}">
      <dgm:prSet/>
      <dgm:spPr/>
      <dgm:t>
        <a:bodyPr/>
        <a:lstStyle/>
        <a:p>
          <a:endParaRPr lang="zh-CN" altLang="en-US"/>
        </a:p>
      </dgm:t>
    </dgm:pt>
    <dgm:pt modelId="{E630366C-DA6B-4E95-9A5A-FAEDA205D60C}" type="sibTrans" cxnId="{A710C69F-1B2F-482D-BD9C-CEE34A284BC0}">
      <dgm:prSet/>
      <dgm:spPr/>
      <dgm:t>
        <a:bodyPr/>
        <a:lstStyle/>
        <a:p>
          <a:endParaRPr lang="zh-CN" altLang="en-US"/>
        </a:p>
      </dgm:t>
    </dgm:pt>
    <dgm:pt modelId="{12885FD2-A072-41D4-9BFE-1A4910345FD2}" type="pres">
      <dgm:prSet presAssocID="{39CD892C-4948-498B-921B-50378E205167}" presName="cycle" presStyleCnt="0">
        <dgm:presLayoutVars>
          <dgm:chMax val="1"/>
          <dgm:dir/>
          <dgm:animLvl val="ctr"/>
          <dgm:resizeHandles val="exact"/>
        </dgm:presLayoutVars>
      </dgm:prSet>
      <dgm:spPr/>
      <dgm:t>
        <a:bodyPr/>
        <a:lstStyle/>
        <a:p>
          <a:endParaRPr lang="zh-CN" altLang="en-US"/>
        </a:p>
      </dgm:t>
    </dgm:pt>
    <dgm:pt modelId="{FD1F7790-09BA-49BB-A05F-D2DFB5A45373}" type="pres">
      <dgm:prSet presAssocID="{2B7FD09D-252D-430F-BBE1-C3D8A9AD43EC}" presName="centerShape" presStyleLbl="node0" presStyleIdx="0" presStyleCnt="1"/>
      <dgm:spPr/>
      <dgm:t>
        <a:bodyPr/>
        <a:lstStyle/>
        <a:p>
          <a:endParaRPr lang="zh-CN" altLang="en-US"/>
        </a:p>
      </dgm:t>
    </dgm:pt>
    <dgm:pt modelId="{3E206512-4EC7-4ABB-9324-B7E239F87129}" type="pres">
      <dgm:prSet presAssocID="{CE189585-9A52-4E17-AD06-6D5B3DC003EB}" presName="parTrans" presStyleLbl="bgSibTrans2D1" presStyleIdx="0" presStyleCnt="5"/>
      <dgm:spPr/>
      <dgm:t>
        <a:bodyPr/>
        <a:lstStyle/>
        <a:p>
          <a:endParaRPr lang="zh-CN" altLang="en-US"/>
        </a:p>
      </dgm:t>
    </dgm:pt>
    <dgm:pt modelId="{06E2080D-5FCB-4FFE-BFAA-452FCCAD2C75}" type="pres">
      <dgm:prSet presAssocID="{51F3C41E-AD16-4411-90E5-A939BB2F62D9}" presName="node" presStyleLbl="node1" presStyleIdx="0" presStyleCnt="5">
        <dgm:presLayoutVars>
          <dgm:bulletEnabled val="1"/>
        </dgm:presLayoutVars>
      </dgm:prSet>
      <dgm:spPr/>
      <dgm:t>
        <a:bodyPr/>
        <a:lstStyle/>
        <a:p>
          <a:endParaRPr lang="zh-CN" altLang="en-US"/>
        </a:p>
      </dgm:t>
    </dgm:pt>
    <dgm:pt modelId="{FBAAA467-D6D3-4CFB-8FBC-27094BEC127F}" type="pres">
      <dgm:prSet presAssocID="{5CE809C8-9E7D-424C-A014-5D77C589CE81}" presName="parTrans" presStyleLbl="bgSibTrans2D1" presStyleIdx="1" presStyleCnt="5"/>
      <dgm:spPr/>
      <dgm:t>
        <a:bodyPr/>
        <a:lstStyle/>
        <a:p>
          <a:endParaRPr lang="zh-CN" altLang="en-US"/>
        </a:p>
      </dgm:t>
    </dgm:pt>
    <dgm:pt modelId="{DE10D2CB-2C8C-4C9A-BBD7-ED1B5D41E371}" type="pres">
      <dgm:prSet presAssocID="{AA41F25D-03C3-4D6C-8056-C7409E193BDC}" presName="node" presStyleLbl="node1" presStyleIdx="1" presStyleCnt="5">
        <dgm:presLayoutVars>
          <dgm:bulletEnabled val="1"/>
        </dgm:presLayoutVars>
      </dgm:prSet>
      <dgm:spPr/>
      <dgm:t>
        <a:bodyPr/>
        <a:lstStyle/>
        <a:p>
          <a:endParaRPr lang="zh-CN" altLang="en-US"/>
        </a:p>
      </dgm:t>
    </dgm:pt>
    <dgm:pt modelId="{6EF39F42-BC41-4C0D-B0D5-83F2083D82AE}" type="pres">
      <dgm:prSet presAssocID="{83EC954F-249D-4324-AF82-C4C804F329A5}" presName="parTrans" presStyleLbl="bgSibTrans2D1" presStyleIdx="2" presStyleCnt="5"/>
      <dgm:spPr/>
      <dgm:t>
        <a:bodyPr/>
        <a:lstStyle/>
        <a:p>
          <a:endParaRPr lang="zh-CN" altLang="en-US"/>
        </a:p>
      </dgm:t>
    </dgm:pt>
    <dgm:pt modelId="{17EDAF84-BD8B-4F47-B5C8-A82AC80B37D3}" type="pres">
      <dgm:prSet presAssocID="{6D16A895-6651-414E-BF9C-211F7C8227A0}" presName="node" presStyleLbl="node1" presStyleIdx="2" presStyleCnt="5">
        <dgm:presLayoutVars>
          <dgm:bulletEnabled val="1"/>
        </dgm:presLayoutVars>
      </dgm:prSet>
      <dgm:spPr/>
      <dgm:t>
        <a:bodyPr/>
        <a:lstStyle/>
        <a:p>
          <a:endParaRPr lang="zh-CN" altLang="en-US"/>
        </a:p>
      </dgm:t>
    </dgm:pt>
    <dgm:pt modelId="{5F37CD69-4CF1-4DAA-9598-3BD6FA49F921}" type="pres">
      <dgm:prSet presAssocID="{6D9A2631-2F7C-427A-8319-F06AADCF0F38}" presName="parTrans" presStyleLbl="bgSibTrans2D1" presStyleIdx="3" presStyleCnt="5"/>
      <dgm:spPr/>
      <dgm:t>
        <a:bodyPr/>
        <a:lstStyle/>
        <a:p>
          <a:endParaRPr lang="zh-CN" altLang="en-US"/>
        </a:p>
      </dgm:t>
    </dgm:pt>
    <dgm:pt modelId="{B01AA79F-74DD-48A4-AE4D-079E5F0FC062}" type="pres">
      <dgm:prSet presAssocID="{03EFA1C7-5235-4D05-8BBF-14CC81AEEEBC}" presName="node" presStyleLbl="node1" presStyleIdx="3" presStyleCnt="5">
        <dgm:presLayoutVars>
          <dgm:bulletEnabled val="1"/>
        </dgm:presLayoutVars>
      </dgm:prSet>
      <dgm:spPr/>
      <dgm:t>
        <a:bodyPr/>
        <a:lstStyle/>
        <a:p>
          <a:endParaRPr lang="zh-CN" altLang="en-US"/>
        </a:p>
      </dgm:t>
    </dgm:pt>
    <dgm:pt modelId="{9DCCF035-B319-4432-A74A-5E802BB03D38}" type="pres">
      <dgm:prSet presAssocID="{B7A8C66F-5BE4-419A-969B-AAC518817E7A}" presName="parTrans" presStyleLbl="bgSibTrans2D1" presStyleIdx="4" presStyleCnt="5"/>
      <dgm:spPr/>
      <dgm:t>
        <a:bodyPr/>
        <a:lstStyle/>
        <a:p>
          <a:endParaRPr lang="zh-CN" altLang="en-US"/>
        </a:p>
      </dgm:t>
    </dgm:pt>
    <dgm:pt modelId="{E5A68B00-CAFB-4BFD-8E39-8F142B72B640}" type="pres">
      <dgm:prSet presAssocID="{C7BC46B2-150D-416A-8F17-00E46B8D31F4}" presName="node" presStyleLbl="node1" presStyleIdx="4" presStyleCnt="5">
        <dgm:presLayoutVars>
          <dgm:bulletEnabled val="1"/>
        </dgm:presLayoutVars>
      </dgm:prSet>
      <dgm:spPr/>
      <dgm:t>
        <a:bodyPr/>
        <a:lstStyle/>
        <a:p>
          <a:endParaRPr lang="zh-CN" altLang="en-US"/>
        </a:p>
      </dgm:t>
    </dgm:pt>
  </dgm:ptLst>
  <dgm:cxnLst>
    <dgm:cxn modelId="{E2F544BF-9F37-4780-A09A-2351C2EB1020}" type="presOf" srcId="{6D16A895-6651-414E-BF9C-211F7C8227A0}" destId="{17EDAF84-BD8B-4F47-B5C8-A82AC80B37D3}" srcOrd="0" destOrd="0" presId="urn:microsoft.com/office/officeart/2005/8/layout/radial4"/>
    <dgm:cxn modelId="{EF6357A9-ED38-4B1E-9844-8F78279DD6EF}" srcId="{39CD892C-4948-498B-921B-50378E205167}" destId="{2B7FD09D-252D-430F-BBE1-C3D8A9AD43EC}" srcOrd="0" destOrd="0" parTransId="{84550F08-D904-4E8F-8828-211F0C84DFDC}" sibTransId="{ACA60F27-6DC2-4FCF-9EA2-A94EB63307EB}"/>
    <dgm:cxn modelId="{CF9DB348-17D4-45DD-9799-F1B702B9BA72}" type="presOf" srcId="{39CD892C-4948-498B-921B-50378E205167}" destId="{12885FD2-A072-41D4-9BFE-1A4910345FD2}" srcOrd="0" destOrd="0" presId="urn:microsoft.com/office/officeart/2005/8/layout/radial4"/>
    <dgm:cxn modelId="{B30A0145-E630-4E33-A23D-B227D39E1256}" srcId="{2B7FD09D-252D-430F-BBE1-C3D8A9AD43EC}" destId="{6D16A895-6651-414E-BF9C-211F7C8227A0}" srcOrd="2" destOrd="0" parTransId="{83EC954F-249D-4324-AF82-C4C804F329A5}" sibTransId="{774466AA-F86C-4602-A658-8E3CF2D58B61}"/>
    <dgm:cxn modelId="{89F74BF7-4B64-4A6C-8A99-D880B96A3B84}" type="presOf" srcId="{B7A8C66F-5BE4-419A-969B-AAC518817E7A}" destId="{9DCCF035-B319-4432-A74A-5E802BB03D38}" srcOrd="0" destOrd="0" presId="urn:microsoft.com/office/officeart/2005/8/layout/radial4"/>
    <dgm:cxn modelId="{B45F3493-1321-4500-843A-FAA34E7837A3}" type="presOf" srcId="{51F3C41E-AD16-4411-90E5-A939BB2F62D9}" destId="{06E2080D-5FCB-4FFE-BFAA-452FCCAD2C75}" srcOrd="0" destOrd="0" presId="urn:microsoft.com/office/officeart/2005/8/layout/radial4"/>
    <dgm:cxn modelId="{AA7003A5-2AD5-4A96-B39D-B23866544E87}" type="presOf" srcId="{5CE809C8-9E7D-424C-A014-5D77C589CE81}" destId="{FBAAA467-D6D3-4CFB-8FBC-27094BEC127F}" srcOrd="0" destOrd="0" presId="urn:microsoft.com/office/officeart/2005/8/layout/radial4"/>
    <dgm:cxn modelId="{A710C69F-1B2F-482D-BD9C-CEE34A284BC0}" srcId="{2B7FD09D-252D-430F-BBE1-C3D8A9AD43EC}" destId="{03EFA1C7-5235-4D05-8BBF-14CC81AEEEBC}" srcOrd="3" destOrd="0" parTransId="{6D9A2631-2F7C-427A-8319-F06AADCF0F38}" sibTransId="{E630366C-DA6B-4E95-9A5A-FAEDA205D60C}"/>
    <dgm:cxn modelId="{C531327A-3B35-4BD8-AED6-C6155FF8AF92}" type="presOf" srcId="{03EFA1C7-5235-4D05-8BBF-14CC81AEEEBC}" destId="{B01AA79F-74DD-48A4-AE4D-079E5F0FC062}" srcOrd="0" destOrd="0" presId="urn:microsoft.com/office/officeart/2005/8/layout/radial4"/>
    <dgm:cxn modelId="{FBBDCB81-3C0C-4908-B460-5B9315F72D8D}" type="presOf" srcId="{83EC954F-249D-4324-AF82-C4C804F329A5}" destId="{6EF39F42-BC41-4C0D-B0D5-83F2083D82AE}" srcOrd="0" destOrd="0" presId="urn:microsoft.com/office/officeart/2005/8/layout/radial4"/>
    <dgm:cxn modelId="{8E07B716-CA6F-44E9-B5A8-EC7066AF0018}" type="presOf" srcId="{CE189585-9A52-4E17-AD06-6D5B3DC003EB}" destId="{3E206512-4EC7-4ABB-9324-B7E239F87129}" srcOrd="0" destOrd="0" presId="urn:microsoft.com/office/officeart/2005/8/layout/radial4"/>
    <dgm:cxn modelId="{09349551-3E1D-49F4-B1D9-C2A387FCB868}" type="presOf" srcId="{C7BC46B2-150D-416A-8F17-00E46B8D31F4}" destId="{E5A68B00-CAFB-4BFD-8E39-8F142B72B640}" srcOrd="0" destOrd="0" presId="urn:microsoft.com/office/officeart/2005/8/layout/radial4"/>
    <dgm:cxn modelId="{7B024127-7E5B-40A0-ADB8-3A0F15E66DA5}" type="presOf" srcId="{6D9A2631-2F7C-427A-8319-F06AADCF0F38}" destId="{5F37CD69-4CF1-4DAA-9598-3BD6FA49F921}" srcOrd="0" destOrd="0" presId="urn:microsoft.com/office/officeart/2005/8/layout/radial4"/>
    <dgm:cxn modelId="{27E3CE45-DE6D-4739-BE36-860151082846}" type="presOf" srcId="{AA41F25D-03C3-4D6C-8056-C7409E193BDC}" destId="{DE10D2CB-2C8C-4C9A-BBD7-ED1B5D41E371}" srcOrd="0" destOrd="0" presId="urn:microsoft.com/office/officeart/2005/8/layout/radial4"/>
    <dgm:cxn modelId="{06812D24-B067-42FD-A560-D21E58BCA35B}" srcId="{2B7FD09D-252D-430F-BBE1-C3D8A9AD43EC}" destId="{C7BC46B2-150D-416A-8F17-00E46B8D31F4}" srcOrd="4" destOrd="0" parTransId="{B7A8C66F-5BE4-419A-969B-AAC518817E7A}" sibTransId="{F93B0F3F-C87A-48C1-B326-DEB6E06D44CC}"/>
    <dgm:cxn modelId="{E5516419-538A-4B77-BFD0-B6AC713EAA93}" srcId="{2B7FD09D-252D-430F-BBE1-C3D8A9AD43EC}" destId="{AA41F25D-03C3-4D6C-8056-C7409E193BDC}" srcOrd="1" destOrd="0" parTransId="{5CE809C8-9E7D-424C-A014-5D77C589CE81}" sibTransId="{6131CAE5-4B99-4A91-9DD3-AC4FFFCAFA0D}"/>
    <dgm:cxn modelId="{6461A318-A742-4074-9096-780EB22B5FD0}" srcId="{2B7FD09D-252D-430F-BBE1-C3D8A9AD43EC}" destId="{51F3C41E-AD16-4411-90E5-A939BB2F62D9}" srcOrd="0" destOrd="0" parTransId="{CE189585-9A52-4E17-AD06-6D5B3DC003EB}" sibTransId="{AE775774-C9CC-4B37-8AE6-3AEB0F9D9971}"/>
    <dgm:cxn modelId="{6410011B-EB1F-4310-881A-0CC67D1A087A}" type="presOf" srcId="{2B7FD09D-252D-430F-BBE1-C3D8A9AD43EC}" destId="{FD1F7790-09BA-49BB-A05F-D2DFB5A45373}" srcOrd="0" destOrd="0" presId="urn:microsoft.com/office/officeart/2005/8/layout/radial4"/>
    <dgm:cxn modelId="{6A5C9EB2-6B9A-4F41-96AE-D88079690FD4}" type="presParOf" srcId="{12885FD2-A072-41D4-9BFE-1A4910345FD2}" destId="{FD1F7790-09BA-49BB-A05F-D2DFB5A45373}" srcOrd="0" destOrd="0" presId="urn:microsoft.com/office/officeart/2005/8/layout/radial4"/>
    <dgm:cxn modelId="{4738D047-8B88-4591-9556-881019DDC4BA}" type="presParOf" srcId="{12885FD2-A072-41D4-9BFE-1A4910345FD2}" destId="{3E206512-4EC7-4ABB-9324-B7E239F87129}" srcOrd="1" destOrd="0" presId="urn:microsoft.com/office/officeart/2005/8/layout/radial4"/>
    <dgm:cxn modelId="{259DC7B2-7DFB-43BA-8951-035AFF194839}" type="presParOf" srcId="{12885FD2-A072-41D4-9BFE-1A4910345FD2}" destId="{06E2080D-5FCB-4FFE-BFAA-452FCCAD2C75}" srcOrd="2" destOrd="0" presId="urn:microsoft.com/office/officeart/2005/8/layout/radial4"/>
    <dgm:cxn modelId="{096ED161-3BE1-4605-BAB8-A7E4D8CE1966}" type="presParOf" srcId="{12885FD2-A072-41D4-9BFE-1A4910345FD2}" destId="{FBAAA467-D6D3-4CFB-8FBC-27094BEC127F}" srcOrd="3" destOrd="0" presId="urn:microsoft.com/office/officeart/2005/8/layout/radial4"/>
    <dgm:cxn modelId="{669B73B4-DE2B-46AF-8B57-044CBB199819}" type="presParOf" srcId="{12885FD2-A072-41D4-9BFE-1A4910345FD2}" destId="{DE10D2CB-2C8C-4C9A-BBD7-ED1B5D41E371}" srcOrd="4" destOrd="0" presId="urn:microsoft.com/office/officeart/2005/8/layout/radial4"/>
    <dgm:cxn modelId="{FFE2E298-F97A-4679-960F-7B93E42E1381}" type="presParOf" srcId="{12885FD2-A072-41D4-9BFE-1A4910345FD2}" destId="{6EF39F42-BC41-4C0D-B0D5-83F2083D82AE}" srcOrd="5" destOrd="0" presId="urn:microsoft.com/office/officeart/2005/8/layout/radial4"/>
    <dgm:cxn modelId="{39C9DA48-7DC0-47B0-B9BE-4BEAD7B2B77E}" type="presParOf" srcId="{12885FD2-A072-41D4-9BFE-1A4910345FD2}" destId="{17EDAF84-BD8B-4F47-B5C8-A82AC80B37D3}" srcOrd="6" destOrd="0" presId="urn:microsoft.com/office/officeart/2005/8/layout/radial4"/>
    <dgm:cxn modelId="{64D6A203-F43F-4838-9A1D-9D43B8A4C88A}" type="presParOf" srcId="{12885FD2-A072-41D4-9BFE-1A4910345FD2}" destId="{5F37CD69-4CF1-4DAA-9598-3BD6FA49F921}" srcOrd="7" destOrd="0" presId="urn:microsoft.com/office/officeart/2005/8/layout/radial4"/>
    <dgm:cxn modelId="{47676F5F-233F-475E-98F3-CF5158DEC1DC}" type="presParOf" srcId="{12885FD2-A072-41D4-9BFE-1A4910345FD2}" destId="{B01AA79F-74DD-48A4-AE4D-079E5F0FC062}" srcOrd="8" destOrd="0" presId="urn:microsoft.com/office/officeart/2005/8/layout/radial4"/>
    <dgm:cxn modelId="{BED37453-371C-4F86-9FAF-51CF45F3B71F}" type="presParOf" srcId="{12885FD2-A072-41D4-9BFE-1A4910345FD2}" destId="{9DCCF035-B319-4432-A74A-5E802BB03D38}" srcOrd="9" destOrd="0" presId="urn:microsoft.com/office/officeart/2005/8/layout/radial4"/>
    <dgm:cxn modelId="{34FD7D98-90DA-41F0-8BC9-602E14BABC77}" type="presParOf" srcId="{12885FD2-A072-41D4-9BFE-1A4910345FD2}" destId="{E5A68B00-CAFB-4BFD-8E39-8F142B72B640}" srcOrd="10" destOrd="0" presId="urn:microsoft.com/office/officeart/2005/8/layout/radial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4A6AB1C-09CF-4A31-8949-3DC3075C4F56}" type="doc">
      <dgm:prSet loTypeId="urn:microsoft.com/office/officeart/2005/8/layout/equation2" loCatId="relationship" qsTypeId="urn:microsoft.com/office/officeart/2005/8/quickstyle/simple1" qsCatId="simple" csTypeId="urn:microsoft.com/office/officeart/2005/8/colors/colorful5" csCatId="colorful" phldr="1"/>
      <dgm:spPr/>
    </dgm:pt>
    <dgm:pt modelId="{E8A1A839-2A37-4ACB-A8DA-959996269510}">
      <dgm:prSet phldrT="[文本]" custT="1"/>
      <dgm:spPr/>
      <dgm:t>
        <a:bodyPr/>
        <a:lstStyle/>
        <a:p>
          <a:pPr>
            <a:lnSpc>
              <a:spcPct val="100000"/>
            </a:lnSpc>
            <a:spcBef>
              <a:spcPts val="0"/>
            </a:spcBef>
            <a:spcAft>
              <a:spcPts val="0"/>
            </a:spcAft>
          </a:pPr>
          <a:r>
            <a:rPr lang="zh-CN" altLang="en-US" sz="1400" dirty="0" smtClean="0"/>
            <a:t>目的</a:t>
          </a:r>
          <a:endParaRPr lang="en-US" altLang="zh-CN" sz="1400" dirty="0" smtClean="0"/>
        </a:p>
        <a:p>
          <a:pPr>
            <a:lnSpc>
              <a:spcPct val="100000"/>
            </a:lnSpc>
            <a:spcBef>
              <a:spcPts val="0"/>
            </a:spcBef>
            <a:spcAft>
              <a:spcPts val="0"/>
            </a:spcAft>
          </a:pPr>
          <a:r>
            <a:rPr lang="zh-CN" altLang="en-US" sz="1400" dirty="0" smtClean="0"/>
            <a:t>理性</a:t>
          </a:r>
          <a:endParaRPr lang="zh-CN" altLang="en-US" sz="1400" dirty="0"/>
        </a:p>
      </dgm:t>
    </dgm:pt>
    <dgm:pt modelId="{B30D21BC-FCC6-4B78-9E1B-000DDA7CD3D6}" type="parTrans" cxnId="{4C012EA5-C27F-4DA9-825A-BA295FD383C0}">
      <dgm:prSet/>
      <dgm:spPr/>
      <dgm:t>
        <a:bodyPr/>
        <a:lstStyle/>
        <a:p>
          <a:endParaRPr lang="zh-CN" altLang="en-US"/>
        </a:p>
      </dgm:t>
    </dgm:pt>
    <dgm:pt modelId="{7AE7C782-4558-4DC1-AA5F-7BD8F57C64B4}" type="sibTrans" cxnId="{4C012EA5-C27F-4DA9-825A-BA295FD383C0}">
      <dgm:prSet/>
      <dgm:spPr/>
      <dgm:t>
        <a:bodyPr/>
        <a:lstStyle/>
        <a:p>
          <a:endParaRPr lang="zh-CN" altLang="en-US"/>
        </a:p>
      </dgm:t>
    </dgm:pt>
    <dgm:pt modelId="{108C0A5A-CBC8-46AF-9277-509FDD020AF5}">
      <dgm:prSet phldrT="[文本]" custT="1"/>
      <dgm:spPr/>
      <dgm:t>
        <a:bodyPr/>
        <a:lstStyle/>
        <a:p>
          <a:pPr>
            <a:lnSpc>
              <a:spcPct val="100000"/>
            </a:lnSpc>
            <a:spcBef>
              <a:spcPts val="0"/>
            </a:spcBef>
            <a:spcAft>
              <a:spcPts val="0"/>
            </a:spcAft>
          </a:pPr>
          <a:r>
            <a:rPr lang="zh-CN" altLang="en-US" sz="1400" dirty="0" smtClean="0"/>
            <a:t>价值</a:t>
          </a:r>
          <a:endParaRPr lang="en-US" altLang="zh-CN" sz="1400" dirty="0" smtClean="0"/>
        </a:p>
        <a:p>
          <a:pPr>
            <a:lnSpc>
              <a:spcPct val="100000"/>
            </a:lnSpc>
            <a:spcBef>
              <a:spcPts val="0"/>
            </a:spcBef>
            <a:spcAft>
              <a:spcPts val="0"/>
            </a:spcAft>
          </a:pPr>
          <a:r>
            <a:rPr lang="zh-CN" altLang="en-US" sz="1400" dirty="0" smtClean="0"/>
            <a:t>理性</a:t>
          </a:r>
          <a:endParaRPr lang="zh-CN" altLang="en-US" sz="1400" dirty="0"/>
        </a:p>
      </dgm:t>
    </dgm:pt>
    <dgm:pt modelId="{3A97222F-3C83-41BA-A23C-F7528F4310E7}" type="parTrans" cxnId="{F2949C20-7D08-4C40-AFEA-57317D988331}">
      <dgm:prSet/>
      <dgm:spPr/>
      <dgm:t>
        <a:bodyPr/>
        <a:lstStyle/>
        <a:p>
          <a:endParaRPr lang="zh-CN" altLang="en-US"/>
        </a:p>
      </dgm:t>
    </dgm:pt>
    <dgm:pt modelId="{24DCD4D2-F2E7-40FD-B5DA-EBE769A9C3BB}" type="sibTrans" cxnId="{F2949C20-7D08-4C40-AFEA-57317D988331}">
      <dgm:prSet/>
      <dgm:spPr/>
      <dgm:t>
        <a:bodyPr/>
        <a:lstStyle/>
        <a:p>
          <a:endParaRPr lang="zh-CN" altLang="en-US"/>
        </a:p>
      </dgm:t>
    </dgm:pt>
    <dgm:pt modelId="{D35E954B-C873-416A-87DB-7FFBCBF86AA9}">
      <dgm:prSet phldrT="[文本]"/>
      <dgm:spPr/>
      <dgm:t>
        <a:bodyPr/>
        <a:lstStyle/>
        <a:p>
          <a:pPr algn="ctr" rtl="0" eaLnBrk="0" fontAlgn="base" hangingPunct="0">
            <a:lnSpc>
              <a:spcPct val="100000"/>
            </a:lnSpc>
            <a:spcBef>
              <a:spcPct val="0"/>
            </a:spcBef>
            <a:spcAft>
              <a:spcPct val="0"/>
            </a:spcAft>
          </a:pPr>
          <a:r>
            <a:rPr lang="zh-CN" altLang="en-US" kern="1200" smtClean="0">
              <a:latin typeface="+mn-lt"/>
              <a:ea typeface="+mn-ea"/>
              <a:cs typeface="+mn-cs"/>
            </a:rPr>
            <a:t>工具</a:t>
          </a:r>
          <a:endParaRPr lang="en-US" altLang="zh-CN" kern="1200" smtClean="0">
            <a:latin typeface="+mn-lt"/>
            <a:ea typeface="+mn-ea"/>
            <a:cs typeface="+mn-cs"/>
          </a:endParaRPr>
        </a:p>
        <a:p>
          <a:pPr algn="ctr" rtl="0" eaLnBrk="0" fontAlgn="base" hangingPunct="0">
            <a:lnSpc>
              <a:spcPct val="100000"/>
            </a:lnSpc>
            <a:spcBef>
              <a:spcPct val="0"/>
            </a:spcBef>
            <a:spcAft>
              <a:spcPct val="0"/>
            </a:spcAft>
          </a:pPr>
          <a:r>
            <a:rPr lang="zh-CN" altLang="en-US" kern="1200" smtClean="0">
              <a:latin typeface="+mn-lt"/>
              <a:ea typeface="+mn-ea"/>
              <a:cs typeface="+mn-cs"/>
            </a:rPr>
            <a:t>理性</a:t>
          </a:r>
          <a:endParaRPr lang="zh-CN" altLang="en-US" kern="1200" dirty="0">
            <a:latin typeface="+mn-lt"/>
            <a:ea typeface="+mn-ea"/>
            <a:cs typeface="+mn-cs"/>
          </a:endParaRPr>
        </a:p>
      </dgm:t>
    </dgm:pt>
    <dgm:pt modelId="{1E38D47E-6969-4A88-AFE5-2375F043716F}" type="parTrans" cxnId="{EB24AAE3-5207-448A-97C6-B49CDA95F011}">
      <dgm:prSet/>
      <dgm:spPr/>
      <dgm:t>
        <a:bodyPr/>
        <a:lstStyle/>
        <a:p>
          <a:endParaRPr lang="zh-CN" altLang="en-US"/>
        </a:p>
      </dgm:t>
    </dgm:pt>
    <dgm:pt modelId="{3A63F0F5-7FD9-411F-AA45-265D15153BDE}" type="sibTrans" cxnId="{EB24AAE3-5207-448A-97C6-B49CDA95F011}">
      <dgm:prSet/>
      <dgm:spPr/>
      <dgm:t>
        <a:bodyPr/>
        <a:lstStyle/>
        <a:p>
          <a:endParaRPr lang="zh-CN" altLang="en-US"/>
        </a:p>
      </dgm:t>
    </dgm:pt>
    <dgm:pt modelId="{22323901-4961-4E49-87FB-4D5178361E0D}">
      <dgm:prSet phldrT="[文本]" custT="1"/>
      <dgm:spPr/>
      <dgm:t>
        <a:bodyPr/>
        <a:lstStyle/>
        <a:p>
          <a:pPr>
            <a:lnSpc>
              <a:spcPct val="100000"/>
            </a:lnSpc>
            <a:spcBef>
              <a:spcPts val="0"/>
            </a:spcBef>
            <a:spcAft>
              <a:spcPts val="0"/>
            </a:spcAft>
          </a:pPr>
          <a:r>
            <a:rPr lang="zh-CN" altLang="en-US" sz="1400" dirty="0" smtClean="0"/>
            <a:t>情感</a:t>
          </a:r>
          <a:endParaRPr lang="en-US" altLang="zh-CN" sz="1400" dirty="0" smtClean="0"/>
        </a:p>
        <a:p>
          <a:pPr>
            <a:lnSpc>
              <a:spcPct val="100000"/>
            </a:lnSpc>
            <a:spcBef>
              <a:spcPts val="0"/>
            </a:spcBef>
            <a:spcAft>
              <a:spcPts val="0"/>
            </a:spcAft>
          </a:pPr>
          <a:r>
            <a:rPr lang="zh-CN" altLang="en-US" sz="1400" dirty="0" smtClean="0"/>
            <a:t>理性</a:t>
          </a:r>
          <a:endParaRPr lang="zh-CN" altLang="en-US" sz="1400" dirty="0"/>
        </a:p>
      </dgm:t>
    </dgm:pt>
    <dgm:pt modelId="{D88AD2F8-7611-45EC-8D38-6CAA61BDADEC}" type="parTrans" cxnId="{B1096528-1157-424D-9276-03B506CD6C71}">
      <dgm:prSet/>
      <dgm:spPr/>
      <dgm:t>
        <a:bodyPr/>
        <a:lstStyle/>
        <a:p>
          <a:endParaRPr lang="zh-CN" altLang="en-US"/>
        </a:p>
      </dgm:t>
    </dgm:pt>
    <dgm:pt modelId="{9AED2F5D-079B-4CB5-BAD2-DAFCCCA4249C}" type="sibTrans" cxnId="{B1096528-1157-424D-9276-03B506CD6C71}">
      <dgm:prSet/>
      <dgm:spPr/>
      <dgm:t>
        <a:bodyPr/>
        <a:lstStyle/>
        <a:p>
          <a:endParaRPr lang="zh-CN" altLang="en-US"/>
        </a:p>
      </dgm:t>
    </dgm:pt>
    <dgm:pt modelId="{24186D40-E334-4BAB-B9F0-CD46BA886788}" type="pres">
      <dgm:prSet presAssocID="{F4A6AB1C-09CF-4A31-8949-3DC3075C4F56}" presName="Name0" presStyleCnt="0">
        <dgm:presLayoutVars>
          <dgm:dir/>
          <dgm:resizeHandles val="exact"/>
        </dgm:presLayoutVars>
      </dgm:prSet>
      <dgm:spPr/>
    </dgm:pt>
    <dgm:pt modelId="{46D88305-6604-4BF9-B653-79D1465ED76B}" type="pres">
      <dgm:prSet presAssocID="{F4A6AB1C-09CF-4A31-8949-3DC3075C4F56}" presName="vNodes" presStyleCnt="0"/>
      <dgm:spPr/>
    </dgm:pt>
    <dgm:pt modelId="{9B0AEAA8-319E-40E9-8F71-34D408C7634D}" type="pres">
      <dgm:prSet presAssocID="{E8A1A839-2A37-4ACB-A8DA-959996269510}" presName="node" presStyleLbl="node1" presStyleIdx="0" presStyleCnt="4">
        <dgm:presLayoutVars>
          <dgm:bulletEnabled val="1"/>
        </dgm:presLayoutVars>
      </dgm:prSet>
      <dgm:spPr/>
      <dgm:t>
        <a:bodyPr/>
        <a:lstStyle/>
        <a:p>
          <a:endParaRPr lang="zh-CN" altLang="en-US"/>
        </a:p>
      </dgm:t>
    </dgm:pt>
    <dgm:pt modelId="{F832C78F-8670-405A-A31D-F6ED81957223}" type="pres">
      <dgm:prSet presAssocID="{7AE7C782-4558-4DC1-AA5F-7BD8F57C64B4}" presName="spacerT" presStyleCnt="0"/>
      <dgm:spPr/>
    </dgm:pt>
    <dgm:pt modelId="{6D67A4C0-A576-45F0-85C5-4CD252612C75}" type="pres">
      <dgm:prSet presAssocID="{7AE7C782-4558-4DC1-AA5F-7BD8F57C64B4}" presName="sibTrans" presStyleLbl="sibTrans2D1" presStyleIdx="0" presStyleCnt="3"/>
      <dgm:spPr/>
      <dgm:t>
        <a:bodyPr/>
        <a:lstStyle/>
        <a:p>
          <a:endParaRPr lang="zh-CN" altLang="en-US"/>
        </a:p>
      </dgm:t>
    </dgm:pt>
    <dgm:pt modelId="{20567571-7909-4C4B-BD4D-949A5F1D0BCB}" type="pres">
      <dgm:prSet presAssocID="{7AE7C782-4558-4DC1-AA5F-7BD8F57C64B4}" presName="spacerB" presStyleCnt="0"/>
      <dgm:spPr/>
    </dgm:pt>
    <dgm:pt modelId="{445A22B6-0DB4-43FC-A301-89502DA45F16}" type="pres">
      <dgm:prSet presAssocID="{108C0A5A-CBC8-46AF-9277-509FDD020AF5}" presName="node" presStyleLbl="node1" presStyleIdx="1" presStyleCnt="4">
        <dgm:presLayoutVars>
          <dgm:bulletEnabled val="1"/>
        </dgm:presLayoutVars>
      </dgm:prSet>
      <dgm:spPr/>
      <dgm:t>
        <a:bodyPr/>
        <a:lstStyle/>
        <a:p>
          <a:endParaRPr lang="zh-CN" altLang="en-US"/>
        </a:p>
      </dgm:t>
    </dgm:pt>
    <dgm:pt modelId="{CFC25EC6-48D7-4AA2-A884-887EB520E629}" type="pres">
      <dgm:prSet presAssocID="{24DCD4D2-F2E7-40FD-B5DA-EBE769A9C3BB}" presName="spacerT" presStyleCnt="0"/>
      <dgm:spPr/>
    </dgm:pt>
    <dgm:pt modelId="{0ACCCEC2-1F89-4E3E-B3DA-345E3F28B5A9}" type="pres">
      <dgm:prSet presAssocID="{24DCD4D2-F2E7-40FD-B5DA-EBE769A9C3BB}" presName="sibTrans" presStyleLbl="sibTrans2D1" presStyleIdx="1" presStyleCnt="3"/>
      <dgm:spPr/>
      <dgm:t>
        <a:bodyPr/>
        <a:lstStyle/>
        <a:p>
          <a:endParaRPr lang="zh-CN" altLang="en-US"/>
        </a:p>
      </dgm:t>
    </dgm:pt>
    <dgm:pt modelId="{33892299-ED19-4FEA-B54F-1CE041D79267}" type="pres">
      <dgm:prSet presAssocID="{24DCD4D2-F2E7-40FD-B5DA-EBE769A9C3BB}" presName="spacerB" presStyleCnt="0"/>
      <dgm:spPr/>
    </dgm:pt>
    <dgm:pt modelId="{2466EDF5-4104-4781-8E3A-BB1331557FEB}" type="pres">
      <dgm:prSet presAssocID="{22323901-4961-4E49-87FB-4D5178361E0D}" presName="node" presStyleLbl="node1" presStyleIdx="2" presStyleCnt="4">
        <dgm:presLayoutVars>
          <dgm:bulletEnabled val="1"/>
        </dgm:presLayoutVars>
      </dgm:prSet>
      <dgm:spPr/>
      <dgm:t>
        <a:bodyPr/>
        <a:lstStyle/>
        <a:p>
          <a:endParaRPr lang="zh-CN" altLang="en-US"/>
        </a:p>
      </dgm:t>
    </dgm:pt>
    <dgm:pt modelId="{14B8E584-1C00-434A-95C8-B6DFB24A4F7E}" type="pres">
      <dgm:prSet presAssocID="{F4A6AB1C-09CF-4A31-8949-3DC3075C4F56}" presName="sibTransLast" presStyleLbl="sibTrans2D1" presStyleIdx="2" presStyleCnt="3"/>
      <dgm:spPr/>
      <dgm:t>
        <a:bodyPr/>
        <a:lstStyle/>
        <a:p>
          <a:endParaRPr lang="zh-CN" altLang="en-US"/>
        </a:p>
      </dgm:t>
    </dgm:pt>
    <dgm:pt modelId="{F4C53CA0-E62C-4416-BB09-CAF70BD346C7}" type="pres">
      <dgm:prSet presAssocID="{F4A6AB1C-09CF-4A31-8949-3DC3075C4F56}" presName="connectorText" presStyleLbl="sibTrans2D1" presStyleIdx="2" presStyleCnt="3"/>
      <dgm:spPr/>
      <dgm:t>
        <a:bodyPr/>
        <a:lstStyle/>
        <a:p>
          <a:endParaRPr lang="zh-CN" altLang="en-US"/>
        </a:p>
      </dgm:t>
    </dgm:pt>
    <dgm:pt modelId="{C1E61D25-1143-49A5-A681-33607C430418}" type="pres">
      <dgm:prSet presAssocID="{F4A6AB1C-09CF-4A31-8949-3DC3075C4F56}" presName="lastNode" presStyleLbl="node1" presStyleIdx="3" presStyleCnt="4" custScaleX="80392" custScaleY="80392">
        <dgm:presLayoutVars>
          <dgm:bulletEnabled val="1"/>
        </dgm:presLayoutVars>
      </dgm:prSet>
      <dgm:spPr/>
      <dgm:t>
        <a:bodyPr/>
        <a:lstStyle/>
        <a:p>
          <a:endParaRPr lang="zh-CN" altLang="en-US"/>
        </a:p>
      </dgm:t>
    </dgm:pt>
  </dgm:ptLst>
  <dgm:cxnLst>
    <dgm:cxn modelId="{EB24AAE3-5207-448A-97C6-B49CDA95F011}" srcId="{F4A6AB1C-09CF-4A31-8949-3DC3075C4F56}" destId="{D35E954B-C873-416A-87DB-7FFBCBF86AA9}" srcOrd="3" destOrd="0" parTransId="{1E38D47E-6969-4A88-AFE5-2375F043716F}" sibTransId="{3A63F0F5-7FD9-411F-AA45-265D15153BDE}"/>
    <dgm:cxn modelId="{0890E9B9-0E97-4EBF-AECD-3C42CE19C0F9}" type="presOf" srcId="{D35E954B-C873-416A-87DB-7FFBCBF86AA9}" destId="{C1E61D25-1143-49A5-A681-33607C430418}" srcOrd="0" destOrd="0" presId="urn:microsoft.com/office/officeart/2005/8/layout/equation2"/>
    <dgm:cxn modelId="{B1096528-1157-424D-9276-03B506CD6C71}" srcId="{F4A6AB1C-09CF-4A31-8949-3DC3075C4F56}" destId="{22323901-4961-4E49-87FB-4D5178361E0D}" srcOrd="2" destOrd="0" parTransId="{D88AD2F8-7611-45EC-8D38-6CAA61BDADEC}" sibTransId="{9AED2F5D-079B-4CB5-BAD2-DAFCCCA4249C}"/>
    <dgm:cxn modelId="{7BE68665-812C-442A-A795-F5495E6C3F03}" type="presOf" srcId="{7AE7C782-4558-4DC1-AA5F-7BD8F57C64B4}" destId="{6D67A4C0-A576-45F0-85C5-4CD252612C75}" srcOrd="0" destOrd="0" presId="urn:microsoft.com/office/officeart/2005/8/layout/equation2"/>
    <dgm:cxn modelId="{65C64396-ECB9-4C98-8680-BC34C54B35F6}" type="presOf" srcId="{108C0A5A-CBC8-46AF-9277-509FDD020AF5}" destId="{445A22B6-0DB4-43FC-A301-89502DA45F16}" srcOrd="0" destOrd="0" presId="urn:microsoft.com/office/officeart/2005/8/layout/equation2"/>
    <dgm:cxn modelId="{9B4E5682-5321-40C2-89F0-FD7F8B9380C0}" type="presOf" srcId="{9AED2F5D-079B-4CB5-BAD2-DAFCCCA4249C}" destId="{F4C53CA0-E62C-4416-BB09-CAF70BD346C7}" srcOrd="1" destOrd="0" presId="urn:microsoft.com/office/officeart/2005/8/layout/equation2"/>
    <dgm:cxn modelId="{6C1EB772-6F9A-49F3-8669-199A407EEB90}" type="presOf" srcId="{E8A1A839-2A37-4ACB-A8DA-959996269510}" destId="{9B0AEAA8-319E-40E9-8F71-34D408C7634D}" srcOrd="0" destOrd="0" presId="urn:microsoft.com/office/officeart/2005/8/layout/equation2"/>
    <dgm:cxn modelId="{7356A281-5057-4A62-AB94-1B12103A2F27}" type="presOf" srcId="{9AED2F5D-079B-4CB5-BAD2-DAFCCCA4249C}" destId="{14B8E584-1C00-434A-95C8-B6DFB24A4F7E}" srcOrd="0" destOrd="0" presId="urn:microsoft.com/office/officeart/2005/8/layout/equation2"/>
    <dgm:cxn modelId="{4F100823-5FD0-4C6C-9E83-6A8FC2449F65}" type="presOf" srcId="{24DCD4D2-F2E7-40FD-B5DA-EBE769A9C3BB}" destId="{0ACCCEC2-1F89-4E3E-B3DA-345E3F28B5A9}" srcOrd="0" destOrd="0" presId="urn:microsoft.com/office/officeart/2005/8/layout/equation2"/>
    <dgm:cxn modelId="{5045A89D-5996-427C-9E54-BE4F70C26C79}" type="presOf" srcId="{22323901-4961-4E49-87FB-4D5178361E0D}" destId="{2466EDF5-4104-4781-8E3A-BB1331557FEB}" srcOrd="0" destOrd="0" presId="urn:microsoft.com/office/officeart/2005/8/layout/equation2"/>
    <dgm:cxn modelId="{F2949C20-7D08-4C40-AFEA-57317D988331}" srcId="{F4A6AB1C-09CF-4A31-8949-3DC3075C4F56}" destId="{108C0A5A-CBC8-46AF-9277-509FDD020AF5}" srcOrd="1" destOrd="0" parTransId="{3A97222F-3C83-41BA-A23C-F7528F4310E7}" sibTransId="{24DCD4D2-F2E7-40FD-B5DA-EBE769A9C3BB}"/>
    <dgm:cxn modelId="{4C012EA5-C27F-4DA9-825A-BA295FD383C0}" srcId="{F4A6AB1C-09CF-4A31-8949-3DC3075C4F56}" destId="{E8A1A839-2A37-4ACB-A8DA-959996269510}" srcOrd="0" destOrd="0" parTransId="{B30D21BC-FCC6-4B78-9E1B-000DDA7CD3D6}" sibTransId="{7AE7C782-4558-4DC1-AA5F-7BD8F57C64B4}"/>
    <dgm:cxn modelId="{24D0817E-FC52-4560-9FE7-1AD2A20FDB18}" type="presOf" srcId="{F4A6AB1C-09CF-4A31-8949-3DC3075C4F56}" destId="{24186D40-E334-4BAB-B9F0-CD46BA886788}" srcOrd="0" destOrd="0" presId="urn:microsoft.com/office/officeart/2005/8/layout/equation2"/>
    <dgm:cxn modelId="{31F5D568-23C5-47AC-8EA2-254230EC13A1}" type="presParOf" srcId="{24186D40-E334-4BAB-B9F0-CD46BA886788}" destId="{46D88305-6604-4BF9-B653-79D1465ED76B}" srcOrd="0" destOrd="0" presId="urn:microsoft.com/office/officeart/2005/8/layout/equation2"/>
    <dgm:cxn modelId="{FCD0F666-A1A9-4F57-951C-B58313E964FA}" type="presParOf" srcId="{46D88305-6604-4BF9-B653-79D1465ED76B}" destId="{9B0AEAA8-319E-40E9-8F71-34D408C7634D}" srcOrd="0" destOrd="0" presId="urn:microsoft.com/office/officeart/2005/8/layout/equation2"/>
    <dgm:cxn modelId="{238CEBF0-D52E-466F-AC01-1324732F9AAD}" type="presParOf" srcId="{46D88305-6604-4BF9-B653-79D1465ED76B}" destId="{F832C78F-8670-405A-A31D-F6ED81957223}" srcOrd="1" destOrd="0" presId="urn:microsoft.com/office/officeart/2005/8/layout/equation2"/>
    <dgm:cxn modelId="{B5993416-5703-4CB1-BF26-51F7E8C37C2E}" type="presParOf" srcId="{46D88305-6604-4BF9-B653-79D1465ED76B}" destId="{6D67A4C0-A576-45F0-85C5-4CD252612C75}" srcOrd="2" destOrd="0" presId="urn:microsoft.com/office/officeart/2005/8/layout/equation2"/>
    <dgm:cxn modelId="{1F621AD4-FCC1-4CF4-97C2-EFB303BACE94}" type="presParOf" srcId="{46D88305-6604-4BF9-B653-79D1465ED76B}" destId="{20567571-7909-4C4B-BD4D-949A5F1D0BCB}" srcOrd="3" destOrd="0" presId="urn:microsoft.com/office/officeart/2005/8/layout/equation2"/>
    <dgm:cxn modelId="{4D8E92A0-3980-4140-AC69-80B1C3E0D65C}" type="presParOf" srcId="{46D88305-6604-4BF9-B653-79D1465ED76B}" destId="{445A22B6-0DB4-43FC-A301-89502DA45F16}" srcOrd="4" destOrd="0" presId="urn:microsoft.com/office/officeart/2005/8/layout/equation2"/>
    <dgm:cxn modelId="{69249232-EE66-47FB-AAA9-04896D182280}" type="presParOf" srcId="{46D88305-6604-4BF9-B653-79D1465ED76B}" destId="{CFC25EC6-48D7-4AA2-A884-887EB520E629}" srcOrd="5" destOrd="0" presId="urn:microsoft.com/office/officeart/2005/8/layout/equation2"/>
    <dgm:cxn modelId="{E42A4E24-ECFE-4F34-9958-16540DD26108}" type="presParOf" srcId="{46D88305-6604-4BF9-B653-79D1465ED76B}" destId="{0ACCCEC2-1F89-4E3E-B3DA-345E3F28B5A9}" srcOrd="6" destOrd="0" presId="urn:microsoft.com/office/officeart/2005/8/layout/equation2"/>
    <dgm:cxn modelId="{D826D84A-CB61-4896-92CE-D7C72EAA2A1C}" type="presParOf" srcId="{46D88305-6604-4BF9-B653-79D1465ED76B}" destId="{33892299-ED19-4FEA-B54F-1CE041D79267}" srcOrd="7" destOrd="0" presId="urn:microsoft.com/office/officeart/2005/8/layout/equation2"/>
    <dgm:cxn modelId="{FA68D896-1BB8-4475-BF79-B2502228CC52}" type="presParOf" srcId="{46D88305-6604-4BF9-B653-79D1465ED76B}" destId="{2466EDF5-4104-4781-8E3A-BB1331557FEB}" srcOrd="8" destOrd="0" presId="urn:microsoft.com/office/officeart/2005/8/layout/equation2"/>
    <dgm:cxn modelId="{AF2A48F6-E360-4B2A-B133-B56CD5886154}" type="presParOf" srcId="{24186D40-E334-4BAB-B9F0-CD46BA886788}" destId="{14B8E584-1C00-434A-95C8-B6DFB24A4F7E}" srcOrd="1" destOrd="0" presId="urn:microsoft.com/office/officeart/2005/8/layout/equation2"/>
    <dgm:cxn modelId="{E96E48B6-A015-4A56-BCE7-3AA90662D265}" type="presParOf" srcId="{14B8E584-1C00-434A-95C8-B6DFB24A4F7E}" destId="{F4C53CA0-E62C-4416-BB09-CAF70BD346C7}" srcOrd="0" destOrd="0" presId="urn:microsoft.com/office/officeart/2005/8/layout/equation2"/>
    <dgm:cxn modelId="{2286D8A8-CC41-4943-B89B-BC487D73BD46}" type="presParOf" srcId="{24186D40-E334-4BAB-B9F0-CD46BA886788}" destId="{C1E61D25-1143-49A5-A681-33607C430418}" srcOrd="2" destOrd="0" presId="urn:microsoft.com/office/officeart/2005/8/layout/equatio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9CD892C-4948-498B-921B-50378E205167}" type="doc">
      <dgm:prSet loTypeId="urn:microsoft.com/office/officeart/2005/8/layout/radial4" loCatId="relationship" qsTypeId="urn:microsoft.com/office/officeart/2005/8/quickstyle/simple1" qsCatId="simple" csTypeId="urn:microsoft.com/office/officeart/2005/8/colors/colorful4" csCatId="colorful" phldr="1"/>
      <dgm:spPr/>
      <dgm:t>
        <a:bodyPr/>
        <a:lstStyle/>
        <a:p>
          <a:endParaRPr lang="zh-CN" altLang="en-US"/>
        </a:p>
      </dgm:t>
    </dgm:pt>
    <dgm:pt modelId="{2B7FD09D-252D-430F-BBE1-C3D8A9AD43EC}">
      <dgm:prSet phldrT="[文本]" custT="1"/>
      <dgm:spPr/>
      <dgm:t>
        <a:bodyPr/>
        <a:lstStyle/>
        <a:p>
          <a:pPr>
            <a:lnSpc>
              <a:spcPct val="100000"/>
            </a:lnSpc>
            <a:spcBef>
              <a:spcPts val="0"/>
            </a:spcBef>
            <a:spcAft>
              <a:spcPts val="0"/>
            </a:spcAft>
          </a:pPr>
          <a:r>
            <a:rPr lang="zh-CN" altLang="en-US" sz="2000" dirty="0" smtClean="0"/>
            <a:t>决策背景不稳定性</a:t>
          </a:r>
          <a:endParaRPr lang="zh-CN" altLang="en-US" sz="2000" dirty="0"/>
        </a:p>
      </dgm:t>
    </dgm:pt>
    <dgm:pt modelId="{84550F08-D904-4E8F-8828-211F0C84DFDC}" type="parTrans" cxnId="{EF6357A9-ED38-4B1E-9844-8F78279DD6EF}">
      <dgm:prSet/>
      <dgm:spPr/>
      <dgm:t>
        <a:bodyPr/>
        <a:lstStyle/>
        <a:p>
          <a:endParaRPr lang="zh-CN" altLang="en-US"/>
        </a:p>
      </dgm:t>
    </dgm:pt>
    <dgm:pt modelId="{ACA60F27-6DC2-4FCF-9EA2-A94EB63307EB}" type="sibTrans" cxnId="{EF6357A9-ED38-4B1E-9844-8F78279DD6EF}">
      <dgm:prSet/>
      <dgm:spPr/>
      <dgm:t>
        <a:bodyPr/>
        <a:lstStyle/>
        <a:p>
          <a:endParaRPr lang="zh-CN" altLang="en-US"/>
        </a:p>
      </dgm:t>
    </dgm:pt>
    <dgm:pt modelId="{51F3C41E-AD16-4411-90E5-A939BB2F62D9}">
      <dgm:prSet phldrT="[文本]" custT="1"/>
      <dgm:spPr/>
      <dgm:t>
        <a:bodyPr/>
        <a:lstStyle/>
        <a:p>
          <a:pPr>
            <a:lnSpc>
              <a:spcPct val="100000"/>
            </a:lnSpc>
            <a:spcBef>
              <a:spcPts val="0"/>
            </a:spcBef>
            <a:spcAft>
              <a:spcPts val="0"/>
            </a:spcAft>
          </a:pPr>
          <a:r>
            <a:rPr lang="zh-CN" altLang="en-US" sz="1600" dirty="0" smtClean="0">
              <a:latin typeface="微软雅黑" panose="020B0503020204020204" pitchFamily="34" charset="-122"/>
              <a:ea typeface="微软雅黑" panose="020B0503020204020204" pitchFamily="34" charset="-122"/>
            </a:rPr>
            <a:t>决策背景具有整体性和综合性</a:t>
          </a:r>
          <a:endParaRPr lang="zh-CN" altLang="en-US" sz="1600" dirty="0"/>
        </a:p>
      </dgm:t>
    </dgm:pt>
    <dgm:pt modelId="{CE189585-9A52-4E17-AD06-6D5B3DC003EB}" type="parTrans" cxnId="{6461A318-A742-4074-9096-780EB22B5FD0}">
      <dgm:prSet/>
      <dgm:spPr/>
      <dgm:t>
        <a:bodyPr/>
        <a:lstStyle/>
        <a:p>
          <a:endParaRPr lang="zh-CN" altLang="en-US"/>
        </a:p>
      </dgm:t>
    </dgm:pt>
    <dgm:pt modelId="{AE775774-C9CC-4B37-8AE6-3AEB0F9D9971}" type="sibTrans" cxnId="{6461A318-A742-4074-9096-780EB22B5FD0}">
      <dgm:prSet/>
      <dgm:spPr/>
      <dgm:t>
        <a:bodyPr/>
        <a:lstStyle/>
        <a:p>
          <a:endParaRPr lang="zh-CN" altLang="en-US"/>
        </a:p>
      </dgm:t>
    </dgm:pt>
    <dgm:pt modelId="{536686CF-2D90-4B19-A614-6529D78AFF2D}">
      <dgm:prSet phldrT="[文本]" custT="1"/>
      <dgm:spPr/>
      <dgm:t>
        <a:bodyPr/>
        <a:lstStyle/>
        <a:p>
          <a:pPr>
            <a:lnSpc>
              <a:spcPct val="100000"/>
            </a:lnSpc>
            <a:spcBef>
              <a:spcPts val="0"/>
            </a:spcBef>
            <a:spcAft>
              <a:spcPts val="0"/>
            </a:spcAft>
          </a:pPr>
          <a:r>
            <a:rPr lang="zh-CN" altLang="en-US" sz="1600" dirty="0" smtClean="0">
              <a:solidFill>
                <a:schemeClr val="tx1"/>
              </a:solidFill>
            </a:rPr>
            <a:t>决策背景具有复杂性</a:t>
          </a:r>
          <a:endParaRPr lang="zh-CN" altLang="en-US" sz="1600" dirty="0">
            <a:solidFill>
              <a:schemeClr val="tx1"/>
            </a:solidFill>
          </a:endParaRPr>
        </a:p>
      </dgm:t>
    </dgm:pt>
    <dgm:pt modelId="{B4B734EF-5282-4A5C-B648-3423148F5CCF}" type="parTrans" cxnId="{EFF1BEDC-ED99-4ABD-831B-7F4D886B3BDF}">
      <dgm:prSet/>
      <dgm:spPr/>
      <dgm:t>
        <a:bodyPr/>
        <a:lstStyle/>
        <a:p>
          <a:endParaRPr lang="zh-CN" altLang="en-US"/>
        </a:p>
      </dgm:t>
    </dgm:pt>
    <dgm:pt modelId="{2E270983-E216-48AA-BFCF-2DEB2BF80802}" type="sibTrans" cxnId="{EFF1BEDC-ED99-4ABD-831B-7F4D886B3BDF}">
      <dgm:prSet/>
      <dgm:spPr/>
      <dgm:t>
        <a:bodyPr/>
        <a:lstStyle/>
        <a:p>
          <a:endParaRPr lang="zh-CN" altLang="en-US"/>
        </a:p>
      </dgm:t>
    </dgm:pt>
    <dgm:pt modelId="{3BDC359B-FE8D-4945-94D4-9A5D1DB3EAEB}">
      <dgm:prSet phldrT="[文本]" custT="1"/>
      <dgm:spPr/>
      <dgm:t>
        <a:bodyPr/>
        <a:lstStyle/>
        <a:p>
          <a:pPr>
            <a:lnSpc>
              <a:spcPct val="100000"/>
            </a:lnSpc>
            <a:spcBef>
              <a:spcPts val="0"/>
            </a:spcBef>
            <a:spcAft>
              <a:spcPts val="0"/>
            </a:spcAft>
          </a:pPr>
          <a:r>
            <a:rPr lang="zh-CN" altLang="en-US" sz="1600" dirty="0" smtClean="0"/>
            <a:t>决策背景具有动荡性</a:t>
          </a:r>
          <a:endParaRPr lang="zh-CN" altLang="en-US" sz="1600" dirty="0"/>
        </a:p>
      </dgm:t>
    </dgm:pt>
    <dgm:pt modelId="{B9209DDF-BAB7-4D71-905D-A5EB4E14B3EC}" type="parTrans" cxnId="{DC87CF42-B184-49F2-8FD1-AA424D7A0DD7}">
      <dgm:prSet/>
      <dgm:spPr/>
      <dgm:t>
        <a:bodyPr/>
        <a:lstStyle/>
        <a:p>
          <a:endParaRPr lang="zh-CN" altLang="en-US"/>
        </a:p>
      </dgm:t>
    </dgm:pt>
    <dgm:pt modelId="{AE7164AD-2038-448F-9EEE-F40DE3B6E176}" type="sibTrans" cxnId="{DC87CF42-B184-49F2-8FD1-AA424D7A0DD7}">
      <dgm:prSet/>
      <dgm:spPr/>
      <dgm:t>
        <a:bodyPr/>
        <a:lstStyle/>
        <a:p>
          <a:endParaRPr lang="zh-CN" altLang="en-US"/>
        </a:p>
      </dgm:t>
    </dgm:pt>
    <dgm:pt modelId="{12885FD2-A072-41D4-9BFE-1A4910345FD2}" type="pres">
      <dgm:prSet presAssocID="{39CD892C-4948-498B-921B-50378E205167}" presName="cycle" presStyleCnt="0">
        <dgm:presLayoutVars>
          <dgm:chMax val="1"/>
          <dgm:dir/>
          <dgm:animLvl val="ctr"/>
          <dgm:resizeHandles val="exact"/>
        </dgm:presLayoutVars>
      </dgm:prSet>
      <dgm:spPr/>
      <dgm:t>
        <a:bodyPr/>
        <a:lstStyle/>
        <a:p>
          <a:endParaRPr lang="zh-CN" altLang="en-US"/>
        </a:p>
      </dgm:t>
    </dgm:pt>
    <dgm:pt modelId="{FD1F7790-09BA-49BB-A05F-D2DFB5A45373}" type="pres">
      <dgm:prSet presAssocID="{2B7FD09D-252D-430F-BBE1-C3D8A9AD43EC}" presName="centerShape" presStyleLbl="node0" presStyleIdx="0" presStyleCnt="1"/>
      <dgm:spPr/>
      <dgm:t>
        <a:bodyPr/>
        <a:lstStyle/>
        <a:p>
          <a:endParaRPr lang="zh-CN" altLang="en-US"/>
        </a:p>
      </dgm:t>
    </dgm:pt>
    <dgm:pt modelId="{3E206512-4EC7-4ABB-9324-B7E239F87129}" type="pres">
      <dgm:prSet presAssocID="{CE189585-9A52-4E17-AD06-6D5B3DC003EB}" presName="parTrans" presStyleLbl="bgSibTrans2D1" presStyleIdx="0" presStyleCnt="3"/>
      <dgm:spPr/>
      <dgm:t>
        <a:bodyPr/>
        <a:lstStyle/>
        <a:p>
          <a:endParaRPr lang="zh-CN" altLang="en-US"/>
        </a:p>
      </dgm:t>
    </dgm:pt>
    <dgm:pt modelId="{06E2080D-5FCB-4FFE-BFAA-452FCCAD2C75}" type="pres">
      <dgm:prSet presAssocID="{51F3C41E-AD16-4411-90E5-A939BB2F62D9}" presName="node" presStyleLbl="node1" presStyleIdx="0" presStyleCnt="3">
        <dgm:presLayoutVars>
          <dgm:bulletEnabled val="1"/>
        </dgm:presLayoutVars>
      </dgm:prSet>
      <dgm:spPr/>
      <dgm:t>
        <a:bodyPr/>
        <a:lstStyle/>
        <a:p>
          <a:endParaRPr lang="zh-CN" altLang="en-US"/>
        </a:p>
      </dgm:t>
    </dgm:pt>
    <dgm:pt modelId="{6C686716-0414-478A-B699-0A9019288023}" type="pres">
      <dgm:prSet presAssocID="{B4B734EF-5282-4A5C-B648-3423148F5CCF}" presName="parTrans" presStyleLbl="bgSibTrans2D1" presStyleIdx="1" presStyleCnt="3"/>
      <dgm:spPr/>
      <dgm:t>
        <a:bodyPr/>
        <a:lstStyle/>
        <a:p>
          <a:endParaRPr lang="zh-CN" altLang="en-US"/>
        </a:p>
      </dgm:t>
    </dgm:pt>
    <dgm:pt modelId="{49DE134B-8431-4306-808A-87AC00E9999B}" type="pres">
      <dgm:prSet presAssocID="{536686CF-2D90-4B19-A614-6529D78AFF2D}" presName="node" presStyleLbl="node1" presStyleIdx="1" presStyleCnt="3">
        <dgm:presLayoutVars>
          <dgm:bulletEnabled val="1"/>
        </dgm:presLayoutVars>
      </dgm:prSet>
      <dgm:spPr/>
      <dgm:t>
        <a:bodyPr/>
        <a:lstStyle/>
        <a:p>
          <a:endParaRPr lang="zh-CN" altLang="en-US"/>
        </a:p>
      </dgm:t>
    </dgm:pt>
    <dgm:pt modelId="{B89948EB-2B85-4750-B3A6-B0730189754A}" type="pres">
      <dgm:prSet presAssocID="{B9209DDF-BAB7-4D71-905D-A5EB4E14B3EC}" presName="parTrans" presStyleLbl="bgSibTrans2D1" presStyleIdx="2" presStyleCnt="3"/>
      <dgm:spPr/>
      <dgm:t>
        <a:bodyPr/>
        <a:lstStyle/>
        <a:p>
          <a:endParaRPr lang="zh-CN" altLang="en-US"/>
        </a:p>
      </dgm:t>
    </dgm:pt>
    <dgm:pt modelId="{02E72743-C322-42C0-8A40-4DD09A493767}" type="pres">
      <dgm:prSet presAssocID="{3BDC359B-FE8D-4945-94D4-9A5D1DB3EAEB}" presName="node" presStyleLbl="node1" presStyleIdx="2" presStyleCnt="3">
        <dgm:presLayoutVars>
          <dgm:bulletEnabled val="1"/>
        </dgm:presLayoutVars>
      </dgm:prSet>
      <dgm:spPr/>
      <dgm:t>
        <a:bodyPr/>
        <a:lstStyle/>
        <a:p>
          <a:endParaRPr lang="zh-CN" altLang="en-US"/>
        </a:p>
      </dgm:t>
    </dgm:pt>
  </dgm:ptLst>
  <dgm:cxnLst>
    <dgm:cxn modelId="{EF6357A9-ED38-4B1E-9844-8F78279DD6EF}" srcId="{39CD892C-4948-498B-921B-50378E205167}" destId="{2B7FD09D-252D-430F-BBE1-C3D8A9AD43EC}" srcOrd="0" destOrd="0" parTransId="{84550F08-D904-4E8F-8828-211F0C84DFDC}" sibTransId="{ACA60F27-6DC2-4FCF-9EA2-A94EB63307EB}"/>
    <dgm:cxn modelId="{4D6F7DE3-55FE-46B7-BC41-621E534E2A12}" type="presOf" srcId="{536686CF-2D90-4B19-A614-6529D78AFF2D}" destId="{49DE134B-8431-4306-808A-87AC00E9999B}" srcOrd="0" destOrd="0" presId="urn:microsoft.com/office/officeart/2005/8/layout/radial4"/>
    <dgm:cxn modelId="{EFF1BEDC-ED99-4ABD-831B-7F4D886B3BDF}" srcId="{2B7FD09D-252D-430F-BBE1-C3D8A9AD43EC}" destId="{536686CF-2D90-4B19-A614-6529D78AFF2D}" srcOrd="1" destOrd="0" parTransId="{B4B734EF-5282-4A5C-B648-3423148F5CCF}" sibTransId="{2E270983-E216-48AA-BFCF-2DEB2BF80802}"/>
    <dgm:cxn modelId="{8E07B716-CA6F-44E9-B5A8-EC7066AF0018}" type="presOf" srcId="{CE189585-9A52-4E17-AD06-6D5B3DC003EB}" destId="{3E206512-4EC7-4ABB-9324-B7E239F87129}" srcOrd="0" destOrd="0" presId="urn:microsoft.com/office/officeart/2005/8/layout/radial4"/>
    <dgm:cxn modelId="{A183A638-3950-45B8-B6D6-BB12038BDBF2}" type="presOf" srcId="{B4B734EF-5282-4A5C-B648-3423148F5CCF}" destId="{6C686716-0414-478A-B699-0A9019288023}" srcOrd="0" destOrd="0" presId="urn:microsoft.com/office/officeart/2005/8/layout/radial4"/>
    <dgm:cxn modelId="{B45F3493-1321-4500-843A-FAA34E7837A3}" type="presOf" srcId="{51F3C41E-AD16-4411-90E5-A939BB2F62D9}" destId="{06E2080D-5FCB-4FFE-BFAA-452FCCAD2C75}" srcOrd="0" destOrd="0" presId="urn:microsoft.com/office/officeart/2005/8/layout/radial4"/>
    <dgm:cxn modelId="{6461A318-A742-4074-9096-780EB22B5FD0}" srcId="{2B7FD09D-252D-430F-BBE1-C3D8A9AD43EC}" destId="{51F3C41E-AD16-4411-90E5-A939BB2F62D9}" srcOrd="0" destOrd="0" parTransId="{CE189585-9A52-4E17-AD06-6D5B3DC003EB}" sibTransId="{AE775774-C9CC-4B37-8AE6-3AEB0F9D9971}"/>
    <dgm:cxn modelId="{E6277DE9-E36E-464E-A768-72E85E6CB1FC}" type="presOf" srcId="{B9209DDF-BAB7-4D71-905D-A5EB4E14B3EC}" destId="{B89948EB-2B85-4750-B3A6-B0730189754A}" srcOrd="0" destOrd="0" presId="urn:microsoft.com/office/officeart/2005/8/layout/radial4"/>
    <dgm:cxn modelId="{AEC4EDFC-1503-4DCE-AC54-0978BBB378E5}" type="presOf" srcId="{3BDC359B-FE8D-4945-94D4-9A5D1DB3EAEB}" destId="{02E72743-C322-42C0-8A40-4DD09A493767}" srcOrd="0" destOrd="0" presId="urn:microsoft.com/office/officeart/2005/8/layout/radial4"/>
    <dgm:cxn modelId="{CF9DB348-17D4-45DD-9799-F1B702B9BA72}" type="presOf" srcId="{39CD892C-4948-498B-921B-50378E205167}" destId="{12885FD2-A072-41D4-9BFE-1A4910345FD2}" srcOrd="0" destOrd="0" presId="urn:microsoft.com/office/officeart/2005/8/layout/radial4"/>
    <dgm:cxn modelId="{6410011B-EB1F-4310-881A-0CC67D1A087A}" type="presOf" srcId="{2B7FD09D-252D-430F-BBE1-C3D8A9AD43EC}" destId="{FD1F7790-09BA-49BB-A05F-D2DFB5A45373}" srcOrd="0" destOrd="0" presId="urn:microsoft.com/office/officeart/2005/8/layout/radial4"/>
    <dgm:cxn modelId="{DC87CF42-B184-49F2-8FD1-AA424D7A0DD7}" srcId="{2B7FD09D-252D-430F-BBE1-C3D8A9AD43EC}" destId="{3BDC359B-FE8D-4945-94D4-9A5D1DB3EAEB}" srcOrd="2" destOrd="0" parTransId="{B9209DDF-BAB7-4D71-905D-A5EB4E14B3EC}" sibTransId="{AE7164AD-2038-448F-9EEE-F40DE3B6E176}"/>
    <dgm:cxn modelId="{6A5C9EB2-6B9A-4F41-96AE-D88079690FD4}" type="presParOf" srcId="{12885FD2-A072-41D4-9BFE-1A4910345FD2}" destId="{FD1F7790-09BA-49BB-A05F-D2DFB5A45373}" srcOrd="0" destOrd="0" presId="urn:microsoft.com/office/officeart/2005/8/layout/radial4"/>
    <dgm:cxn modelId="{4738D047-8B88-4591-9556-881019DDC4BA}" type="presParOf" srcId="{12885FD2-A072-41D4-9BFE-1A4910345FD2}" destId="{3E206512-4EC7-4ABB-9324-B7E239F87129}" srcOrd="1" destOrd="0" presId="urn:microsoft.com/office/officeart/2005/8/layout/radial4"/>
    <dgm:cxn modelId="{259DC7B2-7DFB-43BA-8951-035AFF194839}" type="presParOf" srcId="{12885FD2-A072-41D4-9BFE-1A4910345FD2}" destId="{06E2080D-5FCB-4FFE-BFAA-452FCCAD2C75}" srcOrd="2" destOrd="0" presId="urn:microsoft.com/office/officeart/2005/8/layout/radial4"/>
    <dgm:cxn modelId="{0AA8FA7C-4DA1-4A60-9E04-1679A8865358}" type="presParOf" srcId="{12885FD2-A072-41D4-9BFE-1A4910345FD2}" destId="{6C686716-0414-478A-B699-0A9019288023}" srcOrd="3" destOrd="0" presId="urn:microsoft.com/office/officeart/2005/8/layout/radial4"/>
    <dgm:cxn modelId="{401034CC-3278-465F-89D6-E12E407CC204}" type="presParOf" srcId="{12885FD2-A072-41D4-9BFE-1A4910345FD2}" destId="{49DE134B-8431-4306-808A-87AC00E9999B}" srcOrd="4" destOrd="0" presId="urn:microsoft.com/office/officeart/2005/8/layout/radial4"/>
    <dgm:cxn modelId="{53C76242-E1A7-446C-AC8A-B344478C23F9}" type="presParOf" srcId="{12885FD2-A072-41D4-9BFE-1A4910345FD2}" destId="{B89948EB-2B85-4750-B3A6-B0730189754A}" srcOrd="5" destOrd="0" presId="urn:microsoft.com/office/officeart/2005/8/layout/radial4"/>
    <dgm:cxn modelId="{0E6E795A-976E-4DE1-A017-FD3CCE132714}" type="presParOf" srcId="{12885FD2-A072-41D4-9BFE-1A4910345FD2}" destId="{02E72743-C322-42C0-8A40-4DD09A493767}" srcOrd="6" destOrd="0" presId="urn:microsoft.com/office/officeart/2005/8/layout/radial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BD7F943E-110A-466A-A9B4-43D4A439D166}" type="doc">
      <dgm:prSet loTypeId="urn:microsoft.com/office/officeart/2005/8/layout/arrow2" loCatId="process" qsTypeId="urn:microsoft.com/office/officeart/2005/8/quickstyle/simple1" qsCatId="simple" csTypeId="urn:microsoft.com/office/officeart/2005/8/colors/colorful5" csCatId="colorful" phldr="1"/>
      <dgm:spPr/>
      <dgm:t>
        <a:bodyPr/>
        <a:lstStyle/>
        <a:p>
          <a:endParaRPr lang="zh-CN" altLang="en-US"/>
        </a:p>
      </dgm:t>
    </dgm:pt>
    <dgm:pt modelId="{BD3E929A-9422-413C-8657-56CBB63AAFA5}">
      <dgm:prSet phldrT="[文本]"/>
      <dgm:spPr/>
      <dgm:t>
        <a:bodyPr/>
        <a:lstStyle/>
        <a:p>
          <a:pPr>
            <a:lnSpc>
              <a:spcPct val="100000"/>
            </a:lnSpc>
            <a:spcBef>
              <a:spcPts val="0"/>
            </a:spcBef>
            <a:spcAft>
              <a:spcPts val="0"/>
            </a:spcAft>
          </a:pPr>
          <a:r>
            <a:rPr lang="en-US" altLang="zh-CN" b="0" smtClean="0"/>
            <a:t>1. </a:t>
          </a:r>
          <a:r>
            <a:rPr lang="zh-CN" altLang="zh-CN" b="0" smtClean="0"/>
            <a:t>明确决策主题</a:t>
          </a:r>
          <a:endParaRPr lang="zh-CN" altLang="en-US" b="0" dirty="0"/>
        </a:p>
      </dgm:t>
    </dgm:pt>
    <dgm:pt modelId="{01C454ED-AC02-4593-A731-0420DD72DEB5}" type="parTrans" cxnId="{A2AA21F2-5F72-4505-82A5-E86EDB6F6DF8}">
      <dgm:prSet/>
      <dgm:spPr/>
      <dgm:t>
        <a:bodyPr/>
        <a:lstStyle/>
        <a:p>
          <a:endParaRPr lang="zh-CN" altLang="en-US"/>
        </a:p>
      </dgm:t>
    </dgm:pt>
    <dgm:pt modelId="{F8B8859F-BEAD-4A92-8D4D-AD4CB5E4353C}" type="sibTrans" cxnId="{A2AA21F2-5F72-4505-82A5-E86EDB6F6DF8}">
      <dgm:prSet/>
      <dgm:spPr/>
      <dgm:t>
        <a:bodyPr/>
        <a:lstStyle/>
        <a:p>
          <a:endParaRPr lang="zh-CN" altLang="en-US"/>
        </a:p>
      </dgm:t>
    </dgm:pt>
    <dgm:pt modelId="{42033514-6A6E-4EBA-B5DB-6F578E3C683A}">
      <dgm:prSet/>
      <dgm:spPr/>
      <dgm:t>
        <a:bodyPr/>
        <a:lstStyle/>
        <a:p>
          <a:pPr>
            <a:lnSpc>
              <a:spcPct val="100000"/>
            </a:lnSpc>
            <a:spcBef>
              <a:spcPts val="0"/>
            </a:spcBef>
            <a:spcAft>
              <a:spcPts val="0"/>
            </a:spcAft>
          </a:pPr>
          <a:r>
            <a:rPr lang="en-US" altLang="zh-CN" b="0" dirty="0" smtClean="0"/>
            <a:t>2. </a:t>
          </a:r>
          <a:r>
            <a:rPr lang="zh-CN" altLang="zh-CN" b="0" dirty="0" smtClean="0"/>
            <a:t>提出假设</a:t>
          </a:r>
          <a:endParaRPr lang="en-US" altLang="zh-CN" b="0" dirty="0" smtClean="0"/>
        </a:p>
      </dgm:t>
    </dgm:pt>
    <dgm:pt modelId="{ABD73144-8802-43A5-A72E-505E503822BB}" type="parTrans" cxnId="{FC0DE2CF-B61A-41CB-B2C1-E613EE2ACB50}">
      <dgm:prSet/>
      <dgm:spPr/>
      <dgm:t>
        <a:bodyPr/>
        <a:lstStyle/>
        <a:p>
          <a:endParaRPr lang="zh-CN" altLang="en-US"/>
        </a:p>
      </dgm:t>
    </dgm:pt>
    <dgm:pt modelId="{1C361D0B-D125-4B4D-9DD7-77C4892E8844}" type="sibTrans" cxnId="{FC0DE2CF-B61A-41CB-B2C1-E613EE2ACB50}">
      <dgm:prSet/>
      <dgm:spPr/>
      <dgm:t>
        <a:bodyPr/>
        <a:lstStyle/>
        <a:p>
          <a:endParaRPr lang="zh-CN" altLang="en-US"/>
        </a:p>
      </dgm:t>
    </dgm:pt>
    <dgm:pt modelId="{EF140E00-B08B-424C-BAF1-7790756208C6}">
      <dgm:prSet/>
      <dgm:spPr/>
      <dgm:t>
        <a:bodyPr/>
        <a:lstStyle/>
        <a:p>
          <a:pPr>
            <a:lnSpc>
              <a:spcPct val="100000"/>
            </a:lnSpc>
            <a:spcBef>
              <a:spcPts val="0"/>
            </a:spcBef>
            <a:spcAft>
              <a:spcPts val="0"/>
            </a:spcAft>
          </a:pPr>
          <a:r>
            <a:rPr lang="en-US" altLang="zh-CN" b="0" smtClean="0"/>
            <a:t>3. </a:t>
          </a:r>
          <a:r>
            <a:rPr lang="zh-CN" altLang="zh-CN" b="0" smtClean="0"/>
            <a:t>收集资料</a:t>
          </a:r>
          <a:endParaRPr lang="en-US" altLang="zh-CN" b="0" dirty="0" smtClean="0"/>
        </a:p>
      </dgm:t>
    </dgm:pt>
    <dgm:pt modelId="{935A8448-54EE-4FA9-856B-B3B2B0F809AA}" type="parTrans" cxnId="{CEF3F267-F2C7-45E5-AD9E-C0B4EFA17D60}">
      <dgm:prSet/>
      <dgm:spPr/>
      <dgm:t>
        <a:bodyPr/>
        <a:lstStyle/>
        <a:p>
          <a:endParaRPr lang="zh-CN" altLang="en-US"/>
        </a:p>
      </dgm:t>
    </dgm:pt>
    <dgm:pt modelId="{89A8B998-B229-4A05-B51D-11F7E24842ED}" type="sibTrans" cxnId="{CEF3F267-F2C7-45E5-AD9E-C0B4EFA17D60}">
      <dgm:prSet/>
      <dgm:spPr/>
      <dgm:t>
        <a:bodyPr/>
        <a:lstStyle/>
        <a:p>
          <a:endParaRPr lang="zh-CN" altLang="en-US"/>
        </a:p>
      </dgm:t>
    </dgm:pt>
    <dgm:pt modelId="{59976C7C-A114-4856-A257-F2F0095860DA}">
      <dgm:prSet/>
      <dgm:spPr/>
      <dgm:t>
        <a:bodyPr/>
        <a:lstStyle/>
        <a:p>
          <a:pPr>
            <a:lnSpc>
              <a:spcPct val="100000"/>
            </a:lnSpc>
            <a:spcBef>
              <a:spcPts val="0"/>
            </a:spcBef>
            <a:spcAft>
              <a:spcPts val="0"/>
            </a:spcAft>
          </a:pPr>
          <a:r>
            <a:rPr lang="en-US" altLang="zh-CN" b="0" smtClean="0">
              <a:sym typeface="+mn-ea"/>
            </a:rPr>
            <a:t>4. </a:t>
          </a:r>
          <a:r>
            <a:rPr lang="zh-CN" altLang="zh-CN" b="0" smtClean="0">
              <a:sym typeface="+mn-ea"/>
            </a:rPr>
            <a:t>整理资料</a:t>
          </a:r>
          <a:endParaRPr lang="zh-CN" altLang="zh-CN" b="0" dirty="0">
            <a:sym typeface="+mn-ea"/>
          </a:endParaRPr>
        </a:p>
      </dgm:t>
    </dgm:pt>
    <dgm:pt modelId="{D2654542-506A-47DF-B53E-7DF39523CCDF}" type="parTrans" cxnId="{3B4F2D62-A554-4F35-B6D0-6B8E4131F4E1}">
      <dgm:prSet/>
      <dgm:spPr/>
      <dgm:t>
        <a:bodyPr/>
        <a:lstStyle/>
        <a:p>
          <a:endParaRPr lang="zh-CN" altLang="en-US"/>
        </a:p>
      </dgm:t>
    </dgm:pt>
    <dgm:pt modelId="{A59DF363-0126-4F02-93D0-2597B0DD207D}" type="sibTrans" cxnId="{3B4F2D62-A554-4F35-B6D0-6B8E4131F4E1}">
      <dgm:prSet/>
      <dgm:spPr/>
      <dgm:t>
        <a:bodyPr/>
        <a:lstStyle/>
        <a:p>
          <a:endParaRPr lang="zh-CN" altLang="en-US"/>
        </a:p>
      </dgm:t>
    </dgm:pt>
    <dgm:pt modelId="{8EABBAAC-72C7-4B8A-B631-2A7D9642F536}">
      <dgm:prSet/>
      <dgm:spPr/>
      <dgm:t>
        <a:bodyPr/>
        <a:lstStyle/>
        <a:p>
          <a:pPr>
            <a:lnSpc>
              <a:spcPct val="100000"/>
            </a:lnSpc>
            <a:spcBef>
              <a:spcPts val="0"/>
            </a:spcBef>
            <a:spcAft>
              <a:spcPts val="0"/>
            </a:spcAft>
          </a:pPr>
          <a:r>
            <a:rPr lang="en-US" altLang="zh-CN" b="0" dirty="0" smtClean="0">
              <a:sym typeface="+mn-ea"/>
            </a:rPr>
            <a:t>5. </a:t>
          </a:r>
          <a:r>
            <a:rPr lang="zh-CN" altLang="zh-CN" b="0" dirty="0" smtClean="0">
              <a:sym typeface="+mn-ea"/>
            </a:rPr>
            <a:t>趋势预测和评估</a:t>
          </a:r>
          <a:endParaRPr lang="zh-CN" altLang="zh-CN" b="0" dirty="0">
            <a:sym typeface="+mn-ea"/>
          </a:endParaRPr>
        </a:p>
      </dgm:t>
    </dgm:pt>
    <dgm:pt modelId="{80DD8937-3143-49F2-8E84-943F591DDD9A}" type="parTrans" cxnId="{EB5A2CAC-2EDA-4C6D-AAEE-983901ED455A}">
      <dgm:prSet/>
      <dgm:spPr/>
      <dgm:t>
        <a:bodyPr/>
        <a:lstStyle/>
        <a:p>
          <a:endParaRPr lang="zh-CN" altLang="en-US"/>
        </a:p>
      </dgm:t>
    </dgm:pt>
    <dgm:pt modelId="{1AC7BCFA-7419-40C2-9CF8-6ED65CDCFE69}" type="sibTrans" cxnId="{EB5A2CAC-2EDA-4C6D-AAEE-983901ED455A}">
      <dgm:prSet/>
      <dgm:spPr/>
      <dgm:t>
        <a:bodyPr/>
        <a:lstStyle/>
        <a:p>
          <a:endParaRPr lang="zh-CN" altLang="en-US"/>
        </a:p>
      </dgm:t>
    </dgm:pt>
    <dgm:pt modelId="{6E50C823-3ADF-48F7-8F93-9692D4663B38}" type="pres">
      <dgm:prSet presAssocID="{BD7F943E-110A-466A-A9B4-43D4A439D166}" presName="arrowDiagram" presStyleCnt="0">
        <dgm:presLayoutVars>
          <dgm:chMax val="5"/>
          <dgm:dir/>
          <dgm:resizeHandles val="exact"/>
        </dgm:presLayoutVars>
      </dgm:prSet>
      <dgm:spPr/>
      <dgm:t>
        <a:bodyPr/>
        <a:lstStyle/>
        <a:p>
          <a:endParaRPr lang="zh-CN" altLang="en-US"/>
        </a:p>
      </dgm:t>
    </dgm:pt>
    <dgm:pt modelId="{276CF07E-D708-4BE3-8269-83E8675EC173}" type="pres">
      <dgm:prSet presAssocID="{BD7F943E-110A-466A-A9B4-43D4A439D166}" presName="arrow" presStyleLbl="bgShp" presStyleIdx="0" presStyleCnt="1" custLinFactNeighborY="-7316"/>
      <dgm:spPr/>
      <dgm:t>
        <a:bodyPr/>
        <a:lstStyle/>
        <a:p>
          <a:endParaRPr lang="zh-CN" altLang="en-US"/>
        </a:p>
      </dgm:t>
    </dgm:pt>
    <dgm:pt modelId="{7EBDCEE8-1F52-4D2E-A300-4808E5074C4A}" type="pres">
      <dgm:prSet presAssocID="{BD7F943E-110A-466A-A9B4-43D4A439D166}" presName="arrowDiagram5" presStyleCnt="0"/>
      <dgm:spPr/>
      <dgm:t>
        <a:bodyPr/>
        <a:lstStyle/>
        <a:p>
          <a:endParaRPr lang="zh-CN" altLang="en-US"/>
        </a:p>
      </dgm:t>
    </dgm:pt>
    <dgm:pt modelId="{2B75569C-094F-441A-A8E7-F13A41B19D0A}" type="pres">
      <dgm:prSet presAssocID="{BD3E929A-9422-413C-8657-56CBB63AAFA5}" presName="bullet5a" presStyleLbl="node1" presStyleIdx="0" presStyleCnt="5"/>
      <dgm:spPr/>
      <dgm:t>
        <a:bodyPr/>
        <a:lstStyle/>
        <a:p>
          <a:endParaRPr lang="zh-CN" altLang="en-US"/>
        </a:p>
      </dgm:t>
    </dgm:pt>
    <dgm:pt modelId="{49024A3A-991E-4EFB-A769-6E43BA00BD12}" type="pres">
      <dgm:prSet presAssocID="{BD3E929A-9422-413C-8657-56CBB63AAFA5}" presName="textBox5a" presStyleLbl="revTx" presStyleIdx="0" presStyleCnt="5">
        <dgm:presLayoutVars>
          <dgm:bulletEnabled val="1"/>
        </dgm:presLayoutVars>
      </dgm:prSet>
      <dgm:spPr/>
      <dgm:t>
        <a:bodyPr/>
        <a:lstStyle/>
        <a:p>
          <a:endParaRPr lang="zh-CN" altLang="en-US"/>
        </a:p>
      </dgm:t>
    </dgm:pt>
    <dgm:pt modelId="{08A78384-683D-4B92-A317-A0A79F62C4D0}" type="pres">
      <dgm:prSet presAssocID="{42033514-6A6E-4EBA-B5DB-6F578E3C683A}" presName="bullet5b" presStyleLbl="node1" presStyleIdx="1" presStyleCnt="5"/>
      <dgm:spPr/>
      <dgm:t>
        <a:bodyPr/>
        <a:lstStyle/>
        <a:p>
          <a:endParaRPr lang="zh-CN" altLang="en-US"/>
        </a:p>
      </dgm:t>
    </dgm:pt>
    <dgm:pt modelId="{6F2FD74E-3943-4290-AAE9-9E88672C6437}" type="pres">
      <dgm:prSet presAssocID="{42033514-6A6E-4EBA-B5DB-6F578E3C683A}" presName="textBox5b" presStyleLbl="revTx" presStyleIdx="1" presStyleCnt="5">
        <dgm:presLayoutVars>
          <dgm:bulletEnabled val="1"/>
        </dgm:presLayoutVars>
      </dgm:prSet>
      <dgm:spPr/>
      <dgm:t>
        <a:bodyPr/>
        <a:lstStyle/>
        <a:p>
          <a:endParaRPr lang="zh-CN" altLang="en-US"/>
        </a:p>
      </dgm:t>
    </dgm:pt>
    <dgm:pt modelId="{0A0B366C-902C-4B40-ABF6-FA10CCD80C5C}" type="pres">
      <dgm:prSet presAssocID="{EF140E00-B08B-424C-BAF1-7790756208C6}" presName="bullet5c" presStyleLbl="node1" presStyleIdx="2" presStyleCnt="5"/>
      <dgm:spPr/>
      <dgm:t>
        <a:bodyPr/>
        <a:lstStyle/>
        <a:p>
          <a:endParaRPr lang="zh-CN" altLang="en-US"/>
        </a:p>
      </dgm:t>
    </dgm:pt>
    <dgm:pt modelId="{7B1315A2-60F4-4A89-BDC2-BD9AE7FEC88A}" type="pres">
      <dgm:prSet presAssocID="{EF140E00-B08B-424C-BAF1-7790756208C6}" presName="textBox5c" presStyleLbl="revTx" presStyleIdx="2" presStyleCnt="5">
        <dgm:presLayoutVars>
          <dgm:bulletEnabled val="1"/>
        </dgm:presLayoutVars>
      </dgm:prSet>
      <dgm:spPr/>
      <dgm:t>
        <a:bodyPr/>
        <a:lstStyle/>
        <a:p>
          <a:endParaRPr lang="zh-CN" altLang="en-US"/>
        </a:p>
      </dgm:t>
    </dgm:pt>
    <dgm:pt modelId="{DC090C7E-743D-4D28-9793-52DA8656CDDF}" type="pres">
      <dgm:prSet presAssocID="{59976C7C-A114-4856-A257-F2F0095860DA}" presName="bullet5d" presStyleLbl="node1" presStyleIdx="3" presStyleCnt="5"/>
      <dgm:spPr/>
      <dgm:t>
        <a:bodyPr/>
        <a:lstStyle/>
        <a:p>
          <a:endParaRPr lang="zh-CN" altLang="en-US"/>
        </a:p>
      </dgm:t>
    </dgm:pt>
    <dgm:pt modelId="{4B89EAD1-B47B-41A5-9C1A-98996A03E8C4}" type="pres">
      <dgm:prSet presAssocID="{59976C7C-A114-4856-A257-F2F0095860DA}" presName="textBox5d" presStyleLbl="revTx" presStyleIdx="3" presStyleCnt="5">
        <dgm:presLayoutVars>
          <dgm:bulletEnabled val="1"/>
        </dgm:presLayoutVars>
      </dgm:prSet>
      <dgm:spPr/>
      <dgm:t>
        <a:bodyPr/>
        <a:lstStyle/>
        <a:p>
          <a:endParaRPr lang="zh-CN" altLang="en-US"/>
        </a:p>
      </dgm:t>
    </dgm:pt>
    <dgm:pt modelId="{4A8D70DE-8E02-4491-8127-8BF657DEAE14}" type="pres">
      <dgm:prSet presAssocID="{8EABBAAC-72C7-4B8A-B631-2A7D9642F536}" presName="bullet5e" presStyleLbl="node1" presStyleIdx="4" presStyleCnt="5"/>
      <dgm:spPr/>
      <dgm:t>
        <a:bodyPr/>
        <a:lstStyle/>
        <a:p>
          <a:endParaRPr lang="zh-CN" altLang="en-US"/>
        </a:p>
      </dgm:t>
    </dgm:pt>
    <dgm:pt modelId="{4137FA07-0F66-4558-81F3-762010482E5D}" type="pres">
      <dgm:prSet presAssocID="{8EABBAAC-72C7-4B8A-B631-2A7D9642F536}" presName="textBox5e" presStyleLbl="revTx" presStyleIdx="4" presStyleCnt="5">
        <dgm:presLayoutVars>
          <dgm:bulletEnabled val="1"/>
        </dgm:presLayoutVars>
      </dgm:prSet>
      <dgm:spPr/>
      <dgm:t>
        <a:bodyPr/>
        <a:lstStyle/>
        <a:p>
          <a:endParaRPr lang="zh-CN" altLang="en-US"/>
        </a:p>
      </dgm:t>
    </dgm:pt>
  </dgm:ptLst>
  <dgm:cxnLst>
    <dgm:cxn modelId="{3B4F2D62-A554-4F35-B6D0-6B8E4131F4E1}" srcId="{BD7F943E-110A-466A-A9B4-43D4A439D166}" destId="{59976C7C-A114-4856-A257-F2F0095860DA}" srcOrd="3" destOrd="0" parTransId="{D2654542-506A-47DF-B53E-7DF39523CCDF}" sibTransId="{A59DF363-0126-4F02-93D0-2597B0DD207D}"/>
    <dgm:cxn modelId="{EB5A2CAC-2EDA-4C6D-AAEE-983901ED455A}" srcId="{BD7F943E-110A-466A-A9B4-43D4A439D166}" destId="{8EABBAAC-72C7-4B8A-B631-2A7D9642F536}" srcOrd="4" destOrd="0" parTransId="{80DD8937-3143-49F2-8E84-943F591DDD9A}" sibTransId="{1AC7BCFA-7419-40C2-9CF8-6ED65CDCFE69}"/>
    <dgm:cxn modelId="{FC0DE2CF-B61A-41CB-B2C1-E613EE2ACB50}" srcId="{BD7F943E-110A-466A-A9B4-43D4A439D166}" destId="{42033514-6A6E-4EBA-B5DB-6F578E3C683A}" srcOrd="1" destOrd="0" parTransId="{ABD73144-8802-43A5-A72E-505E503822BB}" sibTransId="{1C361D0B-D125-4B4D-9DD7-77C4892E8844}"/>
    <dgm:cxn modelId="{82661D45-59A7-4338-AA54-8F64AC12054D}" type="presOf" srcId="{8EABBAAC-72C7-4B8A-B631-2A7D9642F536}" destId="{4137FA07-0F66-4558-81F3-762010482E5D}" srcOrd="0" destOrd="0" presId="urn:microsoft.com/office/officeart/2005/8/layout/arrow2"/>
    <dgm:cxn modelId="{A8AF34B4-A8D5-4E10-BFED-7C37F5F44BED}" type="presOf" srcId="{42033514-6A6E-4EBA-B5DB-6F578E3C683A}" destId="{6F2FD74E-3943-4290-AAE9-9E88672C6437}" srcOrd="0" destOrd="0" presId="urn:microsoft.com/office/officeart/2005/8/layout/arrow2"/>
    <dgm:cxn modelId="{CEF3F267-F2C7-45E5-AD9E-C0B4EFA17D60}" srcId="{BD7F943E-110A-466A-A9B4-43D4A439D166}" destId="{EF140E00-B08B-424C-BAF1-7790756208C6}" srcOrd="2" destOrd="0" parTransId="{935A8448-54EE-4FA9-856B-B3B2B0F809AA}" sibTransId="{89A8B998-B229-4A05-B51D-11F7E24842ED}"/>
    <dgm:cxn modelId="{8E0A38FF-69E8-47C7-ACFA-06A123E85F6D}" type="presOf" srcId="{BD3E929A-9422-413C-8657-56CBB63AAFA5}" destId="{49024A3A-991E-4EFB-A769-6E43BA00BD12}" srcOrd="0" destOrd="0" presId="urn:microsoft.com/office/officeart/2005/8/layout/arrow2"/>
    <dgm:cxn modelId="{43F700FA-199B-4F98-8E1A-BDF1643E9663}" type="presOf" srcId="{59976C7C-A114-4856-A257-F2F0095860DA}" destId="{4B89EAD1-B47B-41A5-9C1A-98996A03E8C4}" srcOrd="0" destOrd="0" presId="urn:microsoft.com/office/officeart/2005/8/layout/arrow2"/>
    <dgm:cxn modelId="{A2AA21F2-5F72-4505-82A5-E86EDB6F6DF8}" srcId="{BD7F943E-110A-466A-A9B4-43D4A439D166}" destId="{BD3E929A-9422-413C-8657-56CBB63AAFA5}" srcOrd="0" destOrd="0" parTransId="{01C454ED-AC02-4593-A731-0420DD72DEB5}" sibTransId="{F8B8859F-BEAD-4A92-8D4D-AD4CB5E4353C}"/>
    <dgm:cxn modelId="{7CF0E108-559E-4F33-ABC2-E99023C15380}" type="presOf" srcId="{EF140E00-B08B-424C-BAF1-7790756208C6}" destId="{7B1315A2-60F4-4A89-BDC2-BD9AE7FEC88A}" srcOrd="0" destOrd="0" presId="urn:microsoft.com/office/officeart/2005/8/layout/arrow2"/>
    <dgm:cxn modelId="{E525243D-DAB3-4E7D-87A9-1D81D7DBA28D}" type="presOf" srcId="{BD7F943E-110A-466A-A9B4-43D4A439D166}" destId="{6E50C823-3ADF-48F7-8F93-9692D4663B38}" srcOrd="0" destOrd="0" presId="urn:microsoft.com/office/officeart/2005/8/layout/arrow2"/>
    <dgm:cxn modelId="{D0C82DFA-40C3-4194-9C8D-87F0AAE68F00}" type="presParOf" srcId="{6E50C823-3ADF-48F7-8F93-9692D4663B38}" destId="{276CF07E-D708-4BE3-8269-83E8675EC173}" srcOrd="0" destOrd="0" presId="urn:microsoft.com/office/officeart/2005/8/layout/arrow2"/>
    <dgm:cxn modelId="{C93DB0E9-6F57-4F7C-A935-D6EC9E968987}" type="presParOf" srcId="{6E50C823-3ADF-48F7-8F93-9692D4663B38}" destId="{7EBDCEE8-1F52-4D2E-A300-4808E5074C4A}" srcOrd="1" destOrd="0" presId="urn:microsoft.com/office/officeart/2005/8/layout/arrow2"/>
    <dgm:cxn modelId="{88E82C14-C672-4F3D-B119-41B7B3FC921A}" type="presParOf" srcId="{7EBDCEE8-1F52-4D2E-A300-4808E5074C4A}" destId="{2B75569C-094F-441A-A8E7-F13A41B19D0A}" srcOrd="0" destOrd="0" presId="urn:microsoft.com/office/officeart/2005/8/layout/arrow2"/>
    <dgm:cxn modelId="{08D8D219-1D4E-4E56-997E-5C5A539BB143}" type="presParOf" srcId="{7EBDCEE8-1F52-4D2E-A300-4808E5074C4A}" destId="{49024A3A-991E-4EFB-A769-6E43BA00BD12}" srcOrd="1" destOrd="0" presId="urn:microsoft.com/office/officeart/2005/8/layout/arrow2"/>
    <dgm:cxn modelId="{E9A41393-02FA-4B83-B2AB-930B647DA0FE}" type="presParOf" srcId="{7EBDCEE8-1F52-4D2E-A300-4808E5074C4A}" destId="{08A78384-683D-4B92-A317-A0A79F62C4D0}" srcOrd="2" destOrd="0" presId="urn:microsoft.com/office/officeart/2005/8/layout/arrow2"/>
    <dgm:cxn modelId="{6FBAC492-FE11-4A7B-967D-1F7952601F3D}" type="presParOf" srcId="{7EBDCEE8-1F52-4D2E-A300-4808E5074C4A}" destId="{6F2FD74E-3943-4290-AAE9-9E88672C6437}" srcOrd="3" destOrd="0" presId="urn:microsoft.com/office/officeart/2005/8/layout/arrow2"/>
    <dgm:cxn modelId="{78F2E9AB-F0F6-48E0-93B9-094EA2DCF95F}" type="presParOf" srcId="{7EBDCEE8-1F52-4D2E-A300-4808E5074C4A}" destId="{0A0B366C-902C-4B40-ABF6-FA10CCD80C5C}" srcOrd="4" destOrd="0" presId="urn:microsoft.com/office/officeart/2005/8/layout/arrow2"/>
    <dgm:cxn modelId="{73401834-5A37-4FEA-B6DF-DFE58BF46372}" type="presParOf" srcId="{7EBDCEE8-1F52-4D2E-A300-4808E5074C4A}" destId="{7B1315A2-60F4-4A89-BDC2-BD9AE7FEC88A}" srcOrd="5" destOrd="0" presId="urn:microsoft.com/office/officeart/2005/8/layout/arrow2"/>
    <dgm:cxn modelId="{AD9B00C0-C167-4F75-A62D-23FD6B497398}" type="presParOf" srcId="{7EBDCEE8-1F52-4D2E-A300-4808E5074C4A}" destId="{DC090C7E-743D-4D28-9793-52DA8656CDDF}" srcOrd="6" destOrd="0" presId="urn:microsoft.com/office/officeart/2005/8/layout/arrow2"/>
    <dgm:cxn modelId="{A7412029-B585-49CB-94BF-BDF261F67472}" type="presParOf" srcId="{7EBDCEE8-1F52-4D2E-A300-4808E5074C4A}" destId="{4B89EAD1-B47B-41A5-9C1A-98996A03E8C4}" srcOrd="7" destOrd="0" presId="urn:microsoft.com/office/officeart/2005/8/layout/arrow2"/>
    <dgm:cxn modelId="{AB24C97C-0380-4689-B3CC-91C5696DE96C}" type="presParOf" srcId="{7EBDCEE8-1F52-4D2E-A300-4808E5074C4A}" destId="{4A8D70DE-8E02-4491-8127-8BF657DEAE14}" srcOrd="8" destOrd="0" presId="urn:microsoft.com/office/officeart/2005/8/layout/arrow2"/>
    <dgm:cxn modelId="{C7224DB8-3CB3-4773-82F0-C9267B5363CB}" type="presParOf" srcId="{7EBDCEE8-1F52-4D2E-A300-4808E5074C4A}" destId="{4137FA07-0F66-4558-81F3-762010482E5D}" srcOrd="9" destOrd="0" presId="urn:microsoft.com/office/officeart/2005/8/layout/arrow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C5F43B65-0299-477F-9721-F09CD1D2381C}" type="doc">
      <dgm:prSet loTypeId="urn:microsoft.com/office/officeart/2005/8/layout/radial5" loCatId="cycle" qsTypeId="urn:microsoft.com/office/officeart/2005/8/quickstyle/simple1" qsCatId="simple" csTypeId="urn:microsoft.com/office/officeart/2005/8/colors/colorful5" csCatId="colorful" phldr="1"/>
      <dgm:spPr/>
      <dgm:t>
        <a:bodyPr/>
        <a:lstStyle/>
        <a:p>
          <a:endParaRPr lang="zh-CN" altLang="en-US"/>
        </a:p>
      </dgm:t>
    </dgm:pt>
    <dgm:pt modelId="{592A16EE-94D9-42A1-A978-99C0E5609064}">
      <dgm:prSet phldrT="[文本]"/>
      <dgm:spPr/>
      <dgm:t>
        <a:bodyPr/>
        <a:lstStyle/>
        <a:p>
          <a:r>
            <a:rPr lang="en-US" altLang="zh-CN" dirty="0" smtClean="0"/>
            <a:t>5W2H</a:t>
          </a:r>
          <a:endParaRPr lang="zh-CN" altLang="en-US" dirty="0"/>
        </a:p>
      </dgm:t>
    </dgm:pt>
    <dgm:pt modelId="{205EDA28-318C-4A50-9F91-615177820A83}" type="parTrans" cxnId="{65B85291-026D-44C8-984D-9E9A93B1A372}">
      <dgm:prSet/>
      <dgm:spPr/>
      <dgm:t>
        <a:bodyPr/>
        <a:lstStyle/>
        <a:p>
          <a:endParaRPr lang="zh-CN" altLang="en-US"/>
        </a:p>
      </dgm:t>
    </dgm:pt>
    <dgm:pt modelId="{F05711EA-BC24-4C2A-8B04-533057C035C0}" type="sibTrans" cxnId="{65B85291-026D-44C8-984D-9E9A93B1A372}">
      <dgm:prSet/>
      <dgm:spPr/>
      <dgm:t>
        <a:bodyPr/>
        <a:lstStyle/>
        <a:p>
          <a:endParaRPr lang="zh-CN" altLang="en-US"/>
        </a:p>
      </dgm:t>
    </dgm:pt>
    <dgm:pt modelId="{CAF60E96-8A79-497B-92B2-3BBD080C9016}">
      <dgm:prSet phldrT="[文本]"/>
      <dgm:spPr/>
      <dgm:t>
        <a:bodyPr/>
        <a:lstStyle/>
        <a:p>
          <a:r>
            <a:rPr lang="en-US" altLang="zh-CN" dirty="0" smtClean="0"/>
            <a:t>Why</a:t>
          </a:r>
          <a:endParaRPr lang="zh-CN" altLang="en-US" dirty="0"/>
        </a:p>
      </dgm:t>
    </dgm:pt>
    <dgm:pt modelId="{C108146C-ACF8-4F48-A429-7046C623FF3D}" type="parTrans" cxnId="{54E1F47E-105A-4EBB-A661-B22679CAD6C5}">
      <dgm:prSet/>
      <dgm:spPr/>
      <dgm:t>
        <a:bodyPr/>
        <a:lstStyle/>
        <a:p>
          <a:endParaRPr lang="zh-CN" altLang="en-US"/>
        </a:p>
      </dgm:t>
    </dgm:pt>
    <dgm:pt modelId="{8DE24D71-F700-40AD-83B1-71EB0D5E2A72}" type="sibTrans" cxnId="{54E1F47E-105A-4EBB-A661-B22679CAD6C5}">
      <dgm:prSet/>
      <dgm:spPr/>
      <dgm:t>
        <a:bodyPr/>
        <a:lstStyle/>
        <a:p>
          <a:endParaRPr lang="zh-CN" altLang="en-US"/>
        </a:p>
      </dgm:t>
    </dgm:pt>
    <dgm:pt modelId="{E43233AD-7212-4270-A6EB-9435DB1546AD}">
      <dgm:prSet phldrT="[文本]"/>
      <dgm:spPr/>
      <dgm:t>
        <a:bodyPr/>
        <a:lstStyle/>
        <a:p>
          <a:r>
            <a:rPr lang="en-US" altLang="zh-CN" dirty="0" smtClean="0"/>
            <a:t>What</a:t>
          </a:r>
          <a:endParaRPr lang="zh-CN" altLang="en-US" dirty="0"/>
        </a:p>
      </dgm:t>
    </dgm:pt>
    <dgm:pt modelId="{5A4E646C-7D04-4E62-97D9-1E0A4827368E}" type="parTrans" cxnId="{2BB31C07-957E-47FC-AF9C-4924183B9D77}">
      <dgm:prSet/>
      <dgm:spPr/>
      <dgm:t>
        <a:bodyPr/>
        <a:lstStyle/>
        <a:p>
          <a:endParaRPr lang="zh-CN" altLang="en-US"/>
        </a:p>
      </dgm:t>
    </dgm:pt>
    <dgm:pt modelId="{2E69EBCD-0C7D-4B0D-B2A4-3088287C6B17}" type="sibTrans" cxnId="{2BB31C07-957E-47FC-AF9C-4924183B9D77}">
      <dgm:prSet/>
      <dgm:spPr/>
      <dgm:t>
        <a:bodyPr/>
        <a:lstStyle/>
        <a:p>
          <a:endParaRPr lang="zh-CN" altLang="en-US"/>
        </a:p>
      </dgm:t>
    </dgm:pt>
    <dgm:pt modelId="{D52C5B3F-5621-46AA-BC19-291F55CDED2D}">
      <dgm:prSet phldrT="[文本]"/>
      <dgm:spPr/>
      <dgm:t>
        <a:bodyPr/>
        <a:lstStyle/>
        <a:p>
          <a:r>
            <a:rPr lang="en-US" altLang="zh-CN" dirty="0" smtClean="0"/>
            <a:t>How</a:t>
          </a:r>
          <a:endParaRPr lang="zh-CN" altLang="en-US" dirty="0"/>
        </a:p>
      </dgm:t>
    </dgm:pt>
    <dgm:pt modelId="{704A4C4E-99CC-4234-A9BD-D0EDA8E14FBA}" type="parTrans" cxnId="{49E3D761-06EA-475A-A2E5-5D29127D63C9}">
      <dgm:prSet/>
      <dgm:spPr/>
      <dgm:t>
        <a:bodyPr/>
        <a:lstStyle/>
        <a:p>
          <a:endParaRPr lang="zh-CN" altLang="en-US"/>
        </a:p>
      </dgm:t>
    </dgm:pt>
    <dgm:pt modelId="{CDB02F37-9779-47DC-9AC3-F242264CE448}" type="sibTrans" cxnId="{49E3D761-06EA-475A-A2E5-5D29127D63C9}">
      <dgm:prSet/>
      <dgm:spPr/>
      <dgm:t>
        <a:bodyPr/>
        <a:lstStyle/>
        <a:p>
          <a:endParaRPr lang="zh-CN" altLang="en-US"/>
        </a:p>
      </dgm:t>
    </dgm:pt>
    <dgm:pt modelId="{B78D6A6D-8E5A-47E2-BB08-93B772232FA5}">
      <dgm:prSet phldrT="[文本]"/>
      <dgm:spPr/>
      <dgm:t>
        <a:bodyPr/>
        <a:lstStyle/>
        <a:p>
          <a:r>
            <a:rPr lang="en-US" altLang="zh-CN" dirty="0" smtClean="0"/>
            <a:t>How much</a:t>
          </a:r>
          <a:endParaRPr lang="zh-CN" altLang="en-US" dirty="0"/>
        </a:p>
      </dgm:t>
    </dgm:pt>
    <dgm:pt modelId="{A90E762D-ACBE-417F-832D-5AE43D23FA11}" type="parTrans" cxnId="{67DFD879-F2D7-402D-828C-90FC3F666F7A}">
      <dgm:prSet/>
      <dgm:spPr/>
      <dgm:t>
        <a:bodyPr/>
        <a:lstStyle/>
        <a:p>
          <a:endParaRPr lang="zh-CN" altLang="en-US"/>
        </a:p>
      </dgm:t>
    </dgm:pt>
    <dgm:pt modelId="{9AFD1E40-58FC-4567-A8C5-91951416D903}" type="sibTrans" cxnId="{67DFD879-F2D7-402D-828C-90FC3F666F7A}">
      <dgm:prSet/>
      <dgm:spPr/>
      <dgm:t>
        <a:bodyPr/>
        <a:lstStyle/>
        <a:p>
          <a:endParaRPr lang="zh-CN" altLang="en-US"/>
        </a:p>
      </dgm:t>
    </dgm:pt>
    <dgm:pt modelId="{35133EE6-CB6E-4370-931D-A8046735BBC4}">
      <dgm:prSet/>
      <dgm:spPr/>
      <dgm:t>
        <a:bodyPr/>
        <a:lstStyle/>
        <a:p>
          <a:r>
            <a:rPr lang="en-US" altLang="zh-CN" dirty="0" smtClean="0"/>
            <a:t>Who</a:t>
          </a:r>
          <a:endParaRPr lang="zh-CN" altLang="en-US" dirty="0"/>
        </a:p>
      </dgm:t>
    </dgm:pt>
    <dgm:pt modelId="{646B47A2-CAED-4E43-A56C-EB7374DAC052}" type="parTrans" cxnId="{8B7AF247-D501-4E5A-A84E-182C4E1E23A3}">
      <dgm:prSet/>
      <dgm:spPr/>
      <dgm:t>
        <a:bodyPr/>
        <a:lstStyle/>
        <a:p>
          <a:endParaRPr lang="zh-CN" altLang="en-US"/>
        </a:p>
      </dgm:t>
    </dgm:pt>
    <dgm:pt modelId="{EB47EFE9-E753-4AD8-A183-8BCE6D6FC3A6}" type="sibTrans" cxnId="{8B7AF247-D501-4E5A-A84E-182C4E1E23A3}">
      <dgm:prSet/>
      <dgm:spPr/>
      <dgm:t>
        <a:bodyPr/>
        <a:lstStyle/>
        <a:p>
          <a:endParaRPr lang="zh-CN" altLang="en-US"/>
        </a:p>
      </dgm:t>
    </dgm:pt>
    <dgm:pt modelId="{20D25AC0-84DA-4804-B3B5-373A1DA6A14E}">
      <dgm:prSet/>
      <dgm:spPr/>
      <dgm:t>
        <a:bodyPr/>
        <a:lstStyle/>
        <a:p>
          <a:r>
            <a:rPr lang="en-US" altLang="zh-CN" dirty="0" smtClean="0"/>
            <a:t>When</a:t>
          </a:r>
          <a:endParaRPr lang="zh-CN" altLang="en-US" dirty="0"/>
        </a:p>
      </dgm:t>
    </dgm:pt>
    <dgm:pt modelId="{7B83143E-1DE5-493D-88B3-3E485816F67B}" type="parTrans" cxnId="{95954F34-4515-4E5B-9067-216C1A84A7A3}">
      <dgm:prSet/>
      <dgm:spPr/>
      <dgm:t>
        <a:bodyPr/>
        <a:lstStyle/>
        <a:p>
          <a:endParaRPr lang="zh-CN" altLang="en-US"/>
        </a:p>
      </dgm:t>
    </dgm:pt>
    <dgm:pt modelId="{41A02F30-8389-498D-839E-AE80031A9187}" type="sibTrans" cxnId="{95954F34-4515-4E5B-9067-216C1A84A7A3}">
      <dgm:prSet/>
      <dgm:spPr/>
      <dgm:t>
        <a:bodyPr/>
        <a:lstStyle/>
        <a:p>
          <a:endParaRPr lang="zh-CN" altLang="en-US"/>
        </a:p>
      </dgm:t>
    </dgm:pt>
    <dgm:pt modelId="{9744F255-3128-4441-A508-F1C103D56D2E}">
      <dgm:prSet/>
      <dgm:spPr/>
      <dgm:t>
        <a:bodyPr/>
        <a:lstStyle/>
        <a:p>
          <a:r>
            <a:rPr lang="en-US" altLang="zh-CN" dirty="0" smtClean="0"/>
            <a:t>where</a:t>
          </a:r>
          <a:endParaRPr lang="zh-CN" altLang="en-US" dirty="0"/>
        </a:p>
      </dgm:t>
    </dgm:pt>
    <dgm:pt modelId="{8E6AC3FB-A4C2-4DA9-8DDC-D28F41F4DF60}" type="parTrans" cxnId="{BA795A0B-834D-437A-A2E0-D6E59799F5BD}">
      <dgm:prSet/>
      <dgm:spPr/>
      <dgm:t>
        <a:bodyPr/>
        <a:lstStyle/>
        <a:p>
          <a:endParaRPr lang="zh-CN" altLang="en-US"/>
        </a:p>
      </dgm:t>
    </dgm:pt>
    <dgm:pt modelId="{32A58A9B-9785-4221-9CCD-9DD886F38347}" type="sibTrans" cxnId="{BA795A0B-834D-437A-A2E0-D6E59799F5BD}">
      <dgm:prSet/>
      <dgm:spPr/>
      <dgm:t>
        <a:bodyPr/>
        <a:lstStyle/>
        <a:p>
          <a:endParaRPr lang="zh-CN" altLang="en-US"/>
        </a:p>
      </dgm:t>
    </dgm:pt>
    <dgm:pt modelId="{39521DA1-D63A-4AF7-9494-4FC57B080D06}" type="pres">
      <dgm:prSet presAssocID="{C5F43B65-0299-477F-9721-F09CD1D2381C}" presName="Name0" presStyleCnt="0">
        <dgm:presLayoutVars>
          <dgm:chMax val="1"/>
          <dgm:dir/>
          <dgm:animLvl val="ctr"/>
          <dgm:resizeHandles val="exact"/>
        </dgm:presLayoutVars>
      </dgm:prSet>
      <dgm:spPr/>
      <dgm:t>
        <a:bodyPr/>
        <a:lstStyle/>
        <a:p>
          <a:endParaRPr lang="zh-CN" altLang="en-US"/>
        </a:p>
      </dgm:t>
    </dgm:pt>
    <dgm:pt modelId="{1D7FC7C4-98F7-4C23-BA99-6AD3169BCDF0}" type="pres">
      <dgm:prSet presAssocID="{592A16EE-94D9-42A1-A978-99C0E5609064}" presName="centerShape" presStyleLbl="node0" presStyleIdx="0" presStyleCnt="1"/>
      <dgm:spPr/>
      <dgm:t>
        <a:bodyPr/>
        <a:lstStyle/>
        <a:p>
          <a:endParaRPr lang="zh-CN" altLang="en-US"/>
        </a:p>
      </dgm:t>
    </dgm:pt>
    <dgm:pt modelId="{419D4DE6-DEEE-4680-BE80-CF423993828E}" type="pres">
      <dgm:prSet presAssocID="{C108146C-ACF8-4F48-A429-7046C623FF3D}" presName="parTrans" presStyleLbl="sibTrans2D1" presStyleIdx="0" presStyleCnt="7"/>
      <dgm:spPr/>
      <dgm:t>
        <a:bodyPr/>
        <a:lstStyle/>
        <a:p>
          <a:endParaRPr lang="zh-CN" altLang="en-US"/>
        </a:p>
      </dgm:t>
    </dgm:pt>
    <dgm:pt modelId="{745C5BA2-7E0D-4232-BBF6-EC74D8202B32}" type="pres">
      <dgm:prSet presAssocID="{C108146C-ACF8-4F48-A429-7046C623FF3D}" presName="connectorText" presStyleLbl="sibTrans2D1" presStyleIdx="0" presStyleCnt="7"/>
      <dgm:spPr/>
      <dgm:t>
        <a:bodyPr/>
        <a:lstStyle/>
        <a:p>
          <a:endParaRPr lang="zh-CN" altLang="en-US"/>
        </a:p>
      </dgm:t>
    </dgm:pt>
    <dgm:pt modelId="{F3957207-16B8-4FE8-B924-52CE9B9E5690}" type="pres">
      <dgm:prSet presAssocID="{CAF60E96-8A79-497B-92B2-3BBD080C9016}" presName="node" presStyleLbl="node1" presStyleIdx="0" presStyleCnt="7">
        <dgm:presLayoutVars>
          <dgm:bulletEnabled val="1"/>
        </dgm:presLayoutVars>
      </dgm:prSet>
      <dgm:spPr/>
      <dgm:t>
        <a:bodyPr/>
        <a:lstStyle/>
        <a:p>
          <a:endParaRPr lang="zh-CN" altLang="en-US"/>
        </a:p>
      </dgm:t>
    </dgm:pt>
    <dgm:pt modelId="{158C041B-9120-4FEF-ABF9-0F2B33E229D7}" type="pres">
      <dgm:prSet presAssocID="{5A4E646C-7D04-4E62-97D9-1E0A4827368E}" presName="parTrans" presStyleLbl="sibTrans2D1" presStyleIdx="1" presStyleCnt="7"/>
      <dgm:spPr/>
      <dgm:t>
        <a:bodyPr/>
        <a:lstStyle/>
        <a:p>
          <a:endParaRPr lang="zh-CN" altLang="en-US"/>
        </a:p>
      </dgm:t>
    </dgm:pt>
    <dgm:pt modelId="{74584757-173F-4755-9D17-F292F1077E02}" type="pres">
      <dgm:prSet presAssocID="{5A4E646C-7D04-4E62-97D9-1E0A4827368E}" presName="connectorText" presStyleLbl="sibTrans2D1" presStyleIdx="1" presStyleCnt="7"/>
      <dgm:spPr/>
      <dgm:t>
        <a:bodyPr/>
        <a:lstStyle/>
        <a:p>
          <a:endParaRPr lang="zh-CN" altLang="en-US"/>
        </a:p>
      </dgm:t>
    </dgm:pt>
    <dgm:pt modelId="{625D4574-1200-47B0-B7BB-185BEB161724}" type="pres">
      <dgm:prSet presAssocID="{E43233AD-7212-4270-A6EB-9435DB1546AD}" presName="node" presStyleLbl="node1" presStyleIdx="1" presStyleCnt="7">
        <dgm:presLayoutVars>
          <dgm:bulletEnabled val="1"/>
        </dgm:presLayoutVars>
      </dgm:prSet>
      <dgm:spPr/>
      <dgm:t>
        <a:bodyPr/>
        <a:lstStyle/>
        <a:p>
          <a:endParaRPr lang="zh-CN" altLang="en-US"/>
        </a:p>
      </dgm:t>
    </dgm:pt>
    <dgm:pt modelId="{0D288B62-D4CE-4F32-9D60-1B6B0258EAF6}" type="pres">
      <dgm:prSet presAssocID="{646B47A2-CAED-4E43-A56C-EB7374DAC052}" presName="parTrans" presStyleLbl="sibTrans2D1" presStyleIdx="2" presStyleCnt="7"/>
      <dgm:spPr/>
      <dgm:t>
        <a:bodyPr/>
        <a:lstStyle/>
        <a:p>
          <a:endParaRPr lang="zh-CN" altLang="en-US"/>
        </a:p>
      </dgm:t>
    </dgm:pt>
    <dgm:pt modelId="{193A1C14-6883-469F-9FB2-C2CF5FD92070}" type="pres">
      <dgm:prSet presAssocID="{646B47A2-CAED-4E43-A56C-EB7374DAC052}" presName="connectorText" presStyleLbl="sibTrans2D1" presStyleIdx="2" presStyleCnt="7"/>
      <dgm:spPr/>
      <dgm:t>
        <a:bodyPr/>
        <a:lstStyle/>
        <a:p>
          <a:endParaRPr lang="zh-CN" altLang="en-US"/>
        </a:p>
      </dgm:t>
    </dgm:pt>
    <dgm:pt modelId="{3429CC39-856F-4711-BD77-1F1E4FF14048}" type="pres">
      <dgm:prSet presAssocID="{35133EE6-CB6E-4370-931D-A8046735BBC4}" presName="node" presStyleLbl="node1" presStyleIdx="2" presStyleCnt="7">
        <dgm:presLayoutVars>
          <dgm:bulletEnabled val="1"/>
        </dgm:presLayoutVars>
      </dgm:prSet>
      <dgm:spPr/>
      <dgm:t>
        <a:bodyPr/>
        <a:lstStyle/>
        <a:p>
          <a:endParaRPr lang="zh-CN" altLang="en-US"/>
        </a:p>
      </dgm:t>
    </dgm:pt>
    <dgm:pt modelId="{53F039F6-BCD9-40AD-B38F-FC160233935A}" type="pres">
      <dgm:prSet presAssocID="{7B83143E-1DE5-493D-88B3-3E485816F67B}" presName="parTrans" presStyleLbl="sibTrans2D1" presStyleIdx="3" presStyleCnt="7"/>
      <dgm:spPr/>
      <dgm:t>
        <a:bodyPr/>
        <a:lstStyle/>
        <a:p>
          <a:endParaRPr lang="zh-CN" altLang="en-US"/>
        </a:p>
      </dgm:t>
    </dgm:pt>
    <dgm:pt modelId="{030BC8AD-5278-4DAD-AC3A-DCA94D988D8D}" type="pres">
      <dgm:prSet presAssocID="{7B83143E-1DE5-493D-88B3-3E485816F67B}" presName="connectorText" presStyleLbl="sibTrans2D1" presStyleIdx="3" presStyleCnt="7"/>
      <dgm:spPr/>
      <dgm:t>
        <a:bodyPr/>
        <a:lstStyle/>
        <a:p>
          <a:endParaRPr lang="zh-CN" altLang="en-US"/>
        </a:p>
      </dgm:t>
    </dgm:pt>
    <dgm:pt modelId="{D09F1DE2-EABD-486C-92F2-BAA3F1C26DD4}" type="pres">
      <dgm:prSet presAssocID="{20D25AC0-84DA-4804-B3B5-373A1DA6A14E}" presName="node" presStyleLbl="node1" presStyleIdx="3" presStyleCnt="7">
        <dgm:presLayoutVars>
          <dgm:bulletEnabled val="1"/>
        </dgm:presLayoutVars>
      </dgm:prSet>
      <dgm:spPr/>
      <dgm:t>
        <a:bodyPr/>
        <a:lstStyle/>
        <a:p>
          <a:endParaRPr lang="zh-CN" altLang="en-US"/>
        </a:p>
      </dgm:t>
    </dgm:pt>
    <dgm:pt modelId="{92A91EBC-3F18-474C-9B5A-BF218A66AD59}" type="pres">
      <dgm:prSet presAssocID="{8E6AC3FB-A4C2-4DA9-8DDC-D28F41F4DF60}" presName="parTrans" presStyleLbl="sibTrans2D1" presStyleIdx="4" presStyleCnt="7"/>
      <dgm:spPr/>
      <dgm:t>
        <a:bodyPr/>
        <a:lstStyle/>
        <a:p>
          <a:endParaRPr lang="zh-CN" altLang="en-US"/>
        </a:p>
      </dgm:t>
    </dgm:pt>
    <dgm:pt modelId="{AC42F3B2-C8AB-4687-912F-9F15008DA37D}" type="pres">
      <dgm:prSet presAssocID="{8E6AC3FB-A4C2-4DA9-8DDC-D28F41F4DF60}" presName="connectorText" presStyleLbl="sibTrans2D1" presStyleIdx="4" presStyleCnt="7"/>
      <dgm:spPr/>
      <dgm:t>
        <a:bodyPr/>
        <a:lstStyle/>
        <a:p>
          <a:endParaRPr lang="zh-CN" altLang="en-US"/>
        </a:p>
      </dgm:t>
    </dgm:pt>
    <dgm:pt modelId="{7D6ECA68-FE65-4047-87DD-7DD829E95689}" type="pres">
      <dgm:prSet presAssocID="{9744F255-3128-4441-A508-F1C103D56D2E}" presName="node" presStyleLbl="node1" presStyleIdx="4" presStyleCnt="7">
        <dgm:presLayoutVars>
          <dgm:bulletEnabled val="1"/>
        </dgm:presLayoutVars>
      </dgm:prSet>
      <dgm:spPr/>
      <dgm:t>
        <a:bodyPr/>
        <a:lstStyle/>
        <a:p>
          <a:endParaRPr lang="zh-CN" altLang="en-US"/>
        </a:p>
      </dgm:t>
    </dgm:pt>
    <dgm:pt modelId="{8EC4F16D-FFCF-4CC8-8BE9-62AD98B4CE42}" type="pres">
      <dgm:prSet presAssocID="{704A4C4E-99CC-4234-A9BD-D0EDA8E14FBA}" presName="parTrans" presStyleLbl="sibTrans2D1" presStyleIdx="5" presStyleCnt="7"/>
      <dgm:spPr/>
      <dgm:t>
        <a:bodyPr/>
        <a:lstStyle/>
        <a:p>
          <a:endParaRPr lang="zh-CN" altLang="en-US"/>
        </a:p>
      </dgm:t>
    </dgm:pt>
    <dgm:pt modelId="{AEF3DE4A-89C1-40E1-8F8D-E0CED792B4B7}" type="pres">
      <dgm:prSet presAssocID="{704A4C4E-99CC-4234-A9BD-D0EDA8E14FBA}" presName="connectorText" presStyleLbl="sibTrans2D1" presStyleIdx="5" presStyleCnt="7"/>
      <dgm:spPr/>
      <dgm:t>
        <a:bodyPr/>
        <a:lstStyle/>
        <a:p>
          <a:endParaRPr lang="zh-CN" altLang="en-US"/>
        </a:p>
      </dgm:t>
    </dgm:pt>
    <dgm:pt modelId="{27BF8ACC-8599-4531-8306-B0A4E461FDC3}" type="pres">
      <dgm:prSet presAssocID="{D52C5B3F-5621-46AA-BC19-291F55CDED2D}" presName="node" presStyleLbl="node1" presStyleIdx="5" presStyleCnt="7">
        <dgm:presLayoutVars>
          <dgm:bulletEnabled val="1"/>
        </dgm:presLayoutVars>
      </dgm:prSet>
      <dgm:spPr/>
      <dgm:t>
        <a:bodyPr/>
        <a:lstStyle/>
        <a:p>
          <a:endParaRPr lang="zh-CN" altLang="en-US"/>
        </a:p>
      </dgm:t>
    </dgm:pt>
    <dgm:pt modelId="{B9E3F73A-8ECB-4602-B429-182E9E370127}" type="pres">
      <dgm:prSet presAssocID="{A90E762D-ACBE-417F-832D-5AE43D23FA11}" presName="parTrans" presStyleLbl="sibTrans2D1" presStyleIdx="6" presStyleCnt="7"/>
      <dgm:spPr/>
      <dgm:t>
        <a:bodyPr/>
        <a:lstStyle/>
        <a:p>
          <a:endParaRPr lang="zh-CN" altLang="en-US"/>
        </a:p>
      </dgm:t>
    </dgm:pt>
    <dgm:pt modelId="{12AA2C84-70DA-4DF1-8071-442F81D6ED4F}" type="pres">
      <dgm:prSet presAssocID="{A90E762D-ACBE-417F-832D-5AE43D23FA11}" presName="connectorText" presStyleLbl="sibTrans2D1" presStyleIdx="6" presStyleCnt="7"/>
      <dgm:spPr/>
      <dgm:t>
        <a:bodyPr/>
        <a:lstStyle/>
        <a:p>
          <a:endParaRPr lang="zh-CN" altLang="en-US"/>
        </a:p>
      </dgm:t>
    </dgm:pt>
    <dgm:pt modelId="{9D3FC82D-7559-4806-9F96-0C4D11080209}" type="pres">
      <dgm:prSet presAssocID="{B78D6A6D-8E5A-47E2-BB08-93B772232FA5}" presName="node" presStyleLbl="node1" presStyleIdx="6" presStyleCnt="7">
        <dgm:presLayoutVars>
          <dgm:bulletEnabled val="1"/>
        </dgm:presLayoutVars>
      </dgm:prSet>
      <dgm:spPr/>
      <dgm:t>
        <a:bodyPr/>
        <a:lstStyle/>
        <a:p>
          <a:endParaRPr lang="zh-CN" altLang="en-US"/>
        </a:p>
      </dgm:t>
    </dgm:pt>
  </dgm:ptLst>
  <dgm:cxnLst>
    <dgm:cxn modelId="{0B78B821-C626-419F-AA41-9953F2AAA53D}" type="presOf" srcId="{7B83143E-1DE5-493D-88B3-3E485816F67B}" destId="{53F039F6-BCD9-40AD-B38F-FC160233935A}" srcOrd="0" destOrd="0" presId="urn:microsoft.com/office/officeart/2005/8/layout/radial5"/>
    <dgm:cxn modelId="{167A28C4-FED9-46A4-A289-DBE44B3B4AD3}" type="presOf" srcId="{9744F255-3128-4441-A508-F1C103D56D2E}" destId="{7D6ECA68-FE65-4047-87DD-7DD829E95689}" srcOrd="0" destOrd="0" presId="urn:microsoft.com/office/officeart/2005/8/layout/radial5"/>
    <dgm:cxn modelId="{0551891F-DDCE-4658-B8D6-17E493C28104}" type="presOf" srcId="{C108146C-ACF8-4F48-A429-7046C623FF3D}" destId="{419D4DE6-DEEE-4680-BE80-CF423993828E}" srcOrd="0" destOrd="0" presId="urn:microsoft.com/office/officeart/2005/8/layout/radial5"/>
    <dgm:cxn modelId="{54E1F47E-105A-4EBB-A661-B22679CAD6C5}" srcId="{592A16EE-94D9-42A1-A978-99C0E5609064}" destId="{CAF60E96-8A79-497B-92B2-3BBD080C9016}" srcOrd="0" destOrd="0" parTransId="{C108146C-ACF8-4F48-A429-7046C623FF3D}" sibTransId="{8DE24D71-F700-40AD-83B1-71EB0D5E2A72}"/>
    <dgm:cxn modelId="{D267968F-1F24-4BB1-8B03-72D5450B7A04}" type="presOf" srcId="{A90E762D-ACBE-417F-832D-5AE43D23FA11}" destId="{12AA2C84-70DA-4DF1-8071-442F81D6ED4F}" srcOrd="1" destOrd="0" presId="urn:microsoft.com/office/officeart/2005/8/layout/radial5"/>
    <dgm:cxn modelId="{852296AD-4805-406C-B840-1AFCC6145CB0}" type="presOf" srcId="{8E6AC3FB-A4C2-4DA9-8DDC-D28F41F4DF60}" destId="{AC42F3B2-C8AB-4687-912F-9F15008DA37D}" srcOrd="1" destOrd="0" presId="urn:microsoft.com/office/officeart/2005/8/layout/radial5"/>
    <dgm:cxn modelId="{95954F34-4515-4E5B-9067-216C1A84A7A3}" srcId="{592A16EE-94D9-42A1-A978-99C0E5609064}" destId="{20D25AC0-84DA-4804-B3B5-373A1DA6A14E}" srcOrd="3" destOrd="0" parTransId="{7B83143E-1DE5-493D-88B3-3E485816F67B}" sibTransId="{41A02F30-8389-498D-839E-AE80031A9187}"/>
    <dgm:cxn modelId="{6F90D95B-1F6A-4021-81EF-5817090665F8}" type="presOf" srcId="{D52C5B3F-5621-46AA-BC19-291F55CDED2D}" destId="{27BF8ACC-8599-4531-8306-B0A4E461FDC3}" srcOrd="0" destOrd="0" presId="urn:microsoft.com/office/officeart/2005/8/layout/radial5"/>
    <dgm:cxn modelId="{67DFD879-F2D7-402D-828C-90FC3F666F7A}" srcId="{592A16EE-94D9-42A1-A978-99C0E5609064}" destId="{B78D6A6D-8E5A-47E2-BB08-93B772232FA5}" srcOrd="6" destOrd="0" parTransId="{A90E762D-ACBE-417F-832D-5AE43D23FA11}" sibTransId="{9AFD1E40-58FC-4567-A8C5-91951416D903}"/>
    <dgm:cxn modelId="{FFC1ED46-963D-4D30-ACAC-382FAFBE43BF}" type="presOf" srcId="{704A4C4E-99CC-4234-A9BD-D0EDA8E14FBA}" destId="{8EC4F16D-FFCF-4CC8-8BE9-62AD98B4CE42}" srcOrd="0" destOrd="0" presId="urn:microsoft.com/office/officeart/2005/8/layout/radial5"/>
    <dgm:cxn modelId="{F83B5E88-A582-443D-89B7-3C8850F44FE6}" type="presOf" srcId="{C108146C-ACF8-4F48-A429-7046C623FF3D}" destId="{745C5BA2-7E0D-4232-BBF6-EC74D8202B32}" srcOrd="1" destOrd="0" presId="urn:microsoft.com/office/officeart/2005/8/layout/radial5"/>
    <dgm:cxn modelId="{7F28AC20-21DC-4A2B-AAD1-00F499B3D5F5}" type="presOf" srcId="{20D25AC0-84DA-4804-B3B5-373A1DA6A14E}" destId="{D09F1DE2-EABD-486C-92F2-BAA3F1C26DD4}" srcOrd="0" destOrd="0" presId="urn:microsoft.com/office/officeart/2005/8/layout/radial5"/>
    <dgm:cxn modelId="{BA795A0B-834D-437A-A2E0-D6E59799F5BD}" srcId="{592A16EE-94D9-42A1-A978-99C0E5609064}" destId="{9744F255-3128-4441-A508-F1C103D56D2E}" srcOrd="4" destOrd="0" parTransId="{8E6AC3FB-A4C2-4DA9-8DDC-D28F41F4DF60}" sibTransId="{32A58A9B-9785-4221-9CCD-9DD886F38347}"/>
    <dgm:cxn modelId="{F810C2B4-9A98-47A8-807D-4F1FEAFEF485}" type="presOf" srcId="{646B47A2-CAED-4E43-A56C-EB7374DAC052}" destId="{0D288B62-D4CE-4F32-9D60-1B6B0258EAF6}" srcOrd="0" destOrd="0" presId="urn:microsoft.com/office/officeart/2005/8/layout/radial5"/>
    <dgm:cxn modelId="{39C04433-0A59-4B87-BFD5-71C7FFA6AC0C}" type="presOf" srcId="{E43233AD-7212-4270-A6EB-9435DB1546AD}" destId="{625D4574-1200-47B0-B7BB-185BEB161724}" srcOrd="0" destOrd="0" presId="urn:microsoft.com/office/officeart/2005/8/layout/radial5"/>
    <dgm:cxn modelId="{A7FD1F9A-C585-4E9A-B423-3F0AF2B24F05}" type="presOf" srcId="{C5F43B65-0299-477F-9721-F09CD1D2381C}" destId="{39521DA1-D63A-4AF7-9494-4FC57B080D06}" srcOrd="0" destOrd="0" presId="urn:microsoft.com/office/officeart/2005/8/layout/radial5"/>
    <dgm:cxn modelId="{C827C1EB-92A0-4D3E-8CCF-295F5A132575}" type="presOf" srcId="{592A16EE-94D9-42A1-A978-99C0E5609064}" destId="{1D7FC7C4-98F7-4C23-BA99-6AD3169BCDF0}" srcOrd="0" destOrd="0" presId="urn:microsoft.com/office/officeart/2005/8/layout/radial5"/>
    <dgm:cxn modelId="{E909F45E-2DDD-4075-B8B9-ECDF08C96C7C}" type="presOf" srcId="{5A4E646C-7D04-4E62-97D9-1E0A4827368E}" destId="{74584757-173F-4755-9D17-F292F1077E02}" srcOrd="1" destOrd="0" presId="urn:microsoft.com/office/officeart/2005/8/layout/radial5"/>
    <dgm:cxn modelId="{65B85291-026D-44C8-984D-9E9A93B1A372}" srcId="{C5F43B65-0299-477F-9721-F09CD1D2381C}" destId="{592A16EE-94D9-42A1-A978-99C0E5609064}" srcOrd="0" destOrd="0" parTransId="{205EDA28-318C-4A50-9F91-615177820A83}" sibTransId="{F05711EA-BC24-4C2A-8B04-533057C035C0}"/>
    <dgm:cxn modelId="{2BB31C07-957E-47FC-AF9C-4924183B9D77}" srcId="{592A16EE-94D9-42A1-A978-99C0E5609064}" destId="{E43233AD-7212-4270-A6EB-9435DB1546AD}" srcOrd="1" destOrd="0" parTransId="{5A4E646C-7D04-4E62-97D9-1E0A4827368E}" sibTransId="{2E69EBCD-0C7D-4B0D-B2A4-3088287C6B17}"/>
    <dgm:cxn modelId="{FC7C0358-BC0D-4F5C-B668-9483CA52F1BA}" type="presOf" srcId="{35133EE6-CB6E-4370-931D-A8046735BBC4}" destId="{3429CC39-856F-4711-BD77-1F1E4FF14048}" srcOrd="0" destOrd="0" presId="urn:microsoft.com/office/officeart/2005/8/layout/radial5"/>
    <dgm:cxn modelId="{5770215C-442F-4B37-AFE8-96A3DBDC3439}" type="presOf" srcId="{B78D6A6D-8E5A-47E2-BB08-93B772232FA5}" destId="{9D3FC82D-7559-4806-9F96-0C4D11080209}" srcOrd="0" destOrd="0" presId="urn:microsoft.com/office/officeart/2005/8/layout/radial5"/>
    <dgm:cxn modelId="{AD11C365-F200-48E4-B8F8-C0B728E988BD}" type="presOf" srcId="{704A4C4E-99CC-4234-A9BD-D0EDA8E14FBA}" destId="{AEF3DE4A-89C1-40E1-8F8D-E0CED792B4B7}" srcOrd="1" destOrd="0" presId="urn:microsoft.com/office/officeart/2005/8/layout/radial5"/>
    <dgm:cxn modelId="{233A58E6-FDA1-4F42-B1B3-29B43F11F7E0}" type="presOf" srcId="{CAF60E96-8A79-497B-92B2-3BBD080C9016}" destId="{F3957207-16B8-4FE8-B924-52CE9B9E5690}" srcOrd="0" destOrd="0" presId="urn:microsoft.com/office/officeart/2005/8/layout/radial5"/>
    <dgm:cxn modelId="{0AB3ED35-4114-46AE-A36E-8B768A8577D8}" type="presOf" srcId="{646B47A2-CAED-4E43-A56C-EB7374DAC052}" destId="{193A1C14-6883-469F-9FB2-C2CF5FD92070}" srcOrd="1" destOrd="0" presId="urn:microsoft.com/office/officeart/2005/8/layout/radial5"/>
    <dgm:cxn modelId="{FC0E6D8E-C1A0-47D1-AC75-F90EE609AB46}" type="presOf" srcId="{5A4E646C-7D04-4E62-97D9-1E0A4827368E}" destId="{158C041B-9120-4FEF-ABF9-0F2B33E229D7}" srcOrd="0" destOrd="0" presId="urn:microsoft.com/office/officeart/2005/8/layout/radial5"/>
    <dgm:cxn modelId="{8B7AF247-D501-4E5A-A84E-182C4E1E23A3}" srcId="{592A16EE-94D9-42A1-A978-99C0E5609064}" destId="{35133EE6-CB6E-4370-931D-A8046735BBC4}" srcOrd="2" destOrd="0" parTransId="{646B47A2-CAED-4E43-A56C-EB7374DAC052}" sibTransId="{EB47EFE9-E753-4AD8-A183-8BCE6D6FC3A6}"/>
    <dgm:cxn modelId="{49E3D761-06EA-475A-A2E5-5D29127D63C9}" srcId="{592A16EE-94D9-42A1-A978-99C0E5609064}" destId="{D52C5B3F-5621-46AA-BC19-291F55CDED2D}" srcOrd="5" destOrd="0" parTransId="{704A4C4E-99CC-4234-A9BD-D0EDA8E14FBA}" sibTransId="{CDB02F37-9779-47DC-9AC3-F242264CE448}"/>
    <dgm:cxn modelId="{0B186C75-0ADE-4CEF-8E3F-4C2B47B28010}" type="presOf" srcId="{A90E762D-ACBE-417F-832D-5AE43D23FA11}" destId="{B9E3F73A-8ECB-4602-B429-182E9E370127}" srcOrd="0" destOrd="0" presId="urn:microsoft.com/office/officeart/2005/8/layout/radial5"/>
    <dgm:cxn modelId="{14E45080-35C3-4519-8F6C-410EC7BE7C7D}" type="presOf" srcId="{7B83143E-1DE5-493D-88B3-3E485816F67B}" destId="{030BC8AD-5278-4DAD-AC3A-DCA94D988D8D}" srcOrd="1" destOrd="0" presId="urn:microsoft.com/office/officeart/2005/8/layout/radial5"/>
    <dgm:cxn modelId="{B688A44F-24F0-4E03-9870-3B70416DD732}" type="presOf" srcId="{8E6AC3FB-A4C2-4DA9-8DDC-D28F41F4DF60}" destId="{92A91EBC-3F18-474C-9B5A-BF218A66AD59}" srcOrd="0" destOrd="0" presId="urn:microsoft.com/office/officeart/2005/8/layout/radial5"/>
    <dgm:cxn modelId="{A194486C-2B5E-49BC-AA37-76B047C188E8}" type="presParOf" srcId="{39521DA1-D63A-4AF7-9494-4FC57B080D06}" destId="{1D7FC7C4-98F7-4C23-BA99-6AD3169BCDF0}" srcOrd="0" destOrd="0" presId="urn:microsoft.com/office/officeart/2005/8/layout/radial5"/>
    <dgm:cxn modelId="{131B15A1-5B8E-4AD1-BA1F-EBF48FF7BAF1}" type="presParOf" srcId="{39521DA1-D63A-4AF7-9494-4FC57B080D06}" destId="{419D4DE6-DEEE-4680-BE80-CF423993828E}" srcOrd="1" destOrd="0" presId="urn:microsoft.com/office/officeart/2005/8/layout/radial5"/>
    <dgm:cxn modelId="{9869C083-EAE4-4077-896F-8F8DE16EA555}" type="presParOf" srcId="{419D4DE6-DEEE-4680-BE80-CF423993828E}" destId="{745C5BA2-7E0D-4232-BBF6-EC74D8202B32}" srcOrd="0" destOrd="0" presId="urn:microsoft.com/office/officeart/2005/8/layout/radial5"/>
    <dgm:cxn modelId="{343177DB-3AB8-481D-9B57-DD6C71FC34B9}" type="presParOf" srcId="{39521DA1-D63A-4AF7-9494-4FC57B080D06}" destId="{F3957207-16B8-4FE8-B924-52CE9B9E5690}" srcOrd="2" destOrd="0" presId="urn:microsoft.com/office/officeart/2005/8/layout/radial5"/>
    <dgm:cxn modelId="{9B92AD27-13BF-4944-8B63-E98B0C963AEA}" type="presParOf" srcId="{39521DA1-D63A-4AF7-9494-4FC57B080D06}" destId="{158C041B-9120-4FEF-ABF9-0F2B33E229D7}" srcOrd="3" destOrd="0" presId="urn:microsoft.com/office/officeart/2005/8/layout/radial5"/>
    <dgm:cxn modelId="{5FA3B020-5B53-47FC-A029-61C79B61D83F}" type="presParOf" srcId="{158C041B-9120-4FEF-ABF9-0F2B33E229D7}" destId="{74584757-173F-4755-9D17-F292F1077E02}" srcOrd="0" destOrd="0" presId="urn:microsoft.com/office/officeart/2005/8/layout/radial5"/>
    <dgm:cxn modelId="{530252F2-A253-4C78-8D44-50C7C315AFFD}" type="presParOf" srcId="{39521DA1-D63A-4AF7-9494-4FC57B080D06}" destId="{625D4574-1200-47B0-B7BB-185BEB161724}" srcOrd="4" destOrd="0" presId="urn:microsoft.com/office/officeart/2005/8/layout/radial5"/>
    <dgm:cxn modelId="{DA3D8B60-3245-4FFC-976E-56DF17337702}" type="presParOf" srcId="{39521DA1-D63A-4AF7-9494-4FC57B080D06}" destId="{0D288B62-D4CE-4F32-9D60-1B6B0258EAF6}" srcOrd="5" destOrd="0" presId="urn:microsoft.com/office/officeart/2005/8/layout/radial5"/>
    <dgm:cxn modelId="{9055B6CA-3C88-4D21-B83D-CAE3300DDA9A}" type="presParOf" srcId="{0D288B62-D4CE-4F32-9D60-1B6B0258EAF6}" destId="{193A1C14-6883-469F-9FB2-C2CF5FD92070}" srcOrd="0" destOrd="0" presId="urn:microsoft.com/office/officeart/2005/8/layout/radial5"/>
    <dgm:cxn modelId="{9EE05541-5D10-4024-A153-63B36283DC81}" type="presParOf" srcId="{39521DA1-D63A-4AF7-9494-4FC57B080D06}" destId="{3429CC39-856F-4711-BD77-1F1E4FF14048}" srcOrd="6" destOrd="0" presId="urn:microsoft.com/office/officeart/2005/8/layout/radial5"/>
    <dgm:cxn modelId="{08297D69-BCB6-4724-B48F-40D92DC27EAA}" type="presParOf" srcId="{39521DA1-D63A-4AF7-9494-4FC57B080D06}" destId="{53F039F6-BCD9-40AD-B38F-FC160233935A}" srcOrd="7" destOrd="0" presId="urn:microsoft.com/office/officeart/2005/8/layout/radial5"/>
    <dgm:cxn modelId="{8F66E861-3B4A-4098-BF90-A2153DED1925}" type="presParOf" srcId="{53F039F6-BCD9-40AD-B38F-FC160233935A}" destId="{030BC8AD-5278-4DAD-AC3A-DCA94D988D8D}" srcOrd="0" destOrd="0" presId="urn:microsoft.com/office/officeart/2005/8/layout/radial5"/>
    <dgm:cxn modelId="{115E76EF-F34B-4C59-83E5-A204561490CC}" type="presParOf" srcId="{39521DA1-D63A-4AF7-9494-4FC57B080D06}" destId="{D09F1DE2-EABD-486C-92F2-BAA3F1C26DD4}" srcOrd="8" destOrd="0" presId="urn:microsoft.com/office/officeart/2005/8/layout/radial5"/>
    <dgm:cxn modelId="{A4FDB380-4AE9-4D11-BBD3-CAA1DF062234}" type="presParOf" srcId="{39521DA1-D63A-4AF7-9494-4FC57B080D06}" destId="{92A91EBC-3F18-474C-9B5A-BF218A66AD59}" srcOrd="9" destOrd="0" presId="urn:microsoft.com/office/officeart/2005/8/layout/radial5"/>
    <dgm:cxn modelId="{0D13B52B-2B71-4080-9B4A-2FE3E8F9FC19}" type="presParOf" srcId="{92A91EBC-3F18-474C-9B5A-BF218A66AD59}" destId="{AC42F3B2-C8AB-4687-912F-9F15008DA37D}" srcOrd="0" destOrd="0" presId="urn:microsoft.com/office/officeart/2005/8/layout/radial5"/>
    <dgm:cxn modelId="{6F0B8647-8ABF-4980-BE1E-8BE7A89E2994}" type="presParOf" srcId="{39521DA1-D63A-4AF7-9494-4FC57B080D06}" destId="{7D6ECA68-FE65-4047-87DD-7DD829E95689}" srcOrd="10" destOrd="0" presId="urn:microsoft.com/office/officeart/2005/8/layout/radial5"/>
    <dgm:cxn modelId="{0FB68816-1332-4C7F-B771-2FDAEB4144F0}" type="presParOf" srcId="{39521DA1-D63A-4AF7-9494-4FC57B080D06}" destId="{8EC4F16D-FFCF-4CC8-8BE9-62AD98B4CE42}" srcOrd="11" destOrd="0" presId="urn:microsoft.com/office/officeart/2005/8/layout/radial5"/>
    <dgm:cxn modelId="{0F133AAC-03DD-43D7-9A33-2FCE661AF844}" type="presParOf" srcId="{8EC4F16D-FFCF-4CC8-8BE9-62AD98B4CE42}" destId="{AEF3DE4A-89C1-40E1-8F8D-E0CED792B4B7}" srcOrd="0" destOrd="0" presId="urn:microsoft.com/office/officeart/2005/8/layout/radial5"/>
    <dgm:cxn modelId="{0C0C503C-02B9-4B32-8069-AAB130E51EC5}" type="presParOf" srcId="{39521DA1-D63A-4AF7-9494-4FC57B080D06}" destId="{27BF8ACC-8599-4531-8306-B0A4E461FDC3}" srcOrd="12" destOrd="0" presId="urn:microsoft.com/office/officeart/2005/8/layout/radial5"/>
    <dgm:cxn modelId="{C658EF68-F7EC-4350-934D-B585649CBA6D}" type="presParOf" srcId="{39521DA1-D63A-4AF7-9494-4FC57B080D06}" destId="{B9E3F73A-8ECB-4602-B429-182E9E370127}" srcOrd="13" destOrd="0" presId="urn:microsoft.com/office/officeart/2005/8/layout/radial5"/>
    <dgm:cxn modelId="{394C00B2-1022-442C-9A48-1090B31CC58D}" type="presParOf" srcId="{B9E3F73A-8ECB-4602-B429-182E9E370127}" destId="{12AA2C84-70DA-4DF1-8071-442F81D6ED4F}" srcOrd="0" destOrd="0" presId="urn:microsoft.com/office/officeart/2005/8/layout/radial5"/>
    <dgm:cxn modelId="{EC4C06B4-2C1D-421E-A263-1E5AC72DB90B}" type="presParOf" srcId="{39521DA1-D63A-4AF7-9494-4FC57B080D06}" destId="{9D3FC82D-7559-4806-9F96-0C4D11080209}" srcOrd="14" destOrd="0" presId="urn:microsoft.com/office/officeart/2005/8/layout/radial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58441E67-2A01-405F-84A7-B51931D118BA}" type="doc">
      <dgm:prSet loTypeId="urn:microsoft.com/office/officeart/2008/layout/HexagonCluster" loCatId="relationship" qsTypeId="urn:microsoft.com/office/officeart/2005/8/quickstyle/simple3" qsCatId="simple" csTypeId="urn:microsoft.com/office/officeart/2005/8/colors/accent2_4" csCatId="accent2" phldr="1"/>
      <dgm:spPr/>
      <dgm:t>
        <a:bodyPr/>
        <a:lstStyle/>
        <a:p>
          <a:endParaRPr lang="zh-CN" altLang="en-US"/>
        </a:p>
      </dgm:t>
    </dgm:pt>
    <dgm:pt modelId="{6691EE90-FBB0-498C-8DAB-363E78E214B8}">
      <dgm:prSet phldrT="[文本]"/>
      <dgm:spPr/>
      <dgm:t>
        <a:bodyPr/>
        <a:lstStyle/>
        <a:p>
          <a:pPr>
            <a:lnSpc>
              <a:spcPct val="100000"/>
            </a:lnSpc>
            <a:spcBef>
              <a:spcPts val="0"/>
            </a:spcBef>
            <a:spcAft>
              <a:spcPts val="0"/>
            </a:spcAft>
          </a:pPr>
          <a:r>
            <a:rPr lang="zh-CN" altLang="en-US" dirty="0" smtClean="0"/>
            <a:t>行业和市场</a:t>
          </a:r>
          <a:endParaRPr lang="zh-CN" altLang="en-US" dirty="0"/>
        </a:p>
      </dgm:t>
    </dgm:pt>
    <dgm:pt modelId="{FD11995E-2E3D-4A59-BC42-72FC8F5ED2BF}" type="parTrans" cxnId="{AF23DC86-32C7-4446-AAA0-1F77FB7F1650}">
      <dgm:prSet/>
      <dgm:spPr/>
      <dgm:t>
        <a:bodyPr/>
        <a:lstStyle/>
        <a:p>
          <a:endParaRPr lang="zh-CN" altLang="en-US"/>
        </a:p>
      </dgm:t>
    </dgm:pt>
    <dgm:pt modelId="{BD76E1B7-569A-4A6D-85F2-F4738C639CE9}" type="sibTrans" cxnId="{AF23DC86-32C7-4446-AAA0-1F77FB7F1650}">
      <dgm:prSet/>
      <dgm:spPr>
        <a:blipFill>
          <a:blip xmlns:r="http://schemas.openxmlformats.org/officeDocument/2006/relationships" r:embed="rId1" cstate="print">
            <a:extLst>
              <a:ext uri="{28A0092B-C50C-407E-A947-70E740481C1C}">
                <a14:useLocalDpi xmlns="" xmlns:a14="http://schemas.microsoft.com/office/drawing/2010/main" val="0"/>
              </a:ext>
            </a:extLst>
          </a:blip>
          <a:srcRect/>
          <a:stretch>
            <a:fillRect t="-9000" b="-9000"/>
          </a:stretch>
        </a:blipFill>
      </dgm:spPr>
      <dgm:t>
        <a:bodyPr/>
        <a:lstStyle/>
        <a:p>
          <a:endParaRPr lang="zh-CN" altLang="en-US"/>
        </a:p>
      </dgm:t>
    </dgm:pt>
    <dgm:pt modelId="{0F3D08CC-7746-4BA6-B4E4-B1788661542A}">
      <dgm:prSet phldrT="[文本]"/>
      <dgm:spPr/>
      <dgm:t>
        <a:bodyPr/>
        <a:lstStyle/>
        <a:p>
          <a:pPr>
            <a:lnSpc>
              <a:spcPct val="100000"/>
            </a:lnSpc>
            <a:spcBef>
              <a:spcPts val="0"/>
            </a:spcBef>
            <a:spcAft>
              <a:spcPts val="0"/>
            </a:spcAft>
          </a:pPr>
          <a:r>
            <a:rPr lang="zh-CN" altLang="en-US" dirty="0" smtClean="0"/>
            <a:t>经济因素</a:t>
          </a:r>
          <a:endParaRPr lang="zh-CN" altLang="en-US" dirty="0"/>
        </a:p>
      </dgm:t>
    </dgm:pt>
    <dgm:pt modelId="{B0AF0C9D-7750-4CD1-8C64-F4CAEC9058AB}" type="parTrans" cxnId="{88F9AA43-8971-40F2-8D2A-AC80E94C1538}">
      <dgm:prSet/>
      <dgm:spPr/>
      <dgm:t>
        <a:bodyPr/>
        <a:lstStyle/>
        <a:p>
          <a:endParaRPr lang="zh-CN" altLang="en-US"/>
        </a:p>
      </dgm:t>
    </dgm:pt>
    <dgm:pt modelId="{94497145-2936-41B7-8C32-EEBC34D3442A}" type="sibTrans" cxnId="{88F9AA43-8971-40F2-8D2A-AC80E94C1538}">
      <dgm:prSet/>
      <dgm:spPr>
        <a:blipFill>
          <a:blip xmlns:r="http://schemas.openxmlformats.org/officeDocument/2006/relationships" r:embed="rId2">
            <a:extLst>
              <a:ext uri="{28A0092B-C50C-407E-A947-70E740481C1C}">
                <a14:useLocalDpi xmlns="" xmlns:a14="http://schemas.microsoft.com/office/drawing/2010/main" val="0"/>
              </a:ext>
            </a:extLst>
          </a:blip>
          <a:srcRect/>
          <a:stretch>
            <a:fillRect l="-17000" r="-17000"/>
          </a:stretch>
        </a:blipFill>
      </dgm:spPr>
      <dgm:t>
        <a:bodyPr/>
        <a:lstStyle/>
        <a:p>
          <a:endParaRPr lang="zh-CN" altLang="en-US"/>
        </a:p>
      </dgm:t>
    </dgm:pt>
    <dgm:pt modelId="{1663220A-A7D2-407F-A43F-4C9B90542710}">
      <dgm:prSet phldrT="[文本]"/>
      <dgm:spPr/>
      <dgm:t>
        <a:bodyPr/>
        <a:lstStyle/>
        <a:p>
          <a:pPr>
            <a:lnSpc>
              <a:spcPct val="100000"/>
            </a:lnSpc>
            <a:spcBef>
              <a:spcPts val="0"/>
            </a:spcBef>
            <a:spcAft>
              <a:spcPts val="0"/>
            </a:spcAft>
          </a:pPr>
          <a:r>
            <a:rPr lang="zh-CN" altLang="en-US" dirty="0" smtClean="0"/>
            <a:t>收获条件</a:t>
          </a:r>
          <a:endParaRPr lang="zh-CN" altLang="en-US" dirty="0"/>
        </a:p>
      </dgm:t>
    </dgm:pt>
    <dgm:pt modelId="{2BF1AC31-C5B1-466A-A52E-31A7317E7968}" type="parTrans" cxnId="{1D410D95-3F01-4D7B-9EDC-477C20A4F9A8}">
      <dgm:prSet/>
      <dgm:spPr/>
      <dgm:t>
        <a:bodyPr/>
        <a:lstStyle/>
        <a:p>
          <a:endParaRPr lang="zh-CN" altLang="en-US"/>
        </a:p>
      </dgm:t>
    </dgm:pt>
    <dgm:pt modelId="{21739020-0E52-4D40-985B-264DDA87D4B5}" type="sibTrans" cxnId="{1D410D95-3F01-4D7B-9EDC-477C20A4F9A8}">
      <dgm:prSet/>
      <dgm:spPr>
        <a:blipFill>
          <a:blip xmlns:r="http://schemas.openxmlformats.org/officeDocument/2006/relationships" r:embed="rId3" cstate="print">
            <a:extLst>
              <a:ext uri="{28A0092B-C50C-407E-A947-70E740481C1C}">
                <a14:useLocalDpi xmlns="" xmlns:a14="http://schemas.microsoft.com/office/drawing/2010/main" val="0"/>
              </a:ext>
            </a:extLst>
          </a:blip>
          <a:srcRect/>
          <a:stretch>
            <a:fillRect t="-8000" b="-8000"/>
          </a:stretch>
        </a:blipFill>
      </dgm:spPr>
      <dgm:t>
        <a:bodyPr/>
        <a:lstStyle/>
        <a:p>
          <a:endParaRPr lang="zh-CN" altLang="en-US"/>
        </a:p>
      </dgm:t>
    </dgm:pt>
    <dgm:pt modelId="{CDA7E649-C50D-4788-9668-04F6340B9DB6}">
      <dgm:prSet phldrT="[文本]"/>
      <dgm:spPr/>
      <dgm:t>
        <a:bodyPr/>
        <a:lstStyle/>
        <a:p>
          <a:pPr>
            <a:lnSpc>
              <a:spcPct val="100000"/>
            </a:lnSpc>
            <a:spcBef>
              <a:spcPts val="0"/>
            </a:spcBef>
            <a:spcAft>
              <a:spcPts val="0"/>
            </a:spcAft>
          </a:pPr>
          <a:r>
            <a:rPr lang="zh-CN" altLang="en-US" dirty="0" smtClean="0"/>
            <a:t>竞争优势</a:t>
          </a:r>
          <a:endParaRPr lang="zh-CN" altLang="en-US" dirty="0"/>
        </a:p>
      </dgm:t>
    </dgm:pt>
    <dgm:pt modelId="{F5D6C287-229C-4129-AB9F-8142A19480C7}" type="parTrans" cxnId="{6111C397-1904-4A8D-8A69-F70D3A878C7F}">
      <dgm:prSet/>
      <dgm:spPr/>
      <dgm:t>
        <a:bodyPr/>
        <a:lstStyle/>
        <a:p>
          <a:endParaRPr lang="zh-CN" altLang="en-US"/>
        </a:p>
      </dgm:t>
    </dgm:pt>
    <dgm:pt modelId="{81C8869D-953C-42CC-8A42-099EDDD7C74A}" type="sibTrans" cxnId="{6111C397-1904-4A8D-8A69-F70D3A878C7F}">
      <dgm:prSet/>
      <dgm:spPr>
        <a:blipFill>
          <a:blip xmlns:r="http://schemas.openxmlformats.org/officeDocument/2006/relationships" r:embed="rId4">
            <a:extLst>
              <a:ext uri="{28A0092B-C50C-407E-A947-70E740481C1C}">
                <a14:useLocalDpi xmlns="" xmlns:a14="http://schemas.microsoft.com/office/drawing/2010/main" val="0"/>
              </a:ext>
            </a:extLst>
          </a:blip>
          <a:srcRect/>
          <a:stretch>
            <a:fillRect l="-12000" r="-12000"/>
          </a:stretch>
        </a:blipFill>
      </dgm:spPr>
      <dgm:t>
        <a:bodyPr/>
        <a:lstStyle/>
        <a:p>
          <a:endParaRPr lang="zh-CN" altLang="en-US"/>
        </a:p>
      </dgm:t>
    </dgm:pt>
    <dgm:pt modelId="{7BA69A55-6793-4447-B611-B3DFDACEFCC3}">
      <dgm:prSet phldrT="[文本]"/>
      <dgm:spPr/>
      <dgm:t>
        <a:bodyPr/>
        <a:lstStyle/>
        <a:p>
          <a:pPr>
            <a:lnSpc>
              <a:spcPct val="100000"/>
            </a:lnSpc>
            <a:spcBef>
              <a:spcPts val="0"/>
            </a:spcBef>
            <a:spcAft>
              <a:spcPts val="0"/>
            </a:spcAft>
          </a:pPr>
          <a:r>
            <a:rPr lang="zh-CN" altLang="en-US" dirty="0" smtClean="0"/>
            <a:t>管理团队</a:t>
          </a:r>
          <a:endParaRPr lang="zh-CN" altLang="en-US" dirty="0"/>
        </a:p>
      </dgm:t>
    </dgm:pt>
    <dgm:pt modelId="{55F5CB2E-CF61-4B4F-8323-2C243A93518A}" type="parTrans" cxnId="{5ACC51B8-DEEC-4E37-AFE0-7E4BF0002E79}">
      <dgm:prSet/>
      <dgm:spPr/>
      <dgm:t>
        <a:bodyPr/>
        <a:lstStyle/>
        <a:p>
          <a:endParaRPr lang="zh-CN" altLang="en-US"/>
        </a:p>
      </dgm:t>
    </dgm:pt>
    <dgm:pt modelId="{76B8F239-746B-44ED-BE63-6C9A1F7EA6EF}" type="sibTrans" cxnId="{5ACC51B8-DEEC-4E37-AFE0-7E4BF0002E79}">
      <dgm:prSet/>
      <dgm:spPr>
        <a:blipFill>
          <a:blip xmlns:r="http://schemas.openxmlformats.org/officeDocument/2006/relationships" r:embed="rId5">
            <a:extLst>
              <a:ext uri="{28A0092B-C50C-407E-A947-70E740481C1C}">
                <a14:useLocalDpi xmlns="" xmlns:a14="http://schemas.microsoft.com/office/drawing/2010/main" val="0"/>
              </a:ext>
            </a:extLst>
          </a:blip>
          <a:srcRect/>
          <a:stretch>
            <a:fillRect l="-36000" r="-36000"/>
          </a:stretch>
        </a:blipFill>
      </dgm:spPr>
      <dgm:t>
        <a:bodyPr/>
        <a:lstStyle/>
        <a:p>
          <a:endParaRPr lang="zh-CN" altLang="en-US"/>
        </a:p>
      </dgm:t>
    </dgm:pt>
    <dgm:pt modelId="{EC2F30B8-9CA0-4501-8BDD-ABDEA1D15164}">
      <dgm:prSet phldrT="[文本]"/>
      <dgm:spPr/>
      <dgm:t>
        <a:bodyPr/>
        <a:lstStyle/>
        <a:p>
          <a:pPr>
            <a:lnSpc>
              <a:spcPct val="100000"/>
            </a:lnSpc>
            <a:spcBef>
              <a:spcPts val="0"/>
            </a:spcBef>
            <a:spcAft>
              <a:spcPts val="0"/>
            </a:spcAft>
          </a:pPr>
          <a:r>
            <a:rPr lang="zh-CN" altLang="en-US" dirty="0" smtClean="0"/>
            <a:t>致命缺陷问题</a:t>
          </a:r>
          <a:endParaRPr lang="zh-CN" altLang="en-US" dirty="0"/>
        </a:p>
      </dgm:t>
    </dgm:pt>
    <dgm:pt modelId="{15B19409-AED3-4C07-B5D1-AC5460769098}" type="parTrans" cxnId="{CBAB86CD-A46C-4DD9-8F26-AB3DE9D07452}">
      <dgm:prSet/>
      <dgm:spPr/>
      <dgm:t>
        <a:bodyPr/>
        <a:lstStyle/>
        <a:p>
          <a:endParaRPr lang="zh-CN" altLang="en-US"/>
        </a:p>
      </dgm:t>
    </dgm:pt>
    <dgm:pt modelId="{1E646335-FA54-4F96-B4C5-9AB882D5B018}" type="sibTrans" cxnId="{CBAB86CD-A46C-4DD9-8F26-AB3DE9D07452}">
      <dgm:prSet/>
      <dgm:spPr>
        <a:blipFill>
          <a:blip xmlns:r="http://schemas.openxmlformats.org/officeDocument/2006/relationships" r:embed="rId6">
            <a:extLst>
              <a:ext uri="{28A0092B-C50C-407E-A947-70E740481C1C}">
                <a14:useLocalDpi xmlns="" xmlns:a14="http://schemas.microsoft.com/office/drawing/2010/main" val="0"/>
              </a:ext>
            </a:extLst>
          </a:blip>
          <a:srcRect/>
          <a:stretch>
            <a:fillRect t="-14000" b="-14000"/>
          </a:stretch>
        </a:blipFill>
      </dgm:spPr>
      <dgm:t>
        <a:bodyPr/>
        <a:lstStyle/>
        <a:p>
          <a:endParaRPr lang="zh-CN" altLang="en-US"/>
        </a:p>
      </dgm:t>
    </dgm:pt>
    <dgm:pt modelId="{74F6BF11-7D1E-4B0C-9D07-F0F8698072A8}">
      <dgm:prSet phldrT="[文本]"/>
      <dgm:spPr/>
      <dgm:t>
        <a:bodyPr/>
        <a:lstStyle/>
        <a:p>
          <a:pPr>
            <a:lnSpc>
              <a:spcPct val="100000"/>
            </a:lnSpc>
            <a:spcBef>
              <a:spcPts val="0"/>
            </a:spcBef>
            <a:spcAft>
              <a:spcPts val="0"/>
            </a:spcAft>
          </a:pPr>
          <a:r>
            <a:rPr lang="zh-CN" altLang="en-US" dirty="0" smtClean="0"/>
            <a:t>个人标准</a:t>
          </a:r>
          <a:endParaRPr lang="zh-CN" altLang="en-US" dirty="0"/>
        </a:p>
      </dgm:t>
    </dgm:pt>
    <dgm:pt modelId="{F07DA1BE-F615-419F-A845-DCD460937F30}" type="parTrans" cxnId="{EA9EEBC8-EA9A-4145-81BC-8EC52BA9A4F4}">
      <dgm:prSet/>
      <dgm:spPr/>
      <dgm:t>
        <a:bodyPr/>
        <a:lstStyle/>
        <a:p>
          <a:endParaRPr lang="zh-CN" altLang="en-US"/>
        </a:p>
      </dgm:t>
    </dgm:pt>
    <dgm:pt modelId="{D1E7DF68-6781-4080-B8FF-1C4174402E9E}" type="sibTrans" cxnId="{EA9EEBC8-EA9A-4145-81BC-8EC52BA9A4F4}">
      <dgm:prSet/>
      <dgm:spPr>
        <a:blipFill>
          <a:blip xmlns:r="http://schemas.openxmlformats.org/officeDocument/2006/relationships" r:embed="rId7">
            <a:extLst>
              <a:ext uri="{28A0092B-C50C-407E-A947-70E740481C1C}">
                <a14:useLocalDpi xmlns="" xmlns:a14="http://schemas.microsoft.com/office/drawing/2010/main" val="0"/>
              </a:ext>
            </a:extLst>
          </a:blip>
          <a:srcRect/>
          <a:stretch>
            <a:fillRect t="-28000" b="-28000"/>
          </a:stretch>
        </a:blipFill>
      </dgm:spPr>
      <dgm:t>
        <a:bodyPr/>
        <a:lstStyle/>
        <a:p>
          <a:endParaRPr lang="zh-CN" altLang="en-US"/>
        </a:p>
      </dgm:t>
    </dgm:pt>
    <dgm:pt modelId="{9ADE5EB1-0CCD-4CC0-BF07-A2CD5050EE2C}">
      <dgm:prSet phldrT="[文本]"/>
      <dgm:spPr/>
      <dgm:t>
        <a:bodyPr/>
        <a:lstStyle/>
        <a:p>
          <a:pPr>
            <a:lnSpc>
              <a:spcPct val="100000"/>
            </a:lnSpc>
            <a:spcBef>
              <a:spcPts val="0"/>
            </a:spcBef>
            <a:spcAft>
              <a:spcPts val="0"/>
            </a:spcAft>
          </a:pPr>
          <a:r>
            <a:rPr lang="zh-CN" altLang="en-US" smtClean="0"/>
            <a:t>理想</a:t>
          </a:r>
          <a:r>
            <a:rPr lang="zh-CN" altLang="en-US" dirty="0" smtClean="0"/>
            <a:t>与现实的战略差异</a:t>
          </a:r>
          <a:endParaRPr lang="zh-CN" altLang="en-US" dirty="0"/>
        </a:p>
      </dgm:t>
    </dgm:pt>
    <dgm:pt modelId="{16C86941-F233-45F9-8366-4C13A91EEA5F}" type="parTrans" cxnId="{4DE85C29-AE4D-4C1F-B038-B746A8A41DCD}">
      <dgm:prSet/>
      <dgm:spPr/>
      <dgm:t>
        <a:bodyPr/>
        <a:lstStyle/>
        <a:p>
          <a:endParaRPr lang="zh-CN" altLang="en-US"/>
        </a:p>
      </dgm:t>
    </dgm:pt>
    <dgm:pt modelId="{47FD0A0A-C578-460A-A193-8B5B7DFC0AE3}" type="sibTrans" cxnId="{4DE85C29-AE4D-4C1F-B038-B746A8A41DCD}">
      <dgm:prSet/>
      <dgm:spPr>
        <a:blipFill>
          <a:blip xmlns:r="http://schemas.openxmlformats.org/officeDocument/2006/relationships" r:embed="rId8">
            <a:extLst>
              <a:ext uri="{28A0092B-C50C-407E-A947-70E740481C1C}">
                <a14:useLocalDpi xmlns="" xmlns:a14="http://schemas.microsoft.com/office/drawing/2010/main" val="0"/>
              </a:ext>
            </a:extLst>
          </a:blip>
          <a:srcRect/>
          <a:stretch>
            <a:fillRect l="-9000" r="-9000"/>
          </a:stretch>
        </a:blipFill>
      </dgm:spPr>
      <dgm:t>
        <a:bodyPr/>
        <a:lstStyle/>
        <a:p>
          <a:endParaRPr lang="zh-CN" altLang="en-US"/>
        </a:p>
      </dgm:t>
    </dgm:pt>
    <dgm:pt modelId="{9901FDB6-84D3-4D63-96A4-DA3300261502}" type="pres">
      <dgm:prSet presAssocID="{58441E67-2A01-405F-84A7-B51931D118BA}" presName="Name0" presStyleCnt="0">
        <dgm:presLayoutVars>
          <dgm:chMax val="21"/>
          <dgm:chPref val="21"/>
        </dgm:presLayoutVars>
      </dgm:prSet>
      <dgm:spPr/>
      <dgm:t>
        <a:bodyPr/>
        <a:lstStyle/>
        <a:p>
          <a:endParaRPr lang="zh-CN" altLang="en-US"/>
        </a:p>
      </dgm:t>
    </dgm:pt>
    <dgm:pt modelId="{0E6A11B8-FB15-467A-922D-396C54CBF8D9}" type="pres">
      <dgm:prSet presAssocID="{6691EE90-FBB0-498C-8DAB-363E78E214B8}" presName="text1" presStyleCnt="0"/>
      <dgm:spPr/>
    </dgm:pt>
    <dgm:pt modelId="{1FA9F32C-C112-4E42-A819-B2B92F12316A}" type="pres">
      <dgm:prSet presAssocID="{6691EE90-FBB0-498C-8DAB-363E78E214B8}" presName="textRepeatNode" presStyleLbl="alignNode1" presStyleIdx="0" presStyleCnt="8">
        <dgm:presLayoutVars>
          <dgm:chMax val="0"/>
          <dgm:chPref val="0"/>
          <dgm:bulletEnabled val="1"/>
        </dgm:presLayoutVars>
      </dgm:prSet>
      <dgm:spPr/>
      <dgm:t>
        <a:bodyPr/>
        <a:lstStyle/>
        <a:p>
          <a:endParaRPr lang="zh-CN" altLang="en-US"/>
        </a:p>
      </dgm:t>
    </dgm:pt>
    <dgm:pt modelId="{8071A916-4EC8-4C34-8756-D0F4B5D67652}" type="pres">
      <dgm:prSet presAssocID="{6691EE90-FBB0-498C-8DAB-363E78E214B8}" presName="textaccent1" presStyleCnt="0"/>
      <dgm:spPr/>
    </dgm:pt>
    <dgm:pt modelId="{E2D9AD25-7417-4B27-867B-7C5E6E5F29DB}" type="pres">
      <dgm:prSet presAssocID="{6691EE90-FBB0-498C-8DAB-363E78E214B8}" presName="accentRepeatNode" presStyleLbl="solidAlignAcc1" presStyleIdx="0" presStyleCnt="16"/>
      <dgm:spPr/>
    </dgm:pt>
    <dgm:pt modelId="{DAF0B06F-7D81-4E48-BA74-9490DE87CF91}" type="pres">
      <dgm:prSet presAssocID="{BD76E1B7-569A-4A6D-85F2-F4738C639CE9}" presName="image1" presStyleCnt="0"/>
      <dgm:spPr/>
    </dgm:pt>
    <dgm:pt modelId="{C4DD06CF-52AE-4F11-A262-AD3606670AAC}" type="pres">
      <dgm:prSet presAssocID="{BD76E1B7-569A-4A6D-85F2-F4738C639CE9}" presName="imageRepeatNode" presStyleLbl="alignAcc1" presStyleIdx="0" presStyleCnt="8"/>
      <dgm:spPr/>
      <dgm:t>
        <a:bodyPr/>
        <a:lstStyle/>
        <a:p>
          <a:endParaRPr lang="zh-CN" altLang="en-US"/>
        </a:p>
      </dgm:t>
    </dgm:pt>
    <dgm:pt modelId="{D952A2D1-EB1C-4AC2-9E35-0AC57A092479}" type="pres">
      <dgm:prSet presAssocID="{BD76E1B7-569A-4A6D-85F2-F4738C639CE9}" presName="imageaccent1" presStyleCnt="0"/>
      <dgm:spPr/>
    </dgm:pt>
    <dgm:pt modelId="{2BC3E6F1-705B-4457-BBDA-CB5339D3248D}" type="pres">
      <dgm:prSet presAssocID="{BD76E1B7-569A-4A6D-85F2-F4738C639CE9}" presName="accentRepeatNode" presStyleLbl="solidAlignAcc1" presStyleIdx="1" presStyleCnt="16"/>
      <dgm:spPr/>
    </dgm:pt>
    <dgm:pt modelId="{2E272FD0-F002-4C7B-84D9-23370ABE2F63}" type="pres">
      <dgm:prSet presAssocID="{0F3D08CC-7746-4BA6-B4E4-B1788661542A}" presName="text2" presStyleCnt="0"/>
      <dgm:spPr/>
    </dgm:pt>
    <dgm:pt modelId="{60D976D9-FD63-43F2-9412-0EBB08129F8C}" type="pres">
      <dgm:prSet presAssocID="{0F3D08CC-7746-4BA6-B4E4-B1788661542A}" presName="textRepeatNode" presStyleLbl="alignNode1" presStyleIdx="1" presStyleCnt="8">
        <dgm:presLayoutVars>
          <dgm:chMax val="0"/>
          <dgm:chPref val="0"/>
          <dgm:bulletEnabled val="1"/>
        </dgm:presLayoutVars>
      </dgm:prSet>
      <dgm:spPr/>
      <dgm:t>
        <a:bodyPr/>
        <a:lstStyle/>
        <a:p>
          <a:endParaRPr lang="zh-CN" altLang="en-US"/>
        </a:p>
      </dgm:t>
    </dgm:pt>
    <dgm:pt modelId="{E4BD5841-57CD-497F-A4BE-2638BE4B550A}" type="pres">
      <dgm:prSet presAssocID="{0F3D08CC-7746-4BA6-B4E4-B1788661542A}" presName="textaccent2" presStyleCnt="0"/>
      <dgm:spPr/>
    </dgm:pt>
    <dgm:pt modelId="{41628875-198E-4B89-8AC2-3F85DF12FAC1}" type="pres">
      <dgm:prSet presAssocID="{0F3D08CC-7746-4BA6-B4E4-B1788661542A}" presName="accentRepeatNode" presStyleLbl="solidAlignAcc1" presStyleIdx="2" presStyleCnt="16"/>
      <dgm:spPr/>
    </dgm:pt>
    <dgm:pt modelId="{EFD946ED-7799-4EFF-9317-4F7B86AA1070}" type="pres">
      <dgm:prSet presAssocID="{94497145-2936-41B7-8C32-EEBC34D3442A}" presName="image2" presStyleCnt="0"/>
      <dgm:spPr/>
    </dgm:pt>
    <dgm:pt modelId="{64A37286-120A-43E3-89AE-0DC77FFA8A33}" type="pres">
      <dgm:prSet presAssocID="{94497145-2936-41B7-8C32-EEBC34D3442A}" presName="imageRepeatNode" presStyleLbl="alignAcc1" presStyleIdx="1" presStyleCnt="8"/>
      <dgm:spPr/>
      <dgm:t>
        <a:bodyPr/>
        <a:lstStyle/>
        <a:p>
          <a:endParaRPr lang="zh-CN" altLang="en-US"/>
        </a:p>
      </dgm:t>
    </dgm:pt>
    <dgm:pt modelId="{A25A2E70-ECF8-405B-A902-FF6D5DADBDB1}" type="pres">
      <dgm:prSet presAssocID="{94497145-2936-41B7-8C32-EEBC34D3442A}" presName="imageaccent2" presStyleCnt="0"/>
      <dgm:spPr/>
    </dgm:pt>
    <dgm:pt modelId="{5B561BB5-3C9B-49EA-B955-0FDB14255BFA}" type="pres">
      <dgm:prSet presAssocID="{94497145-2936-41B7-8C32-EEBC34D3442A}" presName="accentRepeatNode" presStyleLbl="solidAlignAcc1" presStyleIdx="3" presStyleCnt="16"/>
      <dgm:spPr/>
    </dgm:pt>
    <dgm:pt modelId="{1E359A00-D5B2-4968-BB7E-754117FB5119}" type="pres">
      <dgm:prSet presAssocID="{1663220A-A7D2-407F-A43F-4C9B90542710}" presName="text3" presStyleCnt="0"/>
      <dgm:spPr/>
    </dgm:pt>
    <dgm:pt modelId="{2D6960EE-949E-46D8-8981-084D4CA3C7F1}" type="pres">
      <dgm:prSet presAssocID="{1663220A-A7D2-407F-A43F-4C9B90542710}" presName="textRepeatNode" presStyleLbl="alignNode1" presStyleIdx="2" presStyleCnt="8">
        <dgm:presLayoutVars>
          <dgm:chMax val="0"/>
          <dgm:chPref val="0"/>
          <dgm:bulletEnabled val="1"/>
        </dgm:presLayoutVars>
      </dgm:prSet>
      <dgm:spPr/>
      <dgm:t>
        <a:bodyPr/>
        <a:lstStyle/>
        <a:p>
          <a:endParaRPr lang="zh-CN" altLang="en-US"/>
        </a:p>
      </dgm:t>
    </dgm:pt>
    <dgm:pt modelId="{3AA88A50-4F28-48A8-8D27-D11C255789A3}" type="pres">
      <dgm:prSet presAssocID="{1663220A-A7D2-407F-A43F-4C9B90542710}" presName="textaccent3" presStyleCnt="0"/>
      <dgm:spPr/>
    </dgm:pt>
    <dgm:pt modelId="{AE68F8A1-0710-464E-B19A-1DBE240A1C35}" type="pres">
      <dgm:prSet presAssocID="{1663220A-A7D2-407F-A43F-4C9B90542710}" presName="accentRepeatNode" presStyleLbl="solidAlignAcc1" presStyleIdx="4" presStyleCnt="16"/>
      <dgm:spPr/>
    </dgm:pt>
    <dgm:pt modelId="{7DE72FC6-988E-4E2A-84CF-510AE0F55997}" type="pres">
      <dgm:prSet presAssocID="{21739020-0E52-4D40-985B-264DDA87D4B5}" presName="image3" presStyleCnt="0"/>
      <dgm:spPr/>
    </dgm:pt>
    <dgm:pt modelId="{5DD9DD80-967B-4B70-8C03-9C828FC4C082}" type="pres">
      <dgm:prSet presAssocID="{21739020-0E52-4D40-985B-264DDA87D4B5}" presName="imageRepeatNode" presStyleLbl="alignAcc1" presStyleIdx="2" presStyleCnt="8"/>
      <dgm:spPr/>
      <dgm:t>
        <a:bodyPr/>
        <a:lstStyle/>
        <a:p>
          <a:endParaRPr lang="zh-CN" altLang="en-US"/>
        </a:p>
      </dgm:t>
    </dgm:pt>
    <dgm:pt modelId="{192AE98A-28AD-4C83-A67A-5A135E4F39BF}" type="pres">
      <dgm:prSet presAssocID="{21739020-0E52-4D40-985B-264DDA87D4B5}" presName="imageaccent3" presStyleCnt="0"/>
      <dgm:spPr/>
    </dgm:pt>
    <dgm:pt modelId="{E075ED17-4682-4B14-BE5E-0CDDEC67448C}" type="pres">
      <dgm:prSet presAssocID="{21739020-0E52-4D40-985B-264DDA87D4B5}" presName="accentRepeatNode" presStyleLbl="solidAlignAcc1" presStyleIdx="5" presStyleCnt="16"/>
      <dgm:spPr/>
    </dgm:pt>
    <dgm:pt modelId="{9D976666-5B12-4377-A7F7-189D4D9B25A9}" type="pres">
      <dgm:prSet presAssocID="{CDA7E649-C50D-4788-9668-04F6340B9DB6}" presName="text4" presStyleCnt="0"/>
      <dgm:spPr/>
    </dgm:pt>
    <dgm:pt modelId="{BAF46150-016E-419C-A8F3-EBE878B62BC2}" type="pres">
      <dgm:prSet presAssocID="{CDA7E649-C50D-4788-9668-04F6340B9DB6}" presName="textRepeatNode" presStyleLbl="alignNode1" presStyleIdx="3" presStyleCnt="8">
        <dgm:presLayoutVars>
          <dgm:chMax val="0"/>
          <dgm:chPref val="0"/>
          <dgm:bulletEnabled val="1"/>
        </dgm:presLayoutVars>
      </dgm:prSet>
      <dgm:spPr/>
      <dgm:t>
        <a:bodyPr/>
        <a:lstStyle/>
        <a:p>
          <a:endParaRPr lang="zh-CN" altLang="en-US"/>
        </a:p>
      </dgm:t>
    </dgm:pt>
    <dgm:pt modelId="{04CC8E9E-4B61-46B6-A2EB-8D95E7FC4112}" type="pres">
      <dgm:prSet presAssocID="{CDA7E649-C50D-4788-9668-04F6340B9DB6}" presName="textaccent4" presStyleCnt="0"/>
      <dgm:spPr/>
    </dgm:pt>
    <dgm:pt modelId="{4D18C765-BD26-4D2F-94D4-A54FD347E661}" type="pres">
      <dgm:prSet presAssocID="{CDA7E649-C50D-4788-9668-04F6340B9DB6}" presName="accentRepeatNode" presStyleLbl="solidAlignAcc1" presStyleIdx="6" presStyleCnt="16"/>
      <dgm:spPr/>
    </dgm:pt>
    <dgm:pt modelId="{629BD6E0-F5CC-42A6-8F29-BE59AEF75D4E}" type="pres">
      <dgm:prSet presAssocID="{81C8869D-953C-42CC-8A42-099EDDD7C74A}" presName="image4" presStyleCnt="0"/>
      <dgm:spPr/>
    </dgm:pt>
    <dgm:pt modelId="{C9BC6C80-062B-49BD-8B6B-315385255F97}" type="pres">
      <dgm:prSet presAssocID="{81C8869D-953C-42CC-8A42-099EDDD7C74A}" presName="imageRepeatNode" presStyleLbl="alignAcc1" presStyleIdx="3" presStyleCnt="8"/>
      <dgm:spPr/>
      <dgm:t>
        <a:bodyPr/>
        <a:lstStyle/>
        <a:p>
          <a:endParaRPr lang="zh-CN" altLang="en-US"/>
        </a:p>
      </dgm:t>
    </dgm:pt>
    <dgm:pt modelId="{14F16075-D384-4C81-AD21-BDCB66906576}" type="pres">
      <dgm:prSet presAssocID="{81C8869D-953C-42CC-8A42-099EDDD7C74A}" presName="imageaccent4" presStyleCnt="0"/>
      <dgm:spPr/>
    </dgm:pt>
    <dgm:pt modelId="{3781A0B9-E9FD-481F-8A7D-22F113B741E9}" type="pres">
      <dgm:prSet presAssocID="{81C8869D-953C-42CC-8A42-099EDDD7C74A}" presName="accentRepeatNode" presStyleLbl="solidAlignAcc1" presStyleIdx="7" presStyleCnt="16"/>
      <dgm:spPr/>
    </dgm:pt>
    <dgm:pt modelId="{BF5E3DDB-9961-4454-BDDF-CFAD65B310DC}" type="pres">
      <dgm:prSet presAssocID="{7BA69A55-6793-4447-B611-B3DFDACEFCC3}" presName="text5" presStyleCnt="0"/>
      <dgm:spPr/>
    </dgm:pt>
    <dgm:pt modelId="{4828649F-888E-4F65-AC13-12C870DB4E94}" type="pres">
      <dgm:prSet presAssocID="{7BA69A55-6793-4447-B611-B3DFDACEFCC3}" presName="textRepeatNode" presStyleLbl="alignNode1" presStyleIdx="4" presStyleCnt="8">
        <dgm:presLayoutVars>
          <dgm:chMax val="0"/>
          <dgm:chPref val="0"/>
          <dgm:bulletEnabled val="1"/>
        </dgm:presLayoutVars>
      </dgm:prSet>
      <dgm:spPr/>
      <dgm:t>
        <a:bodyPr/>
        <a:lstStyle/>
        <a:p>
          <a:endParaRPr lang="zh-CN" altLang="en-US"/>
        </a:p>
      </dgm:t>
    </dgm:pt>
    <dgm:pt modelId="{4FD2C5BC-D248-43B3-9E08-938A3A718AC6}" type="pres">
      <dgm:prSet presAssocID="{7BA69A55-6793-4447-B611-B3DFDACEFCC3}" presName="textaccent5" presStyleCnt="0"/>
      <dgm:spPr/>
    </dgm:pt>
    <dgm:pt modelId="{9D3B8355-5070-4BA7-A32A-515024ABB8EB}" type="pres">
      <dgm:prSet presAssocID="{7BA69A55-6793-4447-B611-B3DFDACEFCC3}" presName="accentRepeatNode" presStyleLbl="solidAlignAcc1" presStyleIdx="8" presStyleCnt="16"/>
      <dgm:spPr/>
    </dgm:pt>
    <dgm:pt modelId="{F4E31DD9-54F6-48F7-891D-20C6A63F8EDB}" type="pres">
      <dgm:prSet presAssocID="{76B8F239-746B-44ED-BE63-6C9A1F7EA6EF}" presName="image5" presStyleCnt="0"/>
      <dgm:spPr/>
    </dgm:pt>
    <dgm:pt modelId="{5A0929B1-3F8A-4755-9D92-9DA5430ADBAC}" type="pres">
      <dgm:prSet presAssocID="{76B8F239-746B-44ED-BE63-6C9A1F7EA6EF}" presName="imageRepeatNode" presStyleLbl="alignAcc1" presStyleIdx="4" presStyleCnt="8"/>
      <dgm:spPr/>
      <dgm:t>
        <a:bodyPr/>
        <a:lstStyle/>
        <a:p>
          <a:endParaRPr lang="zh-CN" altLang="en-US"/>
        </a:p>
      </dgm:t>
    </dgm:pt>
    <dgm:pt modelId="{71E66865-002E-4B46-9738-DA6ABFF1DD6A}" type="pres">
      <dgm:prSet presAssocID="{76B8F239-746B-44ED-BE63-6C9A1F7EA6EF}" presName="imageaccent5" presStyleCnt="0"/>
      <dgm:spPr/>
    </dgm:pt>
    <dgm:pt modelId="{094C0076-9D6F-408E-819B-3DFFA13E8D83}" type="pres">
      <dgm:prSet presAssocID="{76B8F239-746B-44ED-BE63-6C9A1F7EA6EF}" presName="accentRepeatNode" presStyleLbl="solidAlignAcc1" presStyleIdx="9" presStyleCnt="16"/>
      <dgm:spPr/>
    </dgm:pt>
    <dgm:pt modelId="{CC021901-861E-4AE0-BB1B-2902DB1A64C8}" type="pres">
      <dgm:prSet presAssocID="{EC2F30B8-9CA0-4501-8BDD-ABDEA1D15164}" presName="text6" presStyleCnt="0"/>
      <dgm:spPr/>
    </dgm:pt>
    <dgm:pt modelId="{DC8C91C7-857A-4404-A8E8-FE308475A819}" type="pres">
      <dgm:prSet presAssocID="{EC2F30B8-9CA0-4501-8BDD-ABDEA1D15164}" presName="textRepeatNode" presStyleLbl="alignNode1" presStyleIdx="5" presStyleCnt="8">
        <dgm:presLayoutVars>
          <dgm:chMax val="0"/>
          <dgm:chPref val="0"/>
          <dgm:bulletEnabled val="1"/>
        </dgm:presLayoutVars>
      </dgm:prSet>
      <dgm:spPr/>
      <dgm:t>
        <a:bodyPr/>
        <a:lstStyle/>
        <a:p>
          <a:endParaRPr lang="zh-CN" altLang="en-US"/>
        </a:p>
      </dgm:t>
    </dgm:pt>
    <dgm:pt modelId="{696B700C-26FB-4E30-9B5E-7EF183D2086B}" type="pres">
      <dgm:prSet presAssocID="{EC2F30B8-9CA0-4501-8BDD-ABDEA1D15164}" presName="textaccent6" presStyleCnt="0"/>
      <dgm:spPr/>
    </dgm:pt>
    <dgm:pt modelId="{FC5EDFA6-62E2-48A8-92F4-7C15E33E844B}" type="pres">
      <dgm:prSet presAssocID="{EC2F30B8-9CA0-4501-8BDD-ABDEA1D15164}" presName="accentRepeatNode" presStyleLbl="solidAlignAcc1" presStyleIdx="10" presStyleCnt="16"/>
      <dgm:spPr/>
    </dgm:pt>
    <dgm:pt modelId="{AB661586-D47C-4F3C-8BF8-9EC84887798F}" type="pres">
      <dgm:prSet presAssocID="{1E646335-FA54-4F96-B4C5-9AB882D5B018}" presName="image6" presStyleCnt="0"/>
      <dgm:spPr/>
    </dgm:pt>
    <dgm:pt modelId="{D7C8D73B-F50E-40D1-958E-3F42B3568724}" type="pres">
      <dgm:prSet presAssocID="{1E646335-FA54-4F96-B4C5-9AB882D5B018}" presName="imageRepeatNode" presStyleLbl="alignAcc1" presStyleIdx="5" presStyleCnt="8"/>
      <dgm:spPr/>
      <dgm:t>
        <a:bodyPr/>
        <a:lstStyle/>
        <a:p>
          <a:endParaRPr lang="zh-CN" altLang="en-US"/>
        </a:p>
      </dgm:t>
    </dgm:pt>
    <dgm:pt modelId="{4D45EEBA-0A0E-4C86-92A6-C25EFC896311}" type="pres">
      <dgm:prSet presAssocID="{1E646335-FA54-4F96-B4C5-9AB882D5B018}" presName="imageaccent6" presStyleCnt="0"/>
      <dgm:spPr/>
    </dgm:pt>
    <dgm:pt modelId="{A63A6C9A-95DF-4948-92D2-7E98ED9108AE}" type="pres">
      <dgm:prSet presAssocID="{1E646335-FA54-4F96-B4C5-9AB882D5B018}" presName="accentRepeatNode" presStyleLbl="solidAlignAcc1" presStyleIdx="11" presStyleCnt="16"/>
      <dgm:spPr/>
    </dgm:pt>
    <dgm:pt modelId="{CBE6D831-9AFC-4263-9B27-C40B962D5AAF}" type="pres">
      <dgm:prSet presAssocID="{74F6BF11-7D1E-4B0C-9D07-F0F8698072A8}" presName="text7" presStyleCnt="0"/>
      <dgm:spPr/>
    </dgm:pt>
    <dgm:pt modelId="{E72503D0-B9C0-46B0-B3BC-EFCFA8292E40}" type="pres">
      <dgm:prSet presAssocID="{74F6BF11-7D1E-4B0C-9D07-F0F8698072A8}" presName="textRepeatNode" presStyleLbl="alignNode1" presStyleIdx="6" presStyleCnt="8">
        <dgm:presLayoutVars>
          <dgm:chMax val="0"/>
          <dgm:chPref val="0"/>
          <dgm:bulletEnabled val="1"/>
        </dgm:presLayoutVars>
      </dgm:prSet>
      <dgm:spPr/>
      <dgm:t>
        <a:bodyPr/>
        <a:lstStyle/>
        <a:p>
          <a:endParaRPr lang="zh-CN" altLang="en-US"/>
        </a:p>
      </dgm:t>
    </dgm:pt>
    <dgm:pt modelId="{C14EDE8D-42E6-427D-BF54-E6EA525C4301}" type="pres">
      <dgm:prSet presAssocID="{74F6BF11-7D1E-4B0C-9D07-F0F8698072A8}" presName="textaccent7" presStyleCnt="0"/>
      <dgm:spPr/>
    </dgm:pt>
    <dgm:pt modelId="{A1B966CE-5BB1-4B9F-AF8E-5161065CEFD5}" type="pres">
      <dgm:prSet presAssocID="{74F6BF11-7D1E-4B0C-9D07-F0F8698072A8}" presName="accentRepeatNode" presStyleLbl="solidAlignAcc1" presStyleIdx="12" presStyleCnt="16"/>
      <dgm:spPr/>
    </dgm:pt>
    <dgm:pt modelId="{C8DA07D8-8314-497C-9508-7B59568CB207}" type="pres">
      <dgm:prSet presAssocID="{D1E7DF68-6781-4080-B8FF-1C4174402E9E}" presName="image7" presStyleCnt="0"/>
      <dgm:spPr/>
    </dgm:pt>
    <dgm:pt modelId="{03AA7BAB-E5F6-4FAA-8973-141F98B33770}" type="pres">
      <dgm:prSet presAssocID="{D1E7DF68-6781-4080-B8FF-1C4174402E9E}" presName="imageRepeatNode" presStyleLbl="alignAcc1" presStyleIdx="6" presStyleCnt="8"/>
      <dgm:spPr/>
      <dgm:t>
        <a:bodyPr/>
        <a:lstStyle/>
        <a:p>
          <a:endParaRPr lang="zh-CN" altLang="en-US"/>
        </a:p>
      </dgm:t>
    </dgm:pt>
    <dgm:pt modelId="{D592C3A5-A50B-4852-BC3D-6E9E92398E28}" type="pres">
      <dgm:prSet presAssocID="{D1E7DF68-6781-4080-B8FF-1C4174402E9E}" presName="imageaccent7" presStyleCnt="0"/>
      <dgm:spPr/>
    </dgm:pt>
    <dgm:pt modelId="{067335C3-988F-4DD2-93AC-7D90819901E9}" type="pres">
      <dgm:prSet presAssocID="{D1E7DF68-6781-4080-B8FF-1C4174402E9E}" presName="accentRepeatNode" presStyleLbl="solidAlignAcc1" presStyleIdx="13" presStyleCnt="16"/>
      <dgm:spPr/>
    </dgm:pt>
    <dgm:pt modelId="{5B57A91D-C995-4F61-997F-CA642A7DF889}" type="pres">
      <dgm:prSet presAssocID="{9ADE5EB1-0CCD-4CC0-BF07-A2CD5050EE2C}" presName="text8" presStyleCnt="0"/>
      <dgm:spPr/>
    </dgm:pt>
    <dgm:pt modelId="{9B27F8B8-FB6A-4F66-A243-11F7E2F6C096}" type="pres">
      <dgm:prSet presAssocID="{9ADE5EB1-0CCD-4CC0-BF07-A2CD5050EE2C}" presName="textRepeatNode" presStyleLbl="alignNode1" presStyleIdx="7" presStyleCnt="8">
        <dgm:presLayoutVars>
          <dgm:chMax val="0"/>
          <dgm:chPref val="0"/>
          <dgm:bulletEnabled val="1"/>
        </dgm:presLayoutVars>
      </dgm:prSet>
      <dgm:spPr/>
      <dgm:t>
        <a:bodyPr/>
        <a:lstStyle/>
        <a:p>
          <a:endParaRPr lang="zh-CN" altLang="en-US"/>
        </a:p>
      </dgm:t>
    </dgm:pt>
    <dgm:pt modelId="{B8F58726-1D32-4611-9DCF-A00B070E4E3A}" type="pres">
      <dgm:prSet presAssocID="{9ADE5EB1-0CCD-4CC0-BF07-A2CD5050EE2C}" presName="textaccent8" presStyleCnt="0"/>
      <dgm:spPr/>
    </dgm:pt>
    <dgm:pt modelId="{6FE510A2-C37F-4067-A981-E7AD2A22CC15}" type="pres">
      <dgm:prSet presAssocID="{9ADE5EB1-0CCD-4CC0-BF07-A2CD5050EE2C}" presName="accentRepeatNode" presStyleLbl="solidAlignAcc1" presStyleIdx="14" presStyleCnt="16"/>
      <dgm:spPr/>
    </dgm:pt>
    <dgm:pt modelId="{AEF79061-4B06-43B3-8640-610E5649CDEB}" type="pres">
      <dgm:prSet presAssocID="{47FD0A0A-C578-460A-A193-8B5B7DFC0AE3}" presName="image8" presStyleCnt="0"/>
      <dgm:spPr/>
    </dgm:pt>
    <dgm:pt modelId="{7BA09B01-D833-4B79-8F36-3A3AB32167A7}" type="pres">
      <dgm:prSet presAssocID="{47FD0A0A-C578-460A-A193-8B5B7DFC0AE3}" presName="imageRepeatNode" presStyleLbl="alignAcc1" presStyleIdx="7" presStyleCnt="8"/>
      <dgm:spPr/>
      <dgm:t>
        <a:bodyPr/>
        <a:lstStyle/>
        <a:p>
          <a:endParaRPr lang="zh-CN" altLang="en-US"/>
        </a:p>
      </dgm:t>
    </dgm:pt>
    <dgm:pt modelId="{C926EA8D-95A9-4DA2-B16C-1A002E484C72}" type="pres">
      <dgm:prSet presAssocID="{47FD0A0A-C578-460A-A193-8B5B7DFC0AE3}" presName="imageaccent8" presStyleCnt="0"/>
      <dgm:spPr/>
    </dgm:pt>
    <dgm:pt modelId="{D5CA0596-4826-4FBC-ADB8-D02B88EE6981}" type="pres">
      <dgm:prSet presAssocID="{47FD0A0A-C578-460A-A193-8B5B7DFC0AE3}" presName="accentRepeatNode" presStyleLbl="solidAlignAcc1" presStyleIdx="15" presStyleCnt="16"/>
      <dgm:spPr/>
    </dgm:pt>
  </dgm:ptLst>
  <dgm:cxnLst>
    <dgm:cxn modelId="{AF23DC86-32C7-4446-AAA0-1F77FB7F1650}" srcId="{58441E67-2A01-405F-84A7-B51931D118BA}" destId="{6691EE90-FBB0-498C-8DAB-363E78E214B8}" srcOrd="0" destOrd="0" parTransId="{FD11995E-2E3D-4A59-BC42-72FC8F5ED2BF}" sibTransId="{BD76E1B7-569A-4A6D-85F2-F4738C639CE9}"/>
    <dgm:cxn modelId="{271201C9-CE9C-4462-BF33-2F41B7AD9B3B}" type="presOf" srcId="{74F6BF11-7D1E-4B0C-9D07-F0F8698072A8}" destId="{E72503D0-B9C0-46B0-B3BC-EFCFA8292E40}" srcOrd="0" destOrd="0" presId="urn:microsoft.com/office/officeart/2008/layout/HexagonCluster"/>
    <dgm:cxn modelId="{97D297C8-EE9D-4860-BFF8-DAC5CE879364}" type="presOf" srcId="{47FD0A0A-C578-460A-A193-8B5B7DFC0AE3}" destId="{7BA09B01-D833-4B79-8F36-3A3AB32167A7}" srcOrd="0" destOrd="0" presId="urn:microsoft.com/office/officeart/2008/layout/HexagonCluster"/>
    <dgm:cxn modelId="{F8EB920E-20C3-4F97-A346-486B1289176F}" type="presOf" srcId="{0F3D08CC-7746-4BA6-B4E4-B1788661542A}" destId="{60D976D9-FD63-43F2-9412-0EBB08129F8C}" srcOrd="0" destOrd="0" presId="urn:microsoft.com/office/officeart/2008/layout/HexagonCluster"/>
    <dgm:cxn modelId="{88F9AA43-8971-40F2-8D2A-AC80E94C1538}" srcId="{58441E67-2A01-405F-84A7-B51931D118BA}" destId="{0F3D08CC-7746-4BA6-B4E4-B1788661542A}" srcOrd="1" destOrd="0" parTransId="{B0AF0C9D-7750-4CD1-8C64-F4CAEC9058AB}" sibTransId="{94497145-2936-41B7-8C32-EEBC34D3442A}"/>
    <dgm:cxn modelId="{91A18EC3-DA14-412D-9D8A-360B37DC80E5}" type="presOf" srcId="{76B8F239-746B-44ED-BE63-6C9A1F7EA6EF}" destId="{5A0929B1-3F8A-4755-9D92-9DA5430ADBAC}" srcOrd="0" destOrd="0" presId="urn:microsoft.com/office/officeart/2008/layout/HexagonCluster"/>
    <dgm:cxn modelId="{5ACC51B8-DEEC-4E37-AFE0-7E4BF0002E79}" srcId="{58441E67-2A01-405F-84A7-B51931D118BA}" destId="{7BA69A55-6793-4447-B611-B3DFDACEFCC3}" srcOrd="4" destOrd="0" parTransId="{55F5CB2E-CF61-4B4F-8323-2C243A93518A}" sibTransId="{76B8F239-746B-44ED-BE63-6C9A1F7EA6EF}"/>
    <dgm:cxn modelId="{CCF6F299-46F2-4884-AE36-3406887077A2}" type="presOf" srcId="{94497145-2936-41B7-8C32-EEBC34D3442A}" destId="{64A37286-120A-43E3-89AE-0DC77FFA8A33}" srcOrd="0" destOrd="0" presId="urn:microsoft.com/office/officeart/2008/layout/HexagonCluster"/>
    <dgm:cxn modelId="{6111C397-1904-4A8D-8A69-F70D3A878C7F}" srcId="{58441E67-2A01-405F-84A7-B51931D118BA}" destId="{CDA7E649-C50D-4788-9668-04F6340B9DB6}" srcOrd="3" destOrd="0" parTransId="{F5D6C287-229C-4129-AB9F-8142A19480C7}" sibTransId="{81C8869D-953C-42CC-8A42-099EDDD7C74A}"/>
    <dgm:cxn modelId="{49058A42-0EBE-4D5F-88B8-455231A308B4}" type="presOf" srcId="{CDA7E649-C50D-4788-9668-04F6340B9DB6}" destId="{BAF46150-016E-419C-A8F3-EBE878B62BC2}" srcOrd="0" destOrd="0" presId="urn:microsoft.com/office/officeart/2008/layout/HexagonCluster"/>
    <dgm:cxn modelId="{02A9F833-5897-4F6F-BF27-9291218E8AB2}" type="presOf" srcId="{7BA69A55-6793-4447-B611-B3DFDACEFCC3}" destId="{4828649F-888E-4F65-AC13-12C870DB4E94}" srcOrd="0" destOrd="0" presId="urn:microsoft.com/office/officeart/2008/layout/HexagonCluster"/>
    <dgm:cxn modelId="{356502B2-5A0A-4B67-AF03-1689AF6317E7}" type="presOf" srcId="{81C8869D-953C-42CC-8A42-099EDDD7C74A}" destId="{C9BC6C80-062B-49BD-8B6B-315385255F97}" srcOrd="0" destOrd="0" presId="urn:microsoft.com/office/officeart/2008/layout/HexagonCluster"/>
    <dgm:cxn modelId="{1D410D95-3F01-4D7B-9EDC-477C20A4F9A8}" srcId="{58441E67-2A01-405F-84A7-B51931D118BA}" destId="{1663220A-A7D2-407F-A43F-4C9B90542710}" srcOrd="2" destOrd="0" parTransId="{2BF1AC31-C5B1-466A-A52E-31A7317E7968}" sibTransId="{21739020-0E52-4D40-985B-264DDA87D4B5}"/>
    <dgm:cxn modelId="{A942106D-504F-4004-904F-CB2DB7321F68}" type="presOf" srcId="{21739020-0E52-4D40-985B-264DDA87D4B5}" destId="{5DD9DD80-967B-4B70-8C03-9C828FC4C082}" srcOrd="0" destOrd="0" presId="urn:microsoft.com/office/officeart/2008/layout/HexagonCluster"/>
    <dgm:cxn modelId="{4DE85C29-AE4D-4C1F-B038-B746A8A41DCD}" srcId="{58441E67-2A01-405F-84A7-B51931D118BA}" destId="{9ADE5EB1-0CCD-4CC0-BF07-A2CD5050EE2C}" srcOrd="7" destOrd="0" parTransId="{16C86941-F233-45F9-8366-4C13A91EEA5F}" sibTransId="{47FD0A0A-C578-460A-A193-8B5B7DFC0AE3}"/>
    <dgm:cxn modelId="{C985F226-9872-4BE0-8666-C6A82614BC6E}" type="presOf" srcId="{EC2F30B8-9CA0-4501-8BDD-ABDEA1D15164}" destId="{DC8C91C7-857A-4404-A8E8-FE308475A819}" srcOrd="0" destOrd="0" presId="urn:microsoft.com/office/officeart/2008/layout/HexagonCluster"/>
    <dgm:cxn modelId="{7F4EE9B9-09B5-479F-8776-626E286EE7CE}" type="presOf" srcId="{1E646335-FA54-4F96-B4C5-9AB882D5B018}" destId="{D7C8D73B-F50E-40D1-958E-3F42B3568724}" srcOrd="0" destOrd="0" presId="urn:microsoft.com/office/officeart/2008/layout/HexagonCluster"/>
    <dgm:cxn modelId="{2773839B-8599-493A-965A-04F9701ED552}" type="presOf" srcId="{58441E67-2A01-405F-84A7-B51931D118BA}" destId="{9901FDB6-84D3-4D63-96A4-DA3300261502}" srcOrd="0" destOrd="0" presId="urn:microsoft.com/office/officeart/2008/layout/HexagonCluster"/>
    <dgm:cxn modelId="{CBAB86CD-A46C-4DD9-8F26-AB3DE9D07452}" srcId="{58441E67-2A01-405F-84A7-B51931D118BA}" destId="{EC2F30B8-9CA0-4501-8BDD-ABDEA1D15164}" srcOrd="5" destOrd="0" parTransId="{15B19409-AED3-4C07-B5D1-AC5460769098}" sibTransId="{1E646335-FA54-4F96-B4C5-9AB882D5B018}"/>
    <dgm:cxn modelId="{0B43DFA1-DF42-4736-8280-D1A17B7B627F}" type="presOf" srcId="{9ADE5EB1-0CCD-4CC0-BF07-A2CD5050EE2C}" destId="{9B27F8B8-FB6A-4F66-A243-11F7E2F6C096}" srcOrd="0" destOrd="0" presId="urn:microsoft.com/office/officeart/2008/layout/HexagonCluster"/>
    <dgm:cxn modelId="{1B81FCEE-3E2A-4606-9361-8FDCE14AA08E}" type="presOf" srcId="{BD76E1B7-569A-4A6D-85F2-F4738C639CE9}" destId="{C4DD06CF-52AE-4F11-A262-AD3606670AAC}" srcOrd="0" destOrd="0" presId="urn:microsoft.com/office/officeart/2008/layout/HexagonCluster"/>
    <dgm:cxn modelId="{3433DE0E-31BE-4434-8035-89318FE8AD61}" type="presOf" srcId="{1663220A-A7D2-407F-A43F-4C9B90542710}" destId="{2D6960EE-949E-46D8-8981-084D4CA3C7F1}" srcOrd="0" destOrd="0" presId="urn:microsoft.com/office/officeart/2008/layout/HexagonCluster"/>
    <dgm:cxn modelId="{50B549DA-C216-49C1-8DDC-BBBE89AF60AB}" type="presOf" srcId="{D1E7DF68-6781-4080-B8FF-1C4174402E9E}" destId="{03AA7BAB-E5F6-4FAA-8973-141F98B33770}" srcOrd="0" destOrd="0" presId="urn:microsoft.com/office/officeart/2008/layout/HexagonCluster"/>
    <dgm:cxn modelId="{EA9EEBC8-EA9A-4145-81BC-8EC52BA9A4F4}" srcId="{58441E67-2A01-405F-84A7-B51931D118BA}" destId="{74F6BF11-7D1E-4B0C-9D07-F0F8698072A8}" srcOrd="6" destOrd="0" parTransId="{F07DA1BE-F615-419F-A845-DCD460937F30}" sibTransId="{D1E7DF68-6781-4080-B8FF-1C4174402E9E}"/>
    <dgm:cxn modelId="{24FD12CF-40EB-4B46-8C71-8FEB6B8D1967}" type="presOf" srcId="{6691EE90-FBB0-498C-8DAB-363E78E214B8}" destId="{1FA9F32C-C112-4E42-A819-B2B92F12316A}" srcOrd="0" destOrd="0" presId="urn:microsoft.com/office/officeart/2008/layout/HexagonCluster"/>
    <dgm:cxn modelId="{8CC233EB-8442-417E-AE41-8C14CB62567F}" type="presParOf" srcId="{9901FDB6-84D3-4D63-96A4-DA3300261502}" destId="{0E6A11B8-FB15-467A-922D-396C54CBF8D9}" srcOrd="0" destOrd="0" presId="urn:microsoft.com/office/officeart/2008/layout/HexagonCluster"/>
    <dgm:cxn modelId="{EF9E091F-8ED7-448E-96E4-761989706948}" type="presParOf" srcId="{0E6A11B8-FB15-467A-922D-396C54CBF8D9}" destId="{1FA9F32C-C112-4E42-A819-B2B92F12316A}" srcOrd="0" destOrd="0" presId="urn:microsoft.com/office/officeart/2008/layout/HexagonCluster"/>
    <dgm:cxn modelId="{F1CA3E16-2EC0-4E88-AB3D-7FC223E922A8}" type="presParOf" srcId="{9901FDB6-84D3-4D63-96A4-DA3300261502}" destId="{8071A916-4EC8-4C34-8756-D0F4B5D67652}" srcOrd="1" destOrd="0" presId="urn:microsoft.com/office/officeart/2008/layout/HexagonCluster"/>
    <dgm:cxn modelId="{D493C33E-AE7A-48A6-86E1-397BE3AB24B1}" type="presParOf" srcId="{8071A916-4EC8-4C34-8756-D0F4B5D67652}" destId="{E2D9AD25-7417-4B27-867B-7C5E6E5F29DB}" srcOrd="0" destOrd="0" presId="urn:microsoft.com/office/officeart/2008/layout/HexagonCluster"/>
    <dgm:cxn modelId="{510DC5B0-F1AB-4AFE-A433-B719DEC52627}" type="presParOf" srcId="{9901FDB6-84D3-4D63-96A4-DA3300261502}" destId="{DAF0B06F-7D81-4E48-BA74-9490DE87CF91}" srcOrd="2" destOrd="0" presId="urn:microsoft.com/office/officeart/2008/layout/HexagonCluster"/>
    <dgm:cxn modelId="{EDFF3ACC-DE8A-4DA5-BDB7-2B8ADF9F67E4}" type="presParOf" srcId="{DAF0B06F-7D81-4E48-BA74-9490DE87CF91}" destId="{C4DD06CF-52AE-4F11-A262-AD3606670AAC}" srcOrd="0" destOrd="0" presId="urn:microsoft.com/office/officeart/2008/layout/HexagonCluster"/>
    <dgm:cxn modelId="{020D463D-7B71-49B5-AC55-1D466CB5E4B1}" type="presParOf" srcId="{9901FDB6-84D3-4D63-96A4-DA3300261502}" destId="{D952A2D1-EB1C-4AC2-9E35-0AC57A092479}" srcOrd="3" destOrd="0" presId="urn:microsoft.com/office/officeart/2008/layout/HexagonCluster"/>
    <dgm:cxn modelId="{7A85C90C-3B23-4D5D-A8E3-C51FD333C16C}" type="presParOf" srcId="{D952A2D1-EB1C-4AC2-9E35-0AC57A092479}" destId="{2BC3E6F1-705B-4457-BBDA-CB5339D3248D}" srcOrd="0" destOrd="0" presId="urn:microsoft.com/office/officeart/2008/layout/HexagonCluster"/>
    <dgm:cxn modelId="{7F3D4C2C-8ADE-4E1D-B339-BA69B25B43C1}" type="presParOf" srcId="{9901FDB6-84D3-4D63-96A4-DA3300261502}" destId="{2E272FD0-F002-4C7B-84D9-23370ABE2F63}" srcOrd="4" destOrd="0" presId="urn:microsoft.com/office/officeart/2008/layout/HexagonCluster"/>
    <dgm:cxn modelId="{0371FE5A-EE5F-46F8-8391-B27F02AD5EB7}" type="presParOf" srcId="{2E272FD0-F002-4C7B-84D9-23370ABE2F63}" destId="{60D976D9-FD63-43F2-9412-0EBB08129F8C}" srcOrd="0" destOrd="0" presId="urn:microsoft.com/office/officeart/2008/layout/HexagonCluster"/>
    <dgm:cxn modelId="{B10B552F-0F0E-41C5-886A-7967F6514270}" type="presParOf" srcId="{9901FDB6-84D3-4D63-96A4-DA3300261502}" destId="{E4BD5841-57CD-497F-A4BE-2638BE4B550A}" srcOrd="5" destOrd="0" presId="urn:microsoft.com/office/officeart/2008/layout/HexagonCluster"/>
    <dgm:cxn modelId="{3E545378-4359-45D6-BEEE-3581A63AAF3C}" type="presParOf" srcId="{E4BD5841-57CD-497F-A4BE-2638BE4B550A}" destId="{41628875-198E-4B89-8AC2-3F85DF12FAC1}" srcOrd="0" destOrd="0" presId="urn:microsoft.com/office/officeart/2008/layout/HexagonCluster"/>
    <dgm:cxn modelId="{BBA411ED-8108-4F51-9DED-C3B6D543BAD6}" type="presParOf" srcId="{9901FDB6-84D3-4D63-96A4-DA3300261502}" destId="{EFD946ED-7799-4EFF-9317-4F7B86AA1070}" srcOrd="6" destOrd="0" presId="urn:microsoft.com/office/officeart/2008/layout/HexagonCluster"/>
    <dgm:cxn modelId="{62A9942C-E6F0-4E3D-A156-B8D7E82D7894}" type="presParOf" srcId="{EFD946ED-7799-4EFF-9317-4F7B86AA1070}" destId="{64A37286-120A-43E3-89AE-0DC77FFA8A33}" srcOrd="0" destOrd="0" presId="urn:microsoft.com/office/officeart/2008/layout/HexagonCluster"/>
    <dgm:cxn modelId="{5D95E19C-2126-41F5-B1A1-5E8E2DD90241}" type="presParOf" srcId="{9901FDB6-84D3-4D63-96A4-DA3300261502}" destId="{A25A2E70-ECF8-405B-A902-FF6D5DADBDB1}" srcOrd="7" destOrd="0" presId="urn:microsoft.com/office/officeart/2008/layout/HexagonCluster"/>
    <dgm:cxn modelId="{B32F7742-09B3-499B-A9D8-B62A200297FC}" type="presParOf" srcId="{A25A2E70-ECF8-405B-A902-FF6D5DADBDB1}" destId="{5B561BB5-3C9B-49EA-B955-0FDB14255BFA}" srcOrd="0" destOrd="0" presId="urn:microsoft.com/office/officeart/2008/layout/HexagonCluster"/>
    <dgm:cxn modelId="{C5DC05D8-2F22-4035-8C3D-102712081A7D}" type="presParOf" srcId="{9901FDB6-84D3-4D63-96A4-DA3300261502}" destId="{1E359A00-D5B2-4968-BB7E-754117FB5119}" srcOrd="8" destOrd="0" presId="urn:microsoft.com/office/officeart/2008/layout/HexagonCluster"/>
    <dgm:cxn modelId="{89FB1D69-41C1-4F88-A98E-57D72ED406C1}" type="presParOf" srcId="{1E359A00-D5B2-4968-BB7E-754117FB5119}" destId="{2D6960EE-949E-46D8-8981-084D4CA3C7F1}" srcOrd="0" destOrd="0" presId="urn:microsoft.com/office/officeart/2008/layout/HexagonCluster"/>
    <dgm:cxn modelId="{09FF86AF-9D92-4627-A058-B001FC8A57CC}" type="presParOf" srcId="{9901FDB6-84D3-4D63-96A4-DA3300261502}" destId="{3AA88A50-4F28-48A8-8D27-D11C255789A3}" srcOrd="9" destOrd="0" presId="urn:microsoft.com/office/officeart/2008/layout/HexagonCluster"/>
    <dgm:cxn modelId="{473EAE69-1B7D-489F-A92B-8FE2DDAB3CC7}" type="presParOf" srcId="{3AA88A50-4F28-48A8-8D27-D11C255789A3}" destId="{AE68F8A1-0710-464E-B19A-1DBE240A1C35}" srcOrd="0" destOrd="0" presId="urn:microsoft.com/office/officeart/2008/layout/HexagonCluster"/>
    <dgm:cxn modelId="{413B77FE-BCE5-41E4-BDB0-25C65F0CCC67}" type="presParOf" srcId="{9901FDB6-84D3-4D63-96A4-DA3300261502}" destId="{7DE72FC6-988E-4E2A-84CF-510AE0F55997}" srcOrd="10" destOrd="0" presId="urn:microsoft.com/office/officeart/2008/layout/HexagonCluster"/>
    <dgm:cxn modelId="{2125CC1B-179F-4DD8-A952-0448598847B5}" type="presParOf" srcId="{7DE72FC6-988E-4E2A-84CF-510AE0F55997}" destId="{5DD9DD80-967B-4B70-8C03-9C828FC4C082}" srcOrd="0" destOrd="0" presId="urn:microsoft.com/office/officeart/2008/layout/HexagonCluster"/>
    <dgm:cxn modelId="{A82B9066-3F9A-474A-B3CC-5F9817969088}" type="presParOf" srcId="{9901FDB6-84D3-4D63-96A4-DA3300261502}" destId="{192AE98A-28AD-4C83-A67A-5A135E4F39BF}" srcOrd="11" destOrd="0" presId="urn:microsoft.com/office/officeart/2008/layout/HexagonCluster"/>
    <dgm:cxn modelId="{D2692185-CAC8-4630-9863-BA1F69E63983}" type="presParOf" srcId="{192AE98A-28AD-4C83-A67A-5A135E4F39BF}" destId="{E075ED17-4682-4B14-BE5E-0CDDEC67448C}" srcOrd="0" destOrd="0" presId="urn:microsoft.com/office/officeart/2008/layout/HexagonCluster"/>
    <dgm:cxn modelId="{7B6FB036-A665-4136-BE81-436AF4FC1577}" type="presParOf" srcId="{9901FDB6-84D3-4D63-96A4-DA3300261502}" destId="{9D976666-5B12-4377-A7F7-189D4D9B25A9}" srcOrd="12" destOrd="0" presId="urn:microsoft.com/office/officeart/2008/layout/HexagonCluster"/>
    <dgm:cxn modelId="{637F5DA7-0A48-43FB-9C83-68CC66DDF51A}" type="presParOf" srcId="{9D976666-5B12-4377-A7F7-189D4D9B25A9}" destId="{BAF46150-016E-419C-A8F3-EBE878B62BC2}" srcOrd="0" destOrd="0" presId="urn:microsoft.com/office/officeart/2008/layout/HexagonCluster"/>
    <dgm:cxn modelId="{A333993A-5B85-443E-942E-6C8CA855422E}" type="presParOf" srcId="{9901FDB6-84D3-4D63-96A4-DA3300261502}" destId="{04CC8E9E-4B61-46B6-A2EB-8D95E7FC4112}" srcOrd="13" destOrd="0" presId="urn:microsoft.com/office/officeart/2008/layout/HexagonCluster"/>
    <dgm:cxn modelId="{3FBEC083-67DB-4624-AE8E-EE7E3E35CE34}" type="presParOf" srcId="{04CC8E9E-4B61-46B6-A2EB-8D95E7FC4112}" destId="{4D18C765-BD26-4D2F-94D4-A54FD347E661}" srcOrd="0" destOrd="0" presId="urn:microsoft.com/office/officeart/2008/layout/HexagonCluster"/>
    <dgm:cxn modelId="{526B0AF2-6CEB-45F6-AB0C-AD4798493E54}" type="presParOf" srcId="{9901FDB6-84D3-4D63-96A4-DA3300261502}" destId="{629BD6E0-F5CC-42A6-8F29-BE59AEF75D4E}" srcOrd="14" destOrd="0" presId="urn:microsoft.com/office/officeart/2008/layout/HexagonCluster"/>
    <dgm:cxn modelId="{7954A8B3-71C8-446B-9F1C-F6097AC558B6}" type="presParOf" srcId="{629BD6E0-F5CC-42A6-8F29-BE59AEF75D4E}" destId="{C9BC6C80-062B-49BD-8B6B-315385255F97}" srcOrd="0" destOrd="0" presId="urn:microsoft.com/office/officeart/2008/layout/HexagonCluster"/>
    <dgm:cxn modelId="{B44263E4-9E65-49FF-92A8-AEE4F8CD27AC}" type="presParOf" srcId="{9901FDB6-84D3-4D63-96A4-DA3300261502}" destId="{14F16075-D384-4C81-AD21-BDCB66906576}" srcOrd="15" destOrd="0" presId="urn:microsoft.com/office/officeart/2008/layout/HexagonCluster"/>
    <dgm:cxn modelId="{A0C01938-751C-4E9E-86EE-0D638648C790}" type="presParOf" srcId="{14F16075-D384-4C81-AD21-BDCB66906576}" destId="{3781A0B9-E9FD-481F-8A7D-22F113B741E9}" srcOrd="0" destOrd="0" presId="urn:microsoft.com/office/officeart/2008/layout/HexagonCluster"/>
    <dgm:cxn modelId="{997307CE-6384-4169-BCCA-A2635220C367}" type="presParOf" srcId="{9901FDB6-84D3-4D63-96A4-DA3300261502}" destId="{BF5E3DDB-9961-4454-BDDF-CFAD65B310DC}" srcOrd="16" destOrd="0" presId="urn:microsoft.com/office/officeart/2008/layout/HexagonCluster"/>
    <dgm:cxn modelId="{2E56841C-D84B-42F2-89B8-CD3361510062}" type="presParOf" srcId="{BF5E3DDB-9961-4454-BDDF-CFAD65B310DC}" destId="{4828649F-888E-4F65-AC13-12C870DB4E94}" srcOrd="0" destOrd="0" presId="urn:microsoft.com/office/officeart/2008/layout/HexagonCluster"/>
    <dgm:cxn modelId="{02CC9031-BB91-4EE2-89CD-9A841AAFDAFD}" type="presParOf" srcId="{9901FDB6-84D3-4D63-96A4-DA3300261502}" destId="{4FD2C5BC-D248-43B3-9E08-938A3A718AC6}" srcOrd="17" destOrd="0" presId="urn:microsoft.com/office/officeart/2008/layout/HexagonCluster"/>
    <dgm:cxn modelId="{DF833741-A031-4262-AA06-CA3BD498D93F}" type="presParOf" srcId="{4FD2C5BC-D248-43B3-9E08-938A3A718AC6}" destId="{9D3B8355-5070-4BA7-A32A-515024ABB8EB}" srcOrd="0" destOrd="0" presId="urn:microsoft.com/office/officeart/2008/layout/HexagonCluster"/>
    <dgm:cxn modelId="{CC007473-0EB9-453F-AF3B-862BAA29BE60}" type="presParOf" srcId="{9901FDB6-84D3-4D63-96A4-DA3300261502}" destId="{F4E31DD9-54F6-48F7-891D-20C6A63F8EDB}" srcOrd="18" destOrd="0" presId="urn:microsoft.com/office/officeart/2008/layout/HexagonCluster"/>
    <dgm:cxn modelId="{A84B1C71-A8A9-4B04-9EC8-EC7543ADB52B}" type="presParOf" srcId="{F4E31DD9-54F6-48F7-891D-20C6A63F8EDB}" destId="{5A0929B1-3F8A-4755-9D92-9DA5430ADBAC}" srcOrd="0" destOrd="0" presId="urn:microsoft.com/office/officeart/2008/layout/HexagonCluster"/>
    <dgm:cxn modelId="{0FDE4011-E66D-42BF-BEDC-C19A1978240D}" type="presParOf" srcId="{9901FDB6-84D3-4D63-96A4-DA3300261502}" destId="{71E66865-002E-4B46-9738-DA6ABFF1DD6A}" srcOrd="19" destOrd="0" presId="urn:microsoft.com/office/officeart/2008/layout/HexagonCluster"/>
    <dgm:cxn modelId="{9A315F9D-B84F-405C-85EB-807A6A7AC3FD}" type="presParOf" srcId="{71E66865-002E-4B46-9738-DA6ABFF1DD6A}" destId="{094C0076-9D6F-408E-819B-3DFFA13E8D83}" srcOrd="0" destOrd="0" presId="urn:microsoft.com/office/officeart/2008/layout/HexagonCluster"/>
    <dgm:cxn modelId="{40BE216D-DA54-41C7-B040-733471EA997F}" type="presParOf" srcId="{9901FDB6-84D3-4D63-96A4-DA3300261502}" destId="{CC021901-861E-4AE0-BB1B-2902DB1A64C8}" srcOrd="20" destOrd="0" presId="urn:microsoft.com/office/officeart/2008/layout/HexagonCluster"/>
    <dgm:cxn modelId="{FBE0C910-DD86-4B3E-ACA9-3E2FCF95445B}" type="presParOf" srcId="{CC021901-861E-4AE0-BB1B-2902DB1A64C8}" destId="{DC8C91C7-857A-4404-A8E8-FE308475A819}" srcOrd="0" destOrd="0" presId="urn:microsoft.com/office/officeart/2008/layout/HexagonCluster"/>
    <dgm:cxn modelId="{E7BD2C94-0DB1-4543-9A34-6DB71CF1C2A2}" type="presParOf" srcId="{9901FDB6-84D3-4D63-96A4-DA3300261502}" destId="{696B700C-26FB-4E30-9B5E-7EF183D2086B}" srcOrd="21" destOrd="0" presId="urn:microsoft.com/office/officeart/2008/layout/HexagonCluster"/>
    <dgm:cxn modelId="{2D6121B4-D882-4493-B290-0715FD4391CC}" type="presParOf" srcId="{696B700C-26FB-4E30-9B5E-7EF183D2086B}" destId="{FC5EDFA6-62E2-48A8-92F4-7C15E33E844B}" srcOrd="0" destOrd="0" presId="urn:microsoft.com/office/officeart/2008/layout/HexagonCluster"/>
    <dgm:cxn modelId="{D1A43C3A-46D0-4508-BD67-5CFAE0F89921}" type="presParOf" srcId="{9901FDB6-84D3-4D63-96A4-DA3300261502}" destId="{AB661586-D47C-4F3C-8BF8-9EC84887798F}" srcOrd="22" destOrd="0" presId="urn:microsoft.com/office/officeart/2008/layout/HexagonCluster"/>
    <dgm:cxn modelId="{D9D3E951-6C12-49DC-ABD9-4D6AAD014F37}" type="presParOf" srcId="{AB661586-D47C-4F3C-8BF8-9EC84887798F}" destId="{D7C8D73B-F50E-40D1-958E-3F42B3568724}" srcOrd="0" destOrd="0" presId="urn:microsoft.com/office/officeart/2008/layout/HexagonCluster"/>
    <dgm:cxn modelId="{74EA8EB7-69A6-4544-8514-B3C288D8C3C4}" type="presParOf" srcId="{9901FDB6-84D3-4D63-96A4-DA3300261502}" destId="{4D45EEBA-0A0E-4C86-92A6-C25EFC896311}" srcOrd="23" destOrd="0" presId="urn:microsoft.com/office/officeart/2008/layout/HexagonCluster"/>
    <dgm:cxn modelId="{2E847DDB-C28B-4EB6-916C-102C1FC948B9}" type="presParOf" srcId="{4D45EEBA-0A0E-4C86-92A6-C25EFC896311}" destId="{A63A6C9A-95DF-4948-92D2-7E98ED9108AE}" srcOrd="0" destOrd="0" presId="urn:microsoft.com/office/officeart/2008/layout/HexagonCluster"/>
    <dgm:cxn modelId="{C062EB84-29F0-481E-B7F9-378C501E6A96}" type="presParOf" srcId="{9901FDB6-84D3-4D63-96A4-DA3300261502}" destId="{CBE6D831-9AFC-4263-9B27-C40B962D5AAF}" srcOrd="24" destOrd="0" presId="urn:microsoft.com/office/officeart/2008/layout/HexagonCluster"/>
    <dgm:cxn modelId="{D6ED54E3-A67B-4B28-B132-576D049D3858}" type="presParOf" srcId="{CBE6D831-9AFC-4263-9B27-C40B962D5AAF}" destId="{E72503D0-B9C0-46B0-B3BC-EFCFA8292E40}" srcOrd="0" destOrd="0" presId="urn:microsoft.com/office/officeart/2008/layout/HexagonCluster"/>
    <dgm:cxn modelId="{CA8CFEE6-8C02-495E-8055-04EF0A4A73FF}" type="presParOf" srcId="{9901FDB6-84D3-4D63-96A4-DA3300261502}" destId="{C14EDE8D-42E6-427D-BF54-E6EA525C4301}" srcOrd="25" destOrd="0" presId="urn:microsoft.com/office/officeart/2008/layout/HexagonCluster"/>
    <dgm:cxn modelId="{E3570D0C-DD84-4220-9000-74D7F3F191AC}" type="presParOf" srcId="{C14EDE8D-42E6-427D-BF54-E6EA525C4301}" destId="{A1B966CE-5BB1-4B9F-AF8E-5161065CEFD5}" srcOrd="0" destOrd="0" presId="urn:microsoft.com/office/officeart/2008/layout/HexagonCluster"/>
    <dgm:cxn modelId="{EA024B67-108A-47B0-A8D4-8CC1F8FB673F}" type="presParOf" srcId="{9901FDB6-84D3-4D63-96A4-DA3300261502}" destId="{C8DA07D8-8314-497C-9508-7B59568CB207}" srcOrd="26" destOrd="0" presId="urn:microsoft.com/office/officeart/2008/layout/HexagonCluster"/>
    <dgm:cxn modelId="{1B7ECC65-78C9-4E97-BF2E-21E79E97ADBD}" type="presParOf" srcId="{C8DA07D8-8314-497C-9508-7B59568CB207}" destId="{03AA7BAB-E5F6-4FAA-8973-141F98B33770}" srcOrd="0" destOrd="0" presId="urn:microsoft.com/office/officeart/2008/layout/HexagonCluster"/>
    <dgm:cxn modelId="{785EA5F9-983C-4EA0-AC27-D3ADD8855DF4}" type="presParOf" srcId="{9901FDB6-84D3-4D63-96A4-DA3300261502}" destId="{D592C3A5-A50B-4852-BC3D-6E9E92398E28}" srcOrd="27" destOrd="0" presId="urn:microsoft.com/office/officeart/2008/layout/HexagonCluster"/>
    <dgm:cxn modelId="{D5DDFEB9-70B8-48F7-ACBC-1A25A47984AB}" type="presParOf" srcId="{D592C3A5-A50B-4852-BC3D-6E9E92398E28}" destId="{067335C3-988F-4DD2-93AC-7D90819901E9}" srcOrd="0" destOrd="0" presId="urn:microsoft.com/office/officeart/2008/layout/HexagonCluster"/>
    <dgm:cxn modelId="{5A12EB16-77FC-4265-B753-AE399A356E18}" type="presParOf" srcId="{9901FDB6-84D3-4D63-96A4-DA3300261502}" destId="{5B57A91D-C995-4F61-997F-CA642A7DF889}" srcOrd="28" destOrd="0" presId="urn:microsoft.com/office/officeart/2008/layout/HexagonCluster"/>
    <dgm:cxn modelId="{34A23116-D2C4-4978-B0E4-A3CD320429B6}" type="presParOf" srcId="{5B57A91D-C995-4F61-997F-CA642A7DF889}" destId="{9B27F8B8-FB6A-4F66-A243-11F7E2F6C096}" srcOrd="0" destOrd="0" presId="urn:microsoft.com/office/officeart/2008/layout/HexagonCluster"/>
    <dgm:cxn modelId="{27DA7807-2D3C-4972-8A0C-DF4813F034AF}" type="presParOf" srcId="{9901FDB6-84D3-4D63-96A4-DA3300261502}" destId="{B8F58726-1D32-4611-9DCF-A00B070E4E3A}" srcOrd="29" destOrd="0" presId="urn:microsoft.com/office/officeart/2008/layout/HexagonCluster"/>
    <dgm:cxn modelId="{CEA69804-0CCD-41B7-B441-0594D6090E06}" type="presParOf" srcId="{B8F58726-1D32-4611-9DCF-A00B070E4E3A}" destId="{6FE510A2-C37F-4067-A981-E7AD2A22CC15}" srcOrd="0" destOrd="0" presId="urn:microsoft.com/office/officeart/2008/layout/HexagonCluster"/>
    <dgm:cxn modelId="{7D46AD9A-7724-49FD-8761-F058C7F1B161}" type="presParOf" srcId="{9901FDB6-84D3-4D63-96A4-DA3300261502}" destId="{AEF79061-4B06-43B3-8640-610E5649CDEB}" srcOrd="30" destOrd="0" presId="urn:microsoft.com/office/officeart/2008/layout/HexagonCluster"/>
    <dgm:cxn modelId="{E59252CA-8762-4DA1-86C2-6C632E73EA6D}" type="presParOf" srcId="{AEF79061-4B06-43B3-8640-610E5649CDEB}" destId="{7BA09B01-D833-4B79-8F36-3A3AB32167A7}" srcOrd="0" destOrd="0" presId="urn:microsoft.com/office/officeart/2008/layout/HexagonCluster"/>
    <dgm:cxn modelId="{84556494-B80E-434B-B886-EB9E833C61D3}" type="presParOf" srcId="{9901FDB6-84D3-4D63-96A4-DA3300261502}" destId="{C926EA8D-95A9-4DA2-B16C-1A002E484C72}" srcOrd="31" destOrd="0" presId="urn:microsoft.com/office/officeart/2008/layout/HexagonCluster"/>
    <dgm:cxn modelId="{B8B47EF2-EC7B-4130-BDCC-03CBE6B5C2C6}" type="presParOf" srcId="{C926EA8D-95A9-4DA2-B16C-1A002E484C72}" destId="{D5CA0596-4826-4FBC-ADB8-D02B88EE6981}" srcOrd="0" destOrd="0" presId="urn:microsoft.com/office/officeart/2008/layout/HexagonCluster"/>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BF9E6DB-DAB7-4530-8010-60B378551CCD}" type="doc">
      <dgm:prSet loTypeId="urn:microsoft.com/office/officeart/2009/3/layout/FramedTextPicture" loCatId="picture" qsTypeId="urn:microsoft.com/office/officeart/2005/8/quickstyle/simple1" qsCatId="simple" csTypeId="urn:microsoft.com/office/officeart/2005/8/colors/colorful5" csCatId="colorful" phldr="1"/>
      <dgm:spPr/>
      <dgm:t>
        <a:bodyPr/>
        <a:lstStyle/>
        <a:p>
          <a:endParaRPr lang="zh-CN" altLang="en-US"/>
        </a:p>
      </dgm:t>
    </dgm:pt>
    <dgm:pt modelId="{4F575C77-313B-4FB3-91A9-DD9E056CD37C}">
      <dgm:prSet phldrT="[文本]" custT="1"/>
      <dgm:spPr/>
      <dgm:t>
        <a:bodyPr/>
        <a:lstStyle/>
        <a:p>
          <a:pPr>
            <a:lnSpc>
              <a:spcPct val="100000"/>
            </a:lnSpc>
            <a:spcBef>
              <a:spcPts val="0"/>
            </a:spcBef>
            <a:spcAft>
              <a:spcPts val="0"/>
            </a:spcAft>
          </a:pPr>
          <a:r>
            <a:rPr lang="zh-CN" altLang="en-US" sz="1900" b="0" smtClean="0"/>
            <a:t>顾客</a:t>
          </a:r>
          <a:endParaRPr lang="zh-CN" altLang="en-US" sz="1900" b="0" dirty="0"/>
        </a:p>
      </dgm:t>
    </dgm:pt>
    <dgm:pt modelId="{ED628E97-3059-49AD-A416-85DEA11244F8}" type="parTrans" cxnId="{AA93D7A7-5C66-47BB-8D42-3056B6DADCBF}">
      <dgm:prSet/>
      <dgm:spPr/>
      <dgm:t>
        <a:bodyPr/>
        <a:lstStyle/>
        <a:p>
          <a:endParaRPr lang="zh-CN" altLang="en-US"/>
        </a:p>
      </dgm:t>
    </dgm:pt>
    <dgm:pt modelId="{0B866FF3-F336-422C-9756-FC8A38A24357}" type="sibTrans" cxnId="{AA93D7A7-5C66-47BB-8D42-3056B6DADCBF}">
      <dgm:prSet/>
      <dgm:spPr/>
      <dgm:t>
        <a:bodyPr/>
        <a:lstStyle/>
        <a:p>
          <a:endParaRPr lang="zh-CN" altLang="en-US"/>
        </a:p>
      </dgm:t>
    </dgm:pt>
    <dgm:pt modelId="{38FB1107-BFF3-4142-8AC5-8A5B9408E49F}">
      <dgm:prSet custT="1"/>
      <dgm:spPr/>
      <dgm:t>
        <a:bodyPr/>
        <a:lstStyle/>
        <a:p>
          <a:pPr>
            <a:lnSpc>
              <a:spcPct val="100000"/>
            </a:lnSpc>
            <a:spcBef>
              <a:spcPts val="0"/>
            </a:spcBef>
            <a:spcAft>
              <a:spcPts val="0"/>
            </a:spcAft>
          </a:pPr>
          <a:r>
            <a:rPr lang="zh-CN" altLang="zh-CN" sz="1900" b="0" smtClean="0"/>
            <a:t>供应商</a:t>
          </a:r>
          <a:endParaRPr lang="en-US" altLang="zh-CN" sz="1900" b="0" dirty="0" smtClean="0"/>
        </a:p>
      </dgm:t>
    </dgm:pt>
    <dgm:pt modelId="{1CC949D2-22A8-4100-96B6-5D78A2C37638}" type="parTrans" cxnId="{F1B70B66-5863-4283-BA60-60BF3A314FA0}">
      <dgm:prSet/>
      <dgm:spPr/>
      <dgm:t>
        <a:bodyPr/>
        <a:lstStyle/>
        <a:p>
          <a:endParaRPr lang="zh-CN" altLang="en-US"/>
        </a:p>
      </dgm:t>
    </dgm:pt>
    <dgm:pt modelId="{625A8587-F373-4508-B667-5B3A3361D3EA}" type="sibTrans" cxnId="{F1B70B66-5863-4283-BA60-60BF3A314FA0}">
      <dgm:prSet/>
      <dgm:spPr/>
      <dgm:t>
        <a:bodyPr/>
        <a:lstStyle/>
        <a:p>
          <a:endParaRPr lang="zh-CN" altLang="en-US"/>
        </a:p>
      </dgm:t>
    </dgm:pt>
    <dgm:pt modelId="{FAAA366F-4AA9-4F4F-8CD5-7377FF4CCDBF}">
      <dgm:prSet custT="1"/>
      <dgm:spPr/>
      <dgm:t>
        <a:bodyPr/>
        <a:lstStyle/>
        <a:p>
          <a:pPr>
            <a:lnSpc>
              <a:spcPct val="100000"/>
            </a:lnSpc>
            <a:spcBef>
              <a:spcPts val="0"/>
            </a:spcBef>
            <a:spcAft>
              <a:spcPts val="0"/>
            </a:spcAft>
          </a:pPr>
          <a:r>
            <a:rPr lang="zh-CN" altLang="zh-CN" sz="1900" b="0" smtClean="0">
              <a:sym typeface="+mn-ea"/>
            </a:rPr>
            <a:t>管制</a:t>
          </a:r>
          <a:endParaRPr lang="en-US" altLang="zh-CN" sz="1900" b="0" smtClean="0">
            <a:sym typeface="+mn-ea"/>
          </a:endParaRPr>
        </a:p>
        <a:p>
          <a:pPr>
            <a:lnSpc>
              <a:spcPct val="100000"/>
            </a:lnSpc>
            <a:spcBef>
              <a:spcPts val="0"/>
            </a:spcBef>
            <a:spcAft>
              <a:spcPts val="0"/>
            </a:spcAft>
          </a:pPr>
          <a:r>
            <a:rPr lang="zh-CN" altLang="zh-CN" sz="1900" b="0" smtClean="0">
              <a:sym typeface="+mn-ea"/>
            </a:rPr>
            <a:t>机构</a:t>
          </a:r>
          <a:endParaRPr lang="en-US" altLang="zh-CN" sz="1900" b="0" dirty="0" smtClean="0">
            <a:sym typeface="+mn-ea"/>
          </a:endParaRPr>
        </a:p>
      </dgm:t>
    </dgm:pt>
    <dgm:pt modelId="{6D4F54ED-F87B-4938-BCEE-2989EE79BF48}" type="parTrans" cxnId="{516B9546-2504-426F-AE02-D1A1EBB9322B}">
      <dgm:prSet/>
      <dgm:spPr/>
      <dgm:t>
        <a:bodyPr/>
        <a:lstStyle/>
        <a:p>
          <a:endParaRPr lang="zh-CN" altLang="en-US"/>
        </a:p>
      </dgm:t>
    </dgm:pt>
    <dgm:pt modelId="{2EAFF3CF-7B92-4556-95A3-AAE804D12763}" type="sibTrans" cxnId="{516B9546-2504-426F-AE02-D1A1EBB9322B}">
      <dgm:prSet/>
      <dgm:spPr/>
      <dgm:t>
        <a:bodyPr/>
        <a:lstStyle/>
        <a:p>
          <a:endParaRPr lang="zh-CN" altLang="en-US"/>
        </a:p>
      </dgm:t>
    </dgm:pt>
    <dgm:pt modelId="{175F408E-B3B1-4DAB-B518-79FE9BA0B9A4}">
      <dgm:prSet custT="1"/>
      <dgm:spPr/>
      <dgm:t>
        <a:bodyPr/>
        <a:lstStyle/>
        <a:p>
          <a:pPr>
            <a:lnSpc>
              <a:spcPct val="100000"/>
            </a:lnSpc>
            <a:spcBef>
              <a:spcPts val="0"/>
            </a:spcBef>
            <a:spcAft>
              <a:spcPts val="0"/>
            </a:spcAft>
          </a:pPr>
          <a:r>
            <a:rPr lang="zh-CN" altLang="zh-CN" sz="1900" b="0" smtClean="0">
              <a:sym typeface="+mn-ea"/>
            </a:rPr>
            <a:t>战略同盟伙伴</a:t>
          </a:r>
          <a:endParaRPr lang="zh-CN" altLang="zh-CN" sz="1900" b="0" dirty="0" smtClean="0">
            <a:sym typeface="+mn-ea"/>
          </a:endParaRPr>
        </a:p>
      </dgm:t>
    </dgm:pt>
    <dgm:pt modelId="{00FAF0CB-7CC6-4151-978D-07BCA1849E0B}" type="parTrans" cxnId="{0784A9C4-68E9-40E6-B2A8-B7DDB79E21BE}">
      <dgm:prSet/>
      <dgm:spPr/>
      <dgm:t>
        <a:bodyPr/>
        <a:lstStyle/>
        <a:p>
          <a:endParaRPr lang="zh-CN" altLang="en-US"/>
        </a:p>
      </dgm:t>
    </dgm:pt>
    <dgm:pt modelId="{ACAFAB73-D955-4241-90BF-6621BDEEFFCE}" type="sibTrans" cxnId="{0784A9C4-68E9-40E6-B2A8-B7DDB79E21BE}">
      <dgm:prSet/>
      <dgm:spPr/>
      <dgm:t>
        <a:bodyPr/>
        <a:lstStyle/>
        <a:p>
          <a:endParaRPr lang="zh-CN" altLang="en-US"/>
        </a:p>
      </dgm:t>
    </dgm:pt>
    <dgm:pt modelId="{B25264F3-99AE-4338-A5CF-C9F633DFC562}">
      <dgm:prSet custT="1"/>
      <dgm:spPr/>
      <dgm:t>
        <a:bodyPr/>
        <a:lstStyle/>
        <a:p>
          <a:pPr>
            <a:lnSpc>
              <a:spcPct val="100000"/>
            </a:lnSpc>
            <a:spcBef>
              <a:spcPts val="0"/>
            </a:spcBef>
            <a:spcAft>
              <a:spcPts val="0"/>
            </a:spcAft>
          </a:pPr>
          <a:r>
            <a:rPr lang="zh-CN" altLang="zh-CN" sz="1900" b="0" smtClean="0">
              <a:sym typeface="+mn-ea"/>
            </a:rPr>
            <a:t>竞争者</a:t>
          </a:r>
          <a:endParaRPr lang="en-US" altLang="zh-CN" sz="1900" b="0" dirty="0" smtClean="0"/>
        </a:p>
      </dgm:t>
    </dgm:pt>
    <dgm:pt modelId="{010FF3A3-7C01-4F33-AC1D-18965590F047}" type="parTrans" cxnId="{4413A5AB-D55B-49A9-8D24-3EBFE9CD7F18}">
      <dgm:prSet/>
      <dgm:spPr/>
      <dgm:t>
        <a:bodyPr/>
        <a:lstStyle/>
        <a:p>
          <a:endParaRPr lang="zh-CN" altLang="en-US"/>
        </a:p>
      </dgm:t>
    </dgm:pt>
    <dgm:pt modelId="{0F25BF9D-8BB1-48C5-B0BF-7A9799CB1486}" type="sibTrans" cxnId="{4413A5AB-D55B-49A9-8D24-3EBFE9CD7F18}">
      <dgm:prSet/>
      <dgm:spPr/>
      <dgm:t>
        <a:bodyPr/>
        <a:lstStyle/>
        <a:p>
          <a:endParaRPr lang="zh-CN" altLang="en-US"/>
        </a:p>
      </dgm:t>
    </dgm:pt>
    <dgm:pt modelId="{8FCBECA8-D0F6-4415-BD28-3E69F58A9CF9}" type="pres">
      <dgm:prSet presAssocID="{CBF9E6DB-DAB7-4530-8010-60B378551CCD}" presName="Name0" presStyleCnt="0">
        <dgm:presLayoutVars>
          <dgm:chMax/>
          <dgm:chPref/>
          <dgm:dir/>
        </dgm:presLayoutVars>
      </dgm:prSet>
      <dgm:spPr/>
      <dgm:t>
        <a:bodyPr/>
        <a:lstStyle/>
        <a:p>
          <a:endParaRPr lang="zh-CN" altLang="en-US"/>
        </a:p>
      </dgm:t>
    </dgm:pt>
    <dgm:pt modelId="{9B89AF0D-01BA-4B17-ABCF-E77D0837F028}" type="pres">
      <dgm:prSet presAssocID="{4F575C77-313B-4FB3-91A9-DD9E056CD37C}" presName="composite" presStyleCnt="0">
        <dgm:presLayoutVars>
          <dgm:chMax/>
          <dgm:chPref/>
        </dgm:presLayoutVars>
      </dgm:prSet>
      <dgm:spPr/>
      <dgm:t>
        <a:bodyPr/>
        <a:lstStyle/>
        <a:p>
          <a:endParaRPr lang="zh-CN" altLang="en-US"/>
        </a:p>
      </dgm:t>
    </dgm:pt>
    <dgm:pt modelId="{4AEADBEE-6BA6-4532-AA95-BD52916069DD}" type="pres">
      <dgm:prSet presAssocID="{4F575C77-313B-4FB3-91A9-DD9E056CD37C}" presName="Image" presStyleLbl="bgImgPlace1" presStyleIdx="0" presStyleCnt="5" custScaleX="214623" custScaleY="214623"/>
      <dgm:spPr>
        <a:blipFill>
          <a:blip xmlns:r="http://schemas.openxmlformats.org/officeDocument/2006/relationships" r:embed="rId1">
            <a:extLst>
              <a:ext uri="{28A0092B-C50C-407E-A947-70E740481C1C}">
                <a14:useLocalDpi xmlns="" xmlns:a14="http://schemas.microsoft.com/office/drawing/2010/main" val="0"/>
              </a:ext>
            </a:extLst>
          </a:blip>
          <a:srcRect/>
          <a:stretch>
            <a:fillRect t="-5000" b="-5000"/>
          </a:stretch>
        </a:blipFill>
      </dgm:spPr>
      <dgm:t>
        <a:bodyPr/>
        <a:lstStyle/>
        <a:p>
          <a:endParaRPr lang="zh-CN" altLang="en-US"/>
        </a:p>
      </dgm:t>
    </dgm:pt>
    <dgm:pt modelId="{2D165C4E-FA04-4226-91EB-21168989CDDC}" type="pres">
      <dgm:prSet presAssocID="{4F575C77-313B-4FB3-91A9-DD9E056CD37C}" presName="ParentText" presStyleLbl="revTx" presStyleIdx="0" presStyleCnt="5">
        <dgm:presLayoutVars>
          <dgm:chMax val="0"/>
          <dgm:chPref val="0"/>
          <dgm:bulletEnabled val="1"/>
        </dgm:presLayoutVars>
      </dgm:prSet>
      <dgm:spPr/>
      <dgm:t>
        <a:bodyPr/>
        <a:lstStyle/>
        <a:p>
          <a:endParaRPr lang="zh-CN" altLang="en-US"/>
        </a:p>
      </dgm:t>
    </dgm:pt>
    <dgm:pt modelId="{2B0C72E5-FDAA-4422-AD6E-6C02948B6A89}" type="pres">
      <dgm:prSet presAssocID="{4F575C77-313B-4FB3-91A9-DD9E056CD37C}" presName="tlFrame" presStyleLbl="node1" presStyleIdx="0" presStyleCnt="20"/>
      <dgm:spPr/>
      <dgm:t>
        <a:bodyPr/>
        <a:lstStyle/>
        <a:p>
          <a:endParaRPr lang="zh-CN" altLang="en-US"/>
        </a:p>
      </dgm:t>
    </dgm:pt>
    <dgm:pt modelId="{FFC2835B-A69D-4418-AE6D-8198D33EB879}" type="pres">
      <dgm:prSet presAssocID="{4F575C77-313B-4FB3-91A9-DD9E056CD37C}" presName="trFrame" presStyleLbl="node1" presStyleIdx="1" presStyleCnt="20"/>
      <dgm:spPr/>
      <dgm:t>
        <a:bodyPr/>
        <a:lstStyle/>
        <a:p>
          <a:endParaRPr lang="zh-CN" altLang="en-US"/>
        </a:p>
      </dgm:t>
    </dgm:pt>
    <dgm:pt modelId="{959D2C89-02F4-46B9-9B64-35EE0E310764}" type="pres">
      <dgm:prSet presAssocID="{4F575C77-313B-4FB3-91A9-DD9E056CD37C}" presName="blFrame" presStyleLbl="node1" presStyleIdx="2" presStyleCnt="20"/>
      <dgm:spPr/>
      <dgm:t>
        <a:bodyPr/>
        <a:lstStyle/>
        <a:p>
          <a:endParaRPr lang="zh-CN" altLang="en-US"/>
        </a:p>
      </dgm:t>
    </dgm:pt>
    <dgm:pt modelId="{33C09CC2-E87E-48B2-80FD-DE6071FD227D}" type="pres">
      <dgm:prSet presAssocID="{4F575C77-313B-4FB3-91A9-DD9E056CD37C}" presName="brFrame" presStyleLbl="node1" presStyleIdx="3" presStyleCnt="20"/>
      <dgm:spPr/>
      <dgm:t>
        <a:bodyPr/>
        <a:lstStyle/>
        <a:p>
          <a:endParaRPr lang="zh-CN" altLang="en-US"/>
        </a:p>
      </dgm:t>
    </dgm:pt>
    <dgm:pt modelId="{E8DC87A9-E675-416A-B61B-D88203616BDA}" type="pres">
      <dgm:prSet presAssocID="{0B866FF3-F336-422C-9756-FC8A38A24357}" presName="sibTrans" presStyleCnt="0"/>
      <dgm:spPr/>
      <dgm:t>
        <a:bodyPr/>
        <a:lstStyle/>
        <a:p>
          <a:endParaRPr lang="zh-CN" altLang="en-US"/>
        </a:p>
      </dgm:t>
    </dgm:pt>
    <dgm:pt modelId="{16CD2B1E-4F0B-46A6-A1E3-53F402E2603F}" type="pres">
      <dgm:prSet presAssocID="{38FB1107-BFF3-4142-8AC5-8A5B9408E49F}" presName="composite" presStyleCnt="0">
        <dgm:presLayoutVars>
          <dgm:chMax/>
          <dgm:chPref/>
        </dgm:presLayoutVars>
      </dgm:prSet>
      <dgm:spPr/>
      <dgm:t>
        <a:bodyPr/>
        <a:lstStyle/>
        <a:p>
          <a:endParaRPr lang="zh-CN" altLang="en-US"/>
        </a:p>
      </dgm:t>
    </dgm:pt>
    <dgm:pt modelId="{ECC1D1CA-367F-4519-84A3-29B0BF5CB8FC}" type="pres">
      <dgm:prSet presAssocID="{38FB1107-BFF3-4142-8AC5-8A5B9408E49F}" presName="Image" presStyleLbl="bgImgPlace1" presStyleIdx="1" presStyleCnt="5" custScaleX="214623" custScaleY="214623"/>
      <dgm:spPr>
        <a:blipFill>
          <a:blip xmlns:r="http://schemas.openxmlformats.org/officeDocument/2006/relationships" r:embed="rId2">
            <a:extLst>
              <a:ext uri="{28A0092B-C50C-407E-A947-70E740481C1C}">
                <a14:useLocalDpi xmlns="" xmlns:a14="http://schemas.microsoft.com/office/drawing/2010/main" val="0"/>
              </a:ext>
            </a:extLst>
          </a:blip>
          <a:srcRect/>
          <a:stretch>
            <a:fillRect l="-3000" r="-3000"/>
          </a:stretch>
        </a:blipFill>
      </dgm:spPr>
      <dgm:t>
        <a:bodyPr/>
        <a:lstStyle/>
        <a:p>
          <a:endParaRPr lang="zh-CN" altLang="en-US"/>
        </a:p>
      </dgm:t>
    </dgm:pt>
    <dgm:pt modelId="{05EF84C9-4DD0-4394-8220-D00A916C2288}" type="pres">
      <dgm:prSet presAssocID="{38FB1107-BFF3-4142-8AC5-8A5B9408E49F}" presName="ParentText" presStyleLbl="revTx" presStyleIdx="1" presStyleCnt="5">
        <dgm:presLayoutVars>
          <dgm:chMax val="0"/>
          <dgm:chPref val="0"/>
          <dgm:bulletEnabled val="1"/>
        </dgm:presLayoutVars>
      </dgm:prSet>
      <dgm:spPr/>
      <dgm:t>
        <a:bodyPr/>
        <a:lstStyle/>
        <a:p>
          <a:endParaRPr lang="zh-CN" altLang="en-US"/>
        </a:p>
      </dgm:t>
    </dgm:pt>
    <dgm:pt modelId="{4EB01F87-E91F-4AFC-835F-4E35E479CFC2}" type="pres">
      <dgm:prSet presAssocID="{38FB1107-BFF3-4142-8AC5-8A5B9408E49F}" presName="tlFrame" presStyleLbl="node1" presStyleIdx="4" presStyleCnt="20"/>
      <dgm:spPr/>
      <dgm:t>
        <a:bodyPr/>
        <a:lstStyle/>
        <a:p>
          <a:endParaRPr lang="zh-CN" altLang="en-US"/>
        </a:p>
      </dgm:t>
    </dgm:pt>
    <dgm:pt modelId="{B30E2E59-C266-4E1E-B008-59D36C4E0BF7}" type="pres">
      <dgm:prSet presAssocID="{38FB1107-BFF3-4142-8AC5-8A5B9408E49F}" presName="trFrame" presStyleLbl="node1" presStyleIdx="5" presStyleCnt="20"/>
      <dgm:spPr/>
      <dgm:t>
        <a:bodyPr/>
        <a:lstStyle/>
        <a:p>
          <a:endParaRPr lang="zh-CN" altLang="en-US"/>
        </a:p>
      </dgm:t>
    </dgm:pt>
    <dgm:pt modelId="{2863EBCE-B424-4417-A9DE-39794D6193C1}" type="pres">
      <dgm:prSet presAssocID="{38FB1107-BFF3-4142-8AC5-8A5B9408E49F}" presName="blFrame" presStyleLbl="node1" presStyleIdx="6" presStyleCnt="20"/>
      <dgm:spPr/>
      <dgm:t>
        <a:bodyPr/>
        <a:lstStyle/>
        <a:p>
          <a:endParaRPr lang="zh-CN" altLang="en-US"/>
        </a:p>
      </dgm:t>
    </dgm:pt>
    <dgm:pt modelId="{CCD071B7-E6F0-4C2F-A00F-595AFB00B439}" type="pres">
      <dgm:prSet presAssocID="{38FB1107-BFF3-4142-8AC5-8A5B9408E49F}" presName="brFrame" presStyleLbl="node1" presStyleIdx="7" presStyleCnt="20"/>
      <dgm:spPr/>
      <dgm:t>
        <a:bodyPr/>
        <a:lstStyle/>
        <a:p>
          <a:endParaRPr lang="zh-CN" altLang="en-US"/>
        </a:p>
      </dgm:t>
    </dgm:pt>
    <dgm:pt modelId="{12DBD262-76CC-4D1D-97AB-6544792C8F9D}" type="pres">
      <dgm:prSet presAssocID="{625A8587-F373-4508-B667-5B3A3361D3EA}" presName="sibTrans" presStyleCnt="0"/>
      <dgm:spPr/>
      <dgm:t>
        <a:bodyPr/>
        <a:lstStyle/>
        <a:p>
          <a:endParaRPr lang="zh-CN" altLang="en-US"/>
        </a:p>
      </dgm:t>
    </dgm:pt>
    <dgm:pt modelId="{88ABC0DB-BD3A-4CA0-9BAD-AFC66DCCAB20}" type="pres">
      <dgm:prSet presAssocID="{B25264F3-99AE-4338-A5CF-C9F633DFC562}" presName="composite" presStyleCnt="0">
        <dgm:presLayoutVars>
          <dgm:chMax/>
          <dgm:chPref/>
        </dgm:presLayoutVars>
      </dgm:prSet>
      <dgm:spPr/>
      <dgm:t>
        <a:bodyPr/>
        <a:lstStyle/>
        <a:p>
          <a:endParaRPr lang="zh-CN" altLang="en-US"/>
        </a:p>
      </dgm:t>
    </dgm:pt>
    <dgm:pt modelId="{E43B6E45-9DE6-4078-90D0-298D86D58EF2}" type="pres">
      <dgm:prSet presAssocID="{B25264F3-99AE-4338-A5CF-C9F633DFC562}" presName="Image" presStyleLbl="bgImgPlace1" presStyleIdx="2" presStyleCnt="5" custScaleX="214623" custScaleY="214623"/>
      <dgm:spPr>
        <a:blipFill>
          <a:blip xmlns:r="http://schemas.openxmlformats.org/officeDocument/2006/relationships" r:embed="rId3">
            <a:extLst>
              <a:ext uri="{28A0092B-C50C-407E-A947-70E740481C1C}">
                <a14:useLocalDpi xmlns="" xmlns:a14="http://schemas.microsoft.com/office/drawing/2010/main" val="0"/>
              </a:ext>
            </a:extLst>
          </a:blip>
          <a:srcRect/>
          <a:stretch>
            <a:fillRect t="-4000" b="-4000"/>
          </a:stretch>
        </a:blipFill>
      </dgm:spPr>
      <dgm:t>
        <a:bodyPr/>
        <a:lstStyle/>
        <a:p>
          <a:endParaRPr lang="zh-CN" altLang="en-US"/>
        </a:p>
      </dgm:t>
    </dgm:pt>
    <dgm:pt modelId="{56322AF0-3D08-4B40-A577-9C9CAC3611F0}" type="pres">
      <dgm:prSet presAssocID="{B25264F3-99AE-4338-A5CF-C9F633DFC562}" presName="ParentText" presStyleLbl="revTx" presStyleIdx="2" presStyleCnt="5">
        <dgm:presLayoutVars>
          <dgm:chMax val="0"/>
          <dgm:chPref val="0"/>
          <dgm:bulletEnabled val="1"/>
        </dgm:presLayoutVars>
      </dgm:prSet>
      <dgm:spPr/>
      <dgm:t>
        <a:bodyPr/>
        <a:lstStyle/>
        <a:p>
          <a:endParaRPr lang="zh-CN" altLang="en-US"/>
        </a:p>
      </dgm:t>
    </dgm:pt>
    <dgm:pt modelId="{644C8056-2407-4DA0-8990-7C3D7D58D431}" type="pres">
      <dgm:prSet presAssocID="{B25264F3-99AE-4338-A5CF-C9F633DFC562}" presName="tlFrame" presStyleLbl="node1" presStyleIdx="8" presStyleCnt="20"/>
      <dgm:spPr/>
      <dgm:t>
        <a:bodyPr/>
        <a:lstStyle/>
        <a:p>
          <a:endParaRPr lang="zh-CN" altLang="en-US"/>
        </a:p>
      </dgm:t>
    </dgm:pt>
    <dgm:pt modelId="{E6BFBDE9-6734-4404-9226-EC06DAA6DF1F}" type="pres">
      <dgm:prSet presAssocID="{B25264F3-99AE-4338-A5CF-C9F633DFC562}" presName="trFrame" presStyleLbl="node1" presStyleIdx="9" presStyleCnt="20"/>
      <dgm:spPr/>
      <dgm:t>
        <a:bodyPr/>
        <a:lstStyle/>
        <a:p>
          <a:endParaRPr lang="zh-CN" altLang="en-US"/>
        </a:p>
      </dgm:t>
    </dgm:pt>
    <dgm:pt modelId="{AA364E1F-53D9-4B37-BE59-D137F8B39D2F}" type="pres">
      <dgm:prSet presAssocID="{B25264F3-99AE-4338-A5CF-C9F633DFC562}" presName="blFrame" presStyleLbl="node1" presStyleIdx="10" presStyleCnt="20"/>
      <dgm:spPr/>
      <dgm:t>
        <a:bodyPr/>
        <a:lstStyle/>
        <a:p>
          <a:endParaRPr lang="zh-CN" altLang="en-US"/>
        </a:p>
      </dgm:t>
    </dgm:pt>
    <dgm:pt modelId="{83E3CDF7-92E2-4D47-8F59-E5AE6DA6CD62}" type="pres">
      <dgm:prSet presAssocID="{B25264F3-99AE-4338-A5CF-C9F633DFC562}" presName="brFrame" presStyleLbl="node1" presStyleIdx="11" presStyleCnt="20"/>
      <dgm:spPr/>
      <dgm:t>
        <a:bodyPr/>
        <a:lstStyle/>
        <a:p>
          <a:endParaRPr lang="zh-CN" altLang="en-US"/>
        </a:p>
      </dgm:t>
    </dgm:pt>
    <dgm:pt modelId="{4C87368E-3D38-4EEE-986C-13AAA2FEBEA5}" type="pres">
      <dgm:prSet presAssocID="{0F25BF9D-8BB1-48C5-B0BF-7A9799CB1486}" presName="sibTrans" presStyleCnt="0"/>
      <dgm:spPr/>
      <dgm:t>
        <a:bodyPr/>
        <a:lstStyle/>
        <a:p>
          <a:endParaRPr lang="zh-CN" altLang="en-US"/>
        </a:p>
      </dgm:t>
    </dgm:pt>
    <dgm:pt modelId="{67FAC46B-7892-4B8E-8900-5832397A5773}" type="pres">
      <dgm:prSet presAssocID="{FAAA366F-4AA9-4F4F-8CD5-7377FF4CCDBF}" presName="composite" presStyleCnt="0">
        <dgm:presLayoutVars>
          <dgm:chMax/>
          <dgm:chPref/>
        </dgm:presLayoutVars>
      </dgm:prSet>
      <dgm:spPr/>
      <dgm:t>
        <a:bodyPr/>
        <a:lstStyle/>
        <a:p>
          <a:endParaRPr lang="zh-CN" altLang="en-US"/>
        </a:p>
      </dgm:t>
    </dgm:pt>
    <dgm:pt modelId="{D9402C64-55CF-4A39-A195-319E060CDFA8}" type="pres">
      <dgm:prSet presAssocID="{FAAA366F-4AA9-4F4F-8CD5-7377FF4CCDBF}" presName="Image" presStyleLbl="bgImgPlace1" presStyleIdx="3" presStyleCnt="5" custScaleX="214623" custScaleY="214623"/>
      <dgm:spPr>
        <a:blipFill>
          <a:blip xmlns:r="http://schemas.openxmlformats.org/officeDocument/2006/relationships" r:embed="rId4">
            <a:extLst>
              <a:ext uri="{28A0092B-C50C-407E-A947-70E740481C1C}">
                <a14:useLocalDpi xmlns="" xmlns:a14="http://schemas.microsoft.com/office/drawing/2010/main" val="0"/>
              </a:ext>
            </a:extLst>
          </a:blip>
          <a:srcRect/>
          <a:stretch>
            <a:fillRect l="-2000" r="-2000"/>
          </a:stretch>
        </a:blipFill>
      </dgm:spPr>
      <dgm:t>
        <a:bodyPr/>
        <a:lstStyle/>
        <a:p>
          <a:endParaRPr lang="zh-CN" altLang="en-US"/>
        </a:p>
      </dgm:t>
    </dgm:pt>
    <dgm:pt modelId="{AD18FCE7-F09C-430F-9845-577DE3660F04}" type="pres">
      <dgm:prSet presAssocID="{FAAA366F-4AA9-4F4F-8CD5-7377FF4CCDBF}" presName="ParentText" presStyleLbl="revTx" presStyleIdx="3" presStyleCnt="5">
        <dgm:presLayoutVars>
          <dgm:chMax val="0"/>
          <dgm:chPref val="0"/>
          <dgm:bulletEnabled val="1"/>
        </dgm:presLayoutVars>
      </dgm:prSet>
      <dgm:spPr/>
      <dgm:t>
        <a:bodyPr/>
        <a:lstStyle/>
        <a:p>
          <a:endParaRPr lang="zh-CN" altLang="en-US"/>
        </a:p>
      </dgm:t>
    </dgm:pt>
    <dgm:pt modelId="{A2E489DB-20F3-403C-B27B-3E42DA73A14B}" type="pres">
      <dgm:prSet presAssocID="{FAAA366F-4AA9-4F4F-8CD5-7377FF4CCDBF}" presName="tlFrame" presStyleLbl="node1" presStyleIdx="12" presStyleCnt="20"/>
      <dgm:spPr/>
      <dgm:t>
        <a:bodyPr/>
        <a:lstStyle/>
        <a:p>
          <a:endParaRPr lang="zh-CN" altLang="en-US"/>
        </a:p>
      </dgm:t>
    </dgm:pt>
    <dgm:pt modelId="{88E631A7-2099-4F5E-9CDF-E6219A9F5FA1}" type="pres">
      <dgm:prSet presAssocID="{FAAA366F-4AA9-4F4F-8CD5-7377FF4CCDBF}" presName="trFrame" presStyleLbl="node1" presStyleIdx="13" presStyleCnt="20"/>
      <dgm:spPr/>
      <dgm:t>
        <a:bodyPr/>
        <a:lstStyle/>
        <a:p>
          <a:endParaRPr lang="zh-CN" altLang="en-US"/>
        </a:p>
      </dgm:t>
    </dgm:pt>
    <dgm:pt modelId="{008CEB41-5194-42D7-9681-814978AAE429}" type="pres">
      <dgm:prSet presAssocID="{FAAA366F-4AA9-4F4F-8CD5-7377FF4CCDBF}" presName="blFrame" presStyleLbl="node1" presStyleIdx="14" presStyleCnt="20"/>
      <dgm:spPr/>
      <dgm:t>
        <a:bodyPr/>
        <a:lstStyle/>
        <a:p>
          <a:endParaRPr lang="zh-CN" altLang="en-US"/>
        </a:p>
      </dgm:t>
    </dgm:pt>
    <dgm:pt modelId="{EEA92AD4-F9A0-476F-937F-A0531DC08200}" type="pres">
      <dgm:prSet presAssocID="{FAAA366F-4AA9-4F4F-8CD5-7377FF4CCDBF}" presName="brFrame" presStyleLbl="node1" presStyleIdx="15" presStyleCnt="20"/>
      <dgm:spPr/>
      <dgm:t>
        <a:bodyPr/>
        <a:lstStyle/>
        <a:p>
          <a:endParaRPr lang="zh-CN" altLang="en-US"/>
        </a:p>
      </dgm:t>
    </dgm:pt>
    <dgm:pt modelId="{5C9BC951-22CC-4BE9-B60D-105DBB17777C}" type="pres">
      <dgm:prSet presAssocID="{2EAFF3CF-7B92-4556-95A3-AAE804D12763}" presName="sibTrans" presStyleCnt="0"/>
      <dgm:spPr/>
      <dgm:t>
        <a:bodyPr/>
        <a:lstStyle/>
        <a:p>
          <a:endParaRPr lang="zh-CN" altLang="en-US"/>
        </a:p>
      </dgm:t>
    </dgm:pt>
    <dgm:pt modelId="{0E17647F-0594-49CA-AFED-2591B411CB15}" type="pres">
      <dgm:prSet presAssocID="{175F408E-B3B1-4DAB-B518-79FE9BA0B9A4}" presName="composite" presStyleCnt="0">
        <dgm:presLayoutVars>
          <dgm:chMax/>
          <dgm:chPref/>
        </dgm:presLayoutVars>
      </dgm:prSet>
      <dgm:spPr/>
      <dgm:t>
        <a:bodyPr/>
        <a:lstStyle/>
        <a:p>
          <a:endParaRPr lang="zh-CN" altLang="en-US"/>
        </a:p>
      </dgm:t>
    </dgm:pt>
    <dgm:pt modelId="{BF0BF88A-33D8-4CD1-8CA3-A7B748D6B042}" type="pres">
      <dgm:prSet presAssocID="{175F408E-B3B1-4DAB-B518-79FE9BA0B9A4}" presName="Image" presStyleLbl="bgImgPlace1" presStyleIdx="4" presStyleCnt="5" custScaleX="214623" custScaleY="214623"/>
      <dgm:spPr>
        <a:blipFill>
          <a:blip xmlns:r="http://schemas.openxmlformats.org/officeDocument/2006/relationships" r:embed="rId5">
            <a:extLst>
              <a:ext uri="{28A0092B-C50C-407E-A947-70E740481C1C}">
                <a14:useLocalDpi xmlns="" xmlns:a14="http://schemas.microsoft.com/office/drawing/2010/main" val="0"/>
              </a:ext>
            </a:extLst>
          </a:blip>
          <a:srcRect/>
          <a:stretch>
            <a:fillRect t="-30000" b="-30000"/>
          </a:stretch>
        </a:blipFill>
      </dgm:spPr>
      <dgm:t>
        <a:bodyPr/>
        <a:lstStyle/>
        <a:p>
          <a:endParaRPr lang="zh-CN" altLang="en-US"/>
        </a:p>
      </dgm:t>
    </dgm:pt>
    <dgm:pt modelId="{C3124840-0970-4BD6-AFBC-3B976BA7095C}" type="pres">
      <dgm:prSet presAssocID="{175F408E-B3B1-4DAB-B518-79FE9BA0B9A4}" presName="ParentText" presStyleLbl="revTx" presStyleIdx="4" presStyleCnt="5">
        <dgm:presLayoutVars>
          <dgm:chMax val="0"/>
          <dgm:chPref val="0"/>
          <dgm:bulletEnabled val="1"/>
        </dgm:presLayoutVars>
      </dgm:prSet>
      <dgm:spPr/>
      <dgm:t>
        <a:bodyPr/>
        <a:lstStyle/>
        <a:p>
          <a:endParaRPr lang="zh-CN" altLang="en-US"/>
        </a:p>
      </dgm:t>
    </dgm:pt>
    <dgm:pt modelId="{9A1A14D5-4D0D-4F2C-9B9F-817400C40983}" type="pres">
      <dgm:prSet presAssocID="{175F408E-B3B1-4DAB-B518-79FE9BA0B9A4}" presName="tlFrame" presStyleLbl="node1" presStyleIdx="16" presStyleCnt="20"/>
      <dgm:spPr/>
      <dgm:t>
        <a:bodyPr/>
        <a:lstStyle/>
        <a:p>
          <a:endParaRPr lang="zh-CN" altLang="en-US"/>
        </a:p>
      </dgm:t>
    </dgm:pt>
    <dgm:pt modelId="{A0E32DC5-3F40-45C7-ABF5-5A708C0FB7BA}" type="pres">
      <dgm:prSet presAssocID="{175F408E-B3B1-4DAB-B518-79FE9BA0B9A4}" presName="trFrame" presStyleLbl="node1" presStyleIdx="17" presStyleCnt="20"/>
      <dgm:spPr/>
      <dgm:t>
        <a:bodyPr/>
        <a:lstStyle/>
        <a:p>
          <a:endParaRPr lang="zh-CN" altLang="en-US"/>
        </a:p>
      </dgm:t>
    </dgm:pt>
    <dgm:pt modelId="{5BF5E298-F5B6-4DF8-9342-DBD98C20D4C4}" type="pres">
      <dgm:prSet presAssocID="{175F408E-B3B1-4DAB-B518-79FE9BA0B9A4}" presName="blFrame" presStyleLbl="node1" presStyleIdx="18" presStyleCnt="20"/>
      <dgm:spPr/>
      <dgm:t>
        <a:bodyPr/>
        <a:lstStyle/>
        <a:p>
          <a:endParaRPr lang="zh-CN" altLang="en-US"/>
        </a:p>
      </dgm:t>
    </dgm:pt>
    <dgm:pt modelId="{14F9A41C-466F-423B-A40B-4BC780C72771}" type="pres">
      <dgm:prSet presAssocID="{175F408E-B3B1-4DAB-B518-79FE9BA0B9A4}" presName="brFrame" presStyleLbl="node1" presStyleIdx="19" presStyleCnt="20"/>
      <dgm:spPr/>
      <dgm:t>
        <a:bodyPr/>
        <a:lstStyle/>
        <a:p>
          <a:endParaRPr lang="zh-CN" altLang="en-US"/>
        </a:p>
      </dgm:t>
    </dgm:pt>
  </dgm:ptLst>
  <dgm:cxnLst>
    <dgm:cxn modelId="{BD33D060-7046-4A1A-B09D-E2B35343370D}" type="presOf" srcId="{175F408E-B3B1-4DAB-B518-79FE9BA0B9A4}" destId="{C3124840-0970-4BD6-AFBC-3B976BA7095C}" srcOrd="0" destOrd="0" presId="urn:microsoft.com/office/officeart/2009/3/layout/FramedTextPicture"/>
    <dgm:cxn modelId="{F1B70B66-5863-4283-BA60-60BF3A314FA0}" srcId="{CBF9E6DB-DAB7-4530-8010-60B378551CCD}" destId="{38FB1107-BFF3-4142-8AC5-8A5B9408E49F}" srcOrd="1" destOrd="0" parTransId="{1CC949D2-22A8-4100-96B6-5D78A2C37638}" sibTransId="{625A8587-F373-4508-B667-5B3A3361D3EA}"/>
    <dgm:cxn modelId="{55BE29D8-6093-42B2-ACD1-88C5385B5247}" type="presOf" srcId="{4F575C77-313B-4FB3-91A9-DD9E056CD37C}" destId="{2D165C4E-FA04-4226-91EB-21168989CDDC}" srcOrd="0" destOrd="0" presId="urn:microsoft.com/office/officeart/2009/3/layout/FramedTextPicture"/>
    <dgm:cxn modelId="{AA93D7A7-5C66-47BB-8D42-3056B6DADCBF}" srcId="{CBF9E6DB-DAB7-4530-8010-60B378551CCD}" destId="{4F575C77-313B-4FB3-91A9-DD9E056CD37C}" srcOrd="0" destOrd="0" parTransId="{ED628E97-3059-49AD-A416-85DEA11244F8}" sibTransId="{0B866FF3-F336-422C-9756-FC8A38A24357}"/>
    <dgm:cxn modelId="{516B9546-2504-426F-AE02-D1A1EBB9322B}" srcId="{CBF9E6DB-DAB7-4530-8010-60B378551CCD}" destId="{FAAA366F-4AA9-4F4F-8CD5-7377FF4CCDBF}" srcOrd="3" destOrd="0" parTransId="{6D4F54ED-F87B-4938-BCEE-2989EE79BF48}" sibTransId="{2EAFF3CF-7B92-4556-95A3-AAE804D12763}"/>
    <dgm:cxn modelId="{75E50C4A-1B72-4684-9272-E48CB55454A2}" type="presOf" srcId="{CBF9E6DB-DAB7-4530-8010-60B378551CCD}" destId="{8FCBECA8-D0F6-4415-BD28-3E69F58A9CF9}" srcOrd="0" destOrd="0" presId="urn:microsoft.com/office/officeart/2009/3/layout/FramedTextPicture"/>
    <dgm:cxn modelId="{CA93CF32-3984-44DD-A4BC-B207A7406250}" type="presOf" srcId="{B25264F3-99AE-4338-A5CF-C9F633DFC562}" destId="{56322AF0-3D08-4B40-A577-9C9CAC3611F0}" srcOrd="0" destOrd="0" presId="urn:microsoft.com/office/officeart/2009/3/layout/FramedTextPicture"/>
    <dgm:cxn modelId="{1E5399BC-239A-448B-9BFA-D98C944F0DA0}" type="presOf" srcId="{38FB1107-BFF3-4142-8AC5-8A5B9408E49F}" destId="{05EF84C9-4DD0-4394-8220-D00A916C2288}" srcOrd="0" destOrd="0" presId="urn:microsoft.com/office/officeart/2009/3/layout/FramedTextPicture"/>
    <dgm:cxn modelId="{0784A9C4-68E9-40E6-B2A8-B7DDB79E21BE}" srcId="{CBF9E6DB-DAB7-4530-8010-60B378551CCD}" destId="{175F408E-B3B1-4DAB-B518-79FE9BA0B9A4}" srcOrd="4" destOrd="0" parTransId="{00FAF0CB-7CC6-4151-978D-07BCA1849E0B}" sibTransId="{ACAFAB73-D955-4241-90BF-6621BDEEFFCE}"/>
    <dgm:cxn modelId="{A42E5398-C89A-4D53-888F-64B9803D3504}" type="presOf" srcId="{FAAA366F-4AA9-4F4F-8CD5-7377FF4CCDBF}" destId="{AD18FCE7-F09C-430F-9845-577DE3660F04}" srcOrd="0" destOrd="0" presId="urn:microsoft.com/office/officeart/2009/3/layout/FramedTextPicture"/>
    <dgm:cxn modelId="{4413A5AB-D55B-49A9-8D24-3EBFE9CD7F18}" srcId="{CBF9E6DB-DAB7-4530-8010-60B378551CCD}" destId="{B25264F3-99AE-4338-A5CF-C9F633DFC562}" srcOrd="2" destOrd="0" parTransId="{010FF3A3-7C01-4F33-AC1D-18965590F047}" sibTransId="{0F25BF9D-8BB1-48C5-B0BF-7A9799CB1486}"/>
    <dgm:cxn modelId="{8E703078-74B1-4379-90C8-A703BBD39D49}" type="presParOf" srcId="{8FCBECA8-D0F6-4415-BD28-3E69F58A9CF9}" destId="{9B89AF0D-01BA-4B17-ABCF-E77D0837F028}" srcOrd="0" destOrd="0" presId="urn:microsoft.com/office/officeart/2009/3/layout/FramedTextPicture"/>
    <dgm:cxn modelId="{B0F63A1F-5701-457D-8216-E841A7087165}" type="presParOf" srcId="{9B89AF0D-01BA-4B17-ABCF-E77D0837F028}" destId="{4AEADBEE-6BA6-4532-AA95-BD52916069DD}" srcOrd="0" destOrd="0" presId="urn:microsoft.com/office/officeart/2009/3/layout/FramedTextPicture"/>
    <dgm:cxn modelId="{35E5E8EB-91B7-4AAF-9B6D-CBBD6865A846}" type="presParOf" srcId="{9B89AF0D-01BA-4B17-ABCF-E77D0837F028}" destId="{2D165C4E-FA04-4226-91EB-21168989CDDC}" srcOrd="1" destOrd="0" presId="urn:microsoft.com/office/officeart/2009/3/layout/FramedTextPicture"/>
    <dgm:cxn modelId="{8F658A90-DA1D-44DD-983F-1C71585E958B}" type="presParOf" srcId="{9B89AF0D-01BA-4B17-ABCF-E77D0837F028}" destId="{2B0C72E5-FDAA-4422-AD6E-6C02948B6A89}" srcOrd="2" destOrd="0" presId="urn:microsoft.com/office/officeart/2009/3/layout/FramedTextPicture"/>
    <dgm:cxn modelId="{E67E3B71-8D6C-43D3-8452-E073F6FCD9E2}" type="presParOf" srcId="{9B89AF0D-01BA-4B17-ABCF-E77D0837F028}" destId="{FFC2835B-A69D-4418-AE6D-8198D33EB879}" srcOrd="3" destOrd="0" presId="urn:microsoft.com/office/officeart/2009/3/layout/FramedTextPicture"/>
    <dgm:cxn modelId="{4691FD5F-0CCA-455E-9A1C-6C0DB3C5EDE7}" type="presParOf" srcId="{9B89AF0D-01BA-4B17-ABCF-E77D0837F028}" destId="{959D2C89-02F4-46B9-9B64-35EE0E310764}" srcOrd="4" destOrd="0" presId="urn:microsoft.com/office/officeart/2009/3/layout/FramedTextPicture"/>
    <dgm:cxn modelId="{E8DCDD53-3077-4924-80EF-6A349B7E4E6A}" type="presParOf" srcId="{9B89AF0D-01BA-4B17-ABCF-E77D0837F028}" destId="{33C09CC2-E87E-48B2-80FD-DE6071FD227D}" srcOrd="5" destOrd="0" presId="urn:microsoft.com/office/officeart/2009/3/layout/FramedTextPicture"/>
    <dgm:cxn modelId="{F2E7CE62-1DED-4967-9D9C-51AFF10CDE7C}" type="presParOf" srcId="{8FCBECA8-D0F6-4415-BD28-3E69F58A9CF9}" destId="{E8DC87A9-E675-416A-B61B-D88203616BDA}" srcOrd="1" destOrd="0" presId="urn:microsoft.com/office/officeart/2009/3/layout/FramedTextPicture"/>
    <dgm:cxn modelId="{76410DD5-3D8F-46F6-8BC2-CABD40426B32}" type="presParOf" srcId="{8FCBECA8-D0F6-4415-BD28-3E69F58A9CF9}" destId="{16CD2B1E-4F0B-46A6-A1E3-53F402E2603F}" srcOrd="2" destOrd="0" presId="urn:microsoft.com/office/officeart/2009/3/layout/FramedTextPicture"/>
    <dgm:cxn modelId="{7DA60AA2-B145-4CAA-857B-0700ACDEBEC2}" type="presParOf" srcId="{16CD2B1E-4F0B-46A6-A1E3-53F402E2603F}" destId="{ECC1D1CA-367F-4519-84A3-29B0BF5CB8FC}" srcOrd="0" destOrd="0" presId="urn:microsoft.com/office/officeart/2009/3/layout/FramedTextPicture"/>
    <dgm:cxn modelId="{539FAC1E-740F-4BF4-9903-A5E406A2A979}" type="presParOf" srcId="{16CD2B1E-4F0B-46A6-A1E3-53F402E2603F}" destId="{05EF84C9-4DD0-4394-8220-D00A916C2288}" srcOrd="1" destOrd="0" presId="urn:microsoft.com/office/officeart/2009/3/layout/FramedTextPicture"/>
    <dgm:cxn modelId="{6FAC80D2-AE14-4DBA-9C56-69137A5BF1BC}" type="presParOf" srcId="{16CD2B1E-4F0B-46A6-A1E3-53F402E2603F}" destId="{4EB01F87-E91F-4AFC-835F-4E35E479CFC2}" srcOrd="2" destOrd="0" presId="urn:microsoft.com/office/officeart/2009/3/layout/FramedTextPicture"/>
    <dgm:cxn modelId="{FF70B1E3-08E4-43D5-8367-BD056C33FED0}" type="presParOf" srcId="{16CD2B1E-4F0B-46A6-A1E3-53F402E2603F}" destId="{B30E2E59-C266-4E1E-B008-59D36C4E0BF7}" srcOrd="3" destOrd="0" presId="urn:microsoft.com/office/officeart/2009/3/layout/FramedTextPicture"/>
    <dgm:cxn modelId="{316EA078-7509-4303-9286-FCB3448C4E6B}" type="presParOf" srcId="{16CD2B1E-4F0B-46A6-A1E3-53F402E2603F}" destId="{2863EBCE-B424-4417-A9DE-39794D6193C1}" srcOrd="4" destOrd="0" presId="urn:microsoft.com/office/officeart/2009/3/layout/FramedTextPicture"/>
    <dgm:cxn modelId="{06C1FD62-3ECE-4F1C-8750-B4AD56D0BC3D}" type="presParOf" srcId="{16CD2B1E-4F0B-46A6-A1E3-53F402E2603F}" destId="{CCD071B7-E6F0-4C2F-A00F-595AFB00B439}" srcOrd="5" destOrd="0" presId="urn:microsoft.com/office/officeart/2009/3/layout/FramedTextPicture"/>
    <dgm:cxn modelId="{F4F1700E-BF08-43F6-9691-70616B5CC484}" type="presParOf" srcId="{8FCBECA8-D0F6-4415-BD28-3E69F58A9CF9}" destId="{12DBD262-76CC-4D1D-97AB-6544792C8F9D}" srcOrd="3" destOrd="0" presId="urn:microsoft.com/office/officeart/2009/3/layout/FramedTextPicture"/>
    <dgm:cxn modelId="{58789CE5-E559-4CC7-B37C-F7E50493E6BB}" type="presParOf" srcId="{8FCBECA8-D0F6-4415-BD28-3E69F58A9CF9}" destId="{88ABC0DB-BD3A-4CA0-9BAD-AFC66DCCAB20}" srcOrd="4" destOrd="0" presId="urn:microsoft.com/office/officeart/2009/3/layout/FramedTextPicture"/>
    <dgm:cxn modelId="{633F4D44-EC82-46AB-8D93-6B50485E9FF1}" type="presParOf" srcId="{88ABC0DB-BD3A-4CA0-9BAD-AFC66DCCAB20}" destId="{E43B6E45-9DE6-4078-90D0-298D86D58EF2}" srcOrd="0" destOrd="0" presId="urn:microsoft.com/office/officeart/2009/3/layout/FramedTextPicture"/>
    <dgm:cxn modelId="{5F5B9EA8-37A0-405E-92DE-2220DE1DD284}" type="presParOf" srcId="{88ABC0DB-BD3A-4CA0-9BAD-AFC66DCCAB20}" destId="{56322AF0-3D08-4B40-A577-9C9CAC3611F0}" srcOrd="1" destOrd="0" presId="urn:microsoft.com/office/officeart/2009/3/layout/FramedTextPicture"/>
    <dgm:cxn modelId="{D884D343-20E2-44E6-ADA7-A3EC913B7C99}" type="presParOf" srcId="{88ABC0DB-BD3A-4CA0-9BAD-AFC66DCCAB20}" destId="{644C8056-2407-4DA0-8990-7C3D7D58D431}" srcOrd="2" destOrd="0" presId="urn:microsoft.com/office/officeart/2009/3/layout/FramedTextPicture"/>
    <dgm:cxn modelId="{F8AFA964-4DCB-44F9-94D7-41ACD8FCB08A}" type="presParOf" srcId="{88ABC0DB-BD3A-4CA0-9BAD-AFC66DCCAB20}" destId="{E6BFBDE9-6734-4404-9226-EC06DAA6DF1F}" srcOrd="3" destOrd="0" presId="urn:microsoft.com/office/officeart/2009/3/layout/FramedTextPicture"/>
    <dgm:cxn modelId="{8EA69294-F309-4465-9BA6-9F82A01C68DA}" type="presParOf" srcId="{88ABC0DB-BD3A-4CA0-9BAD-AFC66DCCAB20}" destId="{AA364E1F-53D9-4B37-BE59-D137F8B39D2F}" srcOrd="4" destOrd="0" presId="urn:microsoft.com/office/officeart/2009/3/layout/FramedTextPicture"/>
    <dgm:cxn modelId="{C34EBA5D-B0DD-4C24-BB24-345935BA4EFF}" type="presParOf" srcId="{88ABC0DB-BD3A-4CA0-9BAD-AFC66DCCAB20}" destId="{83E3CDF7-92E2-4D47-8F59-E5AE6DA6CD62}" srcOrd="5" destOrd="0" presId="urn:microsoft.com/office/officeart/2009/3/layout/FramedTextPicture"/>
    <dgm:cxn modelId="{7D68A35C-A1D2-494E-8B17-8E7705BB2919}" type="presParOf" srcId="{8FCBECA8-D0F6-4415-BD28-3E69F58A9CF9}" destId="{4C87368E-3D38-4EEE-986C-13AAA2FEBEA5}" srcOrd="5" destOrd="0" presId="urn:microsoft.com/office/officeart/2009/3/layout/FramedTextPicture"/>
    <dgm:cxn modelId="{33429B9E-FA9F-4365-8F11-96043D27D2A5}" type="presParOf" srcId="{8FCBECA8-D0F6-4415-BD28-3E69F58A9CF9}" destId="{67FAC46B-7892-4B8E-8900-5832397A5773}" srcOrd="6" destOrd="0" presId="urn:microsoft.com/office/officeart/2009/3/layout/FramedTextPicture"/>
    <dgm:cxn modelId="{EC2AAAEC-6EA7-4A59-8AA9-D8AF91E00D38}" type="presParOf" srcId="{67FAC46B-7892-4B8E-8900-5832397A5773}" destId="{D9402C64-55CF-4A39-A195-319E060CDFA8}" srcOrd="0" destOrd="0" presId="urn:microsoft.com/office/officeart/2009/3/layout/FramedTextPicture"/>
    <dgm:cxn modelId="{7118DCDB-5BF4-4C08-BE17-9DD4478724ED}" type="presParOf" srcId="{67FAC46B-7892-4B8E-8900-5832397A5773}" destId="{AD18FCE7-F09C-430F-9845-577DE3660F04}" srcOrd="1" destOrd="0" presId="urn:microsoft.com/office/officeart/2009/3/layout/FramedTextPicture"/>
    <dgm:cxn modelId="{B29BD8B0-AFDF-445B-9269-DCEB8A8F8A7F}" type="presParOf" srcId="{67FAC46B-7892-4B8E-8900-5832397A5773}" destId="{A2E489DB-20F3-403C-B27B-3E42DA73A14B}" srcOrd="2" destOrd="0" presId="urn:microsoft.com/office/officeart/2009/3/layout/FramedTextPicture"/>
    <dgm:cxn modelId="{840F0C1F-0651-4F71-9265-7F78020B6C03}" type="presParOf" srcId="{67FAC46B-7892-4B8E-8900-5832397A5773}" destId="{88E631A7-2099-4F5E-9CDF-E6219A9F5FA1}" srcOrd="3" destOrd="0" presId="urn:microsoft.com/office/officeart/2009/3/layout/FramedTextPicture"/>
    <dgm:cxn modelId="{5F1BC8BD-9182-4CBF-ACF8-5FDE21EB2CF3}" type="presParOf" srcId="{67FAC46B-7892-4B8E-8900-5832397A5773}" destId="{008CEB41-5194-42D7-9681-814978AAE429}" srcOrd="4" destOrd="0" presId="urn:microsoft.com/office/officeart/2009/3/layout/FramedTextPicture"/>
    <dgm:cxn modelId="{248DDD93-2915-4080-9293-D441E702447D}" type="presParOf" srcId="{67FAC46B-7892-4B8E-8900-5832397A5773}" destId="{EEA92AD4-F9A0-476F-937F-A0531DC08200}" srcOrd="5" destOrd="0" presId="urn:microsoft.com/office/officeart/2009/3/layout/FramedTextPicture"/>
    <dgm:cxn modelId="{426503C9-1EE3-4E25-8394-B8B781B0CEA7}" type="presParOf" srcId="{8FCBECA8-D0F6-4415-BD28-3E69F58A9CF9}" destId="{5C9BC951-22CC-4BE9-B60D-105DBB17777C}" srcOrd="7" destOrd="0" presId="urn:microsoft.com/office/officeart/2009/3/layout/FramedTextPicture"/>
    <dgm:cxn modelId="{74DD086F-925F-46A5-AF9A-1D2FD0BEDBC6}" type="presParOf" srcId="{8FCBECA8-D0F6-4415-BD28-3E69F58A9CF9}" destId="{0E17647F-0594-49CA-AFED-2591B411CB15}" srcOrd="8" destOrd="0" presId="urn:microsoft.com/office/officeart/2009/3/layout/FramedTextPicture"/>
    <dgm:cxn modelId="{FB49A212-82CC-4B4A-9291-EB7729C3DDCB}" type="presParOf" srcId="{0E17647F-0594-49CA-AFED-2591B411CB15}" destId="{BF0BF88A-33D8-4CD1-8CA3-A7B748D6B042}" srcOrd="0" destOrd="0" presId="urn:microsoft.com/office/officeart/2009/3/layout/FramedTextPicture"/>
    <dgm:cxn modelId="{20ED3A99-1D7B-4FDE-AC15-850BE559BAE0}" type="presParOf" srcId="{0E17647F-0594-49CA-AFED-2591B411CB15}" destId="{C3124840-0970-4BD6-AFBC-3B976BA7095C}" srcOrd="1" destOrd="0" presId="urn:microsoft.com/office/officeart/2009/3/layout/FramedTextPicture"/>
    <dgm:cxn modelId="{1B46D232-B840-48B6-A18D-2FB30040DB6A}" type="presParOf" srcId="{0E17647F-0594-49CA-AFED-2591B411CB15}" destId="{9A1A14D5-4D0D-4F2C-9B9F-817400C40983}" srcOrd="2" destOrd="0" presId="urn:microsoft.com/office/officeart/2009/3/layout/FramedTextPicture"/>
    <dgm:cxn modelId="{1E93F229-176B-45F8-96F6-3092313A543D}" type="presParOf" srcId="{0E17647F-0594-49CA-AFED-2591B411CB15}" destId="{A0E32DC5-3F40-45C7-ABF5-5A708C0FB7BA}" srcOrd="3" destOrd="0" presId="urn:microsoft.com/office/officeart/2009/3/layout/FramedTextPicture"/>
    <dgm:cxn modelId="{EFF35805-B120-4985-97D2-3CD76D0DD854}" type="presParOf" srcId="{0E17647F-0594-49CA-AFED-2591B411CB15}" destId="{5BF5E298-F5B6-4DF8-9342-DBD98C20D4C4}" srcOrd="4" destOrd="0" presId="urn:microsoft.com/office/officeart/2009/3/layout/FramedTextPicture"/>
    <dgm:cxn modelId="{6C5CB4E4-7B7A-45D5-848E-F0E31B8052C5}" type="presParOf" srcId="{0E17647F-0594-49CA-AFED-2591B411CB15}" destId="{14F9A41C-466F-423B-A40B-4BC780C72771}" srcOrd="5" destOrd="0" presId="urn:microsoft.com/office/officeart/2009/3/layout/FramedTextPicture"/>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F929FEA-E5C0-4086-904E-D97B72E5CF0F}" type="doc">
      <dgm:prSet loTypeId="urn:microsoft.com/office/officeart/2005/8/layout/funnel1" loCatId="process" qsTypeId="urn:microsoft.com/office/officeart/2005/8/quickstyle/simple1" qsCatId="simple" csTypeId="urn:microsoft.com/office/officeart/2005/8/colors/colorful2" csCatId="colorful" phldr="1"/>
      <dgm:spPr/>
      <dgm:t>
        <a:bodyPr/>
        <a:lstStyle/>
        <a:p>
          <a:endParaRPr lang="zh-CN" altLang="en-US"/>
        </a:p>
      </dgm:t>
    </dgm:pt>
    <dgm:pt modelId="{443BF80D-795B-489E-8AED-6E7C58E4AD18}">
      <dgm:prSet phldrT="[文本]"/>
      <dgm:spPr/>
      <dgm:t>
        <a:bodyPr/>
        <a:lstStyle/>
        <a:p>
          <a:pPr>
            <a:lnSpc>
              <a:spcPct val="100000"/>
            </a:lnSpc>
            <a:spcBef>
              <a:spcPts val="0"/>
            </a:spcBef>
            <a:spcAft>
              <a:spcPts val="0"/>
            </a:spcAft>
          </a:pPr>
          <a:r>
            <a:rPr lang="zh-CN" altLang="zh-CN" dirty="0" smtClean="0"/>
            <a:t>人力资源环境</a:t>
          </a:r>
          <a:endParaRPr lang="zh-CN" altLang="en-US" dirty="0"/>
        </a:p>
      </dgm:t>
    </dgm:pt>
    <dgm:pt modelId="{B3EEF8C4-27EC-485B-A67D-1DA3CC05DDA3}" type="parTrans" cxnId="{40AE5562-B03A-4D97-B25F-6FCFE9861B6A}">
      <dgm:prSet/>
      <dgm:spPr/>
      <dgm:t>
        <a:bodyPr/>
        <a:lstStyle/>
        <a:p>
          <a:endParaRPr lang="zh-CN" altLang="en-US"/>
        </a:p>
      </dgm:t>
    </dgm:pt>
    <dgm:pt modelId="{EF5A5B06-439F-42AB-A50E-F170FA1B0067}" type="sibTrans" cxnId="{40AE5562-B03A-4D97-B25F-6FCFE9861B6A}">
      <dgm:prSet/>
      <dgm:spPr/>
      <dgm:t>
        <a:bodyPr/>
        <a:lstStyle/>
        <a:p>
          <a:endParaRPr lang="zh-CN" altLang="en-US"/>
        </a:p>
      </dgm:t>
    </dgm:pt>
    <dgm:pt modelId="{E0E0C3BA-21DB-4E32-8B8D-39EF912C77B3}">
      <dgm:prSet phldrT="[文本]"/>
      <dgm:spPr/>
      <dgm:t>
        <a:bodyPr/>
        <a:lstStyle/>
        <a:p>
          <a:pPr>
            <a:lnSpc>
              <a:spcPct val="100000"/>
            </a:lnSpc>
            <a:spcBef>
              <a:spcPts val="0"/>
            </a:spcBef>
            <a:spcAft>
              <a:spcPts val="0"/>
            </a:spcAft>
          </a:pPr>
          <a:r>
            <a:rPr lang="zh-CN" altLang="en-US" dirty="0" smtClean="0"/>
            <a:t>物质环境</a:t>
          </a:r>
          <a:endParaRPr lang="zh-CN" altLang="en-US" dirty="0"/>
        </a:p>
      </dgm:t>
    </dgm:pt>
    <dgm:pt modelId="{13B29F80-E36E-4D0D-97A5-DEEA169144B2}" type="parTrans" cxnId="{B056372C-1FE0-4BF0-9F0F-C2A820B0B312}">
      <dgm:prSet/>
      <dgm:spPr/>
      <dgm:t>
        <a:bodyPr/>
        <a:lstStyle/>
        <a:p>
          <a:endParaRPr lang="zh-CN" altLang="en-US"/>
        </a:p>
      </dgm:t>
    </dgm:pt>
    <dgm:pt modelId="{C0543877-A218-485B-95EF-910E1F504874}" type="sibTrans" cxnId="{B056372C-1FE0-4BF0-9F0F-C2A820B0B312}">
      <dgm:prSet/>
      <dgm:spPr/>
      <dgm:t>
        <a:bodyPr/>
        <a:lstStyle/>
        <a:p>
          <a:endParaRPr lang="zh-CN" altLang="en-US"/>
        </a:p>
      </dgm:t>
    </dgm:pt>
    <dgm:pt modelId="{7C4B9019-0389-440A-8C9B-6C1CEE5E69A4}">
      <dgm:prSet phldrT="[文本]"/>
      <dgm:spPr/>
      <dgm:t>
        <a:bodyPr/>
        <a:lstStyle/>
        <a:p>
          <a:pPr>
            <a:lnSpc>
              <a:spcPct val="100000"/>
            </a:lnSpc>
            <a:spcBef>
              <a:spcPts val="0"/>
            </a:spcBef>
            <a:spcAft>
              <a:spcPts val="0"/>
            </a:spcAft>
          </a:pPr>
          <a:r>
            <a:rPr lang="zh-CN" altLang="zh-CN" dirty="0" smtClean="0"/>
            <a:t>物力资源环境</a:t>
          </a:r>
          <a:endParaRPr lang="zh-CN" altLang="en-US" dirty="0"/>
        </a:p>
      </dgm:t>
    </dgm:pt>
    <dgm:pt modelId="{C3DC75EB-3185-49C9-BADA-468A2078CD8C}" type="parTrans" cxnId="{2E5FDA01-C120-4B37-8F1A-3C536E9AA88F}">
      <dgm:prSet/>
      <dgm:spPr/>
      <dgm:t>
        <a:bodyPr/>
        <a:lstStyle/>
        <a:p>
          <a:endParaRPr lang="zh-CN" altLang="en-US"/>
        </a:p>
      </dgm:t>
    </dgm:pt>
    <dgm:pt modelId="{0DD1370B-E120-42D5-B38F-4FCD4DBF7F03}" type="sibTrans" cxnId="{2E5FDA01-C120-4B37-8F1A-3C536E9AA88F}">
      <dgm:prSet/>
      <dgm:spPr/>
      <dgm:t>
        <a:bodyPr/>
        <a:lstStyle/>
        <a:p>
          <a:endParaRPr lang="zh-CN" altLang="en-US"/>
        </a:p>
      </dgm:t>
    </dgm:pt>
    <dgm:pt modelId="{C2EC977D-FE7C-492A-8BE1-CC7D63C51670}">
      <dgm:prSet phldrT="[文本]"/>
      <dgm:spPr/>
      <dgm:t>
        <a:bodyPr/>
        <a:lstStyle/>
        <a:p>
          <a:pPr>
            <a:lnSpc>
              <a:spcPct val="100000"/>
            </a:lnSpc>
            <a:spcBef>
              <a:spcPts val="0"/>
            </a:spcBef>
            <a:spcAft>
              <a:spcPts val="0"/>
            </a:spcAft>
          </a:pPr>
          <a:r>
            <a:rPr lang="zh-CN" altLang="zh-CN" smtClean="0"/>
            <a:t>财力资源环境</a:t>
          </a:r>
          <a:endParaRPr lang="zh-CN" altLang="en-US" dirty="0"/>
        </a:p>
      </dgm:t>
    </dgm:pt>
    <dgm:pt modelId="{83A1F90A-2641-4A67-9192-11FE66DA27E1}" type="parTrans" cxnId="{EA51D07B-29BB-4E7A-BC17-8C3DB5736516}">
      <dgm:prSet/>
      <dgm:spPr/>
      <dgm:t>
        <a:bodyPr/>
        <a:lstStyle/>
        <a:p>
          <a:endParaRPr lang="zh-CN" altLang="en-US"/>
        </a:p>
      </dgm:t>
    </dgm:pt>
    <dgm:pt modelId="{B74A4BA1-022A-4714-A0FA-0D859C8953C5}" type="sibTrans" cxnId="{EA51D07B-29BB-4E7A-BC17-8C3DB5736516}">
      <dgm:prSet/>
      <dgm:spPr/>
      <dgm:t>
        <a:bodyPr/>
        <a:lstStyle/>
        <a:p>
          <a:endParaRPr lang="zh-CN" altLang="en-US"/>
        </a:p>
      </dgm:t>
    </dgm:pt>
    <dgm:pt modelId="{3E398000-F753-40EF-9BF6-411BCE9337C2}" type="pres">
      <dgm:prSet presAssocID="{CF929FEA-E5C0-4086-904E-D97B72E5CF0F}" presName="Name0" presStyleCnt="0">
        <dgm:presLayoutVars>
          <dgm:chMax val="4"/>
          <dgm:resizeHandles val="exact"/>
        </dgm:presLayoutVars>
      </dgm:prSet>
      <dgm:spPr/>
      <dgm:t>
        <a:bodyPr/>
        <a:lstStyle/>
        <a:p>
          <a:endParaRPr lang="zh-CN" altLang="en-US"/>
        </a:p>
      </dgm:t>
    </dgm:pt>
    <dgm:pt modelId="{97D32210-0B52-48EB-818D-C29B00F9B460}" type="pres">
      <dgm:prSet presAssocID="{CF929FEA-E5C0-4086-904E-D97B72E5CF0F}" presName="ellipse" presStyleLbl="trBgShp" presStyleIdx="0" presStyleCnt="1"/>
      <dgm:spPr/>
      <dgm:t>
        <a:bodyPr/>
        <a:lstStyle/>
        <a:p>
          <a:endParaRPr lang="zh-CN" altLang="en-US"/>
        </a:p>
      </dgm:t>
    </dgm:pt>
    <dgm:pt modelId="{0F33DB8B-3B85-445F-92AE-914C7875792D}" type="pres">
      <dgm:prSet presAssocID="{CF929FEA-E5C0-4086-904E-D97B72E5CF0F}" presName="arrow1" presStyleLbl="fgShp" presStyleIdx="0" presStyleCnt="1"/>
      <dgm:spPr/>
      <dgm:t>
        <a:bodyPr/>
        <a:lstStyle/>
        <a:p>
          <a:endParaRPr lang="zh-CN" altLang="en-US"/>
        </a:p>
      </dgm:t>
    </dgm:pt>
    <dgm:pt modelId="{88EF4301-D6C0-4724-875B-5812A81287B0}" type="pres">
      <dgm:prSet presAssocID="{CF929FEA-E5C0-4086-904E-D97B72E5CF0F}" presName="rectangle" presStyleLbl="revTx" presStyleIdx="0" presStyleCnt="1">
        <dgm:presLayoutVars>
          <dgm:bulletEnabled val="1"/>
        </dgm:presLayoutVars>
      </dgm:prSet>
      <dgm:spPr/>
      <dgm:t>
        <a:bodyPr/>
        <a:lstStyle/>
        <a:p>
          <a:endParaRPr lang="zh-CN" altLang="en-US"/>
        </a:p>
      </dgm:t>
    </dgm:pt>
    <dgm:pt modelId="{973DC1DF-F0CC-4AE4-A864-EFEB11A15852}" type="pres">
      <dgm:prSet presAssocID="{7C4B9019-0389-440A-8C9B-6C1CEE5E69A4}" presName="item1" presStyleLbl="node1" presStyleIdx="0" presStyleCnt="3">
        <dgm:presLayoutVars>
          <dgm:bulletEnabled val="1"/>
        </dgm:presLayoutVars>
      </dgm:prSet>
      <dgm:spPr/>
      <dgm:t>
        <a:bodyPr/>
        <a:lstStyle/>
        <a:p>
          <a:endParaRPr lang="zh-CN" altLang="en-US"/>
        </a:p>
      </dgm:t>
    </dgm:pt>
    <dgm:pt modelId="{34D39956-0F8E-4621-98D8-5B01B793986D}" type="pres">
      <dgm:prSet presAssocID="{C2EC977D-FE7C-492A-8BE1-CC7D63C51670}" presName="item2" presStyleLbl="node1" presStyleIdx="1" presStyleCnt="3">
        <dgm:presLayoutVars>
          <dgm:bulletEnabled val="1"/>
        </dgm:presLayoutVars>
      </dgm:prSet>
      <dgm:spPr/>
      <dgm:t>
        <a:bodyPr/>
        <a:lstStyle/>
        <a:p>
          <a:endParaRPr lang="zh-CN" altLang="en-US"/>
        </a:p>
      </dgm:t>
    </dgm:pt>
    <dgm:pt modelId="{9FAD7717-7EC8-4D2F-9D61-E911C6AC57DE}" type="pres">
      <dgm:prSet presAssocID="{E0E0C3BA-21DB-4E32-8B8D-39EF912C77B3}" presName="item3" presStyleLbl="node1" presStyleIdx="2" presStyleCnt="3">
        <dgm:presLayoutVars>
          <dgm:bulletEnabled val="1"/>
        </dgm:presLayoutVars>
      </dgm:prSet>
      <dgm:spPr/>
      <dgm:t>
        <a:bodyPr/>
        <a:lstStyle/>
        <a:p>
          <a:endParaRPr lang="zh-CN" altLang="en-US"/>
        </a:p>
      </dgm:t>
    </dgm:pt>
    <dgm:pt modelId="{03AB429F-6414-4933-86FE-37B97D679078}" type="pres">
      <dgm:prSet presAssocID="{CF929FEA-E5C0-4086-904E-D97B72E5CF0F}" presName="funnel" presStyleLbl="trAlignAcc1" presStyleIdx="0" presStyleCnt="1"/>
      <dgm:spPr/>
      <dgm:t>
        <a:bodyPr/>
        <a:lstStyle/>
        <a:p>
          <a:endParaRPr lang="zh-CN" altLang="en-US"/>
        </a:p>
      </dgm:t>
    </dgm:pt>
  </dgm:ptLst>
  <dgm:cxnLst>
    <dgm:cxn modelId="{B7E52EB1-EA21-454B-B04F-66F7038A1DEF}" type="presOf" srcId="{E0E0C3BA-21DB-4E32-8B8D-39EF912C77B3}" destId="{88EF4301-D6C0-4724-875B-5812A81287B0}" srcOrd="0" destOrd="0" presId="urn:microsoft.com/office/officeart/2005/8/layout/funnel1"/>
    <dgm:cxn modelId="{879F1207-61AB-4E8A-9198-C5E62712F168}" type="presOf" srcId="{7C4B9019-0389-440A-8C9B-6C1CEE5E69A4}" destId="{34D39956-0F8E-4621-98D8-5B01B793986D}" srcOrd="0" destOrd="0" presId="urn:microsoft.com/office/officeart/2005/8/layout/funnel1"/>
    <dgm:cxn modelId="{B056372C-1FE0-4BF0-9F0F-C2A820B0B312}" srcId="{CF929FEA-E5C0-4086-904E-D97B72E5CF0F}" destId="{E0E0C3BA-21DB-4E32-8B8D-39EF912C77B3}" srcOrd="3" destOrd="0" parTransId="{13B29F80-E36E-4D0D-97A5-DEEA169144B2}" sibTransId="{C0543877-A218-485B-95EF-910E1F504874}"/>
    <dgm:cxn modelId="{22063323-1E2E-4A35-9783-E89881044245}" type="presOf" srcId="{CF929FEA-E5C0-4086-904E-D97B72E5CF0F}" destId="{3E398000-F753-40EF-9BF6-411BCE9337C2}" srcOrd="0" destOrd="0" presId="urn:microsoft.com/office/officeart/2005/8/layout/funnel1"/>
    <dgm:cxn modelId="{65ACEF0B-9AD9-4093-950A-C6EE14278061}" type="presOf" srcId="{443BF80D-795B-489E-8AED-6E7C58E4AD18}" destId="{9FAD7717-7EC8-4D2F-9D61-E911C6AC57DE}" srcOrd="0" destOrd="0" presId="urn:microsoft.com/office/officeart/2005/8/layout/funnel1"/>
    <dgm:cxn modelId="{40AE5562-B03A-4D97-B25F-6FCFE9861B6A}" srcId="{CF929FEA-E5C0-4086-904E-D97B72E5CF0F}" destId="{443BF80D-795B-489E-8AED-6E7C58E4AD18}" srcOrd="0" destOrd="0" parTransId="{B3EEF8C4-27EC-485B-A67D-1DA3CC05DDA3}" sibTransId="{EF5A5B06-439F-42AB-A50E-F170FA1B0067}"/>
    <dgm:cxn modelId="{4FDEFF56-0E75-40AF-BAE3-6519AD95FC42}" type="presOf" srcId="{C2EC977D-FE7C-492A-8BE1-CC7D63C51670}" destId="{973DC1DF-F0CC-4AE4-A864-EFEB11A15852}" srcOrd="0" destOrd="0" presId="urn:microsoft.com/office/officeart/2005/8/layout/funnel1"/>
    <dgm:cxn modelId="{2E5FDA01-C120-4B37-8F1A-3C536E9AA88F}" srcId="{CF929FEA-E5C0-4086-904E-D97B72E5CF0F}" destId="{7C4B9019-0389-440A-8C9B-6C1CEE5E69A4}" srcOrd="1" destOrd="0" parTransId="{C3DC75EB-3185-49C9-BADA-468A2078CD8C}" sibTransId="{0DD1370B-E120-42D5-B38F-4FCD4DBF7F03}"/>
    <dgm:cxn modelId="{EA51D07B-29BB-4E7A-BC17-8C3DB5736516}" srcId="{CF929FEA-E5C0-4086-904E-D97B72E5CF0F}" destId="{C2EC977D-FE7C-492A-8BE1-CC7D63C51670}" srcOrd="2" destOrd="0" parTransId="{83A1F90A-2641-4A67-9192-11FE66DA27E1}" sibTransId="{B74A4BA1-022A-4714-A0FA-0D859C8953C5}"/>
    <dgm:cxn modelId="{A836E9F5-CDB4-4062-ADC7-AADC264C1A9D}" type="presParOf" srcId="{3E398000-F753-40EF-9BF6-411BCE9337C2}" destId="{97D32210-0B52-48EB-818D-C29B00F9B460}" srcOrd="0" destOrd="0" presId="urn:microsoft.com/office/officeart/2005/8/layout/funnel1"/>
    <dgm:cxn modelId="{D3F27DE0-FD25-4085-8463-270B643E03B2}" type="presParOf" srcId="{3E398000-F753-40EF-9BF6-411BCE9337C2}" destId="{0F33DB8B-3B85-445F-92AE-914C7875792D}" srcOrd="1" destOrd="0" presId="urn:microsoft.com/office/officeart/2005/8/layout/funnel1"/>
    <dgm:cxn modelId="{879BA3BD-4439-4F86-95AA-6FEBD92F8D9A}" type="presParOf" srcId="{3E398000-F753-40EF-9BF6-411BCE9337C2}" destId="{88EF4301-D6C0-4724-875B-5812A81287B0}" srcOrd="2" destOrd="0" presId="urn:microsoft.com/office/officeart/2005/8/layout/funnel1"/>
    <dgm:cxn modelId="{735AF156-7695-407E-B1B2-CDABD710189D}" type="presParOf" srcId="{3E398000-F753-40EF-9BF6-411BCE9337C2}" destId="{973DC1DF-F0CC-4AE4-A864-EFEB11A15852}" srcOrd="3" destOrd="0" presId="urn:microsoft.com/office/officeart/2005/8/layout/funnel1"/>
    <dgm:cxn modelId="{741AB393-E740-4881-831C-E1F60D8D2FEC}" type="presParOf" srcId="{3E398000-F753-40EF-9BF6-411BCE9337C2}" destId="{34D39956-0F8E-4621-98D8-5B01B793986D}" srcOrd="4" destOrd="0" presId="urn:microsoft.com/office/officeart/2005/8/layout/funnel1"/>
    <dgm:cxn modelId="{87FA3787-8C8B-4B90-90C6-B0919D318340}" type="presParOf" srcId="{3E398000-F753-40EF-9BF6-411BCE9337C2}" destId="{9FAD7717-7EC8-4D2F-9D61-E911C6AC57DE}" srcOrd="5" destOrd="0" presId="urn:microsoft.com/office/officeart/2005/8/layout/funnel1"/>
    <dgm:cxn modelId="{D78E8788-07D2-4D17-B721-62C50C9795D8}" type="presParOf" srcId="{3E398000-F753-40EF-9BF6-411BCE9337C2}" destId="{03AB429F-6414-4933-86FE-37B97D679078}" srcOrd="6" destOrd="0" presId="urn:microsoft.com/office/officeart/2005/8/layout/funnel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F929FEA-E5C0-4086-904E-D97B72E5CF0F}" type="doc">
      <dgm:prSet loTypeId="urn:microsoft.com/office/officeart/2005/8/layout/funnel1" loCatId="process" qsTypeId="urn:microsoft.com/office/officeart/2005/8/quickstyle/simple1" qsCatId="simple" csTypeId="urn:microsoft.com/office/officeart/2005/8/colors/colorful5" csCatId="colorful" phldr="1"/>
      <dgm:spPr/>
      <dgm:t>
        <a:bodyPr/>
        <a:lstStyle/>
        <a:p>
          <a:endParaRPr lang="zh-CN" altLang="en-US"/>
        </a:p>
      </dgm:t>
    </dgm:pt>
    <dgm:pt modelId="{443BF80D-795B-489E-8AED-6E7C58E4AD18}">
      <dgm:prSet phldrT="[文本]"/>
      <dgm:spPr/>
      <dgm:t>
        <a:bodyPr/>
        <a:lstStyle/>
        <a:p>
          <a:pPr>
            <a:lnSpc>
              <a:spcPct val="100000"/>
            </a:lnSpc>
            <a:spcBef>
              <a:spcPts val="0"/>
            </a:spcBef>
            <a:spcAft>
              <a:spcPts val="0"/>
            </a:spcAft>
          </a:pPr>
          <a:r>
            <a:rPr lang="zh-CN" altLang="en-US" smtClean="0"/>
            <a:t>成员</a:t>
          </a:r>
          <a:r>
            <a:rPr lang="zh-CN" altLang="zh-CN" smtClean="0"/>
            <a:t>行为方式</a:t>
          </a:r>
          <a:endParaRPr lang="zh-CN" altLang="en-US" dirty="0"/>
        </a:p>
      </dgm:t>
    </dgm:pt>
    <dgm:pt modelId="{B3EEF8C4-27EC-485B-A67D-1DA3CC05DDA3}" type="parTrans" cxnId="{40AE5562-B03A-4D97-B25F-6FCFE9861B6A}">
      <dgm:prSet/>
      <dgm:spPr/>
      <dgm:t>
        <a:bodyPr/>
        <a:lstStyle/>
        <a:p>
          <a:endParaRPr lang="zh-CN" altLang="en-US"/>
        </a:p>
      </dgm:t>
    </dgm:pt>
    <dgm:pt modelId="{EF5A5B06-439F-42AB-A50E-F170FA1B0067}" type="sibTrans" cxnId="{40AE5562-B03A-4D97-B25F-6FCFE9861B6A}">
      <dgm:prSet/>
      <dgm:spPr/>
      <dgm:t>
        <a:bodyPr/>
        <a:lstStyle/>
        <a:p>
          <a:endParaRPr lang="zh-CN" altLang="en-US"/>
        </a:p>
      </dgm:t>
    </dgm:pt>
    <dgm:pt modelId="{E0E0C3BA-21DB-4E32-8B8D-39EF912C77B3}">
      <dgm:prSet phldrT="[文本]"/>
      <dgm:spPr/>
      <dgm:t>
        <a:bodyPr/>
        <a:lstStyle/>
        <a:p>
          <a:pPr>
            <a:lnSpc>
              <a:spcPct val="100000"/>
            </a:lnSpc>
            <a:spcBef>
              <a:spcPts val="0"/>
            </a:spcBef>
            <a:spcAft>
              <a:spcPts val="0"/>
            </a:spcAft>
          </a:pPr>
          <a:r>
            <a:rPr lang="zh-CN" altLang="en-US" smtClean="0"/>
            <a:t>文化环境</a:t>
          </a:r>
          <a:endParaRPr lang="zh-CN" altLang="en-US" dirty="0"/>
        </a:p>
      </dgm:t>
    </dgm:pt>
    <dgm:pt modelId="{13B29F80-E36E-4D0D-97A5-DEEA169144B2}" type="parTrans" cxnId="{B056372C-1FE0-4BF0-9F0F-C2A820B0B312}">
      <dgm:prSet/>
      <dgm:spPr/>
      <dgm:t>
        <a:bodyPr/>
        <a:lstStyle/>
        <a:p>
          <a:endParaRPr lang="zh-CN" altLang="en-US"/>
        </a:p>
      </dgm:t>
    </dgm:pt>
    <dgm:pt modelId="{C0543877-A218-485B-95EF-910E1F504874}" type="sibTrans" cxnId="{B056372C-1FE0-4BF0-9F0F-C2A820B0B312}">
      <dgm:prSet/>
      <dgm:spPr/>
      <dgm:t>
        <a:bodyPr/>
        <a:lstStyle/>
        <a:p>
          <a:endParaRPr lang="zh-CN" altLang="en-US"/>
        </a:p>
      </dgm:t>
    </dgm:pt>
    <dgm:pt modelId="{C39F48F4-09B3-4226-935C-C790A608C4A5}">
      <dgm:prSet phldrT="[文本]"/>
      <dgm:spPr/>
      <dgm:t>
        <a:bodyPr/>
        <a:lstStyle/>
        <a:p>
          <a:pPr>
            <a:lnSpc>
              <a:spcPct val="100000"/>
            </a:lnSpc>
            <a:spcBef>
              <a:spcPts val="0"/>
            </a:spcBef>
            <a:spcAft>
              <a:spcPts val="0"/>
            </a:spcAft>
          </a:pPr>
          <a:r>
            <a:rPr lang="zh-CN" altLang="en-US" smtClean="0"/>
            <a:t>信仰、价值观</a:t>
          </a:r>
          <a:endParaRPr lang="zh-CN" altLang="en-US" dirty="0"/>
        </a:p>
      </dgm:t>
    </dgm:pt>
    <dgm:pt modelId="{A6EDA0A5-6D45-478F-9B0D-1E994861FB13}" type="parTrans" cxnId="{578857D2-23D5-4182-AB27-E8D035DE5AF4}">
      <dgm:prSet/>
      <dgm:spPr/>
      <dgm:t>
        <a:bodyPr/>
        <a:lstStyle/>
        <a:p>
          <a:endParaRPr lang="zh-CN" altLang="en-US"/>
        </a:p>
      </dgm:t>
    </dgm:pt>
    <dgm:pt modelId="{27C336C0-B022-487E-8351-86FD60B214F1}" type="sibTrans" cxnId="{578857D2-23D5-4182-AB27-E8D035DE5AF4}">
      <dgm:prSet/>
      <dgm:spPr/>
      <dgm:t>
        <a:bodyPr/>
        <a:lstStyle/>
        <a:p>
          <a:endParaRPr lang="zh-CN" altLang="en-US"/>
        </a:p>
      </dgm:t>
    </dgm:pt>
    <dgm:pt modelId="{3990976A-3D5B-4AA8-90C3-4476678F2D9E}">
      <dgm:prSet phldrT="[文本]"/>
      <dgm:spPr/>
      <dgm:t>
        <a:bodyPr/>
        <a:lstStyle/>
        <a:p>
          <a:pPr>
            <a:lnSpc>
              <a:spcPct val="100000"/>
            </a:lnSpc>
            <a:spcBef>
              <a:spcPts val="0"/>
            </a:spcBef>
            <a:spcAft>
              <a:spcPts val="0"/>
            </a:spcAft>
          </a:pPr>
          <a:r>
            <a:rPr lang="zh-CN" altLang="en-US" smtClean="0"/>
            <a:t>准则</a:t>
          </a:r>
          <a:endParaRPr lang="zh-CN" altLang="en-US" dirty="0"/>
        </a:p>
      </dgm:t>
    </dgm:pt>
    <dgm:pt modelId="{07CCEF35-7617-40C6-B6EC-E710BEFC7BEE}" type="parTrans" cxnId="{A11B200C-9983-4F44-873F-F6AB8CB42556}">
      <dgm:prSet/>
      <dgm:spPr/>
      <dgm:t>
        <a:bodyPr/>
        <a:lstStyle/>
        <a:p>
          <a:endParaRPr lang="zh-CN" altLang="en-US"/>
        </a:p>
      </dgm:t>
    </dgm:pt>
    <dgm:pt modelId="{163A4788-B912-4E6B-A862-0659D0CB8371}" type="sibTrans" cxnId="{A11B200C-9983-4F44-873F-F6AB8CB42556}">
      <dgm:prSet/>
      <dgm:spPr/>
      <dgm:t>
        <a:bodyPr/>
        <a:lstStyle/>
        <a:p>
          <a:endParaRPr lang="zh-CN" altLang="en-US"/>
        </a:p>
      </dgm:t>
    </dgm:pt>
    <dgm:pt modelId="{3E398000-F753-40EF-9BF6-411BCE9337C2}" type="pres">
      <dgm:prSet presAssocID="{CF929FEA-E5C0-4086-904E-D97B72E5CF0F}" presName="Name0" presStyleCnt="0">
        <dgm:presLayoutVars>
          <dgm:chMax val="4"/>
          <dgm:resizeHandles val="exact"/>
        </dgm:presLayoutVars>
      </dgm:prSet>
      <dgm:spPr/>
      <dgm:t>
        <a:bodyPr/>
        <a:lstStyle/>
        <a:p>
          <a:endParaRPr lang="zh-CN" altLang="en-US"/>
        </a:p>
      </dgm:t>
    </dgm:pt>
    <dgm:pt modelId="{97D32210-0B52-48EB-818D-C29B00F9B460}" type="pres">
      <dgm:prSet presAssocID="{CF929FEA-E5C0-4086-904E-D97B72E5CF0F}" presName="ellipse" presStyleLbl="trBgShp" presStyleIdx="0" presStyleCnt="1"/>
      <dgm:spPr/>
      <dgm:t>
        <a:bodyPr/>
        <a:lstStyle/>
        <a:p>
          <a:endParaRPr lang="zh-CN" altLang="en-US"/>
        </a:p>
      </dgm:t>
    </dgm:pt>
    <dgm:pt modelId="{0F33DB8B-3B85-445F-92AE-914C7875792D}" type="pres">
      <dgm:prSet presAssocID="{CF929FEA-E5C0-4086-904E-D97B72E5CF0F}" presName="arrow1" presStyleLbl="fgShp" presStyleIdx="0" presStyleCnt="1"/>
      <dgm:spPr/>
      <dgm:t>
        <a:bodyPr/>
        <a:lstStyle/>
        <a:p>
          <a:endParaRPr lang="zh-CN" altLang="en-US"/>
        </a:p>
      </dgm:t>
    </dgm:pt>
    <dgm:pt modelId="{88EF4301-D6C0-4724-875B-5812A81287B0}" type="pres">
      <dgm:prSet presAssocID="{CF929FEA-E5C0-4086-904E-D97B72E5CF0F}" presName="rectangle" presStyleLbl="revTx" presStyleIdx="0" presStyleCnt="1">
        <dgm:presLayoutVars>
          <dgm:bulletEnabled val="1"/>
        </dgm:presLayoutVars>
      </dgm:prSet>
      <dgm:spPr/>
      <dgm:t>
        <a:bodyPr/>
        <a:lstStyle/>
        <a:p>
          <a:endParaRPr lang="zh-CN" altLang="en-US"/>
        </a:p>
      </dgm:t>
    </dgm:pt>
    <dgm:pt modelId="{0A6530A6-E583-4419-9FCC-989158B11A35}" type="pres">
      <dgm:prSet presAssocID="{C39F48F4-09B3-4226-935C-C790A608C4A5}" presName="item1" presStyleLbl="node1" presStyleIdx="0" presStyleCnt="3">
        <dgm:presLayoutVars>
          <dgm:bulletEnabled val="1"/>
        </dgm:presLayoutVars>
      </dgm:prSet>
      <dgm:spPr/>
      <dgm:t>
        <a:bodyPr/>
        <a:lstStyle/>
        <a:p>
          <a:endParaRPr lang="zh-CN" altLang="en-US"/>
        </a:p>
      </dgm:t>
    </dgm:pt>
    <dgm:pt modelId="{6026B9FC-AB86-411B-A182-DD5BA0F0A6B3}" type="pres">
      <dgm:prSet presAssocID="{3990976A-3D5B-4AA8-90C3-4476678F2D9E}" presName="item2" presStyleLbl="node1" presStyleIdx="1" presStyleCnt="3">
        <dgm:presLayoutVars>
          <dgm:bulletEnabled val="1"/>
        </dgm:presLayoutVars>
      </dgm:prSet>
      <dgm:spPr/>
      <dgm:t>
        <a:bodyPr/>
        <a:lstStyle/>
        <a:p>
          <a:endParaRPr lang="zh-CN" altLang="en-US"/>
        </a:p>
      </dgm:t>
    </dgm:pt>
    <dgm:pt modelId="{9FAD7717-7EC8-4D2F-9D61-E911C6AC57DE}" type="pres">
      <dgm:prSet presAssocID="{E0E0C3BA-21DB-4E32-8B8D-39EF912C77B3}" presName="item3" presStyleLbl="node1" presStyleIdx="2" presStyleCnt="3">
        <dgm:presLayoutVars>
          <dgm:bulletEnabled val="1"/>
        </dgm:presLayoutVars>
      </dgm:prSet>
      <dgm:spPr/>
      <dgm:t>
        <a:bodyPr/>
        <a:lstStyle/>
        <a:p>
          <a:endParaRPr lang="zh-CN" altLang="en-US"/>
        </a:p>
      </dgm:t>
    </dgm:pt>
    <dgm:pt modelId="{03AB429F-6414-4933-86FE-37B97D679078}" type="pres">
      <dgm:prSet presAssocID="{CF929FEA-E5C0-4086-904E-D97B72E5CF0F}" presName="funnel" presStyleLbl="trAlignAcc1" presStyleIdx="0" presStyleCnt="1"/>
      <dgm:spPr/>
      <dgm:t>
        <a:bodyPr/>
        <a:lstStyle/>
        <a:p>
          <a:endParaRPr lang="zh-CN" altLang="en-US"/>
        </a:p>
      </dgm:t>
    </dgm:pt>
  </dgm:ptLst>
  <dgm:cxnLst>
    <dgm:cxn modelId="{B7E52EB1-EA21-454B-B04F-66F7038A1DEF}" type="presOf" srcId="{E0E0C3BA-21DB-4E32-8B8D-39EF912C77B3}" destId="{88EF4301-D6C0-4724-875B-5812A81287B0}" srcOrd="0" destOrd="0" presId="urn:microsoft.com/office/officeart/2005/8/layout/funnel1"/>
    <dgm:cxn modelId="{7E7BD2C8-C29E-48CD-A2E4-818580F24753}" type="presOf" srcId="{443BF80D-795B-489E-8AED-6E7C58E4AD18}" destId="{9FAD7717-7EC8-4D2F-9D61-E911C6AC57DE}" srcOrd="0" destOrd="0" presId="urn:microsoft.com/office/officeart/2005/8/layout/funnel1"/>
    <dgm:cxn modelId="{5454AC78-2515-444A-B421-83FC6A085814}" type="presOf" srcId="{C39F48F4-09B3-4226-935C-C790A608C4A5}" destId="{6026B9FC-AB86-411B-A182-DD5BA0F0A6B3}" srcOrd="0" destOrd="0" presId="urn:microsoft.com/office/officeart/2005/8/layout/funnel1"/>
    <dgm:cxn modelId="{44EF8EED-FDB4-4766-8A0A-5C4157EC23DB}" type="presOf" srcId="{3990976A-3D5B-4AA8-90C3-4476678F2D9E}" destId="{0A6530A6-E583-4419-9FCC-989158B11A35}" srcOrd="0" destOrd="0" presId="urn:microsoft.com/office/officeart/2005/8/layout/funnel1"/>
    <dgm:cxn modelId="{A11B200C-9983-4F44-873F-F6AB8CB42556}" srcId="{CF929FEA-E5C0-4086-904E-D97B72E5CF0F}" destId="{3990976A-3D5B-4AA8-90C3-4476678F2D9E}" srcOrd="2" destOrd="0" parTransId="{07CCEF35-7617-40C6-B6EC-E710BEFC7BEE}" sibTransId="{163A4788-B912-4E6B-A862-0659D0CB8371}"/>
    <dgm:cxn modelId="{B056372C-1FE0-4BF0-9F0F-C2A820B0B312}" srcId="{CF929FEA-E5C0-4086-904E-D97B72E5CF0F}" destId="{E0E0C3BA-21DB-4E32-8B8D-39EF912C77B3}" srcOrd="3" destOrd="0" parTransId="{13B29F80-E36E-4D0D-97A5-DEEA169144B2}" sibTransId="{C0543877-A218-485B-95EF-910E1F504874}"/>
    <dgm:cxn modelId="{22063323-1E2E-4A35-9783-E89881044245}" type="presOf" srcId="{CF929FEA-E5C0-4086-904E-D97B72E5CF0F}" destId="{3E398000-F753-40EF-9BF6-411BCE9337C2}" srcOrd="0" destOrd="0" presId="urn:microsoft.com/office/officeart/2005/8/layout/funnel1"/>
    <dgm:cxn modelId="{40AE5562-B03A-4D97-B25F-6FCFE9861B6A}" srcId="{CF929FEA-E5C0-4086-904E-D97B72E5CF0F}" destId="{443BF80D-795B-489E-8AED-6E7C58E4AD18}" srcOrd="0" destOrd="0" parTransId="{B3EEF8C4-27EC-485B-A67D-1DA3CC05DDA3}" sibTransId="{EF5A5B06-439F-42AB-A50E-F170FA1B0067}"/>
    <dgm:cxn modelId="{578857D2-23D5-4182-AB27-E8D035DE5AF4}" srcId="{CF929FEA-E5C0-4086-904E-D97B72E5CF0F}" destId="{C39F48F4-09B3-4226-935C-C790A608C4A5}" srcOrd="1" destOrd="0" parTransId="{A6EDA0A5-6D45-478F-9B0D-1E994861FB13}" sibTransId="{27C336C0-B022-487E-8351-86FD60B214F1}"/>
    <dgm:cxn modelId="{A836E9F5-CDB4-4062-ADC7-AADC264C1A9D}" type="presParOf" srcId="{3E398000-F753-40EF-9BF6-411BCE9337C2}" destId="{97D32210-0B52-48EB-818D-C29B00F9B460}" srcOrd="0" destOrd="0" presId="urn:microsoft.com/office/officeart/2005/8/layout/funnel1"/>
    <dgm:cxn modelId="{D3F27DE0-FD25-4085-8463-270B643E03B2}" type="presParOf" srcId="{3E398000-F753-40EF-9BF6-411BCE9337C2}" destId="{0F33DB8B-3B85-445F-92AE-914C7875792D}" srcOrd="1" destOrd="0" presId="urn:microsoft.com/office/officeart/2005/8/layout/funnel1"/>
    <dgm:cxn modelId="{879BA3BD-4439-4F86-95AA-6FEBD92F8D9A}" type="presParOf" srcId="{3E398000-F753-40EF-9BF6-411BCE9337C2}" destId="{88EF4301-D6C0-4724-875B-5812A81287B0}" srcOrd="2" destOrd="0" presId="urn:microsoft.com/office/officeart/2005/8/layout/funnel1"/>
    <dgm:cxn modelId="{2C09E510-18A2-47CE-8AB7-F52EFEB7C05C}" type="presParOf" srcId="{3E398000-F753-40EF-9BF6-411BCE9337C2}" destId="{0A6530A6-E583-4419-9FCC-989158B11A35}" srcOrd="3" destOrd="0" presId="urn:microsoft.com/office/officeart/2005/8/layout/funnel1"/>
    <dgm:cxn modelId="{04A50E54-47DE-434A-AD8A-E88B5467E01D}" type="presParOf" srcId="{3E398000-F753-40EF-9BF6-411BCE9337C2}" destId="{6026B9FC-AB86-411B-A182-DD5BA0F0A6B3}" srcOrd="4" destOrd="0" presId="urn:microsoft.com/office/officeart/2005/8/layout/funnel1"/>
    <dgm:cxn modelId="{8C2324D0-E8B2-4B9E-9B3D-A869732FBD56}" type="presParOf" srcId="{3E398000-F753-40EF-9BF6-411BCE9337C2}" destId="{9FAD7717-7EC8-4D2F-9D61-E911C6AC57DE}" srcOrd="5" destOrd="0" presId="urn:microsoft.com/office/officeart/2005/8/layout/funnel1"/>
    <dgm:cxn modelId="{D78E8788-07D2-4D17-B721-62C50C9795D8}" type="presParOf" srcId="{3E398000-F753-40EF-9BF6-411BCE9337C2}" destId="{03AB429F-6414-4933-86FE-37B97D679078}" srcOrd="6" destOrd="0" presId="urn:microsoft.com/office/officeart/2005/8/layout/funnel1"/>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F485EB8-36D7-41AC-9050-8736A90C2B41}" type="doc">
      <dgm:prSet loTypeId="urn:microsoft.com/office/officeart/2009/layout/ReverseList" loCatId="relationship" qsTypeId="urn:microsoft.com/office/officeart/2005/8/quickstyle/simple1" qsCatId="simple" csTypeId="urn:microsoft.com/office/officeart/2005/8/colors/colorful5" csCatId="colorful" phldr="1"/>
      <dgm:spPr/>
      <dgm:t>
        <a:bodyPr/>
        <a:lstStyle/>
        <a:p>
          <a:endParaRPr lang="zh-CN" altLang="en-US"/>
        </a:p>
      </dgm:t>
    </dgm:pt>
    <dgm:pt modelId="{1F127E45-20D8-426D-A44E-A1B74DCCE036}">
      <dgm:prSet phldrT="[文本]"/>
      <dgm:spPr/>
      <dgm:t>
        <a:bodyPr/>
        <a:lstStyle/>
        <a:p>
          <a:pPr>
            <a:lnSpc>
              <a:spcPct val="100000"/>
            </a:lnSpc>
            <a:spcBef>
              <a:spcPts val="0"/>
            </a:spcBef>
            <a:spcAft>
              <a:spcPts val="0"/>
            </a:spcAft>
          </a:pPr>
          <a:r>
            <a:rPr lang="zh-CN" altLang="en-US" dirty="0" smtClean="0"/>
            <a:t>一般环境</a:t>
          </a:r>
          <a:endParaRPr lang="zh-CN" altLang="en-US" dirty="0"/>
        </a:p>
      </dgm:t>
    </dgm:pt>
    <dgm:pt modelId="{661079C6-7765-4527-B4FA-DE75060D1C4B}" type="parTrans" cxnId="{B7027500-4348-4982-B673-9AB883C2A1D9}">
      <dgm:prSet/>
      <dgm:spPr/>
      <dgm:t>
        <a:bodyPr/>
        <a:lstStyle/>
        <a:p>
          <a:endParaRPr lang="zh-CN" altLang="en-US"/>
        </a:p>
      </dgm:t>
    </dgm:pt>
    <dgm:pt modelId="{0F43471D-CDF8-4AEE-9FC7-0C92F2AB4D76}" type="sibTrans" cxnId="{B7027500-4348-4982-B673-9AB883C2A1D9}">
      <dgm:prSet/>
      <dgm:spPr/>
      <dgm:t>
        <a:bodyPr/>
        <a:lstStyle/>
        <a:p>
          <a:endParaRPr lang="zh-CN" altLang="en-US"/>
        </a:p>
      </dgm:t>
    </dgm:pt>
    <dgm:pt modelId="{589D82A2-6D86-467A-80EE-C207FD01BA54}">
      <dgm:prSet phldrT="[文本]"/>
      <dgm:spPr/>
      <dgm:t>
        <a:bodyPr/>
        <a:lstStyle/>
        <a:p>
          <a:pPr>
            <a:lnSpc>
              <a:spcPct val="100000"/>
            </a:lnSpc>
            <a:spcBef>
              <a:spcPts val="0"/>
            </a:spcBef>
            <a:spcAft>
              <a:spcPts val="0"/>
            </a:spcAft>
          </a:pPr>
          <a:r>
            <a:rPr lang="zh-CN" altLang="en-US" dirty="0" smtClean="0"/>
            <a:t>具体环境</a:t>
          </a:r>
          <a:endParaRPr lang="zh-CN" altLang="en-US" dirty="0"/>
        </a:p>
      </dgm:t>
    </dgm:pt>
    <dgm:pt modelId="{D1A72439-BA0B-44AB-A42E-963F82EFB11A}" type="parTrans" cxnId="{AC28DACD-1B77-44EF-96E2-0A3CC9ABB49F}">
      <dgm:prSet/>
      <dgm:spPr/>
      <dgm:t>
        <a:bodyPr/>
        <a:lstStyle/>
        <a:p>
          <a:endParaRPr lang="zh-CN" altLang="en-US"/>
        </a:p>
      </dgm:t>
    </dgm:pt>
    <dgm:pt modelId="{5C4937B9-74C5-48DB-B8E8-69422118D450}" type="sibTrans" cxnId="{AC28DACD-1B77-44EF-96E2-0A3CC9ABB49F}">
      <dgm:prSet/>
      <dgm:spPr/>
      <dgm:t>
        <a:bodyPr/>
        <a:lstStyle/>
        <a:p>
          <a:endParaRPr lang="zh-CN" altLang="en-US"/>
        </a:p>
      </dgm:t>
    </dgm:pt>
    <dgm:pt modelId="{8CDED79C-695C-42F7-9F79-7A07645E4580}" type="pres">
      <dgm:prSet presAssocID="{FF485EB8-36D7-41AC-9050-8736A90C2B41}" presName="Name0" presStyleCnt="0">
        <dgm:presLayoutVars>
          <dgm:chMax val="2"/>
          <dgm:chPref val="2"/>
          <dgm:animLvl val="lvl"/>
        </dgm:presLayoutVars>
      </dgm:prSet>
      <dgm:spPr/>
      <dgm:t>
        <a:bodyPr/>
        <a:lstStyle/>
        <a:p>
          <a:endParaRPr lang="zh-CN" altLang="en-US"/>
        </a:p>
      </dgm:t>
    </dgm:pt>
    <dgm:pt modelId="{03CE2542-DBA4-4733-93EF-5EA086C53807}" type="pres">
      <dgm:prSet presAssocID="{FF485EB8-36D7-41AC-9050-8736A90C2B41}" presName="LeftText" presStyleLbl="revTx" presStyleIdx="0" presStyleCnt="0">
        <dgm:presLayoutVars>
          <dgm:bulletEnabled val="1"/>
        </dgm:presLayoutVars>
      </dgm:prSet>
      <dgm:spPr/>
      <dgm:t>
        <a:bodyPr/>
        <a:lstStyle/>
        <a:p>
          <a:endParaRPr lang="zh-CN" altLang="en-US"/>
        </a:p>
      </dgm:t>
    </dgm:pt>
    <dgm:pt modelId="{E7A02BE0-1619-4B8D-9A83-98C82150B875}" type="pres">
      <dgm:prSet presAssocID="{FF485EB8-36D7-41AC-9050-8736A90C2B41}" presName="LeftNode" presStyleLbl="bgImgPlace1" presStyleIdx="0" presStyleCnt="2">
        <dgm:presLayoutVars>
          <dgm:chMax val="2"/>
          <dgm:chPref val="2"/>
        </dgm:presLayoutVars>
      </dgm:prSet>
      <dgm:spPr/>
      <dgm:t>
        <a:bodyPr/>
        <a:lstStyle/>
        <a:p>
          <a:endParaRPr lang="zh-CN" altLang="en-US"/>
        </a:p>
      </dgm:t>
    </dgm:pt>
    <dgm:pt modelId="{37EBABD6-710D-47B7-906A-4B1637A512F9}" type="pres">
      <dgm:prSet presAssocID="{FF485EB8-36D7-41AC-9050-8736A90C2B41}" presName="RightText" presStyleLbl="revTx" presStyleIdx="0" presStyleCnt="0">
        <dgm:presLayoutVars>
          <dgm:bulletEnabled val="1"/>
        </dgm:presLayoutVars>
      </dgm:prSet>
      <dgm:spPr/>
      <dgm:t>
        <a:bodyPr/>
        <a:lstStyle/>
        <a:p>
          <a:endParaRPr lang="zh-CN" altLang="en-US"/>
        </a:p>
      </dgm:t>
    </dgm:pt>
    <dgm:pt modelId="{189E8A34-6D3D-4C98-B211-88BB779D9CC6}" type="pres">
      <dgm:prSet presAssocID="{FF485EB8-36D7-41AC-9050-8736A90C2B41}" presName="RightNode" presStyleLbl="bgImgPlace1" presStyleIdx="1" presStyleCnt="2">
        <dgm:presLayoutVars>
          <dgm:chMax val="0"/>
          <dgm:chPref val="0"/>
        </dgm:presLayoutVars>
      </dgm:prSet>
      <dgm:spPr/>
      <dgm:t>
        <a:bodyPr/>
        <a:lstStyle/>
        <a:p>
          <a:endParaRPr lang="zh-CN" altLang="en-US"/>
        </a:p>
      </dgm:t>
    </dgm:pt>
    <dgm:pt modelId="{BBD9A277-8B0B-497E-BD49-880B4761F94F}" type="pres">
      <dgm:prSet presAssocID="{FF485EB8-36D7-41AC-9050-8736A90C2B41}" presName="TopArrow" presStyleLbl="node1" presStyleIdx="0" presStyleCnt="2"/>
      <dgm:spPr/>
      <dgm:t>
        <a:bodyPr/>
        <a:lstStyle/>
        <a:p>
          <a:endParaRPr lang="zh-CN" altLang="en-US"/>
        </a:p>
      </dgm:t>
    </dgm:pt>
    <dgm:pt modelId="{BE46D118-A9EB-4261-8806-B69179533B67}" type="pres">
      <dgm:prSet presAssocID="{FF485EB8-36D7-41AC-9050-8736A90C2B41}" presName="BottomArrow" presStyleLbl="node1" presStyleIdx="1" presStyleCnt="2"/>
      <dgm:spPr/>
      <dgm:t>
        <a:bodyPr/>
        <a:lstStyle/>
        <a:p>
          <a:endParaRPr lang="zh-CN" altLang="en-US"/>
        </a:p>
      </dgm:t>
    </dgm:pt>
  </dgm:ptLst>
  <dgm:cxnLst>
    <dgm:cxn modelId="{6FFF0187-79F4-4307-BAE3-FA2269D130E8}" type="presOf" srcId="{589D82A2-6D86-467A-80EE-C207FD01BA54}" destId="{189E8A34-6D3D-4C98-B211-88BB779D9CC6}" srcOrd="1" destOrd="0" presId="urn:microsoft.com/office/officeart/2009/layout/ReverseList"/>
    <dgm:cxn modelId="{20028C86-555F-421F-B15D-A014DDB87294}" type="presOf" srcId="{1F127E45-20D8-426D-A44E-A1B74DCCE036}" destId="{03CE2542-DBA4-4733-93EF-5EA086C53807}" srcOrd="0" destOrd="0" presId="urn:microsoft.com/office/officeart/2009/layout/ReverseList"/>
    <dgm:cxn modelId="{0926E3F2-21AB-4213-A624-4A86576C868A}" type="presOf" srcId="{1F127E45-20D8-426D-A44E-A1B74DCCE036}" destId="{E7A02BE0-1619-4B8D-9A83-98C82150B875}" srcOrd="1" destOrd="0" presId="urn:microsoft.com/office/officeart/2009/layout/ReverseList"/>
    <dgm:cxn modelId="{3404D660-0B99-4572-9767-97C2DD373619}" type="presOf" srcId="{FF485EB8-36D7-41AC-9050-8736A90C2B41}" destId="{8CDED79C-695C-42F7-9F79-7A07645E4580}" srcOrd="0" destOrd="0" presId="urn:microsoft.com/office/officeart/2009/layout/ReverseList"/>
    <dgm:cxn modelId="{C45A90F4-0208-4587-BEE1-FEA6EFA0B8CC}" type="presOf" srcId="{589D82A2-6D86-467A-80EE-C207FD01BA54}" destId="{37EBABD6-710D-47B7-906A-4B1637A512F9}" srcOrd="0" destOrd="0" presId="urn:microsoft.com/office/officeart/2009/layout/ReverseList"/>
    <dgm:cxn modelId="{B7027500-4348-4982-B673-9AB883C2A1D9}" srcId="{FF485EB8-36D7-41AC-9050-8736A90C2B41}" destId="{1F127E45-20D8-426D-A44E-A1B74DCCE036}" srcOrd="0" destOrd="0" parTransId="{661079C6-7765-4527-B4FA-DE75060D1C4B}" sibTransId="{0F43471D-CDF8-4AEE-9FC7-0C92F2AB4D76}"/>
    <dgm:cxn modelId="{AC28DACD-1B77-44EF-96E2-0A3CC9ABB49F}" srcId="{FF485EB8-36D7-41AC-9050-8736A90C2B41}" destId="{589D82A2-6D86-467A-80EE-C207FD01BA54}" srcOrd="1" destOrd="0" parTransId="{D1A72439-BA0B-44AB-A42E-963F82EFB11A}" sibTransId="{5C4937B9-74C5-48DB-B8E8-69422118D450}"/>
    <dgm:cxn modelId="{9859452F-CDA1-41D3-BA40-69AAC373971A}" type="presParOf" srcId="{8CDED79C-695C-42F7-9F79-7A07645E4580}" destId="{03CE2542-DBA4-4733-93EF-5EA086C53807}" srcOrd="0" destOrd="0" presId="urn:microsoft.com/office/officeart/2009/layout/ReverseList"/>
    <dgm:cxn modelId="{C1369725-29A6-4D92-89B0-7F406CD74156}" type="presParOf" srcId="{8CDED79C-695C-42F7-9F79-7A07645E4580}" destId="{E7A02BE0-1619-4B8D-9A83-98C82150B875}" srcOrd="1" destOrd="0" presId="urn:microsoft.com/office/officeart/2009/layout/ReverseList"/>
    <dgm:cxn modelId="{11F97D51-2165-40AF-BBF9-1FC0081F638F}" type="presParOf" srcId="{8CDED79C-695C-42F7-9F79-7A07645E4580}" destId="{37EBABD6-710D-47B7-906A-4B1637A512F9}" srcOrd="2" destOrd="0" presId="urn:microsoft.com/office/officeart/2009/layout/ReverseList"/>
    <dgm:cxn modelId="{E4A97AC8-7D11-403F-8225-BBD2F38EEB9D}" type="presParOf" srcId="{8CDED79C-695C-42F7-9F79-7A07645E4580}" destId="{189E8A34-6D3D-4C98-B211-88BB779D9CC6}" srcOrd="3" destOrd="0" presId="urn:microsoft.com/office/officeart/2009/layout/ReverseList"/>
    <dgm:cxn modelId="{00AC0A58-BDD5-44B3-8438-6859BCC3ED22}" type="presParOf" srcId="{8CDED79C-695C-42F7-9F79-7A07645E4580}" destId="{BBD9A277-8B0B-497E-BD49-880B4761F94F}" srcOrd="4" destOrd="0" presId="urn:microsoft.com/office/officeart/2009/layout/ReverseList"/>
    <dgm:cxn modelId="{05D9D193-7EC1-4EC0-9DD2-17AD8ECE25A2}" type="presParOf" srcId="{8CDED79C-695C-42F7-9F79-7A07645E4580}" destId="{BE46D118-A9EB-4261-8806-B69179533B67}" srcOrd="5" destOrd="0" presId="urn:microsoft.com/office/officeart/2009/layout/Reverse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D59D981-A9E6-4352-BC0D-C6FCB61CF092}" type="doc">
      <dgm:prSet loTypeId="urn:microsoft.com/office/officeart/2009/3/layout/OpposingIdeas" loCatId="relationship" qsTypeId="urn:microsoft.com/office/officeart/2005/8/quickstyle/simple3" qsCatId="simple" csTypeId="urn:microsoft.com/office/officeart/2005/8/colors/colorful5" csCatId="colorful" phldr="1"/>
      <dgm:spPr/>
      <dgm:t>
        <a:bodyPr/>
        <a:lstStyle/>
        <a:p>
          <a:endParaRPr lang="zh-CN" altLang="en-US"/>
        </a:p>
      </dgm:t>
    </dgm:pt>
    <dgm:pt modelId="{453C7493-A5C1-496F-B17D-876BC07C0497}">
      <dgm:prSet phldrT="[文本]" custT="1"/>
      <dgm:spPr/>
      <dgm:t>
        <a:bodyPr/>
        <a:lstStyle/>
        <a:p>
          <a:pPr>
            <a:lnSpc>
              <a:spcPct val="100000"/>
            </a:lnSpc>
            <a:spcBef>
              <a:spcPts val="0"/>
            </a:spcBef>
            <a:spcAft>
              <a:spcPts val="0"/>
            </a:spcAft>
          </a:pPr>
          <a:r>
            <a:rPr lang="zh-CN" altLang="en-US" sz="1400" b="1" dirty="0" smtClean="0"/>
            <a:t>定量脚本</a:t>
          </a:r>
          <a:endParaRPr lang="zh-CN" altLang="en-US" sz="1400" b="1" dirty="0"/>
        </a:p>
      </dgm:t>
    </dgm:pt>
    <dgm:pt modelId="{9B069FE0-4DEA-4111-8AC0-314803F8363E}" type="parTrans" cxnId="{2C3A7FA9-52CA-4F0C-97FC-3511728892FF}">
      <dgm:prSet/>
      <dgm:spPr/>
      <dgm:t>
        <a:bodyPr/>
        <a:lstStyle/>
        <a:p>
          <a:endParaRPr lang="zh-CN" altLang="en-US"/>
        </a:p>
      </dgm:t>
    </dgm:pt>
    <dgm:pt modelId="{6CF3ECD6-F963-4CB3-B8BD-8C463185F240}" type="sibTrans" cxnId="{2C3A7FA9-52CA-4F0C-97FC-3511728892FF}">
      <dgm:prSet/>
      <dgm:spPr/>
      <dgm:t>
        <a:bodyPr/>
        <a:lstStyle/>
        <a:p>
          <a:endParaRPr lang="zh-CN" altLang="en-US"/>
        </a:p>
      </dgm:t>
    </dgm:pt>
    <dgm:pt modelId="{51C41203-3D03-4C52-8B10-43A09CC64A24}">
      <dgm:prSet phldrT="[文本]"/>
      <dgm:spPr/>
      <dgm:t>
        <a:bodyPr/>
        <a:lstStyle/>
        <a:p>
          <a:pPr>
            <a:lnSpc>
              <a:spcPct val="100000"/>
            </a:lnSpc>
            <a:spcBef>
              <a:spcPts val="0"/>
            </a:spcBef>
            <a:spcAft>
              <a:spcPts val="0"/>
            </a:spcAft>
          </a:pPr>
          <a:r>
            <a:rPr lang="zh-CN" altLang="en-US" dirty="0" smtClean="0">
              <a:latin typeface="微软雅黑" panose="020B0503020204020204" pitchFamily="34" charset="-122"/>
              <a:ea typeface="微软雅黑" panose="020B0503020204020204" pitchFamily="34" charset="-122"/>
              <a:sym typeface="+mn-ea"/>
            </a:rPr>
            <a:t>定量建模</a:t>
          </a:r>
          <a:endParaRPr lang="zh-CN" altLang="en-US" dirty="0"/>
        </a:p>
      </dgm:t>
    </dgm:pt>
    <dgm:pt modelId="{E08AF77F-39DC-445C-B386-4BDC072D1D64}" type="parTrans" cxnId="{2A6B5D96-51A9-46C1-8977-CCF33A0F88FB}">
      <dgm:prSet/>
      <dgm:spPr/>
      <dgm:t>
        <a:bodyPr/>
        <a:lstStyle/>
        <a:p>
          <a:endParaRPr lang="zh-CN" altLang="en-US"/>
        </a:p>
      </dgm:t>
    </dgm:pt>
    <dgm:pt modelId="{EF9AAFCB-26ED-4B88-913B-A517E4EA7DB7}" type="sibTrans" cxnId="{2A6B5D96-51A9-46C1-8977-CCF33A0F88FB}">
      <dgm:prSet/>
      <dgm:spPr/>
      <dgm:t>
        <a:bodyPr/>
        <a:lstStyle/>
        <a:p>
          <a:endParaRPr lang="zh-CN" altLang="en-US"/>
        </a:p>
      </dgm:t>
    </dgm:pt>
    <dgm:pt modelId="{A1102CED-2700-4C93-AD7F-9903E565FF21}">
      <dgm:prSet phldrT="[文本]" custT="1"/>
      <dgm:spPr/>
      <dgm:t>
        <a:bodyPr/>
        <a:lstStyle/>
        <a:p>
          <a:pPr>
            <a:lnSpc>
              <a:spcPct val="100000"/>
            </a:lnSpc>
            <a:spcBef>
              <a:spcPts val="0"/>
            </a:spcBef>
            <a:spcAft>
              <a:spcPts val="0"/>
            </a:spcAft>
          </a:pPr>
          <a:r>
            <a:rPr lang="zh-CN" altLang="en-US" sz="1400" b="1" dirty="0" smtClean="0"/>
            <a:t>定性脚本</a:t>
          </a:r>
          <a:endParaRPr lang="zh-CN" altLang="en-US" sz="1400" b="1" dirty="0"/>
        </a:p>
      </dgm:t>
    </dgm:pt>
    <dgm:pt modelId="{74381FDB-A5ED-47DD-8425-F57546035923}" type="parTrans" cxnId="{19DB9EB5-8B7D-460F-9B1A-6F4E523F2F5A}">
      <dgm:prSet/>
      <dgm:spPr/>
      <dgm:t>
        <a:bodyPr/>
        <a:lstStyle/>
        <a:p>
          <a:endParaRPr lang="zh-CN" altLang="en-US"/>
        </a:p>
      </dgm:t>
    </dgm:pt>
    <dgm:pt modelId="{247CABBA-8C7D-4AAE-BD90-55C8FD0F7A47}" type="sibTrans" cxnId="{19DB9EB5-8B7D-460F-9B1A-6F4E523F2F5A}">
      <dgm:prSet/>
      <dgm:spPr/>
      <dgm:t>
        <a:bodyPr/>
        <a:lstStyle/>
        <a:p>
          <a:endParaRPr lang="zh-CN" altLang="en-US"/>
        </a:p>
      </dgm:t>
    </dgm:pt>
    <dgm:pt modelId="{CFCEA157-8F1A-44CF-8EDD-C9416CF2F4FE}">
      <dgm:prSet phldrT="[文本]"/>
      <dgm:spPr/>
      <dgm:t>
        <a:bodyPr/>
        <a:lstStyle/>
        <a:p>
          <a:pPr>
            <a:lnSpc>
              <a:spcPct val="100000"/>
            </a:lnSpc>
            <a:spcBef>
              <a:spcPts val="0"/>
            </a:spcBef>
            <a:spcAft>
              <a:spcPts val="0"/>
            </a:spcAft>
          </a:pPr>
          <a:r>
            <a:rPr lang="zh-CN" altLang="en-US" dirty="0" smtClean="0">
              <a:latin typeface="微软雅黑" panose="020B0503020204020204" pitchFamily="34" charset="-122"/>
              <a:ea typeface="微软雅黑" panose="020B0503020204020204" pitchFamily="34" charset="-122"/>
              <a:sym typeface="+mn-ea"/>
            </a:rPr>
            <a:t>通过人的思维、判断，识别重要的环境因素，分析它们之间的关系。</a:t>
          </a:r>
          <a:endParaRPr lang="zh-CN" altLang="en-US" dirty="0"/>
        </a:p>
      </dgm:t>
    </dgm:pt>
    <dgm:pt modelId="{5907D4EF-A861-43DE-B059-48371FB44DCE}" type="parTrans" cxnId="{7F26BDAD-7633-47C8-BDE7-B03563F7BDC9}">
      <dgm:prSet/>
      <dgm:spPr/>
      <dgm:t>
        <a:bodyPr/>
        <a:lstStyle/>
        <a:p>
          <a:endParaRPr lang="zh-CN" altLang="en-US"/>
        </a:p>
      </dgm:t>
    </dgm:pt>
    <dgm:pt modelId="{F9DB8141-3D39-41C6-9DA3-7BB6F49F57E1}" type="sibTrans" cxnId="{7F26BDAD-7633-47C8-BDE7-B03563F7BDC9}">
      <dgm:prSet/>
      <dgm:spPr/>
      <dgm:t>
        <a:bodyPr/>
        <a:lstStyle/>
        <a:p>
          <a:endParaRPr lang="zh-CN" altLang="en-US"/>
        </a:p>
      </dgm:t>
    </dgm:pt>
    <dgm:pt modelId="{CC7285BE-A253-4825-BFAC-E51501F9F344}">
      <dgm:prSet/>
      <dgm:spPr/>
      <dgm:t>
        <a:bodyPr/>
        <a:lstStyle/>
        <a:p>
          <a:pPr>
            <a:lnSpc>
              <a:spcPct val="100000"/>
            </a:lnSpc>
            <a:spcBef>
              <a:spcPct val="0"/>
            </a:spcBef>
            <a:spcAft>
              <a:spcPct val="0"/>
            </a:spcAft>
          </a:pPr>
          <a:r>
            <a:rPr lang="zh-CN" altLang="en-US" dirty="0" smtClean="0">
              <a:latin typeface="微软雅黑" panose="020B0503020204020204" pitchFamily="34" charset="-122"/>
              <a:ea typeface="微软雅黑" panose="020B0503020204020204" pitchFamily="34" charset="-122"/>
              <a:sym typeface="+mn-ea"/>
            </a:rPr>
            <a:t>借助计算机进行模拟运算</a:t>
          </a:r>
          <a:endParaRPr lang="zh-CN" altLang="en-US" dirty="0"/>
        </a:p>
      </dgm:t>
    </dgm:pt>
    <dgm:pt modelId="{01AB820D-D819-48EA-8FC3-72E7EE2466F0}" type="parTrans" cxnId="{EB0A0CFC-5CEB-4344-AA4D-9B55DADDB6AC}">
      <dgm:prSet/>
      <dgm:spPr/>
      <dgm:t>
        <a:bodyPr/>
        <a:lstStyle/>
        <a:p>
          <a:endParaRPr lang="zh-CN" altLang="en-US"/>
        </a:p>
      </dgm:t>
    </dgm:pt>
    <dgm:pt modelId="{39921DD8-1CA8-402C-B8CF-7FF93004F1B7}" type="sibTrans" cxnId="{EB0A0CFC-5CEB-4344-AA4D-9B55DADDB6AC}">
      <dgm:prSet/>
      <dgm:spPr/>
      <dgm:t>
        <a:bodyPr/>
        <a:lstStyle/>
        <a:p>
          <a:endParaRPr lang="zh-CN" altLang="en-US"/>
        </a:p>
      </dgm:t>
    </dgm:pt>
    <dgm:pt modelId="{78D30E3E-3098-4B94-970F-3AD512614270}">
      <dgm:prSet/>
      <dgm:spPr/>
      <dgm:t>
        <a:bodyPr/>
        <a:lstStyle/>
        <a:p>
          <a:pPr>
            <a:lnSpc>
              <a:spcPct val="100000"/>
            </a:lnSpc>
            <a:spcBef>
              <a:spcPct val="0"/>
            </a:spcBef>
            <a:spcAft>
              <a:spcPct val="0"/>
            </a:spcAft>
          </a:pPr>
          <a:r>
            <a:rPr lang="zh-CN" altLang="en-US" dirty="0" smtClean="0">
              <a:latin typeface="微软雅黑" panose="020B0503020204020204" pitchFamily="34" charset="-122"/>
              <a:ea typeface="微软雅黑" panose="020B0503020204020204" pitchFamily="34" charset="-122"/>
              <a:sym typeface="+mn-ea"/>
            </a:rPr>
            <a:t>基于人的思考，可以关注和识别因素的范围</a:t>
          </a:r>
          <a:r>
            <a:rPr lang="zh-CN" altLang="en-US" smtClean="0">
              <a:latin typeface="微软雅黑" panose="020B0503020204020204" pitchFamily="34" charset="-122"/>
              <a:ea typeface="微软雅黑" panose="020B0503020204020204" pitchFamily="34" charset="-122"/>
              <a:sym typeface="+mn-ea"/>
            </a:rPr>
            <a:t>十分宽广</a:t>
          </a:r>
          <a:endParaRPr lang="zh-CN" altLang="en-US" dirty="0" smtClean="0">
            <a:latin typeface="微软雅黑" panose="020B0503020204020204" pitchFamily="34" charset="-122"/>
            <a:ea typeface="微软雅黑" panose="020B0503020204020204" pitchFamily="34" charset="-122"/>
            <a:sym typeface="+mn-ea"/>
          </a:endParaRPr>
        </a:p>
      </dgm:t>
    </dgm:pt>
    <dgm:pt modelId="{9E7EAF63-5FBA-448D-AB21-B9FE1E27BDDC}" type="parTrans" cxnId="{0874733D-0B0F-4046-938A-3A57F3C39360}">
      <dgm:prSet/>
      <dgm:spPr/>
      <dgm:t>
        <a:bodyPr/>
        <a:lstStyle/>
        <a:p>
          <a:endParaRPr lang="zh-CN" altLang="en-US"/>
        </a:p>
      </dgm:t>
    </dgm:pt>
    <dgm:pt modelId="{23E47ED1-6782-4FE6-B016-6E3DEAA061CA}" type="sibTrans" cxnId="{0874733D-0B0F-4046-938A-3A57F3C39360}">
      <dgm:prSet/>
      <dgm:spPr/>
      <dgm:t>
        <a:bodyPr/>
        <a:lstStyle/>
        <a:p>
          <a:endParaRPr lang="zh-CN" altLang="en-US"/>
        </a:p>
      </dgm:t>
    </dgm:pt>
    <dgm:pt modelId="{F1C11705-A9CE-414C-97D1-09C1191FF279}">
      <dgm:prSet phldrT="[文本]"/>
      <dgm:spPr/>
      <dgm:t>
        <a:bodyPr/>
        <a:lstStyle/>
        <a:p>
          <a:pPr>
            <a:lnSpc>
              <a:spcPct val="100000"/>
            </a:lnSpc>
            <a:spcBef>
              <a:spcPct val="0"/>
            </a:spcBef>
            <a:spcAft>
              <a:spcPct val="0"/>
            </a:spcAft>
          </a:pPr>
          <a:r>
            <a:rPr lang="zh-CN" altLang="en-US" dirty="0" smtClean="0">
              <a:latin typeface="微软雅黑" panose="020B0503020204020204" pitchFamily="34" charset="-122"/>
              <a:ea typeface="微软雅黑" panose="020B0503020204020204" pitchFamily="34" charset="-122"/>
              <a:sym typeface="+mn-ea"/>
            </a:rPr>
            <a:t>选择和调整不同的参数从而产生不同的脚本。</a:t>
          </a:r>
          <a:endParaRPr lang="zh-CN" altLang="en-US" dirty="0"/>
        </a:p>
      </dgm:t>
    </dgm:pt>
    <dgm:pt modelId="{B3441087-BEE8-49AE-83FD-8094918F6973}" type="parTrans" cxnId="{94AD5B06-C66D-41A3-94AB-1D11F2FCDA2E}">
      <dgm:prSet/>
      <dgm:spPr/>
      <dgm:t>
        <a:bodyPr/>
        <a:lstStyle/>
        <a:p>
          <a:endParaRPr lang="zh-CN" altLang="en-US"/>
        </a:p>
      </dgm:t>
    </dgm:pt>
    <dgm:pt modelId="{7ECF25DA-BBEF-4136-9F11-DA40CDB02C1D}" type="sibTrans" cxnId="{94AD5B06-C66D-41A3-94AB-1D11F2FCDA2E}">
      <dgm:prSet/>
      <dgm:spPr/>
      <dgm:t>
        <a:bodyPr/>
        <a:lstStyle/>
        <a:p>
          <a:endParaRPr lang="zh-CN" altLang="en-US"/>
        </a:p>
      </dgm:t>
    </dgm:pt>
    <dgm:pt modelId="{676A305A-9E2E-423E-906F-5C107E0586C3}">
      <dgm:prSet/>
      <dgm:spPr/>
      <dgm:t>
        <a:bodyPr/>
        <a:lstStyle/>
        <a:p>
          <a:pPr>
            <a:lnSpc>
              <a:spcPct val="100000"/>
            </a:lnSpc>
            <a:spcBef>
              <a:spcPct val="0"/>
            </a:spcBef>
            <a:spcAft>
              <a:spcPct val="0"/>
            </a:spcAft>
          </a:pPr>
          <a:r>
            <a:rPr lang="zh-CN" altLang="en-US" dirty="0" smtClean="0">
              <a:latin typeface="微软雅黑" panose="020B0503020204020204" pitchFamily="34" charset="-122"/>
              <a:ea typeface="微软雅黑" panose="020B0503020204020204" pitchFamily="34" charset="-122"/>
              <a:sym typeface="+mn-ea"/>
            </a:rPr>
            <a:t>分析人员对每一个脚本的合理性和发生概率做出评估。</a:t>
          </a:r>
          <a:endParaRPr lang="zh-CN" altLang="en-US" dirty="0"/>
        </a:p>
      </dgm:t>
    </dgm:pt>
    <dgm:pt modelId="{F2A845D1-5021-4ADA-ABA8-F7E2357ABE81}" type="parTrans" cxnId="{57B5A852-71DD-49FA-A838-50DF5D8A4DB8}">
      <dgm:prSet/>
      <dgm:spPr/>
      <dgm:t>
        <a:bodyPr/>
        <a:lstStyle/>
        <a:p>
          <a:endParaRPr lang="zh-CN" altLang="en-US"/>
        </a:p>
      </dgm:t>
    </dgm:pt>
    <dgm:pt modelId="{95639DE4-FAEF-4B11-95EB-93ABB57950C7}" type="sibTrans" cxnId="{57B5A852-71DD-49FA-A838-50DF5D8A4DB8}">
      <dgm:prSet/>
      <dgm:spPr/>
      <dgm:t>
        <a:bodyPr/>
        <a:lstStyle/>
        <a:p>
          <a:endParaRPr lang="zh-CN" altLang="en-US"/>
        </a:p>
      </dgm:t>
    </dgm:pt>
    <dgm:pt modelId="{4EF632AC-0319-4AD0-ADC6-37CCC74E0B24}" type="pres">
      <dgm:prSet presAssocID="{9D59D981-A9E6-4352-BC0D-C6FCB61CF092}" presName="Name0" presStyleCnt="0">
        <dgm:presLayoutVars>
          <dgm:chMax val="2"/>
          <dgm:dir/>
          <dgm:animOne val="branch"/>
          <dgm:animLvl val="lvl"/>
          <dgm:resizeHandles val="exact"/>
        </dgm:presLayoutVars>
      </dgm:prSet>
      <dgm:spPr/>
      <dgm:t>
        <a:bodyPr/>
        <a:lstStyle/>
        <a:p>
          <a:endParaRPr lang="zh-CN" altLang="en-US"/>
        </a:p>
      </dgm:t>
    </dgm:pt>
    <dgm:pt modelId="{F2FC1466-A93B-4DA0-ADB1-670AB646F303}" type="pres">
      <dgm:prSet presAssocID="{9D59D981-A9E6-4352-BC0D-C6FCB61CF092}" presName="Background" presStyleLbl="node1" presStyleIdx="0" presStyleCnt="1" custLinFactNeighborY="1541"/>
      <dgm:spPr/>
      <dgm:t>
        <a:bodyPr/>
        <a:lstStyle/>
        <a:p>
          <a:endParaRPr lang="zh-CN" altLang="en-US"/>
        </a:p>
      </dgm:t>
    </dgm:pt>
    <dgm:pt modelId="{4C2A806A-A52A-482D-9E38-FE908434A6B5}" type="pres">
      <dgm:prSet presAssocID="{9D59D981-A9E6-4352-BC0D-C6FCB61CF092}" presName="Divider" presStyleLbl="callout" presStyleIdx="0" presStyleCnt="1"/>
      <dgm:spPr/>
      <dgm:t>
        <a:bodyPr/>
        <a:lstStyle/>
        <a:p>
          <a:endParaRPr lang="zh-CN" altLang="en-US"/>
        </a:p>
      </dgm:t>
    </dgm:pt>
    <dgm:pt modelId="{FF2942A0-9872-4E93-88B7-E00C2C894C73}" type="pres">
      <dgm:prSet presAssocID="{9D59D981-A9E6-4352-BC0D-C6FCB61CF092}" presName="ChildText1" presStyleLbl="revTx" presStyleIdx="0" presStyleCnt="0">
        <dgm:presLayoutVars>
          <dgm:chMax val="0"/>
          <dgm:chPref val="0"/>
          <dgm:bulletEnabled val="1"/>
        </dgm:presLayoutVars>
      </dgm:prSet>
      <dgm:spPr/>
      <dgm:t>
        <a:bodyPr/>
        <a:lstStyle/>
        <a:p>
          <a:endParaRPr lang="zh-CN" altLang="en-US"/>
        </a:p>
      </dgm:t>
    </dgm:pt>
    <dgm:pt modelId="{E8C6C206-27F4-4733-A390-480CCC7D4340}" type="pres">
      <dgm:prSet presAssocID="{9D59D981-A9E6-4352-BC0D-C6FCB61CF092}" presName="ChildText2" presStyleLbl="revTx" presStyleIdx="0" presStyleCnt="0">
        <dgm:presLayoutVars>
          <dgm:chMax val="0"/>
          <dgm:chPref val="0"/>
          <dgm:bulletEnabled val="1"/>
        </dgm:presLayoutVars>
      </dgm:prSet>
      <dgm:spPr/>
      <dgm:t>
        <a:bodyPr/>
        <a:lstStyle/>
        <a:p>
          <a:endParaRPr lang="zh-CN" altLang="en-US"/>
        </a:p>
      </dgm:t>
    </dgm:pt>
    <dgm:pt modelId="{C4F69CFF-8C5F-4F2F-8251-715EFAA8F830}" type="pres">
      <dgm:prSet presAssocID="{9D59D981-A9E6-4352-BC0D-C6FCB61CF092}" presName="ParentText1" presStyleLbl="revTx" presStyleIdx="0" presStyleCnt="0">
        <dgm:presLayoutVars>
          <dgm:chMax val="1"/>
          <dgm:chPref val="1"/>
        </dgm:presLayoutVars>
      </dgm:prSet>
      <dgm:spPr/>
      <dgm:t>
        <a:bodyPr/>
        <a:lstStyle/>
        <a:p>
          <a:endParaRPr lang="zh-CN" altLang="en-US"/>
        </a:p>
      </dgm:t>
    </dgm:pt>
    <dgm:pt modelId="{6BE5F366-78F6-43FE-8D69-8201092FE5A6}" type="pres">
      <dgm:prSet presAssocID="{9D59D981-A9E6-4352-BC0D-C6FCB61CF092}" presName="ParentShape1" presStyleLbl="alignImgPlace1" presStyleIdx="0" presStyleCnt="2">
        <dgm:presLayoutVars/>
      </dgm:prSet>
      <dgm:spPr/>
      <dgm:t>
        <a:bodyPr/>
        <a:lstStyle/>
        <a:p>
          <a:endParaRPr lang="zh-CN" altLang="en-US"/>
        </a:p>
      </dgm:t>
    </dgm:pt>
    <dgm:pt modelId="{123634DA-A763-41C8-9801-CAB9232E7E29}" type="pres">
      <dgm:prSet presAssocID="{9D59D981-A9E6-4352-BC0D-C6FCB61CF092}" presName="ParentText2" presStyleLbl="revTx" presStyleIdx="0" presStyleCnt="0">
        <dgm:presLayoutVars>
          <dgm:chMax val="1"/>
          <dgm:chPref val="1"/>
        </dgm:presLayoutVars>
      </dgm:prSet>
      <dgm:spPr/>
      <dgm:t>
        <a:bodyPr/>
        <a:lstStyle/>
        <a:p>
          <a:endParaRPr lang="zh-CN" altLang="en-US"/>
        </a:p>
      </dgm:t>
    </dgm:pt>
    <dgm:pt modelId="{BB703E39-3CE0-464C-9CF1-88D343A60594}" type="pres">
      <dgm:prSet presAssocID="{9D59D981-A9E6-4352-BC0D-C6FCB61CF092}" presName="ParentShape2" presStyleLbl="alignImgPlace1" presStyleIdx="1" presStyleCnt="2" custScaleY="84331" custLinFactNeighborY="-3156">
        <dgm:presLayoutVars/>
      </dgm:prSet>
      <dgm:spPr/>
      <dgm:t>
        <a:bodyPr/>
        <a:lstStyle/>
        <a:p>
          <a:endParaRPr lang="zh-CN" altLang="en-US"/>
        </a:p>
      </dgm:t>
    </dgm:pt>
  </dgm:ptLst>
  <dgm:cxnLst>
    <dgm:cxn modelId="{A9961C10-1539-4F2D-B17A-03023CA88702}" type="presOf" srcId="{CFCEA157-8F1A-44CF-8EDD-C9416CF2F4FE}" destId="{E8C6C206-27F4-4733-A390-480CCC7D4340}" srcOrd="0" destOrd="0" presId="urn:microsoft.com/office/officeart/2009/3/layout/OpposingIdeas"/>
    <dgm:cxn modelId="{94AD5B06-C66D-41A3-94AB-1D11F2FCDA2E}" srcId="{453C7493-A5C1-496F-B17D-876BC07C0497}" destId="{F1C11705-A9CE-414C-97D1-09C1191FF279}" srcOrd="1" destOrd="0" parTransId="{B3441087-BEE8-49AE-83FD-8094918F6973}" sibTransId="{7ECF25DA-BBEF-4136-9F11-DA40CDB02C1D}"/>
    <dgm:cxn modelId="{3F7FC879-7138-4C0D-A8A5-648B3193E3F1}" type="presOf" srcId="{676A305A-9E2E-423E-906F-5C107E0586C3}" destId="{FF2942A0-9872-4E93-88B7-E00C2C894C73}" srcOrd="0" destOrd="3" presId="urn:microsoft.com/office/officeart/2009/3/layout/OpposingIdeas"/>
    <dgm:cxn modelId="{EB0A0CFC-5CEB-4344-AA4D-9B55DADDB6AC}" srcId="{453C7493-A5C1-496F-B17D-876BC07C0497}" destId="{CC7285BE-A253-4825-BFAC-E51501F9F344}" srcOrd="2" destOrd="0" parTransId="{01AB820D-D819-48EA-8FC3-72E7EE2466F0}" sibTransId="{39921DD8-1CA8-402C-B8CF-7FF93004F1B7}"/>
    <dgm:cxn modelId="{3338382A-0F5E-4512-9570-27F1AF805270}" type="presOf" srcId="{453C7493-A5C1-496F-B17D-876BC07C0497}" destId="{6BE5F366-78F6-43FE-8D69-8201092FE5A6}" srcOrd="1" destOrd="0" presId="urn:microsoft.com/office/officeart/2009/3/layout/OpposingIdeas"/>
    <dgm:cxn modelId="{5E6EBB49-54DF-4F37-9B09-DA626EF8E3B3}" type="presOf" srcId="{453C7493-A5C1-496F-B17D-876BC07C0497}" destId="{C4F69CFF-8C5F-4F2F-8251-715EFAA8F830}" srcOrd="0" destOrd="0" presId="urn:microsoft.com/office/officeart/2009/3/layout/OpposingIdeas"/>
    <dgm:cxn modelId="{57B5A852-71DD-49FA-A838-50DF5D8A4DB8}" srcId="{453C7493-A5C1-496F-B17D-876BC07C0497}" destId="{676A305A-9E2E-423E-906F-5C107E0586C3}" srcOrd="3" destOrd="0" parTransId="{F2A845D1-5021-4ADA-ABA8-F7E2357ABE81}" sibTransId="{95639DE4-FAEF-4B11-95EB-93ABB57950C7}"/>
    <dgm:cxn modelId="{2FBEFCD9-E6D0-42E0-9B60-3DB686E83F48}" type="presOf" srcId="{51C41203-3D03-4C52-8B10-43A09CC64A24}" destId="{FF2942A0-9872-4E93-88B7-E00C2C894C73}" srcOrd="0" destOrd="0" presId="urn:microsoft.com/office/officeart/2009/3/layout/OpposingIdeas"/>
    <dgm:cxn modelId="{7F26BDAD-7633-47C8-BDE7-B03563F7BDC9}" srcId="{A1102CED-2700-4C93-AD7F-9903E565FF21}" destId="{CFCEA157-8F1A-44CF-8EDD-C9416CF2F4FE}" srcOrd="0" destOrd="0" parTransId="{5907D4EF-A861-43DE-B059-48371FB44DCE}" sibTransId="{F9DB8141-3D39-41C6-9DA3-7BB6F49F57E1}"/>
    <dgm:cxn modelId="{0874733D-0B0F-4046-938A-3A57F3C39360}" srcId="{A1102CED-2700-4C93-AD7F-9903E565FF21}" destId="{78D30E3E-3098-4B94-970F-3AD512614270}" srcOrd="1" destOrd="0" parTransId="{9E7EAF63-5FBA-448D-AB21-B9FE1E27BDDC}" sibTransId="{23E47ED1-6782-4FE6-B016-6E3DEAA061CA}"/>
    <dgm:cxn modelId="{CA355C03-E2E5-4B83-9B68-29C831E75CE2}" type="presOf" srcId="{F1C11705-A9CE-414C-97D1-09C1191FF279}" destId="{FF2942A0-9872-4E93-88B7-E00C2C894C73}" srcOrd="0" destOrd="1" presId="urn:microsoft.com/office/officeart/2009/3/layout/OpposingIdeas"/>
    <dgm:cxn modelId="{8F3910A0-BD9C-48A3-A083-1C28A7D533A4}" type="presOf" srcId="{9D59D981-A9E6-4352-BC0D-C6FCB61CF092}" destId="{4EF632AC-0319-4AD0-ADC6-37CCC74E0B24}" srcOrd="0" destOrd="0" presId="urn:microsoft.com/office/officeart/2009/3/layout/OpposingIdeas"/>
    <dgm:cxn modelId="{D996DE01-4E23-4B55-A183-08B07D24E3C9}" type="presOf" srcId="{78D30E3E-3098-4B94-970F-3AD512614270}" destId="{E8C6C206-27F4-4733-A390-480CCC7D4340}" srcOrd="0" destOrd="1" presId="urn:microsoft.com/office/officeart/2009/3/layout/OpposingIdeas"/>
    <dgm:cxn modelId="{2A6B5D96-51A9-46C1-8977-CCF33A0F88FB}" srcId="{453C7493-A5C1-496F-B17D-876BC07C0497}" destId="{51C41203-3D03-4C52-8B10-43A09CC64A24}" srcOrd="0" destOrd="0" parTransId="{E08AF77F-39DC-445C-B386-4BDC072D1D64}" sibTransId="{EF9AAFCB-26ED-4B88-913B-A517E4EA7DB7}"/>
    <dgm:cxn modelId="{2C3A7FA9-52CA-4F0C-97FC-3511728892FF}" srcId="{9D59D981-A9E6-4352-BC0D-C6FCB61CF092}" destId="{453C7493-A5C1-496F-B17D-876BC07C0497}" srcOrd="0" destOrd="0" parTransId="{9B069FE0-4DEA-4111-8AC0-314803F8363E}" sibTransId="{6CF3ECD6-F963-4CB3-B8BD-8C463185F240}"/>
    <dgm:cxn modelId="{B9127DAF-49FD-497A-8674-DB93BBA2AE97}" type="presOf" srcId="{A1102CED-2700-4C93-AD7F-9903E565FF21}" destId="{123634DA-A763-41C8-9801-CAB9232E7E29}" srcOrd="0" destOrd="0" presId="urn:microsoft.com/office/officeart/2009/3/layout/OpposingIdeas"/>
    <dgm:cxn modelId="{19DB9EB5-8B7D-460F-9B1A-6F4E523F2F5A}" srcId="{9D59D981-A9E6-4352-BC0D-C6FCB61CF092}" destId="{A1102CED-2700-4C93-AD7F-9903E565FF21}" srcOrd="1" destOrd="0" parTransId="{74381FDB-A5ED-47DD-8425-F57546035923}" sibTransId="{247CABBA-8C7D-4AAE-BD90-55C8FD0F7A47}"/>
    <dgm:cxn modelId="{9BBAD6E3-864D-45BE-B962-273504B620E9}" type="presOf" srcId="{A1102CED-2700-4C93-AD7F-9903E565FF21}" destId="{BB703E39-3CE0-464C-9CF1-88D343A60594}" srcOrd="1" destOrd="0" presId="urn:microsoft.com/office/officeart/2009/3/layout/OpposingIdeas"/>
    <dgm:cxn modelId="{B467C379-5FC8-4379-974D-B87A0FF26ED0}" type="presOf" srcId="{CC7285BE-A253-4825-BFAC-E51501F9F344}" destId="{FF2942A0-9872-4E93-88B7-E00C2C894C73}" srcOrd="0" destOrd="2" presId="urn:microsoft.com/office/officeart/2009/3/layout/OpposingIdeas"/>
    <dgm:cxn modelId="{0712B5D9-E579-4013-B3BC-E3DC3AEB9A61}" type="presParOf" srcId="{4EF632AC-0319-4AD0-ADC6-37CCC74E0B24}" destId="{F2FC1466-A93B-4DA0-ADB1-670AB646F303}" srcOrd="0" destOrd="0" presId="urn:microsoft.com/office/officeart/2009/3/layout/OpposingIdeas"/>
    <dgm:cxn modelId="{6AEF527F-1F49-46D5-BD71-2A1A525B098E}" type="presParOf" srcId="{4EF632AC-0319-4AD0-ADC6-37CCC74E0B24}" destId="{4C2A806A-A52A-482D-9E38-FE908434A6B5}" srcOrd="1" destOrd="0" presId="urn:microsoft.com/office/officeart/2009/3/layout/OpposingIdeas"/>
    <dgm:cxn modelId="{46743047-B6E6-4B59-BF6A-1C9E91FF0D75}" type="presParOf" srcId="{4EF632AC-0319-4AD0-ADC6-37CCC74E0B24}" destId="{FF2942A0-9872-4E93-88B7-E00C2C894C73}" srcOrd="2" destOrd="0" presId="urn:microsoft.com/office/officeart/2009/3/layout/OpposingIdeas"/>
    <dgm:cxn modelId="{28B3E91A-90A1-4AF5-BAAC-B61F3D42CD52}" type="presParOf" srcId="{4EF632AC-0319-4AD0-ADC6-37CCC74E0B24}" destId="{E8C6C206-27F4-4733-A390-480CCC7D4340}" srcOrd="3" destOrd="0" presId="urn:microsoft.com/office/officeart/2009/3/layout/OpposingIdeas"/>
    <dgm:cxn modelId="{62EFE61F-E9D4-4713-AD94-CA8C34E039F6}" type="presParOf" srcId="{4EF632AC-0319-4AD0-ADC6-37CCC74E0B24}" destId="{C4F69CFF-8C5F-4F2F-8251-715EFAA8F830}" srcOrd="4" destOrd="0" presId="urn:microsoft.com/office/officeart/2009/3/layout/OpposingIdeas"/>
    <dgm:cxn modelId="{5FC3B00E-B850-44F1-AB42-3A033FB4576F}" type="presParOf" srcId="{4EF632AC-0319-4AD0-ADC6-37CCC74E0B24}" destId="{6BE5F366-78F6-43FE-8D69-8201092FE5A6}" srcOrd="5" destOrd="0" presId="urn:microsoft.com/office/officeart/2009/3/layout/OpposingIdeas"/>
    <dgm:cxn modelId="{51896412-9125-4E1A-9E80-79F645A295A6}" type="presParOf" srcId="{4EF632AC-0319-4AD0-ADC6-37CCC74E0B24}" destId="{123634DA-A763-41C8-9801-CAB9232E7E29}" srcOrd="6" destOrd="0" presId="urn:microsoft.com/office/officeart/2009/3/layout/OpposingIdeas"/>
    <dgm:cxn modelId="{61E6CD48-A312-4A91-889F-DD1087F71BBE}" type="presParOf" srcId="{4EF632AC-0319-4AD0-ADC6-37CCC74E0B24}" destId="{BB703E39-3CE0-464C-9CF1-88D343A60594}" srcOrd="7" destOrd="0" presId="urn:microsoft.com/office/officeart/2009/3/layout/OpposingIdeas"/>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90DE058-9CD0-4A39-BBA0-8D760FAA7C64}" type="doc">
      <dgm:prSet loTypeId="urn:microsoft.com/office/officeart/2005/8/layout/pList1#1" loCatId="list" qsTypeId="urn:microsoft.com/office/officeart/2005/8/quickstyle/simple1" qsCatId="simple" csTypeId="urn:microsoft.com/office/officeart/2005/8/colors/accent2_1" csCatId="accent2" phldr="1"/>
      <dgm:spPr/>
      <dgm:t>
        <a:bodyPr/>
        <a:lstStyle/>
        <a:p>
          <a:endParaRPr lang="zh-CN" altLang="en-US"/>
        </a:p>
      </dgm:t>
    </dgm:pt>
    <dgm:pt modelId="{CD2C080C-709E-4958-B1E9-C07FB2843BDB}">
      <dgm:prSet phldrT="[文本]"/>
      <dgm:spPr/>
      <dgm:t>
        <a:bodyPr/>
        <a:lstStyle/>
        <a:p>
          <a:pPr>
            <a:lnSpc>
              <a:spcPct val="100000"/>
            </a:lnSpc>
            <a:spcBef>
              <a:spcPts val="0"/>
            </a:spcBef>
            <a:spcAft>
              <a:spcPts val="0"/>
            </a:spcAft>
          </a:pPr>
          <a:r>
            <a:rPr lang="zh-CN" altLang="en-US" dirty="0" smtClean="0"/>
            <a:t>理性决策</a:t>
          </a:r>
          <a:endParaRPr lang="en-US" altLang="zh-CN" dirty="0" smtClean="0"/>
        </a:p>
      </dgm:t>
    </dgm:pt>
    <dgm:pt modelId="{05AF5EA8-496F-46E1-B590-B7F063CE5826}" type="parTrans" cxnId="{878D84B6-FCB1-4AB8-86B7-2838FF77D2C9}">
      <dgm:prSet/>
      <dgm:spPr/>
      <dgm:t>
        <a:bodyPr/>
        <a:lstStyle/>
        <a:p>
          <a:endParaRPr lang="zh-CN" altLang="en-US"/>
        </a:p>
      </dgm:t>
    </dgm:pt>
    <dgm:pt modelId="{705FAC1F-5456-40EA-AB8D-50D3D3876F33}" type="sibTrans" cxnId="{878D84B6-FCB1-4AB8-86B7-2838FF77D2C9}">
      <dgm:prSet/>
      <dgm:spPr/>
      <dgm:t>
        <a:bodyPr/>
        <a:lstStyle/>
        <a:p>
          <a:endParaRPr lang="zh-CN" altLang="en-US"/>
        </a:p>
      </dgm:t>
    </dgm:pt>
    <dgm:pt modelId="{09DF8982-5297-4002-8F80-EDC2A456C9FB}">
      <dgm:prSet phldrT="[文本]"/>
      <dgm:spPr/>
      <dgm:t>
        <a:bodyPr/>
        <a:lstStyle/>
        <a:p>
          <a:pPr>
            <a:lnSpc>
              <a:spcPct val="100000"/>
            </a:lnSpc>
            <a:spcBef>
              <a:spcPts val="0"/>
            </a:spcBef>
            <a:spcAft>
              <a:spcPts val="0"/>
            </a:spcAft>
          </a:pPr>
          <a:r>
            <a:rPr lang="zh-CN" altLang="en-US" dirty="0" smtClean="0"/>
            <a:t>行为决策</a:t>
          </a:r>
          <a:endParaRPr lang="zh-CN" altLang="en-US" dirty="0"/>
        </a:p>
      </dgm:t>
    </dgm:pt>
    <dgm:pt modelId="{C0734AD5-7E43-4EA3-B6BC-3C0C2FCD919B}" type="parTrans" cxnId="{38011AF8-DBFB-4981-8741-A78AC78A4956}">
      <dgm:prSet/>
      <dgm:spPr/>
      <dgm:t>
        <a:bodyPr/>
        <a:lstStyle/>
        <a:p>
          <a:endParaRPr lang="zh-CN" altLang="en-US"/>
        </a:p>
      </dgm:t>
    </dgm:pt>
    <dgm:pt modelId="{36F53EFB-012B-4DFB-944A-3721B60FC8BA}" type="sibTrans" cxnId="{38011AF8-DBFB-4981-8741-A78AC78A4956}">
      <dgm:prSet/>
      <dgm:spPr/>
      <dgm:t>
        <a:bodyPr/>
        <a:lstStyle/>
        <a:p>
          <a:endParaRPr lang="zh-CN" altLang="en-US"/>
        </a:p>
      </dgm:t>
    </dgm:pt>
    <dgm:pt modelId="{AE6346E0-1D5B-43B5-8BA0-017933DE7610}">
      <dgm:prSet phldrT="[文本]"/>
      <dgm:spPr/>
      <dgm:t>
        <a:bodyPr/>
        <a:lstStyle/>
        <a:p>
          <a:pPr>
            <a:lnSpc>
              <a:spcPct val="100000"/>
            </a:lnSpc>
            <a:spcBef>
              <a:spcPts val="0"/>
            </a:spcBef>
            <a:spcAft>
              <a:spcPts val="0"/>
            </a:spcAft>
          </a:pPr>
          <a:r>
            <a:rPr lang="zh-CN" altLang="en-US" dirty="0" smtClean="0"/>
            <a:t>非理性决策</a:t>
          </a:r>
          <a:endParaRPr lang="zh-CN" altLang="en-US" dirty="0"/>
        </a:p>
      </dgm:t>
    </dgm:pt>
    <dgm:pt modelId="{2A946193-D828-4532-97FB-A2E988B8FAC7}" type="parTrans" cxnId="{3E369B8B-00C9-4856-B681-DC7678D8B891}">
      <dgm:prSet/>
      <dgm:spPr/>
      <dgm:t>
        <a:bodyPr/>
        <a:lstStyle/>
        <a:p>
          <a:endParaRPr lang="zh-CN" altLang="en-US"/>
        </a:p>
      </dgm:t>
    </dgm:pt>
    <dgm:pt modelId="{0B14B71A-0303-4076-AA31-D2593FAB4668}" type="sibTrans" cxnId="{3E369B8B-00C9-4856-B681-DC7678D8B891}">
      <dgm:prSet/>
      <dgm:spPr/>
      <dgm:t>
        <a:bodyPr/>
        <a:lstStyle/>
        <a:p>
          <a:endParaRPr lang="zh-CN" altLang="en-US"/>
        </a:p>
      </dgm:t>
    </dgm:pt>
    <dgm:pt modelId="{6BD23A9B-1D1C-49BB-AC90-4EF34FFFF235}" type="pres">
      <dgm:prSet presAssocID="{D90DE058-9CD0-4A39-BBA0-8D760FAA7C64}" presName="Name0" presStyleCnt="0">
        <dgm:presLayoutVars>
          <dgm:dir/>
          <dgm:resizeHandles val="exact"/>
        </dgm:presLayoutVars>
      </dgm:prSet>
      <dgm:spPr/>
      <dgm:t>
        <a:bodyPr/>
        <a:lstStyle/>
        <a:p>
          <a:endParaRPr lang="zh-CN" altLang="en-US"/>
        </a:p>
      </dgm:t>
    </dgm:pt>
    <dgm:pt modelId="{EAB42944-B0FE-43D9-A47C-6D9DA3A813D0}" type="pres">
      <dgm:prSet presAssocID="{CD2C080C-709E-4958-B1E9-C07FB2843BDB}" presName="compNode" presStyleCnt="0"/>
      <dgm:spPr/>
    </dgm:pt>
    <dgm:pt modelId="{8004FAD4-4377-4081-B732-6118B121AD5E}" type="pres">
      <dgm:prSet presAssocID="{CD2C080C-709E-4958-B1E9-C07FB2843BDB}" presName="pictRect" presStyleLbl="node1" presStyleIdx="0" presStyleCnt="3"/>
      <dgm:spPr>
        <a:blipFill>
          <a:blip xmlns:r="http://schemas.openxmlformats.org/officeDocument/2006/relationships" r:embed="rId1">
            <a:extLst>
              <a:ext uri="{28A0092B-C50C-407E-A947-70E740481C1C}">
                <a14:useLocalDpi xmlns="" xmlns:a14="http://schemas.microsoft.com/office/drawing/2010/main" val="0"/>
              </a:ext>
            </a:extLst>
          </a:blip>
          <a:srcRect/>
          <a:stretch>
            <a:fillRect l="-8000" r="-8000"/>
          </a:stretch>
        </a:blipFill>
      </dgm:spPr>
      <dgm:t>
        <a:bodyPr/>
        <a:lstStyle/>
        <a:p>
          <a:endParaRPr lang="zh-CN" altLang="en-US"/>
        </a:p>
      </dgm:t>
    </dgm:pt>
    <dgm:pt modelId="{6C3681B2-E9A9-4F4C-AB3D-BBAB4AB85673}" type="pres">
      <dgm:prSet presAssocID="{CD2C080C-709E-4958-B1E9-C07FB2843BDB}" presName="textRect" presStyleLbl="revTx" presStyleIdx="0" presStyleCnt="3">
        <dgm:presLayoutVars>
          <dgm:bulletEnabled val="1"/>
        </dgm:presLayoutVars>
      </dgm:prSet>
      <dgm:spPr/>
      <dgm:t>
        <a:bodyPr/>
        <a:lstStyle/>
        <a:p>
          <a:endParaRPr lang="zh-CN" altLang="en-US"/>
        </a:p>
      </dgm:t>
    </dgm:pt>
    <dgm:pt modelId="{7D8A871E-4235-4D66-884E-7A368C1E8760}" type="pres">
      <dgm:prSet presAssocID="{705FAC1F-5456-40EA-AB8D-50D3D3876F33}" presName="sibTrans" presStyleLbl="sibTrans2D1" presStyleIdx="0" presStyleCnt="0"/>
      <dgm:spPr/>
      <dgm:t>
        <a:bodyPr/>
        <a:lstStyle/>
        <a:p>
          <a:endParaRPr lang="zh-CN" altLang="en-US"/>
        </a:p>
      </dgm:t>
    </dgm:pt>
    <dgm:pt modelId="{FC79B9FD-CDAD-4E4F-900E-3D9034AFC0CF}" type="pres">
      <dgm:prSet presAssocID="{09DF8982-5297-4002-8F80-EDC2A456C9FB}" presName="compNode" presStyleCnt="0"/>
      <dgm:spPr/>
    </dgm:pt>
    <dgm:pt modelId="{5961F6E7-BE4B-493A-A930-9272A751E33F}" type="pres">
      <dgm:prSet presAssocID="{09DF8982-5297-4002-8F80-EDC2A456C9FB}" presName="pictRect" presStyleLbl="node1" presStyleIdx="1" presStyleCnt="3"/>
      <dgm:spPr>
        <a:blipFill>
          <a:blip xmlns:r="http://schemas.openxmlformats.org/officeDocument/2006/relationships" r:embed="rId2">
            <a:extLst>
              <a:ext uri="{28A0092B-C50C-407E-A947-70E740481C1C}">
                <a14:useLocalDpi xmlns="" xmlns:a14="http://schemas.microsoft.com/office/drawing/2010/main" val="0"/>
              </a:ext>
            </a:extLst>
          </a:blip>
          <a:srcRect/>
          <a:stretch>
            <a:fillRect l="-12000" r="-12000"/>
          </a:stretch>
        </a:blipFill>
      </dgm:spPr>
      <dgm:t>
        <a:bodyPr/>
        <a:lstStyle/>
        <a:p>
          <a:endParaRPr lang="zh-CN" altLang="en-US"/>
        </a:p>
      </dgm:t>
    </dgm:pt>
    <dgm:pt modelId="{CD0E0561-7BE9-47BC-A854-4FFD642F2310}" type="pres">
      <dgm:prSet presAssocID="{09DF8982-5297-4002-8F80-EDC2A456C9FB}" presName="textRect" presStyleLbl="revTx" presStyleIdx="1" presStyleCnt="3">
        <dgm:presLayoutVars>
          <dgm:bulletEnabled val="1"/>
        </dgm:presLayoutVars>
      </dgm:prSet>
      <dgm:spPr/>
      <dgm:t>
        <a:bodyPr/>
        <a:lstStyle/>
        <a:p>
          <a:endParaRPr lang="zh-CN" altLang="en-US"/>
        </a:p>
      </dgm:t>
    </dgm:pt>
    <dgm:pt modelId="{4EAA0C5E-AF9B-4C79-B295-BA86D4256095}" type="pres">
      <dgm:prSet presAssocID="{36F53EFB-012B-4DFB-944A-3721B60FC8BA}" presName="sibTrans" presStyleLbl="sibTrans2D1" presStyleIdx="0" presStyleCnt="0"/>
      <dgm:spPr/>
      <dgm:t>
        <a:bodyPr/>
        <a:lstStyle/>
        <a:p>
          <a:endParaRPr lang="zh-CN" altLang="en-US"/>
        </a:p>
      </dgm:t>
    </dgm:pt>
    <dgm:pt modelId="{40F6A322-D006-4E0B-9F35-3273C2C74C78}" type="pres">
      <dgm:prSet presAssocID="{AE6346E0-1D5B-43B5-8BA0-017933DE7610}" presName="compNode" presStyleCnt="0"/>
      <dgm:spPr/>
    </dgm:pt>
    <dgm:pt modelId="{7CB845E6-295A-4D26-99B5-3C39AE4FA19C}" type="pres">
      <dgm:prSet presAssocID="{AE6346E0-1D5B-43B5-8BA0-017933DE7610}" presName="pictRect" presStyleLbl="node1" presStyleIdx="2" presStyleCnt="3"/>
      <dgm:spPr>
        <a:blipFill>
          <a:blip xmlns:r="http://schemas.openxmlformats.org/officeDocument/2006/relationships" r:embed="rId3">
            <a:extLst>
              <a:ext uri="{28A0092B-C50C-407E-A947-70E740481C1C}">
                <a14:useLocalDpi xmlns="" xmlns:a14="http://schemas.microsoft.com/office/drawing/2010/main" val="0"/>
              </a:ext>
            </a:extLst>
          </a:blip>
          <a:srcRect/>
          <a:stretch>
            <a:fillRect t="-4000" b="-4000"/>
          </a:stretch>
        </a:blipFill>
      </dgm:spPr>
      <dgm:t>
        <a:bodyPr/>
        <a:lstStyle/>
        <a:p>
          <a:endParaRPr lang="zh-CN" altLang="en-US"/>
        </a:p>
      </dgm:t>
    </dgm:pt>
    <dgm:pt modelId="{6AF72413-FD82-4EA1-AE33-04F2E0119043}" type="pres">
      <dgm:prSet presAssocID="{AE6346E0-1D5B-43B5-8BA0-017933DE7610}" presName="textRect" presStyleLbl="revTx" presStyleIdx="2" presStyleCnt="3">
        <dgm:presLayoutVars>
          <dgm:bulletEnabled val="1"/>
        </dgm:presLayoutVars>
      </dgm:prSet>
      <dgm:spPr/>
      <dgm:t>
        <a:bodyPr/>
        <a:lstStyle/>
        <a:p>
          <a:endParaRPr lang="zh-CN" altLang="en-US"/>
        </a:p>
      </dgm:t>
    </dgm:pt>
  </dgm:ptLst>
  <dgm:cxnLst>
    <dgm:cxn modelId="{2985902F-C8DA-4116-BE9B-10DE3203C273}" type="presOf" srcId="{AE6346E0-1D5B-43B5-8BA0-017933DE7610}" destId="{6AF72413-FD82-4EA1-AE33-04F2E0119043}" srcOrd="0" destOrd="0" presId="urn:microsoft.com/office/officeart/2005/8/layout/pList1#1"/>
    <dgm:cxn modelId="{F82C9731-8FEB-47F8-A9AD-EF814381A978}" type="presOf" srcId="{705FAC1F-5456-40EA-AB8D-50D3D3876F33}" destId="{7D8A871E-4235-4D66-884E-7A368C1E8760}" srcOrd="0" destOrd="0" presId="urn:microsoft.com/office/officeart/2005/8/layout/pList1#1"/>
    <dgm:cxn modelId="{3E369B8B-00C9-4856-B681-DC7678D8B891}" srcId="{D90DE058-9CD0-4A39-BBA0-8D760FAA7C64}" destId="{AE6346E0-1D5B-43B5-8BA0-017933DE7610}" srcOrd="2" destOrd="0" parTransId="{2A946193-D828-4532-97FB-A2E988B8FAC7}" sibTransId="{0B14B71A-0303-4076-AA31-D2593FAB4668}"/>
    <dgm:cxn modelId="{38011AF8-DBFB-4981-8741-A78AC78A4956}" srcId="{D90DE058-9CD0-4A39-BBA0-8D760FAA7C64}" destId="{09DF8982-5297-4002-8F80-EDC2A456C9FB}" srcOrd="1" destOrd="0" parTransId="{C0734AD5-7E43-4EA3-B6BC-3C0C2FCD919B}" sibTransId="{36F53EFB-012B-4DFB-944A-3721B60FC8BA}"/>
    <dgm:cxn modelId="{D1FF82D7-777E-4CD5-9E6B-9D59B85E4139}" type="presOf" srcId="{D90DE058-9CD0-4A39-BBA0-8D760FAA7C64}" destId="{6BD23A9B-1D1C-49BB-AC90-4EF34FFFF235}" srcOrd="0" destOrd="0" presId="urn:microsoft.com/office/officeart/2005/8/layout/pList1#1"/>
    <dgm:cxn modelId="{230B8768-E0A4-48D8-BD7B-82612EFD1DA2}" type="presOf" srcId="{CD2C080C-709E-4958-B1E9-C07FB2843BDB}" destId="{6C3681B2-E9A9-4F4C-AB3D-BBAB4AB85673}" srcOrd="0" destOrd="0" presId="urn:microsoft.com/office/officeart/2005/8/layout/pList1#1"/>
    <dgm:cxn modelId="{94EDC85C-679F-4404-A400-65BEC7CDD338}" type="presOf" srcId="{09DF8982-5297-4002-8F80-EDC2A456C9FB}" destId="{CD0E0561-7BE9-47BC-A854-4FFD642F2310}" srcOrd="0" destOrd="0" presId="urn:microsoft.com/office/officeart/2005/8/layout/pList1#1"/>
    <dgm:cxn modelId="{878D84B6-FCB1-4AB8-86B7-2838FF77D2C9}" srcId="{D90DE058-9CD0-4A39-BBA0-8D760FAA7C64}" destId="{CD2C080C-709E-4958-B1E9-C07FB2843BDB}" srcOrd="0" destOrd="0" parTransId="{05AF5EA8-496F-46E1-B590-B7F063CE5826}" sibTransId="{705FAC1F-5456-40EA-AB8D-50D3D3876F33}"/>
    <dgm:cxn modelId="{B0374317-1EEA-4992-BCA9-1A0586C66974}" type="presOf" srcId="{36F53EFB-012B-4DFB-944A-3721B60FC8BA}" destId="{4EAA0C5E-AF9B-4C79-B295-BA86D4256095}" srcOrd="0" destOrd="0" presId="urn:microsoft.com/office/officeart/2005/8/layout/pList1#1"/>
    <dgm:cxn modelId="{1A5B78C0-C9B3-454F-8D56-41AF2909D0F4}" type="presParOf" srcId="{6BD23A9B-1D1C-49BB-AC90-4EF34FFFF235}" destId="{EAB42944-B0FE-43D9-A47C-6D9DA3A813D0}" srcOrd="0" destOrd="0" presId="urn:microsoft.com/office/officeart/2005/8/layout/pList1#1"/>
    <dgm:cxn modelId="{139C17A4-D0C6-45E5-BA61-E0C6D044BA1D}" type="presParOf" srcId="{EAB42944-B0FE-43D9-A47C-6D9DA3A813D0}" destId="{8004FAD4-4377-4081-B732-6118B121AD5E}" srcOrd="0" destOrd="0" presId="urn:microsoft.com/office/officeart/2005/8/layout/pList1#1"/>
    <dgm:cxn modelId="{440F9E33-B9AF-4E20-B5BD-68A4D0255E3E}" type="presParOf" srcId="{EAB42944-B0FE-43D9-A47C-6D9DA3A813D0}" destId="{6C3681B2-E9A9-4F4C-AB3D-BBAB4AB85673}" srcOrd="1" destOrd="0" presId="urn:microsoft.com/office/officeart/2005/8/layout/pList1#1"/>
    <dgm:cxn modelId="{0969F560-37BB-4BBF-86B3-0A0F51AA1C06}" type="presParOf" srcId="{6BD23A9B-1D1C-49BB-AC90-4EF34FFFF235}" destId="{7D8A871E-4235-4D66-884E-7A368C1E8760}" srcOrd="1" destOrd="0" presId="urn:microsoft.com/office/officeart/2005/8/layout/pList1#1"/>
    <dgm:cxn modelId="{D01CCFB6-B538-4A25-8619-87EB45A3F72C}" type="presParOf" srcId="{6BD23A9B-1D1C-49BB-AC90-4EF34FFFF235}" destId="{FC79B9FD-CDAD-4E4F-900E-3D9034AFC0CF}" srcOrd="2" destOrd="0" presId="urn:microsoft.com/office/officeart/2005/8/layout/pList1#1"/>
    <dgm:cxn modelId="{68131318-A88B-42EA-B10B-748F1088746B}" type="presParOf" srcId="{FC79B9FD-CDAD-4E4F-900E-3D9034AFC0CF}" destId="{5961F6E7-BE4B-493A-A930-9272A751E33F}" srcOrd="0" destOrd="0" presId="urn:microsoft.com/office/officeart/2005/8/layout/pList1#1"/>
    <dgm:cxn modelId="{43D55992-5394-45BE-9D62-5537FEAE8A2F}" type="presParOf" srcId="{FC79B9FD-CDAD-4E4F-900E-3D9034AFC0CF}" destId="{CD0E0561-7BE9-47BC-A854-4FFD642F2310}" srcOrd="1" destOrd="0" presId="urn:microsoft.com/office/officeart/2005/8/layout/pList1#1"/>
    <dgm:cxn modelId="{EF2908DF-BD3C-4943-8529-19821CC3BF5A}" type="presParOf" srcId="{6BD23A9B-1D1C-49BB-AC90-4EF34FFFF235}" destId="{4EAA0C5E-AF9B-4C79-B295-BA86D4256095}" srcOrd="3" destOrd="0" presId="urn:microsoft.com/office/officeart/2005/8/layout/pList1#1"/>
    <dgm:cxn modelId="{1968B9CA-6F1E-41D8-BF0C-1E87FA8194FC}" type="presParOf" srcId="{6BD23A9B-1D1C-49BB-AC90-4EF34FFFF235}" destId="{40F6A322-D006-4E0B-9F35-3273C2C74C78}" srcOrd="4" destOrd="0" presId="urn:microsoft.com/office/officeart/2005/8/layout/pList1#1"/>
    <dgm:cxn modelId="{FF0BF752-C253-4D4F-BCD5-8708EC4443CD}" type="presParOf" srcId="{40F6A322-D006-4E0B-9F35-3273C2C74C78}" destId="{7CB845E6-295A-4D26-99B5-3C39AE4FA19C}" srcOrd="0" destOrd="0" presId="urn:microsoft.com/office/officeart/2005/8/layout/pList1#1"/>
    <dgm:cxn modelId="{255F8FD0-61E6-4852-85F0-1B03637A563F}" type="presParOf" srcId="{40F6A322-D006-4E0B-9F35-3273C2C74C78}" destId="{6AF72413-FD82-4EA1-AE33-04F2E0119043}" srcOrd="1" destOrd="0" presId="urn:microsoft.com/office/officeart/2005/8/layout/pList1#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9A39F93-EB93-4FAA-A086-7B10FFEAF7EB}" type="doc">
      <dgm:prSet loTypeId="urn:microsoft.com/office/officeart/2005/8/layout/radial4" loCatId="relationship" qsTypeId="urn:microsoft.com/office/officeart/2005/8/quickstyle/simple1" qsCatId="simple" csTypeId="urn:microsoft.com/office/officeart/2005/8/colors/colorful3" csCatId="colorful" phldr="1"/>
      <dgm:spPr/>
      <dgm:t>
        <a:bodyPr/>
        <a:lstStyle/>
        <a:p>
          <a:endParaRPr lang="zh-CN" altLang="en-US"/>
        </a:p>
      </dgm:t>
    </dgm:pt>
    <dgm:pt modelId="{E587B693-37DA-4BFB-B2E1-89D1D654E375}">
      <dgm:prSet phldrT="[文本]"/>
      <dgm:spPr/>
      <dgm:t>
        <a:bodyPr/>
        <a:lstStyle/>
        <a:p>
          <a:pPr>
            <a:lnSpc>
              <a:spcPct val="100000"/>
            </a:lnSpc>
            <a:spcBef>
              <a:spcPts val="0"/>
            </a:spcBef>
            <a:spcAft>
              <a:spcPts val="0"/>
            </a:spcAft>
          </a:pPr>
          <a:r>
            <a:rPr lang="zh-CN" altLang="en-US" dirty="0" smtClean="0"/>
            <a:t>理论</a:t>
          </a:r>
          <a:endParaRPr lang="en-US" altLang="zh-CN" dirty="0" smtClean="0"/>
        </a:p>
        <a:p>
          <a:pPr>
            <a:lnSpc>
              <a:spcPct val="100000"/>
            </a:lnSpc>
            <a:spcBef>
              <a:spcPts val="0"/>
            </a:spcBef>
            <a:spcAft>
              <a:spcPts val="0"/>
            </a:spcAft>
          </a:pPr>
          <a:r>
            <a:rPr lang="zh-CN" altLang="en-US" dirty="0" smtClean="0"/>
            <a:t>假设</a:t>
          </a:r>
          <a:endParaRPr lang="zh-CN" altLang="en-US" dirty="0"/>
        </a:p>
      </dgm:t>
    </dgm:pt>
    <dgm:pt modelId="{B71F5164-31B1-4791-86C6-68A37C750B1B}" type="parTrans" cxnId="{AF1FA3B3-DA8E-410F-8B03-5E11445AA9E1}">
      <dgm:prSet/>
      <dgm:spPr/>
      <dgm:t>
        <a:bodyPr/>
        <a:lstStyle/>
        <a:p>
          <a:endParaRPr lang="zh-CN" altLang="en-US"/>
        </a:p>
      </dgm:t>
    </dgm:pt>
    <dgm:pt modelId="{57BFF0FF-65C8-48A9-BB8A-68C2E72148EE}" type="sibTrans" cxnId="{AF1FA3B3-DA8E-410F-8B03-5E11445AA9E1}">
      <dgm:prSet/>
      <dgm:spPr/>
      <dgm:t>
        <a:bodyPr/>
        <a:lstStyle/>
        <a:p>
          <a:endParaRPr lang="zh-CN" altLang="en-US"/>
        </a:p>
      </dgm:t>
    </dgm:pt>
    <dgm:pt modelId="{E83F1243-47BB-4A3B-BB5B-FCA307695663}">
      <dgm:prSet phldrT="[文本]"/>
      <dgm:spPr/>
      <dgm:t>
        <a:bodyPr/>
        <a:lstStyle/>
        <a:p>
          <a:pPr>
            <a:lnSpc>
              <a:spcPct val="100000"/>
            </a:lnSpc>
            <a:spcBef>
              <a:spcPts val="0"/>
            </a:spcBef>
            <a:spcAft>
              <a:spcPts val="0"/>
            </a:spcAft>
          </a:pPr>
          <a:r>
            <a:rPr lang="zh-CN" altLang="en-US" dirty="0" smtClean="0"/>
            <a:t>明确的组织目标</a:t>
          </a:r>
          <a:endParaRPr lang="zh-CN" altLang="en-US" dirty="0"/>
        </a:p>
      </dgm:t>
    </dgm:pt>
    <dgm:pt modelId="{00DA6B80-DAF1-4516-ABEA-EAA8BF8F60C6}" type="parTrans" cxnId="{11849A1D-812A-4B6F-A7EC-FF049B101959}">
      <dgm:prSet/>
      <dgm:spPr/>
      <dgm:t>
        <a:bodyPr/>
        <a:lstStyle/>
        <a:p>
          <a:endParaRPr lang="zh-CN" altLang="en-US"/>
        </a:p>
      </dgm:t>
    </dgm:pt>
    <dgm:pt modelId="{82B3A150-D0AF-40C6-870B-DF018DE4395E}" type="sibTrans" cxnId="{11849A1D-812A-4B6F-A7EC-FF049B101959}">
      <dgm:prSet/>
      <dgm:spPr/>
      <dgm:t>
        <a:bodyPr/>
        <a:lstStyle/>
        <a:p>
          <a:endParaRPr lang="zh-CN" altLang="en-US"/>
        </a:p>
      </dgm:t>
    </dgm:pt>
    <dgm:pt modelId="{F514A25B-5FBC-4F18-A590-D08CB9188EAA}">
      <dgm:prSet/>
      <dgm:spPr/>
      <dgm:t>
        <a:bodyPr/>
        <a:lstStyle/>
        <a:p>
          <a:pPr>
            <a:lnSpc>
              <a:spcPct val="100000"/>
            </a:lnSpc>
            <a:spcBef>
              <a:spcPts val="0"/>
            </a:spcBef>
            <a:spcAft>
              <a:spcPts val="0"/>
            </a:spcAft>
          </a:pPr>
          <a:r>
            <a:rPr lang="zh-CN" altLang="zh-CN" dirty="0" smtClean="0">
              <a:sym typeface="+mn-ea"/>
            </a:rPr>
            <a:t>信息</a:t>
          </a:r>
          <a:r>
            <a:rPr lang="zh-CN" altLang="en-US" dirty="0" smtClean="0">
              <a:sym typeface="+mn-ea"/>
            </a:rPr>
            <a:t>完全</a:t>
          </a:r>
          <a:endParaRPr lang="en-US" altLang="zh-CN" dirty="0" smtClean="0">
            <a:sym typeface="+mn-ea"/>
          </a:endParaRPr>
        </a:p>
        <a:p>
          <a:pPr>
            <a:lnSpc>
              <a:spcPct val="100000"/>
            </a:lnSpc>
            <a:spcBef>
              <a:spcPts val="0"/>
            </a:spcBef>
            <a:spcAft>
              <a:spcPts val="0"/>
            </a:spcAft>
          </a:pPr>
          <a:r>
            <a:rPr lang="zh-CN" altLang="zh-CN" dirty="0" smtClean="0">
              <a:sym typeface="+mn-ea"/>
            </a:rPr>
            <a:t>确定性</a:t>
          </a:r>
          <a:r>
            <a:rPr lang="zh-CN" altLang="en-US" dirty="0" smtClean="0">
              <a:sym typeface="+mn-ea"/>
            </a:rPr>
            <a:t>决策</a:t>
          </a:r>
          <a:endParaRPr lang="zh-CN" altLang="zh-CN" dirty="0"/>
        </a:p>
      </dgm:t>
    </dgm:pt>
    <dgm:pt modelId="{E71A802C-7B1D-4B4C-80F6-61BF8F8781DE}" type="parTrans" cxnId="{354D992E-90FC-4388-A2F6-B271348A95D0}">
      <dgm:prSet/>
      <dgm:spPr/>
      <dgm:t>
        <a:bodyPr/>
        <a:lstStyle/>
        <a:p>
          <a:endParaRPr lang="zh-CN" altLang="en-US"/>
        </a:p>
      </dgm:t>
    </dgm:pt>
    <dgm:pt modelId="{6DE8029A-DF46-4397-90A6-6B4F7B30C864}" type="sibTrans" cxnId="{354D992E-90FC-4388-A2F6-B271348A95D0}">
      <dgm:prSet/>
      <dgm:spPr/>
      <dgm:t>
        <a:bodyPr/>
        <a:lstStyle/>
        <a:p>
          <a:endParaRPr lang="zh-CN" altLang="en-US"/>
        </a:p>
      </dgm:t>
    </dgm:pt>
    <dgm:pt modelId="{58726E35-2293-44E6-AF3D-157996C51E96}">
      <dgm:prSet/>
      <dgm:spPr/>
      <dgm:t>
        <a:bodyPr/>
        <a:lstStyle/>
        <a:p>
          <a:pPr>
            <a:lnSpc>
              <a:spcPct val="100000"/>
            </a:lnSpc>
            <a:spcBef>
              <a:spcPts val="0"/>
            </a:spcBef>
            <a:spcAft>
              <a:spcPts val="0"/>
            </a:spcAft>
          </a:pPr>
          <a:r>
            <a:rPr lang="zh-CN" altLang="en-US" dirty="0" smtClean="0">
              <a:sym typeface="+mn-ea"/>
            </a:rPr>
            <a:t>明确的</a:t>
          </a:r>
          <a:r>
            <a:rPr lang="zh-CN" altLang="zh-CN" dirty="0" smtClean="0">
              <a:sym typeface="+mn-ea"/>
            </a:rPr>
            <a:t>方案评估标准</a:t>
          </a:r>
          <a:endParaRPr lang="zh-CN" altLang="zh-CN" dirty="0"/>
        </a:p>
      </dgm:t>
    </dgm:pt>
    <dgm:pt modelId="{E53AC68C-5936-4D8E-B120-CEA9E560FD53}" type="parTrans" cxnId="{F2C2B398-017F-4EAD-863B-D43A7A572871}">
      <dgm:prSet/>
      <dgm:spPr/>
      <dgm:t>
        <a:bodyPr/>
        <a:lstStyle/>
        <a:p>
          <a:endParaRPr lang="zh-CN" altLang="en-US"/>
        </a:p>
      </dgm:t>
    </dgm:pt>
    <dgm:pt modelId="{6CF99DBE-ABC8-4352-A670-D2B55295931D}" type="sibTrans" cxnId="{F2C2B398-017F-4EAD-863B-D43A7A572871}">
      <dgm:prSet/>
      <dgm:spPr/>
      <dgm:t>
        <a:bodyPr/>
        <a:lstStyle/>
        <a:p>
          <a:endParaRPr lang="zh-CN" altLang="en-US"/>
        </a:p>
      </dgm:t>
    </dgm:pt>
    <dgm:pt modelId="{1E89A368-CD7E-47D3-8E3B-AB2ED9E54CAF}">
      <dgm:prSet/>
      <dgm:spPr/>
      <dgm:t>
        <a:bodyPr/>
        <a:lstStyle/>
        <a:p>
          <a:pPr>
            <a:lnSpc>
              <a:spcPct val="100000"/>
            </a:lnSpc>
            <a:spcBef>
              <a:spcPts val="0"/>
            </a:spcBef>
            <a:spcAft>
              <a:spcPts val="0"/>
            </a:spcAft>
          </a:pPr>
          <a:r>
            <a:rPr lang="zh-CN" altLang="zh-CN" dirty="0" smtClean="0">
              <a:sym typeface="+mn-ea"/>
            </a:rPr>
            <a:t>理性的</a:t>
          </a:r>
          <a:r>
            <a:rPr lang="zh-CN" altLang="en-US" dirty="0" smtClean="0">
              <a:sym typeface="+mn-ea"/>
            </a:rPr>
            <a:t>决策者</a:t>
          </a:r>
          <a:r>
            <a:rPr lang="zh-CN" altLang="zh-CN" dirty="0" smtClean="0">
              <a:sym typeface="+mn-ea"/>
            </a:rPr>
            <a:t>。</a:t>
          </a:r>
          <a:endParaRPr lang="zh-CN" altLang="en-US" dirty="0"/>
        </a:p>
      </dgm:t>
    </dgm:pt>
    <dgm:pt modelId="{8EEBFD92-0FC7-4477-B0C6-BBD727D3A00D}" type="parTrans" cxnId="{44C535D3-AF39-4D0F-BA04-7AD65A1F190A}">
      <dgm:prSet/>
      <dgm:spPr/>
      <dgm:t>
        <a:bodyPr/>
        <a:lstStyle/>
        <a:p>
          <a:endParaRPr lang="zh-CN" altLang="en-US"/>
        </a:p>
      </dgm:t>
    </dgm:pt>
    <dgm:pt modelId="{8721D968-174C-48DA-821E-C55923750738}" type="sibTrans" cxnId="{44C535D3-AF39-4D0F-BA04-7AD65A1F190A}">
      <dgm:prSet/>
      <dgm:spPr/>
      <dgm:t>
        <a:bodyPr/>
        <a:lstStyle/>
        <a:p>
          <a:endParaRPr lang="zh-CN" altLang="en-US"/>
        </a:p>
      </dgm:t>
    </dgm:pt>
    <dgm:pt modelId="{B3B0F7A1-089C-49DA-949C-7076E5772377}">
      <dgm:prSet/>
      <dgm:spPr/>
      <dgm:t>
        <a:bodyPr/>
        <a:lstStyle/>
        <a:p>
          <a:pPr>
            <a:lnSpc>
              <a:spcPct val="100000"/>
            </a:lnSpc>
            <a:spcBef>
              <a:spcPts val="0"/>
            </a:spcBef>
            <a:spcAft>
              <a:spcPts val="0"/>
            </a:spcAft>
          </a:pPr>
          <a:r>
            <a:rPr lang="zh-CN" altLang="zh-CN" dirty="0" smtClean="0">
              <a:sym typeface="+mn-ea"/>
            </a:rPr>
            <a:t>方案</a:t>
          </a:r>
          <a:r>
            <a:rPr lang="zh-CN" altLang="en-US" dirty="0" smtClean="0">
              <a:sym typeface="+mn-ea"/>
            </a:rPr>
            <a:t>的结果可预估</a:t>
          </a:r>
          <a:endParaRPr lang="zh-CN" altLang="zh-CN" dirty="0"/>
        </a:p>
      </dgm:t>
    </dgm:pt>
    <dgm:pt modelId="{AD46090B-9DDB-467C-8971-2FDD96BEFB42}" type="sibTrans" cxnId="{843BF902-BAFF-471A-8C1B-22D9D739D676}">
      <dgm:prSet/>
      <dgm:spPr/>
      <dgm:t>
        <a:bodyPr/>
        <a:lstStyle/>
        <a:p>
          <a:endParaRPr lang="zh-CN" altLang="en-US"/>
        </a:p>
      </dgm:t>
    </dgm:pt>
    <dgm:pt modelId="{FD7FFDB7-8BBA-4673-B3DD-413E9513916E}" type="parTrans" cxnId="{843BF902-BAFF-471A-8C1B-22D9D739D676}">
      <dgm:prSet/>
      <dgm:spPr/>
      <dgm:t>
        <a:bodyPr/>
        <a:lstStyle/>
        <a:p>
          <a:endParaRPr lang="zh-CN" altLang="en-US"/>
        </a:p>
      </dgm:t>
    </dgm:pt>
    <dgm:pt modelId="{634BFC75-8916-4EA8-A4B7-2CCCD4C715C8}" type="pres">
      <dgm:prSet presAssocID="{19A39F93-EB93-4FAA-A086-7B10FFEAF7EB}" presName="cycle" presStyleCnt="0">
        <dgm:presLayoutVars>
          <dgm:chMax val="1"/>
          <dgm:dir/>
          <dgm:animLvl val="ctr"/>
          <dgm:resizeHandles val="exact"/>
        </dgm:presLayoutVars>
      </dgm:prSet>
      <dgm:spPr/>
      <dgm:t>
        <a:bodyPr/>
        <a:lstStyle/>
        <a:p>
          <a:endParaRPr lang="zh-CN" altLang="en-US"/>
        </a:p>
      </dgm:t>
    </dgm:pt>
    <dgm:pt modelId="{D8D040E7-EEB2-4E61-BBBC-E7F57FE2855A}" type="pres">
      <dgm:prSet presAssocID="{E587B693-37DA-4BFB-B2E1-89D1D654E375}" presName="centerShape" presStyleLbl="node0" presStyleIdx="0" presStyleCnt="1"/>
      <dgm:spPr/>
      <dgm:t>
        <a:bodyPr/>
        <a:lstStyle/>
        <a:p>
          <a:endParaRPr lang="zh-CN" altLang="en-US"/>
        </a:p>
      </dgm:t>
    </dgm:pt>
    <dgm:pt modelId="{8775E336-C9B4-47A0-864A-AAA54B092AF1}" type="pres">
      <dgm:prSet presAssocID="{00DA6B80-DAF1-4516-ABEA-EAA8BF8F60C6}" presName="parTrans" presStyleLbl="bgSibTrans2D1" presStyleIdx="0" presStyleCnt="5"/>
      <dgm:spPr/>
      <dgm:t>
        <a:bodyPr/>
        <a:lstStyle/>
        <a:p>
          <a:endParaRPr lang="zh-CN" altLang="en-US"/>
        </a:p>
      </dgm:t>
    </dgm:pt>
    <dgm:pt modelId="{943AABBF-1431-454C-9F55-6E2FF432B52C}" type="pres">
      <dgm:prSet presAssocID="{E83F1243-47BB-4A3B-BB5B-FCA307695663}" presName="node" presStyleLbl="node1" presStyleIdx="0" presStyleCnt="5">
        <dgm:presLayoutVars>
          <dgm:bulletEnabled val="1"/>
        </dgm:presLayoutVars>
      </dgm:prSet>
      <dgm:spPr/>
      <dgm:t>
        <a:bodyPr/>
        <a:lstStyle/>
        <a:p>
          <a:endParaRPr lang="zh-CN" altLang="en-US"/>
        </a:p>
      </dgm:t>
    </dgm:pt>
    <dgm:pt modelId="{9065E4D6-67C0-4B95-9B44-F286FFF20EF6}" type="pres">
      <dgm:prSet presAssocID="{E71A802C-7B1D-4B4C-80F6-61BF8F8781DE}" presName="parTrans" presStyleLbl="bgSibTrans2D1" presStyleIdx="1" presStyleCnt="5"/>
      <dgm:spPr/>
      <dgm:t>
        <a:bodyPr/>
        <a:lstStyle/>
        <a:p>
          <a:endParaRPr lang="zh-CN" altLang="en-US"/>
        </a:p>
      </dgm:t>
    </dgm:pt>
    <dgm:pt modelId="{184BACFA-73E4-42FE-9A34-767A39A03DB2}" type="pres">
      <dgm:prSet presAssocID="{F514A25B-5FBC-4F18-A590-D08CB9188EAA}" presName="node" presStyleLbl="node1" presStyleIdx="1" presStyleCnt="5">
        <dgm:presLayoutVars>
          <dgm:bulletEnabled val="1"/>
        </dgm:presLayoutVars>
      </dgm:prSet>
      <dgm:spPr/>
      <dgm:t>
        <a:bodyPr/>
        <a:lstStyle/>
        <a:p>
          <a:endParaRPr lang="zh-CN" altLang="en-US"/>
        </a:p>
      </dgm:t>
    </dgm:pt>
    <dgm:pt modelId="{322F89BD-CA36-450B-836C-969BA27CCB55}" type="pres">
      <dgm:prSet presAssocID="{FD7FFDB7-8BBA-4673-B3DD-413E9513916E}" presName="parTrans" presStyleLbl="bgSibTrans2D1" presStyleIdx="2" presStyleCnt="5"/>
      <dgm:spPr/>
      <dgm:t>
        <a:bodyPr/>
        <a:lstStyle/>
        <a:p>
          <a:endParaRPr lang="zh-CN" altLang="en-US"/>
        </a:p>
      </dgm:t>
    </dgm:pt>
    <dgm:pt modelId="{5A236F5C-5501-4B39-9936-A1E838ED7966}" type="pres">
      <dgm:prSet presAssocID="{B3B0F7A1-089C-49DA-949C-7076E5772377}" presName="node" presStyleLbl="node1" presStyleIdx="2" presStyleCnt="5">
        <dgm:presLayoutVars>
          <dgm:bulletEnabled val="1"/>
        </dgm:presLayoutVars>
      </dgm:prSet>
      <dgm:spPr/>
      <dgm:t>
        <a:bodyPr/>
        <a:lstStyle/>
        <a:p>
          <a:endParaRPr lang="zh-CN" altLang="en-US"/>
        </a:p>
      </dgm:t>
    </dgm:pt>
    <dgm:pt modelId="{40EC8045-EDEC-47FB-B02A-151C0718BB9A}" type="pres">
      <dgm:prSet presAssocID="{E53AC68C-5936-4D8E-B120-CEA9E560FD53}" presName="parTrans" presStyleLbl="bgSibTrans2D1" presStyleIdx="3" presStyleCnt="5"/>
      <dgm:spPr/>
      <dgm:t>
        <a:bodyPr/>
        <a:lstStyle/>
        <a:p>
          <a:endParaRPr lang="zh-CN" altLang="en-US"/>
        </a:p>
      </dgm:t>
    </dgm:pt>
    <dgm:pt modelId="{40050B64-EE19-40A9-A959-88934F2D5144}" type="pres">
      <dgm:prSet presAssocID="{58726E35-2293-44E6-AF3D-157996C51E96}" presName="node" presStyleLbl="node1" presStyleIdx="3" presStyleCnt="5">
        <dgm:presLayoutVars>
          <dgm:bulletEnabled val="1"/>
        </dgm:presLayoutVars>
      </dgm:prSet>
      <dgm:spPr/>
      <dgm:t>
        <a:bodyPr/>
        <a:lstStyle/>
        <a:p>
          <a:endParaRPr lang="zh-CN" altLang="en-US"/>
        </a:p>
      </dgm:t>
    </dgm:pt>
    <dgm:pt modelId="{CFB8B1DB-5F07-4453-AE3C-BFEB6C3E4072}" type="pres">
      <dgm:prSet presAssocID="{8EEBFD92-0FC7-4477-B0C6-BBD727D3A00D}" presName="parTrans" presStyleLbl="bgSibTrans2D1" presStyleIdx="4" presStyleCnt="5"/>
      <dgm:spPr/>
      <dgm:t>
        <a:bodyPr/>
        <a:lstStyle/>
        <a:p>
          <a:endParaRPr lang="zh-CN" altLang="en-US"/>
        </a:p>
      </dgm:t>
    </dgm:pt>
    <dgm:pt modelId="{96104282-E286-4B02-8059-2469313FE1A8}" type="pres">
      <dgm:prSet presAssocID="{1E89A368-CD7E-47D3-8E3B-AB2ED9E54CAF}" presName="node" presStyleLbl="node1" presStyleIdx="4" presStyleCnt="5">
        <dgm:presLayoutVars>
          <dgm:bulletEnabled val="1"/>
        </dgm:presLayoutVars>
      </dgm:prSet>
      <dgm:spPr/>
      <dgm:t>
        <a:bodyPr/>
        <a:lstStyle/>
        <a:p>
          <a:endParaRPr lang="zh-CN" altLang="en-US"/>
        </a:p>
      </dgm:t>
    </dgm:pt>
  </dgm:ptLst>
  <dgm:cxnLst>
    <dgm:cxn modelId="{AF1FA3B3-DA8E-410F-8B03-5E11445AA9E1}" srcId="{19A39F93-EB93-4FAA-A086-7B10FFEAF7EB}" destId="{E587B693-37DA-4BFB-B2E1-89D1D654E375}" srcOrd="0" destOrd="0" parTransId="{B71F5164-31B1-4791-86C6-68A37C750B1B}" sibTransId="{57BFF0FF-65C8-48A9-BB8A-68C2E72148EE}"/>
    <dgm:cxn modelId="{F64D3040-D08A-493E-8A27-5F34CD4DBC32}" type="presOf" srcId="{00DA6B80-DAF1-4516-ABEA-EAA8BF8F60C6}" destId="{8775E336-C9B4-47A0-864A-AAA54B092AF1}" srcOrd="0" destOrd="0" presId="urn:microsoft.com/office/officeart/2005/8/layout/radial4"/>
    <dgm:cxn modelId="{44C535D3-AF39-4D0F-BA04-7AD65A1F190A}" srcId="{E587B693-37DA-4BFB-B2E1-89D1D654E375}" destId="{1E89A368-CD7E-47D3-8E3B-AB2ED9E54CAF}" srcOrd="4" destOrd="0" parTransId="{8EEBFD92-0FC7-4477-B0C6-BBD727D3A00D}" sibTransId="{8721D968-174C-48DA-821E-C55923750738}"/>
    <dgm:cxn modelId="{F197D640-D29C-4E8D-BE8C-FD0CC4E3519F}" type="presOf" srcId="{B3B0F7A1-089C-49DA-949C-7076E5772377}" destId="{5A236F5C-5501-4B39-9936-A1E838ED7966}" srcOrd="0" destOrd="0" presId="urn:microsoft.com/office/officeart/2005/8/layout/radial4"/>
    <dgm:cxn modelId="{3005D6A6-FA94-406D-BD63-E44B6CA495D1}" type="presOf" srcId="{E587B693-37DA-4BFB-B2E1-89D1D654E375}" destId="{D8D040E7-EEB2-4E61-BBBC-E7F57FE2855A}" srcOrd="0" destOrd="0" presId="urn:microsoft.com/office/officeart/2005/8/layout/radial4"/>
    <dgm:cxn modelId="{843BF902-BAFF-471A-8C1B-22D9D739D676}" srcId="{E587B693-37DA-4BFB-B2E1-89D1D654E375}" destId="{B3B0F7A1-089C-49DA-949C-7076E5772377}" srcOrd="2" destOrd="0" parTransId="{FD7FFDB7-8BBA-4673-B3DD-413E9513916E}" sibTransId="{AD46090B-9DDB-467C-8971-2FDD96BEFB42}"/>
    <dgm:cxn modelId="{D295E17D-BD6C-4CF5-B0DD-57FBE78B183D}" type="presOf" srcId="{8EEBFD92-0FC7-4477-B0C6-BBD727D3A00D}" destId="{CFB8B1DB-5F07-4453-AE3C-BFEB6C3E4072}" srcOrd="0" destOrd="0" presId="urn:microsoft.com/office/officeart/2005/8/layout/radial4"/>
    <dgm:cxn modelId="{708A9E6B-6BC0-47CA-91B4-91259E38CD0F}" type="presOf" srcId="{E53AC68C-5936-4D8E-B120-CEA9E560FD53}" destId="{40EC8045-EDEC-47FB-B02A-151C0718BB9A}" srcOrd="0" destOrd="0" presId="urn:microsoft.com/office/officeart/2005/8/layout/radial4"/>
    <dgm:cxn modelId="{A5F8401B-44D3-4A8A-AF5F-A3944B75FBD8}" type="presOf" srcId="{19A39F93-EB93-4FAA-A086-7B10FFEAF7EB}" destId="{634BFC75-8916-4EA8-A4B7-2CCCD4C715C8}" srcOrd="0" destOrd="0" presId="urn:microsoft.com/office/officeart/2005/8/layout/radial4"/>
    <dgm:cxn modelId="{1FB8D480-3942-47E3-96DA-A1BE563EAF51}" type="presOf" srcId="{1E89A368-CD7E-47D3-8E3B-AB2ED9E54CAF}" destId="{96104282-E286-4B02-8059-2469313FE1A8}" srcOrd="0" destOrd="0" presId="urn:microsoft.com/office/officeart/2005/8/layout/radial4"/>
    <dgm:cxn modelId="{C7F7DE94-105E-4760-A917-CF2AE565C7B5}" type="presOf" srcId="{E83F1243-47BB-4A3B-BB5B-FCA307695663}" destId="{943AABBF-1431-454C-9F55-6E2FF432B52C}" srcOrd="0" destOrd="0" presId="urn:microsoft.com/office/officeart/2005/8/layout/radial4"/>
    <dgm:cxn modelId="{D7DD2FB7-A013-4A32-B293-E1290C893AED}" type="presOf" srcId="{F514A25B-5FBC-4F18-A590-D08CB9188EAA}" destId="{184BACFA-73E4-42FE-9A34-767A39A03DB2}" srcOrd="0" destOrd="0" presId="urn:microsoft.com/office/officeart/2005/8/layout/radial4"/>
    <dgm:cxn modelId="{11849A1D-812A-4B6F-A7EC-FF049B101959}" srcId="{E587B693-37DA-4BFB-B2E1-89D1D654E375}" destId="{E83F1243-47BB-4A3B-BB5B-FCA307695663}" srcOrd="0" destOrd="0" parTransId="{00DA6B80-DAF1-4516-ABEA-EAA8BF8F60C6}" sibTransId="{82B3A150-D0AF-40C6-870B-DF018DE4395E}"/>
    <dgm:cxn modelId="{641A4FAB-4936-4FBA-86E4-D58E856D0957}" type="presOf" srcId="{E71A802C-7B1D-4B4C-80F6-61BF8F8781DE}" destId="{9065E4D6-67C0-4B95-9B44-F286FFF20EF6}" srcOrd="0" destOrd="0" presId="urn:microsoft.com/office/officeart/2005/8/layout/radial4"/>
    <dgm:cxn modelId="{354D992E-90FC-4388-A2F6-B271348A95D0}" srcId="{E587B693-37DA-4BFB-B2E1-89D1D654E375}" destId="{F514A25B-5FBC-4F18-A590-D08CB9188EAA}" srcOrd="1" destOrd="0" parTransId="{E71A802C-7B1D-4B4C-80F6-61BF8F8781DE}" sibTransId="{6DE8029A-DF46-4397-90A6-6B4F7B30C864}"/>
    <dgm:cxn modelId="{58E688DF-07B9-422F-8706-AB5306C38EE5}" type="presOf" srcId="{58726E35-2293-44E6-AF3D-157996C51E96}" destId="{40050B64-EE19-40A9-A959-88934F2D5144}" srcOrd="0" destOrd="0" presId="urn:microsoft.com/office/officeart/2005/8/layout/radial4"/>
    <dgm:cxn modelId="{447B940E-93CB-4367-B1B0-5D5050DA4A1C}" type="presOf" srcId="{FD7FFDB7-8BBA-4673-B3DD-413E9513916E}" destId="{322F89BD-CA36-450B-836C-969BA27CCB55}" srcOrd="0" destOrd="0" presId="urn:microsoft.com/office/officeart/2005/8/layout/radial4"/>
    <dgm:cxn modelId="{F2C2B398-017F-4EAD-863B-D43A7A572871}" srcId="{E587B693-37DA-4BFB-B2E1-89D1D654E375}" destId="{58726E35-2293-44E6-AF3D-157996C51E96}" srcOrd="3" destOrd="0" parTransId="{E53AC68C-5936-4D8E-B120-CEA9E560FD53}" sibTransId="{6CF99DBE-ABC8-4352-A670-D2B55295931D}"/>
    <dgm:cxn modelId="{B4F9E11D-A54A-423C-AED4-19D2A3999827}" type="presParOf" srcId="{634BFC75-8916-4EA8-A4B7-2CCCD4C715C8}" destId="{D8D040E7-EEB2-4E61-BBBC-E7F57FE2855A}" srcOrd="0" destOrd="0" presId="urn:microsoft.com/office/officeart/2005/8/layout/radial4"/>
    <dgm:cxn modelId="{07CF0662-B5EB-4FF1-B3D2-1DDE629E6AEE}" type="presParOf" srcId="{634BFC75-8916-4EA8-A4B7-2CCCD4C715C8}" destId="{8775E336-C9B4-47A0-864A-AAA54B092AF1}" srcOrd="1" destOrd="0" presId="urn:microsoft.com/office/officeart/2005/8/layout/radial4"/>
    <dgm:cxn modelId="{EB980712-D368-485A-88A1-6FA1559D5F8A}" type="presParOf" srcId="{634BFC75-8916-4EA8-A4B7-2CCCD4C715C8}" destId="{943AABBF-1431-454C-9F55-6E2FF432B52C}" srcOrd="2" destOrd="0" presId="urn:microsoft.com/office/officeart/2005/8/layout/radial4"/>
    <dgm:cxn modelId="{1D09D06E-C355-437F-93A9-9ACE00B7A248}" type="presParOf" srcId="{634BFC75-8916-4EA8-A4B7-2CCCD4C715C8}" destId="{9065E4D6-67C0-4B95-9B44-F286FFF20EF6}" srcOrd="3" destOrd="0" presId="urn:microsoft.com/office/officeart/2005/8/layout/radial4"/>
    <dgm:cxn modelId="{15A28925-1109-422E-85CC-3635C143169D}" type="presParOf" srcId="{634BFC75-8916-4EA8-A4B7-2CCCD4C715C8}" destId="{184BACFA-73E4-42FE-9A34-767A39A03DB2}" srcOrd="4" destOrd="0" presId="urn:microsoft.com/office/officeart/2005/8/layout/radial4"/>
    <dgm:cxn modelId="{CB889DB9-F52E-4F6C-922B-0FD23C868FCC}" type="presParOf" srcId="{634BFC75-8916-4EA8-A4B7-2CCCD4C715C8}" destId="{322F89BD-CA36-450B-836C-969BA27CCB55}" srcOrd="5" destOrd="0" presId="urn:microsoft.com/office/officeart/2005/8/layout/radial4"/>
    <dgm:cxn modelId="{78988579-FCEB-4435-9F59-930A7AA14F71}" type="presParOf" srcId="{634BFC75-8916-4EA8-A4B7-2CCCD4C715C8}" destId="{5A236F5C-5501-4B39-9936-A1E838ED7966}" srcOrd="6" destOrd="0" presId="urn:microsoft.com/office/officeart/2005/8/layout/radial4"/>
    <dgm:cxn modelId="{CFFE5325-8FB4-41F3-9D29-7D796113C218}" type="presParOf" srcId="{634BFC75-8916-4EA8-A4B7-2CCCD4C715C8}" destId="{40EC8045-EDEC-47FB-B02A-151C0718BB9A}" srcOrd="7" destOrd="0" presId="urn:microsoft.com/office/officeart/2005/8/layout/radial4"/>
    <dgm:cxn modelId="{81132A46-E253-41CA-9AF5-E857E17FE8BF}" type="presParOf" srcId="{634BFC75-8916-4EA8-A4B7-2CCCD4C715C8}" destId="{40050B64-EE19-40A9-A959-88934F2D5144}" srcOrd="8" destOrd="0" presId="urn:microsoft.com/office/officeart/2005/8/layout/radial4"/>
    <dgm:cxn modelId="{2DFA7EC2-21F5-44BF-A4F7-AAC1437FB02D}" type="presParOf" srcId="{634BFC75-8916-4EA8-A4B7-2CCCD4C715C8}" destId="{CFB8B1DB-5F07-4453-AE3C-BFEB6C3E4072}" srcOrd="9" destOrd="0" presId="urn:microsoft.com/office/officeart/2005/8/layout/radial4"/>
    <dgm:cxn modelId="{B5CCCA76-756C-4CFC-9D11-D6C83BFFEBCC}" type="presParOf" srcId="{634BFC75-8916-4EA8-A4B7-2CCCD4C715C8}" destId="{96104282-E286-4B02-8059-2469313FE1A8}" srcOrd="10" destOrd="0" presId="urn:microsoft.com/office/officeart/2005/8/layout/radial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DE57540-DD3B-45CF-BB2E-FCD12EBB2416}" type="doc">
      <dgm:prSet loTypeId="urn:microsoft.com/office/officeart/2005/8/layout/bProcess3" loCatId="process" qsTypeId="urn:microsoft.com/office/officeart/2005/8/quickstyle/simple1" qsCatId="simple" csTypeId="urn:microsoft.com/office/officeart/2005/8/colors/colorful5" csCatId="colorful" phldr="1"/>
      <dgm:spPr/>
    </dgm:pt>
    <dgm:pt modelId="{ACA58005-D6B5-4BC6-9B4F-67D2BACA8831}">
      <dgm:prSet phldrT="[文本]"/>
      <dgm:spPr/>
      <dgm:t>
        <a:bodyPr/>
        <a:lstStyle/>
        <a:p>
          <a:pPr>
            <a:lnSpc>
              <a:spcPct val="100000"/>
            </a:lnSpc>
            <a:spcBef>
              <a:spcPts val="0"/>
            </a:spcBef>
            <a:spcAft>
              <a:spcPts val="0"/>
            </a:spcAft>
          </a:pPr>
          <a:r>
            <a:rPr lang="zh-CN" altLang="en-US" smtClean="0"/>
            <a:t>明确和界定问题</a:t>
          </a:r>
          <a:endParaRPr lang="zh-CN" altLang="en-US" dirty="0"/>
        </a:p>
      </dgm:t>
    </dgm:pt>
    <dgm:pt modelId="{E3615009-E50A-40B9-875B-FBFF19EEFE72}" type="parTrans" cxnId="{A4C07F48-CC8D-47F4-89FE-982D9EE74D1F}">
      <dgm:prSet/>
      <dgm:spPr/>
      <dgm:t>
        <a:bodyPr/>
        <a:lstStyle/>
        <a:p>
          <a:endParaRPr lang="zh-CN" altLang="en-US"/>
        </a:p>
      </dgm:t>
    </dgm:pt>
    <dgm:pt modelId="{1AAC467D-231E-409E-A179-447532490CE0}" type="sibTrans" cxnId="{A4C07F48-CC8D-47F4-89FE-982D9EE74D1F}">
      <dgm:prSet/>
      <dgm:spPr/>
      <dgm:t>
        <a:bodyPr/>
        <a:lstStyle/>
        <a:p>
          <a:endParaRPr lang="zh-CN" altLang="en-US"/>
        </a:p>
      </dgm:t>
    </dgm:pt>
    <dgm:pt modelId="{03A71384-2BEB-432E-8351-4D76B7B57883}">
      <dgm:prSet phldrT="[文本]"/>
      <dgm:spPr/>
      <dgm:t>
        <a:bodyPr/>
        <a:lstStyle/>
        <a:p>
          <a:pPr>
            <a:lnSpc>
              <a:spcPct val="100000"/>
            </a:lnSpc>
            <a:spcBef>
              <a:spcPts val="0"/>
            </a:spcBef>
            <a:spcAft>
              <a:spcPts val="0"/>
            </a:spcAft>
          </a:pPr>
          <a:r>
            <a:rPr lang="zh-CN" altLang="zh-CN" smtClean="0"/>
            <a:t>分析目标及其轻重次序</a:t>
          </a:r>
          <a:endParaRPr lang="zh-CN" altLang="en-US" dirty="0"/>
        </a:p>
      </dgm:t>
    </dgm:pt>
    <dgm:pt modelId="{A8A8A32C-035D-48AB-8076-B6B76F38B9DA}" type="parTrans" cxnId="{902AB064-7422-4610-87F2-2704C08081BB}">
      <dgm:prSet/>
      <dgm:spPr/>
      <dgm:t>
        <a:bodyPr/>
        <a:lstStyle/>
        <a:p>
          <a:endParaRPr lang="zh-CN" altLang="en-US"/>
        </a:p>
      </dgm:t>
    </dgm:pt>
    <dgm:pt modelId="{58DB475A-D631-4CCE-B9C8-BA322AB65FE2}" type="sibTrans" cxnId="{902AB064-7422-4610-87F2-2704C08081BB}">
      <dgm:prSet/>
      <dgm:spPr/>
      <dgm:t>
        <a:bodyPr/>
        <a:lstStyle/>
        <a:p>
          <a:endParaRPr lang="zh-CN" altLang="en-US"/>
        </a:p>
      </dgm:t>
    </dgm:pt>
    <dgm:pt modelId="{F80B69ED-9FFF-4FC1-B6CF-6419DB42C3EE}">
      <dgm:prSet/>
      <dgm:spPr/>
      <dgm:t>
        <a:bodyPr/>
        <a:lstStyle/>
        <a:p>
          <a:pPr>
            <a:lnSpc>
              <a:spcPct val="100000"/>
            </a:lnSpc>
            <a:spcBef>
              <a:spcPts val="0"/>
            </a:spcBef>
            <a:spcAft>
              <a:spcPts val="0"/>
            </a:spcAft>
          </a:pPr>
          <a:r>
            <a:rPr lang="zh-CN" altLang="zh-CN" smtClean="0"/>
            <a:t>寻找所有可能的行动方案</a:t>
          </a:r>
          <a:endParaRPr lang="en-US" altLang="zh-CN" dirty="0" smtClean="0"/>
        </a:p>
      </dgm:t>
    </dgm:pt>
    <dgm:pt modelId="{D49D0E29-3D8D-4E47-B660-3FE45BA095FF}" type="parTrans" cxnId="{69BE26EF-A9CC-477A-9DD4-80D4D1190F0D}">
      <dgm:prSet/>
      <dgm:spPr/>
      <dgm:t>
        <a:bodyPr/>
        <a:lstStyle/>
        <a:p>
          <a:endParaRPr lang="zh-CN" altLang="en-US"/>
        </a:p>
      </dgm:t>
    </dgm:pt>
    <dgm:pt modelId="{D597A09C-528A-4E0B-AE29-620CC39FBB2C}" type="sibTrans" cxnId="{69BE26EF-A9CC-477A-9DD4-80D4D1190F0D}">
      <dgm:prSet/>
      <dgm:spPr/>
      <dgm:t>
        <a:bodyPr/>
        <a:lstStyle/>
        <a:p>
          <a:endParaRPr lang="zh-CN" altLang="en-US"/>
        </a:p>
      </dgm:t>
    </dgm:pt>
    <dgm:pt modelId="{84F43CE3-1317-4160-930B-4C82947F3E28}">
      <dgm:prSet/>
      <dgm:spPr/>
      <dgm:t>
        <a:bodyPr/>
        <a:lstStyle/>
        <a:p>
          <a:pPr>
            <a:lnSpc>
              <a:spcPct val="100000"/>
            </a:lnSpc>
            <a:spcBef>
              <a:spcPts val="0"/>
            </a:spcBef>
            <a:spcAft>
              <a:spcPts val="0"/>
            </a:spcAft>
          </a:pPr>
          <a:r>
            <a:rPr lang="zh-CN" altLang="zh-CN" smtClean="0"/>
            <a:t>预测每个方案的所有可能结果</a:t>
          </a:r>
          <a:endParaRPr lang="en-US" altLang="zh-CN" dirty="0" smtClean="0"/>
        </a:p>
      </dgm:t>
    </dgm:pt>
    <dgm:pt modelId="{A049CB61-B1B5-4921-9281-EB6B11715FEF}" type="parTrans" cxnId="{AB67F287-A3BB-4CA9-AD44-F852BF75C988}">
      <dgm:prSet/>
      <dgm:spPr/>
      <dgm:t>
        <a:bodyPr/>
        <a:lstStyle/>
        <a:p>
          <a:endParaRPr lang="zh-CN" altLang="en-US"/>
        </a:p>
      </dgm:t>
    </dgm:pt>
    <dgm:pt modelId="{D2A845A8-C83C-4F30-A6D1-F45D6B503968}" type="sibTrans" cxnId="{AB67F287-A3BB-4CA9-AD44-F852BF75C988}">
      <dgm:prSet/>
      <dgm:spPr/>
      <dgm:t>
        <a:bodyPr/>
        <a:lstStyle/>
        <a:p>
          <a:endParaRPr lang="zh-CN" altLang="en-US"/>
        </a:p>
      </dgm:t>
    </dgm:pt>
    <dgm:pt modelId="{1FE49383-3256-46C7-82A8-E91446807084}">
      <dgm:prSet/>
      <dgm:spPr/>
      <dgm:t>
        <a:bodyPr/>
        <a:lstStyle/>
        <a:p>
          <a:pPr>
            <a:lnSpc>
              <a:spcPct val="100000"/>
            </a:lnSpc>
            <a:spcBef>
              <a:spcPts val="0"/>
            </a:spcBef>
            <a:spcAft>
              <a:spcPts val="0"/>
            </a:spcAft>
          </a:pPr>
          <a:r>
            <a:rPr lang="zh-CN" altLang="zh-CN" smtClean="0"/>
            <a:t>比较每个方案实现目标的程度</a:t>
          </a:r>
          <a:endParaRPr lang="en-US" altLang="zh-CN" dirty="0" smtClean="0"/>
        </a:p>
      </dgm:t>
    </dgm:pt>
    <dgm:pt modelId="{B65F64CE-8FAA-49A7-BA69-43EACBD5E604}" type="parTrans" cxnId="{19C6FF8A-6860-440C-8030-DB04EEA3A726}">
      <dgm:prSet/>
      <dgm:spPr/>
      <dgm:t>
        <a:bodyPr/>
        <a:lstStyle/>
        <a:p>
          <a:endParaRPr lang="zh-CN" altLang="en-US"/>
        </a:p>
      </dgm:t>
    </dgm:pt>
    <dgm:pt modelId="{C54BD8F3-BBBC-4980-B18A-A6C41F39C9D0}" type="sibTrans" cxnId="{19C6FF8A-6860-440C-8030-DB04EEA3A726}">
      <dgm:prSet/>
      <dgm:spPr/>
      <dgm:t>
        <a:bodyPr/>
        <a:lstStyle/>
        <a:p>
          <a:endParaRPr lang="zh-CN" altLang="en-US"/>
        </a:p>
      </dgm:t>
    </dgm:pt>
    <dgm:pt modelId="{57C5C98E-28D0-4D00-A27F-2E24FC914D46}">
      <dgm:prSet/>
      <dgm:spPr/>
      <dgm:t>
        <a:bodyPr/>
        <a:lstStyle/>
        <a:p>
          <a:pPr>
            <a:lnSpc>
              <a:spcPct val="100000"/>
            </a:lnSpc>
            <a:spcBef>
              <a:spcPts val="0"/>
            </a:spcBef>
            <a:spcAft>
              <a:spcPts val="0"/>
            </a:spcAft>
          </a:pPr>
          <a:r>
            <a:rPr lang="zh-CN" altLang="zh-CN" smtClean="0"/>
            <a:t>选择能够最大限度地实现目标的方案</a:t>
          </a:r>
          <a:endParaRPr lang="zh-CN" altLang="en-US" dirty="0"/>
        </a:p>
      </dgm:t>
    </dgm:pt>
    <dgm:pt modelId="{6D6F3F7C-1A11-46AA-A98B-4656FA56C9D5}" type="parTrans" cxnId="{2BF5BF39-0769-4F6C-A5BC-1BCD2C649987}">
      <dgm:prSet/>
      <dgm:spPr/>
      <dgm:t>
        <a:bodyPr/>
        <a:lstStyle/>
        <a:p>
          <a:endParaRPr lang="zh-CN" altLang="en-US"/>
        </a:p>
      </dgm:t>
    </dgm:pt>
    <dgm:pt modelId="{E5134547-5F31-45C0-8DCB-D0735190DE3E}" type="sibTrans" cxnId="{2BF5BF39-0769-4F6C-A5BC-1BCD2C649987}">
      <dgm:prSet/>
      <dgm:spPr/>
      <dgm:t>
        <a:bodyPr/>
        <a:lstStyle/>
        <a:p>
          <a:endParaRPr lang="zh-CN" altLang="en-US"/>
        </a:p>
      </dgm:t>
    </dgm:pt>
    <dgm:pt modelId="{63B0AB47-6C17-4778-86FB-A5E0FFD0EE82}" type="pres">
      <dgm:prSet presAssocID="{3DE57540-DD3B-45CF-BB2E-FCD12EBB2416}" presName="Name0" presStyleCnt="0">
        <dgm:presLayoutVars>
          <dgm:dir/>
          <dgm:resizeHandles val="exact"/>
        </dgm:presLayoutVars>
      </dgm:prSet>
      <dgm:spPr/>
    </dgm:pt>
    <dgm:pt modelId="{8731018B-A3BD-45BB-A141-5926EE40B782}" type="pres">
      <dgm:prSet presAssocID="{ACA58005-D6B5-4BC6-9B4F-67D2BACA8831}" presName="node" presStyleLbl="node1" presStyleIdx="0" presStyleCnt="6">
        <dgm:presLayoutVars>
          <dgm:bulletEnabled val="1"/>
        </dgm:presLayoutVars>
      </dgm:prSet>
      <dgm:spPr/>
      <dgm:t>
        <a:bodyPr/>
        <a:lstStyle/>
        <a:p>
          <a:endParaRPr lang="zh-CN" altLang="en-US"/>
        </a:p>
      </dgm:t>
    </dgm:pt>
    <dgm:pt modelId="{33C6B994-83BA-4DF9-A626-F31A1D1C6193}" type="pres">
      <dgm:prSet presAssocID="{1AAC467D-231E-409E-A179-447532490CE0}" presName="sibTrans" presStyleLbl="sibTrans1D1" presStyleIdx="0" presStyleCnt="5"/>
      <dgm:spPr/>
      <dgm:t>
        <a:bodyPr/>
        <a:lstStyle/>
        <a:p>
          <a:endParaRPr lang="zh-CN" altLang="en-US"/>
        </a:p>
      </dgm:t>
    </dgm:pt>
    <dgm:pt modelId="{BB29EB90-13ED-4F49-92BC-5619A53A6BF6}" type="pres">
      <dgm:prSet presAssocID="{1AAC467D-231E-409E-A179-447532490CE0}" presName="connectorText" presStyleLbl="sibTrans1D1" presStyleIdx="0" presStyleCnt="5"/>
      <dgm:spPr/>
      <dgm:t>
        <a:bodyPr/>
        <a:lstStyle/>
        <a:p>
          <a:endParaRPr lang="zh-CN" altLang="en-US"/>
        </a:p>
      </dgm:t>
    </dgm:pt>
    <dgm:pt modelId="{2763AF08-7F4D-465D-A026-6E17C8CE36E8}" type="pres">
      <dgm:prSet presAssocID="{03A71384-2BEB-432E-8351-4D76B7B57883}" presName="node" presStyleLbl="node1" presStyleIdx="1" presStyleCnt="6">
        <dgm:presLayoutVars>
          <dgm:bulletEnabled val="1"/>
        </dgm:presLayoutVars>
      </dgm:prSet>
      <dgm:spPr/>
      <dgm:t>
        <a:bodyPr/>
        <a:lstStyle/>
        <a:p>
          <a:endParaRPr lang="zh-CN" altLang="en-US"/>
        </a:p>
      </dgm:t>
    </dgm:pt>
    <dgm:pt modelId="{BC7E76CE-1B06-4DF7-9E51-6C5BBF14931E}" type="pres">
      <dgm:prSet presAssocID="{58DB475A-D631-4CCE-B9C8-BA322AB65FE2}" presName="sibTrans" presStyleLbl="sibTrans1D1" presStyleIdx="1" presStyleCnt="5"/>
      <dgm:spPr/>
      <dgm:t>
        <a:bodyPr/>
        <a:lstStyle/>
        <a:p>
          <a:endParaRPr lang="zh-CN" altLang="en-US"/>
        </a:p>
      </dgm:t>
    </dgm:pt>
    <dgm:pt modelId="{57023F5B-BFBE-402A-950F-853619867A82}" type="pres">
      <dgm:prSet presAssocID="{58DB475A-D631-4CCE-B9C8-BA322AB65FE2}" presName="connectorText" presStyleLbl="sibTrans1D1" presStyleIdx="1" presStyleCnt="5"/>
      <dgm:spPr/>
      <dgm:t>
        <a:bodyPr/>
        <a:lstStyle/>
        <a:p>
          <a:endParaRPr lang="zh-CN" altLang="en-US"/>
        </a:p>
      </dgm:t>
    </dgm:pt>
    <dgm:pt modelId="{134735CE-477D-4D4A-B7AE-FC65B926751C}" type="pres">
      <dgm:prSet presAssocID="{F80B69ED-9FFF-4FC1-B6CF-6419DB42C3EE}" presName="node" presStyleLbl="node1" presStyleIdx="2" presStyleCnt="6">
        <dgm:presLayoutVars>
          <dgm:bulletEnabled val="1"/>
        </dgm:presLayoutVars>
      </dgm:prSet>
      <dgm:spPr/>
      <dgm:t>
        <a:bodyPr/>
        <a:lstStyle/>
        <a:p>
          <a:endParaRPr lang="zh-CN" altLang="en-US"/>
        </a:p>
      </dgm:t>
    </dgm:pt>
    <dgm:pt modelId="{5C2C6AE7-C153-4368-8766-6DC87542EC57}" type="pres">
      <dgm:prSet presAssocID="{D597A09C-528A-4E0B-AE29-620CC39FBB2C}" presName="sibTrans" presStyleLbl="sibTrans1D1" presStyleIdx="2" presStyleCnt="5"/>
      <dgm:spPr/>
      <dgm:t>
        <a:bodyPr/>
        <a:lstStyle/>
        <a:p>
          <a:endParaRPr lang="zh-CN" altLang="en-US"/>
        </a:p>
      </dgm:t>
    </dgm:pt>
    <dgm:pt modelId="{00E193DB-4FE2-4353-839B-05286A35B40A}" type="pres">
      <dgm:prSet presAssocID="{D597A09C-528A-4E0B-AE29-620CC39FBB2C}" presName="connectorText" presStyleLbl="sibTrans1D1" presStyleIdx="2" presStyleCnt="5"/>
      <dgm:spPr/>
      <dgm:t>
        <a:bodyPr/>
        <a:lstStyle/>
        <a:p>
          <a:endParaRPr lang="zh-CN" altLang="en-US"/>
        </a:p>
      </dgm:t>
    </dgm:pt>
    <dgm:pt modelId="{08375962-28EE-4EB3-9FA0-1D66C54A77AE}" type="pres">
      <dgm:prSet presAssocID="{84F43CE3-1317-4160-930B-4C82947F3E28}" presName="node" presStyleLbl="node1" presStyleIdx="3" presStyleCnt="6">
        <dgm:presLayoutVars>
          <dgm:bulletEnabled val="1"/>
        </dgm:presLayoutVars>
      </dgm:prSet>
      <dgm:spPr/>
      <dgm:t>
        <a:bodyPr/>
        <a:lstStyle/>
        <a:p>
          <a:endParaRPr lang="zh-CN" altLang="en-US"/>
        </a:p>
      </dgm:t>
    </dgm:pt>
    <dgm:pt modelId="{F1CFE842-1D99-488F-A2DD-559551D0FC2D}" type="pres">
      <dgm:prSet presAssocID="{D2A845A8-C83C-4F30-A6D1-F45D6B503968}" presName="sibTrans" presStyleLbl="sibTrans1D1" presStyleIdx="3" presStyleCnt="5"/>
      <dgm:spPr/>
      <dgm:t>
        <a:bodyPr/>
        <a:lstStyle/>
        <a:p>
          <a:endParaRPr lang="zh-CN" altLang="en-US"/>
        </a:p>
      </dgm:t>
    </dgm:pt>
    <dgm:pt modelId="{258F2C16-F0E5-4983-8FD0-F81EF572E568}" type="pres">
      <dgm:prSet presAssocID="{D2A845A8-C83C-4F30-A6D1-F45D6B503968}" presName="connectorText" presStyleLbl="sibTrans1D1" presStyleIdx="3" presStyleCnt="5"/>
      <dgm:spPr/>
      <dgm:t>
        <a:bodyPr/>
        <a:lstStyle/>
        <a:p>
          <a:endParaRPr lang="zh-CN" altLang="en-US"/>
        </a:p>
      </dgm:t>
    </dgm:pt>
    <dgm:pt modelId="{ECDFBAA9-6576-49B2-9EFE-A4AEA95CFBF9}" type="pres">
      <dgm:prSet presAssocID="{1FE49383-3256-46C7-82A8-E91446807084}" presName="node" presStyleLbl="node1" presStyleIdx="4" presStyleCnt="6">
        <dgm:presLayoutVars>
          <dgm:bulletEnabled val="1"/>
        </dgm:presLayoutVars>
      </dgm:prSet>
      <dgm:spPr/>
      <dgm:t>
        <a:bodyPr/>
        <a:lstStyle/>
        <a:p>
          <a:endParaRPr lang="zh-CN" altLang="en-US"/>
        </a:p>
      </dgm:t>
    </dgm:pt>
    <dgm:pt modelId="{5740C238-317B-4352-9E02-5E5C10157186}" type="pres">
      <dgm:prSet presAssocID="{C54BD8F3-BBBC-4980-B18A-A6C41F39C9D0}" presName="sibTrans" presStyleLbl="sibTrans1D1" presStyleIdx="4" presStyleCnt="5"/>
      <dgm:spPr/>
      <dgm:t>
        <a:bodyPr/>
        <a:lstStyle/>
        <a:p>
          <a:endParaRPr lang="zh-CN" altLang="en-US"/>
        </a:p>
      </dgm:t>
    </dgm:pt>
    <dgm:pt modelId="{3D4DF96D-6993-489E-BE7C-6BACD6D7DF72}" type="pres">
      <dgm:prSet presAssocID="{C54BD8F3-BBBC-4980-B18A-A6C41F39C9D0}" presName="connectorText" presStyleLbl="sibTrans1D1" presStyleIdx="4" presStyleCnt="5"/>
      <dgm:spPr/>
      <dgm:t>
        <a:bodyPr/>
        <a:lstStyle/>
        <a:p>
          <a:endParaRPr lang="zh-CN" altLang="en-US"/>
        </a:p>
      </dgm:t>
    </dgm:pt>
    <dgm:pt modelId="{983E80E4-BCBD-4FDF-8AA6-66C4FB74FF2E}" type="pres">
      <dgm:prSet presAssocID="{57C5C98E-28D0-4D00-A27F-2E24FC914D46}" presName="node" presStyleLbl="node1" presStyleIdx="5" presStyleCnt="6">
        <dgm:presLayoutVars>
          <dgm:bulletEnabled val="1"/>
        </dgm:presLayoutVars>
      </dgm:prSet>
      <dgm:spPr/>
      <dgm:t>
        <a:bodyPr/>
        <a:lstStyle/>
        <a:p>
          <a:endParaRPr lang="zh-CN" altLang="en-US"/>
        </a:p>
      </dgm:t>
    </dgm:pt>
  </dgm:ptLst>
  <dgm:cxnLst>
    <dgm:cxn modelId="{902AB064-7422-4610-87F2-2704C08081BB}" srcId="{3DE57540-DD3B-45CF-BB2E-FCD12EBB2416}" destId="{03A71384-2BEB-432E-8351-4D76B7B57883}" srcOrd="1" destOrd="0" parTransId="{A8A8A32C-035D-48AB-8076-B6B76F38B9DA}" sibTransId="{58DB475A-D631-4CCE-B9C8-BA322AB65FE2}"/>
    <dgm:cxn modelId="{A4C07F48-CC8D-47F4-89FE-982D9EE74D1F}" srcId="{3DE57540-DD3B-45CF-BB2E-FCD12EBB2416}" destId="{ACA58005-D6B5-4BC6-9B4F-67D2BACA8831}" srcOrd="0" destOrd="0" parTransId="{E3615009-E50A-40B9-875B-FBFF19EEFE72}" sibTransId="{1AAC467D-231E-409E-A179-447532490CE0}"/>
    <dgm:cxn modelId="{73D459DE-D337-49AB-B4C1-3B7D7AE48242}" type="presOf" srcId="{ACA58005-D6B5-4BC6-9B4F-67D2BACA8831}" destId="{8731018B-A3BD-45BB-A141-5926EE40B782}" srcOrd="0" destOrd="0" presId="urn:microsoft.com/office/officeart/2005/8/layout/bProcess3"/>
    <dgm:cxn modelId="{52EE53DE-3A3D-4076-863C-F8CF2E451560}" type="presOf" srcId="{1FE49383-3256-46C7-82A8-E91446807084}" destId="{ECDFBAA9-6576-49B2-9EFE-A4AEA95CFBF9}" srcOrd="0" destOrd="0" presId="urn:microsoft.com/office/officeart/2005/8/layout/bProcess3"/>
    <dgm:cxn modelId="{27D244D5-7A32-44F2-9F79-BD2106BD551E}" type="presOf" srcId="{C54BD8F3-BBBC-4980-B18A-A6C41F39C9D0}" destId="{5740C238-317B-4352-9E02-5E5C10157186}" srcOrd="0" destOrd="0" presId="urn:microsoft.com/office/officeart/2005/8/layout/bProcess3"/>
    <dgm:cxn modelId="{66C4CC6A-4312-4BA6-AAB3-D1118E6BB043}" type="presOf" srcId="{58DB475A-D631-4CCE-B9C8-BA322AB65FE2}" destId="{BC7E76CE-1B06-4DF7-9E51-6C5BBF14931E}" srcOrd="0" destOrd="0" presId="urn:microsoft.com/office/officeart/2005/8/layout/bProcess3"/>
    <dgm:cxn modelId="{D787DF43-6631-4584-88C7-DEAA25ABB541}" type="presOf" srcId="{1AAC467D-231E-409E-A179-447532490CE0}" destId="{BB29EB90-13ED-4F49-92BC-5619A53A6BF6}" srcOrd="1" destOrd="0" presId="urn:microsoft.com/office/officeart/2005/8/layout/bProcess3"/>
    <dgm:cxn modelId="{B66F08E3-A37B-42E8-9C0A-58B056F41B9D}" type="presOf" srcId="{1AAC467D-231E-409E-A179-447532490CE0}" destId="{33C6B994-83BA-4DF9-A626-F31A1D1C6193}" srcOrd="0" destOrd="0" presId="urn:microsoft.com/office/officeart/2005/8/layout/bProcess3"/>
    <dgm:cxn modelId="{19C6FF8A-6860-440C-8030-DB04EEA3A726}" srcId="{3DE57540-DD3B-45CF-BB2E-FCD12EBB2416}" destId="{1FE49383-3256-46C7-82A8-E91446807084}" srcOrd="4" destOrd="0" parTransId="{B65F64CE-8FAA-49A7-BA69-43EACBD5E604}" sibTransId="{C54BD8F3-BBBC-4980-B18A-A6C41F39C9D0}"/>
    <dgm:cxn modelId="{AB67F287-A3BB-4CA9-AD44-F852BF75C988}" srcId="{3DE57540-DD3B-45CF-BB2E-FCD12EBB2416}" destId="{84F43CE3-1317-4160-930B-4C82947F3E28}" srcOrd="3" destOrd="0" parTransId="{A049CB61-B1B5-4921-9281-EB6B11715FEF}" sibTransId="{D2A845A8-C83C-4F30-A6D1-F45D6B503968}"/>
    <dgm:cxn modelId="{2BF5BF39-0769-4F6C-A5BC-1BCD2C649987}" srcId="{3DE57540-DD3B-45CF-BB2E-FCD12EBB2416}" destId="{57C5C98E-28D0-4D00-A27F-2E24FC914D46}" srcOrd="5" destOrd="0" parTransId="{6D6F3F7C-1A11-46AA-A98B-4656FA56C9D5}" sibTransId="{E5134547-5F31-45C0-8DCB-D0735190DE3E}"/>
    <dgm:cxn modelId="{B91C2789-7EC4-4290-820A-5CD4186F839F}" type="presOf" srcId="{D597A09C-528A-4E0B-AE29-620CC39FBB2C}" destId="{00E193DB-4FE2-4353-839B-05286A35B40A}" srcOrd="1" destOrd="0" presId="urn:microsoft.com/office/officeart/2005/8/layout/bProcess3"/>
    <dgm:cxn modelId="{D1C3D416-BB61-4FA6-996A-764EB3028671}" type="presOf" srcId="{D2A845A8-C83C-4F30-A6D1-F45D6B503968}" destId="{F1CFE842-1D99-488F-A2DD-559551D0FC2D}" srcOrd="0" destOrd="0" presId="urn:microsoft.com/office/officeart/2005/8/layout/bProcess3"/>
    <dgm:cxn modelId="{69BE26EF-A9CC-477A-9DD4-80D4D1190F0D}" srcId="{3DE57540-DD3B-45CF-BB2E-FCD12EBB2416}" destId="{F80B69ED-9FFF-4FC1-B6CF-6419DB42C3EE}" srcOrd="2" destOrd="0" parTransId="{D49D0E29-3D8D-4E47-B660-3FE45BA095FF}" sibTransId="{D597A09C-528A-4E0B-AE29-620CC39FBB2C}"/>
    <dgm:cxn modelId="{F666612F-4555-4267-A5C2-6DD21C424056}" type="presOf" srcId="{57C5C98E-28D0-4D00-A27F-2E24FC914D46}" destId="{983E80E4-BCBD-4FDF-8AA6-66C4FB74FF2E}" srcOrd="0" destOrd="0" presId="urn:microsoft.com/office/officeart/2005/8/layout/bProcess3"/>
    <dgm:cxn modelId="{D17B3B97-CBC3-4C98-BA7F-AD194D283B6B}" type="presOf" srcId="{58DB475A-D631-4CCE-B9C8-BA322AB65FE2}" destId="{57023F5B-BFBE-402A-950F-853619867A82}" srcOrd="1" destOrd="0" presId="urn:microsoft.com/office/officeart/2005/8/layout/bProcess3"/>
    <dgm:cxn modelId="{2BB3584B-84A6-4642-B0AB-52CDCC3BC23F}" type="presOf" srcId="{D597A09C-528A-4E0B-AE29-620CC39FBB2C}" destId="{5C2C6AE7-C153-4368-8766-6DC87542EC57}" srcOrd="0" destOrd="0" presId="urn:microsoft.com/office/officeart/2005/8/layout/bProcess3"/>
    <dgm:cxn modelId="{310FECDE-2E3F-4CD7-A967-92A838665A70}" type="presOf" srcId="{84F43CE3-1317-4160-930B-4C82947F3E28}" destId="{08375962-28EE-4EB3-9FA0-1D66C54A77AE}" srcOrd="0" destOrd="0" presId="urn:microsoft.com/office/officeart/2005/8/layout/bProcess3"/>
    <dgm:cxn modelId="{ADFFA57C-9E4E-4EF9-A4D5-68A825410665}" type="presOf" srcId="{D2A845A8-C83C-4F30-A6D1-F45D6B503968}" destId="{258F2C16-F0E5-4983-8FD0-F81EF572E568}" srcOrd="1" destOrd="0" presId="urn:microsoft.com/office/officeart/2005/8/layout/bProcess3"/>
    <dgm:cxn modelId="{CED67DA1-771F-4800-844D-37038E41EC78}" type="presOf" srcId="{3DE57540-DD3B-45CF-BB2E-FCD12EBB2416}" destId="{63B0AB47-6C17-4778-86FB-A5E0FFD0EE82}" srcOrd="0" destOrd="0" presId="urn:microsoft.com/office/officeart/2005/8/layout/bProcess3"/>
    <dgm:cxn modelId="{62592871-49DC-45E3-8B63-288A760F034B}" type="presOf" srcId="{C54BD8F3-BBBC-4980-B18A-A6C41F39C9D0}" destId="{3D4DF96D-6993-489E-BE7C-6BACD6D7DF72}" srcOrd="1" destOrd="0" presId="urn:microsoft.com/office/officeart/2005/8/layout/bProcess3"/>
    <dgm:cxn modelId="{DA82953C-BDCD-4017-9050-57B4E146229A}" type="presOf" srcId="{F80B69ED-9FFF-4FC1-B6CF-6419DB42C3EE}" destId="{134735CE-477D-4D4A-B7AE-FC65B926751C}" srcOrd="0" destOrd="0" presId="urn:microsoft.com/office/officeart/2005/8/layout/bProcess3"/>
    <dgm:cxn modelId="{C95D0BCE-AC81-4696-AA25-976A923457F1}" type="presOf" srcId="{03A71384-2BEB-432E-8351-4D76B7B57883}" destId="{2763AF08-7F4D-465D-A026-6E17C8CE36E8}" srcOrd="0" destOrd="0" presId="urn:microsoft.com/office/officeart/2005/8/layout/bProcess3"/>
    <dgm:cxn modelId="{D0C0125C-03A3-4475-A192-7473821CCBAA}" type="presParOf" srcId="{63B0AB47-6C17-4778-86FB-A5E0FFD0EE82}" destId="{8731018B-A3BD-45BB-A141-5926EE40B782}" srcOrd="0" destOrd="0" presId="urn:microsoft.com/office/officeart/2005/8/layout/bProcess3"/>
    <dgm:cxn modelId="{9CD58F68-A59F-49C7-B278-D68EF71932B0}" type="presParOf" srcId="{63B0AB47-6C17-4778-86FB-A5E0FFD0EE82}" destId="{33C6B994-83BA-4DF9-A626-F31A1D1C6193}" srcOrd="1" destOrd="0" presId="urn:microsoft.com/office/officeart/2005/8/layout/bProcess3"/>
    <dgm:cxn modelId="{75ABE58F-E1D8-46DB-8283-FD5AB1CC1C76}" type="presParOf" srcId="{33C6B994-83BA-4DF9-A626-F31A1D1C6193}" destId="{BB29EB90-13ED-4F49-92BC-5619A53A6BF6}" srcOrd="0" destOrd="0" presId="urn:microsoft.com/office/officeart/2005/8/layout/bProcess3"/>
    <dgm:cxn modelId="{1229D19A-960B-4E4D-9E72-4ABD80B40CFF}" type="presParOf" srcId="{63B0AB47-6C17-4778-86FB-A5E0FFD0EE82}" destId="{2763AF08-7F4D-465D-A026-6E17C8CE36E8}" srcOrd="2" destOrd="0" presId="urn:microsoft.com/office/officeart/2005/8/layout/bProcess3"/>
    <dgm:cxn modelId="{FA25C978-96D5-4710-9C32-EB096A68FB81}" type="presParOf" srcId="{63B0AB47-6C17-4778-86FB-A5E0FFD0EE82}" destId="{BC7E76CE-1B06-4DF7-9E51-6C5BBF14931E}" srcOrd="3" destOrd="0" presId="urn:microsoft.com/office/officeart/2005/8/layout/bProcess3"/>
    <dgm:cxn modelId="{994FBBD9-8CAB-40A0-A17D-3E2E9D07D325}" type="presParOf" srcId="{BC7E76CE-1B06-4DF7-9E51-6C5BBF14931E}" destId="{57023F5B-BFBE-402A-950F-853619867A82}" srcOrd="0" destOrd="0" presId="urn:microsoft.com/office/officeart/2005/8/layout/bProcess3"/>
    <dgm:cxn modelId="{AD99E247-841F-4800-AC45-5A1F39A5D4A3}" type="presParOf" srcId="{63B0AB47-6C17-4778-86FB-A5E0FFD0EE82}" destId="{134735CE-477D-4D4A-B7AE-FC65B926751C}" srcOrd="4" destOrd="0" presId="urn:microsoft.com/office/officeart/2005/8/layout/bProcess3"/>
    <dgm:cxn modelId="{FC8B3F76-0AB1-4F7D-B890-559F3D2CA16D}" type="presParOf" srcId="{63B0AB47-6C17-4778-86FB-A5E0FFD0EE82}" destId="{5C2C6AE7-C153-4368-8766-6DC87542EC57}" srcOrd="5" destOrd="0" presId="urn:microsoft.com/office/officeart/2005/8/layout/bProcess3"/>
    <dgm:cxn modelId="{498CE5EE-9751-405D-80A9-9CFA5C097D82}" type="presParOf" srcId="{5C2C6AE7-C153-4368-8766-6DC87542EC57}" destId="{00E193DB-4FE2-4353-839B-05286A35B40A}" srcOrd="0" destOrd="0" presId="urn:microsoft.com/office/officeart/2005/8/layout/bProcess3"/>
    <dgm:cxn modelId="{493D5FFF-4FF0-4E96-8808-3E0A7A64DDFC}" type="presParOf" srcId="{63B0AB47-6C17-4778-86FB-A5E0FFD0EE82}" destId="{08375962-28EE-4EB3-9FA0-1D66C54A77AE}" srcOrd="6" destOrd="0" presId="urn:microsoft.com/office/officeart/2005/8/layout/bProcess3"/>
    <dgm:cxn modelId="{78A6FD8D-386E-49A0-B193-264C332057DD}" type="presParOf" srcId="{63B0AB47-6C17-4778-86FB-A5E0FFD0EE82}" destId="{F1CFE842-1D99-488F-A2DD-559551D0FC2D}" srcOrd="7" destOrd="0" presId="urn:microsoft.com/office/officeart/2005/8/layout/bProcess3"/>
    <dgm:cxn modelId="{EFCEF333-13B7-440B-AEBC-0EEED84C00F6}" type="presParOf" srcId="{F1CFE842-1D99-488F-A2DD-559551D0FC2D}" destId="{258F2C16-F0E5-4983-8FD0-F81EF572E568}" srcOrd="0" destOrd="0" presId="urn:microsoft.com/office/officeart/2005/8/layout/bProcess3"/>
    <dgm:cxn modelId="{5B384216-D733-448A-8052-D4FD988E092B}" type="presParOf" srcId="{63B0AB47-6C17-4778-86FB-A5E0FFD0EE82}" destId="{ECDFBAA9-6576-49B2-9EFE-A4AEA95CFBF9}" srcOrd="8" destOrd="0" presId="urn:microsoft.com/office/officeart/2005/8/layout/bProcess3"/>
    <dgm:cxn modelId="{FBFEE2B6-5108-4B91-B76C-A5F032CCD941}" type="presParOf" srcId="{63B0AB47-6C17-4778-86FB-A5E0FFD0EE82}" destId="{5740C238-317B-4352-9E02-5E5C10157186}" srcOrd="9" destOrd="0" presId="urn:microsoft.com/office/officeart/2005/8/layout/bProcess3"/>
    <dgm:cxn modelId="{86AFF8F3-F854-414B-B85E-BF3912D5857D}" type="presParOf" srcId="{5740C238-317B-4352-9E02-5E5C10157186}" destId="{3D4DF96D-6993-489E-BE7C-6BACD6D7DF72}" srcOrd="0" destOrd="0" presId="urn:microsoft.com/office/officeart/2005/8/layout/bProcess3"/>
    <dgm:cxn modelId="{54FF19F1-F87E-4DE5-8FFD-824BFA4DB80C}" type="presParOf" srcId="{63B0AB47-6C17-4778-86FB-A5E0FFD0EE82}" destId="{983E80E4-BCBD-4FDF-8AA6-66C4FB74FF2E}" srcOrd="10" destOrd="0" presId="urn:microsoft.com/office/officeart/2005/8/layout/bProcess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512A1DA-D335-4DE9-B002-D230D493B3B3}">
      <dsp:nvSpPr>
        <dsp:cNvPr id="0" name=""/>
        <dsp:cNvSpPr/>
      </dsp:nvSpPr>
      <dsp:spPr>
        <a:xfrm>
          <a:off x="1706" y="805530"/>
          <a:ext cx="1527076" cy="1018042"/>
        </a:xfrm>
        <a:prstGeom prst="rect">
          <a:avLst/>
        </a:prstGeom>
        <a:blipFill>
          <a:blip xmlns:r="http://schemas.openxmlformats.org/officeDocument/2006/relationships" r:embed="rId1">
            <a:extLst>
              <a:ext uri="{28A0092B-C50C-407E-A947-70E740481C1C}">
                <a14:useLocalDpi xmlns="" xmlns:a14="http://schemas.microsoft.com/office/drawing/2010/main" val="0"/>
              </a:ext>
            </a:extLst>
          </a:blip>
          <a:srcRect/>
          <a:stretch>
            <a:fillRect l="-63000" r="-6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8C0BD2C-4AE3-4013-9EF7-32278F958F21}">
      <dsp:nvSpPr>
        <dsp:cNvPr id="0" name=""/>
        <dsp:cNvSpPr/>
      </dsp:nvSpPr>
      <dsp:spPr>
        <a:xfrm>
          <a:off x="1203530" y="1617947"/>
          <a:ext cx="1146171" cy="707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a:lnSpc>
              <a:spcPct val="100000"/>
            </a:lnSpc>
            <a:spcBef>
              <a:spcPct val="0"/>
            </a:spcBef>
            <a:spcAft>
              <a:spcPts val="0"/>
            </a:spcAft>
          </a:pPr>
          <a:r>
            <a:rPr lang="zh-CN" altLang="en-US" sz="1900" kern="1200" dirty="0" smtClean="0"/>
            <a:t>经济环境</a:t>
          </a:r>
          <a:endParaRPr lang="zh-CN" altLang="en-US" sz="1900" kern="1200" dirty="0"/>
        </a:p>
      </dsp:txBody>
      <dsp:txXfrm>
        <a:off x="1203530" y="1617947"/>
        <a:ext cx="1146171" cy="707970"/>
      </dsp:txXfrm>
    </dsp:sp>
    <dsp:sp modelId="{256240B5-33DB-4324-8C5E-C95A1D3959E1}">
      <dsp:nvSpPr>
        <dsp:cNvPr id="0" name=""/>
        <dsp:cNvSpPr/>
      </dsp:nvSpPr>
      <dsp:spPr>
        <a:xfrm>
          <a:off x="1102403" y="1516907"/>
          <a:ext cx="275265" cy="275337"/>
        </a:xfrm>
        <a:prstGeom prst="halfFrame">
          <a:avLst>
            <a:gd name="adj1" fmla="val 25770"/>
            <a:gd name="adj2" fmla="val 2577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97C00C-38BF-4ADF-8D49-F28E8ADE9BB7}">
      <dsp:nvSpPr>
        <dsp:cNvPr id="0" name=""/>
        <dsp:cNvSpPr/>
      </dsp:nvSpPr>
      <dsp:spPr>
        <a:xfrm rot="5400000">
          <a:off x="2183500" y="1516943"/>
          <a:ext cx="275337" cy="275265"/>
        </a:xfrm>
        <a:prstGeom prst="halfFrame">
          <a:avLst>
            <a:gd name="adj1" fmla="val 25770"/>
            <a:gd name="adj2" fmla="val 25770"/>
          </a:avLst>
        </a:prstGeom>
        <a:solidFill>
          <a:schemeClr val="accent4">
            <a:hueOff val="547142"/>
            <a:satOff val="-2525"/>
            <a:lumOff val="9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ABF773-24BD-48F0-B14B-DE0AAAF51A23}">
      <dsp:nvSpPr>
        <dsp:cNvPr id="0" name=""/>
        <dsp:cNvSpPr/>
      </dsp:nvSpPr>
      <dsp:spPr>
        <a:xfrm rot="16200000">
          <a:off x="1102368" y="2151794"/>
          <a:ext cx="275337" cy="275265"/>
        </a:xfrm>
        <a:prstGeom prst="halfFrame">
          <a:avLst>
            <a:gd name="adj1" fmla="val 25770"/>
            <a:gd name="adj2" fmla="val 25770"/>
          </a:avLst>
        </a:prstGeom>
        <a:solidFill>
          <a:schemeClr val="accent4">
            <a:hueOff val="1094283"/>
            <a:satOff val="-5049"/>
            <a:lumOff val="18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C2DDA2-D45E-4678-A8C4-1746F5D27F14}">
      <dsp:nvSpPr>
        <dsp:cNvPr id="0" name=""/>
        <dsp:cNvSpPr/>
      </dsp:nvSpPr>
      <dsp:spPr>
        <a:xfrm rot="10800000">
          <a:off x="2183535" y="2151758"/>
          <a:ext cx="275265" cy="275337"/>
        </a:xfrm>
        <a:prstGeom prst="halfFrame">
          <a:avLst>
            <a:gd name="adj1" fmla="val 25770"/>
            <a:gd name="adj2" fmla="val 25770"/>
          </a:avLst>
        </a:prstGeom>
        <a:solidFill>
          <a:schemeClr val="accent4">
            <a:hueOff val="1641425"/>
            <a:satOff val="-7574"/>
            <a:lumOff val="27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8E2894-DE02-4007-A3DD-AE8E06DD1DD2}">
      <dsp:nvSpPr>
        <dsp:cNvPr id="0" name=""/>
        <dsp:cNvSpPr/>
      </dsp:nvSpPr>
      <dsp:spPr>
        <a:xfrm>
          <a:off x="2671716" y="805530"/>
          <a:ext cx="1527076" cy="1018042"/>
        </a:xfrm>
        <a:prstGeom prst="rect">
          <a:avLst/>
        </a:prstGeom>
        <a:blipFill>
          <a:blip xmlns:r="http://schemas.openxmlformats.org/officeDocument/2006/relationships" r:embed="rId2">
            <a:extLst>
              <a:ext uri="{28A0092B-C50C-407E-A947-70E740481C1C}">
                <a14:useLocalDpi xmlns=""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8373EF2-2F74-4786-BCD0-AB292C941E24}">
      <dsp:nvSpPr>
        <dsp:cNvPr id="0" name=""/>
        <dsp:cNvSpPr/>
      </dsp:nvSpPr>
      <dsp:spPr>
        <a:xfrm>
          <a:off x="3873540" y="1617947"/>
          <a:ext cx="1146171" cy="707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a:lnSpc>
              <a:spcPct val="100000"/>
            </a:lnSpc>
            <a:spcBef>
              <a:spcPct val="0"/>
            </a:spcBef>
            <a:spcAft>
              <a:spcPts val="0"/>
            </a:spcAft>
          </a:pPr>
          <a:r>
            <a:rPr lang="zh-CN" altLang="en-US" sz="1900" kern="1200" dirty="0" smtClean="0"/>
            <a:t>技术环境</a:t>
          </a:r>
          <a:endParaRPr lang="zh-CN" altLang="en-US" sz="1900" kern="1200" dirty="0"/>
        </a:p>
      </dsp:txBody>
      <dsp:txXfrm>
        <a:off x="3873540" y="1617947"/>
        <a:ext cx="1146171" cy="707970"/>
      </dsp:txXfrm>
    </dsp:sp>
    <dsp:sp modelId="{906A693C-F3AA-47A8-82C6-F4A80EBA5153}">
      <dsp:nvSpPr>
        <dsp:cNvPr id="0" name=""/>
        <dsp:cNvSpPr/>
      </dsp:nvSpPr>
      <dsp:spPr>
        <a:xfrm>
          <a:off x="3772413" y="1516907"/>
          <a:ext cx="275265" cy="275337"/>
        </a:xfrm>
        <a:prstGeom prst="halfFrame">
          <a:avLst>
            <a:gd name="adj1" fmla="val 25770"/>
            <a:gd name="adj2" fmla="val 25770"/>
          </a:avLst>
        </a:prstGeom>
        <a:solidFill>
          <a:schemeClr val="accent4">
            <a:hueOff val="2188567"/>
            <a:satOff val="-10099"/>
            <a:lumOff val="37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08E164-767F-4219-A920-C6B59AE90AEA}">
      <dsp:nvSpPr>
        <dsp:cNvPr id="0" name=""/>
        <dsp:cNvSpPr/>
      </dsp:nvSpPr>
      <dsp:spPr>
        <a:xfrm rot="5400000">
          <a:off x="4853510" y="1516943"/>
          <a:ext cx="275337" cy="275265"/>
        </a:xfrm>
        <a:prstGeom prst="halfFrame">
          <a:avLst>
            <a:gd name="adj1" fmla="val 25770"/>
            <a:gd name="adj2" fmla="val 25770"/>
          </a:avLst>
        </a:prstGeom>
        <a:solidFill>
          <a:schemeClr val="accent4">
            <a:hueOff val="2735709"/>
            <a:satOff val="-12623"/>
            <a:lumOff val="46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7EE3FC-7ED8-43D6-A1FA-434B04789B1F}">
      <dsp:nvSpPr>
        <dsp:cNvPr id="0" name=""/>
        <dsp:cNvSpPr/>
      </dsp:nvSpPr>
      <dsp:spPr>
        <a:xfrm rot="16200000">
          <a:off x="3772378" y="2151794"/>
          <a:ext cx="275337" cy="275265"/>
        </a:xfrm>
        <a:prstGeom prst="halfFrame">
          <a:avLst>
            <a:gd name="adj1" fmla="val 25770"/>
            <a:gd name="adj2" fmla="val 25770"/>
          </a:avLst>
        </a:prstGeom>
        <a:solidFill>
          <a:schemeClr val="accent4">
            <a:hueOff val="3282850"/>
            <a:satOff val="-15148"/>
            <a:lumOff val="5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C528D8-0EE9-4AEB-83D1-2974ED555DD8}">
      <dsp:nvSpPr>
        <dsp:cNvPr id="0" name=""/>
        <dsp:cNvSpPr/>
      </dsp:nvSpPr>
      <dsp:spPr>
        <a:xfrm rot="10800000">
          <a:off x="4853545" y="2151758"/>
          <a:ext cx="275265" cy="275337"/>
        </a:xfrm>
        <a:prstGeom prst="halfFrame">
          <a:avLst>
            <a:gd name="adj1" fmla="val 25770"/>
            <a:gd name="adj2" fmla="val 25770"/>
          </a:avLst>
        </a:prstGeom>
        <a:solidFill>
          <a:schemeClr val="accent4">
            <a:hueOff val="3829992"/>
            <a:satOff val="-17672"/>
            <a:lumOff val="65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D711C9-5E46-4F97-AAB8-A9EEAB59FFAD}">
      <dsp:nvSpPr>
        <dsp:cNvPr id="0" name=""/>
        <dsp:cNvSpPr/>
      </dsp:nvSpPr>
      <dsp:spPr>
        <a:xfrm>
          <a:off x="5341726" y="805530"/>
          <a:ext cx="1527076" cy="1018042"/>
        </a:xfrm>
        <a:prstGeom prst="rect">
          <a:avLst/>
        </a:prstGeom>
        <a:blipFill>
          <a:blip xmlns:r="http://schemas.openxmlformats.org/officeDocument/2006/relationships" r:embed="rId3">
            <a:extLst>
              <a:ext uri="{28A0092B-C50C-407E-A947-70E740481C1C}">
                <a14:useLocalDpi xmlns=""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A55518D-4721-47F0-92C4-5B51798B9D6B}">
      <dsp:nvSpPr>
        <dsp:cNvPr id="0" name=""/>
        <dsp:cNvSpPr/>
      </dsp:nvSpPr>
      <dsp:spPr>
        <a:xfrm>
          <a:off x="6543550" y="1617947"/>
          <a:ext cx="1146171" cy="707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a:lnSpc>
              <a:spcPct val="100000"/>
            </a:lnSpc>
            <a:spcBef>
              <a:spcPct val="0"/>
            </a:spcBef>
            <a:spcAft>
              <a:spcPts val="0"/>
            </a:spcAft>
          </a:pPr>
          <a:r>
            <a:rPr lang="zh-CN" altLang="en-US" sz="1900" kern="1200" dirty="0" smtClean="0"/>
            <a:t>社会环境</a:t>
          </a:r>
          <a:endParaRPr lang="zh-CN" altLang="en-US" sz="1900" kern="1200" dirty="0"/>
        </a:p>
      </dsp:txBody>
      <dsp:txXfrm>
        <a:off x="6543550" y="1617947"/>
        <a:ext cx="1146171" cy="707970"/>
      </dsp:txXfrm>
    </dsp:sp>
    <dsp:sp modelId="{9668F0C2-9134-48EA-B415-21B3CEA456DE}">
      <dsp:nvSpPr>
        <dsp:cNvPr id="0" name=""/>
        <dsp:cNvSpPr/>
      </dsp:nvSpPr>
      <dsp:spPr>
        <a:xfrm>
          <a:off x="6442423" y="1516907"/>
          <a:ext cx="275265" cy="275337"/>
        </a:xfrm>
        <a:prstGeom prst="halfFrame">
          <a:avLst>
            <a:gd name="adj1" fmla="val 25770"/>
            <a:gd name="adj2" fmla="val 25770"/>
          </a:avLst>
        </a:prstGeom>
        <a:solidFill>
          <a:schemeClr val="accent4">
            <a:hueOff val="4377134"/>
            <a:satOff val="-20197"/>
            <a:lumOff val="7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233A3B-58BC-405C-98A3-4F7BFF00EB5C}">
      <dsp:nvSpPr>
        <dsp:cNvPr id="0" name=""/>
        <dsp:cNvSpPr/>
      </dsp:nvSpPr>
      <dsp:spPr>
        <a:xfrm rot="5400000">
          <a:off x="7523519" y="1516943"/>
          <a:ext cx="275337" cy="275265"/>
        </a:xfrm>
        <a:prstGeom prst="halfFrame">
          <a:avLst>
            <a:gd name="adj1" fmla="val 25770"/>
            <a:gd name="adj2" fmla="val 25770"/>
          </a:avLst>
        </a:prstGeom>
        <a:solidFill>
          <a:schemeClr val="accent4">
            <a:hueOff val="4924276"/>
            <a:satOff val="-22722"/>
            <a:lumOff val="83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2A1955-B66A-4749-ABC4-E6B02D769492}">
      <dsp:nvSpPr>
        <dsp:cNvPr id="0" name=""/>
        <dsp:cNvSpPr/>
      </dsp:nvSpPr>
      <dsp:spPr>
        <a:xfrm rot="16200000">
          <a:off x="6442387" y="2151794"/>
          <a:ext cx="275337" cy="275265"/>
        </a:xfrm>
        <a:prstGeom prst="halfFrame">
          <a:avLst>
            <a:gd name="adj1" fmla="val 25770"/>
            <a:gd name="adj2" fmla="val 25770"/>
          </a:avLst>
        </a:prstGeom>
        <a:solidFill>
          <a:schemeClr val="accent4">
            <a:hueOff val="5471418"/>
            <a:satOff val="-25246"/>
            <a:lumOff val="9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B7D922-6220-4309-917D-9174F057CA84}">
      <dsp:nvSpPr>
        <dsp:cNvPr id="0" name=""/>
        <dsp:cNvSpPr/>
      </dsp:nvSpPr>
      <dsp:spPr>
        <a:xfrm rot="10800000">
          <a:off x="7523555" y="2151758"/>
          <a:ext cx="275265" cy="275337"/>
        </a:xfrm>
        <a:prstGeom prst="halfFrame">
          <a:avLst>
            <a:gd name="adj1" fmla="val 25770"/>
            <a:gd name="adj2" fmla="val 25770"/>
          </a:avLst>
        </a:prstGeom>
        <a:solidFill>
          <a:schemeClr val="accent4">
            <a:hueOff val="6018559"/>
            <a:satOff val="-27771"/>
            <a:lumOff val="10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B0F75C-55F2-45FE-BA1D-C5720DE769A9}">
      <dsp:nvSpPr>
        <dsp:cNvPr id="0" name=""/>
        <dsp:cNvSpPr/>
      </dsp:nvSpPr>
      <dsp:spPr>
        <a:xfrm>
          <a:off x="1336711" y="2636902"/>
          <a:ext cx="1527076" cy="1018042"/>
        </a:xfrm>
        <a:prstGeom prst="rect">
          <a:avLst/>
        </a:prstGeom>
        <a:blipFill>
          <a:blip xmlns:r="http://schemas.openxmlformats.org/officeDocument/2006/relationships" r:embed="rId4">
            <a:extLst>
              <a:ext uri="{28A0092B-C50C-407E-A947-70E740481C1C}">
                <a14:useLocalDpi xmlns="" xmlns:a14="http://schemas.microsoft.com/office/drawing/2010/main" val="0"/>
              </a:ext>
            </a:extLst>
          </a:blip>
          <a:srcRect/>
          <a:stretch>
            <a:fillRect l="-28000" r="-28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F426602-9727-48D2-BFC9-3868FB6811B6}">
      <dsp:nvSpPr>
        <dsp:cNvPr id="0" name=""/>
        <dsp:cNvSpPr/>
      </dsp:nvSpPr>
      <dsp:spPr>
        <a:xfrm>
          <a:off x="2538535" y="3449319"/>
          <a:ext cx="1146171" cy="707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a:lnSpc>
              <a:spcPct val="100000"/>
            </a:lnSpc>
            <a:spcBef>
              <a:spcPct val="0"/>
            </a:spcBef>
            <a:spcAft>
              <a:spcPts val="0"/>
            </a:spcAft>
          </a:pPr>
          <a:r>
            <a:rPr lang="zh-CN" altLang="en-US" sz="1900" kern="1200" dirty="0" smtClean="0"/>
            <a:t>政治法律</a:t>
          </a:r>
          <a:endParaRPr lang="zh-CN" altLang="en-US" sz="1900" kern="1200" dirty="0"/>
        </a:p>
      </dsp:txBody>
      <dsp:txXfrm>
        <a:off x="2538535" y="3449319"/>
        <a:ext cx="1146171" cy="707970"/>
      </dsp:txXfrm>
    </dsp:sp>
    <dsp:sp modelId="{36806DFD-9A5A-4981-B978-E9D4ADC230EF}">
      <dsp:nvSpPr>
        <dsp:cNvPr id="0" name=""/>
        <dsp:cNvSpPr/>
      </dsp:nvSpPr>
      <dsp:spPr>
        <a:xfrm>
          <a:off x="2437408" y="3348279"/>
          <a:ext cx="275265" cy="275337"/>
        </a:xfrm>
        <a:prstGeom prst="halfFrame">
          <a:avLst>
            <a:gd name="adj1" fmla="val 25770"/>
            <a:gd name="adj2" fmla="val 25770"/>
          </a:avLst>
        </a:prstGeom>
        <a:solidFill>
          <a:schemeClr val="accent4">
            <a:hueOff val="6565701"/>
            <a:satOff val="-30296"/>
            <a:lumOff val="11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727275-4B42-4D8C-BF9C-2AFCF9460013}">
      <dsp:nvSpPr>
        <dsp:cNvPr id="0" name=""/>
        <dsp:cNvSpPr/>
      </dsp:nvSpPr>
      <dsp:spPr>
        <a:xfrm rot="5400000">
          <a:off x="3518505" y="3348314"/>
          <a:ext cx="275337" cy="275265"/>
        </a:xfrm>
        <a:prstGeom prst="halfFrame">
          <a:avLst>
            <a:gd name="adj1" fmla="val 25770"/>
            <a:gd name="adj2" fmla="val 25770"/>
          </a:avLst>
        </a:prstGeom>
        <a:solidFill>
          <a:schemeClr val="accent4">
            <a:hueOff val="7112843"/>
            <a:satOff val="-32820"/>
            <a:lumOff val="12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AFA94B-842C-4896-A9D1-CC0FA61AD76B}">
      <dsp:nvSpPr>
        <dsp:cNvPr id="0" name=""/>
        <dsp:cNvSpPr/>
      </dsp:nvSpPr>
      <dsp:spPr>
        <a:xfrm rot="16200000">
          <a:off x="2437373" y="3983165"/>
          <a:ext cx="275337" cy="275265"/>
        </a:xfrm>
        <a:prstGeom prst="halfFrame">
          <a:avLst>
            <a:gd name="adj1" fmla="val 25770"/>
            <a:gd name="adj2" fmla="val 25770"/>
          </a:avLst>
        </a:prstGeom>
        <a:solidFill>
          <a:schemeClr val="accent4">
            <a:hueOff val="7659984"/>
            <a:satOff val="-35345"/>
            <a:lumOff val="130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E4C832-1FC1-4FAE-A3B2-EABA8BCD0234}">
      <dsp:nvSpPr>
        <dsp:cNvPr id="0" name=""/>
        <dsp:cNvSpPr/>
      </dsp:nvSpPr>
      <dsp:spPr>
        <a:xfrm rot="10800000">
          <a:off x="3518540" y="3983130"/>
          <a:ext cx="275265" cy="275337"/>
        </a:xfrm>
        <a:prstGeom prst="halfFrame">
          <a:avLst>
            <a:gd name="adj1" fmla="val 25770"/>
            <a:gd name="adj2" fmla="val 25770"/>
          </a:avLst>
        </a:prstGeom>
        <a:solidFill>
          <a:schemeClr val="accent4">
            <a:hueOff val="8207127"/>
            <a:satOff val="-37869"/>
            <a:lumOff val="139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9C1EFB-DDE2-4F8F-A385-7B41E87E0548}">
      <dsp:nvSpPr>
        <dsp:cNvPr id="0" name=""/>
        <dsp:cNvSpPr/>
      </dsp:nvSpPr>
      <dsp:spPr>
        <a:xfrm>
          <a:off x="4006721" y="2636902"/>
          <a:ext cx="1527076" cy="1018042"/>
        </a:xfrm>
        <a:prstGeom prst="rect">
          <a:avLst/>
        </a:prstGeom>
        <a:blipFill>
          <a:blip xmlns:r="http://schemas.openxmlformats.org/officeDocument/2006/relationships" r:embed="rId5">
            <a:extLst>
              <a:ext uri="{28A0092B-C50C-407E-A947-70E740481C1C}">
                <a14:useLocalDpi xmlns="" xmlns:a14="http://schemas.microsoft.com/office/drawing/2010/main" val="0"/>
              </a:ext>
            </a:extLst>
          </a:blip>
          <a:srcRect/>
          <a:stretch>
            <a:fillRect t="-6000" b="-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9A2E9C1-AD13-446B-9265-F6588616BF05}">
      <dsp:nvSpPr>
        <dsp:cNvPr id="0" name=""/>
        <dsp:cNvSpPr/>
      </dsp:nvSpPr>
      <dsp:spPr>
        <a:xfrm>
          <a:off x="5208545" y="3449319"/>
          <a:ext cx="1146171" cy="707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a:lnSpc>
              <a:spcPct val="100000"/>
            </a:lnSpc>
            <a:spcBef>
              <a:spcPct val="0"/>
            </a:spcBef>
            <a:spcAft>
              <a:spcPts val="0"/>
            </a:spcAft>
          </a:pPr>
          <a:r>
            <a:rPr lang="zh-CN" altLang="en-US" sz="1900" kern="1200" dirty="0" smtClean="0"/>
            <a:t>自然资源</a:t>
          </a:r>
          <a:endParaRPr lang="zh-CN" altLang="en-US" sz="1900" kern="1200" dirty="0"/>
        </a:p>
      </dsp:txBody>
      <dsp:txXfrm>
        <a:off x="5208545" y="3449319"/>
        <a:ext cx="1146171" cy="707970"/>
      </dsp:txXfrm>
    </dsp:sp>
    <dsp:sp modelId="{AD99C947-8E8D-4E0B-B149-E57310F9051F}">
      <dsp:nvSpPr>
        <dsp:cNvPr id="0" name=""/>
        <dsp:cNvSpPr/>
      </dsp:nvSpPr>
      <dsp:spPr>
        <a:xfrm>
          <a:off x="5107418" y="3348279"/>
          <a:ext cx="275265" cy="275337"/>
        </a:xfrm>
        <a:prstGeom prst="halfFrame">
          <a:avLst>
            <a:gd name="adj1" fmla="val 25770"/>
            <a:gd name="adj2" fmla="val 25770"/>
          </a:avLst>
        </a:prstGeom>
        <a:solidFill>
          <a:schemeClr val="accent4">
            <a:hueOff val="8754268"/>
            <a:satOff val="-40394"/>
            <a:lumOff val="148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AC9E0B-9EF7-4D0F-84A3-E7542C50ECAB}">
      <dsp:nvSpPr>
        <dsp:cNvPr id="0" name=""/>
        <dsp:cNvSpPr/>
      </dsp:nvSpPr>
      <dsp:spPr>
        <a:xfrm rot="5400000">
          <a:off x="6188514" y="3348314"/>
          <a:ext cx="275337" cy="275265"/>
        </a:xfrm>
        <a:prstGeom prst="halfFrame">
          <a:avLst>
            <a:gd name="adj1" fmla="val 25770"/>
            <a:gd name="adj2" fmla="val 25770"/>
          </a:avLst>
        </a:prstGeom>
        <a:solidFill>
          <a:schemeClr val="accent4">
            <a:hueOff val="9301409"/>
            <a:satOff val="-42919"/>
            <a:lumOff val="157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47A550-EF0B-4D0E-B5E2-3AB97615A827}">
      <dsp:nvSpPr>
        <dsp:cNvPr id="0" name=""/>
        <dsp:cNvSpPr/>
      </dsp:nvSpPr>
      <dsp:spPr>
        <a:xfrm rot="16200000">
          <a:off x="5107383" y="3983165"/>
          <a:ext cx="275337" cy="275265"/>
        </a:xfrm>
        <a:prstGeom prst="halfFrame">
          <a:avLst>
            <a:gd name="adj1" fmla="val 25770"/>
            <a:gd name="adj2" fmla="val 25770"/>
          </a:avLst>
        </a:prstGeom>
        <a:solidFill>
          <a:schemeClr val="accent4">
            <a:hueOff val="9848552"/>
            <a:satOff val="-45443"/>
            <a:lumOff val="167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5EAC79-2689-4C3C-9A4F-109DAC1F5357}">
      <dsp:nvSpPr>
        <dsp:cNvPr id="0" name=""/>
        <dsp:cNvSpPr/>
      </dsp:nvSpPr>
      <dsp:spPr>
        <a:xfrm rot="10800000">
          <a:off x="6188550" y="3983130"/>
          <a:ext cx="275265" cy="275337"/>
        </a:xfrm>
        <a:prstGeom prst="halfFrame">
          <a:avLst>
            <a:gd name="adj1" fmla="val 25770"/>
            <a:gd name="adj2" fmla="val 25770"/>
          </a:avLst>
        </a:prstGeom>
        <a:solidFill>
          <a:schemeClr val="accent4">
            <a:hueOff val="10395693"/>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FA9F32C-C112-4E42-A819-B2B92F12316A}">
      <dsp:nvSpPr>
        <dsp:cNvPr id="0" name=""/>
        <dsp:cNvSpPr/>
      </dsp:nvSpPr>
      <dsp:spPr>
        <a:xfrm>
          <a:off x="964891" y="1811769"/>
          <a:ext cx="1121677" cy="962827"/>
        </a:xfrm>
        <a:prstGeom prst="hexagon">
          <a:avLst>
            <a:gd name="adj" fmla="val 25000"/>
            <a:gd name="vf" fmla="val 115470"/>
          </a:avLst>
        </a:prstGeom>
        <a:gradFill rotWithShape="0">
          <a:gsLst>
            <a:gs pos="0">
              <a:schemeClr val="accent2">
                <a:shade val="50000"/>
                <a:hueOff val="0"/>
                <a:satOff val="0"/>
                <a:lumOff val="0"/>
                <a:alphaOff val="0"/>
                <a:lumMod val="110000"/>
                <a:satMod val="105000"/>
                <a:tint val="67000"/>
              </a:schemeClr>
            </a:gs>
            <a:gs pos="50000">
              <a:schemeClr val="accent2">
                <a:shade val="50000"/>
                <a:hueOff val="0"/>
                <a:satOff val="0"/>
                <a:lumOff val="0"/>
                <a:alphaOff val="0"/>
                <a:lumMod val="105000"/>
                <a:satMod val="103000"/>
                <a:tint val="73000"/>
              </a:schemeClr>
            </a:gs>
            <a:gs pos="100000">
              <a:schemeClr val="accent2">
                <a:shade val="50000"/>
                <a:hueOff val="0"/>
                <a:satOff val="0"/>
                <a:lumOff val="0"/>
                <a:alphaOff val="0"/>
                <a:lumMod val="105000"/>
                <a:satMod val="109000"/>
                <a:tint val="81000"/>
              </a:schemeClr>
            </a:gs>
          </a:gsLst>
          <a:lin ang="5400000" scaled="0"/>
        </a:gradFill>
        <a:ln w="6350" cap="flat" cmpd="sng" algn="ctr">
          <a:solidFill>
            <a:schemeClr val="accent2">
              <a:shade val="50000"/>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0" tIns="15240" rIns="0" bIns="15240" numCol="1" spcCol="1270" anchor="ctr" anchorCtr="0">
          <a:noAutofit/>
        </a:bodyPr>
        <a:lstStyle/>
        <a:p>
          <a:pPr lvl="0" algn="ctr" defTabSz="533400">
            <a:lnSpc>
              <a:spcPct val="100000"/>
            </a:lnSpc>
            <a:spcBef>
              <a:spcPct val="0"/>
            </a:spcBef>
            <a:spcAft>
              <a:spcPts val="0"/>
            </a:spcAft>
          </a:pPr>
          <a:r>
            <a:rPr lang="zh-CN" altLang="en-US" sz="1200" kern="1200" dirty="0" smtClean="0"/>
            <a:t>行业和市场</a:t>
          </a:r>
          <a:endParaRPr lang="zh-CN" altLang="en-US" sz="1200" kern="1200" dirty="0"/>
        </a:p>
      </dsp:txBody>
      <dsp:txXfrm>
        <a:off x="964891" y="1811769"/>
        <a:ext cx="1121677" cy="962827"/>
      </dsp:txXfrm>
    </dsp:sp>
    <dsp:sp modelId="{E2D9AD25-7417-4B27-867B-7C5E6E5F29DB}">
      <dsp:nvSpPr>
        <dsp:cNvPr id="0" name=""/>
        <dsp:cNvSpPr/>
      </dsp:nvSpPr>
      <dsp:spPr>
        <a:xfrm>
          <a:off x="991827" y="2242402"/>
          <a:ext cx="130540" cy="112845"/>
        </a:xfrm>
        <a:prstGeom prst="hexagon">
          <a:avLst>
            <a:gd name="adj" fmla="val 25000"/>
            <a:gd name="vf" fmla="val 115470"/>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4DD06CF-52AE-4F11-A262-AD3606670AAC}">
      <dsp:nvSpPr>
        <dsp:cNvPr id="0" name=""/>
        <dsp:cNvSpPr/>
      </dsp:nvSpPr>
      <dsp:spPr>
        <a:xfrm>
          <a:off x="0" y="1279574"/>
          <a:ext cx="1121677" cy="962827"/>
        </a:xfrm>
        <a:prstGeom prst="hexagon">
          <a:avLst>
            <a:gd name="adj" fmla="val 25000"/>
            <a:gd name="vf" fmla="val 115470"/>
          </a:avLst>
        </a:prstGeom>
        <a:blipFill>
          <a:blip xmlns:r="http://schemas.openxmlformats.org/officeDocument/2006/relationships" r:embed="rId1" cstate="print">
            <a:extLst>
              <a:ext uri="{28A0092B-C50C-407E-A947-70E740481C1C}">
                <a14:useLocalDpi xmlns="" xmlns:a14="http://schemas.microsoft.com/office/drawing/2010/main" val="0"/>
              </a:ext>
            </a:extLst>
          </a:blip>
          <a:srcRect/>
          <a:stretch>
            <a:fillRect t="-9000" b="-9000"/>
          </a:stretch>
        </a:blipFill>
        <a:ln w="6350" cap="flat" cmpd="sng" algn="ctr">
          <a:solidFill>
            <a:schemeClr val="accent2">
              <a:shade val="5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2BC3E6F1-705B-4457-BBDA-CB5339D3248D}">
      <dsp:nvSpPr>
        <dsp:cNvPr id="0" name=""/>
        <dsp:cNvSpPr/>
      </dsp:nvSpPr>
      <dsp:spPr>
        <a:xfrm>
          <a:off x="768045" y="2114632"/>
          <a:ext cx="130540" cy="112845"/>
        </a:xfrm>
        <a:prstGeom prst="hexagon">
          <a:avLst>
            <a:gd name="adj" fmla="val 25000"/>
            <a:gd name="vf" fmla="val 115470"/>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60D976D9-FD63-43F2-9412-0EBB08129F8C}">
      <dsp:nvSpPr>
        <dsp:cNvPr id="0" name=""/>
        <dsp:cNvSpPr/>
      </dsp:nvSpPr>
      <dsp:spPr>
        <a:xfrm>
          <a:off x="1929782" y="1276662"/>
          <a:ext cx="1121677" cy="962827"/>
        </a:xfrm>
        <a:prstGeom prst="hexagon">
          <a:avLst>
            <a:gd name="adj" fmla="val 25000"/>
            <a:gd name="vf" fmla="val 115470"/>
          </a:avLst>
        </a:prstGeom>
        <a:gradFill rotWithShape="0">
          <a:gsLst>
            <a:gs pos="0">
              <a:schemeClr val="accent2">
                <a:shade val="50000"/>
                <a:hueOff val="-147794"/>
                <a:satOff val="1946"/>
                <a:lumOff val="11654"/>
                <a:alphaOff val="0"/>
                <a:lumMod val="110000"/>
                <a:satMod val="105000"/>
                <a:tint val="67000"/>
              </a:schemeClr>
            </a:gs>
            <a:gs pos="50000">
              <a:schemeClr val="accent2">
                <a:shade val="50000"/>
                <a:hueOff val="-147794"/>
                <a:satOff val="1946"/>
                <a:lumOff val="11654"/>
                <a:alphaOff val="0"/>
                <a:lumMod val="105000"/>
                <a:satMod val="103000"/>
                <a:tint val="73000"/>
              </a:schemeClr>
            </a:gs>
            <a:gs pos="100000">
              <a:schemeClr val="accent2">
                <a:shade val="50000"/>
                <a:hueOff val="-147794"/>
                <a:satOff val="1946"/>
                <a:lumOff val="11654"/>
                <a:alphaOff val="0"/>
                <a:lumMod val="105000"/>
                <a:satMod val="109000"/>
                <a:tint val="81000"/>
              </a:schemeClr>
            </a:gs>
          </a:gsLst>
          <a:lin ang="5400000" scaled="0"/>
        </a:gradFill>
        <a:ln w="6350" cap="flat" cmpd="sng" algn="ctr">
          <a:solidFill>
            <a:schemeClr val="accent2">
              <a:shade val="50000"/>
              <a:hueOff val="-147794"/>
              <a:satOff val="1946"/>
              <a:lumOff val="11654"/>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0" tIns="15240" rIns="0" bIns="15240" numCol="1" spcCol="1270" anchor="ctr" anchorCtr="0">
          <a:noAutofit/>
        </a:bodyPr>
        <a:lstStyle/>
        <a:p>
          <a:pPr lvl="0" algn="ctr" defTabSz="533400">
            <a:lnSpc>
              <a:spcPct val="100000"/>
            </a:lnSpc>
            <a:spcBef>
              <a:spcPct val="0"/>
            </a:spcBef>
            <a:spcAft>
              <a:spcPts val="0"/>
            </a:spcAft>
          </a:pPr>
          <a:r>
            <a:rPr lang="zh-CN" altLang="en-US" sz="1200" kern="1200" dirty="0" smtClean="0"/>
            <a:t>经济因素</a:t>
          </a:r>
          <a:endParaRPr lang="zh-CN" altLang="en-US" sz="1200" kern="1200" dirty="0"/>
        </a:p>
      </dsp:txBody>
      <dsp:txXfrm>
        <a:off x="1929782" y="1276662"/>
        <a:ext cx="1121677" cy="962827"/>
      </dsp:txXfrm>
    </dsp:sp>
    <dsp:sp modelId="{41628875-198E-4B89-8AC2-3F85DF12FAC1}">
      <dsp:nvSpPr>
        <dsp:cNvPr id="0" name=""/>
        <dsp:cNvSpPr/>
      </dsp:nvSpPr>
      <dsp:spPr>
        <a:xfrm>
          <a:off x="2701971" y="2109535"/>
          <a:ext cx="130540" cy="112845"/>
        </a:xfrm>
        <a:prstGeom prst="hexagon">
          <a:avLst>
            <a:gd name="adj" fmla="val 25000"/>
            <a:gd name="vf" fmla="val 115470"/>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64A37286-120A-43E3-89AE-0DC77FFA8A33}">
      <dsp:nvSpPr>
        <dsp:cNvPr id="0" name=""/>
        <dsp:cNvSpPr/>
      </dsp:nvSpPr>
      <dsp:spPr>
        <a:xfrm>
          <a:off x="2895364" y="1809948"/>
          <a:ext cx="1121677" cy="962827"/>
        </a:xfrm>
        <a:prstGeom prst="hexagon">
          <a:avLst>
            <a:gd name="adj" fmla="val 25000"/>
            <a:gd name="vf" fmla="val 115470"/>
          </a:avLst>
        </a:prstGeom>
        <a:blipFill>
          <a:blip xmlns:r="http://schemas.openxmlformats.org/officeDocument/2006/relationships" r:embed="rId2">
            <a:extLst>
              <a:ext uri="{28A0092B-C50C-407E-A947-70E740481C1C}">
                <a14:useLocalDpi xmlns="" xmlns:a14="http://schemas.microsoft.com/office/drawing/2010/main" val="0"/>
              </a:ext>
            </a:extLst>
          </a:blip>
          <a:srcRect/>
          <a:stretch>
            <a:fillRect l="-17000" r="-17000"/>
          </a:stretch>
        </a:blipFill>
        <a:ln w="6350" cap="flat" cmpd="sng" algn="ctr">
          <a:solidFill>
            <a:schemeClr val="accent2">
              <a:shade val="50000"/>
              <a:hueOff val="-138998"/>
              <a:satOff val="2165"/>
              <a:lumOff val="10781"/>
              <a:alphaOff val="0"/>
            </a:schemeClr>
          </a:solidFill>
          <a:prstDash val="solid"/>
          <a:miter lim="800000"/>
        </a:ln>
        <a:effectLst/>
      </dsp:spPr>
      <dsp:style>
        <a:lnRef idx="1">
          <a:scrgbClr r="0" g="0" b="0"/>
        </a:lnRef>
        <a:fillRef idx="1">
          <a:scrgbClr r="0" g="0" b="0"/>
        </a:fillRef>
        <a:effectRef idx="0">
          <a:scrgbClr r="0" g="0" b="0"/>
        </a:effectRef>
        <a:fontRef idx="minor"/>
      </dsp:style>
    </dsp:sp>
    <dsp:sp modelId="{5B561BB5-3C9B-49EA-B955-0FDB14255BFA}">
      <dsp:nvSpPr>
        <dsp:cNvPr id="0" name=""/>
        <dsp:cNvSpPr/>
      </dsp:nvSpPr>
      <dsp:spPr>
        <a:xfrm>
          <a:off x="2922300" y="2238398"/>
          <a:ext cx="130540" cy="112845"/>
        </a:xfrm>
        <a:prstGeom prst="hexagon">
          <a:avLst>
            <a:gd name="adj" fmla="val 25000"/>
            <a:gd name="vf" fmla="val 115470"/>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2D6960EE-949E-46D8-8981-084D4CA3C7F1}">
      <dsp:nvSpPr>
        <dsp:cNvPr id="0" name=""/>
        <dsp:cNvSpPr/>
      </dsp:nvSpPr>
      <dsp:spPr>
        <a:xfrm>
          <a:off x="964891" y="747380"/>
          <a:ext cx="1121677" cy="962827"/>
        </a:xfrm>
        <a:prstGeom prst="hexagon">
          <a:avLst>
            <a:gd name="adj" fmla="val 25000"/>
            <a:gd name="vf" fmla="val 115470"/>
          </a:avLst>
        </a:prstGeom>
        <a:gradFill rotWithShape="0">
          <a:gsLst>
            <a:gs pos="0">
              <a:schemeClr val="accent2">
                <a:shade val="50000"/>
                <a:hueOff val="-295587"/>
                <a:satOff val="3892"/>
                <a:lumOff val="23309"/>
                <a:alphaOff val="0"/>
                <a:lumMod val="110000"/>
                <a:satMod val="105000"/>
                <a:tint val="67000"/>
              </a:schemeClr>
            </a:gs>
            <a:gs pos="50000">
              <a:schemeClr val="accent2">
                <a:shade val="50000"/>
                <a:hueOff val="-295587"/>
                <a:satOff val="3892"/>
                <a:lumOff val="23309"/>
                <a:alphaOff val="0"/>
                <a:lumMod val="105000"/>
                <a:satMod val="103000"/>
                <a:tint val="73000"/>
              </a:schemeClr>
            </a:gs>
            <a:gs pos="100000">
              <a:schemeClr val="accent2">
                <a:shade val="50000"/>
                <a:hueOff val="-295587"/>
                <a:satOff val="3892"/>
                <a:lumOff val="23309"/>
                <a:alphaOff val="0"/>
                <a:lumMod val="105000"/>
                <a:satMod val="109000"/>
                <a:tint val="81000"/>
              </a:schemeClr>
            </a:gs>
          </a:gsLst>
          <a:lin ang="5400000" scaled="0"/>
        </a:gradFill>
        <a:ln w="6350" cap="flat" cmpd="sng" algn="ctr">
          <a:solidFill>
            <a:schemeClr val="accent2">
              <a:shade val="50000"/>
              <a:hueOff val="-295587"/>
              <a:satOff val="3892"/>
              <a:lumOff val="23309"/>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0" tIns="15240" rIns="0" bIns="15240" numCol="1" spcCol="1270" anchor="ctr" anchorCtr="0">
          <a:noAutofit/>
        </a:bodyPr>
        <a:lstStyle/>
        <a:p>
          <a:pPr lvl="0" algn="ctr" defTabSz="533400">
            <a:lnSpc>
              <a:spcPct val="100000"/>
            </a:lnSpc>
            <a:spcBef>
              <a:spcPct val="0"/>
            </a:spcBef>
            <a:spcAft>
              <a:spcPts val="0"/>
            </a:spcAft>
          </a:pPr>
          <a:r>
            <a:rPr lang="zh-CN" altLang="en-US" sz="1200" kern="1200" dirty="0" smtClean="0"/>
            <a:t>收获条件</a:t>
          </a:r>
          <a:endParaRPr lang="zh-CN" altLang="en-US" sz="1200" kern="1200" dirty="0"/>
        </a:p>
      </dsp:txBody>
      <dsp:txXfrm>
        <a:off x="964891" y="747380"/>
        <a:ext cx="1121677" cy="962827"/>
      </dsp:txXfrm>
    </dsp:sp>
    <dsp:sp modelId="{AE68F8A1-0710-464E-B19A-1DBE240A1C35}">
      <dsp:nvSpPr>
        <dsp:cNvPr id="0" name=""/>
        <dsp:cNvSpPr/>
      </dsp:nvSpPr>
      <dsp:spPr>
        <a:xfrm>
          <a:off x="1728101" y="760484"/>
          <a:ext cx="130540" cy="112845"/>
        </a:xfrm>
        <a:prstGeom prst="hexagon">
          <a:avLst>
            <a:gd name="adj" fmla="val 25000"/>
            <a:gd name="vf" fmla="val 115470"/>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5DD9DD80-967B-4B70-8C03-9C828FC4C082}">
      <dsp:nvSpPr>
        <dsp:cNvPr id="0" name=""/>
        <dsp:cNvSpPr/>
      </dsp:nvSpPr>
      <dsp:spPr>
        <a:xfrm>
          <a:off x="1929782" y="211909"/>
          <a:ext cx="1121677" cy="962827"/>
        </a:xfrm>
        <a:prstGeom prst="hexagon">
          <a:avLst>
            <a:gd name="adj" fmla="val 25000"/>
            <a:gd name="vf" fmla="val 115470"/>
          </a:avLst>
        </a:prstGeom>
        <a:blipFill>
          <a:blip xmlns:r="http://schemas.openxmlformats.org/officeDocument/2006/relationships" r:embed="rId3" cstate="print">
            <a:extLst>
              <a:ext uri="{28A0092B-C50C-407E-A947-70E740481C1C}">
                <a14:useLocalDpi xmlns="" xmlns:a14="http://schemas.microsoft.com/office/drawing/2010/main" val="0"/>
              </a:ext>
            </a:extLst>
          </a:blip>
          <a:srcRect/>
          <a:stretch>
            <a:fillRect t="-8000" b="-8000"/>
          </a:stretch>
        </a:blipFill>
        <a:ln w="6350" cap="flat" cmpd="sng" algn="ctr">
          <a:solidFill>
            <a:schemeClr val="accent2">
              <a:shade val="50000"/>
              <a:hueOff val="-277996"/>
              <a:satOff val="4329"/>
              <a:lumOff val="21562"/>
              <a:alphaOff val="0"/>
            </a:schemeClr>
          </a:solidFill>
          <a:prstDash val="solid"/>
          <a:miter lim="800000"/>
        </a:ln>
        <a:effectLst/>
      </dsp:spPr>
      <dsp:style>
        <a:lnRef idx="1">
          <a:scrgbClr r="0" g="0" b="0"/>
        </a:lnRef>
        <a:fillRef idx="1">
          <a:scrgbClr r="0" g="0" b="0"/>
        </a:fillRef>
        <a:effectRef idx="0">
          <a:scrgbClr r="0" g="0" b="0"/>
        </a:effectRef>
        <a:fontRef idx="minor"/>
      </dsp:style>
    </dsp:sp>
    <dsp:sp modelId="{E075ED17-4682-4B14-BE5E-0CDDEC67448C}">
      <dsp:nvSpPr>
        <dsp:cNvPr id="0" name=""/>
        <dsp:cNvSpPr/>
      </dsp:nvSpPr>
      <dsp:spPr>
        <a:xfrm>
          <a:off x="1962244" y="638538"/>
          <a:ext cx="130540" cy="112845"/>
        </a:xfrm>
        <a:prstGeom prst="hexagon">
          <a:avLst>
            <a:gd name="adj" fmla="val 25000"/>
            <a:gd name="vf" fmla="val 115470"/>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BAF46150-016E-419C-A8F3-EBE878B62BC2}">
      <dsp:nvSpPr>
        <dsp:cNvPr id="0" name=""/>
        <dsp:cNvSpPr/>
      </dsp:nvSpPr>
      <dsp:spPr>
        <a:xfrm>
          <a:off x="2895364" y="745195"/>
          <a:ext cx="1121677" cy="962827"/>
        </a:xfrm>
        <a:prstGeom prst="hexagon">
          <a:avLst>
            <a:gd name="adj" fmla="val 25000"/>
            <a:gd name="vf" fmla="val 115470"/>
          </a:avLst>
        </a:prstGeom>
        <a:gradFill rotWithShape="0">
          <a:gsLst>
            <a:gs pos="0">
              <a:schemeClr val="accent2">
                <a:shade val="50000"/>
                <a:hueOff val="-443381"/>
                <a:satOff val="5837"/>
                <a:lumOff val="34963"/>
                <a:alphaOff val="0"/>
                <a:lumMod val="110000"/>
                <a:satMod val="105000"/>
                <a:tint val="67000"/>
              </a:schemeClr>
            </a:gs>
            <a:gs pos="50000">
              <a:schemeClr val="accent2">
                <a:shade val="50000"/>
                <a:hueOff val="-443381"/>
                <a:satOff val="5837"/>
                <a:lumOff val="34963"/>
                <a:alphaOff val="0"/>
                <a:lumMod val="105000"/>
                <a:satMod val="103000"/>
                <a:tint val="73000"/>
              </a:schemeClr>
            </a:gs>
            <a:gs pos="100000">
              <a:schemeClr val="accent2">
                <a:shade val="50000"/>
                <a:hueOff val="-443381"/>
                <a:satOff val="5837"/>
                <a:lumOff val="34963"/>
                <a:alphaOff val="0"/>
                <a:lumMod val="105000"/>
                <a:satMod val="109000"/>
                <a:tint val="81000"/>
              </a:schemeClr>
            </a:gs>
          </a:gsLst>
          <a:lin ang="5400000" scaled="0"/>
        </a:gradFill>
        <a:ln w="6350" cap="flat" cmpd="sng" algn="ctr">
          <a:solidFill>
            <a:schemeClr val="accent2">
              <a:shade val="50000"/>
              <a:hueOff val="-443381"/>
              <a:satOff val="5837"/>
              <a:lumOff val="34963"/>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0" tIns="15240" rIns="0" bIns="15240" numCol="1" spcCol="1270" anchor="ctr" anchorCtr="0">
          <a:noAutofit/>
        </a:bodyPr>
        <a:lstStyle/>
        <a:p>
          <a:pPr lvl="0" algn="ctr" defTabSz="533400">
            <a:lnSpc>
              <a:spcPct val="100000"/>
            </a:lnSpc>
            <a:spcBef>
              <a:spcPct val="0"/>
            </a:spcBef>
            <a:spcAft>
              <a:spcPts val="0"/>
            </a:spcAft>
          </a:pPr>
          <a:r>
            <a:rPr lang="zh-CN" altLang="en-US" sz="1200" kern="1200" dirty="0" smtClean="0"/>
            <a:t>竞争优势</a:t>
          </a:r>
          <a:endParaRPr lang="zh-CN" altLang="en-US" sz="1200" kern="1200" dirty="0"/>
        </a:p>
      </dsp:txBody>
      <dsp:txXfrm>
        <a:off x="2895364" y="745195"/>
        <a:ext cx="1121677" cy="962827"/>
      </dsp:txXfrm>
    </dsp:sp>
    <dsp:sp modelId="{4D18C765-BD26-4D2F-94D4-A54FD347E661}">
      <dsp:nvSpPr>
        <dsp:cNvPr id="0" name=""/>
        <dsp:cNvSpPr/>
      </dsp:nvSpPr>
      <dsp:spPr>
        <a:xfrm>
          <a:off x="3865090" y="1171825"/>
          <a:ext cx="130540" cy="112845"/>
        </a:xfrm>
        <a:prstGeom prst="hexagon">
          <a:avLst>
            <a:gd name="adj" fmla="val 25000"/>
            <a:gd name="vf" fmla="val 115470"/>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9BC6C80-062B-49BD-8B6B-315385255F97}">
      <dsp:nvSpPr>
        <dsp:cNvPr id="0" name=""/>
        <dsp:cNvSpPr/>
      </dsp:nvSpPr>
      <dsp:spPr>
        <a:xfrm>
          <a:off x="3860255" y="1286490"/>
          <a:ext cx="1121677" cy="962827"/>
        </a:xfrm>
        <a:prstGeom prst="hexagon">
          <a:avLst>
            <a:gd name="adj" fmla="val 25000"/>
            <a:gd name="vf" fmla="val 115470"/>
          </a:avLst>
        </a:prstGeom>
        <a:blipFill>
          <a:blip xmlns:r="http://schemas.openxmlformats.org/officeDocument/2006/relationships" r:embed="rId4">
            <a:extLst>
              <a:ext uri="{28A0092B-C50C-407E-A947-70E740481C1C}">
                <a14:useLocalDpi xmlns="" xmlns:a14="http://schemas.microsoft.com/office/drawing/2010/main" val="0"/>
              </a:ext>
            </a:extLst>
          </a:blip>
          <a:srcRect/>
          <a:stretch>
            <a:fillRect l="-12000" r="-12000"/>
          </a:stretch>
        </a:blipFill>
        <a:ln w="6350" cap="flat" cmpd="sng" algn="ctr">
          <a:solidFill>
            <a:schemeClr val="accent2">
              <a:shade val="50000"/>
              <a:hueOff val="-416993"/>
              <a:satOff val="6494"/>
              <a:lumOff val="32343"/>
              <a:alphaOff val="0"/>
            </a:schemeClr>
          </a:solidFill>
          <a:prstDash val="solid"/>
          <a:miter lim="800000"/>
        </a:ln>
        <a:effectLst/>
      </dsp:spPr>
      <dsp:style>
        <a:lnRef idx="1">
          <a:scrgbClr r="0" g="0" b="0"/>
        </a:lnRef>
        <a:fillRef idx="1">
          <a:scrgbClr r="0" g="0" b="0"/>
        </a:fillRef>
        <a:effectRef idx="0">
          <a:scrgbClr r="0" g="0" b="0"/>
        </a:effectRef>
        <a:fontRef idx="minor"/>
      </dsp:style>
    </dsp:sp>
    <dsp:sp modelId="{3781A0B9-E9FD-481F-8A7D-22F113B741E9}">
      <dsp:nvSpPr>
        <dsp:cNvPr id="0" name=""/>
        <dsp:cNvSpPr/>
      </dsp:nvSpPr>
      <dsp:spPr>
        <a:xfrm>
          <a:off x="4078512" y="1303963"/>
          <a:ext cx="130540" cy="112845"/>
        </a:xfrm>
        <a:prstGeom prst="hexagon">
          <a:avLst>
            <a:gd name="adj" fmla="val 25000"/>
            <a:gd name="vf" fmla="val 115470"/>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4828649F-888E-4F65-AC13-12C870DB4E94}">
      <dsp:nvSpPr>
        <dsp:cNvPr id="0" name=""/>
        <dsp:cNvSpPr/>
      </dsp:nvSpPr>
      <dsp:spPr>
        <a:xfrm>
          <a:off x="3860255" y="222101"/>
          <a:ext cx="1121677" cy="962827"/>
        </a:xfrm>
        <a:prstGeom prst="hexagon">
          <a:avLst>
            <a:gd name="adj" fmla="val 25000"/>
            <a:gd name="vf" fmla="val 115470"/>
          </a:avLst>
        </a:prstGeom>
        <a:gradFill rotWithShape="0">
          <a:gsLst>
            <a:gs pos="0">
              <a:schemeClr val="accent2">
                <a:shade val="50000"/>
                <a:hueOff val="-591174"/>
                <a:satOff val="7783"/>
                <a:lumOff val="46617"/>
                <a:alphaOff val="0"/>
                <a:lumMod val="110000"/>
                <a:satMod val="105000"/>
                <a:tint val="67000"/>
              </a:schemeClr>
            </a:gs>
            <a:gs pos="50000">
              <a:schemeClr val="accent2">
                <a:shade val="50000"/>
                <a:hueOff val="-591174"/>
                <a:satOff val="7783"/>
                <a:lumOff val="46617"/>
                <a:alphaOff val="0"/>
                <a:lumMod val="105000"/>
                <a:satMod val="103000"/>
                <a:tint val="73000"/>
              </a:schemeClr>
            </a:gs>
            <a:gs pos="100000">
              <a:schemeClr val="accent2">
                <a:shade val="50000"/>
                <a:hueOff val="-591174"/>
                <a:satOff val="7783"/>
                <a:lumOff val="46617"/>
                <a:alphaOff val="0"/>
                <a:lumMod val="105000"/>
                <a:satMod val="109000"/>
                <a:tint val="81000"/>
              </a:schemeClr>
            </a:gs>
          </a:gsLst>
          <a:lin ang="5400000" scaled="0"/>
        </a:gradFill>
        <a:ln w="6350" cap="flat" cmpd="sng" algn="ctr">
          <a:solidFill>
            <a:schemeClr val="accent2">
              <a:shade val="50000"/>
              <a:hueOff val="-591174"/>
              <a:satOff val="7783"/>
              <a:lumOff val="46617"/>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0" tIns="15240" rIns="0" bIns="15240" numCol="1" spcCol="1270" anchor="ctr" anchorCtr="0">
          <a:noAutofit/>
        </a:bodyPr>
        <a:lstStyle/>
        <a:p>
          <a:pPr lvl="0" algn="ctr" defTabSz="533400">
            <a:lnSpc>
              <a:spcPct val="100000"/>
            </a:lnSpc>
            <a:spcBef>
              <a:spcPct val="0"/>
            </a:spcBef>
            <a:spcAft>
              <a:spcPts val="0"/>
            </a:spcAft>
          </a:pPr>
          <a:r>
            <a:rPr lang="zh-CN" altLang="en-US" sz="1200" kern="1200" dirty="0" smtClean="0"/>
            <a:t>管理团队</a:t>
          </a:r>
          <a:endParaRPr lang="zh-CN" altLang="en-US" sz="1200" kern="1200" dirty="0"/>
        </a:p>
      </dsp:txBody>
      <dsp:txXfrm>
        <a:off x="3860255" y="222101"/>
        <a:ext cx="1121677" cy="962827"/>
      </dsp:txXfrm>
    </dsp:sp>
    <dsp:sp modelId="{9D3B8355-5070-4BA7-A32A-515024ABB8EB}">
      <dsp:nvSpPr>
        <dsp:cNvPr id="0" name=""/>
        <dsp:cNvSpPr/>
      </dsp:nvSpPr>
      <dsp:spPr>
        <a:xfrm>
          <a:off x="4829981" y="653827"/>
          <a:ext cx="130540" cy="112845"/>
        </a:xfrm>
        <a:prstGeom prst="hexagon">
          <a:avLst>
            <a:gd name="adj" fmla="val 25000"/>
            <a:gd name="vf" fmla="val 115470"/>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5A0929B1-3F8A-4755-9D92-9DA5430ADBAC}">
      <dsp:nvSpPr>
        <dsp:cNvPr id="0" name=""/>
        <dsp:cNvSpPr/>
      </dsp:nvSpPr>
      <dsp:spPr>
        <a:xfrm>
          <a:off x="4825146" y="759392"/>
          <a:ext cx="1121677" cy="962827"/>
        </a:xfrm>
        <a:prstGeom prst="hexagon">
          <a:avLst>
            <a:gd name="adj" fmla="val 25000"/>
            <a:gd name="vf" fmla="val 115470"/>
          </a:avLst>
        </a:prstGeom>
        <a:blipFill>
          <a:blip xmlns:r="http://schemas.openxmlformats.org/officeDocument/2006/relationships" r:embed="rId5">
            <a:extLst>
              <a:ext uri="{28A0092B-C50C-407E-A947-70E740481C1C}">
                <a14:useLocalDpi xmlns="" xmlns:a14="http://schemas.microsoft.com/office/drawing/2010/main" val="0"/>
              </a:ext>
            </a:extLst>
          </a:blip>
          <a:srcRect/>
          <a:stretch>
            <a:fillRect l="-36000" r="-36000"/>
          </a:stretch>
        </a:blipFill>
        <a:ln w="6350" cap="flat" cmpd="sng" algn="ctr">
          <a:solidFill>
            <a:schemeClr val="accent2">
              <a:shade val="50000"/>
              <a:hueOff val="-555991"/>
              <a:satOff val="8658"/>
              <a:lumOff val="43124"/>
              <a:alphaOff val="0"/>
            </a:schemeClr>
          </a:solidFill>
          <a:prstDash val="solid"/>
          <a:miter lim="800000"/>
        </a:ln>
        <a:effectLst/>
      </dsp:spPr>
      <dsp:style>
        <a:lnRef idx="1">
          <a:scrgbClr r="0" g="0" b="0"/>
        </a:lnRef>
        <a:fillRef idx="1">
          <a:scrgbClr r="0" g="0" b="0"/>
        </a:fillRef>
        <a:effectRef idx="0">
          <a:scrgbClr r="0" g="0" b="0"/>
        </a:effectRef>
        <a:fontRef idx="minor"/>
      </dsp:style>
    </dsp:sp>
    <dsp:sp modelId="{094C0076-9D6F-408E-819B-3DFFA13E8D83}">
      <dsp:nvSpPr>
        <dsp:cNvPr id="0" name=""/>
        <dsp:cNvSpPr/>
      </dsp:nvSpPr>
      <dsp:spPr>
        <a:xfrm>
          <a:off x="5048929" y="780869"/>
          <a:ext cx="130540" cy="112845"/>
        </a:xfrm>
        <a:prstGeom prst="hexagon">
          <a:avLst>
            <a:gd name="adj" fmla="val 25000"/>
            <a:gd name="vf" fmla="val 115470"/>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DC8C91C7-857A-4404-A8E8-FE308475A819}">
      <dsp:nvSpPr>
        <dsp:cNvPr id="0" name=""/>
        <dsp:cNvSpPr/>
      </dsp:nvSpPr>
      <dsp:spPr>
        <a:xfrm>
          <a:off x="4825146" y="1822325"/>
          <a:ext cx="1121677" cy="962827"/>
        </a:xfrm>
        <a:prstGeom prst="hexagon">
          <a:avLst>
            <a:gd name="adj" fmla="val 25000"/>
            <a:gd name="vf" fmla="val 115470"/>
          </a:avLst>
        </a:prstGeom>
        <a:gradFill rotWithShape="0">
          <a:gsLst>
            <a:gs pos="0">
              <a:schemeClr val="accent2">
                <a:shade val="50000"/>
                <a:hueOff val="-443381"/>
                <a:satOff val="5837"/>
                <a:lumOff val="34963"/>
                <a:alphaOff val="0"/>
                <a:lumMod val="110000"/>
                <a:satMod val="105000"/>
                <a:tint val="67000"/>
              </a:schemeClr>
            </a:gs>
            <a:gs pos="50000">
              <a:schemeClr val="accent2">
                <a:shade val="50000"/>
                <a:hueOff val="-443381"/>
                <a:satOff val="5837"/>
                <a:lumOff val="34963"/>
                <a:alphaOff val="0"/>
                <a:lumMod val="105000"/>
                <a:satMod val="103000"/>
                <a:tint val="73000"/>
              </a:schemeClr>
            </a:gs>
            <a:gs pos="100000">
              <a:schemeClr val="accent2">
                <a:shade val="50000"/>
                <a:hueOff val="-443381"/>
                <a:satOff val="5837"/>
                <a:lumOff val="34963"/>
                <a:alphaOff val="0"/>
                <a:lumMod val="105000"/>
                <a:satMod val="109000"/>
                <a:tint val="81000"/>
              </a:schemeClr>
            </a:gs>
          </a:gsLst>
          <a:lin ang="5400000" scaled="0"/>
        </a:gradFill>
        <a:ln w="6350" cap="flat" cmpd="sng" algn="ctr">
          <a:solidFill>
            <a:schemeClr val="accent2">
              <a:shade val="50000"/>
              <a:hueOff val="-443381"/>
              <a:satOff val="5837"/>
              <a:lumOff val="34963"/>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0" tIns="15240" rIns="0" bIns="15240" numCol="1" spcCol="1270" anchor="ctr" anchorCtr="0">
          <a:noAutofit/>
        </a:bodyPr>
        <a:lstStyle/>
        <a:p>
          <a:pPr lvl="0" algn="ctr" defTabSz="533400">
            <a:lnSpc>
              <a:spcPct val="100000"/>
            </a:lnSpc>
            <a:spcBef>
              <a:spcPct val="0"/>
            </a:spcBef>
            <a:spcAft>
              <a:spcPts val="0"/>
            </a:spcAft>
          </a:pPr>
          <a:r>
            <a:rPr lang="zh-CN" altLang="en-US" sz="1200" kern="1200" dirty="0" smtClean="0"/>
            <a:t>致命缺陷问题</a:t>
          </a:r>
          <a:endParaRPr lang="zh-CN" altLang="en-US" sz="1200" kern="1200" dirty="0"/>
        </a:p>
      </dsp:txBody>
      <dsp:txXfrm>
        <a:off x="4825146" y="1822325"/>
        <a:ext cx="1121677" cy="962827"/>
      </dsp:txXfrm>
    </dsp:sp>
    <dsp:sp modelId="{FC5EDFA6-62E2-48A8-92F4-7C15E33E844B}">
      <dsp:nvSpPr>
        <dsp:cNvPr id="0" name=""/>
        <dsp:cNvSpPr/>
      </dsp:nvSpPr>
      <dsp:spPr>
        <a:xfrm>
          <a:off x="5047547" y="2665755"/>
          <a:ext cx="130540" cy="112845"/>
        </a:xfrm>
        <a:prstGeom prst="hexagon">
          <a:avLst>
            <a:gd name="adj" fmla="val 25000"/>
            <a:gd name="vf" fmla="val 115470"/>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D7C8D73B-F50E-40D1-958E-3F42B3568724}">
      <dsp:nvSpPr>
        <dsp:cNvPr id="0" name=""/>
        <dsp:cNvSpPr/>
      </dsp:nvSpPr>
      <dsp:spPr>
        <a:xfrm>
          <a:off x="3860255" y="2349423"/>
          <a:ext cx="1121677" cy="962827"/>
        </a:xfrm>
        <a:prstGeom prst="hexagon">
          <a:avLst>
            <a:gd name="adj" fmla="val 25000"/>
            <a:gd name="vf" fmla="val 115470"/>
          </a:avLst>
        </a:prstGeom>
        <a:blipFill>
          <a:blip xmlns:r="http://schemas.openxmlformats.org/officeDocument/2006/relationships" r:embed="rId6">
            <a:extLst>
              <a:ext uri="{28A0092B-C50C-407E-A947-70E740481C1C}">
                <a14:useLocalDpi xmlns="" xmlns:a14="http://schemas.microsoft.com/office/drawing/2010/main" val="0"/>
              </a:ext>
            </a:extLst>
          </a:blip>
          <a:srcRect/>
          <a:stretch>
            <a:fillRect t="-14000" b="-14000"/>
          </a:stretch>
        </a:blipFill>
        <a:ln w="6350" cap="flat" cmpd="sng" algn="ctr">
          <a:solidFill>
            <a:schemeClr val="accent2">
              <a:shade val="50000"/>
              <a:hueOff val="-416993"/>
              <a:satOff val="6494"/>
              <a:lumOff val="32343"/>
              <a:alphaOff val="0"/>
            </a:schemeClr>
          </a:solidFill>
          <a:prstDash val="solid"/>
          <a:miter lim="800000"/>
        </a:ln>
        <a:effectLst/>
      </dsp:spPr>
      <dsp:style>
        <a:lnRef idx="1">
          <a:scrgbClr r="0" g="0" b="0"/>
        </a:lnRef>
        <a:fillRef idx="1">
          <a:scrgbClr r="0" g="0" b="0"/>
        </a:fillRef>
        <a:effectRef idx="0">
          <a:scrgbClr r="0" g="0" b="0"/>
        </a:effectRef>
        <a:fontRef idx="minor"/>
      </dsp:style>
    </dsp:sp>
    <dsp:sp modelId="{A63A6C9A-95DF-4948-92D2-7E98ED9108AE}">
      <dsp:nvSpPr>
        <dsp:cNvPr id="0" name=""/>
        <dsp:cNvSpPr/>
      </dsp:nvSpPr>
      <dsp:spPr>
        <a:xfrm>
          <a:off x="4839650" y="2772048"/>
          <a:ext cx="130540" cy="112845"/>
        </a:xfrm>
        <a:prstGeom prst="hexagon">
          <a:avLst>
            <a:gd name="adj" fmla="val 25000"/>
            <a:gd name="vf" fmla="val 115470"/>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72503D0-B9C0-46B0-B3BC-EFCFA8292E40}">
      <dsp:nvSpPr>
        <dsp:cNvPr id="0" name=""/>
        <dsp:cNvSpPr/>
      </dsp:nvSpPr>
      <dsp:spPr>
        <a:xfrm>
          <a:off x="1929091" y="2343599"/>
          <a:ext cx="1121677" cy="962827"/>
        </a:xfrm>
        <a:prstGeom prst="hexagon">
          <a:avLst>
            <a:gd name="adj" fmla="val 25000"/>
            <a:gd name="vf" fmla="val 115470"/>
          </a:avLst>
        </a:prstGeom>
        <a:gradFill rotWithShape="0">
          <a:gsLst>
            <a:gs pos="0">
              <a:schemeClr val="accent2">
                <a:shade val="50000"/>
                <a:hueOff val="-295587"/>
                <a:satOff val="3892"/>
                <a:lumOff val="23309"/>
                <a:alphaOff val="0"/>
                <a:lumMod val="110000"/>
                <a:satMod val="105000"/>
                <a:tint val="67000"/>
              </a:schemeClr>
            </a:gs>
            <a:gs pos="50000">
              <a:schemeClr val="accent2">
                <a:shade val="50000"/>
                <a:hueOff val="-295587"/>
                <a:satOff val="3892"/>
                <a:lumOff val="23309"/>
                <a:alphaOff val="0"/>
                <a:lumMod val="105000"/>
                <a:satMod val="103000"/>
                <a:tint val="73000"/>
              </a:schemeClr>
            </a:gs>
            <a:gs pos="100000">
              <a:schemeClr val="accent2">
                <a:shade val="50000"/>
                <a:hueOff val="-295587"/>
                <a:satOff val="3892"/>
                <a:lumOff val="23309"/>
                <a:alphaOff val="0"/>
                <a:lumMod val="105000"/>
                <a:satMod val="109000"/>
                <a:tint val="81000"/>
              </a:schemeClr>
            </a:gs>
          </a:gsLst>
          <a:lin ang="5400000" scaled="0"/>
        </a:gradFill>
        <a:ln w="6350" cap="flat" cmpd="sng" algn="ctr">
          <a:solidFill>
            <a:schemeClr val="accent2">
              <a:shade val="50000"/>
              <a:hueOff val="-295587"/>
              <a:satOff val="3892"/>
              <a:lumOff val="23309"/>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0" tIns="15240" rIns="0" bIns="15240" numCol="1" spcCol="1270" anchor="ctr" anchorCtr="0">
          <a:noAutofit/>
        </a:bodyPr>
        <a:lstStyle/>
        <a:p>
          <a:pPr lvl="0" algn="ctr" defTabSz="533400">
            <a:lnSpc>
              <a:spcPct val="100000"/>
            </a:lnSpc>
            <a:spcBef>
              <a:spcPct val="0"/>
            </a:spcBef>
            <a:spcAft>
              <a:spcPts val="0"/>
            </a:spcAft>
          </a:pPr>
          <a:r>
            <a:rPr lang="zh-CN" altLang="en-US" sz="1200" kern="1200" dirty="0" smtClean="0"/>
            <a:t>个人标准</a:t>
          </a:r>
          <a:endParaRPr lang="zh-CN" altLang="en-US" sz="1200" kern="1200" dirty="0"/>
        </a:p>
      </dsp:txBody>
      <dsp:txXfrm>
        <a:off x="1929091" y="2343599"/>
        <a:ext cx="1121677" cy="962827"/>
      </dsp:txXfrm>
    </dsp:sp>
    <dsp:sp modelId="{A1B966CE-5BB1-4B9F-AF8E-5161065CEFD5}">
      <dsp:nvSpPr>
        <dsp:cNvPr id="0" name=""/>
        <dsp:cNvSpPr/>
      </dsp:nvSpPr>
      <dsp:spPr>
        <a:xfrm>
          <a:off x="1961553" y="2770228"/>
          <a:ext cx="130540" cy="112845"/>
        </a:xfrm>
        <a:prstGeom prst="hexagon">
          <a:avLst>
            <a:gd name="adj" fmla="val 25000"/>
            <a:gd name="vf" fmla="val 115470"/>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03AA7BAB-E5F6-4FAA-8973-141F98B33770}">
      <dsp:nvSpPr>
        <dsp:cNvPr id="0" name=""/>
        <dsp:cNvSpPr/>
      </dsp:nvSpPr>
      <dsp:spPr>
        <a:xfrm>
          <a:off x="964200" y="2878706"/>
          <a:ext cx="1121677" cy="962827"/>
        </a:xfrm>
        <a:prstGeom prst="hexagon">
          <a:avLst>
            <a:gd name="adj" fmla="val 25000"/>
            <a:gd name="vf" fmla="val 115470"/>
          </a:avLst>
        </a:prstGeom>
        <a:blipFill>
          <a:blip xmlns:r="http://schemas.openxmlformats.org/officeDocument/2006/relationships" r:embed="rId7">
            <a:extLst>
              <a:ext uri="{28A0092B-C50C-407E-A947-70E740481C1C}">
                <a14:useLocalDpi xmlns="" xmlns:a14="http://schemas.microsoft.com/office/drawing/2010/main" val="0"/>
              </a:ext>
            </a:extLst>
          </a:blip>
          <a:srcRect/>
          <a:stretch>
            <a:fillRect t="-28000" b="-28000"/>
          </a:stretch>
        </a:blipFill>
        <a:ln w="6350" cap="flat" cmpd="sng" algn="ctr">
          <a:solidFill>
            <a:schemeClr val="accent2">
              <a:shade val="50000"/>
              <a:hueOff val="-277996"/>
              <a:satOff val="4329"/>
              <a:lumOff val="21562"/>
              <a:alphaOff val="0"/>
            </a:schemeClr>
          </a:solidFill>
          <a:prstDash val="solid"/>
          <a:miter lim="800000"/>
        </a:ln>
        <a:effectLst/>
      </dsp:spPr>
      <dsp:style>
        <a:lnRef idx="1">
          <a:scrgbClr r="0" g="0" b="0"/>
        </a:lnRef>
        <a:fillRef idx="1">
          <a:scrgbClr r="0" g="0" b="0"/>
        </a:fillRef>
        <a:effectRef idx="0">
          <a:scrgbClr r="0" g="0" b="0"/>
        </a:effectRef>
        <a:fontRef idx="minor"/>
      </dsp:style>
    </dsp:sp>
    <dsp:sp modelId="{067335C3-988F-4DD2-93AC-7D90819901E9}">
      <dsp:nvSpPr>
        <dsp:cNvPr id="0" name=""/>
        <dsp:cNvSpPr/>
      </dsp:nvSpPr>
      <dsp:spPr>
        <a:xfrm>
          <a:off x="1727410" y="2892174"/>
          <a:ext cx="130540" cy="112845"/>
        </a:xfrm>
        <a:prstGeom prst="hexagon">
          <a:avLst>
            <a:gd name="adj" fmla="val 25000"/>
            <a:gd name="vf" fmla="val 115470"/>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9B27F8B8-FB6A-4F66-A243-11F7E2F6C096}">
      <dsp:nvSpPr>
        <dsp:cNvPr id="0" name=""/>
        <dsp:cNvSpPr/>
      </dsp:nvSpPr>
      <dsp:spPr>
        <a:xfrm>
          <a:off x="5785202" y="2361800"/>
          <a:ext cx="1121677" cy="962827"/>
        </a:xfrm>
        <a:prstGeom prst="hexagon">
          <a:avLst>
            <a:gd name="adj" fmla="val 25000"/>
            <a:gd name="vf" fmla="val 115470"/>
          </a:avLst>
        </a:prstGeom>
        <a:gradFill rotWithShape="0">
          <a:gsLst>
            <a:gs pos="0">
              <a:schemeClr val="accent2">
                <a:shade val="50000"/>
                <a:hueOff val="-147794"/>
                <a:satOff val="1946"/>
                <a:lumOff val="11654"/>
                <a:alphaOff val="0"/>
                <a:lumMod val="110000"/>
                <a:satMod val="105000"/>
                <a:tint val="67000"/>
              </a:schemeClr>
            </a:gs>
            <a:gs pos="50000">
              <a:schemeClr val="accent2">
                <a:shade val="50000"/>
                <a:hueOff val="-147794"/>
                <a:satOff val="1946"/>
                <a:lumOff val="11654"/>
                <a:alphaOff val="0"/>
                <a:lumMod val="105000"/>
                <a:satMod val="103000"/>
                <a:tint val="73000"/>
              </a:schemeClr>
            </a:gs>
            <a:gs pos="100000">
              <a:schemeClr val="accent2">
                <a:shade val="50000"/>
                <a:hueOff val="-147794"/>
                <a:satOff val="1946"/>
                <a:lumOff val="11654"/>
                <a:alphaOff val="0"/>
                <a:lumMod val="105000"/>
                <a:satMod val="109000"/>
                <a:tint val="81000"/>
              </a:schemeClr>
            </a:gs>
          </a:gsLst>
          <a:lin ang="5400000" scaled="0"/>
        </a:gradFill>
        <a:ln w="6350" cap="flat" cmpd="sng" algn="ctr">
          <a:solidFill>
            <a:schemeClr val="accent2">
              <a:shade val="50000"/>
              <a:hueOff val="-147794"/>
              <a:satOff val="1946"/>
              <a:lumOff val="11654"/>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0" tIns="15240" rIns="0" bIns="15240" numCol="1" spcCol="1270" anchor="ctr" anchorCtr="0">
          <a:noAutofit/>
        </a:bodyPr>
        <a:lstStyle/>
        <a:p>
          <a:pPr lvl="0" algn="ctr" defTabSz="533400">
            <a:lnSpc>
              <a:spcPct val="100000"/>
            </a:lnSpc>
            <a:spcBef>
              <a:spcPct val="0"/>
            </a:spcBef>
            <a:spcAft>
              <a:spcPts val="0"/>
            </a:spcAft>
          </a:pPr>
          <a:r>
            <a:rPr lang="zh-CN" altLang="en-US" sz="1200" kern="1200" smtClean="0"/>
            <a:t>理想</a:t>
          </a:r>
          <a:r>
            <a:rPr lang="zh-CN" altLang="en-US" sz="1200" kern="1200" dirty="0" smtClean="0"/>
            <a:t>与现实的战略差异</a:t>
          </a:r>
          <a:endParaRPr lang="zh-CN" altLang="en-US" sz="1200" kern="1200" dirty="0"/>
        </a:p>
      </dsp:txBody>
      <dsp:txXfrm>
        <a:off x="5785202" y="2361800"/>
        <a:ext cx="1121677" cy="962827"/>
      </dsp:txXfrm>
    </dsp:sp>
    <dsp:sp modelId="{6FE510A2-C37F-4067-A981-E7AD2A22CC15}">
      <dsp:nvSpPr>
        <dsp:cNvPr id="0" name=""/>
        <dsp:cNvSpPr/>
      </dsp:nvSpPr>
      <dsp:spPr>
        <a:xfrm>
          <a:off x="6007604" y="3205230"/>
          <a:ext cx="130540" cy="112845"/>
        </a:xfrm>
        <a:prstGeom prst="hexagon">
          <a:avLst>
            <a:gd name="adj" fmla="val 25000"/>
            <a:gd name="vf" fmla="val 115470"/>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7BA09B01-D833-4B79-8F36-3A3AB32167A7}">
      <dsp:nvSpPr>
        <dsp:cNvPr id="0" name=""/>
        <dsp:cNvSpPr/>
      </dsp:nvSpPr>
      <dsp:spPr>
        <a:xfrm>
          <a:off x="4820311" y="2889262"/>
          <a:ext cx="1121677" cy="962827"/>
        </a:xfrm>
        <a:prstGeom prst="hexagon">
          <a:avLst>
            <a:gd name="adj" fmla="val 25000"/>
            <a:gd name="vf" fmla="val 115470"/>
          </a:avLst>
        </a:prstGeom>
        <a:blipFill>
          <a:blip xmlns:r="http://schemas.openxmlformats.org/officeDocument/2006/relationships" r:embed="rId8">
            <a:extLst>
              <a:ext uri="{28A0092B-C50C-407E-A947-70E740481C1C}">
                <a14:useLocalDpi xmlns="" xmlns:a14="http://schemas.microsoft.com/office/drawing/2010/main" val="0"/>
              </a:ext>
            </a:extLst>
          </a:blip>
          <a:srcRect/>
          <a:stretch>
            <a:fillRect l="-9000" r="-9000"/>
          </a:stretch>
        </a:blipFill>
        <a:ln w="6350" cap="flat" cmpd="sng" algn="ctr">
          <a:solidFill>
            <a:schemeClr val="accent2">
              <a:shade val="50000"/>
              <a:hueOff val="-138998"/>
              <a:satOff val="2165"/>
              <a:lumOff val="10781"/>
              <a:alphaOff val="0"/>
            </a:schemeClr>
          </a:solidFill>
          <a:prstDash val="solid"/>
          <a:miter lim="800000"/>
        </a:ln>
        <a:effectLst/>
      </dsp:spPr>
      <dsp:style>
        <a:lnRef idx="1">
          <a:scrgbClr r="0" g="0" b="0"/>
        </a:lnRef>
        <a:fillRef idx="1">
          <a:scrgbClr r="0" g="0" b="0"/>
        </a:fillRef>
        <a:effectRef idx="0">
          <a:scrgbClr r="0" g="0" b="0"/>
        </a:effectRef>
        <a:fontRef idx="minor"/>
      </dsp:style>
    </dsp:sp>
    <dsp:sp modelId="{D5CA0596-4826-4FBC-ADB8-D02B88EE6981}">
      <dsp:nvSpPr>
        <dsp:cNvPr id="0" name=""/>
        <dsp:cNvSpPr/>
      </dsp:nvSpPr>
      <dsp:spPr>
        <a:xfrm>
          <a:off x="5799707" y="3311887"/>
          <a:ext cx="130540" cy="112845"/>
        </a:xfrm>
        <a:prstGeom prst="hexagon">
          <a:avLst>
            <a:gd name="adj" fmla="val 25000"/>
            <a:gd name="vf" fmla="val 115470"/>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AEADBEE-6BA6-4532-AA95-BD52916069DD}">
      <dsp:nvSpPr>
        <dsp:cNvPr id="0" name=""/>
        <dsp:cNvSpPr/>
      </dsp:nvSpPr>
      <dsp:spPr>
        <a:xfrm>
          <a:off x="1084" y="799468"/>
          <a:ext cx="1531843" cy="1021225"/>
        </a:xfrm>
        <a:prstGeom prst="rect">
          <a:avLst/>
        </a:prstGeom>
        <a:blipFill>
          <a:blip xmlns:r="http://schemas.openxmlformats.org/officeDocument/2006/relationships" r:embed="rId1">
            <a:extLst>
              <a:ext uri="{28A0092B-C50C-407E-A947-70E740481C1C}">
                <a14:useLocalDpi xmlns="" xmlns:a14="http://schemas.microsoft.com/office/drawing/2010/main" val="0"/>
              </a:ext>
            </a:extLst>
          </a:blip>
          <a:srcRect/>
          <a:stretch>
            <a:fillRect t="-5000" b="-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165C4E-FA04-4226-91EB-21168989CDDC}">
      <dsp:nvSpPr>
        <dsp:cNvPr id="0" name=""/>
        <dsp:cNvSpPr/>
      </dsp:nvSpPr>
      <dsp:spPr>
        <a:xfrm>
          <a:off x="1153675" y="1577747"/>
          <a:ext cx="1011188" cy="624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a:lnSpc>
              <a:spcPct val="100000"/>
            </a:lnSpc>
            <a:spcBef>
              <a:spcPct val="0"/>
            </a:spcBef>
            <a:spcAft>
              <a:spcPts val="0"/>
            </a:spcAft>
          </a:pPr>
          <a:r>
            <a:rPr lang="zh-CN" altLang="en-US" sz="1900" b="0" kern="1200" smtClean="0"/>
            <a:t>顾客</a:t>
          </a:r>
          <a:endParaRPr lang="zh-CN" altLang="en-US" sz="1900" b="0" kern="1200" dirty="0"/>
        </a:p>
      </dsp:txBody>
      <dsp:txXfrm>
        <a:off x="1153675" y="1577747"/>
        <a:ext cx="1011188" cy="624593"/>
      </dsp:txXfrm>
    </dsp:sp>
    <dsp:sp modelId="{2B0C72E5-FDAA-4422-AD6E-6C02948B6A89}">
      <dsp:nvSpPr>
        <dsp:cNvPr id="0" name=""/>
        <dsp:cNvSpPr/>
      </dsp:nvSpPr>
      <dsp:spPr>
        <a:xfrm>
          <a:off x="1064458" y="1488606"/>
          <a:ext cx="242848" cy="242911"/>
        </a:xfrm>
        <a:prstGeom prst="halfFrame">
          <a:avLst>
            <a:gd name="adj1" fmla="val 25770"/>
            <a:gd name="adj2" fmla="val 2577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C2835B-A69D-4418-AE6D-8198D33EB879}">
      <dsp:nvSpPr>
        <dsp:cNvPr id="0" name=""/>
        <dsp:cNvSpPr/>
      </dsp:nvSpPr>
      <dsp:spPr>
        <a:xfrm rot="5400000">
          <a:off x="2018235" y="1488637"/>
          <a:ext cx="242911" cy="242848"/>
        </a:xfrm>
        <a:prstGeom prst="halfFrame">
          <a:avLst>
            <a:gd name="adj1" fmla="val 25770"/>
            <a:gd name="adj2" fmla="val 25770"/>
          </a:avLst>
        </a:prstGeom>
        <a:solidFill>
          <a:schemeClr val="accent5">
            <a:hueOff val="-387018"/>
            <a:satOff val="-538"/>
            <a:lumOff val="-2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9D2C89-02F4-46B9-9B64-35EE0E310764}">
      <dsp:nvSpPr>
        <dsp:cNvPr id="0" name=""/>
        <dsp:cNvSpPr/>
      </dsp:nvSpPr>
      <dsp:spPr>
        <a:xfrm rot="16200000">
          <a:off x="1064426" y="2048723"/>
          <a:ext cx="242911" cy="242848"/>
        </a:xfrm>
        <a:prstGeom prst="halfFrame">
          <a:avLst>
            <a:gd name="adj1" fmla="val 25770"/>
            <a:gd name="adj2" fmla="val 25770"/>
          </a:avLst>
        </a:prstGeom>
        <a:solidFill>
          <a:schemeClr val="accent5">
            <a:hueOff val="-774036"/>
            <a:satOff val="-1077"/>
            <a:lumOff val="-41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C09CC2-E87E-48B2-80FD-DE6071FD227D}">
      <dsp:nvSpPr>
        <dsp:cNvPr id="0" name=""/>
        <dsp:cNvSpPr/>
      </dsp:nvSpPr>
      <dsp:spPr>
        <a:xfrm rot="10800000">
          <a:off x="2018266" y="2048692"/>
          <a:ext cx="242848" cy="242911"/>
        </a:xfrm>
        <a:prstGeom prst="halfFrame">
          <a:avLst>
            <a:gd name="adj1" fmla="val 25770"/>
            <a:gd name="adj2" fmla="val 25770"/>
          </a:avLst>
        </a:prstGeom>
        <a:solidFill>
          <a:schemeClr val="accent5">
            <a:hueOff val="-1161054"/>
            <a:satOff val="-1615"/>
            <a:lumOff val="-61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C1D1CA-367F-4519-84A3-29B0BF5CB8FC}">
      <dsp:nvSpPr>
        <dsp:cNvPr id="0" name=""/>
        <dsp:cNvSpPr/>
      </dsp:nvSpPr>
      <dsp:spPr>
        <a:xfrm>
          <a:off x="2446212" y="799468"/>
          <a:ext cx="1531843" cy="1021225"/>
        </a:xfrm>
        <a:prstGeom prst="rect">
          <a:avLst/>
        </a:prstGeom>
        <a:blipFill>
          <a:blip xmlns:r="http://schemas.openxmlformats.org/officeDocument/2006/relationships" r:embed="rId2">
            <a:extLst>
              <a:ext uri="{28A0092B-C50C-407E-A947-70E740481C1C}">
                <a14:useLocalDpi xmlns="" xmlns:a14="http://schemas.microsoft.com/office/drawing/2010/main" val="0"/>
              </a:ext>
            </a:extLst>
          </a:blip>
          <a:srcRect/>
          <a:stretch>
            <a:fillRect l="-3000" r="-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5EF84C9-4DD0-4394-8220-D00A916C2288}">
      <dsp:nvSpPr>
        <dsp:cNvPr id="0" name=""/>
        <dsp:cNvSpPr/>
      </dsp:nvSpPr>
      <dsp:spPr>
        <a:xfrm>
          <a:off x="3598803" y="1577747"/>
          <a:ext cx="1011188" cy="624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a:lnSpc>
              <a:spcPct val="100000"/>
            </a:lnSpc>
            <a:spcBef>
              <a:spcPct val="0"/>
            </a:spcBef>
            <a:spcAft>
              <a:spcPts val="0"/>
            </a:spcAft>
          </a:pPr>
          <a:r>
            <a:rPr lang="zh-CN" altLang="zh-CN" sz="1900" b="0" kern="1200" smtClean="0"/>
            <a:t>供应商</a:t>
          </a:r>
          <a:endParaRPr lang="en-US" altLang="zh-CN" sz="1900" b="0" kern="1200" dirty="0" smtClean="0"/>
        </a:p>
      </dsp:txBody>
      <dsp:txXfrm>
        <a:off x="3598803" y="1577747"/>
        <a:ext cx="1011188" cy="624593"/>
      </dsp:txXfrm>
    </dsp:sp>
    <dsp:sp modelId="{4EB01F87-E91F-4AFC-835F-4E35E479CFC2}">
      <dsp:nvSpPr>
        <dsp:cNvPr id="0" name=""/>
        <dsp:cNvSpPr/>
      </dsp:nvSpPr>
      <dsp:spPr>
        <a:xfrm>
          <a:off x="3509586" y="1488606"/>
          <a:ext cx="242848" cy="242911"/>
        </a:xfrm>
        <a:prstGeom prst="halfFrame">
          <a:avLst>
            <a:gd name="adj1" fmla="val 25770"/>
            <a:gd name="adj2" fmla="val 25770"/>
          </a:avLst>
        </a:prstGeom>
        <a:solidFill>
          <a:schemeClr val="accent5">
            <a:hueOff val="-1548073"/>
            <a:satOff val="-2153"/>
            <a:lumOff val="-8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0E2E59-C266-4E1E-B008-59D36C4E0BF7}">
      <dsp:nvSpPr>
        <dsp:cNvPr id="0" name=""/>
        <dsp:cNvSpPr/>
      </dsp:nvSpPr>
      <dsp:spPr>
        <a:xfrm rot="5400000">
          <a:off x="4463363" y="1488637"/>
          <a:ext cx="242911" cy="242848"/>
        </a:xfrm>
        <a:prstGeom prst="halfFrame">
          <a:avLst>
            <a:gd name="adj1" fmla="val 25770"/>
            <a:gd name="adj2" fmla="val 25770"/>
          </a:avLst>
        </a:prstGeom>
        <a:solidFill>
          <a:schemeClr val="accent5">
            <a:hueOff val="-1935091"/>
            <a:satOff val="-2692"/>
            <a:lumOff val="-103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63EBCE-B424-4417-A9DE-39794D6193C1}">
      <dsp:nvSpPr>
        <dsp:cNvPr id="0" name=""/>
        <dsp:cNvSpPr/>
      </dsp:nvSpPr>
      <dsp:spPr>
        <a:xfrm rot="16200000">
          <a:off x="3509555" y="2048723"/>
          <a:ext cx="242911" cy="242848"/>
        </a:xfrm>
        <a:prstGeom prst="halfFrame">
          <a:avLst>
            <a:gd name="adj1" fmla="val 25770"/>
            <a:gd name="adj2" fmla="val 25770"/>
          </a:avLst>
        </a:prstGeom>
        <a:solidFill>
          <a:schemeClr val="accent5">
            <a:hueOff val="-2322109"/>
            <a:satOff val="-3230"/>
            <a:lumOff val="-123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D071B7-E6F0-4C2F-A00F-595AFB00B439}">
      <dsp:nvSpPr>
        <dsp:cNvPr id="0" name=""/>
        <dsp:cNvSpPr/>
      </dsp:nvSpPr>
      <dsp:spPr>
        <a:xfrm rot="10800000">
          <a:off x="4463395" y="2048692"/>
          <a:ext cx="242848" cy="242911"/>
        </a:xfrm>
        <a:prstGeom prst="halfFrame">
          <a:avLst>
            <a:gd name="adj1" fmla="val 25770"/>
            <a:gd name="adj2" fmla="val 25770"/>
          </a:avLst>
        </a:prstGeom>
        <a:solidFill>
          <a:schemeClr val="accent5">
            <a:hueOff val="-2709127"/>
            <a:satOff val="-3768"/>
            <a:lumOff val="-144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3B6E45-9DE6-4078-90D0-298D86D58EF2}">
      <dsp:nvSpPr>
        <dsp:cNvPr id="0" name=""/>
        <dsp:cNvSpPr/>
      </dsp:nvSpPr>
      <dsp:spPr>
        <a:xfrm>
          <a:off x="4891341" y="799468"/>
          <a:ext cx="1531843" cy="1021225"/>
        </a:xfrm>
        <a:prstGeom prst="rect">
          <a:avLst/>
        </a:prstGeom>
        <a:blipFill>
          <a:blip xmlns:r="http://schemas.openxmlformats.org/officeDocument/2006/relationships" r:embed="rId3">
            <a:extLst>
              <a:ext uri="{28A0092B-C50C-407E-A947-70E740481C1C}">
                <a14:useLocalDpi xmlns="" xmlns:a14="http://schemas.microsoft.com/office/drawing/2010/main" val="0"/>
              </a:ext>
            </a:extLst>
          </a:blip>
          <a:srcRect/>
          <a:stretch>
            <a:fillRect t="-4000" b="-4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6322AF0-3D08-4B40-A577-9C9CAC3611F0}">
      <dsp:nvSpPr>
        <dsp:cNvPr id="0" name=""/>
        <dsp:cNvSpPr/>
      </dsp:nvSpPr>
      <dsp:spPr>
        <a:xfrm>
          <a:off x="6043932" y="1577747"/>
          <a:ext cx="1011188" cy="624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a:lnSpc>
              <a:spcPct val="100000"/>
            </a:lnSpc>
            <a:spcBef>
              <a:spcPct val="0"/>
            </a:spcBef>
            <a:spcAft>
              <a:spcPts val="0"/>
            </a:spcAft>
          </a:pPr>
          <a:r>
            <a:rPr lang="zh-CN" altLang="zh-CN" sz="1900" b="0" kern="1200" smtClean="0">
              <a:sym typeface="+mn-ea"/>
            </a:rPr>
            <a:t>竞争者</a:t>
          </a:r>
          <a:endParaRPr lang="en-US" altLang="zh-CN" sz="1900" b="0" kern="1200" dirty="0" smtClean="0"/>
        </a:p>
      </dsp:txBody>
      <dsp:txXfrm>
        <a:off x="6043932" y="1577747"/>
        <a:ext cx="1011188" cy="624593"/>
      </dsp:txXfrm>
    </dsp:sp>
    <dsp:sp modelId="{644C8056-2407-4DA0-8990-7C3D7D58D431}">
      <dsp:nvSpPr>
        <dsp:cNvPr id="0" name=""/>
        <dsp:cNvSpPr/>
      </dsp:nvSpPr>
      <dsp:spPr>
        <a:xfrm>
          <a:off x="5954714" y="1488606"/>
          <a:ext cx="242848" cy="242911"/>
        </a:xfrm>
        <a:prstGeom prst="halfFrame">
          <a:avLst>
            <a:gd name="adj1" fmla="val 25770"/>
            <a:gd name="adj2" fmla="val 25770"/>
          </a:avLst>
        </a:prstGeom>
        <a:solidFill>
          <a:schemeClr val="accent5">
            <a:hueOff val="-3096145"/>
            <a:satOff val="-4307"/>
            <a:lumOff val="-16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BFBDE9-6734-4404-9226-EC06DAA6DF1F}">
      <dsp:nvSpPr>
        <dsp:cNvPr id="0" name=""/>
        <dsp:cNvSpPr/>
      </dsp:nvSpPr>
      <dsp:spPr>
        <a:xfrm rot="5400000">
          <a:off x="6908492" y="1488637"/>
          <a:ext cx="242911" cy="242848"/>
        </a:xfrm>
        <a:prstGeom prst="halfFrame">
          <a:avLst>
            <a:gd name="adj1" fmla="val 25770"/>
            <a:gd name="adj2" fmla="val 25770"/>
          </a:avLst>
        </a:prstGeom>
        <a:solidFill>
          <a:schemeClr val="accent5">
            <a:hueOff val="-3483164"/>
            <a:satOff val="-4845"/>
            <a:lumOff val="-18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364E1F-53D9-4B37-BE59-D137F8B39D2F}">
      <dsp:nvSpPr>
        <dsp:cNvPr id="0" name=""/>
        <dsp:cNvSpPr/>
      </dsp:nvSpPr>
      <dsp:spPr>
        <a:xfrm rot="16200000">
          <a:off x="5954683" y="2048723"/>
          <a:ext cx="242911" cy="242848"/>
        </a:xfrm>
        <a:prstGeom prst="halfFrame">
          <a:avLst>
            <a:gd name="adj1" fmla="val 25770"/>
            <a:gd name="adj2" fmla="val 25770"/>
          </a:avLst>
        </a:prstGeom>
        <a:solidFill>
          <a:schemeClr val="accent5">
            <a:hueOff val="-3870182"/>
            <a:satOff val="-5383"/>
            <a:lumOff val="-206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E3CDF7-92E2-4D47-8F59-E5AE6DA6CD62}">
      <dsp:nvSpPr>
        <dsp:cNvPr id="0" name=""/>
        <dsp:cNvSpPr/>
      </dsp:nvSpPr>
      <dsp:spPr>
        <a:xfrm rot="10800000">
          <a:off x="6908523" y="2048692"/>
          <a:ext cx="242848" cy="242911"/>
        </a:xfrm>
        <a:prstGeom prst="halfFrame">
          <a:avLst>
            <a:gd name="adj1" fmla="val 25770"/>
            <a:gd name="adj2" fmla="val 25770"/>
          </a:avLst>
        </a:prstGeom>
        <a:solidFill>
          <a:schemeClr val="accent5">
            <a:hueOff val="-4257200"/>
            <a:satOff val="-5921"/>
            <a:lumOff val="-22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402C64-55CF-4A39-A195-319E060CDFA8}">
      <dsp:nvSpPr>
        <dsp:cNvPr id="0" name=""/>
        <dsp:cNvSpPr/>
      </dsp:nvSpPr>
      <dsp:spPr>
        <a:xfrm>
          <a:off x="1223648" y="2476700"/>
          <a:ext cx="1531843" cy="1021225"/>
        </a:xfrm>
        <a:prstGeom prst="rect">
          <a:avLst/>
        </a:prstGeom>
        <a:blipFill>
          <a:blip xmlns:r="http://schemas.openxmlformats.org/officeDocument/2006/relationships" r:embed="rId4">
            <a:extLst>
              <a:ext uri="{28A0092B-C50C-407E-A947-70E740481C1C}">
                <a14:useLocalDpi xmlns="" xmlns:a14="http://schemas.microsoft.com/office/drawing/2010/main" val="0"/>
              </a:ext>
            </a:extLst>
          </a:blip>
          <a:srcRect/>
          <a:stretch>
            <a:fillRect l="-2000" r="-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D18FCE7-F09C-430F-9845-577DE3660F04}">
      <dsp:nvSpPr>
        <dsp:cNvPr id="0" name=""/>
        <dsp:cNvSpPr/>
      </dsp:nvSpPr>
      <dsp:spPr>
        <a:xfrm>
          <a:off x="2376239" y="3254978"/>
          <a:ext cx="1011188" cy="624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a:lnSpc>
              <a:spcPct val="100000"/>
            </a:lnSpc>
            <a:spcBef>
              <a:spcPct val="0"/>
            </a:spcBef>
            <a:spcAft>
              <a:spcPts val="0"/>
            </a:spcAft>
          </a:pPr>
          <a:r>
            <a:rPr lang="zh-CN" altLang="zh-CN" sz="1900" b="0" kern="1200" smtClean="0">
              <a:sym typeface="+mn-ea"/>
            </a:rPr>
            <a:t>管制</a:t>
          </a:r>
          <a:endParaRPr lang="en-US" altLang="zh-CN" sz="1900" b="0" kern="1200" smtClean="0">
            <a:sym typeface="+mn-ea"/>
          </a:endParaRPr>
        </a:p>
        <a:p>
          <a:pPr lvl="0" algn="ctr" defTabSz="844550">
            <a:lnSpc>
              <a:spcPct val="100000"/>
            </a:lnSpc>
            <a:spcBef>
              <a:spcPct val="0"/>
            </a:spcBef>
            <a:spcAft>
              <a:spcPts val="0"/>
            </a:spcAft>
          </a:pPr>
          <a:r>
            <a:rPr lang="zh-CN" altLang="zh-CN" sz="1900" b="0" kern="1200" smtClean="0">
              <a:sym typeface="+mn-ea"/>
            </a:rPr>
            <a:t>机构</a:t>
          </a:r>
          <a:endParaRPr lang="en-US" altLang="zh-CN" sz="1900" b="0" kern="1200" dirty="0" smtClean="0">
            <a:sym typeface="+mn-ea"/>
          </a:endParaRPr>
        </a:p>
      </dsp:txBody>
      <dsp:txXfrm>
        <a:off x="2376239" y="3254978"/>
        <a:ext cx="1011188" cy="624593"/>
      </dsp:txXfrm>
    </dsp:sp>
    <dsp:sp modelId="{A2E489DB-20F3-403C-B27B-3E42DA73A14B}">
      <dsp:nvSpPr>
        <dsp:cNvPr id="0" name=""/>
        <dsp:cNvSpPr/>
      </dsp:nvSpPr>
      <dsp:spPr>
        <a:xfrm>
          <a:off x="2287022" y="3165838"/>
          <a:ext cx="242848" cy="242911"/>
        </a:xfrm>
        <a:prstGeom prst="halfFrame">
          <a:avLst>
            <a:gd name="adj1" fmla="val 25770"/>
            <a:gd name="adj2" fmla="val 25770"/>
          </a:avLst>
        </a:prstGeom>
        <a:solidFill>
          <a:schemeClr val="accent5">
            <a:hueOff val="-4644218"/>
            <a:satOff val="-6460"/>
            <a:lumOff val="-24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E631A7-2099-4F5E-9CDF-E6219A9F5FA1}">
      <dsp:nvSpPr>
        <dsp:cNvPr id="0" name=""/>
        <dsp:cNvSpPr/>
      </dsp:nvSpPr>
      <dsp:spPr>
        <a:xfrm rot="5400000">
          <a:off x="3240799" y="3165869"/>
          <a:ext cx="242911" cy="242848"/>
        </a:xfrm>
        <a:prstGeom prst="halfFrame">
          <a:avLst>
            <a:gd name="adj1" fmla="val 25770"/>
            <a:gd name="adj2" fmla="val 25770"/>
          </a:avLst>
        </a:prstGeom>
        <a:solidFill>
          <a:schemeClr val="accent5">
            <a:hueOff val="-5031237"/>
            <a:satOff val="-6998"/>
            <a:lumOff val="-26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8CEB41-5194-42D7-9681-814978AAE429}">
      <dsp:nvSpPr>
        <dsp:cNvPr id="0" name=""/>
        <dsp:cNvSpPr/>
      </dsp:nvSpPr>
      <dsp:spPr>
        <a:xfrm rot="16200000">
          <a:off x="2286990" y="3725955"/>
          <a:ext cx="242911" cy="242848"/>
        </a:xfrm>
        <a:prstGeom prst="halfFrame">
          <a:avLst>
            <a:gd name="adj1" fmla="val 25770"/>
            <a:gd name="adj2" fmla="val 25770"/>
          </a:avLst>
        </a:prstGeom>
        <a:solidFill>
          <a:schemeClr val="accent5">
            <a:hueOff val="-5418254"/>
            <a:satOff val="-7536"/>
            <a:lumOff val="-28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A92AD4-F9A0-476F-937F-A0531DC08200}">
      <dsp:nvSpPr>
        <dsp:cNvPr id="0" name=""/>
        <dsp:cNvSpPr/>
      </dsp:nvSpPr>
      <dsp:spPr>
        <a:xfrm rot="10800000">
          <a:off x="3240830" y="3725923"/>
          <a:ext cx="242848" cy="242911"/>
        </a:xfrm>
        <a:prstGeom prst="halfFrame">
          <a:avLst>
            <a:gd name="adj1" fmla="val 25770"/>
            <a:gd name="adj2" fmla="val 25770"/>
          </a:avLst>
        </a:prstGeom>
        <a:solidFill>
          <a:schemeClr val="accent5">
            <a:hueOff val="-5805273"/>
            <a:satOff val="-8075"/>
            <a:lumOff val="-30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0BF88A-33D8-4CD1-8CA3-A7B748D6B042}">
      <dsp:nvSpPr>
        <dsp:cNvPr id="0" name=""/>
        <dsp:cNvSpPr/>
      </dsp:nvSpPr>
      <dsp:spPr>
        <a:xfrm>
          <a:off x="3668776" y="2476700"/>
          <a:ext cx="1531843" cy="1021225"/>
        </a:xfrm>
        <a:prstGeom prst="rect">
          <a:avLst/>
        </a:prstGeom>
        <a:blipFill>
          <a:blip xmlns:r="http://schemas.openxmlformats.org/officeDocument/2006/relationships" r:embed="rId5">
            <a:extLst>
              <a:ext uri="{28A0092B-C50C-407E-A947-70E740481C1C}">
                <a14:useLocalDpi xmlns="" xmlns:a14="http://schemas.microsoft.com/office/drawing/2010/main" val="0"/>
              </a:ext>
            </a:extLst>
          </a:blip>
          <a:srcRect/>
          <a:stretch>
            <a:fillRect t="-30000" b="-30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3124840-0970-4BD6-AFBC-3B976BA7095C}">
      <dsp:nvSpPr>
        <dsp:cNvPr id="0" name=""/>
        <dsp:cNvSpPr/>
      </dsp:nvSpPr>
      <dsp:spPr>
        <a:xfrm>
          <a:off x="4821367" y="3254978"/>
          <a:ext cx="1011188" cy="624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a:lnSpc>
              <a:spcPct val="100000"/>
            </a:lnSpc>
            <a:spcBef>
              <a:spcPct val="0"/>
            </a:spcBef>
            <a:spcAft>
              <a:spcPts val="0"/>
            </a:spcAft>
          </a:pPr>
          <a:r>
            <a:rPr lang="zh-CN" altLang="zh-CN" sz="1900" b="0" kern="1200" smtClean="0">
              <a:sym typeface="+mn-ea"/>
            </a:rPr>
            <a:t>战略同盟伙伴</a:t>
          </a:r>
          <a:endParaRPr lang="zh-CN" altLang="zh-CN" sz="1900" b="0" kern="1200" dirty="0" smtClean="0">
            <a:sym typeface="+mn-ea"/>
          </a:endParaRPr>
        </a:p>
      </dsp:txBody>
      <dsp:txXfrm>
        <a:off x="4821367" y="3254978"/>
        <a:ext cx="1011188" cy="624593"/>
      </dsp:txXfrm>
    </dsp:sp>
    <dsp:sp modelId="{9A1A14D5-4D0D-4F2C-9B9F-817400C40983}">
      <dsp:nvSpPr>
        <dsp:cNvPr id="0" name=""/>
        <dsp:cNvSpPr/>
      </dsp:nvSpPr>
      <dsp:spPr>
        <a:xfrm>
          <a:off x="4732150" y="3165838"/>
          <a:ext cx="242848" cy="242911"/>
        </a:xfrm>
        <a:prstGeom prst="halfFrame">
          <a:avLst>
            <a:gd name="adj1" fmla="val 25770"/>
            <a:gd name="adj2" fmla="val 25770"/>
          </a:avLst>
        </a:prstGeom>
        <a:solidFill>
          <a:schemeClr val="accent5">
            <a:hueOff val="-6192291"/>
            <a:satOff val="-8613"/>
            <a:lumOff val="-33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E32DC5-3F40-45C7-ABF5-5A708C0FB7BA}">
      <dsp:nvSpPr>
        <dsp:cNvPr id="0" name=""/>
        <dsp:cNvSpPr/>
      </dsp:nvSpPr>
      <dsp:spPr>
        <a:xfrm rot="5400000">
          <a:off x="5685927" y="3165869"/>
          <a:ext cx="242911" cy="242848"/>
        </a:xfrm>
        <a:prstGeom prst="halfFrame">
          <a:avLst>
            <a:gd name="adj1" fmla="val 25770"/>
            <a:gd name="adj2" fmla="val 25770"/>
          </a:avLst>
        </a:prstGeom>
        <a:solidFill>
          <a:schemeClr val="accent5">
            <a:hueOff val="-6579309"/>
            <a:satOff val="-9151"/>
            <a:lumOff val="-350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F5E298-F5B6-4DF8-9342-DBD98C20D4C4}">
      <dsp:nvSpPr>
        <dsp:cNvPr id="0" name=""/>
        <dsp:cNvSpPr/>
      </dsp:nvSpPr>
      <dsp:spPr>
        <a:xfrm rot="16200000">
          <a:off x="4732119" y="3725955"/>
          <a:ext cx="242911" cy="242848"/>
        </a:xfrm>
        <a:prstGeom prst="halfFrame">
          <a:avLst>
            <a:gd name="adj1" fmla="val 25770"/>
            <a:gd name="adj2" fmla="val 25770"/>
          </a:avLst>
        </a:prstGeom>
        <a:solidFill>
          <a:schemeClr val="accent5">
            <a:hueOff val="-6966327"/>
            <a:satOff val="-9690"/>
            <a:lumOff val="-371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F9A41C-466F-423B-A40B-4BC780C72771}">
      <dsp:nvSpPr>
        <dsp:cNvPr id="0" name=""/>
        <dsp:cNvSpPr/>
      </dsp:nvSpPr>
      <dsp:spPr>
        <a:xfrm rot="10800000">
          <a:off x="5685959" y="3725923"/>
          <a:ext cx="242848" cy="242911"/>
        </a:xfrm>
        <a:prstGeom prst="halfFrame">
          <a:avLst>
            <a:gd name="adj1" fmla="val 25770"/>
            <a:gd name="adj2" fmla="val 25770"/>
          </a:avLst>
        </a:prstGeom>
        <a:solidFill>
          <a:schemeClr val="accent5">
            <a:hueOff val="-7353345"/>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7D32210-0B52-48EB-818D-C29B00F9B460}">
      <dsp:nvSpPr>
        <dsp:cNvPr id="0" name=""/>
        <dsp:cNvSpPr/>
      </dsp:nvSpPr>
      <dsp:spPr>
        <a:xfrm>
          <a:off x="775274" y="231162"/>
          <a:ext cx="2833154" cy="983917"/>
        </a:xfrm>
        <a:prstGeom prst="ellipse">
          <a:avLst/>
        </a:prstGeom>
        <a:solidFill>
          <a:schemeClr val="accent2">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33DB8B-3B85-445F-92AE-914C7875792D}">
      <dsp:nvSpPr>
        <dsp:cNvPr id="0" name=""/>
        <dsp:cNvSpPr/>
      </dsp:nvSpPr>
      <dsp:spPr>
        <a:xfrm>
          <a:off x="1921713" y="2640441"/>
          <a:ext cx="549061" cy="351399"/>
        </a:xfrm>
        <a:prstGeom prst="downArrow">
          <a:avLst/>
        </a:prstGeom>
        <a:solidFill>
          <a:schemeClr val="accent2">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8EF4301-D6C0-4724-875B-5812A81287B0}">
      <dsp:nvSpPr>
        <dsp:cNvPr id="0" name=""/>
        <dsp:cNvSpPr/>
      </dsp:nvSpPr>
      <dsp:spPr>
        <a:xfrm>
          <a:off x="878497" y="2921561"/>
          <a:ext cx="2635492" cy="658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ctr" defTabSz="800100">
            <a:lnSpc>
              <a:spcPct val="100000"/>
            </a:lnSpc>
            <a:spcBef>
              <a:spcPct val="0"/>
            </a:spcBef>
            <a:spcAft>
              <a:spcPts val="0"/>
            </a:spcAft>
          </a:pPr>
          <a:r>
            <a:rPr lang="zh-CN" altLang="en-US" sz="1800" kern="1200" dirty="0" smtClean="0"/>
            <a:t>物质环境</a:t>
          </a:r>
          <a:endParaRPr lang="zh-CN" altLang="en-US" sz="1800" kern="1200" dirty="0"/>
        </a:p>
      </dsp:txBody>
      <dsp:txXfrm>
        <a:off x="878497" y="2921561"/>
        <a:ext cx="2635492" cy="658873"/>
      </dsp:txXfrm>
    </dsp:sp>
    <dsp:sp modelId="{973DC1DF-F0CC-4AE4-A864-EFEB11A15852}">
      <dsp:nvSpPr>
        <dsp:cNvPr id="0" name=""/>
        <dsp:cNvSpPr/>
      </dsp:nvSpPr>
      <dsp:spPr>
        <a:xfrm>
          <a:off x="1805312" y="1291069"/>
          <a:ext cx="988309" cy="988309"/>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100000"/>
            </a:lnSpc>
            <a:spcBef>
              <a:spcPct val="0"/>
            </a:spcBef>
            <a:spcAft>
              <a:spcPts val="0"/>
            </a:spcAft>
          </a:pPr>
          <a:r>
            <a:rPr lang="zh-CN" altLang="zh-CN" sz="1500" kern="1200" smtClean="0"/>
            <a:t>财力资源环境</a:t>
          </a:r>
          <a:endParaRPr lang="zh-CN" altLang="en-US" sz="1500" kern="1200" dirty="0"/>
        </a:p>
      </dsp:txBody>
      <dsp:txXfrm>
        <a:off x="1805312" y="1291069"/>
        <a:ext cx="988309" cy="988309"/>
      </dsp:txXfrm>
    </dsp:sp>
    <dsp:sp modelId="{34D39956-0F8E-4621-98D8-5B01B793986D}">
      <dsp:nvSpPr>
        <dsp:cNvPr id="0" name=""/>
        <dsp:cNvSpPr/>
      </dsp:nvSpPr>
      <dsp:spPr>
        <a:xfrm>
          <a:off x="1098121" y="549617"/>
          <a:ext cx="988309" cy="988309"/>
        </a:xfrm>
        <a:prstGeom prst="ellipse">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100000"/>
            </a:lnSpc>
            <a:spcBef>
              <a:spcPct val="0"/>
            </a:spcBef>
            <a:spcAft>
              <a:spcPts val="0"/>
            </a:spcAft>
          </a:pPr>
          <a:r>
            <a:rPr lang="zh-CN" altLang="zh-CN" sz="1500" kern="1200" dirty="0" smtClean="0"/>
            <a:t>物力资源环境</a:t>
          </a:r>
          <a:endParaRPr lang="zh-CN" altLang="en-US" sz="1500" kern="1200" dirty="0"/>
        </a:p>
      </dsp:txBody>
      <dsp:txXfrm>
        <a:off x="1098121" y="549617"/>
        <a:ext cx="988309" cy="988309"/>
      </dsp:txXfrm>
    </dsp:sp>
    <dsp:sp modelId="{9FAD7717-7EC8-4D2F-9D61-E911C6AC57DE}">
      <dsp:nvSpPr>
        <dsp:cNvPr id="0" name=""/>
        <dsp:cNvSpPr/>
      </dsp:nvSpPr>
      <dsp:spPr>
        <a:xfrm>
          <a:off x="2108394" y="310666"/>
          <a:ext cx="988309" cy="988309"/>
        </a:xfrm>
        <a:prstGeom prst="ellipse">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100000"/>
            </a:lnSpc>
            <a:spcBef>
              <a:spcPct val="0"/>
            </a:spcBef>
            <a:spcAft>
              <a:spcPts val="0"/>
            </a:spcAft>
          </a:pPr>
          <a:r>
            <a:rPr lang="zh-CN" altLang="zh-CN" sz="1500" kern="1200" dirty="0" smtClean="0"/>
            <a:t>人力资源环境</a:t>
          </a:r>
          <a:endParaRPr lang="zh-CN" altLang="en-US" sz="1500" kern="1200" dirty="0"/>
        </a:p>
      </dsp:txBody>
      <dsp:txXfrm>
        <a:off x="2108394" y="310666"/>
        <a:ext cx="988309" cy="988309"/>
      </dsp:txXfrm>
    </dsp:sp>
    <dsp:sp modelId="{03AB429F-6414-4933-86FE-37B97D679078}">
      <dsp:nvSpPr>
        <dsp:cNvPr id="0" name=""/>
        <dsp:cNvSpPr/>
      </dsp:nvSpPr>
      <dsp:spPr>
        <a:xfrm>
          <a:off x="658873" y="110368"/>
          <a:ext cx="3074741" cy="2459793"/>
        </a:xfrm>
        <a:prstGeom prst="funnel">
          <a:avLst/>
        </a:prstGeom>
        <a:solidFill>
          <a:schemeClr val="lt1">
            <a:alpha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7D32210-0B52-48EB-818D-C29B00F9B460}">
      <dsp:nvSpPr>
        <dsp:cNvPr id="0" name=""/>
        <dsp:cNvSpPr/>
      </dsp:nvSpPr>
      <dsp:spPr>
        <a:xfrm>
          <a:off x="775274" y="231162"/>
          <a:ext cx="2833154" cy="983917"/>
        </a:xfrm>
        <a:prstGeom prst="ellipse">
          <a:avLst/>
        </a:prstGeom>
        <a:solidFill>
          <a:schemeClr val="accent5">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33DB8B-3B85-445F-92AE-914C7875792D}">
      <dsp:nvSpPr>
        <dsp:cNvPr id="0" name=""/>
        <dsp:cNvSpPr/>
      </dsp:nvSpPr>
      <dsp:spPr>
        <a:xfrm>
          <a:off x="1921713" y="2640441"/>
          <a:ext cx="549061" cy="351399"/>
        </a:xfrm>
        <a:prstGeom prst="downArrow">
          <a:avLst/>
        </a:prstGeom>
        <a:solidFill>
          <a:schemeClr val="accent5">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8EF4301-D6C0-4724-875B-5812A81287B0}">
      <dsp:nvSpPr>
        <dsp:cNvPr id="0" name=""/>
        <dsp:cNvSpPr/>
      </dsp:nvSpPr>
      <dsp:spPr>
        <a:xfrm>
          <a:off x="878497" y="2921561"/>
          <a:ext cx="2635492" cy="658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ctr" defTabSz="800100">
            <a:lnSpc>
              <a:spcPct val="100000"/>
            </a:lnSpc>
            <a:spcBef>
              <a:spcPct val="0"/>
            </a:spcBef>
            <a:spcAft>
              <a:spcPts val="0"/>
            </a:spcAft>
          </a:pPr>
          <a:r>
            <a:rPr lang="zh-CN" altLang="en-US" sz="1800" kern="1200" smtClean="0"/>
            <a:t>文化环境</a:t>
          </a:r>
          <a:endParaRPr lang="zh-CN" altLang="en-US" sz="1800" kern="1200" dirty="0"/>
        </a:p>
      </dsp:txBody>
      <dsp:txXfrm>
        <a:off x="878497" y="2921561"/>
        <a:ext cx="2635492" cy="658873"/>
      </dsp:txXfrm>
    </dsp:sp>
    <dsp:sp modelId="{0A6530A6-E583-4419-9FCC-989158B11A35}">
      <dsp:nvSpPr>
        <dsp:cNvPr id="0" name=""/>
        <dsp:cNvSpPr/>
      </dsp:nvSpPr>
      <dsp:spPr>
        <a:xfrm>
          <a:off x="1805312" y="1291069"/>
          <a:ext cx="988309" cy="988309"/>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100000"/>
            </a:lnSpc>
            <a:spcBef>
              <a:spcPct val="0"/>
            </a:spcBef>
            <a:spcAft>
              <a:spcPts val="0"/>
            </a:spcAft>
          </a:pPr>
          <a:r>
            <a:rPr lang="zh-CN" altLang="en-US" sz="1500" kern="1200" smtClean="0"/>
            <a:t>准则</a:t>
          </a:r>
          <a:endParaRPr lang="zh-CN" altLang="en-US" sz="1500" kern="1200" dirty="0"/>
        </a:p>
      </dsp:txBody>
      <dsp:txXfrm>
        <a:off x="1805312" y="1291069"/>
        <a:ext cx="988309" cy="988309"/>
      </dsp:txXfrm>
    </dsp:sp>
    <dsp:sp modelId="{6026B9FC-AB86-411B-A182-DD5BA0F0A6B3}">
      <dsp:nvSpPr>
        <dsp:cNvPr id="0" name=""/>
        <dsp:cNvSpPr/>
      </dsp:nvSpPr>
      <dsp:spPr>
        <a:xfrm>
          <a:off x="1098121" y="549617"/>
          <a:ext cx="988309" cy="988309"/>
        </a:xfrm>
        <a:prstGeom prst="ellipse">
          <a:avLst/>
        </a:prstGeom>
        <a:solidFill>
          <a:schemeClr val="accent5">
            <a:hueOff val="-3676673"/>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100000"/>
            </a:lnSpc>
            <a:spcBef>
              <a:spcPct val="0"/>
            </a:spcBef>
            <a:spcAft>
              <a:spcPts val="0"/>
            </a:spcAft>
          </a:pPr>
          <a:r>
            <a:rPr lang="zh-CN" altLang="en-US" sz="1500" kern="1200" smtClean="0"/>
            <a:t>信仰、价值观</a:t>
          </a:r>
          <a:endParaRPr lang="zh-CN" altLang="en-US" sz="1500" kern="1200" dirty="0"/>
        </a:p>
      </dsp:txBody>
      <dsp:txXfrm>
        <a:off x="1098121" y="549617"/>
        <a:ext cx="988309" cy="988309"/>
      </dsp:txXfrm>
    </dsp:sp>
    <dsp:sp modelId="{9FAD7717-7EC8-4D2F-9D61-E911C6AC57DE}">
      <dsp:nvSpPr>
        <dsp:cNvPr id="0" name=""/>
        <dsp:cNvSpPr/>
      </dsp:nvSpPr>
      <dsp:spPr>
        <a:xfrm>
          <a:off x="2108394" y="310666"/>
          <a:ext cx="988309" cy="988309"/>
        </a:xfrm>
        <a:prstGeom prst="ellipse">
          <a:avLst/>
        </a:prstGeom>
        <a:solidFill>
          <a:schemeClr val="accent5">
            <a:hueOff val="-7353345"/>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100000"/>
            </a:lnSpc>
            <a:spcBef>
              <a:spcPct val="0"/>
            </a:spcBef>
            <a:spcAft>
              <a:spcPts val="0"/>
            </a:spcAft>
          </a:pPr>
          <a:r>
            <a:rPr lang="zh-CN" altLang="en-US" sz="1500" kern="1200" smtClean="0"/>
            <a:t>成员</a:t>
          </a:r>
          <a:r>
            <a:rPr lang="zh-CN" altLang="zh-CN" sz="1500" kern="1200" smtClean="0"/>
            <a:t>行为方式</a:t>
          </a:r>
          <a:endParaRPr lang="zh-CN" altLang="en-US" sz="1500" kern="1200" dirty="0"/>
        </a:p>
      </dsp:txBody>
      <dsp:txXfrm>
        <a:off x="2108394" y="310666"/>
        <a:ext cx="988309" cy="988309"/>
      </dsp:txXfrm>
    </dsp:sp>
    <dsp:sp modelId="{03AB429F-6414-4933-86FE-37B97D679078}">
      <dsp:nvSpPr>
        <dsp:cNvPr id="0" name=""/>
        <dsp:cNvSpPr/>
      </dsp:nvSpPr>
      <dsp:spPr>
        <a:xfrm>
          <a:off x="658873" y="110368"/>
          <a:ext cx="3074741" cy="2459793"/>
        </a:xfrm>
        <a:prstGeom prst="funnel">
          <a:avLst/>
        </a:prstGeom>
        <a:solidFill>
          <a:schemeClr val="lt1">
            <a:alpha val="4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7A02BE0-1619-4B8D-9A83-98C82150B875}">
      <dsp:nvSpPr>
        <dsp:cNvPr id="0" name=""/>
        <dsp:cNvSpPr/>
      </dsp:nvSpPr>
      <dsp:spPr>
        <a:xfrm rot="16200000">
          <a:off x="117428" y="791231"/>
          <a:ext cx="1675448" cy="1023876"/>
        </a:xfrm>
        <a:prstGeom prst="round2SameRect">
          <a:avLst>
            <a:gd name="adj1" fmla="val 16670"/>
            <a:gd name="adj2" fmla="val 0"/>
          </a:avLst>
        </a:prstGeom>
        <a:solidFill>
          <a:schemeClr val="accent5">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71450" rIns="154305" bIns="171450" numCol="1" spcCol="1270" anchor="t" anchorCtr="0">
          <a:noAutofit/>
        </a:bodyPr>
        <a:lstStyle/>
        <a:p>
          <a:pPr lvl="0" algn="l" defTabSz="1200150">
            <a:lnSpc>
              <a:spcPct val="100000"/>
            </a:lnSpc>
            <a:spcBef>
              <a:spcPct val="0"/>
            </a:spcBef>
            <a:spcAft>
              <a:spcPts val="0"/>
            </a:spcAft>
          </a:pPr>
          <a:r>
            <a:rPr lang="zh-CN" altLang="en-US" sz="2700" kern="1200" dirty="0" smtClean="0"/>
            <a:t>一般环境</a:t>
          </a:r>
          <a:endParaRPr lang="zh-CN" altLang="en-US" sz="2700" kern="1200" dirty="0"/>
        </a:p>
      </dsp:txBody>
      <dsp:txXfrm rot="16200000">
        <a:off x="117428" y="791231"/>
        <a:ext cx="1675448" cy="1023876"/>
      </dsp:txXfrm>
    </dsp:sp>
    <dsp:sp modelId="{189E8A34-6D3D-4C98-B211-88BB779D9CC6}">
      <dsp:nvSpPr>
        <dsp:cNvPr id="0" name=""/>
        <dsp:cNvSpPr/>
      </dsp:nvSpPr>
      <dsp:spPr>
        <a:xfrm rot="5400000">
          <a:off x="1187797" y="791231"/>
          <a:ext cx="1675448" cy="1023876"/>
        </a:xfrm>
        <a:prstGeom prst="round2SameRect">
          <a:avLst>
            <a:gd name="adj1" fmla="val 16670"/>
            <a:gd name="adj2" fmla="val 0"/>
          </a:avLst>
        </a:prstGeom>
        <a:solidFill>
          <a:schemeClr val="accent5">
            <a:tint val="50000"/>
            <a:hueOff val="-7344355"/>
            <a:satOff val="-15375"/>
            <a:lumOff val="1056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4305" tIns="171450" rIns="102870" bIns="171450" numCol="1" spcCol="1270" anchor="t" anchorCtr="0">
          <a:noAutofit/>
        </a:bodyPr>
        <a:lstStyle/>
        <a:p>
          <a:pPr lvl="0" algn="l" defTabSz="1200150">
            <a:lnSpc>
              <a:spcPct val="100000"/>
            </a:lnSpc>
            <a:spcBef>
              <a:spcPct val="0"/>
            </a:spcBef>
            <a:spcAft>
              <a:spcPts val="0"/>
            </a:spcAft>
          </a:pPr>
          <a:r>
            <a:rPr lang="zh-CN" altLang="en-US" sz="2700" kern="1200" dirty="0" smtClean="0"/>
            <a:t>具体环境</a:t>
          </a:r>
          <a:endParaRPr lang="zh-CN" altLang="en-US" sz="2700" kern="1200" dirty="0"/>
        </a:p>
      </dsp:txBody>
      <dsp:txXfrm rot="5400000">
        <a:off x="1187797" y="791231"/>
        <a:ext cx="1675448" cy="1023876"/>
      </dsp:txXfrm>
    </dsp:sp>
    <dsp:sp modelId="{BBD9A277-8B0B-497E-BD49-880B4761F94F}">
      <dsp:nvSpPr>
        <dsp:cNvPr id="0" name=""/>
        <dsp:cNvSpPr/>
      </dsp:nvSpPr>
      <dsp:spPr>
        <a:xfrm>
          <a:off x="955047" y="0"/>
          <a:ext cx="1070369" cy="1070317"/>
        </a:xfrm>
        <a:prstGeom prst="circularArrow">
          <a:avLst>
            <a:gd name="adj1" fmla="val 12500"/>
            <a:gd name="adj2" fmla="val 1142322"/>
            <a:gd name="adj3" fmla="val 20457678"/>
            <a:gd name="adj4" fmla="val 10800000"/>
            <a:gd name="adj5" fmla="val 125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46D118-A9EB-4261-8806-B69179533B67}">
      <dsp:nvSpPr>
        <dsp:cNvPr id="0" name=""/>
        <dsp:cNvSpPr/>
      </dsp:nvSpPr>
      <dsp:spPr>
        <a:xfrm rot="10800000">
          <a:off x="955047" y="1535762"/>
          <a:ext cx="1070369" cy="1070317"/>
        </a:xfrm>
        <a:prstGeom prst="circularArrow">
          <a:avLst>
            <a:gd name="adj1" fmla="val 12500"/>
            <a:gd name="adj2" fmla="val 1142322"/>
            <a:gd name="adj3" fmla="val 20457678"/>
            <a:gd name="adj4" fmla="val 10800000"/>
            <a:gd name="adj5" fmla="val 12500"/>
          </a:avLst>
        </a:prstGeom>
        <a:solidFill>
          <a:schemeClr val="accent5">
            <a:hueOff val="-7353345"/>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9/3/layout/FramedTextPicture">
  <dgm:title val=""/>
  <dgm:desc val=""/>
  <dgm:catLst>
    <dgm:cat type="picture" pri="20000"/>
    <dgm:cat type="pictureconvert" pri="20000"/>
  </dgm:catLst>
  <dgm:sampData>
    <dgm:dataModel>
      <dgm:ptLst>
        <dgm:pt modelId="0" type="doc"/>
        <dgm:pt modelId="10">
          <dgm:prSet phldr="1"/>
        </dgm:pt>
      </dgm:ptLst>
      <dgm:cxnLst>
        <dgm:cxn modelId="20" srcId="0" destId="10" srcOrd="0" destOrd="0"/>
      </dgm:cxnLst>
      <dgm:bg/>
      <dgm:whole/>
    </dgm:dataModel>
  </dgm:sampData>
  <dgm:styleData>
    <dgm:dataModel>
      <dgm:ptLst>
        <dgm:pt modelId="0" type="doc"/>
        <dgm:pt modelId="10">
          <dgm:prSet phldr="1"/>
        </dgm:pt>
      </dgm:ptLst>
      <dgm:cxnLst>
        <dgm:cxn modelId="20" srcId="0" destId="10" srcOrd="0" destOrd="0"/>
      </dgm:cxnLst>
      <dgm:bg/>
      <dgm:whole/>
    </dgm:dataModel>
  </dgm:styleData>
  <dgm:clrData>
    <dgm:dataModel>
      <dgm:ptLst>
        <dgm:pt modelId="0" type="doc"/>
        <dgm:pt modelId="10">
          <dgm:prSet phldr="1"/>
        </dgm:pt>
      </dgm:ptLst>
      <dgm:cxnLst>
        <dgm:cxn modelId="20" srcId="0" destId="10" srcOrd="0" destOrd="0"/>
      </dgm:cxnLst>
      <dgm:bg/>
      <dgm:whole/>
    </dgm:dataModel>
  </dgm:clrData>
  <dgm:layoutNode name="Name0">
    <dgm:varLst>
      <dgm:chMax/>
      <dgm:chPref/>
      <dgm:dir/>
    </dgm:varLst>
    <dgm:choose name="Name1">
      <dgm:if name="Name2" func="var" arg="dir" op="equ" val="norm">
        <dgm:alg type="snake">
          <dgm:param type="grDir" val="tL"/>
          <dgm:param type="off" val="ctr"/>
        </dgm:alg>
      </dgm:if>
      <dgm:else name="Name3">
        <dgm:alg type="snake">
          <dgm:param type="grDir" val="tR"/>
          <dgm:param type="off" val="ctr"/>
        </dgm:alg>
      </dgm:else>
    </dgm:choose>
    <dgm:shape xmlns:r="http://schemas.openxmlformats.org/officeDocument/2006/relationships" r:blip="">
      <dgm:adjLst/>
    </dgm:shape>
    <dgm:constrLst>
      <dgm:constr type="w" for="ch" forName="composite" refType="w"/>
      <dgm:constr type="h" for="ch" forName="composite" refType="h"/>
      <dgm:constr type="primFontSz" for="des" ptType="node" op="equ" val="65"/>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dgm:chPref/>
        </dgm:varLst>
        <dgm:alg type="composite">
          <dgm:param type="ar" val="1.5179"/>
        </dgm:alg>
        <dgm:shape xmlns:r="http://schemas.openxmlformats.org/officeDocument/2006/relationships" r:blip="">
          <dgm:adjLst/>
        </dgm:shape>
        <dgm:choose name="Name4">
          <dgm:if name="Name5" func="var" arg="dir" op="equ" val="norm">
            <dgm:constrLst>
              <dgm:constr type="l" for="ch" forName="Image" refType="w" fact="0"/>
              <dgm:constr type="t" for="ch" forName="Image" refType="h" fact="0"/>
              <dgm:constr type="w" for="ch" forName="Image" refType="w" fact="0.3856"/>
              <dgm:constr type="h" for="ch" forName="Image" refType="h" fact="0.3902"/>
              <dgm:constr type="l" for="ch" forName="ParentText" refType="w" fact="0.4017"/>
              <dgm:constr type="t" for="ch" forName="ParentText" refType="h" fact="0.4146"/>
              <dgm:constr type="w" for="ch" forName="ParentText" refType="w" fact="0.5463"/>
              <dgm:constr type="h" for="ch" forName="ParentText" refType="h" fact="0.5122"/>
              <dgm:constr type="l" for="ch" forName="tlFrame" refType="w" fact="0.3535"/>
              <dgm:constr type="t" for="ch" forName="tlFrame" refType="h" fact="0.3415"/>
              <dgm:constr type="w" for="ch" forName="tlFrame" refType="w" fact="0.1312"/>
              <dgm:constr type="h" for="ch" forName="tlFrame" refType="h" fact="0.1992"/>
              <dgm:constr type="l" for="ch" forName="trFrame" refType="w" fact="0.8688"/>
              <dgm:constr type="t" for="ch" forName="trFrame" refType="h" fact="0.3415"/>
              <dgm:constr type="w" for="ch" forName="trFrame" refType="w" fact="0.1312"/>
              <dgm:constr type="h" for="ch" forName="trFrame" refType="h" fact="0.1992"/>
              <dgm:constr type="l" for="ch" forName="blFrame" refType="w" fact="0.3535"/>
              <dgm:constr type="t" for="ch" forName="blFrame" refType="h" fact="0.8008"/>
              <dgm:constr type="w" for="ch" forName="blFrame" refType="w" fact="0.1312"/>
              <dgm:constr type="h" for="ch" forName="blFrame" refType="h" fact="0.1992"/>
              <dgm:constr type="l" for="ch" forName="brFrame" refType="w" fact="0.8688"/>
              <dgm:constr type="t" for="ch" forName="brFrame" refType="h" fact="0.8008"/>
              <dgm:constr type="w" for="ch" forName="brFrame" refType="w" fact="0.1312"/>
              <dgm:constr type="h" for="ch" forName="brFrame" refType="h" fact="0.1992"/>
            </dgm:constrLst>
          </dgm:if>
          <dgm:else name="Name6">
            <dgm:constrLst>
              <dgm:constr type="l" for="ch" forName="Image" refType="w" fact="0.6144"/>
              <dgm:constr type="t" for="ch" forName="Image" refType="h" fact="0"/>
              <dgm:constr type="w" for="ch" forName="Image" refType="w" fact="0.3856"/>
              <dgm:constr type="h" for="ch" forName="Image" refType="h" fact="0.3902"/>
              <dgm:constr type="l" for="ch" forName="ParentText" refType="w" fact="0.0482"/>
              <dgm:constr type="t" for="ch" forName="ParentText" refType="h" fact="0.4146"/>
              <dgm:constr type="w" for="ch" forName="ParentText" refType="w" fact="0.5463"/>
              <dgm:constr type="h" for="ch" forName="ParentText" refType="h" fact="0.5122"/>
              <dgm:constr type="l" for="ch" forName="tlFrame" refType="w" fact="0"/>
              <dgm:constr type="t" for="ch" forName="tlFrame" refType="h" fact="0.3415"/>
              <dgm:constr type="w" for="ch" forName="tlFrame" refType="w" fact="0.1312"/>
              <dgm:constr type="h" for="ch" forName="tlFrame" refType="h" fact="0.1992"/>
              <dgm:constr type="l" for="ch" forName="trFrame" refType="w" fact="0.5153"/>
              <dgm:constr type="t" for="ch" forName="trFrame" refType="h" fact="0.3415"/>
              <dgm:constr type="w" for="ch" forName="trFrame" refType="w" fact="0.1312"/>
              <dgm:constr type="h" for="ch" forName="trFrame" refType="h" fact="0.1992"/>
              <dgm:constr type="l" for="ch" forName="blFrame" refType="w" fact="0"/>
              <dgm:constr type="t" for="ch" forName="blFrame" refType="h" fact="0.8008"/>
              <dgm:constr type="w" for="ch" forName="blFrame" refType="w" fact="0.1312"/>
              <dgm:constr type="h" for="ch" forName="blFrame" refType="h" fact="0.1992"/>
              <dgm:constr type="l" for="ch" forName="brFrame" refType="w" fact="0.5153"/>
              <dgm:constr type="t" for="ch" forName="brFrame" refType="h" fact="0.8008"/>
              <dgm:constr type="w" for="ch" forName="brFrame" refType="w" fact="0.1312"/>
              <dgm:constr type="h" for="ch" forName="brFrame" refType="h" fact="0.1992"/>
            </dgm:constrLst>
          </dgm:else>
        </dgm:choose>
        <dgm:layoutNode name="Image" styleLbl="bgImgPlace1">
          <dgm:alg type="sp"/>
          <dgm:shape xmlns:r="http://schemas.openxmlformats.org/officeDocument/2006/relationships" type="rect" r:blip="" blipPhldr="1">
            <dgm:adjLst/>
          </dgm:shape>
          <dgm:presOf/>
        </dgm:layoutNode>
        <dgm:layoutNode name="ParentText" styleLbl="revTx">
          <dgm:varLst>
            <dgm:chMax val="0"/>
            <dgm:chPref val="0"/>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lFrame" styleLbl="node1">
          <dgm:alg type="sp"/>
          <dgm:shape xmlns:r="http://schemas.openxmlformats.org/officeDocument/2006/relationships" type="halfFrame" r:blip="">
            <dgm:adjLst>
              <dgm:adj idx="1" val="0.2577"/>
              <dgm:adj idx="2" val="0.2577"/>
            </dgm:adjLst>
          </dgm:shape>
          <dgm:presOf/>
        </dgm:layoutNode>
        <dgm:layoutNode name="trFrame" styleLbl="node1">
          <dgm:alg type="sp"/>
          <dgm:shape xmlns:r="http://schemas.openxmlformats.org/officeDocument/2006/relationships" rot="90" type="halfFrame" r:blip="">
            <dgm:adjLst>
              <dgm:adj idx="1" val="0.2577"/>
              <dgm:adj idx="2" val="0.2577"/>
            </dgm:adjLst>
          </dgm:shape>
          <dgm:presOf/>
        </dgm:layoutNode>
        <dgm:layoutNode name="blFrame" styleLbl="node1">
          <dgm:alg type="sp"/>
          <dgm:shape xmlns:r="http://schemas.openxmlformats.org/officeDocument/2006/relationships" rot="270" type="halfFrame" r:blip="">
            <dgm:adjLst>
              <dgm:adj idx="1" val="0.2577"/>
              <dgm:adj idx="2" val="0.2577"/>
            </dgm:adjLst>
          </dgm:shape>
          <dgm:presOf/>
        </dgm:layoutNode>
        <dgm:layoutNode name="brFrame" styleLbl="node1">
          <dgm:alg type="sp"/>
          <dgm:shape xmlns:r="http://schemas.openxmlformats.org/officeDocument/2006/relationships" rot="180" type="halfFrame" r:blip="">
            <dgm:adjLst>
              <dgm:adj idx="1" val="0.2577"/>
              <dgm:adj idx="2" val="0.2577"/>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15.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17.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18.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2.xml><?xml version="1.0" encoding="utf-8"?>
<dgm:layoutDef xmlns:dgm="http://schemas.openxmlformats.org/drawingml/2006/diagram" xmlns:a="http://schemas.openxmlformats.org/drawingml/2006/main" uniqueId="urn:microsoft.com/office/officeart/2009/3/layout/FramedTextPicture">
  <dgm:title val=""/>
  <dgm:desc val=""/>
  <dgm:catLst>
    <dgm:cat type="picture" pri="20000"/>
    <dgm:cat type="pictureconvert" pri="20000"/>
  </dgm:catLst>
  <dgm:sampData>
    <dgm:dataModel>
      <dgm:ptLst>
        <dgm:pt modelId="0" type="doc"/>
        <dgm:pt modelId="10">
          <dgm:prSet phldr="1"/>
        </dgm:pt>
      </dgm:ptLst>
      <dgm:cxnLst>
        <dgm:cxn modelId="20" srcId="0" destId="10" srcOrd="0" destOrd="0"/>
      </dgm:cxnLst>
      <dgm:bg/>
      <dgm:whole/>
    </dgm:dataModel>
  </dgm:sampData>
  <dgm:styleData>
    <dgm:dataModel>
      <dgm:ptLst>
        <dgm:pt modelId="0" type="doc"/>
        <dgm:pt modelId="10">
          <dgm:prSet phldr="1"/>
        </dgm:pt>
      </dgm:ptLst>
      <dgm:cxnLst>
        <dgm:cxn modelId="20" srcId="0" destId="10" srcOrd="0" destOrd="0"/>
      </dgm:cxnLst>
      <dgm:bg/>
      <dgm:whole/>
    </dgm:dataModel>
  </dgm:styleData>
  <dgm:clrData>
    <dgm:dataModel>
      <dgm:ptLst>
        <dgm:pt modelId="0" type="doc"/>
        <dgm:pt modelId="10">
          <dgm:prSet phldr="1"/>
        </dgm:pt>
      </dgm:ptLst>
      <dgm:cxnLst>
        <dgm:cxn modelId="20" srcId="0" destId="10" srcOrd="0" destOrd="0"/>
      </dgm:cxnLst>
      <dgm:bg/>
      <dgm:whole/>
    </dgm:dataModel>
  </dgm:clrData>
  <dgm:layoutNode name="Name0">
    <dgm:varLst>
      <dgm:chMax/>
      <dgm:chPref/>
      <dgm:dir/>
    </dgm:varLst>
    <dgm:choose name="Name1">
      <dgm:if name="Name2" func="var" arg="dir" op="equ" val="norm">
        <dgm:alg type="snake">
          <dgm:param type="grDir" val="tL"/>
          <dgm:param type="off" val="ctr"/>
        </dgm:alg>
      </dgm:if>
      <dgm:else name="Name3">
        <dgm:alg type="snake">
          <dgm:param type="grDir" val="tR"/>
          <dgm:param type="off" val="ctr"/>
        </dgm:alg>
      </dgm:else>
    </dgm:choose>
    <dgm:shape xmlns:r="http://schemas.openxmlformats.org/officeDocument/2006/relationships" r:blip="">
      <dgm:adjLst/>
    </dgm:shape>
    <dgm:constrLst>
      <dgm:constr type="w" for="ch" forName="composite" refType="w"/>
      <dgm:constr type="h" for="ch" forName="composite" refType="h"/>
      <dgm:constr type="primFontSz" for="des" ptType="node" op="equ" val="65"/>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dgm:chPref/>
        </dgm:varLst>
        <dgm:alg type="composite">
          <dgm:param type="ar" val="1.5179"/>
        </dgm:alg>
        <dgm:shape xmlns:r="http://schemas.openxmlformats.org/officeDocument/2006/relationships" r:blip="">
          <dgm:adjLst/>
        </dgm:shape>
        <dgm:choose name="Name4">
          <dgm:if name="Name5" func="var" arg="dir" op="equ" val="norm">
            <dgm:constrLst>
              <dgm:constr type="l" for="ch" forName="Image" refType="w" fact="0"/>
              <dgm:constr type="t" for="ch" forName="Image" refType="h" fact="0"/>
              <dgm:constr type="w" for="ch" forName="Image" refType="w" fact="0.3856"/>
              <dgm:constr type="h" for="ch" forName="Image" refType="h" fact="0.3902"/>
              <dgm:constr type="l" for="ch" forName="ParentText" refType="w" fact="0.4017"/>
              <dgm:constr type="t" for="ch" forName="ParentText" refType="h" fact="0.4146"/>
              <dgm:constr type="w" for="ch" forName="ParentText" refType="w" fact="0.5463"/>
              <dgm:constr type="h" for="ch" forName="ParentText" refType="h" fact="0.5122"/>
              <dgm:constr type="l" for="ch" forName="tlFrame" refType="w" fact="0.3535"/>
              <dgm:constr type="t" for="ch" forName="tlFrame" refType="h" fact="0.3415"/>
              <dgm:constr type="w" for="ch" forName="tlFrame" refType="w" fact="0.1312"/>
              <dgm:constr type="h" for="ch" forName="tlFrame" refType="h" fact="0.1992"/>
              <dgm:constr type="l" for="ch" forName="trFrame" refType="w" fact="0.8688"/>
              <dgm:constr type="t" for="ch" forName="trFrame" refType="h" fact="0.3415"/>
              <dgm:constr type="w" for="ch" forName="trFrame" refType="w" fact="0.1312"/>
              <dgm:constr type="h" for="ch" forName="trFrame" refType="h" fact="0.1992"/>
              <dgm:constr type="l" for="ch" forName="blFrame" refType="w" fact="0.3535"/>
              <dgm:constr type="t" for="ch" forName="blFrame" refType="h" fact="0.8008"/>
              <dgm:constr type="w" for="ch" forName="blFrame" refType="w" fact="0.1312"/>
              <dgm:constr type="h" for="ch" forName="blFrame" refType="h" fact="0.1992"/>
              <dgm:constr type="l" for="ch" forName="brFrame" refType="w" fact="0.8688"/>
              <dgm:constr type="t" for="ch" forName="brFrame" refType="h" fact="0.8008"/>
              <dgm:constr type="w" for="ch" forName="brFrame" refType="w" fact="0.1312"/>
              <dgm:constr type="h" for="ch" forName="brFrame" refType="h" fact="0.1992"/>
            </dgm:constrLst>
          </dgm:if>
          <dgm:else name="Name6">
            <dgm:constrLst>
              <dgm:constr type="l" for="ch" forName="Image" refType="w" fact="0.6144"/>
              <dgm:constr type="t" for="ch" forName="Image" refType="h" fact="0"/>
              <dgm:constr type="w" for="ch" forName="Image" refType="w" fact="0.3856"/>
              <dgm:constr type="h" for="ch" forName="Image" refType="h" fact="0.3902"/>
              <dgm:constr type="l" for="ch" forName="ParentText" refType="w" fact="0.0482"/>
              <dgm:constr type="t" for="ch" forName="ParentText" refType="h" fact="0.4146"/>
              <dgm:constr type="w" for="ch" forName="ParentText" refType="w" fact="0.5463"/>
              <dgm:constr type="h" for="ch" forName="ParentText" refType="h" fact="0.5122"/>
              <dgm:constr type="l" for="ch" forName="tlFrame" refType="w" fact="0"/>
              <dgm:constr type="t" for="ch" forName="tlFrame" refType="h" fact="0.3415"/>
              <dgm:constr type="w" for="ch" forName="tlFrame" refType="w" fact="0.1312"/>
              <dgm:constr type="h" for="ch" forName="tlFrame" refType="h" fact="0.1992"/>
              <dgm:constr type="l" for="ch" forName="trFrame" refType="w" fact="0.5153"/>
              <dgm:constr type="t" for="ch" forName="trFrame" refType="h" fact="0.3415"/>
              <dgm:constr type="w" for="ch" forName="trFrame" refType="w" fact="0.1312"/>
              <dgm:constr type="h" for="ch" forName="trFrame" refType="h" fact="0.1992"/>
              <dgm:constr type="l" for="ch" forName="blFrame" refType="w" fact="0"/>
              <dgm:constr type="t" for="ch" forName="blFrame" refType="h" fact="0.8008"/>
              <dgm:constr type="w" for="ch" forName="blFrame" refType="w" fact="0.1312"/>
              <dgm:constr type="h" for="ch" forName="blFrame" refType="h" fact="0.1992"/>
              <dgm:constr type="l" for="ch" forName="brFrame" refType="w" fact="0.5153"/>
              <dgm:constr type="t" for="ch" forName="brFrame" refType="h" fact="0.8008"/>
              <dgm:constr type="w" for="ch" forName="brFrame" refType="w" fact="0.1312"/>
              <dgm:constr type="h" for="ch" forName="brFrame" refType="h" fact="0.1992"/>
            </dgm:constrLst>
          </dgm:else>
        </dgm:choose>
        <dgm:layoutNode name="Image" styleLbl="bgImgPlace1">
          <dgm:alg type="sp"/>
          <dgm:shape xmlns:r="http://schemas.openxmlformats.org/officeDocument/2006/relationships" type="rect" r:blip="" blipPhldr="1">
            <dgm:adjLst/>
          </dgm:shape>
          <dgm:presOf/>
        </dgm:layoutNode>
        <dgm:layoutNode name="ParentText" styleLbl="revTx">
          <dgm:varLst>
            <dgm:chMax val="0"/>
            <dgm:chPref val="0"/>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lFrame" styleLbl="node1">
          <dgm:alg type="sp"/>
          <dgm:shape xmlns:r="http://schemas.openxmlformats.org/officeDocument/2006/relationships" type="halfFrame" r:blip="">
            <dgm:adjLst>
              <dgm:adj idx="1" val="0.2577"/>
              <dgm:adj idx="2" val="0.2577"/>
            </dgm:adjLst>
          </dgm:shape>
          <dgm:presOf/>
        </dgm:layoutNode>
        <dgm:layoutNode name="trFrame" styleLbl="node1">
          <dgm:alg type="sp"/>
          <dgm:shape xmlns:r="http://schemas.openxmlformats.org/officeDocument/2006/relationships" rot="90" type="halfFrame" r:blip="">
            <dgm:adjLst>
              <dgm:adj idx="1" val="0.2577"/>
              <dgm:adj idx="2" val="0.2577"/>
            </dgm:adjLst>
          </dgm:shape>
          <dgm:presOf/>
        </dgm:layoutNode>
        <dgm:layoutNode name="blFrame" styleLbl="node1">
          <dgm:alg type="sp"/>
          <dgm:shape xmlns:r="http://schemas.openxmlformats.org/officeDocument/2006/relationships" rot="270" type="halfFrame" r:blip="">
            <dgm:adjLst>
              <dgm:adj idx="1" val="0.2577"/>
              <dgm:adj idx="2" val="0.2577"/>
            </dgm:adjLst>
          </dgm:shape>
          <dgm:presOf/>
        </dgm:layoutNode>
        <dgm:layoutNode name="brFrame" styleLbl="node1">
          <dgm:alg type="sp"/>
          <dgm:shape xmlns:r="http://schemas.openxmlformats.org/officeDocument/2006/relationships" rot="180" type="halfFrame" r:blip="">
            <dgm:adjLst>
              <dgm:adj idx="1" val="0.2577"/>
              <dgm:adj idx="2" val="0.2577"/>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4.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5.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6.xml><?xml version="1.0" encoding="utf-8"?>
<dgm:layoutDef xmlns:dgm="http://schemas.openxmlformats.org/drawingml/2006/diagram" xmlns:a="http://schemas.openxmlformats.org/drawingml/2006/main" uniqueId="urn:microsoft.com/office/officeart/2009/3/layout/OpposingIdeas">
  <dgm:title val=""/>
  <dgm:desc val=""/>
  <dgm:catLst>
    <dgm:cat type="relationship" pri="3400"/>
  </dgm:catLst>
  <dgm:samp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clrData>
  <dgm:layoutNode name="Name0">
    <dgm:varLst>
      <dgm:chMax val="2"/>
      <dgm:dir/>
      <dgm:animOne val="branch"/>
      <dgm:animLvl val="lvl"/>
      <dgm:resizeHandles val="exact"/>
    </dgm:varLst>
    <dgm:choose name="Name1">
      <dgm:if name="Name2" axis="ch" ptType="node" func="cnt" op="lte" val="1">
        <dgm:alg type="composite">
          <dgm:param type="ar" val="0.9928"/>
        </dgm:alg>
      </dgm:if>
      <dgm:else name="Name3">
        <dgm:alg type="composite">
          <dgm:param type="ar" val="1.6364"/>
        </dgm:alg>
      </dgm:else>
    </dgm:choose>
    <dgm:shape xmlns:r="http://schemas.openxmlformats.org/officeDocument/2006/relationships" r:blip="">
      <dgm:adjLst/>
    </dgm:shape>
    <dgm:choose name="Name4">
      <dgm:if name="Name5" func="var" arg="dir" op="equ" val="norm">
        <dgm:choose name="Name6">
          <dgm:if name="Name7"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2963"/>
              <dgm:constr type="t" for="ch" forName="ChildText1" refType="h" fact="0.2722"/>
              <dgm:constr type="w" for="ch" forName="ChildText1" refType="w" fact="0.6534"/>
              <dgm:constr type="h" for="ch" forName="ChildText1" refType="h" fact="0.6682"/>
              <dgm:constr type="l" for="ch" forName="Background" refType="w" fact="0.246"/>
              <dgm:constr type="t" for="ch" forName="Background" refType="h" fact="0.2125"/>
              <dgm:constr type="w" for="ch" forName="Background" refType="w" fact="0.754"/>
              <dgm:constr type="h" for="ch" forName="Background" refType="h" fact="0.7875"/>
              <dgm:constr type="l" for="ch" forName="ParentText1" refType="w" fact="0"/>
              <dgm:constr type="t" for="ch" forName="ParentText1" refType="h" fact="0"/>
              <dgm:constr type="w" for="ch" forName="ParentText1" refType="w" fact="0.234"/>
              <dgm:constr type="h" for="ch" forName="ParentText1" refType="h" fact="0.8713"/>
              <dgm:constr type="l" for="ch" forName="ParentShape1" refType="w" fact="0"/>
              <dgm:constr type="t" for="ch" forName="ParentShape1" refType="h" fact="0"/>
              <dgm:constr type="w" for="ch" forName="ParentShape1" refType="w" fact="0.234"/>
              <dgm:constr type="h" for="ch" forName="ParentShape1" refType="h" fact="0.8713"/>
            </dgm:constrLst>
          </dgm:if>
          <dgm:else name="Name8">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15"/>
              <dgm:constr type="t" for="ch" forName="ChildText1" refType="h" fact="0.22"/>
              <dgm:constr type="w" for="ch" forName="ChildText1" refType="w" fact="0.325"/>
              <dgm:constr type="h" for="ch" forName="ChildText1" refType="h" fact="0.56"/>
              <dgm:constr type="l" for="ch" forName="ChildText2" refType="w" fact="0.525"/>
              <dgm:constr type="t" for="ch" forName="ChildText2" refType="h" fact="0.22"/>
              <dgm:constr type="w" for="ch" forName="ChildText2" refType="w" fact="0.325"/>
              <dgm:constr type="h" for="ch" forName="ChildText2" refType="h" fact="0.56"/>
              <dgm:constr type="l" for="ch" forName="Background" refType="w" fact="0.125"/>
              <dgm:constr type="t" for="ch" forName="Background" refType="h" fact="0.17"/>
              <dgm:constr type="w" for="ch" forName="Background" refType="w" fact="0.75"/>
              <dgm:constr type="h" for="ch" forName="Background" refType="h" fact="0.66"/>
              <dgm:constr type="l" for="ch" forName="ParentText1" refType="w" fact="0"/>
              <dgm:constr type="t" for="ch" forName="ParentText1" refType="h" fact="0"/>
              <dgm:constr type="w" for="ch" forName="ParentText1" refType="w" fact="0.125"/>
              <dgm:constr type="h" for="ch" forName="ParentText1" refType="h" fact="0.72"/>
              <dgm:constr type="l" for="ch" forName="ParentShape1" refType="w" fact="0"/>
              <dgm:constr type="t" for="ch" forName="ParentShape1" refType="h" fact="0"/>
              <dgm:constr type="w" for="ch" forName="ParentShape1" refType="w" fact="0.125"/>
              <dgm:constr type="h" for="ch" forName="ParentShape1" refType="h" fact="0.72"/>
              <dgm:constr type="l" for="ch" forName="ParentText2" refType="w" fact="0.875"/>
              <dgm:constr type="t" for="ch" forName="ParentText2" refType="h" fact="0.28"/>
              <dgm:constr type="w" for="ch" forName="ParentText2" refType="w" fact="0.125"/>
              <dgm:constr type="h" for="ch" forName="ParentText2" refType="h" fact="0.72"/>
              <dgm:constr type="l" for="ch" forName="ParentShape2" refType="w" fact="0.875"/>
              <dgm:constr type="t" for="ch" forName="ParentShape2" refType="h" fact="0.28"/>
              <dgm:constr type="w" for="ch" forName="ParentShape2" refType="w" fact="0.125"/>
              <dgm:constr type="h" for="ch" forName="ParentShape2" refType="h" fact="0.72"/>
              <dgm:constr type="l" for="ch" forName="Divider" refType="w" fact="0.5"/>
              <dgm:constr type="t" for="ch" forName="Divider" refType="h" fact="0.24"/>
              <dgm:constr type="w" for="ch" forName="Divider" refType="w" fact="0.0001"/>
              <dgm:constr type="h" for="ch" forName="Divider" refType="h" fact="0.52"/>
            </dgm:constrLst>
          </dgm:else>
        </dgm:choose>
      </dgm:if>
      <dgm:else name="Name9">
        <dgm:choose name="Name10">
          <dgm:if name="Name11"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2455"/>
              <dgm:constr type="t" for="ch" forName="ChildText1" refType="h" fact="0.2651"/>
              <dgm:constr type="w" for="ch" forName="ChildText1" refType="w" fact="0.5351"/>
              <dgm:constr type="h" for="ch" forName="ChildText1" refType="h" fact="0.56"/>
              <dgm:constr type="r" for="ch" forName="Background" refType="w" fact="-0.246"/>
              <dgm:constr type="t" for="ch" forName="Background" refType="h" fact="0.2125"/>
              <dgm:constr type="w" for="ch" forName="Background" refType="w" fact="0.754"/>
              <dgm:constr type="h" for="ch" forName="Background" refType="h" fact="0.7875"/>
              <dgm:constr type="r" for="ch" forName="ParentText1" refType="w" fact="0"/>
              <dgm:constr type="t" for="ch" forName="ParentText1" refType="h" fact="0"/>
              <dgm:constr type="w" for="ch" forName="ParentText1" refType="w" fact="0.234"/>
              <dgm:constr type="h" for="ch" forName="ParentText1" refType="h" fact="0.8713"/>
              <dgm:constr type="r" for="ch" forName="ParentShape1" refType="w" fact="0"/>
              <dgm:constr type="t" for="ch" forName="ParentShape1" refType="h" fact="0"/>
              <dgm:constr type="w" for="ch" forName="ParentShape1" refType="w" fact="0.234"/>
              <dgm:constr type="h" for="ch" forName="ParentShape1" refType="h" fact="0.8713"/>
            </dgm:constrLst>
          </dgm:if>
          <dgm:else name="Name12">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15"/>
              <dgm:constr type="t" for="ch" forName="ChildText1" refType="h" fact="0.22"/>
              <dgm:constr type="w" for="ch" forName="ChildText1" refType="w" fact="0.325"/>
              <dgm:constr type="h" for="ch" forName="ChildText1" refType="h" fact="0.56"/>
              <dgm:constr type="r" for="ch" forName="ChildText2" refType="w" fact="-0.525"/>
              <dgm:constr type="t" for="ch" forName="ChildText2" refType="h" fact="0.22"/>
              <dgm:constr type="w" for="ch" forName="ChildText2" refType="w" fact="0.325"/>
              <dgm:constr type="h" for="ch" forName="ChildText2" refType="h" fact="0.56"/>
              <dgm:constr type="r" for="ch" forName="Background" refType="w" fact="-0.125"/>
              <dgm:constr type="t" for="ch" forName="Background" refType="h" fact="0.17"/>
              <dgm:constr type="w" for="ch" forName="Background" refType="w" fact="0.75"/>
              <dgm:constr type="h" for="ch" forName="Background" refType="h" fact="0.66"/>
              <dgm:constr type="r" for="ch" forName="ParentText1" refType="w" fact="0"/>
              <dgm:constr type="t" for="ch" forName="ParentText1" refType="h" fact="0"/>
              <dgm:constr type="w" for="ch" forName="ParentText1" refType="w" fact="0.125"/>
              <dgm:constr type="h" for="ch" forName="ParentText1" refType="h" fact="0.72"/>
              <dgm:constr type="r" for="ch" forName="ParentShape1" refType="w" fact="0"/>
              <dgm:constr type="t" for="ch" forName="ParentShape1" refType="h" fact="0"/>
              <dgm:constr type="w" for="ch" forName="ParentShape1" refType="w" fact="0.125"/>
              <dgm:constr type="h" for="ch" forName="ParentShape1" refType="h" fact="0.72"/>
              <dgm:constr type="r" for="ch" forName="ParentText2" refType="w" fact="-0.875"/>
              <dgm:constr type="t" for="ch" forName="ParentText2" refType="h" fact="0.28"/>
              <dgm:constr type="w" for="ch" forName="ParentText2" refType="w" fact="0.125"/>
              <dgm:constr type="h" for="ch" forName="ParentText2" refType="h" fact="0.72"/>
              <dgm:constr type="r" for="ch" forName="ParentShape2" refType="w" fact="-0.875"/>
              <dgm:constr type="t" for="ch" forName="ParentShape2" refType="h" fact="0.28"/>
              <dgm:constr type="w" for="ch" forName="ParentShape2" refType="w" fact="0.125"/>
              <dgm:constr type="h" for="ch" forName="ParentShape2" refType="h" fact="0.72"/>
              <dgm:constr type="r" for="ch" forName="Divider" refType="w" fact="-0.5"/>
              <dgm:constr type="t" for="ch" forName="Divider" refType="h" fact="0.24"/>
              <dgm:constr type="w" for="ch" forName="Divider" refType="w" fact="0.0001"/>
              <dgm:constr type="h" for="ch" forName="Divider" refType="h" fact="0.52"/>
            </dgm:constrLst>
          </dgm:else>
        </dgm:choose>
      </dgm:else>
    </dgm:choose>
    <dgm:choose name="Name13">
      <dgm:if name="Name14" axis="ch" ptType="node" func="cnt" op="gte" val="1">
        <dgm:layoutNode name="Background" styleLbl="node1">
          <dgm:alg type="sp"/>
          <dgm:choose name="Name15">
            <dgm:if name="Name16" func="var" arg="dir" op="equ" val="norm">
              <dgm:shape xmlns:r="http://schemas.openxmlformats.org/officeDocument/2006/relationships" type="round2DiagRect" r:blip="">
                <dgm:adjLst>
                  <dgm:adj idx="1" val="0"/>
                  <dgm:adj idx="2" val="0.1667"/>
                </dgm:adjLst>
              </dgm:shape>
            </dgm:if>
            <dgm:else name="Name17">
              <dgm:shape xmlns:r="http://schemas.openxmlformats.org/officeDocument/2006/relationships" type="round2DiagRect" r:blip="">
                <dgm:adjLst>
                  <dgm:adj idx="1" val="0.1667"/>
                  <dgm:adj idx="2" val="0"/>
                </dgm:adjLst>
              </dgm:shape>
            </dgm:else>
          </dgm:choose>
          <dgm:presOf/>
        </dgm:layoutNode>
        <dgm:choose name="Name18">
          <dgm:if name="Name19" axis="ch" ptType="node" func="cnt" op="gte" val="2">
            <dgm:layoutNode name="Divider" styleLbl="callout">
              <dgm:alg type="sp"/>
              <dgm:shape xmlns:r="http://schemas.openxmlformats.org/officeDocument/2006/relationships" type="line" r:blip="">
                <dgm:adjLst/>
              </dgm:shape>
              <dgm:presOf/>
            </dgm:layoutNode>
          </dgm:if>
          <dgm:else name="Name20"/>
        </dgm:choose>
        <dgm:layoutNode name="ChildText1"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21">
          <dgm:if name="Name22" axis="ch" ptType="node" func="cnt" op="gte" val="2">
            <dgm:layoutNode name="ChildText2"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3"/>
        </dgm:choose>
        <dgm:layoutNode name="ParentText1" styleLbl="revTx">
          <dgm:varLst>
            <dgm:chMax val="1"/>
            <dgm:chPref val="1"/>
          </dgm:varLst>
          <dgm:choose name="Name24">
            <dgm:if name="Name25" func="var" arg="dir" op="equ" val="norm">
              <dgm:alg type="tx">
                <dgm:param type="parTxLTRAlign" val="r"/>
                <dgm:param type="shpTxLTRAlignCh" val="r"/>
                <dgm:param type="txAnchorVertCh" val="mid"/>
                <dgm:param type="autoTxRot" val="grav"/>
              </dgm:alg>
            </dgm:if>
            <dgm:else name="Name26">
              <dgm:alg type="tx">
                <dgm:param type="parTxLTRAlign" val="l"/>
                <dgm:param type="shpTxLTRAlignCh" val="r"/>
                <dgm:param type="txAnchorVertCh" val="mid"/>
                <dgm:param type="autoTxRot" val="grav"/>
              </dgm:alg>
            </dgm:else>
          </dgm:choose>
          <dgm:choose name="Name27">
            <dgm:if name="Name28" func="var" arg="dir" op="equ" val="norm">
              <dgm:shape xmlns:r="http://schemas.openxmlformats.org/officeDocument/2006/relationships" rot="-90" type="rightArrow" r:blip="" hideGeom="1">
                <dgm:adjLst>
                  <dgm:adj idx="1" val="0.4983"/>
                  <dgm:adj idx="2" val="0.6066"/>
                </dgm:adjLst>
              </dgm:shape>
            </dgm:if>
            <dgm:else name="Name29">
              <dgm:shape xmlns:r="http://schemas.openxmlformats.org/officeDocument/2006/relationships" rot="90" type="leftArrow" r:blip="" hideGeom="1">
                <dgm:adjLst>
                  <dgm:adj idx="1" val="0.4983"/>
                  <dgm:adj idx="2" val="0.6066"/>
                </dgm:adjLst>
              </dgm:shape>
            </dgm:else>
          </dgm:choose>
          <dgm:presOf axis="ch 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1" styleLbl="alignImgPlace1">
          <dgm:varLst/>
          <dgm:alg type="sp"/>
          <dgm:presOf axis="ch self" ptType="node node" st="1 1" cnt="1 0"/>
          <dgm:choose name="Name30">
            <dgm:if name="Name31" func="var" arg="dir" op="equ" val="norm">
              <dgm:shape xmlns:r="http://schemas.openxmlformats.org/officeDocument/2006/relationships" rot="-90" type="rightArrow" r:blip="">
                <dgm:adjLst>
                  <dgm:adj idx="1" val="0.4983"/>
                  <dgm:adj idx="2" val="0.6066"/>
                </dgm:adjLst>
              </dgm:shape>
            </dgm:if>
            <dgm:else name="Name32">
              <dgm:shape xmlns:r="http://schemas.openxmlformats.org/officeDocument/2006/relationships" rot="90" type="leftArrow" r:blip="">
                <dgm:adjLst>
                  <dgm:adj idx="1" val="0.4983"/>
                  <dgm:adj idx="2" val="0.6066"/>
                </dgm:adjLst>
              </dgm:shape>
            </dgm:else>
          </dgm:choose>
        </dgm:layoutNode>
        <dgm:choose name="Name33">
          <dgm:if name="Name34" axis="ch" ptType="node" func="cnt" op="gte" val="2">
            <dgm:layoutNode name="ParentText2" styleLbl="revTx">
              <dgm:varLst>
                <dgm:chMax val="1"/>
                <dgm:chPref val="1"/>
              </dgm:varLst>
              <dgm:choose name="Name35">
                <dgm:if name="Name36" func="var" arg="dir" op="equ" val="norm">
                  <dgm:alg type="tx">
                    <dgm:param type="parTxLTRAlign" val="r"/>
                    <dgm:param type="shpTxLTRAlignCh" val="r"/>
                    <dgm:param type="txAnchorVertCh" val="mid"/>
                    <dgm:param type="autoTxRot" val="grav"/>
                  </dgm:alg>
                </dgm:if>
                <dgm:else name="Name37">
                  <dgm:alg type="tx">
                    <dgm:param type="parTxLTRAlign" val="l"/>
                    <dgm:param type="shpTxLTRAlignCh" val="r"/>
                    <dgm:param type="txAnchorVertCh" val="mid"/>
                    <dgm:param type="autoTxRot" val="grav"/>
                  </dgm:alg>
                </dgm:else>
              </dgm:choose>
              <dgm:choose name="Name38">
                <dgm:if name="Name39" func="var" arg="dir" op="equ" val="norm">
                  <dgm:shape xmlns:r="http://schemas.openxmlformats.org/officeDocument/2006/relationships" rot="90" type="rightArrow" r:blip="" hideGeom="1">
                    <dgm:adjLst>
                      <dgm:adj idx="1" val="0.4983"/>
                      <dgm:adj idx="2" val="0.6066"/>
                    </dgm:adjLst>
                  </dgm:shape>
                </dgm:if>
                <dgm:else name="Name40">
                  <dgm:shape xmlns:r="http://schemas.openxmlformats.org/officeDocument/2006/relationships" rot="-90" type="leftArrow" r:blip="" hideGeom="1">
                    <dgm:adjLst>
                      <dgm:adj idx="1" val="0.4983"/>
                      <dgm:adj idx="2" val="0.6066"/>
                    </dgm:adjLst>
                  </dgm:shape>
                </dgm:else>
              </dgm:choose>
              <dgm:presOf axis="ch 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2" styleLbl="alignImgPlace1">
              <dgm:varLst/>
              <dgm:alg type="sp"/>
              <dgm:choose name="Name41">
                <dgm:if name="Name42" func="var" arg="dir" op="equ" val="norm">
                  <dgm:shape xmlns:r="http://schemas.openxmlformats.org/officeDocument/2006/relationships" rot="90" type="rightArrow" r:blip="">
                    <dgm:adjLst>
                      <dgm:adj idx="1" val="0.4983"/>
                      <dgm:adj idx="2" val="0.6066"/>
                    </dgm:adjLst>
                  </dgm:shape>
                </dgm:if>
                <dgm:else name="Name43">
                  <dgm:shape xmlns:r="http://schemas.openxmlformats.org/officeDocument/2006/relationships" rot="-90" type="leftArrow" r:blip="">
                    <dgm:adjLst>
                      <dgm:adj idx="1" val="0.4983"/>
                      <dgm:adj idx="2" val="0.6066"/>
                    </dgm:adjLst>
                  </dgm:shape>
                </dgm:else>
              </dgm:choose>
              <dgm:presOf axis="ch self" ptType="node node" st="2 1" cnt="1 0"/>
            </dgm:layoutNode>
          </dgm:if>
          <dgm:else name="Name44"/>
        </dgm:choose>
      </dgm:if>
      <dgm:else name="Name45"/>
    </dgm:choose>
  </dgm:layoutNode>
</dgm:layoutDef>
</file>

<file path=ppt/diagrams/layout7.xml><?xml version="1.0" encoding="utf-8"?>
<dgm:layoutDef xmlns:dgm="http://schemas.openxmlformats.org/drawingml/2006/diagram" xmlns:a="http://schemas.openxmlformats.org/drawingml/2006/main" uniqueId="urn:microsoft.com/office/officeart/2005/8/layout/pList1#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172F43-B55C-4114-B560-8DEE6D5502FD}" type="datetimeFigureOut">
              <a:rPr lang="zh-CN" altLang="en-US" smtClean="0"/>
              <a:pPr/>
              <a:t>2019/10/23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5D05EF-C408-47C5-B0BC-1193E110D4E3}" type="slidenum">
              <a:rPr lang="zh-CN" altLang="en-US" smtClean="0"/>
              <a:pPr/>
              <a:t>‹#›</a:t>
            </a:fld>
            <a:endParaRPr lang="zh-CN" altLang="en-US"/>
          </a:p>
        </p:txBody>
      </p:sp>
    </p:spTree>
    <p:extLst>
      <p:ext uri="{BB962C8B-B14F-4D97-AF65-F5344CB8AC3E}">
        <p14:creationId xmlns="" xmlns:p14="http://schemas.microsoft.com/office/powerpoint/2010/main" val="886208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692696"/>
            <a:ext cx="6858000" cy="2387600"/>
          </a:xfrm>
          <a:prstGeom prst="rect">
            <a:avLst/>
          </a:prstGeom>
        </p:spPr>
        <p:txBody>
          <a:bodyPr anchor="b"/>
          <a:lstStyle>
            <a:lvl1pPr algn="ctr">
              <a:defRPr sz="4000">
                <a:solidFill>
                  <a:schemeClr val="bg1"/>
                </a:solidFill>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043608" y="494116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extLst>
      <p:ext uri="{BB962C8B-B14F-4D97-AF65-F5344CB8AC3E}">
        <p14:creationId xmlns="" xmlns:p14="http://schemas.microsoft.com/office/powerpoint/2010/main" val="62982022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4098412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79512" y="0"/>
            <a:ext cx="7992888" cy="836712"/>
          </a:xfrm>
          <a:prstGeom prst="rect">
            <a:avLst/>
          </a:prstGeom>
        </p:spPr>
        <p:txBody>
          <a:bodyPr/>
          <a:lstStyle>
            <a:lvl1pPr algn="l">
              <a:defRPr sz="3600">
                <a:solidFill>
                  <a:schemeClr val="bg1"/>
                </a:solidFill>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95536" y="1379909"/>
            <a:ext cx="8229600" cy="5145435"/>
          </a:xfrm>
          <a:prstGeom prst="rect">
            <a:avLst/>
          </a:prstGeom>
        </p:spPr>
        <p:txBody>
          <a:bodyPr/>
          <a:lstStyle>
            <a:lvl1pPr>
              <a:defRPr sz="2800"/>
            </a:lvl1pPr>
            <a:lvl2pPr>
              <a:defRPr>
                <a:solidFill>
                  <a:srgbClr val="C00000"/>
                </a:solidFill>
              </a:defRPr>
            </a:lvl2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 xmlns:p14="http://schemas.microsoft.com/office/powerpoint/2010/main" val="11757795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a:xfrm>
            <a:off x="6400800" y="6172200"/>
            <a:ext cx="2209800" cy="457200"/>
          </a:xfrm>
          <a:prstGeom prst="rect">
            <a:avLst/>
          </a:prstGeom>
          <a:ln/>
        </p:spPr>
        <p:txBody>
          <a:bodyPr/>
          <a:lstStyle>
            <a:lvl1pPr>
              <a:defRPr/>
            </a:lvl1pPr>
          </a:lstStyle>
          <a:p>
            <a:pPr>
              <a:defRPr/>
            </a:pPr>
            <a:fld id="{3486988E-6D26-4229-8FD8-6767AD4C4403}" type="slidenum">
              <a:rPr lang="en-US" altLang="zh-CN"/>
              <a:pPr>
                <a:defRPr/>
              </a:pPr>
              <a:t>‹#›</a:t>
            </a:fld>
            <a:endParaRPr lang="en-US" altLang="zh-CN"/>
          </a:p>
        </p:txBody>
      </p:sp>
      <p:sp>
        <p:nvSpPr>
          <p:cNvPr id="3"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zh-CN" altLang="en-US"/>
              <a:t>范建平</a:t>
            </a:r>
          </a:p>
          <a:p>
            <a:pPr>
              <a:defRPr/>
            </a:pPr>
            <a:r>
              <a:rPr lang="zh-CN" altLang="en-US"/>
              <a:t>山西大学经济与管理学院</a:t>
            </a:r>
            <a:endParaRPr lang="en-US" altLang="zh-CN"/>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304800" y="228600"/>
            <a:ext cx="8534400" cy="776288"/>
          </a:xfrm>
          <a:prstGeom prst="rect">
            <a:avLst/>
          </a:prstGeom>
        </p:spPr>
        <p:txBody>
          <a:bodyPr/>
          <a:lstStyle/>
          <a:p>
            <a:r>
              <a:rPr lang="zh-CN" altLang="en-US" smtClean="0"/>
              <a:t>单击此处编辑母版标题样式</a:t>
            </a:r>
            <a:endParaRPr lang="zh-CN" altLang="en-US"/>
          </a:p>
        </p:txBody>
      </p:sp>
      <p:sp>
        <p:nvSpPr>
          <p:cNvPr id="3" name="Rectangle 3"/>
          <p:cNvSpPr>
            <a:spLocks noGrp="1" noChangeArrowheads="1"/>
          </p:cNvSpPr>
          <p:nvPr>
            <p:ph type="sldNum" sz="quarter" idx="10"/>
          </p:nvPr>
        </p:nvSpPr>
        <p:spPr>
          <a:xfrm>
            <a:off x="6400800" y="6172200"/>
            <a:ext cx="2209800" cy="457200"/>
          </a:xfrm>
          <a:prstGeom prst="rect">
            <a:avLst/>
          </a:prstGeom>
          <a:ln/>
        </p:spPr>
        <p:txBody>
          <a:bodyPr/>
          <a:lstStyle>
            <a:lvl1pPr>
              <a:defRPr/>
            </a:lvl1pPr>
          </a:lstStyle>
          <a:p>
            <a:pPr>
              <a:defRPr/>
            </a:pPr>
            <a:fld id="{3CFB32CF-4951-4E44-BE9A-81E26D6C5349}" type="slidenum">
              <a:rPr lang="en-US" altLang="zh-CN"/>
              <a:pPr>
                <a:defRPr/>
              </a:pPr>
              <a:t>‹#›</a:t>
            </a:fld>
            <a:endParaRPr lang="en-US" altLang="zh-CN"/>
          </a:p>
        </p:txBody>
      </p:sp>
      <p:sp>
        <p:nvSpPr>
          <p:cNvPr id="4"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zh-CN" altLang="en-US"/>
              <a:t>范建平</a:t>
            </a:r>
          </a:p>
          <a:p>
            <a:pPr>
              <a:defRPr/>
            </a:pPr>
            <a:r>
              <a:rPr lang="zh-CN" altLang="en-US"/>
              <a:t>山西大学经济与管理学院</a:t>
            </a:r>
            <a:endParaRPr lang="en-US" altLang="zh-CN"/>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7" cstate="print"/>
          <a:srcRect/>
          <a:stretch>
            <a:fillRect/>
          </a:stretch>
        </a:blip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8" cstate="print">
            <a:extLst>
              <a:ext uri="{28A0092B-C50C-407E-A947-70E740481C1C}">
                <a14:useLocalDpi xmlns="" xmlns:a14="http://schemas.microsoft.com/office/drawing/2010/main" val="0"/>
              </a:ext>
            </a:extLst>
          </a:blip>
          <a:stretch>
            <a:fillRect/>
          </a:stretch>
        </p:blipFill>
        <p:spPr>
          <a:xfrm>
            <a:off x="7278530" y="6372565"/>
            <a:ext cx="1685958" cy="368803"/>
          </a:xfrm>
          <a:prstGeom prst="rect">
            <a:avLst/>
          </a:prstGeom>
        </p:spPr>
      </p:pic>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Lst>
  <p:hf sldNum="0"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26.jpeg"/><Relationship Id="rId13" Type="http://schemas.microsoft.com/office/2007/relationships/hdphoto" Target="../media/hdphoto1.wdp"/><Relationship Id="rId3" Type="http://schemas.openxmlformats.org/officeDocument/2006/relationships/diagramLayout" Target="../diagrams/layout9.xml"/><Relationship Id="rId7" Type="http://schemas.openxmlformats.org/officeDocument/2006/relationships/image" Target="../media/image25.jpeg"/><Relationship Id="rId12" Type="http://schemas.openxmlformats.org/officeDocument/2006/relationships/image" Target="../media/image30.png"/><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microsoft.com/office/2007/relationships/diagramDrawing" Target="../diagrams/drawing9.xml"/><Relationship Id="rId11" Type="http://schemas.openxmlformats.org/officeDocument/2006/relationships/image" Target="../media/image29.jpeg"/><Relationship Id="rId5" Type="http://schemas.openxmlformats.org/officeDocument/2006/relationships/diagramColors" Target="../diagrams/colors9.xml"/><Relationship Id="rId10" Type="http://schemas.openxmlformats.org/officeDocument/2006/relationships/image" Target="../media/image28.png"/><Relationship Id="rId4" Type="http://schemas.openxmlformats.org/officeDocument/2006/relationships/diagramQuickStyle" Target="../diagrams/quickStyle9.xml"/><Relationship Id="rId9"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slideLayout" Target="../slideLayouts/slideLayout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s>
</file>

<file path=ppt/slides/_rels/slide22.xml.rels><?xml version="1.0" encoding="UTF-8" standalone="yes"?>
<Relationships xmlns="http://schemas.openxmlformats.org/package/2006/relationships"><Relationship Id="rId8" Type="http://schemas.openxmlformats.org/officeDocument/2006/relationships/image" Target="../media/image31.jpeg"/><Relationship Id="rId3" Type="http://schemas.openxmlformats.org/officeDocument/2006/relationships/diagramLayout" Target="../diagrams/layout10.xml"/><Relationship Id="rId7" Type="http://schemas.openxmlformats.org/officeDocument/2006/relationships/image" Target="../media/image23.jpeg"/><Relationship Id="rId2" Type="http://schemas.openxmlformats.org/officeDocument/2006/relationships/diagramData" Target="../diagrams/data10.xml"/><Relationship Id="rId1" Type="http://schemas.openxmlformats.org/officeDocument/2006/relationships/slideLayout" Target="../slideLayouts/slideLayout3.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 Id="rId9" Type="http://schemas.openxmlformats.org/officeDocument/2006/relationships/image" Target="../media/image32.png"/></Relationships>
</file>

<file path=ppt/slides/_rels/slide23.xml.rels><?xml version="1.0" encoding="UTF-8" standalone="yes"?>
<Relationships xmlns="http://schemas.openxmlformats.org/package/2006/relationships"><Relationship Id="rId8" Type="http://schemas.openxmlformats.org/officeDocument/2006/relationships/image" Target="../media/image34.jpeg"/><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image" Target="../media/image33.gif"/><Relationship Id="rId1" Type="http://schemas.openxmlformats.org/officeDocument/2006/relationships/slideLayout" Target="../slideLayouts/slideLayout3.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4.xml.rels><?xml version="1.0" encoding="UTF-8" standalone="yes"?>
<Relationships xmlns="http://schemas.openxmlformats.org/package/2006/relationships"><Relationship Id="rId8" Type="http://schemas.openxmlformats.org/officeDocument/2006/relationships/image" Target="../media/image36.jpeg"/><Relationship Id="rId3" Type="http://schemas.openxmlformats.org/officeDocument/2006/relationships/diagramLayout" Target="../diagrams/layout12.xml"/><Relationship Id="rId7" Type="http://schemas.openxmlformats.org/officeDocument/2006/relationships/image" Target="../media/image35.jpeg"/><Relationship Id="rId2" Type="http://schemas.openxmlformats.org/officeDocument/2006/relationships/diagramData" Target="../diagrams/data12.xml"/><Relationship Id="rId1" Type="http://schemas.openxmlformats.org/officeDocument/2006/relationships/slideLayout" Target="../slideLayouts/slideLayout3.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3.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7.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3.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3.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3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3.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3.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34.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45.tiff"/><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45.tiff"/><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3.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5.tif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1" dirty="0"/>
              <a:t>第四章  环境分析与理性决策</a:t>
            </a:r>
          </a:p>
        </p:txBody>
      </p:sp>
      <p:sp>
        <p:nvSpPr>
          <p:cNvPr id="3" name="副标题 2"/>
          <p:cNvSpPr>
            <a:spLocks noGrp="1"/>
          </p:cNvSpPr>
          <p:nvPr>
            <p:ph type="subTitle" idx="1"/>
          </p:nvPr>
        </p:nvSpPr>
        <p:spPr/>
        <p:txBody>
          <a:bodyPr/>
          <a:lstStyle/>
          <a:p>
            <a:pPr>
              <a:spcBef>
                <a:spcPct val="0"/>
              </a:spcBef>
            </a:pPr>
            <a:endParaRPr lang="zh-CN" altLang="en-US" dirty="0"/>
          </a:p>
        </p:txBody>
      </p:sp>
    </p:spTree>
    <p:extLst>
      <p:ext uri="{BB962C8B-B14F-4D97-AF65-F5344CB8AC3E}">
        <p14:creationId xmlns="" xmlns:p14="http://schemas.microsoft.com/office/powerpoint/2010/main" val="20048287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1042988" y="1916113"/>
            <a:ext cx="7056437" cy="3373437"/>
            <a:chOff x="249" y="709"/>
            <a:chExt cx="5307" cy="3084"/>
          </a:xfrm>
        </p:grpSpPr>
        <p:sp>
          <p:nvSpPr>
            <p:cNvPr id="41994" name="Oval 3"/>
            <p:cNvSpPr>
              <a:spLocks noChangeArrowheads="1"/>
            </p:cNvSpPr>
            <p:nvPr/>
          </p:nvSpPr>
          <p:spPr bwMode="auto">
            <a:xfrm>
              <a:off x="1701" y="1706"/>
              <a:ext cx="2313" cy="1044"/>
            </a:xfrm>
            <a:prstGeom prst="ellipse">
              <a:avLst/>
            </a:prstGeom>
            <a:gradFill rotWithShape="1">
              <a:gsLst>
                <a:gs pos="0">
                  <a:srgbClr val="FFFF00"/>
                </a:gs>
                <a:gs pos="100000">
                  <a:srgbClr val="FFFFCC">
                    <a:alpha val="29999"/>
                  </a:srgbClr>
                </a:gs>
              </a:gsLst>
              <a:path path="shape">
                <a:fillToRect l="50000" t="50000" r="50000" b="50000"/>
              </a:path>
            </a:gradFill>
            <a:ln w="9525" algn="ctr">
              <a:solidFill>
                <a:schemeClr val="accent1"/>
              </a:solidFill>
              <a:prstDash val="dash"/>
              <a:round/>
              <a:headEnd/>
              <a:tailEnd/>
            </a:ln>
          </p:spPr>
          <p:txBody>
            <a:bodyPr wrap="none" anchor="ctr"/>
            <a:lstStyle/>
            <a:p>
              <a:pPr algn="ctr" eaLnBrk="0" hangingPunct="0"/>
              <a:r>
                <a:rPr lang="zh-CN" altLang="en-US" sz="1600" b="1">
                  <a:latin typeface="Times New Roman" pitchFamily="18" charset="0"/>
                </a:rPr>
                <a:t>现有竞争者</a:t>
              </a:r>
              <a:endParaRPr lang="en-US" altLang="zh-CN" sz="1600" b="1">
                <a:latin typeface="Times New Roman" pitchFamily="18" charset="0"/>
              </a:endParaRPr>
            </a:p>
            <a:p>
              <a:pPr algn="ctr" eaLnBrk="0" hangingPunct="0"/>
              <a:endParaRPr lang="en-US" altLang="zh-CN" sz="1600" b="1">
                <a:latin typeface="Times New Roman" pitchFamily="18" charset="0"/>
              </a:endParaRPr>
            </a:p>
            <a:p>
              <a:pPr algn="ctr" eaLnBrk="0" hangingPunct="0"/>
              <a:endParaRPr lang="en-US" altLang="zh-CN" sz="1600" b="1">
                <a:latin typeface="Times New Roman" pitchFamily="18" charset="0"/>
              </a:endParaRPr>
            </a:p>
            <a:p>
              <a:pPr algn="ctr" eaLnBrk="0" hangingPunct="0"/>
              <a:r>
                <a:rPr lang="zh-CN" altLang="en-US" sz="1600" b="1">
                  <a:latin typeface="Times New Roman" pitchFamily="18" charset="0"/>
                </a:rPr>
                <a:t>现有企业之间的争夺</a:t>
              </a:r>
              <a:endParaRPr lang="en-US" altLang="zh-CN" sz="1600" b="1">
                <a:latin typeface="Times New Roman" pitchFamily="18" charset="0"/>
              </a:endParaRPr>
            </a:p>
          </p:txBody>
        </p:sp>
        <p:sp>
          <p:nvSpPr>
            <p:cNvPr id="41995" name="AutoShape 4"/>
            <p:cNvSpPr>
              <a:spLocks noChangeArrowheads="1"/>
            </p:cNvSpPr>
            <p:nvPr/>
          </p:nvSpPr>
          <p:spPr bwMode="auto">
            <a:xfrm>
              <a:off x="2336" y="2160"/>
              <a:ext cx="1043" cy="182"/>
            </a:xfrm>
            <a:prstGeom prst="curvedUpArrow">
              <a:avLst>
                <a:gd name="adj1" fmla="val 114615"/>
                <a:gd name="adj2" fmla="val 229231"/>
                <a:gd name="adj3" fmla="val 33333"/>
              </a:avLst>
            </a:prstGeom>
            <a:solidFill>
              <a:srgbClr val="FFFFFF"/>
            </a:solidFill>
            <a:ln w="9525">
              <a:solidFill>
                <a:schemeClr val="tx1"/>
              </a:solidFill>
              <a:miter lim="800000"/>
              <a:headEnd/>
              <a:tailEnd/>
            </a:ln>
          </p:spPr>
          <p:txBody>
            <a:bodyPr wrap="none" anchor="ctr"/>
            <a:lstStyle/>
            <a:p>
              <a:endParaRPr lang="zh-CN" altLang="en-US"/>
            </a:p>
          </p:txBody>
        </p:sp>
        <p:sp>
          <p:nvSpPr>
            <p:cNvPr id="41996" name="Oval 5"/>
            <p:cNvSpPr>
              <a:spLocks noChangeArrowheads="1"/>
            </p:cNvSpPr>
            <p:nvPr/>
          </p:nvSpPr>
          <p:spPr bwMode="auto">
            <a:xfrm>
              <a:off x="249" y="2001"/>
              <a:ext cx="1089" cy="499"/>
            </a:xfrm>
            <a:prstGeom prst="ellipse">
              <a:avLst/>
            </a:prstGeom>
            <a:solidFill>
              <a:srgbClr val="EAEAEA"/>
            </a:solidFill>
            <a:ln w="9525">
              <a:solidFill>
                <a:schemeClr val="tx1"/>
              </a:solidFill>
              <a:prstDash val="dash"/>
              <a:round/>
              <a:headEnd/>
              <a:tailEnd/>
            </a:ln>
          </p:spPr>
          <p:txBody>
            <a:bodyPr wrap="none" anchor="ctr"/>
            <a:lstStyle/>
            <a:p>
              <a:pPr algn="ctr" eaLnBrk="0" hangingPunct="0"/>
              <a:r>
                <a:rPr lang="zh-CN" altLang="en-US" sz="1600" b="1">
                  <a:latin typeface="Times New Roman" pitchFamily="18" charset="0"/>
                </a:rPr>
                <a:t>上游企业</a:t>
              </a:r>
              <a:endParaRPr lang="en-US" altLang="zh-CN" sz="1600" b="1">
                <a:latin typeface="Times New Roman" pitchFamily="18" charset="0"/>
              </a:endParaRPr>
            </a:p>
            <a:p>
              <a:pPr algn="ctr" eaLnBrk="0" hangingPunct="0"/>
              <a:r>
                <a:rPr lang="zh-CN" altLang="en-US" sz="1600" b="1">
                  <a:latin typeface="Times New Roman" pitchFamily="18" charset="0"/>
                </a:rPr>
                <a:t>供应方</a:t>
              </a:r>
              <a:endParaRPr lang="en-US" altLang="zh-CN" sz="1600" b="1">
                <a:latin typeface="Times New Roman" pitchFamily="18" charset="0"/>
              </a:endParaRPr>
            </a:p>
          </p:txBody>
        </p:sp>
        <p:sp>
          <p:nvSpPr>
            <p:cNvPr id="41997" name="Oval 6"/>
            <p:cNvSpPr>
              <a:spLocks noChangeArrowheads="1"/>
            </p:cNvSpPr>
            <p:nvPr/>
          </p:nvSpPr>
          <p:spPr bwMode="auto">
            <a:xfrm>
              <a:off x="4422" y="2001"/>
              <a:ext cx="1134" cy="499"/>
            </a:xfrm>
            <a:prstGeom prst="ellipse">
              <a:avLst/>
            </a:prstGeom>
            <a:solidFill>
              <a:srgbClr val="EAEAEA"/>
            </a:solidFill>
            <a:ln w="9525">
              <a:solidFill>
                <a:schemeClr val="tx1"/>
              </a:solidFill>
              <a:prstDash val="dash"/>
              <a:round/>
              <a:headEnd/>
              <a:tailEnd/>
            </a:ln>
          </p:spPr>
          <p:txBody>
            <a:bodyPr wrap="none" anchor="ctr"/>
            <a:lstStyle/>
            <a:p>
              <a:pPr algn="ctr" eaLnBrk="0" hangingPunct="0"/>
              <a:r>
                <a:rPr lang="zh-CN" altLang="en-US" sz="1600" b="1">
                  <a:latin typeface="Times New Roman" pitchFamily="18" charset="0"/>
                </a:rPr>
                <a:t>下游企业</a:t>
              </a:r>
              <a:endParaRPr lang="en-US" altLang="zh-CN" sz="1600" b="1">
                <a:latin typeface="Times New Roman" pitchFamily="18" charset="0"/>
              </a:endParaRPr>
            </a:p>
            <a:p>
              <a:pPr algn="ctr" eaLnBrk="0" hangingPunct="0"/>
              <a:r>
                <a:rPr lang="zh-CN" altLang="en-US" sz="1600" b="1">
                  <a:latin typeface="Times New Roman" pitchFamily="18" charset="0"/>
                </a:rPr>
                <a:t>购买方</a:t>
              </a:r>
              <a:endParaRPr lang="en-US" altLang="zh-CN" sz="1600" b="1">
                <a:latin typeface="Times New Roman" pitchFamily="18" charset="0"/>
              </a:endParaRPr>
            </a:p>
          </p:txBody>
        </p:sp>
        <p:sp>
          <p:nvSpPr>
            <p:cNvPr id="41998" name="Oval 7"/>
            <p:cNvSpPr>
              <a:spLocks noChangeArrowheads="1"/>
            </p:cNvSpPr>
            <p:nvPr/>
          </p:nvSpPr>
          <p:spPr bwMode="auto">
            <a:xfrm>
              <a:off x="2267" y="709"/>
              <a:ext cx="1225" cy="590"/>
            </a:xfrm>
            <a:prstGeom prst="ellipse">
              <a:avLst/>
            </a:prstGeom>
            <a:solidFill>
              <a:srgbClr val="EAEAEA"/>
            </a:solidFill>
            <a:ln w="9525">
              <a:solidFill>
                <a:schemeClr val="tx1"/>
              </a:solidFill>
              <a:prstDash val="dash"/>
              <a:round/>
              <a:headEnd/>
              <a:tailEnd/>
            </a:ln>
          </p:spPr>
          <p:txBody>
            <a:bodyPr wrap="none" anchor="ctr"/>
            <a:lstStyle/>
            <a:p>
              <a:pPr algn="ctr" eaLnBrk="0" hangingPunct="0"/>
              <a:r>
                <a:rPr lang="zh-CN" altLang="en-US" sz="1600" b="1">
                  <a:latin typeface="Times New Roman" pitchFamily="18" charset="0"/>
                </a:rPr>
                <a:t>潜在进入者</a:t>
              </a:r>
              <a:endParaRPr lang="en-US" altLang="zh-CN" sz="1600" b="1">
                <a:latin typeface="Times New Roman" pitchFamily="18" charset="0"/>
              </a:endParaRPr>
            </a:p>
          </p:txBody>
        </p:sp>
        <p:sp>
          <p:nvSpPr>
            <p:cNvPr id="41999" name="Oval 8"/>
            <p:cNvSpPr>
              <a:spLocks noChangeArrowheads="1"/>
            </p:cNvSpPr>
            <p:nvPr/>
          </p:nvSpPr>
          <p:spPr bwMode="auto">
            <a:xfrm>
              <a:off x="2267" y="3203"/>
              <a:ext cx="1225" cy="590"/>
            </a:xfrm>
            <a:prstGeom prst="ellipse">
              <a:avLst/>
            </a:prstGeom>
            <a:solidFill>
              <a:srgbClr val="EAEAEA"/>
            </a:solidFill>
            <a:ln w="9525">
              <a:solidFill>
                <a:schemeClr val="tx1"/>
              </a:solidFill>
              <a:prstDash val="dash"/>
              <a:round/>
              <a:headEnd/>
              <a:tailEnd/>
            </a:ln>
          </p:spPr>
          <p:txBody>
            <a:bodyPr wrap="none" anchor="ctr"/>
            <a:lstStyle/>
            <a:p>
              <a:pPr algn="ctr" eaLnBrk="0" hangingPunct="0"/>
              <a:r>
                <a:rPr lang="zh-CN" altLang="en-US" sz="1600" b="1">
                  <a:latin typeface="Times New Roman" pitchFamily="18" charset="0"/>
                </a:rPr>
                <a:t>替代品威胁</a:t>
              </a:r>
              <a:endParaRPr lang="en-US" altLang="zh-CN" sz="1600" b="1">
                <a:latin typeface="Times New Roman" pitchFamily="18" charset="0"/>
              </a:endParaRPr>
            </a:p>
          </p:txBody>
        </p:sp>
        <p:sp>
          <p:nvSpPr>
            <p:cNvPr id="42000" name="Line 9"/>
            <p:cNvSpPr>
              <a:spLocks noChangeShapeType="1"/>
            </p:cNvSpPr>
            <p:nvPr/>
          </p:nvSpPr>
          <p:spPr bwMode="auto">
            <a:xfrm>
              <a:off x="2880" y="1298"/>
              <a:ext cx="0" cy="409"/>
            </a:xfrm>
            <a:prstGeom prst="line">
              <a:avLst/>
            </a:prstGeom>
            <a:noFill/>
            <a:ln w="9525">
              <a:solidFill>
                <a:schemeClr val="tx1"/>
              </a:solidFill>
              <a:round/>
              <a:headEnd/>
              <a:tailEnd type="triangle" w="med" len="med"/>
            </a:ln>
          </p:spPr>
          <p:txBody>
            <a:bodyPr/>
            <a:lstStyle/>
            <a:p>
              <a:endParaRPr lang="zh-CN" altLang="en-US"/>
            </a:p>
          </p:txBody>
        </p:sp>
        <p:sp>
          <p:nvSpPr>
            <p:cNvPr id="42001" name="Line 10"/>
            <p:cNvSpPr>
              <a:spLocks noChangeShapeType="1"/>
            </p:cNvSpPr>
            <p:nvPr/>
          </p:nvSpPr>
          <p:spPr bwMode="auto">
            <a:xfrm>
              <a:off x="1338" y="2251"/>
              <a:ext cx="363" cy="0"/>
            </a:xfrm>
            <a:prstGeom prst="line">
              <a:avLst/>
            </a:prstGeom>
            <a:noFill/>
            <a:ln w="9525">
              <a:solidFill>
                <a:schemeClr val="tx1"/>
              </a:solidFill>
              <a:round/>
              <a:headEnd/>
              <a:tailEnd type="triangle" w="med" len="med"/>
            </a:ln>
          </p:spPr>
          <p:txBody>
            <a:bodyPr/>
            <a:lstStyle/>
            <a:p>
              <a:endParaRPr lang="zh-CN" altLang="en-US"/>
            </a:p>
          </p:txBody>
        </p:sp>
        <p:sp>
          <p:nvSpPr>
            <p:cNvPr id="42002" name="Line 11"/>
            <p:cNvSpPr>
              <a:spLocks noChangeShapeType="1"/>
            </p:cNvSpPr>
            <p:nvPr/>
          </p:nvSpPr>
          <p:spPr bwMode="auto">
            <a:xfrm flipH="1">
              <a:off x="4014" y="2251"/>
              <a:ext cx="408" cy="0"/>
            </a:xfrm>
            <a:prstGeom prst="line">
              <a:avLst/>
            </a:prstGeom>
            <a:noFill/>
            <a:ln w="9525">
              <a:solidFill>
                <a:schemeClr val="tx1"/>
              </a:solidFill>
              <a:round/>
              <a:headEnd/>
              <a:tailEnd type="triangle" w="med" len="med"/>
            </a:ln>
          </p:spPr>
          <p:txBody>
            <a:bodyPr/>
            <a:lstStyle/>
            <a:p>
              <a:endParaRPr lang="zh-CN" altLang="en-US"/>
            </a:p>
          </p:txBody>
        </p:sp>
        <p:sp>
          <p:nvSpPr>
            <p:cNvPr id="42003" name="Line 12"/>
            <p:cNvSpPr>
              <a:spLocks noChangeShapeType="1"/>
            </p:cNvSpPr>
            <p:nvPr/>
          </p:nvSpPr>
          <p:spPr bwMode="auto">
            <a:xfrm flipV="1">
              <a:off x="2880" y="2750"/>
              <a:ext cx="0" cy="454"/>
            </a:xfrm>
            <a:prstGeom prst="line">
              <a:avLst/>
            </a:prstGeom>
            <a:noFill/>
            <a:ln w="9525">
              <a:solidFill>
                <a:schemeClr val="tx1"/>
              </a:solidFill>
              <a:round/>
              <a:headEnd/>
              <a:tailEnd type="triangle" w="med" len="med"/>
            </a:ln>
          </p:spPr>
          <p:txBody>
            <a:bodyPr/>
            <a:lstStyle/>
            <a:p>
              <a:endParaRPr lang="zh-CN" altLang="en-US"/>
            </a:p>
          </p:txBody>
        </p:sp>
        <p:sp>
          <p:nvSpPr>
            <p:cNvPr id="42004" name="Text Box 13"/>
            <p:cNvSpPr txBox="1">
              <a:spLocks noChangeArrowheads="1"/>
            </p:cNvSpPr>
            <p:nvPr/>
          </p:nvSpPr>
          <p:spPr bwMode="auto">
            <a:xfrm>
              <a:off x="2381" y="1390"/>
              <a:ext cx="988" cy="278"/>
            </a:xfrm>
            <a:prstGeom prst="rect">
              <a:avLst/>
            </a:prstGeom>
            <a:noFill/>
            <a:ln w="9525">
              <a:noFill/>
              <a:miter lim="800000"/>
              <a:headEnd/>
              <a:tailEnd/>
            </a:ln>
          </p:spPr>
          <p:txBody>
            <a:bodyPr>
              <a:spAutoFit/>
            </a:bodyPr>
            <a:lstStyle/>
            <a:p>
              <a:pPr eaLnBrk="0" hangingPunct="0">
                <a:spcBef>
                  <a:spcPct val="50000"/>
                </a:spcBef>
              </a:pPr>
              <a:r>
                <a:rPr lang="zh-CN" altLang="en-US" sz="1400" b="1">
                  <a:latin typeface="Times New Roman" pitchFamily="18" charset="0"/>
                </a:rPr>
                <a:t>进入者的威胁</a:t>
              </a:r>
              <a:endParaRPr lang="en-US" altLang="zh-CN" sz="1400" b="1">
                <a:latin typeface="Times New Roman" pitchFamily="18" charset="0"/>
              </a:endParaRPr>
            </a:p>
          </p:txBody>
        </p:sp>
        <p:sp>
          <p:nvSpPr>
            <p:cNvPr id="42005" name="Text Box 14"/>
            <p:cNvSpPr txBox="1">
              <a:spLocks noChangeArrowheads="1"/>
            </p:cNvSpPr>
            <p:nvPr/>
          </p:nvSpPr>
          <p:spPr bwMode="auto">
            <a:xfrm>
              <a:off x="2109" y="2884"/>
              <a:ext cx="1541" cy="279"/>
            </a:xfrm>
            <a:prstGeom prst="rect">
              <a:avLst/>
            </a:prstGeom>
            <a:noFill/>
            <a:ln w="9525">
              <a:noFill/>
              <a:miter lim="800000"/>
              <a:headEnd/>
              <a:tailEnd/>
            </a:ln>
          </p:spPr>
          <p:txBody>
            <a:bodyPr>
              <a:spAutoFit/>
            </a:bodyPr>
            <a:lstStyle/>
            <a:p>
              <a:pPr eaLnBrk="0" hangingPunct="0">
                <a:spcBef>
                  <a:spcPct val="50000"/>
                </a:spcBef>
              </a:pPr>
              <a:r>
                <a:rPr lang="zh-CN" altLang="en-US" sz="1400" b="1">
                  <a:latin typeface="Times New Roman" pitchFamily="18" charset="0"/>
                </a:rPr>
                <a:t>替代品或服务的威胁</a:t>
              </a:r>
              <a:endParaRPr lang="en-US" altLang="zh-CN" sz="1400" b="1">
                <a:latin typeface="Times New Roman" pitchFamily="18" charset="0"/>
              </a:endParaRPr>
            </a:p>
          </p:txBody>
        </p:sp>
        <p:sp>
          <p:nvSpPr>
            <p:cNvPr id="42006" name="Text Box 15"/>
            <p:cNvSpPr txBox="1">
              <a:spLocks noChangeArrowheads="1"/>
            </p:cNvSpPr>
            <p:nvPr/>
          </p:nvSpPr>
          <p:spPr bwMode="auto">
            <a:xfrm>
              <a:off x="1346" y="1887"/>
              <a:ext cx="299" cy="1362"/>
            </a:xfrm>
            <a:prstGeom prst="rect">
              <a:avLst/>
            </a:prstGeom>
            <a:noFill/>
            <a:ln w="9525">
              <a:noFill/>
              <a:miter lim="800000"/>
              <a:headEnd/>
              <a:tailEnd/>
            </a:ln>
          </p:spPr>
          <p:txBody>
            <a:bodyPr vert="eaVert" wrap="none">
              <a:spAutoFit/>
            </a:bodyPr>
            <a:lstStyle/>
            <a:p>
              <a:pPr eaLnBrk="0" hangingPunct="0"/>
              <a:r>
                <a:rPr lang="zh-CN" altLang="en-US" sz="1400" b="1">
                  <a:latin typeface="Times New Roman" pitchFamily="18" charset="0"/>
                </a:rPr>
                <a:t>供方讨价还价实力</a:t>
              </a:r>
              <a:endParaRPr lang="en-US" altLang="zh-CN" sz="1400" b="1">
                <a:latin typeface="Times New Roman" pitchFamily="18" charset="0"/>
              </a:endParaRPr>
            </a:p>
          </p:txBody>
        </p:sp>
        <p:sp>
          <p:nvSpPr>
            <p:cNvPr id="42007" name="Text Box 16"/>
            <p:cNvSpPr txBox="1">
              <a:spLocks noChangeArrowheads="1"/>
            </p:cNvSpPr>
            <p:nvPr/>
          </p:nvSpPr>
          <p:spPr bwMode="auto">
            <a:xfrm>
              <a:off x="4021" y="1887"/>
              <a:ext cx="298" cy="1362"/>
            </a:xfrm>
            <a:prstGeom prst="rect">
              <a:avLst/>
            </a:prstGeom>
            <a:noFill/>
            <a:ln w="9525">
              <a:noFill/>
              <a:miter lim="800000"/>
              <a:headEnd/>
              <a:tailEnd/>
            </a:ln>
          </p:spPr>
          <p:txBody>
            <a:bodyPr vert="eaVert" wrap="none">
              <a:spAutoFit/>
            </a:bodyPr>
            <a:lstStyle/>
            <a:p>
              <a:pPr eaLnBrk="0" hangingPunct="0"/>
              <a:r>
                <a:rPr lang="zh-CN" altLang="en-US" sz="1400" b="1">
                  <a:latin typeface="Times New Roman" pitchFamily="18" charset="0"/>
                </a:rPr>
                <a:t>买方讨价还价实力</a:t>
              </a:r>
              <a:endParaRPr lang="en-US" altLang="zh-CN" sz="1400" b="1">
                <a:latin typeface="Times New Roman" pitchFamily="18" charset="0"/>
              </a:endParaRPr>
            </a:p>
          </p:txBody>
        </p:sp>
      </p:grpSp>
      <p:sp>
        <p:nvSpPr>
          <p:cNvPr id="231441" name="Rectangle 17"/>
          <p:cNvSpPr>
            <a:spLocks noChangeArrowheads="1"/>
          </p:cNvSpPr>
          <p:nvPr/>
        </p:nvSpPr>
        <p:spPr bwMode="auto">
          <a:xfrm>
            <a:off x="1187450" y="120650"/>
            <a:ext cx="2425700" cy="3092450"/>
          </a:xfrm>
          <a:prstGeom prst="rect">
            <a:avLst/>
          </a:prstGeom>
          <a:solidFill>
            <a:schemeClr val="bg1"/>
          </a:solidFill>
          <a:ln w="12700">
            <a:noFill/>
            <a:miter lim="800000"/>
            <a:headEnd/>
            <a:tailEnd/>
          </a:ln>
        </p:spPr>
        <p:txBody>
          <a:bodyPr wrap="none" lIns="95250" tIns="57150" rIns="95250" bIns="57150" anchor="ctr">
            <a:spAutoFit/>
          </a:bodyPr>
          <a:lstStyle/>
          <a:p>
            <a:pPr eaLnBrk="0" hangingPunct="0"/>
            <a:r>
              <a:rPr lang="zh-CN" altLang="en-GB" sz="1400" b="1" i="1">
                <a:solidFill>
                  <a:schemeClr val="hlink"/>
                </a:solidFill>
                <a:latin typeface="Times New Roman" pitchFamily="18" charset="0"/>
              </a:rPr>
              <a:t>准入障碍</a:t>
            </a:r>
          </a:p>
          <a:p>
            <a:pPr lvl="1" eaLnBrk="0" hangingPunct="0"/>
            <a:r>
              <a:rPr lang="zh-CN" altLang="en-GB" sz="1400" b="1">
                <a:solidFill>
                  <a:schemeClr val="tx2"/>
                </a:solidFill>
                <a:latin typeface="Times New Roman" pitchFamily="18" charset="0"/>
              </a:rPr>
              <a:t>规模经济</a:t>
            </a:r>
          </a:p>
          <a:p>
            <a:pPr lvl="1" eaLnBrk="0" hangingPunct="0"/>
            <a:r>
              <a:rPr lang="zh-CN" altLang="en-GB" sz="1400" b="1">
                <a:solidFill>
                  <a:schemeClr val="tx2"/>
                </a:solidFill>
                <a:latin typeface="Times New Roman" pitchFamily="18" charset="0"/>
              </a:rPr>
              <a:t>产品差异优势</a:t>
            </a:r>
            <a:endParaRPr lang="en-GB" altLang="zh-CN" sz="1400" b="1">
              <a:solidFill>
                <a:schemeClr val="tx2"/>
              </a:solidFill>
              <a:latin typeface="Times New Roman" pitchFamily="18" charset="0"/>
            </a:endParaRPr>
          </a:p>
          <a:p>
            <a:pPr lvl="1" eaLnBrk="0" hangingPunct="0"/>
            <a:r>
              <a:rPr lang="zh-CN" altLang="en-GB" sz="1400" b="1">
                <a:solidFill>
                  <a:schemeClr val="tx2"/>
                </a:solidFill>
                <a:latin typeface="Times New Roman" pitchFamily="18" charset="0"/>
              </a:rPr>
              <a:t>品牌忠诚</a:t>
            </a:r>
          </a:p>
          <a:p>
            <a:pPr lvl="1" eaLnBrk="0" hangingPunct="0"/>
            <a:r>
              <a:rPr lang="zh-CN" altLang="en-GB" sz="1400" b="1">
                <a:solidFill>
                  <a:schemeClr val="tx2"/>
                </a:solidFill>
                <a:latin typeface="Times New Roman" pitchFamily="18" charset="0"/>
              </a:rPr>
              <a:t>资本需求</a:t>
            </a:r>
          </a:p>
          <a:p>
            <a:pPr lvl="1" eaLnBrk="0" hangingPunct="0"/>
            <a:r>
              <a:rPr lang="zh-CN" altLang="en-GB" sz="1400" b="1">
                <a:solidFill>
                  <a:schemeClr val="tx2"/>
                </a:solidFill>
                <a:latin typeface="Times New Roman" pitchFamily="18" charset="0"/>
              </a:rPr>
              <a:t>转换成本</a:t>
            </a:r>
          </a:p>
          <a:p>
            <a:pPr lvl="1" eaLnBrk="0" hangingPunct="0"/>
            <a:r>
              <a:rPr lang="zh-CN" altLang="en-GB" sz="1400" b="1">
                <a:solidFill>
                  <a:schemeClr val="tx2"/>
                </a:solidFill>
                <a:latin typeface="Times New Roman" pitchFamily="18" charset="0"/>
              </a:rPr>
              <a:t>销售渠道 </a:t>
            </a:r>
          </a:p>
          <a:p>
            <a:pPr lvl="1" eaLnBrk="0" hangingPunct="0"/>
            <a:r>
              <a:rPr lang="zh-CN" altLang="en-GB" sz="1400" b="1">
                <a:solidFill>
                  <a:schemeClr val="tx2"/>
                </a:solidFill>
                <a:latin typeface="Times New Roman" pitchFamily="18" charset="0"/>
              </a:rPr>
              <a:t>获取最新技术</a:t>
            </a:r>
          </a:p>
          <a:p>
            <a:pPr lvl="1" eaLnBrk="0" hangingPunct="0"/>
            <a:r>
              <a:rPr lang="zh-CN" altLang="en-GB" sz="1400" b="1">
                <a:solidFill>
                  <a:schemeClr val="tx2"/>
                </a:solidFill>
                <a:latin typeface="Times New Roman" pitchFamily="18" charset="0"/>
              </a:rPr>
              <a:t>经验和知识效应</a:t>
            </a:r>
          </a:p>
          <a:p>
            <a:pPr eaLnBrk="0" hangingPunct="0"/>
            <a:r>
              <a:rPr lang="zh-CN" altLang="en-GB" sz="1400" b="1" i="1">
                <a:solidFill>
                  <a:schemeClr val="hlink"/>
                </a:solidFill>
                <a:latin typeface="Times New Roman" pitchFamily="18" charset="0"/>
              </a:rPr>
              <a:t>政府行为</a:t>
            </a:r>
          </a:p>
          <a:p>
            <a:pPr lvl="1" eaLnBrk="0" hangingPunct="0"/>
            <a:r>
              <a:rPr lang="zh-CN" altLang="en-GB" sz="1400" b="1">
                <a:solidFill>
                  <a:schemeClr val="tx2"/>
                </a:solidFill>
                <a:latin typeface="Times New Roman" pitchFamily="18" charset="0"/>
              </a:rPr>
              <a:t>行业保护、规则 </a:t>
            </a:r>
          </a:p>
          <a:p>
            <a:pPr lvl="1" eaLnBrk="0" hangingPunct="0"/>
            <a:r>
              <a:rPr lang="zh-CN" altLang="en-GB" sz="1400" b="1">
                <a:solidFill>
                  <a:schemeClr val="tx2"/>
                </a:solidFill>
                <a:latin typeface="Times New Roman" pitchFamily="18" charset="0"/>
              </a:rPr>
              <a:t>各国之间的资本流动 </a:t>
            </a:r>
          </a:p>
          <a:p>
            <a:pPr lvl="1" eaLnBrk="0" hangingPunct="0"/>
            <a:r>
              <a:rPr lang="zh-CN" altLang="en-GB" sz="1400" b="1">
                <a:solidFill>
                  <a:schemeClr val="tx2"/>
                </a:solidFill>
                <a:latin typeface="Times New Roman" pitchFamily="18" charset="0"/>
              </a:rPr>
              <a:t>关税、外汇 </a:t>
            </a:r>
          </a:p>
          <a:p>
            <a:pPr lvl="1" eaLnBrk="0" hangingPunct="0"/>
            <a:r>
              <a:rPr lang="zh-CN" altLang="en-GB" sz="1400" b="1">
                <a:solidFill>
                  <a:schemeClr val="tx2"/>
                </a:solidFill>
                <a:latin typeface="Times New Roman" pitchFamily="18" charset="0"/>
              </a:rPr>
              <a:t>向竞争对手提供的帮助</a:t>
            </a:r>
          </a:p>
        </p:txBody>
      </p:sp>
      <p:sp>
        <p:nvSpPr>
          <p:cNvPr id="231442" name="Rectangle 18"/>
          <p:cNvSpPr>
            <a:spLocks noChangeArrowheads="1"/>
          </p:cNvSpPr>
          <p:nvPr/>
        </p:nvSpPr>
        <p:spPr bwMode="auto">
          <a:xfrm>
            <a:off x="5940425" y="131763"/>
            <a:ext cx="2592388" cy="2879725"/>
          </a:xfrm>
          <a:prstGeom prst="rect">
            <a:avLst/>
          </a:prstGeom>
          <a:solidFill>
            <a:schemeClr val="bg1"/>
          </a:solidFill>
          <a:ln w="12700">
            <a:noFill/>
            <a:miter lim="800000"/>
            <a:headEnd/>
            <a:tailEnd/>
          </a:ln>
        </p:spPr>
        <p:txBody>
          <a:bodyPr lIns="95250" tIns="57150" rIns="95250" bIns="57150" anchor="ctr">
            <a:spAutoFit/>
          </a:bodyPr>
          <a:lstStyle/>
          <a:p>
            <a:pPr eaLnBrk="0" hangingPunct="0"/>
            <a:r>
              <a:rPr lang="zh-CN" altLang="en-GB" sz="1400" b="1" i="1">
                <a:solidFill>
                  <a:schemeClr val="hlink"/>
                </a:solidFill>
                <a:latin typeface="Times New Roman" pitchFamily="18" charset="0"/>
              </a:rPr>
              <a:t>竞争者之间的竞争</a:t>
            </a:r>
          </a:p>
          <a:p>
            <a:pPr lvl="1" eaLnBrk="0" hangingPunct="0"/>
            <a:r>
              <a:rPr lang="zh-CN" altLang="en-GB" sz="1400" b="1">
                <a:solidFill>
                  <a:schemeClr val="tx2"/>
                </a:solidFill>
                <a:latin typeface="Times New Roman" pitchFamily="18" charset="0"/>
              </a:rPr>
              <a:t>行业集中化程度</a:t>
            </a:r>
          </a:p>
          <a:p>
            <a:pPr lvl="1" eaLnBrk="0" hangingPunct="0"/>
            <a:r>
              <a:rPr lang="zh-CN" altLang="en-GB" sz="1400" b="1">
                <a:solidFill>
                  <a:schemeClr val="tx2"/>
                </a:solidFill>
                <a:latin typeface="Times New Roman" pitchFamily="18" charset="0"/>
              </a:rPr>
              <a:t>行业增长</a:t>
            </a:r>
          </a:p>
          <a:p>
            <a:pPr lvl="1" eaLnBrk="0" hangingPunct="0"/>
            <a:r>
              <a:rPr lang="zh-CN" altLang="en-GB" sz="1400" b="1">
                <a:solidFill>
                  <a:schemeClr val="tx2"/>
                </a:solidFill>
                <a:latin typeface="Times New Roman" pitchFamily="18" charset="0"/>
              </a:rPr>
              <a:t>固定 (或存储) 成本</a:t>
            </a:r>
          </a:p>
          <a:p>
            <a:pPr lvl="1" eaLnBrk="0" hangingPunct="0"/>
            <a:r>
              <a:rPr lang="zh-CN" altLang="en-GB" sz="1400" b="1">
                <a:solidFill>
                  <a:schemeClr val="tx2"/>
                </a:solidFill>
                <a:latin typeface="Times New Roman" pitchFamily="18" charset="0"/>
              </a:rPr>
              <a:t>产品差异化程度</a:t>
            </a:r>
          </a:p>
          <a:p>
            <a:pPr lvl="1" eaLnBrk="0" hangingPunct="0"/>
            <a:r>
              <a:rPr lang="zh-CN" altLang="en-GB" sz="1400" b="1">
                <a:solidFill>
                  <a:schemeClr val="tx2"/>
                </a:solidFill>
                <a:latin typeface="Times New Roman" pitchFamily="18" charset="0"/>
              </a:rPr>
              <a:t>生产能力过剩</a:t>
            </a:r>
          </a:p>
          <a:p>
            <a:pPr lvl="1" eaLnBrk="0" hangingPunct="0"/>
            <a:r>
              <a:rPr lang="zh-CN" altLang="en-GB" sz="1400" b="1">
                <a:solidFill>
                  <a:schemeClr val="tx2"/>
                </a:solidFill>
                <a:latin typeface="Times New Roman" pitchFamily="18" charset="0"/>
              </a:rPr>
              <a:t>转换成本</a:t>
            </a:r>
            <a:endParaRPr lang="zh-CN" altLang="en-GB" sz="1400" b="1">
              <a:solidFill>
                <a:schemeClr val="accent1"/>
              </a:solidFill>
              <a:latin typeface="Times New Roman" pitchFamily="18" charset="0"/>
            </a:endParaRPr>
          </a:p>
          <a:p>
            <a:pPr eaLnBrk="0" hangingPunct="0"/>
            <a:r>
              <a:rPr lang="zh-CN" altLang="en-GB" sz="1400" b="1" i="1">
                <a:solidFill>
                  <a:schemeClr val="hlink"/>
                </a:solidFill>
                <a:latin typeface="Times New Roman" pitchFamily="18" charset="0"/>
              </a:rPr>
              <a:t>退出的障碍</a:t>
            </a:r>
          </a:p>
          <a:p>
            <a:pPr lvl="1" eaLnBrk="0" hangingPunct="0"/>
            <a:r>
              <a:rPr lang="zh-CN" altLang="en-GB" sz="1400" b="1">
                <a:solidFill>
                  <a:schemeClr val="tx2"/>
                </a:solidFill>
                <a:latin typeface="Times New Roman" pitchFamily="18" charset="0"/>
              </a:rPr>
              <a:t>资产专用</a:t>
            </a:r>
          </a:p>
          <a:p>
            <a:pPr lvl="1" eaLnBrk="0" hangingPunct="0"/>
            <a:r>
              <a:rPr lang="zh-CN" altLang="en-GB" sz="1400" b="1">
                <a:solidFill>
                  <a:schemeClr val="tx2"/>
                </a:solidFill>
                <a:latin typeface="Times New Roman" pitchFamily="18" charset="0"/>
              </a:rPr>
              <a:t>退出的一次性成本  </a:t>
            </a:r>
          </a:p>
          <a:p>
            <a:pPr lvl="1" eaLnBrk="0" hangingPunct="0"/>
            <a:r>
              <a:rPr lang="zh-CN" altLang="en-GB" sz="1400" b="1">
                <a:solidFill>
                  <a:schemeClr val="tx2"/>
                </a:solidFill>
                <a:latin typeface="Times New Roman" pitchFamily="18" charset="0"/>
              </a:rPr>
              <a:t>与其他公司的相互关系 </a:t>
            </a:r>
          </a:p>
          <a:p>
            <a:pPr lvl="1" eaLnBrk="0" hangingPunct="0"/>
            <a:r>
              <a:rPr lang="zh-CN" altLang="en-GB" sz="1400" b="1">
                <a:solidFill>
                  <a:schemeClr val="tx2"/>
                </a:solidFill>
                <a:latin typeface="Times New Roman" pitchFamily="18" charset="0"/>
              </a:rPr>
              <a:t>情绪障碍</a:t>
            </a:r>
          </a:p>
          <a:p>
            <a:pPr lvl="1" eaLnBrk="0" hangingPunct="0"/>
            <a:r>
              <a:rPr lang="zh-CN" altLang="en-GB" sz="1400" b="1">
                <a:solidFill>
                  <a:schemeClr val="tx2"/>
                </a:solidFill>
                <a:latin typeface="Times New Roman" pitchFamily="18" charset="0"/>
              </a:rPr>
              <a:t>政府与社会限制</a:t>
            </a:r>
            <a:r>
              <a:rPr lang="zh-CN" altLang="en-GB" b="1">
                <a:solidFill>
                  <a:schemeClr val="tx2"/>
                </a:solidFill>
                <a:latin typeface="Times New Roman" pitchFamily="18" charset="0"/>
              </a:rPr>
              <a:t>  </a:t>
            </a:r>
          </a:p>
        </p:txBody>
      </p:sp>
      <p:sp>
        <p:nvSpPr>
          <p:cNvPr id="231443" name="Rectangle 19"/>
          <p:cNvSpPr>
            <a:spLocks noChangeArrowheads="1"/>
          </p:cNvSpPr>
          <p:nvPr/>
        </p:nvSpPr>
        <p:spPr bwMode="auto">
          <a:xfrm>
            <a:off x="3500430" y="5429264"/>
            <a:ext cx="3071834" cy="1300356"/>
          </a:xfrm>
          <a:prstGeom prst="rect">
            <a:avLst/>
          </a:prstGeom>
          <a:solidFill>
            <a:schemeClr val="bg1"/>
          </a:solidFill>
          <a:ln w="12700">
            <a:noFill/>
            <a:miter lim="800000"/>
            <a:headEnd/>
            <a:tailEnd/>
          </a:ln>
        </p:spPr>
        <p:txBody>
          <a:bodyPr wrap="square" lIns="95250" tIns="57150" rIns="95250" bIns="57150" anchor="ctr">
            <a:spAutoFit/>
          </a:bodyPr>
          <a:lstStyle/>
          <a:p>
            <a:pPr eaLnBrk="0" hangingPunct="0">
              <a:lnSpc>
                <a:spcPct val="110000"/>
              </a:lnSpc>
            </a:pPr>
            <a:r>
              <a:rPr lang="zh-CN" altLang="en-GB" sz="1400" b="1" i="1" dirty="0">
                <a:solidFill>
                  <a:schemeClr val="hlink"/>
                </a:solidFill>
                <a:latin typeface="Times New Roman" pitchFamily="18" charset="0"/>
              </a:rPr>
              <a:t>替代品的可获量</a:t>
            </a:r>
          </a:p>
          <a:p>
            <a:pPr lvl="1" eaLnBrk="0" hangingPunct="0">
              <a:lnSpc>
                <a:spcPct val="110000"/>
              </a:lnSpc>
            </a:pPr>
            <a:r>
              <a:rPr lang="zh-CN" altLang="en-GB" sz="1400" b="1" dirty="0">
                <a:solidFill>
                  <a:schemeClr val="tx2"/>
                </a:solidFill>
                <a:latin typeface="Times New Roman" pitchFamily="18" charset="0"/>
              </a:rPr>
              <a:t>替代品生产商的利润和进取性</a:t>
            </a:r>
          </a:p>
          <a:p>
            <a:pPr lvl="1" eaLnBrk="0" hangingPunct="0">
              <a:lnSpc>
                <a:spcPct val="110000"/>
              </a:lnSpc>
            </a:pPr>
            <a:r>
              <a:rPr lang="zh-CN" altLang="en-GB" sz="1400" b="1" dirty="0">
                <a:solidFill>
                  <a:schemeClr val="tx2"/>
                </a:solidFill>
                <a:latin typeface="Times New Roman" pitchFamily="18" charset="0"/>
              </a:rPr>
              <a:t>密集替代品的有效性 </a:t>
            </a:r>
          </a:p>
          <a:p>
            <a:pPr lvl="1" eaLnBrk="0" hangingPunct="0">
              <a:lnSpc>
                <a:spcPct val="110000"/>
              </a:lnSpc>
            </a:pPr>
            <a:r>
              <a:rPr lang="zh-CN" altLang="en-GB" sz="1400" b="1" dirty="0">
                <a:solidFill>
                  <a:schemeClr val="tx2"/>
                </a:solidFill>
                <a:latin typeface="Times New Roman" pitchFamily="18" charset="0"/>
              </a:rPr>
              <a:t>购买者的转换成本</a:t>
            </a:r>
          </a:p>
          <a:p>
            <a:pPr lvl="1" eaLnBrk="0" hangingPunct="0">
              <a:lnSpc>
                <a:spcPct val="110000"/>
              </a:lnSpc>
            </a:pPr>
            <a:r>
              <a:rPr lang="zh-CN" altLang="en-GB" sz="1400" b="1" dirty="0">
                <a:solidFill>
                  <a:schemeClr val="tx2"/>
                </a:solidFill>
                <a:latin typeface="Times New Roman" pitchFamily="18" charset="0"/>
              </a:rPr>
              <a:t>替代品价格价值</a:t>
            </a:r>
          </a:p>
        </p:txBody>
      </p:sp>
      <p:sp>
        <p:nvSpPr>
          <p:cNvPr id="231444" name="Rectangle 20"/>
          <p:cNvSpPr>
            <a:spLocks noChangeArrowheads="1"/>
          </p:cNvSpPr>
          <p:nvPr/>
        </p:nvSpPr>
        <p:spPr bwMode="auto">
          <a:xfrm>
            <a:off x="250825" y="4235450"/>
            <a:ext cx="3025775" cy="2214563"/>
          </a:xfrm>
          <a:prstGeom prst="rect">
            <a:avLst/>
          </a:prstGeom>
          <a:solidFill>
            <a:schemeClr val="bg1"/>
          </a:solidFill>
          <a:ln w="12700">
            <a:noFill/>
            <a:miter lim="800000"/>
            <a:headEnd/>
            <a:tailEnd/>
          </a:ln>
        </p:spPr>
        <p:txBody>
          <a:bodyPr lIns="95250" tIns="57150" rIns="95250" bIns="57150" anchor="ctr">
            <a:spAutoFit/>
          </a:bodyPr>
          <a:lstStyle/>
          <a:p>
            <a:pPr eaLnBrk="0" hangingPunct="0">
              <a:lnSpc>
                <a:spcPct val="110000"/>
              </a:lnSpc>
            </a:pPr>
            <a:r>
              <a:rPr lang="zh-CN" altLang="en-GB" sz="1400" b="1" i="1">
                <a:solidFill>
                  <a:schemeClr val="hlink"/>
                </a:solidFill>
                <a:latin typeface="Times New Roman" pitchFamily="18" charset="0"/>
              </a:rPr>
              <a:t>供应商的力量</a:t>
            </a:r>
          </a:p>
          <a:p>
            <a:pPr lvl="1" eaLnBrk="0" hangingPunct="0">
              <a:lnSpc>
                <a:spcPct val="110000"/>
              </a:lnSpc>
            </a:pPr>
            <a:r>
              <a:rPr lang="zh-CN" altLang="en-GB" sz="1400" b="1">
                <a:solidFill>
                  <a:schemeClr val="tx2"/>
                </a:solidFill>
                <a:latin typeface="Times New Roman" pitchFamily="18" charset="0"/>
              </a:rPr>
              <a:t>重要供应商的数量</a:t>
            </a:r>
          </a:p>
          <a:p>
            <a:pPr lvl="1" eaLnBrk="0" hangingPunct="0">
              <a:lnSpc>
                <a:spcPct val="110000"/>
              </a:lnSpc>
            </a:pPr>
            <a:r>
              <a:rPr lang="zh-CN" altLang="en-GB" sz="1400" b="1">
                <a:solidFill>
                  <a:schemeClr val="tx2"/>
                </a:solidFill>
                <a:latin typeface="Times New Roman" pitchFamily="18" charset="0"/>
              </a:rPr>
              <a:t>交易量大小</a:t>
            </a:r>
            <a:endParaRPr lang="en-GB" altLang="zh-CN" sz="1400" b="1">
              <a:solidFill>
                <a:schemeClr val="tx2"/>
              </a:solidFill>
              <a:latin typeface="Times New Roman" pitchFamily="18" charset="0"/>
            </a:endParaRPr>
          </a:p>
          <a:p>
            <a:pPr lvl="1" eaLnBrk="0" hangingPunct="0">
              <a:lnSpc>
                <a:spcPct val="110000"/>
              </a:lnSpc>
            </a:pPr>
            <a:r>
              <a:rPr lang="zh-CN" altLang="en-GB" sz="1400" b="1">
                <a:solidFill>
                  <a:schemeClr val="tx2"/>
                </a:solidFill>
                <a:latin typeface="Times New Roman" pitchFamily="18" charset="0"/>
              </a:rPr>
              <a:t>供应商的转换成本</a:t>
            </a:r>
          </a:p>
          <a:p>
            <a:pPr lvl="1" eaLnBrk="0" hangingPunct="0">
              <a:lnSpc>
                <a:spcPct val="110000"/>
              </a:lnSpc>
            </a:pPr>
            <a:r>
              <a:rPr lang="zh-CN" altLang="en-GB" sz="1400" b="1">
                <a:solidFill>
                  <a:schemeClr val="tx2"/>
                </a:solidFill>
                <a:latin typeface="Times New Roman" pitchFamily="18" charset="0"/>
              </a:rPr>
              <a:t>供应商前向合并的威胁</a:t>
            </a:r>
          </a:p>
          <a:p>
            <a:pPr lvl="1" eaLnBrk="0" hangingPunct="0">
              <a:lnSpc>
                <a:spcPct val="110000"/>
              </a:lnSpc>
            </a:pPr>
            <a:r>
              <a:rPr lang="zh-CN" altLang="en-GB" sz="1400" b="1">
                <a:solidFill>
                  <a:schemeClr val="tx2"/>
                </a:solidFill>
                <a:latin typeface="Times New Roman" pitchFamily="18" charset="0"/>
              </a:rPr>
              <a:t>后向合并的行业威胁</a:t>
            </a:r>
          </a:p>
          <a:p>
            <a:pPr lvl="1" eaLnBrk="0" hangingPunct="0">
              <a:lnSpc>
                <a:spcPct val="110000"/>
              </a:lnSpc>
            </a:pPr>
            <a:r>
              <a:rPr lang="zh-CN" altLang="en-GB" sz="1400" b="1">
                <a:solidFill>
                  <a:schemeClr val="tx2"/>
                </a:solidFill>
                <a:latin typeface="Times New Roman" pitchFamily="18" charset="0"/>
              </a:rPr>
              <a:t>供应商对行业产品质量、成本与利润的贡献  </a:t>
            </a:r>
          </a:p>
          <a:p>
            <a:pPr lvl="1" eaLnBrk="0" hangingPunct="0">
              <a:lnSpc>
                <a:spcPct val="110000"/>
              </a:lnSpc>
            </a:pPr>
            <a:r>
              <a:rPr lang="zh-CN" altLang="en-GB" sz="1400" b="1">
                <a:solidFill>
                  <a:schemeClr val="tx2"/>
                </a:solidFill>
                <a:latin typeface="Times New Roman" pitchFamily="18" charset="0"/>
              </a:rPr>
              <a:t>信息的掌握程度</a:t>
            </a:r>
            <a:r>
              <a:rPr lang="en-GB" altLang="zh-CN" sz="1400" b="1">
                <a:solidFill>
                  <a:schemeClr val="tx2"/>
                </a:solidFill>
                <a:latin typeface="Times New Roman" pitchFamily="18" charset="0"/>
              </a:rPr>
              <a:t>  </a:t>
            </a:r>
          </a:p>
        </p:txBody>
      </p:sp>
      <p:sp>
        <p:nvSpPr>
          <p:cNvPr id="231445" name="Text Box 21"/>
          <p:cNvSpPr txBox="1">
            <a:spLocks noChangeArrowheads="1"/>
          </p:cNvSpPr>
          <p:nvPr/>
        </p:nvSpPr>
        <p:spPr bwMode="auto">
          <a:xfrm>
            <a:off x="6372225" y="4071942"/>
            <a:ext cx="2771775" cy="2219325"/>
          </a:xfrm>
          <a:prstGeom prst="rect">
            <a:avLst/>
          </a:prstGeom>
          <a:solidFill>
            <a:schemeClr val="bg1"/>
          </a:solidFill>
          <a:ln w="9525">
            <a:noFill/>
            <a:miter lim="800000"/>
            <a:headEnd/>
            <a:tailEnd/>
          </a:ln>
          <a:effectLst/>
        </p:spPr>
        <p:txBody>
          <a:bodyPr>
            <a:spAutoFit/>
          </a:bodyPr>
          <a:lstStyle/>
          <a:p>
            <a:pPr>
              <a:defRPr/>
            </a:pPr>
            <a:r>
              <a:rPr lang="zh-CN" altLang="en-GB" sz="1400" b="1" i="1">
                <a:solidFill>
                  <a:schemeClr val="hlink"/>
                </a:solidFill>
                <a:latin typeface="Times New Roman" pitchFamily="18" charset="0"/>
              </a:rPr>
              <a:t>买方的力量</a:t>
            </a:r>
            <a:endParaRPr lang="en-GB" altLang="zh-CN" sz="1400" b="1" i="1">
              <a:solidFill>
                <a:schemeClr val="hlink"/>
              </a:solidFill>
              <a:latin typeface="Times New Roman" pitchFamily="18" charset="0"/>
            </a:endParaRPr>
          </a:p>
          <a:p>
            <a:pPr lvl="1">
              <a:defRPr/>
            </a:pPr>
            <a:r>
              <a:rPr lang="zh-CN" altLang="en-GB" sz="1400" b="1">
                <a:solidFill>
                  <a:schemeClr val="tx2"/>
                </a:solidFill>
                <a:latin typeface="Times New Roman" pitchFamily="18" charset="0"/>
              </a:rPr>
              <a:t>重要买方的数量</a:t>
            </a:r>
          </a:p>
          <a:p>
            <a:pPr lvl="1">
              <a:defRPr/>
            </a:pPr>
            <a:r>
              <a:rPr lang="zh-CN" altLang="en-GB" sz="1400" b="1">
                <a:solidFill>
                  <a:schemeClr val="tx2"/>
                </a:solidFill>
                <a:latin typeface="Times New Roman" pitchFamily="18" charset="0"/>
              </a:rPr>
              <a:t>行业产品替代品的有效性</a:t>
            </a:r>
          </a:p>
          <a:p>
            <a:pPr lvl="1">
              <a:defRPr/>
            </a:pPr>
            <a:r>
              <a:rPr lang="zh-CN" altLang="en-GB" sz="1400" b="1">
                <a:solidFill>
                  <a:schemeClr val="tx2"/>
                </a:solidFill>
                <a:latin typeface="Times New Roman" pitchFamily="18" charset="0"/>
              </a:rPr>
              <a:t>买方转换成本</a:t>
            </a:r>
          </a:p>
          <a:p>
            <a:pPr lvl="1">
              <a:defRPr/>
            </a:pPr>
            <a:r>
              <a:rPr lang="zh-CN" altLang="en-GB" sz="1400" b="1">
                <a:solidFill>
                  <a:schemeClr val="tx2"/>
                </a:solidFill>
                <a:latin typeface="Times New Roman" pitchFamily="18" charset="0"/>
              </a:rPr>
              <a:t>买方前向合并的威胁</a:t>
            </a:r>
          </a:p>
          <a:p>
            <a:pPr lvl="1">
              <a:defRPr/>
            </a:pPr>
            <a:r>
              <a:rPr lang="zh-CN" altLang="en-GB" sz="1400" b="1">
                <a:solidFill>
                  <a:schemeClr val="tx2"/>
                </a:solidFill>
                <a:latin typeface="Times New Roman" pitchFamily="18" charset="0"/>
              </a:rPr>
              <a:t>后向合并的行业威胁</a:t>
            </a:r>
          </a:p>
          <a:p>
            <a:pPr lvl="1">
              <a:defRPr/>
            </a:pPr>
            <a:r>
              <a:rPr lang="zh-CN" altLang="en-GB" sz="1400" b="1">
                <a:solidFill>
                  <a:schemeClr val="tx2"/>
                </a:solidFill>
                <a:latin typeface="Times New Roman" pitchFamily="18" charset="0"/>
              </a:rPr>
              <a:t>行业对买方总成本的贡献成本</a:t>
            </a:r>
          </a:p>
          <a:p>
            <a:pPr lvl="1">
              <a:defRPr/>
            </a:pPr>
            <a:r>
              <a:rPr lang="zh-CN" altLang="en-GB" sz="1400" b="1">
                <a:solidFill>
                  <a:schemeClr val="tx2"/>
                </a:solidFill>
                <a:latin typeface="Times New Roman" pitchFamily="18" charset="0"/>
              </a:rPr>
              <a:t>买方的收益性</a:t>
            </a:r>
          </a:p>
          <a:p>
            <a:pPr lvl="1">
              <a:defRPr/>
            </a:pPr>
            <a:r>
              <a:rPr lang="zh-CN" altLang="en-GB" sz="1400" b="1">
                <a:solidFill>
                  <a:schemeClr val="tx2"/>
                </a:solidFill>
                <a:latin typeface="Times New Roman" pitchFamily="18" charset="0"/>
              </a:rPr>
              <a:t>买方信息的掌握程度</a:t>
            </a:r>
            <a:endParaRPr lang="en-US" altLang="zh-CN" sz="1400" b="1">
              <a:solidFill>
                <a:schemeClr val="tx2"/>
              </a:solidFill>
              <a:effectLst>
                <a:outerShdw blurRad="38100" dist="38100" dir="2700000" algn="tl">
                  <a:srgbClr val="C0C0C0"/>
                </a:outerShdw>
              </a:effectLst>
              <a:latin typeface="Times New Roman"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1444"/>
                                        </p:tgtEl>
                                        <p:attrNameLst>
                                          <p:attrName>style.visibility</p:attrName>
                                        </p:attrNameLst>
                                      </p:cBhvr>
                                      <p:to>
                                        <p:strVal val="visible"/>
                                      </p:to>
                                    </p:set>
                                    <p:animEffect transition="in" filter="blinds(horizontal)">
                                      <p:cBhvr>
                                        <p:cTn id="7" dur="500"/>
                                        <p:tgtEl>
                                          <p:spTgt spid="231444"/>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31441"/>
                                        </p:tgtEl>
                                        <p:attrNameLst>
                                          <p:attrName>style.visibility</p:attrName>
                                        </p:attrNameLst>
                                      </p:cBhvr>
                                      <p:to>
                                        <p:strVal val="visible"/>
                                      </p:to>
                                    </p:set>
                                    <p:animEffect transition="in" filter="blinds(horizontal)">
                                      <p:cBhvr>
                                        <p:cTn id="11" dur="500"/>
                                        <p:tgtEl>
                                          <p:spTgt spid="231441"/>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231443"/>
                                        </p:tgtEl>
                                        <p:attrNameLst>
                                          <p:attrName>style.visibility</p:attrName>
                                        </p:attrNameLst>
                                      </p:cBhvr>
                                      <p:to>
                                        <p:strVal val="visible"/>
                                      </p:to>
                                    </p:set>
                                    <p:animEffect transition="in" filter="blinds(horizontal)">
                                      <p:cBhvr>
                                        <p:cTn id="15" dur="500"/>
                                        <p:tgtEl>
                                          <p:spTgt spid="231443"/>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231445"/>
                                        </p:tgtEl>
                                        <p:attrNameLst>
                                          <p:attrName>style.visibility</p:attrName>
                                        </p:attrNameLst>
                                      </p:cBhvr>
                                      <p:to>
                                        <p:strVal val="visible"/>
                                      </p:to>
                                    </p:set>
                                    <p:animEffect transition="in" filter="blinds(horizontal)">
                                      <p:cBhvr>
                                        <p:cTn id="19" dur="500"/>
                                        <p:tgtEl>
                                          <p:spTgt spid="231445"/>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231442"/>
                                        </p:tgtEl>
                                        <p:attrNameLst>
                                          <p:attrName>style.visibility</p:attrName>
                                        </p:attrNameLst>
                                      </p:cBhvr>
                                      <p:to>
                                        <p:strVal val="visible"/>
                                      </p:to>
                                    </p:set>
                                    <p:animEffect transition="in" filter="blinds(horizontal)">
                                      <p:cBhvr>
                                        <p:cTn id="23" dur="500"/>
                                        <p:tgtEl>
                                          <p:spTgt spid="2314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41" grpId="0" animBg="1"/>
      <p:bldP spid="231442" grpId="0" animBg="1"/>
      <p:bldP spid="231443" grpId="0" animBg="1"/>
      <p:bldP spid="231444" grpId="0" animBg="1"/>
      <p:bldP spid="23144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916832"/>
            <a:ext cx="7886700" cy="1008111"/>
          </a:xfrm>
        </p:spPr>
        <p:txBody>
          <a:bodyPr>
            <a:normAutofit/>
          </a:bodyPr>
          <a:lstStyle/>
          <a:p>
            <a:pPr marL="0" indent="457200">
              <a:lnSpc>
                <a:spcPct val="110000"/>
              </a:lnSpc>
              <a:spcBef>
                <a:spcPct val="0"/>
              </a:spcBef>
              <a:buNone/>
            </a:pPr>
            <a:r>
              <a:rPr lang="zh-CN" altLang="zh-CN" sz="1800" dirty="0">
                <a:solidFill>
                  <a:srgbClr val="C00000"/>
                </a:solidFill>
              </a:rPr>
              <a:t>潜在进入者，是指从进入障碍的角度来进行潜在竞争者</a:t>
            </a:r>
            <a:r>
              <a:rPr lang="zh-CN" altLang="zh-CN" sz="1800" dirty="0" smtClean="0">
                <a:solidFill>
                  <a:srgbClr val="C00000"/>
                </a:solidFill>
              </a:rPr>
              <a:t>分析</a:t>
            </a:r>
            <a:r>
              <a:rPr lang="zh-CN" altLang="zh-CN" sz="1800" dirty="0">
                <a:solidFill>
                  <a:srgbClr val="C00000"/>
                </a:solidFill>
              </a:rPr>
              <a:t/>
            </a:r>
            <a:br>
              <a:rPr lang="zh-CN" altLang="zh-CN" sz="1800" dirty="0">
                <a:solidFill>
                  <a:srgbClr val="C00000"/>
                </a:solidFill>
              </a:rPr>
            </a:br>
            <a:endParaRPr lang="en-US" altLang="zh-CN" sz="1800" dirty="0" smtClean="0"/>
          </a:p>
        </p:txBody>
      </p:sp>
      <p:sp>
        <p:nvSpPr>
          <p:cNvPr id="4"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二、环境分析的常用方法</a:t>
            </a:r>
            <a:endParaRPr lang="zh-CN" altLang="en-US" sz="3200" dirty="0"/>
          </a:p>
        </p:txBody>
      </p:sp>
      <p:sp>
        <p:nvSpPr>
          <p:cNvPr id="6" name="标题 1"/>
          <p:cNvSpPr txBox="1"/>
          <p:nvPr/>
        </p:nvSpPr>
        <p:spPr>
          <a:xfrm>
            <a:off x="251520" y="1193797"/>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zh-CN" sz="2000" dirty="0"/>
              <a:t>（二）具体环境分析</a:t>
            </a:r>
            <a:r>
              <a:rPr lang="zh-CN" altLang="zh-CN" sz="2000" dirty="0" smtClean="0"/>
              <a:t>方法</a:t>
            </a:r>
            <a:r>
              <a:rPr lang="en-US" altLang="zh-CN" sz="2000" dirty="0" smtClean="0"/>
              <a:t>——</a:t>
            </a:r>
            <a:r>
              <a:rPr lang="zh-CN" altLang="en-US" sz="2000" dirty="0" smtClean="0"/>
              <a:t>波特五力模型</a:t>
            </a:r>
            <a:endParaRPr lang="zh-CN" altLang="zh-CN" sz="2000" dirty="0"/>
          </a:p>
        </p:txBody>
      </p:sp>
      <p:pic>
        <p:nvPicPr>
          <p:cNvPr id="1026" name="Picture 2" descr="https://timgsa.baidu.com/timg?image&amp;quality=80&amp;size=b9999_10000&amp;sec=1547832443143&amp;di=4ce70fd7a8cdc202770857cc9dcc6b73&amp;imgtype=0&amp;src=http%3A%2F%2Fxqimg.imedao.com%2F1591b6371985f603fec166b1.jpg%2521custom.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979712" y="2695763"/>
            <a:ext cx="4572000" cy="2771776"/>
          </a:xfrm>
          <a:prstGeom prst="rect">
            <a:avLst/>
          </a:prstGeom>
          <a:noFill/>
          <a:extLst>
            <a:ext uri="{909E8E84-426E-40DD-AFC4-6F175D3DCCD1}">
              <a14:hiddenFill xmlns="" xmlns:a14="http://schemas.microsoft.com/office/drawing/2010/main">
                <a:solidFill>
                  <a:srgbClr val="FFFFFF"/>
                </a:solidFill>
              </a14:hiddenFill>
            </a:ext>
          </a:extLst>
        </p:spPr>
      </p:pic>
      <p:sp>
        <p:nvSpPr>
          <p:cNvPr id="8" name="内容占位符 2"/>
          <p:cNvSpPr txBox="1">
            <a:spLocks/>
          </p:cNvSpPr>
          <p:nvPr/>
        </p:nvSpPr>
        <p:spPr>
          <a:xfrm>
            <a:off x="628650" y="5589240"/>
            <a:ext cx="7886700" cy="1008111"/>
          </a:xfrm>
          <a:prstGeom prst="rect">
            <a:avLst/>
          </a:prstGeom>
        </p:spPr>
        <p:txBody>
          <a:bodyPr>
            <a:norm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10000"/>
              </a:lnSpc>
              <a:spcBef>
                <a:spcPct val="0"/>
              </a:spcBef>
              <a:buFontTx/>
              <a:buNone/>
            </a:pPr>
            <a:r>
              <a:rPr lang="zh-CN" altLang="zh-CN" sz="1800" dirty="0" smtClean="0"/>
              <a:t>进入障碍：行业外部的企业进入这一领域时必须付出的，而行业内企业无须再付出的一笔损失。</a:t>
            </a:r>
            <a:endParaRPr lang="en-US" altLang="zh-CN" sz="1800" dirty="0" smtClean="0"/>
          </a:p>
        </p:txBody>
      </p:sp>
    </p:spTree>
    <p:extLst>
      <p:ext uri="{BB962C8B-B14F-4D97-AF65-F5344CB8AC3E}">
        <p14:creationId xmlns="" xmlns:p14="http://schemas.microsoft.com/office/powerpoint/2010/main" val="25644175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916833"/>
            <a:ext cx="7886700" cy="657230"/>
          </a:xfrm>
        </p:spPr>
        <p:txBody>
          <a:bodyPr>
            <a:noAutofit/>
          </a:bodyPr>
          <a:lstStyle/>
          <a:p>
            <a:pPr marL="0" indent="457200">
              <a:lnSpc>
                <a:spcPct val="110000"/>
              </a:lnSpc>
              <a:spcBef>
                <a:spcPct val="0"/>
              </a:spcBef>
              <a:buNone/>
            </a:pPr>
            <a:r>
              <a:rPr lang="zh-CN" altLang="en-US" sz="1800" dirty="0">
                <a:solidFill>
                  <a:srgbClr val="C00000"/>
                </a:solidFill>
              </a:rPr>
              <a:t>替代产品，即识别替代</a:t>
            </a:r>
            <a:r>
              <a:rPr lang="zh-CN" altLang="en-US" sz="1800" dirty="0" smtClean="0">
                <a:solidFill>
                  <a:srgbClr val="C00000"/>
                </a:solidFill>
              </a:rPr>
              <a:t>威胁</a:t>
            </a:r>
            <a:r>
              <a:rPr lang="zh-CN" altLang="en-US" sz="1800" dirty="0">
                <a:solidFill>
                  <a:srgbClr val="C00000"/>
                </a:solidFill>
              </a:rPr>
              <a:t/>
            </a:r>
            <a:br>
              <a:rPr lang="zh-CN" altLang="en-US" sz="1800" dirty="0">
                <a:solidFill>
                  <a:srgbClr val="C00000"/>
                </a:solidFill>
              </a:rPr>
            </a:br>
            <a:endParaRPr lang="zh-CN" altLang="en-US" sz="1800" dirty="0">
              <a:solidFill>
                <a:srgbClr val="C00000"/>
              </a:solidFill>
            </a:endParaRPr>
          </a:p>
        </p:txBody>
      </p:sp>
      <p:sp>
        <p:nvSpPr>
          <p:cNvPr id="4"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二、环境分析的常用方法</a:t>
            </a:r>
            <a:endParaRPr lang="zh-CN" altLang="en-US" sz="3200" dirty="0"/>
          </a:p>
        </p:txBody>
      </p:sp>
      <p:sp>
        <p:nvSpPr>
          <p:cNvPr id="6" name="标题 1"/>
          <p:cNvSpPr txBox="1"/>
          <p:nvPr/>
        </p:nvSpPr>
        <p:spPr>
          <a:xfrm>
            <a:off x="251520" y="1193797"/>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zh-CN" sz="2000" dirty="0"/>
              <a:t>（二）具体环境分析</a:t>
            </a:r>
            <a:r>
              <a:rPr lang="zh-CN" altLang="zh-CN" sz="2000" dirty="0" smtClean="0"/>
              <a:t>方法</a:t>
            </a:r>
            <a:r>
              <a:rPr lang="en-US" altLang="zh-CN" sz="2000" dirty="0" smtClean="0"/>
              <a:t>——</a:t>
            </a:r>
            <a:r>
              <a:rPr lang="zh-CN" altLang="en-US" sz="2000" dirty="0" smtClean="0"/>
              <a:t>波特五力模型</a:t>
            </a:r>
            <a:endParaRPr lang="zh-CN" altLang="zh-CN" sz="2000" dirty="0"/>
          </a:p>
        </p:txBody>
      </p:sp>
      <p:sp>
        <p:nvSpPr>
          <p:cNvPr id="8" name="内容占位符 2"/>
          <p:cNvSpPr txBox="1">
            <a:spLocks/>
          </p:cNvSpPr>
          <p:nvPr/>
        </p:nvSpPr>
        <p:spPr>
          <a:xfrm>
            <a:off x="634685" y="5327244"/>
            <a:ext cx="7886700" cy="1008111"/>
          </a:xfrm>
          <a:prstGeom prst="rect">
            <a:avLst/>
          </a:prstGeom>
        </p:spPr>
        <p:txBody>
          <a:bodyPr>
            <a:norm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10000"/>
              </a:lnSpc>
              <a:spcBef>
                <a:spcPct val="0"/>
              </a:spcBef>
              <a:buFontTx/>
              <a:buNone/>
            </a:pPr>
            <a:r>
              <a:rPr lang="zh-CN" altLang="en-US" sz="1800" dirty="0"/>
              <a:t>短期看，一种产品的价格和性能都受到替代产品的限定；长期看，一种产品或行业的兴起有可能导致另一种产品或行业的消失。</a:t>
            </a:r>
          </a:p>
        </p:txBody>
      </p:sp>
      <p:pic>
        <p:nvPicPr>
          <p:cNvPr id="2050" name="Picture 2" descr="https://ss1.bdstatic.com/70cFvXSh_Q1YnxGkpoWK1HF6hhy/it/u=3656478771,321630988&amp;fm=26&amp;gp=0.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45587" y="2595260"/>
            <a:ext cx="3676861" cy="2448790"/>
          </a:xfrm>
          <a:prstGeom prst="rect">
            <a:avLst/>
          </a:prstGeom>
          <a:noFill/>
          <a:extLst>
            <a:ext uri="{909E8E84-426E-40DD-AFC4-6F175D3DCCD1}">
              <a14:hiddenFill xmlns="" xmlns:a14="http://schemas.microsoft.com/office/drawing/2010/main">
                <a:solidFill>
                  <a:srgbClr val="FFFFFF"/>
                </a:solidFill>
              </a14:hiddenFill>
            </a:ext>
          </a:extLst>
        </p:spPr>
      </p:pic>
      <p:pic>
        <p:nvPicPr>
          <p:cNvPr id="2052" name="Picture 4" descr="https://ss1.bdstatic.com/70cFvXSh_Q1YnxGkpoWK1HF6hhy/it/u=4267728048,3070626677&amp;fm=26&amp;gp=0.jp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722051" y="2595260"/>
            <a:ext cx="3799334" cy="244879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0888157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916833"/>
            <a:ext cx="7886700" cy="657230"/>
          </a:xfrm>
        </p:spPr>
        <p:txBody>
          <a:bodyPr>
            <a:normAutofit/>
          </a:bodyPr>
          <a:lstStyle/>
          <a:p>
            <a:pPr marL="0" indent="457200">
              <a:lnSpc>
                <a:spcPct val="110000"/>
              </a:lnSpc>
              <a:spcBef>
                <a:spcPct val="0"/>
              </a:spcBef>
              <a:buNone/>
            </a:pPr>
            <a:r>
              <a:rPr lang="zh-CN" altLang="en-US" sz="1800" dirty="0">
                <a:solidFill>
                  <a:srgbClr val="C00000"/>
                </a:solidFill>
              </a:rPr>
              <a:t>买方和卖方议价实力，即分析买方和卖方掌控交易价格的能力</a:t>
            </a:r>
          </a:p>
        </p:txBody>
      </p:sp>
      <p:sp>
        <p:nvSpPr>
          <p:cNvPr id="4"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二、环境分析的常用方法</a:t>
            </a:r>
            <a:endParaRPr lang="zh-CN" altLang="en-US" sz="3200" dirty="0"/>
          </a:p>
        </p:txBody>
      </p:sp>
      <p:sp>
        <p:nvSpPr>
          <p:cNvPr id="6" name="标题 1"/>
          <p:cNvSpPr txBox="1"/>
          <p:nvPr/>
        </p:nvSpPr>
        <p:spPr>
          <a:xfrm>
            <a:off x="251520" y="1193797"/>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zh-CN" sz="2000" dirty="0"/>
              <a:t>（二）具体环境分析</a:t>
            </a:r>
            <a:r>
              <a:rPr lang="zh-CN" altLang="zh-CN" sz="2000" dirty="0" smtClean="0"/>
              <a:t>方法</a:t>
            </a:r>
            <a:r>
              <a:rPr lang="en-US" altLang="zh-CN" sz="2000" dirty="0" smtClean="0"/>
              <a:t>——</a:t>
            </a:r>
            <a:r>
              <a:rPr lang="zh-CN" altLang="en-US" sz="2000" dirty="0" smtClean="0"/>
              <a:t>波特五力模型</a:t>
            </a:r>
            <a:endParaRPr lang="zh-CN" altLang="zh-CN" sz="2000" dirty="0"/>
          </a:p>
        </p:txBody>
      </p:sp>
      <p:sp>
        <p:nvSpPr>
          <p:cNvPr id="8" name="内容占位符 2"/>
          <p:cNvSpPr txBox="1">
            <a:spLocks/>
          </p:cNvSpPr>
          <p:nvPr/>
        </p:nvSpPr>
        <p:spPr>
          <a:xfrm>
            <a:off x="634685" y="5327244"/>
            <a:ext cx="7886700" cy="1008111"/>
          </a:xfrm>
          <a:prstGeom prst="rect">
            <a:avLst/>
          </a:prstGeom>
        </p:spPr>
        <p:txBody>
          <a:bodyPr>
            <a:norm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10000"/>
              </a:lnSpc>
              <a:spcBef>
                <a:spcPct val="0"/>
              </a:spcBef>
              <a:buFontTx/>
              <a:buNone/>
            </a:pPr>
            <a:r>
              <a:rPr lang="zh-CN" altLang="en-US" sz="1800" dirty="0"/>
              <a:t>交易双方在交易过程中总希望争得对自己有利的价格，而价格的变化使一方获得超额收益的同时，直接导致另一方的</a:t>
            </a:r>
            <a:r>
              <a:rPr lang="zh-CN" altLang="en-US" sz="1800" dirty="0" smtClean="0"/>
              <a:t>损失。</a:t>
            </a:r>
            <a:endParaRPr lang="zh-CN" altLang="en-US" sz="1800" dirty="0"/>
          </a:p>
        </p:txBody>
      </p:sp>
      <p:pic>
        <p:nvPicPr>
          <p:cNvPr id="2054" name="Picture 6" descr="https://ss0.bdstatic.com/70cFuHSh_Q1YnxGkpoWK1HF6hhy/it/u=4259331728,377175258&amp;fm=26&amp;gp=0.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28650" y="2595260"/>
            <a:ext cx="3600400" cy="2448790"/>
          </a:xfrm>
          <a:prstGeom prst="rect">
            <a:avLst/>
          </a:prstGeom>
          <a:noFill/>
          <a:extLst>
            <a:ext uri="{909E8E84-426E-40DD-AFC4-6F175D3DCCD1}">
              <a14:hiddenFill xmlns="" xmlns:a14="http://schemas.microsoft.com/office/drawing/2010/main">
                <a:solidFill>
                  <a:srgbClr val="FFFFFF"/>
                </a:solidFill>
              </a14:hiddenFill>
            </a:ext>
          </a:extLst>
        </p:spPr>
      </p:pic>
      <p:pic>
        <p:nvPicPr>
          <p:cNvPr id="2056" name="Picture 8" descr="https://ss0.bdstatic.com/70cFuHSh_Q1YnxGkpoWK1HF6hhy/it/u=1185935664,2294797822&amp;fm=26&amp;gp=0.jp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644008" y="2574064"/>
            <a:ext cx="3600399" cy="246998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1017059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916833"/>
            <a:ext cx="7886700" cy="657230"/>
          </a:xfrm>
        </p:spPr>
        <p:txBody>
          <a:bodyPr>
            <a:normAutofit/>
          </a:bodyPr>
          <a:lstStyle/>
          <a:p>
            <a:pPr marL="0" indent="457200">
              <a:lnSpc>
                <a:spcPct val="110000"/>
              </a:lnSpc>
              <a:spcBef>
                <a:spcPct val="0"/>
              </a:spcBef>
              <a:buNone/>
            </a:pPr>
            <a:r>
              <a:rPr lang="zh-CN" altLang="zh-CN" sz="1800" dirty="0">
                <a:solidFill>
                  <a:srgbClr val="C00000"/>
                </a:solidFill>
              </a:rPr>
              <a:t>行业竞争者，即对现有竞争对手的分析</a:t>
            </a:r>
            <a:endParaRPr lang="zh-CN" altLang="en-US" sz="1800" dirty="0">
              <a:solidFill>
                <a:srgbClr val="C00000"/>
              </a:solidFill>
            </a:endParaRPr>
          </a:p>
        </p:txBody>
      </p:sp>
      <p:sp>
        <p:nvSpPr>
          <p:cNvPr id="4"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二、环境分析的常用方法</a:t>
            </a:r>
            <a:endParaRPr lang="zh-CN" altLang="en-US" sz="3200" dirty="0"/>
          </a:p>
        </p:txBody>
      </p:sp>
      <p:sp>
        <p:nvSpPr>
          <p:cNvPr id="6" name="标题 1"/>
          <p:cNvSpPr txBox="1"/>
          <p:nvPr/>
        </p:nvSpPr>
        <p:spPr>
          <a:xfrm>
            <a:off x="251520" y="1193797"/>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zh-CN" sz="2000" dirty="0"/>
              <a:t>（二）具体环境分析</a:t>
            </a:r>
            <a:r>
              <a:rPr lang="zh-CN" altLang="zh-CN" sz="2000" dirty="0" smtClean="0"/>
              <a:t>方法</a:t>
            </a:r>
            <a:r>
              <a:rPr lang="en-US" altLang="zh-CN" sz="2000" dirty="0" smtClean="0"/>
              <a:t>——</a:t>
            </a:r>
            <a:r>
              <a:rPr lang="zh-CN" altLang="en-US" sz="2000" dirty="0" smtClean="0"/>
              <a:t>波特五力模型</a:t>
            </a:r>
            <a:endParaRPr lang="zh-CN" altLang="zh-CN" sz="2000" dirty="0"/>
          </a:p>
        </p:txBody>
      </p:sp>
      <p:sp>
        <p:nvSpPr>
          <p:cNvPr id="8" name="内容占位符 2"/>
          <p:cNvSpPr txBox="1">
            <a:spLocks/>
          </p:cNvSpPr>
          <p:nvPr/>
        </p:nvSpPr>
        <p:spPr>
          <a:xfrm>
            <a:off x="634685" y="5327244"/>
            <a:ext cx="7886700" cy="1008111"/>
          </a:xfrm>
          <a:prstGeom prst="rect">
            <a:avLst/>
          </a:prstGeom>
        </p:spPr>
        <p:txBody>
          <a:bodyPr>
            <a:norm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10000"/>
              </a:lnSpc>
              <a:spcBef>
                <a:spcPct val="0"/>
              </a:spcBef>
              <a:buFontTx/>
              <a:buNone/>
            </a:pPr>
            <a:r>
              <a:rPr lang="zh-CN" altLang="en-US" sz="1800" dirty="0"/>
              <a:t>对行业内部要分析主要竞争者的基本情况、对本企业构成威胁的原因以及分析竞争对手的发展动向。</a:t>
            </a:r>
          </a:p>
        </p:txBody>
      </p:sp>
      <p:pic>
        <p:nvPicPr>
          <p:cNvPr id="4098" name="Picture 2" descr="https://ss0.bdstatic.com/70cFvHSh_Q1YnxGkpoWK1HF6hhy/it/u=2259022396,2794134342&amp;fm=26&amp;gp=0.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452687" y="2602273"/>
            <a:ext cx="4238625" cy="26289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4191253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3"/>
          <p:cNvGrpSpPr>
            <a:grpSpLocks/>
          </p:cNvGrpSpPr>
          <p:nvPr/>
        </p:nvGrpSpPr>
        <p:grpSpPr bwMode="auto">
          <a:xfrm>
            <a:off x="755650" y="5429264"/>
            <a:ext cx="5688013" cy="576000"/>
            <a:chOff x="567" y="1389"/>
            <a:chExt cx="4400" cy="453"/>
          </a:xfrm>
        </p:grpSpPr>
        <p:sp>
          <p:nvSpPr>
            <p:cNvPr id="215044" name="AutoShape 4"/>
            <p:cNvSpPr>
              <a:spLocks noChangeArrowheads="1"/>
            </p:cNvSpPr>
            <p:nvPr/>
          </p:nvSpPr>
          <p:spPr bwMode="auto">
            <a:xfrm>
              <a:off x="567" y="1389"/>
              <a:ext cx="725" cy="453"/>
            </a:xfrm>
            <a:prstGeom prst="roundRect">
              <a:avLst>
                <a:gd name="adj" fmla="val 16667"/>
              </a:avLst>
            </a:prstGeom>
            <a:solidFill>
              <a:srgbClr val="FFFF00"/>
            </a:solidFill>
            <a:ln w="9525" algn="ctr">
              <a:noFill/>
              <a:round/>
              <a:headEnd/>
              <a:tailEnd/>
            </a:ln>
            <a:effectLst>
              <a:outerShdw dist="35921" dir="2700000" algn="ctr" rotWithShape="0">
                <a:schemeClr val="bg2"/>
              </a:outerShdw>
            </a:effectLst>
          </p:spPr>
          <p:txBody>
            <a:bodyPr wrap="none" anchor="ctr"/>
            <a:lstStyle/>
            <a:p>
              <a:pPr algn="ctr">
                <a:defRPr/>
              </a:pPr>
              <a:r>
                <a:rPr kumimoji="1" lang="en-US" altLang="zh-CN" sz="2000" b="1">
                  <a:solidFill>
                    <a:srgbClr val="0000FF"/>
                  </a:solidFill>
                  <a:latin typeface="Times New Roman" pitchFamily="18" charset="0"/>
                </a:rPr>
                <a:t>T</a:t>
              </a:r>
            </a:p>
          </p:txBody>
        </p:sp>
        <p:sp>
          <p:nvSpPr>
            <p:cNvPr id="215045" name="Rectangle 5"/>
            <p:cNvSpPr>
              <a:spLocks noChangeArrowheads="1"/>
            </p:cNvSpPr>
            <p:nvPr/>
          </p:nvSpPr>
          <p:spPr bwMode="auto">
            <a:xfrm>
              <a:off x="1973" y="1389"/>
              <a:ext cx="2994" cy="453"/>
            </a:xfrm>
            <a:prstGeom prst="rect">
              <a:avLst/>
            </a:prstGeom>
            <a:solidFill>
              <a:schemeClr val="accent2"/>
            </a:solidFill>
            <a:ln w="9525" algn="ctr">
              <a:noFill/>
              <a:miter lim="800000"/>
              <a:headEnd/>
              <a:tailEnd/>
            </a:ln>
            <a:effectLst>
              <a:outerShdw dist="35921" dir="2700000" algn="ctr" rotWithShape="0">
                <a:schemeClr val="bg2"/>
              </a:outerShdw>
            </a:effectLst>
          </p:spPr>
          <p:txBody>
            <a:bodyPr wrap="none" anchor="ctr"/>
            <a:lstStyle/>
            <a:p>
              <a:pPr>
                <a:defRPr/>
              </a:pPr>
              <a:r>
                <a:rPr kumimoji="1" lang="zh-CN" altLang="en-US" sz="2000" b="1">
                  <a:latin typeface="Times New Roman" pitchFamily="18" charset="0"/>
                </a:rPr>
                <a:t> </a:t>
              </a:r>
              <a:r>
                <a:rPr kumimoji="1" lang="en-US" altLang="zh-CN" sz="2000" b="1">
                  <a:latin typeface="Times New Roman" pitchFamily="18" charset="0"/>
                </a:rPr>
                <a:t>Threats     </a:t>
              </a:r>
              <a:r>
                <a:rPr kumimoji="1" lang="zh-CN" altLang="en-US" sz="2000" b="1">
                  <a:latin typeface="Times New Roman" pitchFamily="18" charset="0"/>
                </a:rPr>
                <a:t>威胁</a:t>
              </a:r>
            </a:p>
          </p:txBody>
        </p:sp>
        <p:sp>
          <p:nvSpPr>
            <p:cNvPr id="23577" name="Line 6"/>
            <p:cNvSpPr>
              <a:spLocks noChangeShapeType="1"/>
            </p:cNvSpPr>
            <p:nvPr/>
          </p:nvSpPr>
          <p:spPr bwMode="auto">
            <a:xfrm>
              <a:off x="1292" y="1616"/>
              <a:ext cx="681" cy="0"/>
            </a:xfrm>
            <a:prstGeom prst="line">
              <a:avLst/>
            </a:prstGeom>
            <a:noFill/>
            <a:ln w="19050">
              <a:solidFill>
                <a:schemeClr val="tx1"/>
              </a:solidFill>
              <a:round/>
              <a:headEnd/>
              <a:tailEnd/>
            </a:ln>
          </p:spPr>
          <p:txBody>
            <a:bodyPr wrap="none" anchor="ctr"/>
            <a:lstStyle/>
            <a:p>
              <a:endParaRPr lang="zh-CN" altLang="en-US" sz="2000"/>
            </a:p>
          </p:txBody>
        </p:sp>
      </p:grpSp>
      <p:grpSp>
        <p:nvGrpSpPr>
          <p:cNvPr id="3" name="Group 7"/>
          <p:cNvGrpSpPr>
            <a:grpSpLocks/>
          </p:cNvGrpSpPr>
          <p:nvPr/>
        </p:nvGrpSpPr>
        <p:grpSpPr bwMode="auto">
          <a:xfrm>
            <a:off x="785786" y="4559321"/>
            <a:ext cx="5688013" cy="576000"/>
            <a:chOff x="567" y="1389"/>
            <a:chExt cx="4400" cy="453"/>
          </a:xfrm>
        </p:grpSpPr>
        <p:sp>
          <p:nvSpPr>
            <p:cNvPr id="215048" name="AutoShape 8"/>
            <p:cNvSpPr>
              <a:spLocks noChangeArrowheads="1"/>
            </p:cNvSpPr>
            <p:nvPr/>
          </p:nvSpPr>
          <p:spPr bwMode="auto">
            <a:xfrm>
              <a:off x="567" y="1389"/>
              <a:ext cx="725" cy="453"/>
            </a:xfrm>
            <a:prstGeom prst="roundRect">
              <a:avLst>
                <a:gd name="adj" fmla="val 16667"/>
              </a:avLst>
            </a:prstGeom>
            <a:solidFill>
              <a:srgbClr val="FFFF00"/>
            </a:solidFill>
            <a:ln w="9525" algn="ctr">
              <a:noFill/>
              <a:round/>
              <a:headEnd/>
              <a:tailEnd/>
            </a:ln>
            <a:effectLst>
              <a:outerShdw dist="35921" dir="2700000" algn="ctr" rotWithShape="0">
                <a:schemeClr val="bg2"/>
              </a:outerShdw>
            </a:effectLst>
          </p:spPr>
          <p:txBody>
            <a:bodyPr wrap="none" anchor="ctr"/>
            <a:lstStyle/>
            <a:p>
              <a:pPr algn="ctr">
                <a:defRPr/>
              </a:pPr>
              <a:r>
                <a:rPr kumimoji="1" lang="en-US" altLang="zh-CN" sz="2000" b="1">
                  <a:solidFill>
                    <a:srgbClr val="0000FF"/>
                  </a:solidFill>
                  <a:latin typeface="Times New Roman" pitchFamily="18" charset="0"/>
                </a:rPr>
                <a:t>0</a:t>
              </a:r>
            </a:p>
          </p:txBody>
        </p:sp>
        <p:sp>
          <p:nvSpPr>
            <p:cNvPr id="215049" name="Rectangle 9"/>
            <p:cNvSpPr>
              <a:spLocks noChangeArrowheads="1"/>
            </p:cNvSpPr>
            <p:nvPr/>
          </p:nvSpPr>
          <p:spPr bwMode="auto">
            <a:xfrm>
              <a:off x="1973" y="1389"/>
              <a:ext cx="2994" cy="453"/>
            </a:xfrm>
            <a:prstGeom prst="rect">
              <a:avLst/>
            </a:prstGeom>
            <a:solidFill>
              <a:schemeClr val="accent2"/>
            </a:solidFill>
            <a:ln w="9525" algn="ctr">
              <a:noFill/>
              <a:miter lim="800000"/>
              <a:headEnd/>
              <a:tailEnd/>
            </a:ln>
            <a:effectLst>
              <a:outerShdw dist="35921" dir="2700000" algn="ctr" rotWithShape="0">
                <a:schemeClr val="bg2"/>
              </a:outerShdw>
            </a:effectLst>
          </p:spPr>
          <p:txBody>
            <a:bodyPr wrap="none" anchor="ctr"/>
            <a:lstStyle/>
            <a:p>
              <a:pPr>
                <a:defRPr/>
              </a:pPr>
              <a:r>
                <a:rPr kumimoji="1" lang="zh-CN" altLang="en-US" sz="2000" b="1">
                  <a:latin typeface="Times New Roman" pitchFamily="18" charset="0"/>
                </a:rPr>
                <a:t> </a:t>
              </a:r>
              <a:r>
                <a:rPr kumimoji="1" lang="en-US" altLang="zh-CN" sz="2000" b="1">
                  <a:latin typeface="Times New Roman" pitchFamily="18" charset="0"/>
                </a:rPr>
                <a:t>Opportunity </a:t>
              </a:r>
              <a:r>
                <a:rPr kumimoji="1" lang="zh-CN" altLang="en-US" sz="2000" b="1">
                  <a:latin typeface="Times New Roman" pitchFamily="18" charset="0"/>
                </a:rPr>
                <a:t>机会</a:t>
              </a:r>
            </a:p>
          </p:txBody>
        </p:sp>
        <p:sp>
          <p:nvSpPr>
            <p:cNvPr id="23574" name="Line 10"/>
            <p:cNvSpPr>
              <a:spLocks noChangeShapeType="1"/>
            </p:cNvSpPr>
            <p:nvPr/>
          </p:nvSpPr>
          <p:spPr bwMode="auto">
            <a:xfrm>
              <a:off x="1292" y="1616"/>
              <a:ext cx="681" cy="0"/>
            </a:xfrm>
            <a:prstGeom prst="line">
              <a:avLst/>
            </a:prstGeom>
            <a:noFill/>
            <a:ln w="19050">
              <a:solidFill>
                <a:schemeClr val="tx1"/>
              </a:solidFill>
              <a:round/>
              <a:headEnd/>
              <a:tailEnd/>
            </a:ln>
          </p:spPr>
          <p:txBody>
            <a:bodyPr wrap="none" anchor="ctr"/>
            <a:lstStyle/>
            <a:p>
              <a:endParaRPr lang="zh-CN" altLang="en-US" sz="2000"/>
            </a:p>
          </p:txBody>
        </p:sp>
      </p:grpSp>
      <p:grpSp>
        <p:nvGrpSpPr>
          <p:cNvPr id="4" name="Group 11"/>
          <p:cNvGrpSpPr>
            <a:grpSpLocks/>
          </p:cNvGrpSpPr>
          <p:nvPr/>
        </p:nvGrpSpPr>
        <p:grpSpPr bwMode="auto">
          <a:xfrm>
            <a:off x="785786" y="3710256"/>
            <a:ext cx="5688013" cy="576000"/>
            <a:chOff x="567" y="1389"/>
            <a:chExt cx="4400" cy="453"/>
          </a:xfrm>
        </p:grpSpPr>
        <p:sp>
          <p:nvSpPr>
            <p:cNvPr id="215052" name="AutoShape 12"/>
            <p:cNvSpPr>
              <a:spLocks noChangeArrowheads="1"/>
            </p:cNvSpPr>
            <p:nvPr/>
          </p:nvSpPr>
          <p:spPr bwMode="auto">
            <a:xfrm>
              <a:off x="567" y="1389"/>
              <a:ext cx="725" cy="453"/>
            </a:xfrm>
            <a:prstGeom prst="roundRect">
              <a:avLst>
                <a:gd name="adj" fmla="val 16667"/>
              </a:avLst>
            </a:prstGeom>
            <a:solidFill>
              <a:srgbClr val="FFFF00"/>
            </a:solidFill>
            <a:ln w="9525" algn="ctr">
              <a:noFill/>
              <a:round/>
              <a:headEnd/>
              <a:tailEnd/>
            </a:ln>
            <a:effectLst>
              <a:outerShdw dist="35921" dir="2700000" algn="ctr" rotWithShape="0">
                <a:schemeClr val="bg2"/>
              </a:outerShdw>
            </a:effectLst>
          </p:spPr>
          <p:txBody>
            <a:bodyPr wrap="none" anchor="ctr"/>
            <a:lstStyle/>
            <a:p>
              <a:pPr algn="ctr">
                <a:defRPr/>
              </a:pPr>
              <a:r>
                <a:rPr kumimoji="1" lang="en-US" altLang="zh-CN" sz="2000" b="1">
                  <a:solidFill>
                    <a:srgbClr val="0000FF"/>
                  </a:solidFill>
                  <a:latin typeface="Times New Roman" pitchFamily="18" charset="0"/>
                </a:rPr>
                <a:t>W</a:t>
              </a:r>
            </a:p>
          </p:txBody>
        </p:sp>
        <p:sp>
          <p:nvSpPr>
            <p:cNvPr id="215053" name="Rectangle 13"/>
            <p:cNvSpPr>
              <a:spLocks noChangeArrowheads="1"/>
            </p:cNvSpPr>
            <p:nvPr/>
          </p:nvSpPr>
          <p:spPr bwMode="auto">
            <a:xfrm>
              <a:off x="1973" y="1389"/>
              <a:ext cx="2994" cy="453"/>
            </a:xfrm>
            <a:prstGeom prst="rect">
              <a:avLst/>
            </a:prstGeom>
            <a:solidFill>
              <a:schemeClr val="accent2"/>
            </a:solidFill>
            <a:ln w="9525" algn="ctr">
              <a:noFill/>
              <a:miter lim="800000"/>
              <a:headEnd/>
              <a:tailEnd/>
            </a:ln>
            <a:effectLst>
              <a:outerShdw dist="35921" dir="2700000" algn="ctr" rotWithShape="0">
                <a:schemeClr val="bg2"/>
              </a:outerShdw>
            </a:effectLst>
          </p:spPr>
          <p:txBody>
            <a:bodyPr wrap="none" anchor="ctr"/>
            <a:lstStyle/>
            <a:p>
              <a:pPr>
                <a:defRPr/>
              </a:pPr>
              <a:r>
                <a:rPr kumimoji="1" lang="zh-CN" altLang="en-US" sz="2000" b="1">
                  <a:latin typeface="Times New Roman" pitchFamily="18" charset="0"/>
                </a:rPr>
                <a:t> </a:t>
              </a:r>
              <a:r>
                <a:rPr kumimoji="1" lang="en-US" altLang="zh-CN" sz="2000" b="1">
                  <a:latin typeface="Times New Roman" pitchFamily="18" charset="0"/>
                </a:rPr>
                <a:t>Weakness    </a:t>
              </a:r>
              <a:r>
                <a:rPr kumimoji="1" lang="zh-CN" altLang="en-US" sz="2000" b="1">
                  <a:latin typeface="Times New Roman" pitchFamily="18" charset="0"/>
                </a:rPr>
                <a:t>竞争劣势</a:t>
              </a:r>
            </a:p>
          </p:txBody>
        </p:sp>
        <p:sp>
          <p:nvSpPr>
            <p:cNvPr id="23571" name="Line 14"/>
            <p:cNvSpPr>
              <a:spLocks noChangeShapeType="1"/>
            </p:cNvSpPr>
            <p:nvPr/>
          </p:nvSpPr>
          <p:spPr bwMode="auto">
            <a:xfrm>
              <a:off x="1292" y="1616"/>
              <a:ext cx="681" cy="0"/>
            </a:xfrm>
            <a:prstGeom prst="line">
              <a:avLst/>
            </a:prstGeom>
            <a:noFill/>
            <a:ln w="19050">
              <a:solidFill>
                <a:schemeClr val="tx1"/>
              </a:solidFill>
              <a:round/>
              <a:headEnd/>
              <a:tailEnd/>
            </a:ln>
          </p:spPr>
          <p:txBody>
            <a:bodyPr wrap="none" anchor="ctr"/>
            <a:lstStyle/>
            <a:p>
              <a:endParaRPr lang="zh-CN" altLang="en-US" sz="2000"/>
            </a:p>
          </p:txBody>
        </p:sp>
      </p:grpSp>
      <p:grpSp>
        <p:nvGrpSpPr>
          <p:cNvPr id="5" name="Group 15"/>
          <p:cNvGrpSpPr>
            <a:grpSpLocks/>
          </p:cNvGrpSpPr>
          <p:nvPr/>
        </p:nvGrpSpPr>
        <p:grpSpPr bwMode="auto">
          <a:xfrm>
            <a:off x="785786" y="2870708"/>
            <a:ext cx="5688013" cy="576000"/>
            <a:chOff x="567" y="1389"/>
            <a:chExt cx="4400" cy="453"/>
          </a:xfrm>
        </p:grpSpPr>
        <p:sp>
          <p:nvSpPr>
            <p:cNvPr id="215056" name="AutoShape 16"/>
            <p:cNvSpPr>
              <a:spLocks noChangeArrowheads="1"/>
            </p:cNvSpPr>
            <p:nvPr/>
          </p:nvSpPr>
          <p:spPr bwMode="auto">
            <a:xfrm>
              <a:off x="567" y="1389"/>
              <a:ext cx="725" cy="453"/>
            </a:xfrm>
            <a:prstGeom prst="roundRect">
              <a:avLst>
                <a:gd name="adj" fmla="val 16667"/>
              </a:avLst>
            </a:prstGeom>
            <a:solidFill>
              <a:srgbClr val="FFFF00"/>
            </a:solidFill>
            <a:ln w="9525" algn="ctr">
              <a:noFill/>
              <a:round/>
              <a:headEnd/>
              <a:tailEnd/>
            </a:ln>
            <a:effectLst>
              <a:outerShdw dist="35921" dir="2700000" algn="ctr" rotWithShape="0">
                <a:schemeClr val="bg2"/>
              </a:outerShdw>
            </a:effectLst>
          </p:spPr>
          <p:txBody>
            <a:bodyPr wrap="none" anchor="ctr"/>
            <a:lstStyle/>
            <a:p>
              <a:pPr algn="ctr">
                <a:defRPr/>
              </a:pPr>
              <a:r>
                <a:rPr kumimoji="1" lang="en-US" altLang="zh-CN" sz="2000" b="1" dirty="0">
                  <a:solidFill>
                    <a:srgbClr val="0000FF"/>
                  </a:solidFill>
                  <a:latin typeface="Times New Roman" pitchFamily="18" charset="0"/>
                </a:rPr>
                <a:t>S</a:t>
              </a:r>
            </a:p>
          </p:txBody>
        </p:sp>
        <p:sp>
          <p:nvSpPr>
            <p:cNvPr id="215057" name="Rectangle 17"/>
            <p:cNvSpPr>
              <a:spLocks noChangeArrowheads="1"/>
            </p:cNvSpPr>
            <p:nvPr/>
          </p:nvSpPr>
          <p:spPr bwMode="auto">
            <a:xfrm>
              <a:off x="1973" y="1389"/>
              <a:ext cx="2994" cy="453"/>
            </a:xfrm>
            <a:prstGeom prst="rect">
              <a:avLst/>
            </a:prstGeom>
            <a:solidFill>
              <a:schemeClr val="accent2"/>
            </a:solidFill>
            <a:ln w="9525" algn="ctr">
              <a:noFill/>
              <a:miter lim="800000"/>
              <a:headEnd/>
              <a:tailEnd/>
            </a:ln>
            <a:effectLst>
              <a:outerShdw dist="35921" dir="2700000" algn="ctr" rotWithShape="0">
                <a:schemeClr val="bg2"/>
              </a:outerShdw>
            </a:effectLst>
          </p:spPr>
          <p:txBody>
            <a:bodyPr wrap="none" anchor="ctr"/>
            <a:lstStyle/>
            <a:p>
              <a:pPr>
                <a:defRPr/>
              </a:pPr>
              <a:r>
                <a:rPr kumimoji="1" lang="zh-CN" altLang="en-US" sz="2000" b="1" dirty="0">
                  <a:latin typeface="Times New Roman" pitchFamily="18" charset="0"/>
                </a:rPr>
                <a:t> </a:t>
              </a:r>
              <a:r>
                <a:rPr kumimoji="1" lang="en-US" altLang="zh-CN" sz="2000" b="1" dirty="0">
                  <a:latin typeface="Times New Roman" pitchFamily="18" charset="0"/>
                </a:rPr>
                <a:t>Strength    </a:t>
              </a:r>
              <a:r>
                <a:rPr kumimoji="1" lang="zh-CN" altLang="en-US" sz="2000" b="1" dirty="0">
                  <a:latin typeface="Times New Roman" pitchFamily="18" charset="0"/>
                </a:rPr>
                <a:t>竞争优势</a:t>
              </a:r>
            </a:p>
          </p:txBody>
        </p:sp>
        <p:sp>
          <p:nvSpPr>
            <p:cNvPr id="23568" name="Line 18"/>
            <p:cNvSpPr>
              <a:spLocks noChangeShapeType="1"/>
            </p:cNvSpPr>
            <p:nvPr/>
          </p:nvSpPr>
          <p:spPr bwMode="auto">
            <a:xfrm>
              <a:off x="1292" y="1616"/>
              <a:ext cx="681" cy="0"/>
            </a:xfrm>
            <a:prstGeom prst="line">
              <a:avLst/>
            </a:prstGeom>
            <a:noFill/>
            <a:ln w="19050">
              <a:solidFill>
                <a:schemeClr val="tx1"/>
              </a:solidFill>
              <a:round/>
              <a:headEnd/>
              <a:tailEnd/>
            </a:ln>
          </p:spPr>
          <p:txBody>
            <a:bodyPr wrap="none" anchor="ctr"/>
            <a:lstStyle/>
            <a:p>
              <a:endParaRPr lang="zh-CN" altLang="en-US" sz="2000"/>
            </a:p>
          </p:txBody>
        </p:sp>
      </p:grpSp>
      <p:sp>
        <p:nvSpPr>
          <p:cNvPr id="23561" name="AutoShape 19"/>
          <p:cNvSpPr>
            <a:spLocks/>
          </p:cNvSpPr>
          <p:nvPr/>
        </p:nvSpPr>
        <p:spPr bwMode="auto">
          <a:xfrm>
            <a:off x="6443663" y="3089518"/>
            <a:ext cx="358775" cy="1044000"/>
          </a:xfrm>
          <a:prstGeom prst="rightBrace">
            <a:avLst>
              <a:gd name="adj1" fmla="val 28429"/>
              <a:gd name="adj2" fmla="val 50000"/>
            </a:avLst>
          </a:prstGeom>
          <a:noFill/>
          <a:ln w="28575">
            <a:solidFill>
              <a:schemeClr val="hlink"/>
            </a:solidFill>
            <a:round/>
            <a:headEnd/>
            <a:tailEnd/>
          </a:ln>
        </p:spPr>
        <p:txBody>
          <a:bodyPr wrap="none" anchor="ctr"/>
          <a:lstStyle/>
          <a:p>
            <a:endParaRPr lang="zh-CN" altLang="en-US"/>
          </a:p>
        </p:txBody>
      </p:sp>
      <p:sp>
        <p:nvSpPr>
          <p:cNvPr id="23562" name="AutoShape 20"/>
          <p:cNvSpPr>
            <a:spLocks/>
          </p:cNvSpPr>
          <p:nvPr/>
        </p:nvSpPr>
        <p:spPr bwMode="auto">
          <a:xfrm>
            <a:off x="6429388" y="4705367"/>
            <a:ext cx="358775" cy="1044000"/>
          </a:xfrm>
          <a:prstGeom prst="rightBrace">
            <a:avLst>
              <a:gd name="adj1" fmla="val 28429"/>
              <a:gd name="adj2" fmla="val 50000"/>
            </a:avLst>
          </a:prstGeom>
          <a:noFill/>
          <a:ln w="28575">
            <a:solidFill>
              <a:schemeClr val="hlink"/>
            </a:solidFill>
            <a:round/>
            <a:headEnd/>
            <a:tailEnd/>
          </a:ln>
        </p:spPr>
        <p:txBody>
          <a:bodyPr wrap="none" anchor="ctr"/>
          <a:lstStyle/>
          <a:p>
            <a:endParaRPr lang="zh-CN" altLang="en-US"/>
          </a:p>
        </p:txBody>
      </p:sp>
      <p:sp>
        <p:nvSpPr>
          <p:cNvPr id="23563" name="AutoShape 21"/>
          <p:cNvSpPr>
            <a:spLocks noChangeArrowheads="1"/>
          </p:cNvSpPr>
          <p:nvPr/>
        </p:nvSpPr>
        <p:spPr bwMode="auto">
          <a:xfrm>
            <a:off x="6877050" y="3303832"/>
            <a:ext cx="1944688" cy="576000"/>
          </a:xfrm>
          <a:prstGeom prst="roundRect">
            <a:avLst>
              <a:gd name="adj" fmla="val 16667"/>
            </a:avLst>
          </a:prstGeom>
          <a:solidFill>
            <a:srgbClr val="0000FF"/>
          </a:solidFill>
          <a:ln w="9525" algn="ctr">
            <a:noFill/>
            <a:round/>
            <a:headEnd/>
            <a:tailEnd/>
          </a:ln>
        </p:spPr>
        <p:txBody>
          <a:bodyPr wrap="none" anchor="ctr"/>
          <a:lstStyle/>
          <a:p>
            <a:pPr algn="ctr"/>
            <a:r>
              <a:rPr kumimoji="1" lang="zh-CN" altLang="en-US" sz="2000" b="1" dirty="0">
                <a:solidFill>
                  <a:schemeClr val="bg1"/>
                </a:solidFill>
                <a:latin typeface="Times New Roman" pitchFamily="18" charset="0"/>
              </a:rPr>
              <a:t>企业内部因素</a:t>
            </a:r>
          </a:p>
        </p:txBody>
      </p:sp>
      <p:sp>
        <p:nvSpPr>
          <p:cNvPr id="23564" name="AutoShape 22"/>
          <p:cNvSpPr>
            <a:spLocks noChangeArrowheads="1"/>
          </p:cNvSpPr>
          <p:nvPr/>
        </p:nvSpPr>
        <p:spPr bwMode="auto">
          <a:xfrm>
            <a:off x="6875463" y="4929198"/>
            <a:ext cx="1944687" cy="576000"/>
          </a:xfrm>
          <a:prstGeom prst="roundRect">
            <a:avLst>
              <a:gd name="adj" fmla="val 16667"/>
            </a:avLst>
          </a:prstGeom>
          <a:solidFill>
            <a:srgbClr val="FF0000"/>
          </a:solidFill>
          <a:ln w="9525" algn="ctr">
            <a:noFill/>
            <a:round/>
            <a:headEnd/>
            <a:tailEnd/>
          </a:ln>
        </p:spPr>
        <p:txBody>
          <a:bodyPr wrap="none" anchor="ctr"/>
          <a:lstStyle/>
          <a:p>
            <a:pPr algn="ctr"/>
            <a:r>
              <a:rPr kumimoji="1" lang="zh-CN" altLang="en-US" sz="2000" b="1">
                <a:solidFill>
                  <a:schemeClr val="bg1"/>
                </a:solidFill>
                <a:latin typeface="Times New Roman" pitchFamily="18" charset="0"/>
              </a:rPr>
              <a:t>企业外部因素</a:t>
            </a:r>
          </a:p>
        </p:txBody>
      </p:sp>
      <p:sp>
        <p:nvSpPr>
          <p:cNvPr id="26"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二、环境分析的常用方法</a:t>
            </a:r>
            <a:endParaRPr lang="zh-CN" altLang="en-US" sz="3200" dirty="0"/>
          </a:p>
        </p:txBody>
      </p:sp>
      <p:sp>
        <p:nvSpPr>
          <p:cNvPr id="27" name="标题 1"/>
          <p:cNvSpPr txBox="1"/>
          <p:nvPr/>
        </p:nvSpPr>
        <p:spPr>
          <a:xfrm>
            <a:off x="251520" y="1193797"/>
            <a:ext cx="6912768" cy="4492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zh-CN" sz="2000" dirty="0"/>
              <a:t>（三）内外部环境综合分析</a:t>
            </a:r>
            <a:r>
              <a:rPr lang="zh-CN" altLang="zh-CN" sz="2000" dirty="0" smtClean="0"/>
              <a:t>方法</a:t>
            </a:r>
            <a:r>
              <a:rPr lang="en-US" altLang="zh-CN" sz="2000" dirty="0" smtClean="0"/>
              <a:t>——SWOT</a:t>
            </a:r>
            <a:r>
              <a:rPr lang="zh-CN" altLang="en-US" sz="2000" dirty="0" smtClean="0"/>
              <a:t>分析法</a:t>
            </a:r>
            <a:endParaRPr lang="zh-CN" altLang="en-US" sz="2000" dirty="0"/>
          </a:p>
        </p:txBody>
      </p:sp>
      <p:sp>
        <p:nvSpPr>
          <p:cNvPr id="28" name="内容占位符 2"/>
          <p:cNvSpPr txBox="1">
            <a:spLocks/>
          </p:cNvSpPr>
          <p:nvPr/>
        </p:nvSpPr>
        <p:spPr>
          <a:xfrm>
            <a:off x="642910" y="1643050"/>
            <a:ext cx="7886700" cy="922026"/>
          </a:xfrm>
          <a:prstGeom prst="rect">
            <a:avLst/>
          </a:prstGeom>
        </p:spPr>
        <p:txBody>
          <a:bodyPr>
            <a:norm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20000"/>
              </a:lnSpc>
              <a:spcBef>
                <a:spcPct val="0"/>
              </a:spcBef>
              <a:buFontTx/>
              <a:buNone/>
            </a:pPr>
            <a:r>
              <a:rPr lang="en-US" altLang="zh-CN" sz="1800" dirty="0">
                <a:latin typeface="微软雅黑" panose="020B0503020204020204" pitchFamily="34" charset="-122"/>
                <a:ea typeface="微软雅黑" panose="020B0503020204020204" pitchFamily="34" charset="-122"/>
              </a:rPr>
              <a:t>SWOT </a:t>
            </a:r>
            <a:r>
              <a:rPr lang="zh-CN" altLang="en-US" sz="1800" dirty="0">
                <a:latin typeface="微软雅黑" panose="020B0503020204020204" pitchFamily="34" charset="-122"/>
                <a:ea typeface="微软雅黑" panose="020B0503020204020204" pitchFamily="34" charset="-122"/>
              </a:rPr>
              <a:t>分析是最常用的内外部环境综合分析技术，是由哈佛大学的安德鲁斯等人提出的一种分析方法。</a:t>
            </a:r>
            <a:endParaRPr lang="zh-CN" altLang="en-US" sz="1800" dirty="0"/>
          </a:p>
        </p:txBody>
      </p:sp>
    </p:spTree>
  </p:cSld>
  <p:clrMapOvr>
    <a:masterClrMapping/>
  </p:clrMapOvr>
  <p:transition>
    <p:blinds/>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6067" name="AutoShape 3"/>
          <p:cNvSpPr>
            <a:spLocks noChangeArrowheads="1"/>
          </p:cNvSpPr>
          <p:nvPr/>
        </p:nvSpPr>
        <p:spPr bwMode="auto">
          <a:xfrm>
            <a:off x="6477000" y="1543043"/>
            <a:ext cx="2006600" cy="957263"/>
          </a:xfrm>
          <a:prstGeom prst="roundRect">
            <a:avLst>
              <a:gd name="adj" fmla="val 16667"/>
            </a:avLst>
          </a:prstGeom>
          <a:solidFill>
            <a:srgbClr val="0000FF"/>
          </a:solidFill>
          <a:ln w="9525" algn="ctr">
            <a:noFill/>
            <a:round/>
            <a:headEnd/>
            <a:tailEnd/>
          </a:ln>
          <a:effectLst>
            <a:outerShdw dist="35921" dir="2700000" algn="ctr" rotWithShape="0">
              <a:schemeClr val="bg2"/>
            </a:outerShdw>
          </a:effectLst>
        </p:spPr>
        <p:txBody>
          <a:bodyPr wrap="none" anchor="ctr"/>
          <a:lstStyle/>
          <a:p>
            <a:pPr algn="ctr">
              <a:defRPr/>
            </a:pPr>
            <a:r>
              <a:rPr kumimoji="1" lang="zh-CN" altLang="en-US" sz="2000" b="1">
                <a:solidFill>
                  <a:schemeClr val="bg1"/>
                </a:solidFill>
                <a:effectLst>
                  <a:outerShdw blurRad="38100" dist="38100" dir="2700000" algn="tl">
                    <a:srgbClr val="000000"/>
                  </a:outerShdw>
                </a:effectLst>
                <a:latin typeface="Times New Roman" pitchFamily="18" charset="0"/>
              </a:rPr>
              <a:t>企业战略</a:t>
            </a:r>
          </a:p>
        </p:txBody>
      </p:sp>
      <p:sp>
        <p:nvSpPr>
          <p:cNvPr id="216068" name="AutoShape 4"/>
          <p:cNvSpPr>
            <a:spLocks noChangeArrowheads="1"/>
          </p:cNvSpPr>
          <p:nvPr/>
        </p:nvSpPr>
        <p:spPr bwMode="auto">
          <a:xfrm>
            <a:off x="3549650" y="1500181"/>
            <a:ext cx="2008188" cy="955675"/>
          </a:xfrm>
          <a:prstGeom prst="roundRect">
            <a:avLst>
              <a:gd name="adj" fmla="val 16667"/>
            </a:avLst>
          </a:prstGeom>
          <a:solidFill>
            <a:schemeClr val="accent1"/>
          </a:solidFill>
          <a:ln w="9525" algn="ctr">
            <a:noFill/>
            <a:round/>
            <a:headEnd/>
            <a:tailEnd/>
          </a:ln>
          <a:effectLst>
            <a:outerShdw dist="35921" dir="2700000" algn="ctr" rotWithShape="0">
              <a:schemeClr val="bg2"/>
            </a:outerShdw>
          </a:effectLst>
        </p:spPr>
        <p:txBody>
          <a:bodyPr wrap="none" anchor="ctr"/>
          <a:lstStyle/>
          <a:p>
            <a:pPr algn="ctr">
              <a:defRPr/>
            </a:pPr>
            <a:r>
              <a:rPr kumimoji="1" lang="zh-CN" altLang="en-US" sz="2000" b="1">
                <a:solidFill>
                  <a:schemeClr val="bg1"/>
                </a:solidFill>
                <a:effectLst>
                  <a:outerShdw blurRad="38100" dist="38100" dir="2700000" algn="tl">
                    <a:srgbClr val="000000"/>
                  </a:outerShdw>
                </a:effectLst>
                <a:latin typeface="Times New Roman" pitchFamily="18" charset="0"/>
              </a:rPr>
              <a:t>企 业</a:t>
            </a:r>
          </a:p>
          <a:p>
            <a:pPr algn="ctr">
              <a:defRPr/>
            </a:pPr>
            <a:r>
              <a:rPr kumimoji="1" lang="zh-CN" altLang="en-US" sz="2000" b="1">
                <a:solidFill>
                  <a:schemeClr val="bg1"/>
                </a:solidFill>
                <a:effectLst>
                  <a:outerShdw blurRad="38100" dist="38100" dir="2700000" algn="tl">
                    <a:srgbClr val="000000"/>
                  </a:outerShdw>
                </a:effectLst>
                <a:latin typeface="Times New Roman" pitchFamily="18" charset="0"/>
              </a:rPr>
              <a:t>外部环境</a:t>
            </a:r>
          </a:p>
          <a:p>
            <a:pPr algn="ctr">
              <a:defRPr/>
            </a:pPr>
            <a:r>
              <a:rPr kumimoji="1" lang="zh-CN" altLang="en-US" sz="2000" b="1">
                <a:solidFill>
                  <a:schemeClr val="bg1"/>
                </a:solidFill>
                <a:effectLst>
                  <a:outerShdw blurRad="38100" dist="38100" dir="2700000" algn="tl">
                    <a:srgbClr val="000000"/>
                  </a:outerShdw>
                </a:effectLst>
                <a:latin typeface="Times New Roman" pitchFamily="18" charset="0"/>
              </a:rPr>
              <a:t>（</a:t>
            </a:r>
            <a:r>
              <a:rPr kumimoji="1" lang="en-US" altLang="zh-CN" sz="2000" b="1">
                <a:solidFill>
                  <a:schemeClr val="bg1"/>
                </a:solidFill>
                <a:effectLst>
                  <a:outerShdw blurRad="38100" dist="38100" dir="2700000" algn="tl">
                    <a:srgbClr val="000000"/>
                  </a:outerShdw>
                </a:effectLst>
                <a:latin typeface="Times New Roman" pitchFamily="18" charset="0"/>
              </a:rPr>
              <a:t>OT</a:t>
            </a:r>
            <a:r>
              <a:rPr kumimoji="1" lang="zh-CN" altLang="en-US" sz="2000" b="1">
                <a:solidFill>
                  <a:schemeClr val="bg1"/>
                </a:solidFill>
                <a:effectLst>
                  <a:outerShdw blurRad="38100" dist="38100" dir="2700000" algn="tl">
                    <a:srgbClr val="000000"/>
                  </a:outerShdw>
                </a:effectLst>
                <a:latin typeface="Times New Roman" pitchFamily="18" charset="0"/>
              </a:rPr>
              <a:t>）</a:t>
            </a:r>
          </a:p>
        </p:txBody>
      </p:sp>
      <p:sp>
        <p:nvSpPr>
          <p:cNvPr id="216069" name="AutoShape 5"/>
          <p:cNvSpPr>
            <a:spLocks noChangeArrowheads="1"/>
          </p:cNvSpPr>
          <p:nvPr/>
        </p:nvSpPr>
        <p:spPr bwMode="auto">
          <a:xfrm>
            <a:off x="914400" y="1463668"/>
            <a:ext cx="2006600" cy="992188"/>
          </a:xfrm>
          <a:prstGeom prst="roundRect">
            <a:avLst>
              <a:gd name="adj" fmla="val 16667"/>
            </a:avLst>
          </a:prstGeom>
          <a:solidFill>
            <a:schemeClr val="tx2"/>
          </a:solidFill>
          <a:ln w="9525" algn="ctr">
            <a:noFill/>
            <a:round/>
            <a:headEnd/>
            <a:tailEnd/>
          </a:ln>
          <a:effectLst/>
        </p:spPr>
        <p:txBody>
          <a:bodyPr wrap="none" anchor="ctr"/>
          <a:lstStyle/>
          <a:p>
            <a:pPr algn="ctr">
              <a:defRPr/>
            </a:pPr>
            <a:r>
              <a:rPr kumimoji="1" lang="zh-CN" altLang="en-US" sz="2000" b="1">
                <a:solidFill>
                  <a:schemeClr val="bg1"/>
                </a:solidFill>
                <a:effectLst>
                  <a:outerShdw blurRad="38100" dist="38100" dir="2700000" algn="tl">
                    <a:srgbClr val="000000"/>
                  </a:outerShdw>
                </a:effectLst>
                <a:latin typeface="Times New Roman" pitchFamily="18" charset="0"/>
              </a:rPr>
              <a:t>企 业</a:t>
            </a:r>
          </a:p>
          <a:p>
            <a:pPr algn="ctr">
              <a:defRPr/>
            </a:pPr>
            <a:r>
              <a:rPr kumimoji="1" lang="zh-CN" altLang="en-US" sz="2000" b="1">
                <a:solidFill>
                  <a:schemeClr val="bg1"/>
                </a:solidFill>
                <a:effectLst>
                  <a:outerShdw blurRad="38100" dist="38100" dir="2700000" algn="tl">
                    <a:srgbClr val="000000"/>
                  </a:outerShdw>
                </a:effectLst>
                <a:latin typeface="Times New Roman" pitchFamily="18" charset="0"/>
              </a:rPr>
              <a:t>内部资源</a:t>
            </a:r>
            <a:br>
              <a:rPr kumimoji="1" lang="zh-CN" altLang="en-US" sz="2000" b="1">
                <a:solidFill>
                  <a:schemeClr val="bg1"/>
                </a:solidFill>
                <a:effectLst>
                  <a:outerShdw blurRad="38100" dist="38100" dir="2700000" algn="tl">
                    <a:srgbClr val="000000"/>
                  </a:outerShdw>
                </a:effectLst>
                <a:latin typeface="Times New Roman" pitchFamily="18" charset="0"/>
              </a:rPr>
            </a:br>
            <a:r>
              <a:rPr kumimoji="1" lang="zh-CN" altLang="en-US" sz="2000" b="1">
                <a:solidFill>
                  <a:schemeClr val="bg1"/>
                </a:solidFill>
                <a:effectLst>
                  <a:outerShdw blurRad="38100" dist="38100" dir="2700000" algn="tl">
                    <a:srgbClr val="000000"/>
                  </a:outerShdw>
                </a:effectLst>
                <a:latin typeface="Times New Roman" pitchFamily="18" charset="0"/>
              </a:rPr>
              <a:t>（</a:t>
            </a:r>
            <a:r>
              <a:rPr kumimoji="1" lang="en-US" altLang="zh-CN" sz="2000" b="1">
                <a:solidFill>
                  <a:schemeClr val="bg1"/>
                </a:solidFill>
                <a:effectLst>
                  <a:outerShdw blurRad="38100" dist="38100" dir="2700000" algn="tl">
                    <a:srgbClr val="000000"/>
                  </a:outerShdw>
                </a:effectLst>
                <a:latin typeface="Times New Roman" pitchFamily="18" charset="0"/>
              </a:rPr>
              <a:t>SW</a:t>
            </a:r>
            <a:r>
              <a:rPr kumimoji="1" lang="zh-CN" altLang="en-US" sz="2000" b="1">
                <a:solidFill>
                  <a:schemeClr val="bg1"/>
                </a:solidFill>
                <a:effectLst>
                  <a:outerShdw blurRad="38100" dist="38100" dir="2700000" algn="tl">
                    <a:srgbClr val="000000"/>
                  </a:outerShdw>
                </a:effectLst>
                <a:latin typeface="Times New Roman" pitchFamily="18" charset="0"/>
              </a:rPr>
              <a:t>）</a:t>
            </a:r>
          </a:p>
        </p:txBody>
      </p:sp>
      <p:grpSp>
        <p:nvGrpSpPr>
          <p:cNvPr id="2" name="Group 6"/>
          <p:cNvGrpSpPr>
            <a:grpSpLocks/>
          </p:cNvGrpSpPr>
          <p:nvPr/>
        </p:nvGrpSpPr>
        <p:grpSpPr bwMode="auto">
          <a:xfrm>
            <a:off x="3048000" y="1847843"/>
            <a:ext cx="376238" cy="355600"/>
            <a:chOff x="1519" y="3294"/>
            <a:chExt cx="272" cy="273"/>
          </a:xfrm>
        </p:grpSpPr>
        <p:sp>
          <p:nvSpPr>
            <p:cNvPr id="24605" name="Line 7"/>
            <p:cNvSpPr>
              <a:spLocks noChangeShapeType="1"/>
            </p:cNvSpPr>
            <p:nvPr/>
          </p:nvSpPr>
          <p:spPr bwMode="auto">
            <a:xfrm>
              <a:off x="1519" y="3430"/>
              <a:ext cx="272" cy="0"/>
            </a:xfrm>
            <a:prstGeom prst="line">
              <a:avLst/>
            </a:prstGeom>
            <a:noFill/>
            <a:ln w="38100">
              <a:solidFill>
                <a:schemeClr val="tx2"/>
              </a:solidFill>
              <a:round/>
              <a:headEnd/>
              <a:tailEnd/>
            </a:ln>
          </p:spPr>
          <p:txBody>
            <a:bodyPr wrap="none" anchor="ctr"/>
            <a:lstStyle/>
            <a:p>
              <a:endParaRPr lang="zh-CN" altLang="en-US"/>
            </a:p>
          </p:txBody>
        </p:sp>
        <p:sp>
          <p:nvSpPr>
            <p:cNvPr id="24606" name="Line 8"/>
            <p:cNvSpPr>
              <a:spLocks noChangeShapeType="1"/>
            </p:cNvSpPr>
            <p:nvPr/>
          </p:nvSpPr>
          <p:spPr bwMode="auto">
            <a:xfrm>
              <a:off x="1655" y="3294"/>
              <a:ext cx="0" cy="273"/>
            </a:xfrm>
            <a:prstGeom prst="line">
              <a:avLst/>
            </a:prstGeom>
            <a:noFill/>
            <a:ln w="38100">
              <a:solidFill>
                <a:schemeClr val="tx1"/>
              </a:solidFill>
              <a:round/>
              <a:headEnd/>
              <a:tailEnd/>
            </a:ln>
          </p:spPr>
          <p:txBody>
            <a:bodyPr wrap="none" anchor="ctr"/>
            <a:lstStyle/>
            <a:p>
              <a:endParaRPr lang="zh-CN" altLang="en-US"/>
            </a:p>
          </p:txBody>
        </p:sp>
      </p:grpSp>
      <p:sp>
        <p:nvSpPr>
          <p:cNvPr id="24584" name="Line 9"/>
          <p:cNvSpPr>
            <a:spLocks noChangeShapeType="1"/>
          </p:cNvSpPr>
          <p:nvPr/>
        </p:nvSpPr>
        <p:spPr bwMode="auto">
          <a:xfrm>
            <a:off x="5791200" y="1924043"/>
            <a:ext cx="377825" cy="0"/>
          </a:xfrm>
          <a:prstGeom prst="line">
            <a:avLst/>
          </a:prstGeom>
          <a:noFill/>
          <a:ln w="28575">
            <a:solidFill>
              <a:schemeClr val="tx2"/>
            </a:solidFill>
            <a:round/>
            <a:headEnd/>
            <a:tailEnd/>
          </a:ln>
        </p:spPr>
        <p:txBody>
          <a:bodyPr wrap="none" anchor="ctr"/>
          <a:lstStyle/>
          <a:p>
            <a:endParaRPr lang="zh-CN" altLang="en-US"/>
          </a:p>
        </p:txBody>
      </p:sp>
      <p:sp>
        <p:nvSpPr>
          <p:cNvPr id="24585" name="Line 10"/>
          <p:cNvSpPr>
            <a:spLocks noChangeShapeType="1"/>
          </p:cNvSpPr>
          <p:nvPr/>
        </p:nvSpPr>
        <p:spPr bwMode="auto">
          <a:xfrm>
            <a:off x="5791200" y="2076443"/>
            <a:ext cx="377825" cy="0"/>
          </a:xfrm>
          <a:prstGeom prst="line">
            <a:avLst/>
          </a:prstGeom>
          <a:noFill/>
          <a:ln w="28575">
            <a:solidFill>
              <a:schemeClr val="tx2"/>
            </a:solidFill>
            <a:round/>
            <a:headEnd/>
            <a:tailEnd/>
          </a:ln>
        </p:spPr>
        <p:txBody>
          <a:bodyPr wrap="none" anchor="ctr"/>
          <a:lstStyle/>
          <a:p>
            <a:endParaRPr lang="zh-CN" altLang="en-US"/>
          </a:p>
        </p:txBody>
      </p:sp>
      <p:sp>
        <p:nvSpPr>
          <p:cNvPr id="216075" name="Rectangle 11"/>
          <p:cNvSpPr>
            <a:spLocks noChangeArrowheads="1"/>
          </p:cNvSpPr>
          <p:nvPr/>
        </p:nvSpPr>
        <p:spPr bwMode="auto">
          <a:xfrm>
            <a:off x="5638800" y="1543043"/>
            <a:ext cx="685800" cy="304800"/>
          </a:xfrm>
          <a:prstGeom prst="rect">
            <a:avLst/>
          </a:prstGeom>
          <a:solidFill>
            <a:srgbClr val="FFFF00"/>
          </a:solidFill>
          <a:ln w="9525" algn="ctr">
            <a:noFill/>
            <a:miter lim="800000"/>
            <a:headEnd/>
            <a:tailEnd/>
          </a:ln>
          <a:effectLst>
            <a:outerShdw dist="35921" dir="2700000" algn="ctr" rotWithShape="0">
              <a:schemeClr val="bg2"/>
            </a:outerShdw>
          </a:effectLst>
        </p:spPr>
        <p:txBody>
          <a:bodyPr wrap="none" anchor="ctr"/>
          <a:lstStyle/>
          <a:p>
            <a:pPr algn="ctr">
              <a:defRPr/>
            </a:pPr>
            <a:r>
              <a:rPr kumimoji="1" lang="zh-CN" altLang="en-US" sz="1600" b="1">
                <a:solidFill>
                  <a:schemeClr val="hlink"/>
                </a:solidFill>
                <a:latin typeface="Times New Roman" pitchFamily="18" charset="0"/>
              </a:rPr>
              <a:t>决定</a:t>
            </a:r>
          </a:p>
        </p:txBody>
      </p:sp>
      <p:graphicFrame>
        <p:nvGraphicFramePr>
          <p:cNvPr id="216097" name="Group 33"/>
          <p:cNvGraphicFramePr>
            <a:graphicFrameLocks noGrp="1"/>
          </p:cNvGraphicFramePr>
          <p:nvPr/>
        </p:nvGraphicFramePr>
        <p:xfrm>
          <a:off x="381000" y="2771795"/>
          <a:ext cx="8382000" cy="3443287"/>
        </p:xfrm>
        <a:graphic>
          <a:graphicData uri="http://schemas.openxmlformats.org/drawingml/2006/table">
            <a:tbl>
              <a:tblPr/>
              <a:tblGrid>
                <a:gridCol w="1554163"/>
                <a:gridCol w="3451225"/>
                <a:gridCol w="3376612"/>
              </a:tblGrid>
              <a:tr h="944512">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5000"/>
                        <a:buFont typeface="Wingdings" pitchFamily="2" charset="2"/>
                        <a:buNone/>
                        <a:tabLst/>
                      </a:pPr>
                      <a:r>
                        <a:rPr kumimoji="0" lang="zh-CN" altLang="en-US" sz="2400" b="1" i="0" u="none" strike="noStrike" cap="none" normalizeH="0" baseline="0" dirty="0" smtClean="0">
                          <a:ln>
                            <a:noFill/>
                          </a:ln>
                          <a:solidFill>
                            <a:srgbClr val="0000CC"/>
                          </a:solidFill>
                          <a:effectLst/>
                          <a:latin typeface="Times New Roman" pitchFamily="18" charset="0"/>
                          <a:ea typeface="楷体_GB2312" pitchFamily="49" charset="-122"/>
                        </a:rPr>
                        <a:t>项目</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5000"/>
                        <a:buFont typeface="Wingdings" pitchFamily="2" charset="2"/>
                        <a:buNone/>
                        <a:tabLst/>
                      </a:pPr>
                      <a:r>
                        <a:rPr kumimoji="0" lang="zh-CN" altLang="en-US" sz="2400" b="1" i="0" u="none" strike="noStrike" cap="none" normalizeH="0" baseline="0" dirty="0" smtClean="0">
                          <a:ln>
                            <a:noFill/>
                          </a:ln>
                          <a:solidFill>
                            <a:srgbClr val="0000CC"/>
                          </a:solidFill>
                          <a:effectLst/>
                          <a:latin typeface="Times New Roman" pitchFamily="18" charset="0"/>
                          <a:ea typeface="楷体_GB2312" pitchFamily="49" charset="-122"/>
                        </a:rPr>
                        <a:t>优势（</a:t>
                      </a:r>
                      <a:r>
                        <a:rPr kumimoji="0" lang="en-US" altLang="zh-CN" sz="2400" b="1" i="0" u="none" strike="noStrike" cap="none" normalizeH="0" baseline="0" dirty="0" smtClean="0">
                          <a:ln>
                            <a:noFill/>
                          </a:ln>
                          <a:solidFill>
                            <a:srgbClr val="0000CC"/>
                          </a:solidFill>
                          <a:effectLst/>
                          <a:latin typeface="Times New Roman" pitchFamily="18" charset="0"/>
                          <a:ea typeface="楷体_GB2312" pitchFamily="49" charset="-122"/>
                        </a:rPr>
                        <a:t>S</a:t>
                      </a:r>
                      <a:r>
                        <a:rPr kumimoji="0" lang="zh-CN" altLang="en-US" sz="2400" b="1" i="0" u="none" strike="noStrike" cap="none" normalizeH="0" baseline="0" dirty="0" smtClean="0">
                          <a:ln>
                            <a:noFill/>
                          </a:ln>
                          <a:solidFill>
                            <a:srgbClr val="0000CC"/>
                          </a:solidFill>
                          <a:effectLst/>
                          <a:latin typeface="Times New Roman" pitchFamily="18" charset="0"/>
                          <a:ea typeface="楷体_GB2312" pitchFamily="49" charset="-122"/>
                        </a:rPr>
                        <a:t>）</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5000"/>
                        <a:buFont typeface="Wingdings" pitchFamily="2" charset="2"/>
                        <a:buNone/>
                        <a:tabLst/>
                      </a:pPr>
                      <a:r>
                        <a:rPr kumimoji="0" lang="zh-CN" altLang="en-US" sz="2400" b="1" i="0" u="none" strike="noStrike" cap="none" normalizeH="0" baseline="0" dirty="0" smtClean="0">
                          <a:ln>
                            <a:noFill/>
                          </a:ln>
                          <a:solidFill>
                            <a:srgbClr val="0000CC"/>
                          </a:solidFill>
                          <a:effectLst/>
                          <a:latin typeface="Times New Roman" pitchFamily="18" charset="0"/>
                          <a:ea typeface="楷体_GB2312" pitchFamily="49" charset="-122"/>
                        </a:rPr>
                        <a:t>劣势（</a:t>
                      </a:r>
                      <a:r>
                        <a:rPr kumimoji="0" lang="en-US" altLang="zh-CN" sz="2400" b="1" i="0" u="none" strike="noStrike" cap="none" normalizeH="0" baseline="0" dirty="0" smtClean="0">
                          <a:ln>
                            <a:noFill/>
                          </a:ln>
                          <a:solidFill>
                            <a:srgbClr val="0000CC"/>
                          </a:solidFill>
                          <a:effectLst/>
                          <a:latin typeface="Times New Roman" pitchFamily="18" charset="0"/>
                          <a:ea typeface="楷体_GB2312" pitchFamily="49" charset="-122"/>
                        </a:rPr>
                        <a:t>W</a:t>
                      </a:r>
                      <a:r>
                        <a:rPr kumimoji="0" lang="zh-CN" altLang="en-US" sz="2400" b="1" i="0" u="none" strike="noStrike" cap="none" normalizeH="0" baseline="0" dirty="0" smtClean="0">
                          <a:ln>
                            <a:noFill/>
                          </a:ln>
                          <a:solidFill>
                            <a:srgbClr val="0000CC"/>
                          </a:solidFill>
                          <a:effectLst/>
                          <a:latin typeface="Times New Roman" pitchFamily="18" charset="0"/>
                          <a:ea typeface="楷体_GB2312" pitchFamily="49" charset="-122"/>
                        </a:rPr>
                        <a:t>）</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4789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5000"/>
                        <a:buFont typeface="Wingdings" pitchFamily="2" charset="2"/>
                        <a:buNone/>
                        <a:tabLst/>
                      </a:pPr>
                      <a:r>
                        <a:rPr kumimoji="0" lang="zh-CN" altLang="en-US" sz="2400" b="1" i="0" u="none" strike="noStrike" cap="none" normalizeH="0" baseline="0" smtClean="0">
                          <a:ln>
                            <a:noFill/>
                          </a:ln>
                          <a:solidFill>
                            <a:srgbClr val="0000CC"/>
                          </a:solidFill>
                          <a:effectLst/>
                          <a:latin typeface="Times New Roman" pitchFamily="18" charset="0"/>
                          <a:ea typeface="楷体_GB2312" pitchFamily="49" charset="-122"/>
                        </a:rPr>
                        <a:t>机会（</a:t>
                      </a:r>
                      <a:r>
                        <a:rPr kumimoji="0" lang="en-US" altLang="zh-CN" sz="2400" b="1" i="0" u="none" strike="noStrike" cap="none" normalizeH="0" baseline="0" smtClean="0">
                          <a:ln>
                            <a:noFill/>
                          </a:ln>
                          <a:solidFill>
                            <a:srgbClr val="0000CC"/>
                          </a:solidFill>
                          <a:effectLst/>
                          <a:latin typeface="Times New Roman" pitchFamily="18" charset="0"/>
                          <a:ea typeface="楷体_GB2312" pitchFamily="49" charset="-122"/>
                        </a:rPr>
                        <a:t>O</a:t>
                      </a:r>
                      <a:r>
                        <a:rPr kumimoji="0" lang="zh-CN" altLang="en-US" sz="2400" b="1" i="0" u="none" strike="noStrike" cap="none" normalizeH="0" baseline="0" smtClean="0">
                          <a:ln>
                            <a:noFill/>
                          </a:ln>
                          <a:solidFill>
                            <a:srgbClr val="0000CC"/>
                          </a:solidFill>
                          <a:effectLst/>
                          <a:latin typeface="Times New Roman" pitchFamily="18" charset="0"/>
                          <a:ea typeface="楷体_GB2312" pitchFamily="49" charset="-122"/>
                        </a:rPr>
                        <a:t>）</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5000"/>
                        <a:buFont typeface="Wingdings" pitchFamily="2" charset="2"/>
                        <a:buNone/>
                        <a:tabLst/>
                      </a:pPr>
                      <a:r>
                        <a:rPr kumimoji="0" lang="zh-CN" altLang="en-US" sz="2000" b="0" i="0" u="none" strike="noStrike" cap="none" normalizeH="0" baseline="0" dirty="0" smtClean="0">
                          <a:ln>
                            <a:noFill/>
                          </a:ln>
                          <a:solidFill>
                            <a:schemeClr val="bg1"/>
                          </a:solidFill>
                          <a:effectLst/>
                          <a:latin typeface="Times New Roman" pitchFamily="18" charset="0"/>
                          <a:ea typeface="楷体_GB2312" pitchFamily="49" charset="-122"/>
                        </a:rPr>
                        <a:t>◆</a:t>
                      </a:r>
                      <a:r>
                        <a:rPr kumimoji="0" lang="en-US" altLang="zh-CN" sz="2000" b="0" i="0" u="none" strike="noStrike" cap="none" normalizeH="0" baseline="0" dirty="0" smtClean="0">
                          <a:ln>
                            <a:noFill/>
                          </a:ln>
                          <a:solidFill>
                            <a:schemeClr val="bg1"/>
                          </a:solidFill>
                          <a:effectLst/>
                          <a:latin typeface="Times New Roman" pitchFamily="18" charset="0"/>
                          <a:ea typeface="楷体_GB2312" pitchFamily="49" charset="-122"/>
                        </a:rPr>
                        <a:t>SO</a:t>
                      </a:r>
                      <a:r>
                        <a:rPr kumimoji="0" lang="zh-CN" altLang="en-US" sz="2000" b="0" i="0" u="none" strike="noStrike" cap="none" normalizeH="0" baseline="0" dirty="0" smtClean="0">
                          <a:ln>
                            <a:noFill/>
                          </a:ln>
                          <a:solidFill>
                            <a:schemeClr val="bg1"/>
                          </a:solidFill>
                          <a:effectLst/>
                          <a:latin typeface="Times New Roman" pitchFamily="18" charset="0"/>
                          <a:ea typeface="楷体_GB2312" pitchFamily="49" charset="-122"/>
                        </a:rPr>
                        <a:t>战略</a:t>
                      </a:r>
                      <a:r>
                        <a:rPr kumimoji="0" lang="en-US" altLang="zh-CN" sz="2000" b="0" i="0" u="none" strike="noStrike" cap="none" normalizeH="0" baseline="0" dirty="0" smtClean="0">
                          <a:ln>
                            <a:noFill/>
                          </a:ln>
                          <a:solidFill>
                            <a:schemeClr val="bg1"/>
                          </a:solidFill>
                          <a:effectLst/>
                          <a:latin typeface="Times New Roman" pitchFamily="18" charset="0"/>
                          <a:ea typeface="楷体_GB2312" pitchFamily="49" charset="-122"/>
                        </a:rPr>
                        <a:t>—</a:t>
                      </a:r>
                      <a:r>
                        <a:rPr kumimoji="0" lang="zh-CN" altLang="en-US" sz="2000" b="0" i="0" u="none" strike="noStrike" cap="none" normalizeH="0" baseline="0" dirty="0" smtClean="0">
                          <a:ln>
                            <a:noFill/>
                          </a:ln>
                          <a:solidFill>
                            <a:schemeClr val="bg1"/>
                          </a:solidFill>
                          <a:effectLst/>
                          <a:latin typeface="Times New Roman" pitchFamily="18" charset="0"/>
                          <a:ea typeface="楷体_GB2312" pitchFamily="49" charset="-122"/>
                        </a:rPr>
                        <a:t>增长性战略</a:t>
                      </a:r>
                    </a:p>
                    <a:p>
                      <a:pPr marL="0" marR="0" lvl="0" indent="0" algn="ctr" defTabSz="914400" rtl="0" eaLnBrk="1" fontAlgn="base" latinLnBrk="0" hangingPunct="1">
                        <a:lnSpc>
                          <a:spcPct val="100000"/>
                        </a:lnSpc>
                        <a:spcBef>
                          <a:spcPct val="20000"/>
                        </a:spcBef>
                        <a:spcAft>
                          <a:spcPct val="0"/>
                        </a:spcAft>
                        <a:buClr>
                          <a:schemeClr val="hlink"/>
                        </a:buClr>
                        <a:buSzPct val="85000"/>
                        <a:buFont typeface="Wingdings" pitchFamily="2" charset="2"/>
                        <a:buNone/>
                        <a:tabLst/>
                      </a:pPr>
                      <a:r>
                        <a:rPr kumimoji="0" lang="zh-CN" altLang="en-US" sz="1400" b="0" i="0" u="none" strike="noStrike" cap="none" normalizeH="0" baseline="0" dirty="0" smtClean="0">
                          <a:ln>
                            <a:noFill/>
                          </a:ln>
                          <a:solidFill>
                            <a:schemeClr val="bg1"/>
                          </a:solidFill>
                          <a:effectLst/>
                          <a:latin typeface="Times New Roman" pitchFamily="18" charset="0"/>
                          <a:ea typeface="楷体_GB2312" pitchFamily="49" charset="-122"/>
                        </a:rPr>
                        <a:t>（进攻策略，最大限度地利用机会）</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5000"/>
                        <a:buFont typeface="Wingdings" pitchFamily="2" charset="2"/>
                        <a:buNone/>
                        <a:tabLst/>
                      </a:pPr>
                      <a:r>
                        <a:rPr kumimoji="0" lang="zh-CN" altLang="en-US" sz="2000" b="0" i="0" u="none" strike="noStrike" cap="none" normalizeH="0" baseline="0" smtClean="0">
                          <a:ln>
                            <a:noFill/>
                          </a:ln>
                          <a:solidFill>
                            <a:schemeClr val="bg1"/>
                          </a:solidFill>
                          <a:effectLst/>
                          <a:latin typeface="Times New Roman" pitchFamily="18" charset="0"/>
                          <a:ea typeface="楷体_GB2312" pitchFamily="49" charset="-122"/>
                        </a:rPr>
                        <a:t>◆</a:t>
                      </a:r>
                      <a:r>
                        <a:rPr kumimoji="0" lang="en-US" altLang="zh-CN" sz="2000" b="0" i="0" u="none" strike="noStrike" cap="none" normalizeH="0" baseline="0" smtClean="0">
                          <a:ln>
                            <a:noFill/>
                          </a:ln>
                          <a:solidFill>
                            <a:schemeClr val="bg1"/>
                          </a:solidFill>
                          <a:effectLst/>
                          <a:latin typeface="Times New Roman" pitchFamily="18" charset="0"/>
                          <a:ea typeface="楷体_GB2312" pitchFamily="49" charset="-122"/>
                        </a:rPr>
                        <a:t>WO</a:t>
                      </a:r>
                      <a:r>
                        <a:rPr kumimoji="0" lang="zh-CN" altLang="en-US" sz="2000" b="0" i="0" u="none" strike="noStrike" cap="none" normalizeH="0" baseline="0" smtClean="0">
                          <a:ln>
                            <a:noFill/>
                          </a:ln>
                          <a:solidFill>
                            <a:schemeClr val="bg1"/>
                          </a:solidFill>
                          <a:effectLst/>
                          <a:latin typeface="Times New Roman" pitchFamily="18" charset="0"/>
                          <a:ea typeface="楷体_GB2312" pitchFamily="49" charset="-122"/>
                        </a:rPr>
                        <a:t>战略</a:t>
                      </a:r>
                      <a:r>
                        <a:rPr kumimoji="0" lang="en-US" altLang="zh-CN" sz="2000" b="0" i="0" u="none" strike="noStrike" cap="none" normalizeH="0" baseline="0" smtClean="0">
                          <a:ln>
                            <a:noFill/>
                          </a:ln>
                          <a:solidFill>
                            <a:schemeClr val="bg1"/>
                          </a:solidFill>
                          <a:effectLst/>
                          <a:latin typeface="Times New Roman" pitchFamily="18" charset="0"/>
                          <a:ea typeface="楷体_GB2312" pitchFamily="49" charset="-122"/>
                        </a:rPr>
                        <a:t>—</a:t>
                      </a:r>
                      <a:r>
                        <a:rPr kumimoji="0" lang="zh-CN" altLang="en-US" sz="2000" b="0" i="0" u="none" strike="noStrike" cap="none" normalizeH="0" baseline="0" smtClean="0">
                          <a:ln>
                            <a:noFill/>
                          </a:ln>
                          <a:solidFill>
                            <a:schemeClr val="bg1"/>
                          </a:solidFill>
                          <a:effectLst/>
                          <a:latin typeface="Times New Roman" pitchFamily="18" charset="0"/>
                          <a:ea typeface="楷体_GB2312" pitchFamily="49" charset="-122"/>
                        </a:rPr>
                        <a:t>扭转型战略</a:t>
                      </a:r>
                      <a:endParaRPr kumimoji="0" lang="zh-CN" altLang="en-US" sz="1600" b="0" i="0" u="none" strike="noStrike" cap="none" normalizeH="0" baseline="0" smtClean="0">
                        <a:ln>
                          <a:noFill/>
                        </a:ln>
                        <a:solidFill>
                          <a:schemeClr val="bg1"/>
                        </a:solidFill>
                        <a:effectLst/>
                        <a:latin typeface="Times New Roman" pitchFamily="18" charset="0"/>
                        <a:ea typeface="楷体_GB2312" pitchFamily="49" charset="-122"/>
                      </a:endParaRPr>
                    </a:p>
                    <a:p>
                      <a:pPr marL="0" marR="0" lvl="0" indent="0" algn="ctr" defTabSz="914400" rtl="0" eaLnBrk="1" fontAlgn="base" latinLnBrk="0" hangingPunct="1">
                        <a:lnSpc>
                          <a:spcPct val="100000"/>
                        </a:lnSpc>
                        <a:spcBef>
                          <a:spcPct val="20000"/>
                        </a:spcBef>
                        <a:spcAft>
                          <a:spcPct val="0"/>
                        </a:spcAft>
                        <a:buClr>
                          <a:schemeClr val="hlink"/>
                        </a:buClr>
                        <a:buSzPct val="85000"/>
                        <a:buFont typeface="Wingdings" pitchFamily="2" charset="2"/>
                        <a:buNone/>
                        <a:tabLst/>
                      </a:pPr>
                      <a:r>
                        <a:rPr kumimoji="0" lang="zh-CN" altLang="en-US" sz="1600" b="0" i="0" u="none" strike="noStrike" cap="none" normalizeH="0" baseline="0" smtClean="0">
                          <a:ln>
                            <a:noFill/>
                          </a:ln>
                          <a:solidFill>
                            <a:schemeClr val="bg1"/>
                          </a:solidFill>
                          <a:effectLst/>
                          <a:latin typeface="Times New Roman" pitchFamily="18" charset="0"/>
                          <a:ea typeface="楷体_GB2312" pitchFamily="49" charset="-122"/>
                        </a:rPr>
                        <a:t>（调整策略，战略转型）</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33CC"/>
                    </a:solidFill>
                  </a:tcPr>
                </a:tc>
              </a:tr>
              <a:tr h="1250882">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5000"/>
                        <a:buFont typeface="Wingdings" pitchFamily="2" charset="2"/>
                        <a:buNone/>
                        <a:tabLst/>
                      </a:pPr>
                      <a:r>
                        <a:rPr kumimoji="0" lang="zh-CN" altLang="en-US" sz="2400" b="1" i="0" u="none" strike="noStrike" cap="none" normalizeH="0" baseline="0" smtClean="0">
                          <a:ln>
                            <a:noFill/>
                          </a:ln>
                          <a:solidFill>
                            <a:srgbClr val="0000CC"/>
                          </a:solidFill>
                          <a:effectLst/>
                          <a:latin typeface="Times New Roman" pitchFamily="18" charset="0"/>
                          <a:ea typeface="楷体_GB2312" pitchFamily="49" charset="-122"/>
                        </a:rPr>
                        <a:t>威胁（</a:t>
                      </a:r>
                      <a:r>
                        <a:rPr kumimoji="0" lang="en-US" altLang="zh-CN" sz="2400" b="1" i="0" u="none" strike="noStrike" cap="none" normalizeH="0" baseline="0" smtClean="0">
                          <a:ln>
                            <a:noFill/>
                          </a:ln>
                          <a:solidFill>
                            <a:srgbClr val="0000CC"/>
                          </a:solidFill>
                          <a:effectLst/>
                          <a:latin typeface="Times New Roman" pitchFamily="18" charset="0"/>
                          <a:ea typeface="楷体_GB2312" pitchFamily="49" charset="-122"/>
                        </a:rPr>
                        <a:t>T</a:t>
                      </a:r>
                      <a:r>
                        <a:rPr kumimoji="0" lang="zh-CN" altLang="en-US" sz="2400" b="1" i="0" u="none" strike="noStrike" cap="none" normalizeH="0" baseline="0" smtClean="0">
                          <a:ln>
                            <a:noFill/>
                          </a:ln>
                          <a:solidFill>
                            <a:srgbClr val="0000CC"/>
                          </a:solidFill>
                          <a:effectLst/>
                          <a:latin typeface="Times New Roman" pitchFamily="18" charset="0"/>
                          <a:ea typeface="楷体_GB2312" pitchFamily="49" charset="-122"/>
                        </a:rPr>
                        <a:t>）</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5000"/>
                        <a:buFont typeface="Wingdings" pitchFamily="2" charset="2"/>
                        <a:buNone/>
                        <a:tabLst/>
                      </a:pPr>
                      <a:r>
                        <a:rPr kumimoji="0" lang="zh-CN" altLang="en-US" sz="2000" b="0" i="0" u="none" strike="noStrike" cap="none" normalizeH="0" baseline="0" smtClean="0">
                          <a:ln>
                            <a:noFill/>
                          </a:ln>
                          <a:solidFill>
                            <a:schemeClr val="bg1"/>
                          </a:solidFill>
                          <a:effectLst/>
                          <a:latin typeface="Times New Roman" pitchFamily="18" charset="0"/>
                          <a:ea typeface="楷体_GB2312" pitchFamily="49" charset="-122"/>
                        </a:rPr>
                        <a:t>◆</a:t>
                      </a:r>
                      <a:r>
                        <a:rPr kumimoji="0" lang="en-US" altLang="zh-CN" sz="2000" b="0" i="0" u="none" strike="noStrike" cap="none" normalizeH="0" baseline="0" smtClean="0">
                          <a:ln>
                            <a:noFill/>
                          </a:ln>
                          <a:solidFill>
                            <a:schemeClr val="bg1"/>
                          </a:solidFill>
                          <a:effectLst/>
                          <a:latin typeface="Times New Roman" pitchFamily="18" charset="0"/>
                          <a:ea typeface="楷体_GB2312" pitchFamily="49" charset="-122"/>
                        </a:rPr>
                        <a:t>ST</a:t>
                      </a:r>
                      <a:r>
                        <a:rPr kumimoji="0" lang="zh-CN" altLang="en-US" sz="2000" b="0" i="0" u="none" strike="noStrike" cap="none" normalizeH="0" baseline="0" smtClean="0">
                          <a:ln>
                            <a:noFill/>
                          </a:ln>
                          <a:solidFill>
                            <a:schemeClr val="bg1"/>
                          </a:solidFill>
                          <a:effectLst/>
                          <a:latin typeface="Times New Roman" pitchFamily="18" charset="0"/>
                          <a:ea typeface="楷体_GB2312" pitchFamily="49" charset="-122"/>
                        </a:rPr>
                        <a:t>战略</a:t>
                      </a:r>
                      <a:r>
                        <a:rPr kumimoji="0" lang="en-US" altLang="zh-CN" sz="2000" b="0" i="0" u="none" strike="noStrike" cap="none" normalizeH="0" baseline="0" smtClean="0">
                          <a:ln>
                            <a:noFill/>
                          </a:ln>
                          <a:solidFill>
                            <a:schemeClr val="bg1"/>
                          </a:solidFill>
                          <a:effectLst/>
                          <a:latin typeface="Times New Roman" pitchFamily="18" charset="0"/>
                          <a:ea typeface="楷体_GB2312" pitchFamily="49" charset="-122"/>
                        </a:rPr>
                        <a:t>—</a:t>
                      </a:r>
                      <a:r>
                        <a:rPr kumimoji="0" lang="zh-CN" altLang="en-US" sz="2000" b="0" i="0" u="none" strike="noStrike" cap="none" normalizeH="0" baseline="0" smtClean="0">
                          <a:ln>
                            <a:noFill/>
                          </a:ln>
                          <a:solidFill>
                            <a:schemeClr val="bg1"/>
                          </a:solidFill>
                          <a:effectLst/>
                          <a:latin typeface="Times New Roman" pitchFamily="18" charset="0"/>
                          <a:ea typeface="楷体_GB2312" pitchFamily="49" charset="-122"/>
                        </a:rPr>
                        <a:t>多种经营战略</a:t>
                      </a:r>
                    </a:p>
                    <a:p>
                      <a:pPr marL="0" marR="0" lvl="0" indent="0" algn="ctr" defTabSz="914400" rtl="0" eaLnBrk="1" fontAlgn="base" latinLnBrk="0" hangingPunct="1">
                        <a:lnSpc>
                          <a:spcPct val="100000"/>
                        </a:lnSpc>
                        <a:spcBef>
                          <a:spcPct val="20000"/>
                        </a:spcBef>
                        <a:spcAft>
                          <a:spcPct val="0"/>
                        </a:spcAft>
                        <a:buClr>
                          <a:schemeClr val="hlink"/>
                        </a:buClr>
                        <a:buSzPct val="85000"/>
                        <a:buFont typeface="Wingdings" pitchFamily="2" charset="2"/>
                        <a:buNone/>
                        <a:tabLst/>
                      </a:pPr>
                      <a:r>
                        <a:rPr kumimoji="0" lang="zh-CN" altLang="en-US" sz="1600" b="0" i="0" u="none" strike="noStrike" cap="none" normalizeH="0" baseline="0" smtClean="0">
                          <a:ln>
                            <a:noFill/>
                          </a:ln>
                          <a:solidFill>
                            <a:schemeClr val="bg1"/>
                          </a:solidFill>
                          <a:effectLst/>
                          <a:latin typeface="Times New Roman" pitchFamily="18" charset="0"/>
                          <a:ea typeface="楷体_GB2312" pitchFamily="49" charset="-122"/>
                        </a:rPr>
                        <a:t>（调整策略，多种经营）</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5000"/>
                        <a:buFont typeface="Wingdings" pitchFamily="2" charset="2"/>
                        <a:buNone/>
                        <a:tabLst/>
                      </a:pPr>
                      <a:r>
                        <a:rPr kumimoji="0" lang="zh-CN" altLang="en-US" sz="2000" b="0" i="0" u="none" strike="noStrike" cap="none" normalizeH="0" baseline="0" dirty="0" smtClean="0">
                          <a:ln>
                            <a:noFill/>
                          </a:ln>
                          <a:solidFill>
                            <a:schemeClr val="bg1"/>
                          </a:solidFill>
                          <a:effectLst/>
                          <a:latin typeface="Times New Roman" pitchFamily="18" charset="0"/>
                          <a:ea typeface="楷体_GB2312" pitchFamily="49" charset="-122"/>
                        </a:rPr>
                        <a:t>◆</a:t>
                      </a:r>
                      <a:r>
                        <a:rPr kumimoji="0" lang="en-US" altLang="zh-CN" sz="2000" b="0" i="0" u="none" strike="noStrike" cap="none" normalizeH="0" baseline="0" dirty="0" smtClean="0">
                          <a:ln>
                            <a:noFill/>
                          </a:ln>
                          <a:solidFill>
                            <a:schemeClr val="bg1"/>
                          </a:solidFill>
                          <a:effectLst/>
                          <a:latin typeface="Times New Roman" pitchFamily="18" charset="0"/>
                          <a:ea typeface="楷体_GB2312" pitchFamily="49" charset="-122"/>
                        </a:rPr>
                        <a:t>WT</a:t>
                      </a:r>
                      <a:r>
                        <a:rPr kumimoji="0" lang="zh-CN" altLang="en-US" sz="2000" b="0" i="0" u="none" strike="noStrike" cap="none" normalizeH="0" baseline="0" dirty="0" smtClean="0">
                          <a:ln>
                            <a:noFill/>
                          </a:ln>
                          <a:solidFill>
                            <a:schemeClr val="bg1"/>
                          </a:solidFill>
                          <a:effectLst/>
                          <a:latin typeface="Times New Roman" pitchFamily="18" charset="0"/>
                          <a:ea typeface="楷体_GB2312" pitchFamily="49" charset="-122"/>
                        </a:rPr>
                        <a:t>战略</a:t>
                      </a:r>
                      <a:r>
                        <a:rPr kumimoji="0" lang="en-US" altLang="zh-CN" sz="2000" b="0" i="0" u="none" strike="noStrike" cap="none" normalizeH="0" baseline="0" dirty="0" smtClean="0">
                          <a:ln>
                            <a:noFill/>
                          </a:ln>
                          <a:solidFill>
                            <a:schemeClr val="bg1"/>
                          </a:solidFill>
                          <a:effectLst/>
                          <a:latin typeface="Times New Roman" pitchFamily="18" charset="0"/>
                          <a:ea typeface="楷体_GB2312" pitchFamily="49" charset="-122"/>
                        </a:rPr>
                        <a:t>—</a:t>
                      </a:r>
                      <a:r>
                        <a:rPr kumimoji="0" lang="zh-CN" altLang="en-US" sz="2000" b="0" i="0" u="none" strike="noStrike" cap="none" normalizeH="0" baseline="0" dirty="0" smtClean="0">
                          <a:ln>
                            <a:noFill/>
                          </a:ln>
                          <a:solidFill>
                            <a:schemeClr val="bg1"/>
                          </a:solidFill>
                          <a:effectLst/>
                          <a:latin typeface="Times New Roman" pitchFamily="18" charset="0"/>
                          <a:ea typeface="楷体_GB2312" pitchFamily="49" charset="-122"/>
                        </a:rPr>
                        <a:t>防御型战略</a:t>
                      </a:r>
                      <a:br>
                        <a:rPr kumimoji="0" lang="zh-CN" altLang="en-US" sz="2000" b="0" i="0" u="none" strike="noStrike" cap="none" normalizeH="0" baseline="0" dirty="0" smtClean="0">
                          <a:ln>
                            <a:noFill/>
                          </a:ln>
                          <a:solidFill>
                            <a:schemeClr val="bg1"/>
                          </a:solidFill>
                          <a:effectLst/>
                          <a:latin typeface="Times New Roman" pitchFamily="18" charset="0"/>
                          <a:ea typeface="楷体_GB2312" pitchFamily="49" charset="-122"/>
                        </a:rPr>
                      </a:br>
                      <a:r>
                        <a:rPr kumimoji="0" lang="zh-CN" altLang="en-US" sz="1600" b="0" i="0" u="none" strike="noStrike" cap="none" normalizeH="0" baseline="0" dirty="0" smtClean="0">
                          <a:ln>
                            <a:noFill/>
                          </a:ln>
                          <a:solidFill>
                            <a:schemeClr val="bg1"/>
                          </a:solidFill>
                          <a:effectLst/>
                          <a:latin typeface="Times New Roman" pitchFamily="18" charset="0"/>
                          <a:ea typeface="楷体_GB2312" pitchFamily="49" charset="-122"/>
                        </a:rPr>
                        <a:t>（生存策略，严密监控竞争对手动向）</a:t>
                      </a:r>
                      <a:endParaRPr kumimoji="0" lang="zh-CN" altLang="en-US" sz="2000" b="0" i="0" u="none" strike="noStrike" cap="none" normalizeH="0" baseline="0" dirty="0" smtClean="0">
                        <a:ln>
                          <a:noFill/>
                        </a:ln>
                        <a:solidFill>
                          <a:schemeClr val="bg1"/>
                        </a:solidFill>
                        <a:effectLst/>
                        <a:latin typeface="Times New Roman" pitchFamily="18" charset="0"/>
                        <a:ea typeface="楷体_GB2312" pitchFamily="49" charset="-122"/>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r>
            </a:tbl>
          </a:graphicData>
        </a:graphic>
      </p:graphicFrame>
      <p:sp>
        <p:nvSpPr>
          <p:cNvPr id="14"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二、环境分析的常用方法</a:t>
            </a:r>
            <a:endParaRPr lang="zh-CN" altLang="en-US" sz="3200" dirty="0"/>
          </a:p>
        </p:txBody>
      </p:sp>
    </p:spTree>
  </p:cSld>
  <p:clrMapOvr>
    <a:masterClrMapping/>
  </p:clrMapOvr>
  <p:transition>
    <p:blinds/>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二、环境分析的常用方法</a:t>
            </a:r>
            <a:endParaRPr lang="zh-CN" altLang="en-US" sz="3200" dirty="0"/>
          </a:p>
        </p:txBody>
      </p:sp>
      <p:sp>
        <p:nvSpPr>
          <p:cNvPr id="10" name="标题 1"/>
          <p:cNvSpPr txBox="1"/>
          <p:nvPr/>
        </p:nvSpPr>
        <p:spPr>
          <a:xfrm>
            <a:off x="251520" y="1193797"/>
            <a:ext cx="6912768"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zh-CN" sz="2000" dirty="0"/>
              <a:t>（四）针对环境变化的分析</a:t>
            </a:r>
            <a:r>
              <a:rPr lang="zh-CN" altLang="zh-CN" sz="2000" dirty="0" smtClean="0"/>
              <a:t>方法</a:t>
            </a:r>
            <a:r>
              <a:rPr lang="en-US" altLang="zh-CN" sz="2000" dirty="0" smtClean="0"/>
              <a:t>——</a:t>
            </a:r>
            <a:r>
              <a:rPr lang="zh-CN" altLang="en-US" sz="2000" dirty="0" smtClean="0"/>
              <a:t>情境分析法</a:t>
            </a:r>
            <a:endParaRPr lang="zh-CN" altLang="en-US" sz="2000" dirty="0"/>
          </a:p>
        </p:txBody>
      </p:sp>
      <p:sp>
        <p:nvSpPr>
          <p:cNvPr id="11" name="内容占位符 2"/>
          <p:cNvSpPr txBox="1">
            <a:spLocks/>
          </p:cNvSpPr>
          <p:nvPr/>
        </p:nvSpPr>
        <p:spPr>
          <a:xfrm>
            <a:off x="628650" y="1916832"/>
            <a:ext cx="7886700" cy="1512168"/>
          </a:xfrm>
          <a:prstGeom prst="rect">
            <a:avLst/>
          </a:prstGeom>
        </p:spPr>
        <p:txBody>
          <a:bodyPr>
            <a:norm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FontTx/>
              <a:buNone/>
            </a:pPr>
            <a:r>
              <a:rPr lang="zh-CN" altLang="en-US" sz="1600" dirty="0">
                <a:latin typeface="微软雅黑" panose="020B0503020204020204" pitchFamily="34" charset="-122"/>
                <a:ea typeface="微软雅黑" panose="020B0503020204020204" pitchFamily="34" charset="-122"/>
              </a:rPr>
              <a:t>在环境分析中，一种或一组情况也可被称为一个脚本；在组织各项决策中，一个脚本就是一个决策方案。显然，方案脚本以环境脚本为基础，即先形成环境脚本，再根据环境脚本形成决策的方案脚本。</a:t>
            </a:r>
          </a:p>
        </p:txBody>
      </p:sp>
      <p:graphicFrame>
        <p:nvGraphicFramePr>
          <p:cNvPr id="12" name="图示 11"/>
          <p:cNvGraphicFramePr/>
          <p:nvPr>
            <p:extLst>
              <p:ext uri="{D42A27DB-BD31-4B8C-83A1-F6EECF244321}">
                <p14:modId xmlns="" xmlns:p14="http://schemas.microsoft.com/office/powerpoint/2010/main" val="754488152"/>
              </p:ext>
            </p:extLst>
          </p:nvPr>
        </p:nvGraphicFramePr>
        <p:xfrm>
          <a:off x="571472" y="2695764"/>
          <a:ext cx="7286676" cy="41622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41947666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dirty="0"/>
              <a:t>第二节</a:t>
            </a:r>
            <a:r>
              <a:rPr lang="en-US" altLang="zh-CN" dirty="0"/>
              <a:t>  </a:t>
            </a:r>
            <a:r>
              <a:rPr lang="zh-CN" altLang="zh-CN" dirty="0"/>
              <a:t>理性决策与非理性决策</a:t>
            </a:r>
            <a:endParaRPr lang="zh-CN" altLang="en-US" dirty="0"/>
          </a:p>
        </p:txBody>
      </p:sp>
      <p:graphicFrame>
        <p:nvGraphicFramePr>
          <p:cNvPr id="2" name="图示 1"/>
          <p:cNvGraphicFramePr/>
          <p:nvPr>
            <p:extLst>
              <p:ext uri="{D42A27DB-BD31-4B8C-83A1-F6EECF244321}">
                <p14:modId xmlns="" xmlns:p14="http://schemas.microsoft.com/office/powerpoint/2010/main" val="902305460"/>
              </p:ext>
            </p:extLst>
          </p:nvPr>
        </p:nvGraphicFramePr>
        <p:xfrm>
          <a:off x="929680" y="895563"/>
          <a:ext cx="7284640" cy="4840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22404746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一、理性决策</a:t>
            </a:r>
          </a:p>
        </p:txBody>
      </p:sp>
      <p:sp>
        <p:nvSpPr>
          <p:cNvPr id="10" name="标题 1"/>
          <p:cNvSpPr txBox="1"/>
          <p:nvPr/>
        </p:nvSpPr>
        <p:spPr>
          <a:xfrm>
            <a:off x="251520" y="1193797"/>
            <a:ext cx="6912768"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zh-CN" sz="2000" dirty="0"/>
              <a:t>（一）理性决策的理论基础</a:t>
            </a:r>
          </a:p>
        </p:txBody>
      </p:sp>
      <p:sp>
        <p:nvSpPr>
          <p:cNvPr id="11" name="内容占位符 2"/>
          <p:cNvSpPr txBox="1">
            <a:spLocks/>
          </p:cNvSpPr>
          <p:nvPr/>
        </p:nvSpPr>
        <p:spPr>
          <a:xfrm>
            <a:off x="628650" y="1772815"/>
            <a:ext cx="7886700" cy="1512168"/>
          </a:xfrm>
          <a:prstGeom prst="rect">
            <a:avLst/>
          </a:prstGeom>
        </p:spPr>
        <p:txBody>
          <a:bodyPr>
            <a:norm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FontTx/>
              <a:buNone/>
            </a:pPr>
            <a:r>
              <a:rPr lang="zh-CN" altLang="en-US" sz="1800" dirty="0">
                <a:latin typeface="微软雅黑" panose="020B0503020204020204" pitchFamily="34" charset="-122"/>
                <a:ea typeface="微软雅黑" panose="020B0503020204020204" pitchFamily="34" charset="-122"/>
              </a:rPr>
              <a:t>理性决策通常也被称为科学决策，它假设管理者在决策时运用理性和逻辑，决策的目标是组织利益最大化</a:t>
            </a:r>
            <a:r>
              <a:rPr lang="zh-CN" altLang="en-US" sz="1800" dirty="0" smtClean="0">
                <a:latin typeface="微软雅黑" panose="020B0503020204020204" pitchFamily="34" charset="-122"/>
                <a:ea typeface="微软雅黑" panose="020B0503020204020204" pitchFamily="34" charset="-122"/>
              </a:rPr>
              <a:t>。</a:t>
            </a:r>
            <a:endParaRPr lang="zh-CN" altLang="en-US" sz="1800" dirty="0">
              <a:latin typeface="微软雅黑" panose="020B0503020204020204" pitchFamily="34" charset="-122"/>
              <a:ea typeface="微软雅黑" panose="020B0503020204020204" pitchFamily="34" charset="-122"/>
            </a:endParaRPr>
          </a:p>
        </p:txBody>
      </p:sp>
      <p:graphicFrame>
        <p:nvGraphicFramePr>
          <p:cNvPr id="2" name="图示 1"/>
          <p:cNvGraphicFramePr/>
          <p:nvPr>
            <p:extLst>
              <p:ext uri="{D42A27DB-BD31-4B8C-83A1-F6EECF244321}">
                <p14:modId xmlns="" xmlns:p14="http://schemas.microsoft.com/office/powerpoint/2010/main" val="16997534"/>
              </p:ext>
            </p:extLst>
          </p:nvPr>
        </p:nvGraphicFramePr>
        <p:xfrm>
          <a:off x="1823864" y="2551746"/>
          <a:ext cx="5496272" cy="34519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9156018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412777"/>
            <a:ext cx="7886700" cy="3657698"/>
          </a:xfrm>
        </p:spPr>
        <p:txBody>
          <a:bodyPr>
            <a:noAutofit/>
          </a:bodyPr>
          <a:lstStyle/>
          <a:p>
            <a:pPr marL="0" indent="457200">
              <a:lnSpc>
                <a:spcPct val="120000"/>
              </a:lnSpc>
              <a:spcBef>
                <a:spcPts val="600"/>
              </a:spcBef>
              <a:buNone/>
            </a:pPr>
            <a:r>
              <a:rPr lang="zh-CN" altLang="zh-CN" sz="2000" dirty="0" smtClean="0"/>
              <a:t>组织活动是在一定环境中进行的，组织活动方向的选择以及过程的展开都要充分考虑到既定环境的特点。</a:t>
            </a:r>
            <a:r>
              <a:rPr lang="zh-CN" altLang="zh-CN" sz="2000" dirty="0" smtClean="0">
                <a:solidFill>
                  <a:srgbClr val="C00000"/>
                </a:solidFill>
              </a:rPr>
              <a:t>环境的复杂与动态特点以及人的认知与行动能力的局限性决定了组织决策的理性与正确程度会受到一定的限制</a:t>
            </a:r>
            <a:r>
              <a:rPr lang="zh-CN" altLang="zh-CN" sz="2000" dirty="0" smtClean="0"/>
              <a:t>。</a:t>
            </a:r>
          </a:p>
          <a:p>
            <a:pPr marL="0" indent="457200">
              <a:lnSpc>
                <a:spcPct val="120000"/>
              </a:lnSpc>
              <a:spcBef>
                <a:spcPts val="600"/>
              </a:spcBef>
              <a:buNone/>
            </a:pPr>
            <a:endParaRPr lang="zh-CN" altLang="zh-CN" sz="2000" dirty="0" smtClean="0"/>
          </a:p>
          <a:p>
            <a:pPr marL="0" indent="457200">
              <a:lnSpc>
                <a:spcPct val="120000"/>
              </a:lnSpc>
              <a:spcBef>
                <a:spcPts val="600"/>
              </a:spcBef>
              <a:buNone/>
            </a:pPr>
            <a:r>
              <a:rPr lang="zh-CN" altLang="en-US" sz="2000" dirty="0"/>
              <a:t>本章旨在通过对环境结构及其要素的讨论，分析理性决策的要求与限制，探讨提高决策理性以及正确程度的方法。</a:t>
            </a:r>
          </a:p>
        </p:txBody>
      </p:sp>
      <p:sp>
        <p:nvSpPr>
          <p:cNvPr id="4" name="标题 1"/>
          <p:cNvSpPr>
            <a:spLocks noGrp="1"/>
          </p:cNvSpPr>
          <p:nvPr>
            <p:ph type="title"/>
          </p:nvPr>
        </p:nvSpPr>
        <p:spPr>
          <a:xfrm>
            <a:off x="107504" y="116632"/>
            <a:ext cx="7111703" cy="778931"/>
          </a:xfrm>
        </p:spPr>
        <p:txBody>
          <a:bodyPr>
            <a:normAutofit/>
          </a:bodyPr>
          <a:lstStyle/>
          <a:p>
            <a:r>
              <a:rPr lang="zh-CN" altLang="zh-CN" dirty="0"/>
              <a:t>第一节</a:t>
            </a:r>
            <a:r>
              <a:rPr lang="en-US" altLang="zh-CN" dirty="0"/>
              <a:t>  </a:t>
            </a:r>
            <a:r>
              <a:rPr lang="zh-CN" altLang="zh-CN" dirty="0"/>
              <a:t>组织的内外部</a:t>
            </a:r>
            <a:r>
              <a:rPr lang="zh-CN" altLang="zh-CN" dirty="0" smtClean="0"/>
              <a:t>环境要素</a:t>
            </a:r>
            <a:endParaRPr lang="zh-CN" altLang="en-US" dirty="0"/>
          </a:p>
        </p:txBody>
      </p:sp>
    </p:spTree>
    <p:extLst>
      <p:ext uri="{BB962C8B-B14F-4D97-AF65-F5344CB8AC3E}">
        <p14:creationId xmlns="" xmlns:p14="http://schemas.microsoft.com/office/powerpoint/2010/main" val="25516710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一、理性决策</a:t>
            </a:r>
          </a:p>
        </p:txBody>
      </p:sp>
      <p:sp>
        <p:nvSpPr>
          <p:cNvPr id="10" name="标题 1"/>
          <p:cNvSpPr txBox="1"/>
          <p:nvPr/>
        </p:nvSpPr>
        <p:spPr>
          <a:xfrm>
            <a:off x="251520" y="1193797"/>
            <a:ext cx="6912768"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zh-CN" sz="2000" dirty="0"/>
              <a:t>（一）理性决策的理论基础</a:t>
            </a:r>
          </a:p>
        </p:txBody>
      </p:sp>
      <p:sp>
        <p:nvSpPr>
          <p:cNvPr id="11" name="内容占位符 2"/>
          <p:cNvSpPr txBox="1">
            <a:spLocks/>
          </p:cNvSpPr>
          <p:nvPr/>
        </p:nvSpPr>
        <p:spPr>
          <a:xfrm>
            <a:off x="628650" y="1772815"/>
            <a:ext cx="7886700" cy="1512168"/>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FontTx/>
              <a:buNone/>
            </a:pPr>
            <a:r>
              <a:rPr lang="zh-CN" altLang="en-US" sz="1800" dirty="0" smtClean="0">
                <a:latin typeface="微软雅黑" panose="020B0503020204020204" pitchFamily="34" charset="-122"/>
                <a:ea typeface="微软雅黑" panose="020B0503020204020204" pitchFamily="34" charset="-122"/>
              </a:rPr>
              <a:t>在古典决策理论的基础上，</a:t>
            </a:r>
            <a:r>
              <a:rPr lang="zh-CN" altLang="en-US" sz="1800" dirty="0">
                <a:latin typeface="微软雅黑" panose="020B0503020204020204" pitchFamily="34" charset="-122"/>
                <a:ea typeface="微软雅黑" panose="020B0503020204020204" pitchFamily="34" charset="-122"/>
              </a:rPr>
              <a:t>西蒙等人提出以“令人满意的”准则代替“最优化”准则作为决策的</a:t>
            </a:r>
            <a:r>
              <a:rPr lang="zh-CN" altLang="en-US" sz="1800" dirty="0" smtClean="0">
                <a:latin typeface="微软雅黑" panose="020B0503020204020204" pitchFamily="34" charset="-122"/>
                <a:ea typeface="微软雅黑" panose="020B0503020204020204" pitchFamily="34" charset="-122"/>
              </a:rPr>
              <a:t>准则完善了这一理论。理性决策的过程主要包括：</a:t>
            </a:r>
            <a:endParaRPr lang="zh-CN" altLang="en-US" sz="1800" dirty="0">
              <a:latin typeface="微软雅黑" panose="020B0503020204020204" pitchFamily="34" charset="-122"/>
              <a:ea typeface="微软雅黑" panose="020B0503020204020204" pitchFamily="34" charset="-122"/>
            </a:endParaRPr>
          </a:p>
        </p:txBody>
      </p:sp>
      <p:graphicFrame>
        <p:nvGraphicFramePr>
          <p:cNvPr id="3" name="图示 2"/>
          <p:cNvGraphicFramePr/>
          <p:nvPr>
            <p:extLst>
              <p:ext uri="{D42A27DB-BD31-4B8C-83A1-F6EECF244321}">
                <p14:modId xmlns="" xmlns:p14="http://schemas.microsoft.com/office/powerpoint/2010/main" val="3851350293"/>
              </p:ext>
            </p:extLst>
          </p:nvPr>
        </p:nvGraphicFramePr>
        <p:xfrm>
          <a:off x="1871700" y="2849980"/>
          <a:ext cx="5400600" cy="360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descr="https://ss0.bdstatic.com/70cFvHSh_Q1YnxGkpoWK1HF6hhy/it/u=2110411684,3302645256&amp;fm=26&amp;gp=0.jpg"/>
          <p:cNvPicPr>
            <a:picLocks noChangeAspect="1" noChangeArrowheads="1"/>
          </p:cNvPicPr>
          <p:nvPr/>
        </p:nvPicPr>
        <p:blipFill rotWithShape="1">
          <a:blip r:embed="rId7" cstate="print">
            <a:extLst>
              <a:ext uri="{28A0092B-C50C-407E-A947-70E740481C1C}">
                <a14:useLocalDpi xmlns="" xmlns:a14="http://schemas.microsoft.com/office/drawing/2010/main" val="0"/>
              </a:ext>
            </a:extLst>
          </a:blip>
          <a:srcRect l="14842" r="17216"/>
          <a:stretch/>
        </p:blipFill>
        <p:spPr bwMode="auto">
          <a:xfrm>
            <a:off x="1079612" y="2708920"/>
            <a:ext cx="1584176" cy="1278800"/>
          </a:xfrm>
          <a:prstGeom prst="rect">
            <a:avLst/>
          </a:prstGeom>
          <a:noFill/>
          <a:extLst>
            <a:ext uri="{909E8E84-426E-40DD-AFC4-6F175D3DCCD1}">
              <a14:hiddenFill xmlns="" xmlns:a14="http://schemas.microsoft.com/office/drawing/2010/main">
                <a:solidFill>
                  <a:srgbClr val="FFFFFF"/>
                </a:solidFill>
              </a14:hiddenFill>
            </a:ext>
          </a:extLst>
        </p:spPr>
      </p:pic>
      <p:pic>
        <p:nvPicPr>
          <p:cNvPr id="1028" name="Picture 4" descr="https://ss2.bdstatic.com/70cFvnSh_Q1YnxGkpoWK1HF6hhy/it/u=4100597316,2562073962&amp;fm=26&amp;gp=0.jpg"/>
          <p:cNvPicPr>
            <a:picLocks noChangeAspect="1" noChangeArrowheads="1"/>
          </p:cNvPicPr>
          <p:nvPr/>
        </p:nvPicPr>
        <p:blipFill rotWithShape="1">
          <a:blip r:embed="rId8" cstate="print">
            <a:extLst>
              <a:ext uri="{28A0092B-C50C-407E-A947-70E740481C1C}">
                <a14:useLocalDpi xmlns="" xmlns:a14="http://schemas.microsoft.com/office/drawing/2010/main" val="0"/>
              </a:ext>
            </a:extLst>
          </a:blip>
          <a:srcRect l="12455" t="6999" r="5126"/>
          <a:stretch/>
        </p:blipFill>
        <p:spPr bwMode="auto">
          <a:xfrm>
            <a:off x="6516216" y="2647514"/>
            <a:ext cx="1800200" cy="1401612"/>
          </a:xfrm>
          <a:prstGeom prst="rect">
            <a:avLst/>
          </a:prstGeom>
          <a:noFill/>
          <a:extLst>
            <a:ext uri="{909E8E84-426E-40DD-AFC4-6F175D3DCCD1}">
              <a14:hiddenFill xmlns="" xmlns:a14="http://schemas.microsoft.com/office/drawing/2010/main">
                <a:solidFill>
                  <a:srgbClr val="FFFFFF"/>
                </a:solidFill>
              </a14:hiddenFill>
            </a:ext>
          </a:extLst>
        </p:spPr>
      </p:pic>
      <p:pic>
        <p:nvPicPr>
          <p:cNvPr id="4" name="图片 3"/>
          <p:cNvPicPr>
            <a:picLocks noChangeAspect="1"/>
          </p:cNvPicPr>
          <p:nvPr/>
        </p:nvPicPr>
        <p:blipFill>
          <a:blip r:embed="rId9" cstate="print"/>
          <a:stretch>
            <a:fillRect/>
          </a:stretch>
        </p:blipFill>
        <p:spPr>
          <a:xfrm>
            <a:off x="498526" y="3981589"/>
            <a:ext cx="1344770" cy="1399884"/>
          </a:xfrm>
          <a:prstGeom prst="rect">
            <a:avLst/>
          </a:prstGeom>
        </p:spPr>
      </p:pic>
      <p:pic>
        <p:nvPicPr>
          <p:cNvPr id="5" name="图片 4"/>
          <p:cNvPicPr>
            <a:picLocks noChangeAspect="1"/>
          </p:cNvPicPr>
          <p:nvPr/>
        </p:nvPicPr>
        <p:blipFill>
          <a:blip r:embed="rId10" cstate="print"/>
          <a:stretch>
            <a:fillRect/>
          </a:stretch>
        </p:blipFill>
        <p:spPr>
          <a:xfrm>
            <a:off x="951741" y="5381473"/>
            <a:ext cx="1712047" cy="1307883"/>
          </a:xfrm>
          <a:prstGeom prst="rect">
            <a:avLst/>
          </a:prstGeom>
        </p:spPr>
      </p:pic>
      <p:pic>
        <p:nvPicPr>
          <p:cNvPr id="1032" name="Picture 8" descr="https://ss1.bdstatic.com/70cFuXSh_Q1YnxGkpoWK1HF6hhy/it/u=3013028866,863336359&amp;fm=26&amp;gp=0.jpg"/>
          <p:cNvPicPr>
            <a:picLocks noChangeAspect="1" noChangeArrowheads="1"/>
          </p:cNvPicPr>
          <p:nvPr/>
        </p:nvPicPr>
        <p:blipFill>
          <a:blip r:embed="rId11" cstate="print">
            <a:extLst>
              <a:ext uri="{28A0092B-C50C-407E-A947-70E740481C1C}">
                <a14:useLocalDpi xmlns="" xmlns:a14="http://schemas.microsoft.com/office/drawing/2010/main" val="0"/>
              </a:ext>
            </a:extLst>
          </a:blip>
          <a:srcRect/>
          <a:stretch>
            <a:fillRect/>
          </a:stretch>
        </p:blipFill>
        <p:spPr bwMode="auto">
          <a:xfrm>
            <a:off x="7219207" y="4049126"/>
            <a:ext cx="1299801" cy="1332347"/>
          </a:xfrm>
          <a:prstGeom prst="rect">
            <a:avLst/>
          </a:prstGeom>
          <a:noFill/>
          <a:extLst>
            <a:ext uri="{909E8E84-426E-40DD-AFC4-6F175D3DCCD1}">
              <a14:hiddenFill xmlns="" xmlns:a14="http://schemas.microsoft.com/office/drawing/2010/main">
                <a:solidFill>
                  <a:srgbClr val="FFFFFF"/>
                </a:solidFill>
              </a14:hiddenFill>
            </a:ext>
          </a:extLst>
        </p:spPr>
      </p:pic>
      <p:pic>
        <p:nvPicPr>
          <p:cNvPr id="1034" name="Picture 10" descr="https://ss1.bdstatic.com/70cFuXSh_Q1YnxGkpoWK1HF6hhy/it/u=2644131468,624270389&amp;fm=26&amp;gp=0.jpg"/>
          <p:cNvPicPr>
            <a:picLocks noChangeAspect="1" noChangeArrowheads="1"/>
          </p:cNvPicPr>
          <p:nvPr/>
        </p:nvPicPr>
        <p:blipFill>
          <a:blip r:embed="rId12" cstate="print">
            <a:extLst>
              <a:ext uri="{BEBA8EAE-BF5A-486C-A8C5-ECC9F3942E4B}">
                <a14:imgProps xmlns="" xmlns:a14="http://schemas.microsoft.com/office/drawing/2010/main">
                  <a14:imgLayer r:embed="rId13">
                    <a14:imgEffect>
                      <a14:backgroundRemoval t="2218" b="100000" l="1800" r="99000"/>
                    </a14:imgEffect>
                  </a14:imgLayer>
                </a14:imgProps>
              </a:ext>
              <a:ext uri="{28A0092B-C50C-407E-A947-70E740481C1C}">
                <a14:useLocalDpi xmlns="" xmlns:a14="http://schemas.microsoft.com/office/drawing/2010/main" val="0"/>
              </a:ext>
            </a:extLst>
          </a:blip>
          <a:srcRect/>
          <a:stretch>
            <a:fillRect/>
          </a:stretch>
        </p:blipFill>
        <p:spPr bwMode="auto">
          <a:xfrm>
            <a:off x="6516217" y="5344938"/>
            <a:ext cx="1008111" cy="100004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8133677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二、行为决策</a:t>
            </a:r>
          </a:p>
        </p:txBody>
      </p:sp>
      <p:sp>
        <p:nvSpPr>
          <p:cNvPr id="10" name="标题 1"/>
          <p:cNvSpPr txBox="1"/>
          <p:nvPr/>
        </p:nvSpPr>
        <p:spPr>
          <a:xfrm>
            <a:off x="251520" y="1193797"/>
            <a:ext cx="6912768"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zh-CN" sz="2000" dirty="0" smtClean="0"/>
              <a:t>（一）</a:t>
            </a:r>
            <a:r>
              <a:rPr lang="zh-CN" altLang="zh-CN" sz="2000" dirty="0"/>
              <a:t>决策中的行为基础</a:t>
            </a:r>
          </a:p>
        </p:txBody>
      </p:sp>
      <p:sp>
        <p:nvSpPr>
          <p:cNvPr id="11" name="内容占位符 2"/>
          <p:cNvSpPr txBox="1">
            <a:spLocks/>
          </p:cNvSpPr>
          <p:nvPr/>
        </p:nvSpPr>
        <p:spPr>
          <a:xfrm>
            <a:off x="628650" y="1772815"/>
            <a:ext cx="7886700" cy="1512168"/>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FontTx/>
              <a:buNone/>
            </a:pPr>
            <a:r>
              <a:rPr lang="zh-CN" altLang="en-US" sz="1800" dirty="0">
                <a:latin typeface="微软雅黑" panose="020B0503020204020204" pitchFamily="34" charset="-122"/>
                <a:ea typeface="微软雅黑" panose="020B0503020204020204" pitchFamily="34" charset="-122"/>
              </a:rPr>
              <a:t>从是否参与决策出发，西蒙和马奇两位学者按照人的假设对管理理论作了分类：</a:t>
            </a:r>
          </a:p>
        </p:txBody>
      </p:sp>
      <p:grpSp>
        <p:nvGrpSpPr>
          <p:cNvPr id="12" name="组合 11"/>
          <p:cNvGrpSpPr/>
          <p:nvPr/>
        </p:nvGrpSpPr>
        <p:grpSpPr>
          <a:xfrm>
            <a:off x="511506" y="2708920"/>
            <a:ext cx="8120988" cy="2469798"/>
            <a:chOff x="455175" y="2470358"/>
            <a:chExt cx="8120988" cy="2469798"/>
          </a:xfrm>
        </p:grpSpPr>
        <p:grpSp>
          <p:nvGrpSpPr>
            <p:cNvPr id="13" name="组合 12"/>
            <p:cNvGrpSpPr/>
            <p:nvPr>
              <p:custDataLst>
                <p:tags r:id="rId1"/>
              </p:custDataLst>
            </p:nvPr>
          </p:nvGrpSpPr>
          <p:grpSpPr>
            <a:xfrm>
              <a:off x="1656089" y="2478484"/>
              <a:ext cx="6612058" cy="983731"/>
              <a:chOff x="2604995" y="2412247"/>
              <a:chExt cx="6798611" cy="1129600"/>
            </a:xfrm>
          </p:grpSpPr>
          <p:sp>
            <p:nvSpPr>
              <p:cNvPr id="21" name="文本框 20"/>
              <p:cNvSpPr txBox="1"/>
              <p:nvPr>
                <p:custDataLst>
                  <p:tags r:id="rId5"/>
                </p:custDataLst>
              </p:nvPr>
            </p:nvSpPr>
            <p:spPr>
              <a:xfrm>
                <a:off x="2604995" y="2412247"/>
                <a:ext cx="4890372" cy="383327"/>
              </a:xfrm>
              <a:prstGeom prst="rect">
                <a:avLst/>
              </a:prstGeom>
              <a:noFill/>
            </p:spPr>
            <p:txBody>
              <a:bodyPr wrap="square" lIns="0" tIns="0" rIns="0" bIns="0" rtlCol="0" anchor="ctr" anchorCtr="0">
                <a:normAutofit/>
              </a:bodyPr>
              <a:lstStyle/>
              <a:p>
                <a:r>
                  <a:rPr lang="zh-CN" altLang="zh-CN" b="1" dirty="0">
                    <a:solidFill>
                      <a:srgbClr val="C00000"/>
                    </a:solidFill>
                    <a:latin typeface="微软雅黑" panose="020B0503020204020204" pitchFamily="34" charset="-122"/>
                    <a:ea typeface="微软雅黑" panose="020B0503020204020204" pitchFamily="34" charset="-122"/>
                  </a:rPr>
                  <a:t>机械人</a:t>
                </a:r>
                <a:r>
                  <a:rPr lang="zh-CN" altLang="zh-CN" b="1" dirty="0" smtClean="0">
                    <a:solidFill>
                      <a:srgbClr val="C00000"/>
                    </a:solidFill>
                    <a:latin typeface="微软雅黑" panose="020B0503020204020204" pitchFamily="34" charset="-122"/>
                    <a:ea typeface="微软雅黑" panose="020B0503020204020204" pitchFamily="34" charset="-122"/>
                  </a:rPr>
                  <a:t>模式</a:t>
                </a:r>
                <a:r>
                  <a:rPr lang="zh-CN" altLang="en-US" b="1" dirty="0" smtClean="0">
                    <a:solidFill>
                      <a:srgbClr val="C00000"/>
                    </a:solidFill>
                    <a:latin typeface="微软雅黑" panose="020B0503020204020204" pitchFamily="34" charset="-122"/>
                    <a:ea typeface="微软雅黑" panose="020B0503020204020204" pitchFamily="34" charset="-122"/>
                  </a:rPr>
                  <a:t>（</a:t>
                </a:r>
                <a:r>
                  <a:rPr lang="zh-CN" altLang="zh-CN" b="1" dirty="0">
                    <a:solidFill>
                      <a:srgbClr val="C00000"/>
                    </a:solidFill>
                    <a:latin typeface="微软雅黑" panose="020B0503020204020204" pitchFamily="34" charset="-122"/>
                    <a:ea typeface="微软雅黑" panose="020B0503020204020204" pitchFamily="34" charset="-122"/>
                  </a:rPr>
                  <a:t>经济人</a:t>
                </a:r>
                <a:r>
                  <a:rPr lang="zh-CN" altLang="zh-CN" b="1" dirty="0" smtClean="0">
                    <a:solidFill>
                      <a:srgbClr val="C00000"/>
                    </a:solidFill>
                    <a:latin typeface="微软雅黑" panose="020B0503020204020204" pitchFamily="34" charset="-122"/>
                    <a:ea typeface="微软雅黑" panose="020B0503020204020204" pitchFamily="34" charset="-122"/>
                  </a:rPr>
                  <a:t>模式</a:t>
                </a:r>
                <a:r>
                  <a:rPr lang="zh-CN" altLang="en-US" b="1" dirty="0" smtClean="0">
                    <a:solidFill>
                      <a:srgbClr val="C00000"/>
                    </a:solidFill>
                    <a:latin typeface="微软雅黑" panose="020B0503020204020204" pitchFamily="34" charset="-122"/>
                    <a:ea typeface="微软雅黑" panose="020B0503020204020204" pitchFamily="34" charset="-122"/>
                  </a:rPr>
                  <a:t>）</a:t>
                </a:r>
                <a:endParaRPr lang="zh-CN" altLang="en-US" b="1" dirty="0">
                  <a:solidFill>
                    <a:srgbClr val="E66E14"/>
                  </a:solidFill>
                  <a:latin typeface="微软雅黑" panose="020B0503020204020204" pitchFamily="34" charset="-122"/>
                  <a:ea typeface="微软雅黑" panose="020B0503020204020204" pitchFamily="34" charset="-122"/>
                  <a:cs typeface="+mj-cs"/>
                  <a:sym typeface="Arial" panose="020B0604020202020204" pitchFamily="34" charset="0"/>
                </a:endParaRPr>
              </a:p>
            </p:txBody>
          </p:sp>
          <p:sp>
            <p:nvSpPr>
              <p:cNvPr id="22" name="文本框 21"/>
              <p:cNvSpPr txBox="1"/>
              <p:nvPr>
                <p:custDataLst>
                  <p:tags r:id="rId6"/>
                </p:custDataLst>
              </p:nvPr>
            </p:nvSpPr>
            <p:spPr>
              <a:xfrm>
                <a:off x="2604995" y="2724907"/>
                <a:ext cx="6798611" cy="816940"/>
              </a:xfrm>
              <a:prstGeom prst="rect">
                <a:avLst/>
              </a:prstGeom>
              <a:noFill/>
            </p:spPr>
            <p:txBody>
              <a:bodyPr wrap="square" lIns="0" tIns="0" rIns="0" bIns="0" rtlCol="0" anchor="t" anchorCtr="0">
                <a:normAutofit/>
              </a:bodyPr>
              <a:lstStyle/>
              <a:p>
                <a:pPr lvl="0">
                  <a:lnSpc>
                    <a:spcPct val="110000"/>
                  </a:lnSpc>
                </a:pPr>
                <a:r>
                  <a:rPr lang="zh-CN" altLang="zh-CN" sz="1600" dirty="0">
                    <a:solidFill>
                      <a:prstClr val="black"/>
                    </a:solidFill>
                    <a:latin typeface="微软雅黑" panose="020B0503020204020204" pitchFamily="34" charset="-122"/>
                    <a:ea typeface="微软雅黑" panose="020B0503020204020204" pitchFamily="34" charset="-122"/>
                  </a:rPr>
                  <a:t>把组织成员看作进行一定作业的生产工具——机械，他们只能被动地接受命令、进行作业，在解决问题时并不发挥什么作用。</a:t>
                </a:r>
                <a:endParaRPr lang="en-US" altLang="zh-CN" sz="1600" dirty="0">
                  <a:solidFill>
                    <a:prstClr val="black"/>
                  </a:solidFill>
                  <a:latin typeface="微软雅黑" panose="020B0503020204020204" pitchFamily="34" charset="-122"/>
                  <a:ea typeface="微软雅黑" panose="020B0503020204020204" pitchFamily="34" charset="-122"/>
                </a:endParaRPr>
              </a:p>
            </p:txBody>
          </p:sp>
        </p:grpSp>
        <p:grpSp>
          <p:nvGrpSpPr>
            <p:cNvPr id="14" name="组合 13"/>
            <p:cNvGrpSpPr/>
            <p:nvPr>
              <p:custDataLst>
                <p:tags r:id="rId2"/>
              </p:custDataLst>
            </p:nvPr>
          </p:nvGrpSpPr>
          <p:grpSpPr>
            <a:xfrm>
              <a:off x="998323" y="3653781"/>
              <a:ext cx="6433323" cy="974844"/>
              <a:chOff x="2398257" y="2234646"/>
              <a:chExt cx="5239482" cy="1192518"/>
            </a:xfrm>
          </p:grpSpPr>
          <p:sp>
            <p:nvSpPr>
              <p:cNvPr id="19" name="文本框 18"/>
              <p:cNvSpPr txBox="1"/>
              <p:nvPr>
                <p:custDataLst>
                  <p:tags r:id="rId3"/>
                </p:custDataLst>
              </p:nvPr>
            </p:nvSpPr>
            <p:spPr>
              <a:xfrm>
                <a:off x="2409923" y="2234646"/>
                <a:ext cx="4919490" cy="375578"/>
              </a:xfrm>
              <a:prstGeom prst="rect">
                <a:avLst/>
              </a:prstGeom>
              <a:noFill/>
            </p:spPr>
            <p:txBody>
              <a:bodyPr wrap="square" lIns="0" tIns="0" rIns="0" bIns="0" rtlCol="0" anchor="ctr" anchorCtr="0">
                <a:normAutofit/>
              </a:bodyPr>
              <a:lstStyle/>
              <a:p>
                <a:r>
                  <a:rPr lang="zh-CN" altLang="zh-CN" b="1" dirty="0">
                    <a:solidFill>
                      <a:srgbClr val="C00000"/>
                    </a:solidFill>
                    <a:latin typeface="微软雅黑" panose="020B0503020204020204" pitchFamily="34" charset="-122"/>
                    <a:ea typeface="微软雅黑" panose="020B0503020204020204" pitchFamily="34" charset="-122"/>
                  </a:rPr>
                  <a:t>动机人模式</a:t>
                </a:r>
                <a:endParaRPr lang="zh-CN" altLang="en-US" b="1" dirty="0">
                  <a:solidFill>
                    <a:srgbClr val="CE532C"/>
                  </a:solidFill>
                  <a:latin typeface="微软雅黑" panose="020B0503020204020204" pitchFamily="34" charset="-122"/>
                  <a:ea typeface="微软雅黑" panose="020B0503020204020204" pitchFamily="34" charset="-122"/>
                  <a:cs typeface="+mj-cs"/>
                  <a:sym typeface="Arial" panose="020B0604020202020204" pitchFamily="34" charset="0"/>
                </a:endParaRPr>
              </a:p>
            </p:txBody>
          </p:sp>
          <p:sp>
            <p:nvSpPr>
              <p:cNvPr id="20" name="文本框 19"/>
              <p:cNvSpPr txBox="1"/>
              <p:nvPr>
                <p:custDataLst>
                  <p:tags r:id="rId4"/>
                </p:custDataLst>
              </p:nvPr>
            </p:nvSpPr>
            <p:spPr>
              <a:xfrm>
                <a:off x="2398257" y="2610224"/>
                <a:ext cx="5239482" cy="816940"/>
              </a:xfrm>
              <a:prstGeom prst="rect">
                <a:avLst/>
              </a:prstGeom>
              <a:noFill/>
            </p:spPr>
            <p:txBody>
              <a:bodyPr wrap="square" lIns="0" tIns="0" rIns="0" bIns="0" rtlCol="0" anchor="t" anchorCtr="0">
                <a:noAutofit/>
              </a:bodyPr>
              <a:lstStyle/>
              <a:p>
                <a:pPr lvl="0"/>
                <a:r>
                  <a:rPr lang="zh-CN" altLang="zh-CN" sz="1600" dirty="0">
                    <a:solidFill>
                      <a:prstClr val="black"/>
                    </a:solidFill>
                    <a:latin typeface="微软雅黑" panose="020B0503020204020204" pitchFamily="34" charset="-122"/>
                    <a:ea typeface="微软雅黑" panose="020B0503020204020204" pitchFamily="34" charset="-122"/>
                  </a:rPr>
                  <a:t>组织成员不是机械而是人，是为了满足个人的要求、动机和目的而劳动的。成员为实现组织目的而进行合作的动机是劳动生产率最重要的决定因素。</a:t>
                </a:r>
                <a:r>
                  <a:rPr lang="zh-CN" altLang="zh-CN" sz="1600" dirty="0">
                    <a:solidFill>
                      <a:srgbClr val="FF0000"/>
                    </a:solidFill>
                    <a:latin typeface="微软雅黑" panose="020B0503020204020204" pitchFamily="34" charset="-122"/>
                    <a:ea typeface="微软雅黑" panose="020B0503020204020204" pitchFamily="34" charset="-122"/>
                  </a:rPr>
                  <a:t>行为科学管理理论</a:t>
                </a:r>
                <a:r>
                  <a:rPr lang="zh-CN" altLang="zh-CN" sz="1600" dirty="0">
                    <a:solidFill>
                      <a:prstClr val="black"/>
                    </a:solidFill>
                    <a:latin typeface="微软雅黑" panose="020B0503020204020204" pitchFamily="34" charset="-122"/>
                    <a:ea typeface="微软雅黑" panose="020B0503020204020204" pitchFamily="34" charset="-122"/>
                  </a:rPr>
                  <a:t>属于这种模式。</a:t>
                </a:r>
                <a:endParaRPr lang="en-US" altLang="zh-CN" sz="1600" dirty="0">
                  <a:solidFill>
                    <a:prstClr val="black"/>
                  </a:solidFill>
                  <a:latin typeface="微软雅黑" panose="020B0503020204020204" pitchFamily="34" charset="-122"/>
                  <a:ea typeface="微软雅黑" panose="020B0503020204020204" pitchFamily="34" charset="-122"/>
                </a:endParaRPr>
              </a:p>
            </p:txBody>
          </p:sp>
        </p:grpSp>
        <p:sp>
          <p:nvSpPr>
            <p:cNvPr id="15" name="Freeform 6"/>
            <p:cNvSpPr/>
            <p:nvPr/>
          </p:nvSpPr>
          <p:spPr bwMode="auto">
            <a:xfrm>
              <a:off x="455175" y="2518452"/>
              <a:ext cx="942072" cy="981207"/>
            </a:xfrm>
            <a:custGeom>
              <a:avLst/>
              <a:gdLst/>
              <a:ahLst/>
              <a:cxnLst/>
              <a:rect l="l" t="t" r="r" b="b"/>
              <a:pathLst>
                <a:path w="1487948" h="1487615">
                  <a:moveTo>
                    <a:pt x="743975" y="297790"/>
                  </a:moveTo>
                  <a:cubicBezTo>
                    <a:pt x="496116" y="297790"/>
                    <a:pt x="295186" y="497479"/>
                    <a:pt x="295186" y="743808"/>
                  </a:cubicBezTo>
                  <a:cubicBezTo>
                    <a:pt x="295186" y="990137"/>
                    <a:pt x="496116" y="1189826"/>
                    <a:pt x="743975" y="1189826"/>
                  </a:cubicBezTo>
                  <a:cubicBezTo>
                    <a:pt x="991834" y="1189826"/>
                    <a:pt x="1192764" y="990137"/>
                    <a:pt x="1192764" y="743808"/>
                  </a:cubicBezTo>
                  <a:cubicBezTo>
                    <a:pt x="1192764" y="497479"/>
                    <a:pt x="991834" y="297790"/>
                    <a:pt x="743975" y="297790"/>
                  </a:cubicBezTo>
                  <a:close/>
                  <a:moveTo>
                    <a:pt x="693753" y="0"/>
                  </a:moveTo>
                  <a:lnTo>
                    <a:pt x="770837" y="149228"/>
                  </a:lnTo>
                  <a:lnTo>
                    <a:pt x="801203" y="151560"/>
                  </a:lnTo>
                  <a:lnTo>
                    <a:pt x="829233" y="153891"/>
                  </a:lnTo>
                  <a:lnTo>
                    <a:pt x="857264" y="158555"/>
                  </a:lnTo>
                  <a:lnTo>
                    <a:pt x="885294" y="163218"/>
                  </a:lnTo>
                  <a:lnTo>
                    <a:pt x="997416" y="41970"/>
                  </a:lnTo>
                  <a:lnTo>
                    <a:pt x="1018439" y="48966"/>
                  </a:lnTo>
                  <a:lnTo>
                    <a:pt x="1037126" y="58292"/>
                  </a:lnTo>
                  <a:lnTo>
                    <a:pt x="1076835" y="74614"/>
                  </a:lnTo>
                  <a:lnTo>
                    <a:pt x="1069828" y="240164"/>
                  </a:lnTo>
                  <a:lnTo>
                    <a:pt x="1093186" y="256485"/>
                  </a:lnTo>
                  <a:lnTo>
                    <a:pt x="1116545" y="272807"/>
                  </a:lnTo>
                  <a:lnTo>
                    <a:pt x="1139904" y="291461"/>
                  </a:lnTo>
                  <a:lnTo>
                    <a:pt x="1160927" y="312446"/>
                  </a:lnTo>
                  <a:lnTo>
                    <a:pt x="1312758" y="261149"/>
                  </a:lnTo>
                  <a:lnTo>
                    <a:pt x="1340789" y="298456"/>
                  </a:lnTo>
                  <a:lnTo>
                    <a:pt x="1352468" y="317109"/>
                  </a:lnTo>
                  <a:lnTo>
                    <a:pt x="1368819" y="335763"/>
                  </a:lnTo>
                  <a:lnTo>
                    <a:pt x="1280056" y="468669"/>
                  </a:lnTo>
                  <a:lnTo>
                    <a:pt x="1287064" y="480327"/>
                  </a:lnTo>
                  <a:lnTo>
                    <a:pt x="1294071" y="496649"/>
                  </a:lnTo>
                  <a:lnTo>
                    <a:pt x="1305750" y="522298"/>
                  </a:lnTo>
                  <a:lnTo>
                    <a:pt x="1315094" y="547946"/>
                  </a:lnTo>
                  <a:lnTo>
                    <a:pt x="1324437" y="575926"/>
                  </a:lnTo>
                  <a:lnTo>
                    <a:pt x="1476269" y="608570"/>
                  </a:lnTo>
                  <a:lnTo>
                    <a:pt x="1483276" y="652872"/>
                  </a:lnTo>
                  <a:lnTo>
                    <a:pt x="1487948" y="701837"/>
                  </a:lnTo>
                  <a:lnTo>
                    <a:pt x="1350132" y="774120"/>
                  </a:lnTo>
                  <a:lnTo>
                    <a:pt x="1347796" y="802100"/>
                  </a:lnTo>
                  <a:lnTo>
                    <a:pt x="1345460" y="830080"/>
                  </a:lnTo>
                  <a:lnTo>
                    <a:pt x="1340789" y="855729"/>
                  </a:lnTo>
                  <a:lnTo>
                    <a:pt x="1333781" y="886040"/>
                  </a:lnTo>
                  <a:lnTo>
                    <a:pt x="1448238" y="988635"/>
                  </a:lnTo>
                  <a:lnTo>
                    <a:pt x="1431887" y="1032937"/>
                  </a:lnTo>
                  <a:lnTo>
                    <a:pt x="1410865" y="1077239"/>
                  </a:lnTo>
                  <a:lnTo>
                    <a:pt x="1259033" y="1067912"/>
                  </a:lnTo>
                  <a:lnTo>
                    <a:pt x="1242682" y="1093560"/>
                  </a:lnTo>
                  <a:lnTo>
                    <a:pt x="1226331" y="1116877"/>
                  </a:lnTo>
                  <a:lnTo>
                    <a:pt x="1209980" y="1137862"/>
                  </a:lnTo>
                  <a:lnTo>
                    <a:pt x="1191293" y="1158848"/>
                  </a:lnTo>
                  <a:lnTo>
                    <a:pt x="1235674" y="1303412"/>
                  </a:lnTo>
                  <a:lnTo>
                    <a:pt x="1198301" y="1336056"/>
                  </a:lnTo>
                  <a:lnTo>
                    <a:pt x="1179614" y="1350046"/>
                  </a:lnTo>
                  <a:lnTo>
                    <a:pt x="1158591" y="1364036"/>
                  </a:lnTo>
                  <a:lnTo>
                    <a:pt x="1030118" y="1282427"/>
                  </a:lnTo>
                  <a:lnTo>
                    <a:pt x="1006759" y="1294085"/>
                  </a:lnTo>
                  <a:lnTo>
                    <a:pt x="981065" y="1305744"/>
                  </a:lnTo>
                  <a:lnTo>
                    <a:pt x="955370" y="1315071"/>
                  </a:lnTo>
                  <a:lnTo>
                    <a:pt x="927340" y="1324397"/>
                  </a:lnTo>
                  <a:lnTo>
                    <a:pt x="892302" y="1475957"/>
                  </a:lnTo>
                  <a:lnTo>
                    <a:pt x="845584" y="1482952"/>
                  </a:lnTo>
                  <a:lnTo>
                    <a:pt x="798867" y="1487615"/>
                  </a:lnTo>
                  <a:lnTo>
                    <a:pt x="728791" y="1350046"/>
                  </a:lnTo>
                  <a:lnTo>
                    <a:pt x="700761" y="1350046"/>
                  </a:lnTo>
                  <a:lnTo>
                    <a:pt x="672730" y="1345382"/>
                  </a:lnTo>
                  <a:lnTo>
                    <a:pt x="642364" y="1343051"/>
                  </a:lnTo>
                  <a:lnTo>
                    <a:pt x="616669" y="1336056"/>
                  </a:lnTo>
                  <a:lnTo>
                    <a:pt x="511555" y="1450308"/>
                  </a:lnTo>
                  <a:lnTo>
                    <a:pt x="488197" y="1443313"/>
                  </a:lnTo>
                  <a:lnTo>
                    <a:pt x="467174" y="1436318"/>
                  </a:lnTo>
                  <a:lnTo>
                    <a:pt x="422792" y="1417665"/>
                  </a:lnTo>
                  <a:lnTo>
                    <a:pt x="429800" y="1259110"/>
                  </a:lnTo>
                  <a:lnTo>
                    <a:pt x="406441" y="1242788"/>
                  </a:lnTo>
                  <a:lnTo>
                    <a:pt x="383083" y="1226467"/>
                  </a:lnTo>
                  <a:lnTo>
                    <a:pt x="362060" y="1210145"/>
                  </a:lnTo>
                  <a:lnTo>
                    <a:pt x="341037" y="1191491"/>
                  </a:lnTo>
                  <a:lnTo>
                    <a:pt x="184534" y="1238125"/>
                  </a:lnTo>
                  <a:lnTo>
                    <a:pt x="156503" y="1205481"/>
                  </a:lnTo>
                  <a:lnTo>
                    <a:pt x="130809" y="1170506"/>
                  </a:lnTo>
                  <a:lnTo>
                    <a:pt x="219572" y="1032937"/>
                  </a:lnTo>
                  <a:lnTo>
                    <a:pt x="207893" y="1007288"/>
                  </a:lnTo>
                  <a:lnTo>
                    <a:pt x="193877" y="981640"/>
                  </a:lnTo>
                  <a:lnTo>
                    <a:pt x="182198" y="955991"/>
                  </a:lnTo>
                  <a:lnTo>
                    <a:pt x="172854" y="928011"/>
                  </a:lnTo>
                  <a:lnTo>
                    <a:pt x="14015" y="893036"/>
                  </a:lnTo>
                  <a:lnTo>
                    <a:pt x="7008" y="848734"/>
                  </a:lnTo>
                  <a:lnTo>
                    <a:pt x="0" y="806763"/>
                  </a:lnTo>
                  <a:lnTo>
                    <a:pt x="147160" y="732149"/>
                  </a:lnTo>
                  <a:lnTo>
                    <a:pt x="149496" y="701837"/>
                  </a:lnTo>
                  <a:lnTo>
                    <a:pt x="151832" y="671525"/>
                  </a:lnTo>
                  <a:lnTo>
                    <a:pt x="156503" y="643545"/>
                  </a:lnTo>
                  <a:lnTo>
                    <a:pt x="161175" y="615565"/>
                  </a:lnTo>
                  <a:lnTo>
                    <a:pt x="39710" y="501312"/>
                  </a:lnTo>
                  <a:lnTo>
                    <a:pt x="53725" y="461674"/>
                  </a:lnTo>
                  <a:lnTo>
                    <a:pt x="70076" y="424367"/>
                  </a:lnTo>
                  <a:lnTo>
                    <a:pt x="238259" y="431362"/>
                  </a:lnTo>
                  <a:lnTo>
                    <a:pt x="254610" y="408045"/>
                  </a:lnTo>
                  <a:lnTo>
                    <a:pt x="273297" y="384728"/>
                  </a:lnTo>
                  <a:lnTo>
                    <a:pt x="289648" y="361411"/>
                  </a:lnTo>
                  <a:lnTo>
                    <a:pt x="310671" y="340426"/>
                  </a:lnTo>
                  <a:lnTo>
                    <a:pt x="259282" y="177208"/>
                  </a:lnTo>
                  <a:lnTo>
                    <a:pt x="289648" y="151560"/>
                  </a:lnTo>
                  <a:lnTo>
                    <a:pt x="322350" y="128243"/>
                  </a:lnTo>
                  <a:lnTo>
                    <a:pt x="467174" y="219179"/>
                  </a:lnTo>
                  <a:lnTo>
                    <a:pt x="492868" y="205188"/>
                  </a:lnTo>
                  <a:lnTo>
                    <a:pt x="518563" y="193530"/>
                  </a:lnTo>
                  <a:lnTo>
                    <a:pt x="546593" y="184203"/>
                  </a:lnTo>
                  <a:lnTo>
                    <a:pt x="574624" y="174877"/>
                  </a:lnTo>
                  <a:lnTo>
                    <a:pt x="609662" y="9327"/>
                  </a:lnTo>
                  <a:lnTo>
                    <a:pt x="630685" y="6995"/>
                  </a:lnTo>
                  <a:lnTo>
                    <a:pt x="651707" y="2332"/>
                  </a:lnTo>
                  <a:close/>
                </a:path>
              </a:pathLst>
            </a:custGeom>
            <a:solidFill>
              <a:srgbClr val="C00000"/>
            </a:solidFill>
            <a:ln w="3175">
              <a:noFill/>
            </a:ln>
            <a:effectLst>
              <a:outerShdw blurRad="38100" dist="254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fontAlgn="base">
                <a:spcBef>
                  <a:spcPts val="0"/>
                </a:spcBef>
                <a:spcAft>
                  <a:spcPts val="0"/>
                </a:spcAft>
              </a:pPr>
              <a:endParaRPr lang="en-US" sz="2000" dirty="0">
                <a:solidFill>
                  <a:schemeClr val="tx1">
                    <a:lumMod val="50000"/>
                    <a:lumOff val="50000"/>
                  </a:schemeClr>
                </a:solidFill>
                <a:latin typeface="Impact" panose="020B0806030902050204" pitchFamily="34" charset="0"/>
                <a:ea typeface="微软雅黑" panose="020B0503020204020204" pitchFamily="34" charset="-122"/>
              </a:endParaRPr>
            </a:p>
          </p:txBody>
        </p:sp>
        <p:sp>
          <p:nvSpPr>
            <p:cNvPr id="16" name="Freeform 6"/>
            <p:cNvSpPr/>
            <p:nvPr/>
          </p:nvSpPr>
          <p:spPr bwMode="auto">
            <a:xfrm>
              <a:off x="7561129" y="3806962"/>
              <a:ext cx="1015034" cy="1057200"/>
            </a:xfrm>
            <a:custGeom>
              <a:avLst/>
              <a:gdLst/>
              <a:ahLst/>
              <a:cxnLst/>
              <a:rect l="l" t="t" r="r" b="b"/>
              <a:pathLst>
                <a:path w="1487948" h="1487615">
                  <a:moveTo>
                    <a:pt x="743975" y="297790"/>
                  </a:moveTo>
                  <a:cubicBezTo>
                    <a:pt x="496116" y="297790"/>
                    <a:pt x="295186" y="497479"/>
                    <a:pt x="295186" y="743808"/>
                  </a:cubicBezTo>
                  <a:cubicBezTo>
                    <a:pt x="295186" y="990137"/>
                    <a:pt x="496116" y="1189826"/>
                    <a:pt x="743975" y="1189826"/>
                  </a:cubicBezTo>
                  <a:cubicBezTo>
                    <a:pt x="991834" y="1189826"/>
                    <a:pt x="1192764" y="990137"/>
                    <a:pt x="1192764" y="743808"/>
                  </a:cubicBezTo>
                  <a:cubicBezTo>
                    <a:pt x="1192764" y="497479"/>
                    <a:pt x="991834" y="297790"/>
                    <a:pt x="743975" y="297790"/>
                  </a:cubicBezTo>
                  <a:close/>
                  <a:moveTo>
                    <a:pt x="693753" y="0"/>
                  </a:moveTo>
                  <a:lnTo>
                    <a:pt x="770837" y="149228"/>
                  </a:lnTo>
                  <a:lnTo>
                    <a:pt x="801203" y="151560"/>
                  </a:lnTo>
                  <a:lnTo>
                    <a:pt x="829233" y="153891"/>
                  </a:lnTo>
                  <a:lnTo>
                    <a:pt x="857264" y="158555"/>
                  </a:lnTo>
                  <a:lnTo>
                    <a:pt x="885294" y="163218"/>
                  </a:lnTo>
                  <a:lnTo>
                    <a:pt x="997416" y="41970"/>
                  </a:lnTo>
                  <a:lnTo>
                    <a:pt x="1018439" y="48966"/>
                  </a:lnTo>
                  <a:lnTo>
                    <a:pt x="1037126" y="58292"/>
                  </a:lnTo>
                  <a:lnTo>
                    <a:pt x="1076835" y="74614"/>
                  </a:lnTo>
                  <a:lnTo>
                    <a:pt x="1069828" y="240164"/>
                  </a:lnTo>
                  <a:lnTo>
                    <a:pt x="1093186" y="256485"/>
                  </a:lnTo>
                  <a:lnTo>
                    <a:pt x="1116545" y="272807"/>
                  </a:lnTo>
                  <a:lnTo>
                    <a:pt x="1139904" y="291461"/>
                  </a:lnTo>
                  <a:lnTo>
                    <a:pt x="1160927" y="312446"/>
                  </a:lnTo>
                  <a:lnTo>
                    <a:pt x="1312758" y="261149"/>
                  </a:lnTo>
                  <a:lnTo>
                    <a:pt x="1340789" y="298456"/>
                  </a:lnTo>
                  <a:lnTo>
                    <a:pt x="1352468" y="317109"/>
                  </a:lnTo>
                  <a:lnTo>
                    <a:pt x="1368819" y="335763"/>
                  </a:lnTo>
                  <a:lnTo>
                    <a:pt x="1280056" y="468669"/>
                  </a:lnTo>
                  <a:lnTo>
                    <a:pt x="1287064" y="480327"/>
                  </a:lnTo>
                  <a:lnTo>
                    <a:pt x="1294071" y="496649"/>
                  </a:lnTo>
                  <a:lnTo>
                    <a:pt x="1305750" y="522298"/>
                  </a:lnTo>
                  <a:lnTo>
                    <a:pt x="1315094" y="547946"/>
                  </a:lnTo>
                  <a:lnTo>
                    <a:pt x="1324437" y="575926"/>
                  </a:lnTo>
                  <a:lnTo>
                    <a:pt x="1476269" y="608570"/>
                  </a:lnTo>
                  <a:lnTo>
                    <a:pt x="1483276" y="652872"/>
                  </a:lnTo>
                  <a:lnTo>
                    <a:pt x="1487948" y="701837"/>
                  </a:lnTo>
                  <a:lnTo>
                    <a:pt x="1350132" y="774120"/>
                  </a:lnTo>
                  <a:lnTo>
                    <a:pt x="1347796" y="802100"/>
                  </a:lnTo>
                  <a:lnTo>
                    <a:pt x="1345460" y="830080"/>
                  </a:lnTo>
                  <a:lnTo>
                    <a:pt x="1340789" y="855729"/>
                  </a:lnTo>
                  <a:lnTo>
                    <a:pt x="1333781" y="886040"/>
                  </a:lnTo>
                  <a:lnTo>
                    <a:pt x="1448238" y="988635"/>
                  </a:lnTo>
                  <a:lnTo>
                    <a:pt x="1431887" y="1032937"/>
                  </a:lnTo>
                  <a:lnTo>
                    <a:pt x="1410865" y="1077239"/>
                  </a:lnTo>
                  <a:lnTo>
                    <a:pt x="1259033" y="1067912"/>
                  </a:lnTo>
                  <a:lnTo>
                    <a:pt x="1242682" y="1093560"/>
                  </a:lnTo>
                  <a:lnTo>
                    <a:pt x="1226331" y="1116877"/>
                  </a:lnTo>
                  <a:lnTo>
                    <a:pt x="1209980" y="1137862"/>
                  </a:lnTo>
                  <a:lnTo>
                    <a:pt x="1191293" y="1158848"/>
                  </a:lnTo>
                  <a:lnTo>
                    <a:pt x="1235674" y="1303412"/>
                  </a:lnTo>
                  <a:lnTo>
                    <a:pt x="1198301" y="1336056"/>
                  </a:lnTo>
                  <a:lnTo>
                    <a:pt x="1179614" y="1350046"/>
                  </a:lnTo>
                  <a:lnTo>
                    <a:pt x="1158591" y="1364036"/>
                  </a:lnTo>
                  <a:lnTo>
                    <a:pt x="1030118" y="1282427"/>
                  </a:lnTo>
                  <a:lnTo>
                    <a:pt x="1006759" y="1294085"/>
                  </a:lnTo>
                  <a:lnTo>
                    <a:pt x="981065" y="1305744"/>
                  </a:lnTo>
                  <a:lnTo>
                    <a:pt x="955370" y="1315071"/>
                  </a:lnTo>
                  <a:lnTo>
                    <a:pt x="927340" y="1324397"/>
                  </a:lnTo>
                  <a:lnTo>
                    <a:pt x="892302" y="1475957"/>
                  </a:lnTo>
                  <a:lnTo>
                    <a:pt x="845584" y="1482952"/>
                  </a:lnTo>
                  <a:lnTo>
                    <a:pt x="798867" y="1487615"/>
                  </a:lnTo>
                  <a:lnTo>
                    <a:pt x="728791" y="1350046"/>
                  </a:lnTo>
                  <a:lnTo>
                    <a:pt x="700761" y="1350046"/>
                  </a:lnTo>
                  <a:lnTo>
                    <a:pt x="672730" y="1345382"/>
                  </a:lnTo>
                  <a:lnTo>
                    <a:pt x="642364" y="1343051"/>
                  </a:lnTo>
                  <a:lnTo>
                    <a:pt x="616669" y="1336056"/>
                  </a:lnTo>
                  <a:lnTo>
                    <a:pt x="511555" y="1450308"/>
                  </a:lnTo>
                  <a:lnTo>
                    <a:pt x="488197" y="1443313"/>
                  </a:lnTo>
                  <a:lnTo>
                    <a:pt x="467174" y="1436318"/>
                  </a:lnTo>
                  <a:lnTo>
                    <a:pt x="422792" y="1417665"/>
                  </a:lnTo>
                  <a:lnTo>
                    <a:pt x="429800" y="1259110"/>
                  </a:lnTo>
                  <a:lnTo>
                    <a:pt x="406441" y="1242788"/>
                  </a:lnTo>
                  <a:lnTo>
                    <a:pt x="383083" y="1226467"/>
                  </a:lnTo>
                  <a:lnTo>
                    <a:pt x="362060" y="1210145"/>
                  </a:lnTo>
                  <a:lnTo>
                    <a:pt x="341037" y="1191491"/>
                  </a:lnTo>
                  <a:lnTo>
                    <a:pt x="184534" y="1238125"/>
                  </a:lnTo>
                  <a:lnTo>
                    <a:pt x="156503" y="1205481"/>
                  </a:lnTo>
                  <a:lnTo>
                    <a:pt x="130809" y="1170506"/>
                  </a:lnTo>
                  <a:lnTo>
                    <a:pt x="219572" y="1032937"/>
                  </a:lnTo>
                  <a:lnTo>
                    <a:pt x="207893" y="1007288"/>
                  </a:lnTo>
                  <a:lnTo>
                    <a:pt x="193877" y="981640"/>
                  </a:lnTo>
                  <a:lnTo>
                    <a:pt x="182198" y="955991"/>
                  </a:lnTo>
                  <a:lnTo>
                    <a:pt x="172854" y="928011"/>
                  </a:lnTo>
                  <a:lnTo>
                    <a:pt x="14015" y="893036"/>
                  </a:lnTo>
                  <a:lnTo>
                    <a:pt x="7008" y="848734"/>
                  </a:lnTo>
                  <a:lnTo>
                    <a:pt x="0" y="806763"/>
                  </a:lnTo>
                  <a:lnTo>
                    <a:pt x="147160" y="732149"/>
                  </a:lnTo>
                  <a:lnTo>
                    <a:pt x="149496" y="701837"/>
                  </a:lnTo>
                  <a:lnTo>
                    <a:pt x="151832" y="671525"/>
                  </a:lnTo>
                  <a:lnTo>
                    <a:pt x="156503" y="643545"/>
                  </a:lnTo>
                  <a:lnTo>
                    <a:pt x="161175" y="615565"/>
                  </a:lnTo>
                  <a:lnTo>
                    <a:pt x="39710" y="501312"/>
                  </a:lnTo>
                  <a:lnTo>
                    <a:pt x="53725" y="461674"/>
                  </a:lnTo>
                  <a:lnTo>
                    <a:pt x="70076" y="424367"/>
                  </a:lnTo>
                  <a:lnTo>
                    <a:pt x="238259" y="431362"/>
                  </a:lnTo>
                  <a:lnTo>
                    <a:pt x="254610" y="408045"/>
                  </a:lnTo>
                  <a:lnTo>
                    <a:pt x="273297" y="384728"/>
                  </a:lnTo>
                  <a:lnTo>
                    <a:pt x="289648" y="361411"/>
                  </a:lnTo>
                  <a:lnTo>
                    <a:pt x="310671" y="340426"/>
                  </a:lnTo>
                  <a:lnTo>
                    <a:pt x="259282" y="177208"/>
                  </a:lnTo>
                  <a:lnTo>
                    <a:pt x="289648" y="151560"/>
                  </a:lnTo>
                  <a:lnTo>
                    <a:pt x="322350" y="128243"/>
                  </a:lnTo>
                  <a:lnTo>
                    <a:pt x="467174" y="219179"/>
                  </a:lnTo>
                  <a:lnTo>
                    <a:pt x="492868" y="205188"/>
                  </a:lnTo>
                  <a:lnTo>
                    <a:pt x="518563" y="193530"/>
                  </a:lnTo>
                  <a:lnTo>
                    <a:pt x="546593" y="184203"/>
                  </a:lnTo>
                  <a:lnTo>
                    <a:pt x="574624" y="174877"/>
                  </a:lnTo>
                  <a:lnTo>
                    <a:pt x="609662" y="9327"/>
                  </a:lnTo>
                  <a:lnTo>
                    <a:pt x="630685" y="6995"/>
                  </a:lnTo>
                  <a:lnTo>
                    <a:pt x="651707" y="2332"/>
                  </a:lnTo>
                  <a:close/>
                </a:path>
              </a:pathLst>
            </a:custGeom>
            <a:solidFill>
              <a:srgbClr val="C00000"/>
            </a:solidFill>
            <a:ln w="3175">
              <a:noFill/>
            </a:ln>
            <a:effectLst>
              <a:outerShdw blurRad="38100" dist="254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fontAlgn="base">
                <a:spcBef>
                  <a:spcPts val="0"/>
                </a:spcBef>
                <a:spcAft>
                  <a:spcPts val="0"/>
                </a:spcAft>
              </a:pPr>
              <a:endParaRPr lang="en-US" sz="2000" dirty="0">
                <a:solidFill>
                  <a:schemeClr val="tx1">
                    <a:lumMod val="50000"/>
                    <a:lumOff val="50000"/>
                  </a:schemeClr>
                </a:solidFill>
                <a:latin typeface="Impact" panose="020B0806030902050204" pitchFamily="34" charset="0"/>
                <a:ea typeface="微软雅黑" panose="020B0503020204020204" pitchFamily="34" charset="-122"/>
              </a:endParaRPr>
            </a:p>
          </p:txBody>
        </p:sp>
        <p:cxnSp>
          <p:nvCxnSpPr>
            <p:cNvPr id="17" name="直接连接符 16"/>
            <p:cNvCxnSpPr/>
            <p:nvPr/>
          </p:nvCxnSpPr>
          <p:spPr>
            <a:xfrm>
              <a:off x="1444365" y="2470358"/>
              <a:ext cx="11516" cy="1013806"/>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7493949" y="3806961"/>
              <a:ext cx="15536" cy="113319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3" name="内容占位符 2"/>
          <p:cNvSpPr txBox="1">
            <a:spLocks/>
          </p:cNvSpPr>
          <p:nvPr/>
        </p:nvSpPr>
        <p:spPr>
          <a:xfrm>
            <a:off x="511506" y="5454957"/>
            <a:ext cx="7886700" cy="1512168"/>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FontTx/>
              <a:buNone/>
            </a:pPr>
            <a:r>
              <a:rPr lang="zh-CN" altLang="en-US" sz="1800" dirty="0">
                <a:latin typeface="微软雅黑" panose="020B0503020204020204" pitchFamily="34" charset="-122"/>
                <a:ea typeface="微软雅黑" panose="020B0503020204020204" pitchFamily="34" charset="-122"/>
              </a:rPr>
              <a:t>决策理论学派把决策人作为独立的管理模式</a:t>
            </a:r>
            <a:r>
              <a:rPr lang="zh-CN" altLang="en-US" sz="1800" dirty="0" smtClean="0">
                <a:latin typeface="微软雅黑" panose="020B0503020204020204" pitchFamily="34" charset="-122"/>
                <a:ea typeface="微软雅黑" panose="020B0503020204020204" pitchFamily="34" charset="-122"/>
              </a:rPr>
              <a:t>。这种</a:t>
            </a:r>
            <a:r>
              <a:rPr lang="zh-CN" altLang="en-US" sz="1800" dirty="0">
                <a:latin typeface="微软雅黑" panose="020B0503020204020204" pitchFamily="34" charset="-122"/>
                <a:ea typeface="微软雅黑" panose="020B0503020204020204" pitchFamily="34" charset="-122"/>
              </a:rPr>
              <a:t>模式认为，组织成员（管理者和员工）都是为实现一定目的而合理地选择手段的决策者</a:t>
            </a:r>
            <a:r>
              <a:rPr lang="zh-CN" altLang="en-US" sz="1800" dirty="0" smtClean="0">
                <a:latin typeface="微软雅黑" panose="020B0503020204020204" pitchFamily="34" charset="-122"/>
                <a:ea typeface="微软雅黑" panose="020B0503020204020204" pitchFamily="34" charset="-122"/>
              </a:rPr>
              <a:t>。</a:t>
            </a:r>
            <a:endParaRPr lang="zh-CN" altLang="en-US" sz="1800" dirty="0">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40516619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二、行为决策</a:t>
            </a:r>
          </a:p>
        </p:txBody>
      </p:sp>
      <p:sp>
        <p:nvSpPr>
          <p:cNvPr id="10" name="标题 1"/>
          <p:cNvSpPr txBox="1"/>
          <p:nvPr/>
        </p:nvSpPr>
        <p:spPr>
          <a:xfrm>
            <a:off x="251520" y="1193797"/>
            <a:ext cx="6912768"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zh-CN" sz="2000" dirty="0" smtClean="0"/>
              <a:t>（一）</a:t>
            </a:r>
            <a:r>
              <a:rPr lang="zh-CN" altLang="zh-CN" sz="2000" dirty="0"/>
              <a:t>决策中的行为基础</a:t>
            </a:r>
          </a:p>
        </p:txBody>
      </p:sp>
      <p:sp>
        <p:nvSpPr>
          <p:cNvPr id="11" name="内容占位符 2"/>
          <p:cNvSpPr txBox="1">
            <a:spLocks/>
          </p:cNvSpPr>
          <p:nvPr/>
        </p:nvSpPr>
        <p:spPr>
          <a:xfrm>
            <a:off x="628650" y="1772815"/>
            <a:ext cx="7886700" cy="1512168"/>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FontTx/>
              <a:buNone/>
            </a:pPr>
            <a:r>
              <a:rPr lang="zh-CN" altLang="en-US" sz="1800" dirty="0">
                <a:latin typeface="微软雅黑" panose="020B0503020204020204" pitchFamily="34" charset="-122"/>
                <a:ea typeface="微软雅黑" panose="020B0503020204020204" pitchFamily="34" charset="-122"/>
              </a:rPr>
              <a:t>决策者把学习、记忆、习惯等心理学因素作为决策的行为基础。</a:t>
            </a:r>
          </a:p>
        </p:txBody>
      </p:sp>
      <p:graphicFrame>
        <p:nvGraphicFramePr>
          <p:cNvPr id="2" name="图示 1"/>
          <p:cNvGraphicFramePr/>
          <p:nvPr>
            <p:extLst>
              <p:ext uri="{D42A27DB-BD31-4B8C-83A1-F6EECF244321}">
                <p14:modId xmlns="" xmlns:p14="http://schemas.microsoft.com/office/powerpoint/2010/main" val="1910459795"/>
              </p:ext>
            </p:extLst>
          </p:nvPr>
        </p:nvGraphicFramePr>
        <p:xfrm>
          <a:off x="285720" y="2273390"/>
          <a:ext cx="643893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0" name="Picture 2" descr="https://ss2.bdstatic.com/70cFvnSh_Q1YnxGkpoWK1HF6hhy/it/u=4232643225,836059725&amp;fm=26&amp;gp=0.jpg"/>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6475190" y="2326543"/>
            <a:ext cx="1685224" cy="1040050"/>
          </a:xfrm>
          <a:prstGeom prst="rect">
            <a:avLst/>
          </a:prstGeom>
          <a:noFill/>
          <a:extLst>
            <a:ext uri="{909E8E84-426E-40DD-AFC4-6F175D3DCCD1}">
              <a14:hiddenFill xmlns="" xmlns:a14="http://schemas.microsoft.com/office/drawing/2010/main">
                <a:solidFill>
                  <a:srgbClr val="FFFFFF"/>
                </a:solidFill>
              </a14:hiddenFill>
            </a:ext>
          </a:extLst>
        </p:spPr>
      </p:pic>
      <p:pic>
        <p:nvPicPr>
          <p:cNvPr id="2052" name="Picture 4" descr="https://ss1.bdstatic.com/70cFuXSh_Q1YnxGkpoWK1HF6hhy/it/u=1205309722,2986205167&amp;fm=26&amp;gp=0.jpg"/>
          <p:cNvPicPr>
            <a:picLocks noChangeAspect="1" noChangeArrowheads="1"/>
          </p:cNvPicPr>
          <p:nvPr/>
        </p:nvPicPr>
        <p:blipFill rotWithShape="1">
          <a:blip r:embed="rId8" cstate="print">
            <a:extLst>
              <a:ext uri="{28A0092B-C50C-407E-A947-70E740481C1C}">
                <a14:useLocalDpi xmlns="" xmlns:a14="http://schemas.microsoft.com/office/drawing/2010/main" val="0"/>
              </a:ext>
            </a:extLst>
          </a:blip>
          <a:srcRect l="5039" r="22387"/>
          <a:stretch/>
        </p:blipFill>
        <p:spPr bwMode="auto">
          <a:xfrm>
            <a:off x="6471400" y="3568725"/>
            <a:ext cx="1718645" cy="1141296"/>
          </a:xfrm>
          <a:prstGeom prst="rect">
            <a:avLst/>
          </a:prstGeom>
          <a:noFill/>
          <a:extLst>
            <a:ext uri="{909E8E84-426E-40DD-AFC4-6F175D3DCCD1}">
              <a14:hiddenFill xmlns="" xmlns:a14="http://schemas.microsoft.com/office/drawing/2010/main">
                <a:solidFill>
                  <a:srgbClr val="FFFFFF"/>
                </a:solidFill>
              </a14:hiddenFill>
            </a:ext>
          </a:extLst>
        </p:spPr>
      </p:pic>
      <p:pic>
        <p:nvPicPr>
          <p:cNvPr id="3" name="图片 2"/>
          <p:cNvPicPr>
            <a:picLocks noChangeAspect="1"/>
          </p:cNvPicPr>
          <p:nvPr/>
        </p:nvPicPr>
        <p:blipFill rotWithShape="1">
          <a:blip r:embed="rId9" cstate="print"/>
          <a:srcRect l="33194" r="32279"/>
          <a:stretch/>
        </p:blipFill>
        <p:spPr>
          <a:xfrm>
            <a:off x="6471400" y="4963309"/>
            <a:ext cx="1689013" cy="1374082"/>
          </a:xfrm>
          <a:prstGeom prst="rect">
            <a:avLst/>
          </a:prstGeom>
        </p:spPr>
      </p:pic>
    </p:spTree>
    <p:extLst>
      <p:ext uri="{BB962C8B-B14F-4D97-AF65-F5344CB8AC3E}">
        <p14:creationId xmlns="" xmlns:p14="http://schemas.microsoft.com/office/powerpoint/2010/main" val="37035939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ss0.bdstatic.com/70cFvHSh_Q1YnxGkpoWK1HF6hhy/it/u=2848698580,913680596&amp;fm=26&amp;gp=0.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528048" y="3228436"/>
            <a:ext cx="2232248" cy="1735868"/>
          </a:xfrm>
          <a:prstGeom prst="rect">
            <a:avLst/>
          </a:prstGeom>
          <a:noFill/>
          <a:extLst>
            <a:ext uri="{909E8E84-426E-40DD-AFC4-6F175D3DCCD1}">
              <a14:hiddenFill xmlns="" xmlns:a14="http://schemas.microsoft.com/office/drawing/2010/main">
                <a:solidFill>
                  <a:srgbClr val="FFFFFF"/>
                </a:solidFill>
              </a14:hiddenFill>
            </a:ext>
          </a:extLst>
        </p:spPr>
      </p:pic>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二、行为决策</a:t>
            </a:r>
          </a:p>
        </p:txBody>
      </p:sp>
      <p:sp>
        <p:nvSpPr>
          <p:cNvPr id="10" name="标题 1"/>
          <p:cNvSpPr txBox="1"/>
          <p:nvPr/>
        </p:nvSpPr>
        <p:spPr>
          <a:xfrm>
            <a:off x="251520" y="1193797"/>
            <a:ext cx="6912768"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en-US" sz="2000" dirty="0" smtClean="0"/>
              <a:t>（二）行为决策代表性模型</a:t>
            </a:r>
            <a:endParaRPr lang="zh-CN" altLang="zh-CN" sz="2000" dirty="0"/>
          </a:p>
        </p:txBody>
      </p:sp>
      <p:sp>
        <p:nvSpPr>
          <p:cNvPr id="11" name="内容占位符 2"/>
          <p:cNvSpPr txBox="1">
            <a:spLocks/>
          </p:cNvSpPr>
          <p:nvPr/>
        </p:nvSpPr>
        <p:spPr>
          <a:xfrm>
            <a:off x="628650" y="1772815"/>
            <a:ext cx="7886700" cy="1512168"/>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en-US" altLang="zh-CN" sz="1800" dirty="0" smtClean="0">
                <a:latin typeface="微软雅黑" panose="020B0503020204020204" pitchFamily="34" charset="-122"/>
                <a:ea typeface="微软雅黑" panose="020B0503020204020204" pitchFamily="34" charset="-122"/>
              </a:rPr>
              <a:t>1. DHS</a:t>
            </a:r>
            <a:r>
              <a:rPr lang="zh-CN" altLang="en-US" sz="1800" dirty="0" smtClean="0">
                <a:latin typeface="微软雅黑" panose="020B0503020204020204" pitchFamily="34" charset="-122"/>
                <a:ea typeface="微软雅黑" panose="020B0503020204020204" pitchFamily="34" charset="-122"/>
              </a:rPr>
              <a:t>模型</a:t>
            </a:r>
            <a:r>
              <a:rPr lang="en-US" altLang="zh-CN" sz="1800" dirty="0" smtClean="0">
                <a:latin typeface="微软雅黑" panose="020B0503020204020204" pitchFamily="34" charset="-122"/>
                <a:ea typeface="微软雅黑" panose="020B0503020204020204" pitchFamily="34" charset="-122"/>
              </a:rPr>
              <a:t>——</a:t>
            </a:r>
            <a:r>
              <a:rPr lang="zh-CN" altLang="zh-CN" sz="1800" dirty="0"/>
              <a:t>由丹尼尔、赫什利弗尔和苏布拉马尼亚姆等学者于</a:t>
            </a:r>
            <a:r>
              <a:rPr lang="en-US" altLang="zh-CN" sz="1800" dirty="0"/>
              <a:t>1998</a:t>
            </a:r>
            <a:r>
              <a:rPr lang="zh-CN" altLang="zh-CN" sz="1800" dirty="0"/>
              <a:t>年提出的模型，分析决策者对信息的反应程度时，更强调过度自信和有偏差的自我归因</a:t>
            </a:r>
            <a:r>
              <a:rPr lang="zh-CN" altLang="zh-CN" sz="1800" dirty="0" smtClean="0"/>
              <a:t>。</a:t>
            </a:r>
            <a:endParaRPr lang="zh-CN" altLang="en-US" sz="1800" dirty="0"/>
          </a:p>
        </p:txBody>
      </p:sp>
      <p:graphicFrame>
        <p:nvGraphicFramePr>
          <p:cNvPr id="4" name="图示 3"/>
          <p:cNvGraphicFramePr/>
          <p:nvPr>
            <p:extLst>
              <p:ext uri="{D42A27DB-BD31-4B8C-83A1-F6EECF244321}">
                <p14:modId xmlns="" xmlns:p14="http://schemas.microsoft.com/office/powerpoint/2010/main" val="3693260682"/>
              </p:ext>
            </p:extLst>
          </p:nvPr>
        </p:nvGraphicFramePr>
        <p:xfrm>
          <a:off x="2615952" y="3284983"/>
          <a:ext cx="3912096" cy="26080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100" name="Picture 4" descr="https://ss0.bdstatic.com/70cFuHSh_Q1YnxGkpoWK1HF6hhy/it/u=4134553868,2079744906&amp;fm=26&amp;gp=0.jpg"/>
          <p:cNvPicPr>
            <a:picLocks noChangeAspect="1" noChangeArrowheads="1"/>
          </p:cNvPicPr>
          <p:nvPr/>
        </p:nvPicPr>
        <p:blipFill>
          <a:blip r:embed="rId8" cstate="print">
            <a:extLst>
              <a:ext uri="{28A0092B-C50C-407E-A947-70E740481C1C}">
                <a14:useLocalDpi xmlns="" xmlns:a14="http://schemas.microsoft.com/office/drawing/2010/main" val="0"/>
              </a:ext>
            </a:extLst>
          </a:blip>
          <a:srcRect/>
          <a:stretch>
            <a:fillRect/>
          </a:stretch>
        </p:blipFill>
        <p:spPr bwMode="auto">
          <a:xfrm>
            <a:off x="301461" y="3228436"/>
            <a:ext cx="2314491" cy="173586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9057566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二、行为决策</a:t>
            </a:r>
          </a:p>
        </p:txBody>
      </p:sp>
      <p:sp>
        <p:nvSpPr>
          <p:cNvPr id="10" name="标题 1"/>
          <p:cNvSpPr txBox="1"/>
          <p:nvPr/>
        </p:nvSpPr>
        <p:spPr>
          <a:xfrm>
            <a:off x="251520" y="1193797"/>
            <a:ext cx="6912768"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en-US" sz="2000" dirty="0" smtClean="0"/>
              <a:t>（二）行为决策代表性模型</a:t>
            </a:r>
            <a:endParaRPr lang="zh-CN" altLang="zh-CN" sz="2000" dirty="0"/>
          </a:p>
        </p:txBody>
      </p:sp>
      <p:sp>
        <p:nvSpPr>
          <p:cNvPr id="11" name="内容占位符 2"/>
          <p:cNvSpPr txBox="1">
            <a:spLocks/>
          </p:cNvSpPr>
          <p:nvPr/>
        </p:nvSpPr>
        <p:spPr>
          <a:xfrm>
            <a:off x="628650" y="1772815"/>
            <a:ext cx="7886700" cy="100811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en-US" altLang="zh-CN" sz="1800" dirty="0" smtClean="0">
                <a:latin typeface="微软雅黑" panose="020B0503020204020204" pitchFamily="34" charset="-122"/>
                <a:ea typeface="微软雅黑" panose="020B0503020204020204" pitchFamily="34" charset="-122"/>
              </a:rPr>
              <a:t>2. HS</a:t>
            </a:r>
            <a:r>
              <a:rPr lang="zh-CN" altLang="en-US" sz="1800" dirty="0" smtClean="0">
                <a:latin typeface="微软雅黑" panose="020B0503020204020204" pitchFamily="34" charset="-122"/>
                <a:ea typeface="微软雅黑" panose="020B0503020204020204" pitchFamily="34" charset="-122"/>
              </a:rPr>
              <a:t>模型</a:t>
            </a:r>
            <a:r>
              <a:rPr lang="en-US" altLang="zh-CN" sz="1800" dirty="0" smtClean="0">
                <a:latin typeface="微软雅黑" panose="020B0503020204020204" pitchFamily="34" charset="-122"/>
                <a:ea typeface="微软雅黑" panose="020B0503020204020204" pitchFamily="34" charset="-122"/>
              </a:rPr>
              <a:t>——</a:t>
            </a:r>
            <a:r>
              <a:rPr lang="zh-CN" altLang="zh-CN" sz="1800" dirty="0" smtClean="0"/>
              <a:t>由</a:t>
            </a:r>
            <a:r>
              <a:rPr lang="zh-CN" altLang="en-US" sz="1800" dirty="0" smtClean="0"/>
              <a:t>宏和斯坦</a:t>
            </a:r>
            <a:r>
              <a:rPr lang="zh-CN" altLang="zh-CN" sz="1800" dirty="0" smtClean="0"/>
              <a:t>于</a:t>
            </a:r>
            <a:r>
              <a:rPr lang="en-US" altLang="zh-CN" sz="1800" dirty="0"/>
              <a:t>1998</a:t>
            </a:r>
            <a:r>
              <a:rPr lang="zh-CN" altLang="zh-CN" sz="1800" dirty="0"/>
              <a:t>年提出的模型</a:t>
            </a:r>
            <a:r>
              <a:rPr lang="zh-CN" altLang="zh-CN" sz="1800" dirty="0" smtClean="0"/>
              <a:t>，研究重点在</a:t>
            </a:r>
            <a:r>
              <a:rPr lang="zh-CN" altLang="zh-CN" sz="1800" dirty="0"/>
              <a:t>不同作用者的作用机制上，而不是作用者的认知偏差方面。</a:t>
            </a:r>
            <a:endParaRPr lang="zh-CN" altLang="en-US" sz="1800" dirty="0"/>
          </a:p>
        </p:txBody>
      </p:sp>
      <p:graphicFrame>
        <p:nvGraphicFramePr>
          <p:cNvPr id="8" name="图示 7"/>
          <p:cNvGraphicFramePr/>
          <p:nvPr>
            <p:extLst>
              <p:ext uri="{D42A27DB-BD31-4B8C-83A1-F6EECF244321}">
                <p14:modId xmlns="" xmlns:p14="http://schemas.microsoft.com/office/powerpoint/2010/main" val="3772181082"/>
              </p:ext>
            </p:extLst>
          </p:nvPr>
        </p:nvGraphicFramePr>
        <p:xfrm>
          <a:off x="628650" y="2849737"/>
          <a:ext cx="6096000" cy="31244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122" name="Picture 2" descr="https://ss1.bdstatic.com/70cFuXSh_Q1YnxGkpoWK1HF6hhy/it/u=4232191836,3580404693&amp;fm=26&amp;gp=0.jpg"/>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6247898" y="2849737"/>
            <a:ext cx="2232248" cy="1455426"/>
          </a:xfrm>
          <a:prstGeom prst="ellipse">
            <a:avLst/>
          </a:prstGeom>
          <a:noFill/>
          <a:extLst>
            <a:ext uri="{909E8E84-426E-40DD-AFC4-6F175D3DCCD1}">
              <a14:hiddenFill xmlns="" xmlns:a14="http://schemas.microsoft.com/office/drawing/2010/main">
                <a:solidFill>
                  <a:srgbClr val="FFFFFF"/>
                </a:solidFill>
              </a14:hiddenFill>
            </a:ext>
          </a:extLst>
        </p:spPr>
      </p:pic>
      <p:pic>
        <p:nvPicPr>
          <p:cNvPr id="5124" name="Picture 4" descr="https://ss2.bdstatic.com/70cFvnSh_Q1YnxGkpoWK1HF6hhy/it/u=3647155984,2717917868&amp;fm=26&amp;gp=0.jpg"/>
          <p:cNvPicPr>
            <a:picLocks noChangeAspect="1" noChangeArrowheads="1"/>
          </p:cNvPicPr>
          <p:nvPr/>
        </p:nvPicPr>
        <p:blipFill>
          <a:blip r:embed="rId8" cstate="print">
            <a:extLst>
              <a:ext uri="{28A0092B-C50C-407E-A947-70E740481C1C}">
                <a14:useLocalDpi xmlns="" xmlns:a14="http://schemas.microsoft.com/office/drawing/2010/main" val="0"/>
              </a:ext>
            </a:extLst>
          </a:blip>
          <a:srcRect/>
          <a:stretch>
            <a:fillRect/>
          </a:stretch>
        </p:blipFill>
        <p:spPr bwMode="auto">
          <a:xfrm>
            <a:off x="6247899" y="4506041"/>
            <a:ext cx="2232248" cy="1566634"/>
          </a:xfrm>
          <a:prstGeom prst="ellipse">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024804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二、行为决策</a:t>
            </a:r>
          </a:p>
        </p:txBody>
      </p:sp>
      <p:sp>
        <p:nvSpPr>
          <p:cNvPr id="10" name="标题 1"/>
          <p:cNvSpPr txBox="1"/>
          <p:nvPr/>
        </p:nvSpPr>
        <p:spPr>
          <a:xfrm>
            <a:off x="251520" y="1193797"/>
            <a:ext cx="6912768"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en-US" sz="2000" dirty="0" smtClean="0"/>
              <a:t>（二）行为决策代表性模型</a:t>
            </a:r>
            <a:endParaRPr lang="zh-CN" altLang="zh-CN" sz="2000" dirty="0"/>
          </a:p>
        </p:txBody>
      </p:sp>
      <p:sp>
        <p:nvSpPr>
          <p:cNvPr id="11" name="内容占位符 2"/>
          <p:cNvSpPr txBox="1">
            <a:spLocks/>
          </p:cNvSpPr>
          <p:nvPr/>
        </p:nvSpPr>
        <p:spPr>
          <a:xfrm>
            <a:off x="628650" y="1772815"/>
            <a:ext cx="7886700" cy="3799325"/>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20000"/>
              </a:lnSpc>
              <a:spcBef>
                <a:spcPts val="600"/>
              </a:spcBef>
              <a:spcAft>
                <a:spcPts val="600"/>
              </a:spcAft>
              <a:buNone/>
            </a:pPr>
            <a:r>
              <a:rPr lang="en-US" altLang="zh-CN" sz="1800" dirty="0">
                <a:latin typeface="微软雅黑" panose="020B0503020204020204" pitchFamily="34" charset="-122"/>
                <a:ea typeface="微软雅黑" panose="020B0503020204020204" pitchFamily="34" charset="-122"/>
              </a:rPr>
              <a:t>3</a:t>
            </a:r>
            <a:r>
              <a:rPr lang="en-US" altLang="zh-CN" sz="1800" dirty="0" smtClean="0">
                <a:latin typeface="微软雅黑" panose="020B0503020204020204" pitchFamily="34" charset="-122"/>
                <a:ea typeface="微软雅黑" panose="020B0503020204020204" pitchFamily="34" charset="-122"/>
              </a:rPr>
              <a:t>. </a:t>
            </a:r>
            <a:r>
              <a:rPr lang="en-US" altLang="zh-CN" sz="1800" dirty="0">
                <a:latin typeface="微软雅黑" panose="020B0503020204020204" pitchFamily="34" charset="-122"/>
                <a:ea typeface="微软雅黑" panose="020B0503020204020204" pitchFamily="34" charset="-122"/>
              </a:rPr>
              <a:t>BHS</a:t>
            </a:r>
            <a:r>
              <a:rPr lang="zh-CN" altLang="en-US" sz="1800" dirty="0" smtClean="0">
                <a:latin typeface="微软雅黑" panose="020B0503020204020204" pitchFamily="34" charset="-122"/>
                <a:ea typeface="微软雅黑" panose="020B0503020204020204" pitchFamily="34" charset="-122"/>
              </a:rPr>
              <a:t>模型</a:t>
            </a:r>
            <a:r>
              <a:rPr lang="en-US" altLang="zh-CN" sz="1800" dirty="0" smtClean="0">
                <a:latin typeface="微软雅黑" panose="020B0503020204020204" pitchFamily="34" charset="-122"/>
                <a:ea typeface="微软雅黑" panose="020B0503020204020204" pitchFamily="34" charset="-122"/>
              </a:rPr>
              <a:t>——</a:t>
            </a:r>
            <a:r>
              <a:rPr lang="zh-CN" altLang="en-US" sz="1800" dirty="0"/>
              <a:t>由学者巴伯瑞斯、黄和桑托斯于</a:t>
            </a:r>
            <a:r>
              <a:rPr lang="en-US" altLang="zh-CN" sz="1800" dirty="0"/>
              <a:t>1999</a:t>
            </a:r>
            <a:r>
              <a:rPr lang="zh-CN" altLang="en-US" sz="1800" dirty="0"/>
              <a:t>年提出的模型，将决策者所出现的偏差归纳为一类，即直觉偏差</a:t>
            </a:r>
            <a:r>
              <a:rPr lang="zh-CN" altLang="en-US" sz="1800" dirty="0" smtClean="0"/>
              <a:t>。</a:t>
            </a:r>
            <a:endParaRPr lang="en-US" altLang="zh-CN" sz="1800" dirty="0" smtClean="0"/>
          </a:p>
          <a:p>
            <a:pPr marL="0" indent="457200">
              <a:lnSpc>
                <a:spcPct val="120000"/>
              </a:lnSpc>
              <a:spcBef>
                <a:spcPts val="600"/>
              </a:spcBef>
              <a:spcAft>
                <a:spcPts val="600"/>
              </a:spcAft>
              <a:buNone/>
            </a:pPr>
            <a:r>
              <a:rPr lang="zh-CN" altLang="en-US" sz="1800" dirty="0" smtClean="0"/>
              <a:t>该</a:t>
            </a:r>
            <a:r>
              <a:rPr lang="zh-CN" altLang="en-US" sz="1800" dirty="0"/>
              <a:t>模型的前提在于，人们自行解决问题的过程，通常采用试错的方法，这就容易导致人们形成一些经验规则。但是，这个过程常常带来其他错误，即该模型识别出这些经验规则的原理以及与它们联系的系统性错误，这些经验规则自身被称为直觉。</a:t>
            </a:r>
          </a:p>
        </p:txBody>
      </p:sp>
    </p:spTree>
    <p:extLst>
      <p:ext uri="{BB962C8B-B14F-4D97-AF65-F5344CB8AC3E}">
        <p14:creationId xmlns="" xmlns:p14="http://schemas.microsoft.com/office/powerpoint/2010/main" val="34949381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三、非理性决策</a:t>
            </a:r>
          </a:p>
        </p:txBody>
      </p:sp>
      <p:sp>
        <p:nvSpPr>
          <p:cNvPr id="10" name="标题 1"/>
          <p:cNvSpPr txBox="1"/>
          <p:nvPr/>
        </p:nvSpPr>
        <p:spPr>
          <a:xfrm>
            <a:off x="251520" y="1193797"/>
            <a:ext cx="6912768"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zh-CN" sz="2000" dirty="0"/>
              <a:t>（一）渐进决策模型</a:t>
            </a:r>
            <a:r>
              <a:rPr lang="en-US" altLang="zh-CN" sz="2000" dirty="0"/>
              <a:t>——</a:t>
            </a:r>
            <a:r>
              <a:rPr lang="zh-CN" altLang="zh-CN" sz="2000" dirty="0">
                <a:sym typeface="+mn-ea"/>
              </a:rPr>
              <a:t>林德布洛姆</a:t>
            </a:r>
            <a:endParaRPr lang="en-US" altLang="zh-CN" sz="2000" dirty="0"/>
          </a:p>
        </p:txBody>
      </p:sp>
      <p:sp>
        <p:nvSpPr>
          <p:cNvPr id="11" name="内容占位符 2"/>
          <p:cNvSpPr txBox="1">
            <a:spLocks/>
          </p:cNvSpPr>
          <p:nvPr/>
        </p:nvSpPr>
        <p:spPr>
          <a:xfrm>
            <a:off x="628650" y="1772815"/>
            <a:ext cx="7886700" cy="100811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zh-CN" altLang="en-US" sz="1800" dirty="0">
                <a:latin typeface="微软雅黑" panose="020B0503020204020204" pitchFamily="34" charset="-122"/>
                <a:ea typeface="微软雅黑" panose="020B0503020204020204" pitchFamily="34" charset="-122"/>
              </a:rPr>
              <a:t>渐进决策，是说在以往的政策、惯例的基础上制定新政策，新政策是对过去政策的延伸和发展，只对过去的政策做局部的调整与修改</a:t>
            </a:r>
            <a:r>
              <a:rPr lang="zh-CN" altLang="en-US" sz="1800" dirty="0" smtClean="0">
                <a:latin typeface="微软雅黑" panose="020B0503020204020204" pitchFamily="34" charset="-122"/>
                <a:ea typeface="微软雅黑" panose="020B0503020204020204" pitchFamily="34" charset="-122"/>
              </a:rPr>
              <a:t>。</a:t>
            </a:r>
            <a:endParaRPr lang="zh-CN" altLang="en-US" sz="1800" dirty="0">
              <a:latin typeface="微软雅黑" panose="020B0503020204020204" pitchFamily="34" charset="-122"/>
              <a:ea typeface="微软雅黑" panose="020B0503020204020204" pitchFamily="34" charset="-122"/>
            </a:endParaRPr>
          </a:p>
        </p:txBody>
      </p:sp>
      <p:graphicFrame>
        <p:nvGraphicFramePr>
          <p:cNvPr id="5" name="图示 4"/>
          <p:cNvGraphicFramePr/>
          <p:nvPr>
            <p:extLst>
              <p:ext uri="{D42A27DB-BD31-4B8C-83A1-F6EECF244321}">
                <p14:modId xmlns="" xmlns:p14="http://schemas.microsoft.com/office/powerpoint/2010/main" val="499651003"/>
              </p:ext>
            </p:extLst>
          </p:nvPr>
        </p:nvGraphicFramePr>
        <p:xfrm>
          <a:off x="1061610" y="2551746"/>
          <a:ext cx="7020780" cy="36293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32321544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三、非理性决策</a:t>
            </a:r>
          </a:p>
        </p:txBody>
      </p:sp>
      <p:sp>
        <p:nvSpPr>
          <p:cNvPr id="10" name="标题 1"/>
          <p:cNvSpPr txBox="1"/>
          <p:nvPr/>
        </p:nvSpPr>
        <p:spPr>
          <a:xfrm>
            <a:off x="251520" y="1193797"/>
            <a:ext cx="6912768"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zh-CN" sz="2000" dirty="0"/>
              <a:t>（二）政治协调决策模型</a:t>
            </a:r>
            <a:endParaRPr lang="en-US" altLang="zh-CN" sz="2000" dirty="0"/>
          </a:p>
        </p:txBody>
      </p:sp>
      <p:sp>
        <p:nvSpPr>
          <p:cNvPr id="11" name="内容占位符 2"/>
          <p:cNvSpPr txBox="1">
            <a:spLocks/>
          </p:cNvSpPr>
          <p:nvPr/>
        </p:nvSpPr>
        <p:spPr>
          <a:xfrm>
            <a:off x="628650" y="1772815"/>
            <a:ext cx="7886700" cy="2870631"/>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20000"/>
              </a:lnSpc>
              <a:spcBef>
                <a:spcPts val="600"/>
              </a:spcBef>
              <a:spcAft>
                <a:spcPts val="600"/>
              </a:spcAft>
              <a:buNone/>
            </a:pPr>
            <a:r>
              <a:rPr lang="zh-CN" altLang="en-US" sz="1800" dirty="0">
                <a:latin typeface="微软雅黑" panose="020B0503020204020204" pitchFamily="34" charset="-122"/>
                <a:ea typeface="微软雅黑" panose="020B0503020204020204" pitchFamily="34" charset="-122"/>
              </a:rPr>
              <a:t>政治协调决策模型实质是把公共政策看成利益集团斗争的产物。它是决策者制定政策时，广泛地通过对话、协商、讨论，协调利益关系，在达成妥协、谅解的基础上进行决策。</a:t>
            </a:r>
          </a:p>
          <a:p>
            <a:pPr marL="0" indent="457200">
              <a:lnSpc>
                <a:spcPct val="120000"/>
              </a:lnSpc>
              <a:spcBef>
                <a:spcPts val="600"/>
              </a:spcBef>
              <a:spcAft>
                <a:spcPts val="600"/>
              </a:spcAft>
              <a:buNone/>
            </a:pPr>
            <a:r>
              <a:rPr lang="zh-CN" altLang="en-US" sz="1800" dirty="0">
                <a:latin typeface="微软雅黑" panose="020B0503020204020204" pitchFamily="34" charset="-122"/>
                <a:ea typeface="微软雅黑" panose="020B0503020204020204" pitchFamily="34" charset="-122"/>
              </a:rPr>
              <a:t>这一模型的缺点是过分夸大了利益集团的重要性，认为政府甚至立法和司法机关在政策制定过程中都完全处于被动的地位。</a:t>
            </a:r>
          </a:p>
          <a:p>
            <a:pPr marL="0" indent="457200">
              <a:spcBef>
                <a:spcPct val="0"/>
              </a:spcBef>
              <a:buNone/>
            </a:pPr>
            <a:endParaRPr lang="zh-CN" altLang="en-US" sz="1800" dirty="0">
              <a:latin typeface="微软雅黑" panose="020B0503020204020204" pitchFamily="34" charset="-122"/>
              <a:ea typeface="微软雅黑" panose="020B0503020204020204" pitchFamily="34" charset="-122"/>
            </a:endParaRPr>
          </a:p>
        </p:txBody>
      </p:sp>
      <p:pic>
        <p:nvPicPr>
          <p:cNvPr id="7172" name="Picture 4" descr="https://ss3.bdstatic.com/70cFv8Sh_Q1YnxGkpoWK1HF6hhy/it/u=3591610591,1538910198&amp;fm=26&amp;gp=0.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429388" y="4000504"/>
            <a:ext cx="2039376" cy="213114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5238985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三、非理性决策</a:t>
            </a:r>
          </a:p>
        </p:txBody>
      </p:sp>
      <p:sp>
        <p:nvSpPr>
          <p:cNvPr id="10" name="标题 1"/>
          <p:cNvSpPr txBox="1"/>
          <p:nvPr/>
        </p:nvSpPr>
        <p:spPr>
          <a:xfrm>
            <a:off x="251520" y="1193797"/>
            <a:ext cx="6912768"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zh-CN" sz="2000" dirty="0"/>
              <a:t>（三）领导集体决策模型</a:t>
            </a:r>
            <a:endParaRPr lang="en-US" altLang="zh-CN" sz="2000" dirty="0"/>
          </a:p>
        </p:txBody>
      </p:sp>
      <p:sp>
        <p:nvSpPr>
          <p:cNvPr id="11" name="内容占位符 2"/>
          <p:cNvSpPr txBox="1">
            <a:spLocks/>
          </p:cNvSpPr>
          <p:nvPr/>
        </p:nvSpPr>
        <p:spPr>
          <a:xfrm>
            <a:off x="628650" y="1772815"/>
            <a:ext cx="7886700" cy="100811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20000"/>
              </a:lnSpc>
              <a:spcBef>
                <a:spcPct val="0"/>
              </a:spcBef>
              <a:buNone/>
            </a:pPr>
            <a:r>
              <a:rPr lang="zh-CN" altLang="en-US" sz="1800" dirty="0">
                <a:latin typeface="微软雅黑" panose="020B0503020204020204" pitchFamily="34" charset="-122"/>
                <a:ea typeface="微软雅黑" panose="020B0503020204020204" pitchFamily="34" charset="-122"/>
              </a:rPr>
              <a:t>领导集体决策模型是认为政策选择是建立在领导者优秀的素质和管理经验的基础上，由领导者或领导集体依据自己的应变能力和判断力进行决策。</a:t>
            </a:r>
          </a:p>
          <a:p>
            <a:pPr marL="0" indent="457200">
              <a:lnSpc>
                <a:spcPct val="120000"/>
              </a:lnSpc>
              <a:spcBef>
                <a:spcPct val="0"/>
              </a:spcBef>
              <a:buNone/>
            </a:pPr>
            <a:r>
              <a:rPr lang="zh-CN" altLang="en-US" sz="1800" dirty="0">
                <a:latin typeface="微软雅黑" panose="020B0503020204020204" pitchFamily="34" charset="-122"/>
                <a:ea typeface="微软雅黑" panose="020B0503020204020204" pitchFamily="34" charset="-122"/>
              </a:rPr>
              <a:t>其优点是决策迅速，但决策的质量同领导者个人的素质、经验密切相关，是决策是否成功的决定性因素。</a:t>
            </a:r>
          </a:p>
          <a:p>
            <a:pPr marL="0" indent="457200">
              <a:lnSpc>
                <a:spcPct val="120000"/>
              </a:lnSpc>
              <a:spcBef>
                <a:spcPct val="0"/>
              </a:spcBef>
              <a:buNone/>
            </a:pPr>
            <a:r>
              <a:rPr lang="zh-CN" altLang="en-US" sz="1800" dirty="0">
                <a:latin typeface="微软雅黑" panose="020B0503020204020204" pitchFamily="34" charset="-122"/>
                <a:ea typeface="微软雅黑" panose="020B0503020204020204" pitchFamily="34" charset="-122"/>
              </a:rPr>
              <a:t>“精英决策模型”：忽略公众对社会发展的影响，而把公共政策看成反映精英们的价值和偏好，认为是他们决定了政策。</a:t>
            </a:r>
          </a:p>
        </p:txBody>
      </p:sp>
      <p:pic>
        <p:nvPicPr>
          <p:cNvPr id="6146" name="Picture 2" descr="https://ss2.bdstatic.com/70cFvnSh_Q1YnxGkpoWK1HF6hhy/it/u=3962930327,1951326493&amp;fm=26&amp;gp=0.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000628" y="3867912"/>
            <a:ext cx="3443893" cy="23694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9723599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四、价值理性与工具理性的对立</a:t>
            </a:r>
          </a:p>
        </p:txBody>
      </p:sp>
      <p:sp>
        <p:nvSpPr>
          <p:cNvPr id="2" name="云形标注 1"/>
          <p:cNvSpPr/>
          <p:nvPr/>
        </p:nvSpPr>
        <p:spPr>
          <a:xfrm>
            <a:off x="38894" y="1346685"/>
            <a:ext cx="7192063" cy="1944216"/>
          </a:xfrm>
          <a:prstGeom prst="cloudCallout">
            <a:avLst>
              <a:gd name="adj1" fmla="val -51244"/>
              <a:gd name="adj2" fmla="val 70851"/>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400" dirty="0" smtClean="0"/>
              <a:t>理性在决策中究竟发挥何等程度的作用？</a:t>
            </a:r>
            <a:endParaRPr lang="zh-CN" altLang="en-US" sz="2400" dirty="0"/>
          </a:p>
        </p:txBody>
      </p:sp>
      <p:graphicFrame>
        <p:nvGraphicFramePr>
          <p:cNvPr id="3" name="图示 2"/>
          <p:cNvGraphicFramePr/>
          <p:nvPr>
            <p:extLst>
              <p:ext uri="{D42A27DB-BD31-4B8C-83A1-F6EECF244321}">
                <p14:modId xmlns="" xmlns:p14="http://schemas.microsoft.com/office/powerpoint/2010/main" val="1151144894"/>
              </p:ext>
            </p:extLst>
          </p:nvPr>
        </p:nvGraphicFramePr>
        <p:xfrm>
          <a:off x="179512" y="3410695"/>
          <a:ext cx="5695207" cy="31121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4"/>
          <p:cNvSpPr/>
          <p:nvPr/>
        </p:nvSpPr>
        <p:spPr>
          <a:xfrm>
            <a:off x="4564571" y="4505089"/>
            <a:ext cx="1107996" cy="923330"/>
          </a:xfrm>
          <a:prstGeom prst="rect">
            <a:avLst/>
          </a:prstGeom>
          <a:noFill/>
        </p:spPr>
        <p:txBody>
          <a:bodyPr wrap="none" lIns="91440" tIns="45720" rIns="91440" bIns="45720">
            <a:spAutoFit/>
          </a:bodyPr>
          <a:lstStyle/>
          <a:p>
            <a:pPr algn="ctr"/>
            <a:r>
              <a:rPr lang="en-US" altLang="zh-CN" sz="5400" b="1" cap="none" spc="0" dirty="0" smtClean="0">
                <a:ln w="6600">
                  <a:solidFill>
                    <a:schemeClr val="accent2"/>
                  </a:solidFill>
                  <a:prstDash val="solid"/>
                </a:ln>
                <a:solidFill>
                  <a:srgbClr val="FFFFFF"/>
                </a:solidFill>
                <a:effectLst>
                  <a:outerShdw dist="38100" dir="2700000" algn="tl" rotWithShape="0">
                    <a:schemeClr val="accent2"/>
                  </a:outerShdw>
                </a:effectLst>
              </a:rPr>
              <a:t>VS</a:t>
            </a:r>
            <a:endParaRPr lang="zh-CN" altLang="en-U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6" name="椭圆 5"/>
          <p:cNvSpPr/>
          <p:nvPr/>
        </p:nvSpPr>
        <p:spPr>
          <a:xfrm>
            <a:off x="6125251" y="4413901"/>
            <a:ext cx="1105706" cy="1105706"/>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dirty="0" smtClean="0"/>
              <a:t>价值理性</a:t>
            </a:r>
            <a:endParaRPr lang="zh-CN" altLang="en-US" dirty="0"/>
          </a:p>
        </p:txBody>
      </p:sp>
    </p:spTree>
    <p:extLst>
      <p:ext uri="{BB962C8B-B14F-4D97-AF65-F5344CB8AC3E}">
        <p14:creationId xmlns="" xmlns:p14="http://schemas.microsoft.com/office/powerpoint/2010/main" val="975769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412777"/>
            <a:ext cx="7886700" cy="1152128"/>
          </a:xfrm>
        </p:spPr>
        <p:txBody>
          <a:bodyPr>
            <a:normAutofit/>
          </a:bodyPr>
          <a:lstStyle/>
          <a:p>
            <a:pPr marL="0" indent="457200">
              <a:spcBef>
                <a:spcPct val="0"/>
              </a:spcBef>
              <a:buNone/>
            </a:pPr>
            <a:r>
              <a:rPr lang="zh-CN" altLang="zh-CN" sz="1800" dirty="0" smtClean="0"/>
              <a:t>环境是由众多因素交错而成的整体，管理学研究中有许多不同的分类方法。这里采用较常见的一种分类，即把环境分成三大层次或三个大类，即</a:t>
            </a:r>
            <a:r>
              <a:rPr lang="zh-CN" altLang="zh-CN" sz="1800" dirty="0" smtClean="0">
                <a:solidFill>
                  <a:srgbClr val="C00000"/>
                </a:solidFill>
              </a:rPr>
              <a:t>一般或宏观环境</a:t>
            </a:r>
            <a:r>
              <a:rPr lang="zh-CN" altLang="zh-CN" sz="1800" dirty="0" smtClean="0"/>
              <a:t>、</a:t>
            </a:r>
            <a:r>
              <a:rPr lang="zh-CN" altLang="zh-CN" sz="1800" dirty="0" smtClean="0">
                <a:solidFill>
                  <a:srgbClr val="C00000"/>
                </a:solidFill>
              </a:rPr>
              <a:t>具体或微观环境</a:t>
            </a:r>
            <a:r>
              <a:rPr lang="zh-CN" altLang="zh-CN" sz="1800" dirty="0" smtClean="0"/>
              <a:t>以及</a:t>
            </a:r>
            <a:r>
              <a:rPr lang="zh-CN" altLang="zh-CN" sz="1800" dirty="0" smtClean="0">
                <a:solidFill>
                  <a:srgbClr val="C00000"/>
                </a:solidFill>
              </a:rPr>
              <a:t>组织内部环境</a:t>
            </a:r>
            <a:r>
              <a:rPr lang="zh-CN" altLang="zh-CN" sz="1800" dirty="0" smtClean="0"/>
              <a:t>。</a:t>
            </a:r>
          </a:p>
          <a:p>
            <a:pPr marL="0" indent="457200">
              <a:spcBef>
                <a:spcPct val="0"/>
              </a:spcBef>
              <a:buNone/>
            </a:pPr>
            <a:endParaRPr lang="zh-CN" altLang="en-US" sz="2000" dirty="0"/>
          </a:p>
        </p:txBody>
      </p:sp>
      <p:pic>
        <p:nvPicPr>
          <p:cNvPr id="13" name="图片 12" descr="E:\LLWWCC\TL\管理学\0401.tif"/>
          <p:cNvPicPr/>
          <p:nvPr/>
        </p:nvPicPr>
        <p:blipFill>
          <a:blip r:embed="rId2" cstate="print"/>
          <a:srcRect/>
          <a:stretch>
            <a:fillRect/>
          </a:stretch>
        </p:blipFill>
        <p:spPr bwMode="auto">
          <a:xfrm>
            <a:off x="1783932" y="2492896"/>
            <a:ext cx="5576136" cy="3888432"/>
          </a:xfrm>
          <a:prstGeom prst="rect">
            <a:avLst/>
          </a:prstGeom>
          <a:noFill/>
          <a:ln w="9525">
            <a:noFill/>
            <a:miter lim="800000"/>
            <a:headEnd/>
            <a:tailEnd/>
          </a:ln>
        </p:spPr>
      </p:pic>
      <p:sp>
        <p:nvSpPr>
          <p:cNvPr id="7"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sz="3200" dirty="0" smtClean="0"/>
              <a:t>一、环境分类</a:t>
            </a:r>
            <a:endParaRPr lang="zh-CN" altLang="en-US" sz="3200" dirty="0"/>
          </a:p>
        </p:txBody>
      </p:sp>
    </p:spTree>
    <p:extLst>
      <p:ext uri="{BB962C8B-B14F-4D97-AF65-F5344CB8AC3E}">
        <p14:creationId xmlns="" xmlns:p14="http://schemas.microsoft.com/office/powerpoint/2010/main" val="21550983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dirty="0"/>
              <a:t>第三节</a:t>
            </a:r>
            <a:r>
              <a:rPr lang="en-US" altLang="zh-CN" dirty="0"/>
              <a:t>  </a:t>
            </a:r>
            <a:r>
              <a:rPr lang="zh-CN" altLang="zh-CN" dirty="0"/>
              <a:t>决策方法</a:t>
            </a:r>
          </a:p>
        </p:txBody>
      </p:sp>
      <p:sp>
        <p:nvSpPr>
          <p:cNvPr id="10" name="标题 1"/>
          <p:cNvSpPr txBox="1"/>
          <p:nvPr/>
        </p:nvSpPr>
        <p:spPr>
          <a:xfrm>
            <a:off x="251520" y="1193797"/>
            <a:ext cx="6912768"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zh-CN" sz="2000" dirty="0" smtClean="0"/>
              <a:t>一、决策背景研究方法</a:t>
            </a:r>
            <a:endParaRPr lang="zh-CN" altLang="zh-CN" sz="2000" dirty="0"/>
          </a:p>
        </p:txBody>
      </p:sp>
      <p:sp>
        <p:nvSpPr>
          <p:cNvPr id="11" name="内容占位符 2"/>
          <p:cNvSpPr txBox="1">
            <a:spLocks/>
          </p:cNvSpPr>
          <p:nvPr/>
        </p:nvSpPr>
        <p:spPr>
          <a:xfrm>
            <a:off x="628650" y="1772815"/>
            <a:ext cx="7886700" cy="100811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None/>
            </a:pPr>
            <a:r>
              <a:rPr lang="zh-CN" altLang="en-US" sz="1800" dirty="0" smtClean="0">
                <a:latin typeface="微软雅黑" panose="020B0503020204020204" pitchFamily="34" charset="-122"/>
                <a:ea typeface="微软雅黑" panose="020B0503020204020204" pitchFamily="34" charset="-122"/>
              </a:rPr>
              <a:t>（一）决策背景的性质分析</a:t>
            </a:r>
            <a:endParaRPr lang="en-US" altLang="zh-CN" sz="1800" dirty="0" smtClean="0">
              <a:latin typeface="微软雅黑" panose="020B0503020204020204" pitchFamily="34" charset="-122"/>
              <a:ea typeface="微软雅黑" panose="020B0503020204020204" pitchFamily="34" charset="-122"/>
            </a:endParaRPr>
          </a:p>
          <a:p>
            <a:pPr marL="0" indent="457200">
              <a:spcBef>
                <a:spcPct val="0"/>
              </a:spcBef>
              <a:buNone/>
            </a:pPr>
            <a:r>
              <a:rPr lang="zh-CN" altLang="en-US" sz="1800" dirty="0" smtClean="0">
                <a:latin typeface="微软雅黑" panose="020B0503020204020204" pitchFamily="34" charset="-122"/>
                <a:ea typeface="微软雅黑" panose="020B0503020204020204" pitchFamily="34" charset="-122"/>
              </a:rPr>
              <a:t>决策</a:t>
            </a:r>
            <a:r>
              <a:rPr lang="zh-CN" altLang="en-US" sz="1800" dirty="0">
                <a:latin typeface="微软雅黑" panose="020B0503020204020204" pitchFamily="34" charset="-122"/>
                <a:ea typeface="微软雅黑" panose="020B0503020204020204" pitchFamily="34" charset="-122"/>
              </a:rPr>
              <a:t>背景具有不稳定性，并对决策工作产生复杂的影响</a:t>
            </a:r>
            <a:r>
              <a:rPr lang="zh-CN" altLang="en-US" sz="1800" dirty="0" smtClean="0">
                <a:latin typeface="微软雅黑" panose="020B0503020204020204" pitchFamily="34" charset="-122"/>
                <a:ea typeface="微软雅黑" panose="020B0503020204020204" pitchFamily="34" charset="-122"/>
              </a:rPr>
              <a:t>，给</a:t>
            </a:r>
            <a:r>
              <a:rPr lang="zh-CN" altLang="en-US" sz="1800" dirty="0">
                <a:latin typeface="微软雅黑" panose="020B0503020204020204" pitchFamily="34" charset="-122"/>
                <a:ea typeface="微软雅黑" panose="020B0503020204020204" pitchFamily="34" charset="-122"/>
              </a:rPr>
              <a:t>决策者认知、适应和改变环境带来困难。</a:t>
            </a:r>
          </a:p>
        </p:txBody>
      </p:sp>
      <p:graphicFrame>
        <p:nvGraphicFramePr>
          <p:cNvPr id="6" name="图示 5"/>
          <p:cNvGraphicFramePr/>
          <p:nvPr>
            <p:extLst>
              <p:ext uri="{D42A27DB-BD31-4B8C-83A1-F6EECF244321}">
                <p14:modId xmlns="" xmlns:p14="http://schemas.microsoft.com/office/powerpoint/2010/main" val="3747444281"/>
              </p:ext>
            </p:extLst>
          </p:nvPr>
        </p:nvGraphicFramePr>
        <p:xfrm>
          <a:off x="908593" y="2780928"/>
          <a:ext cx="7326814" cy="36293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10113359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一、决策背景研究方法</a:t>
            </a:r>
          </a:p>
        </p:txBody>
      </p:sp>
      <p:sp>
        <p:nvSpPr>
          <p:cNvPr id="10" name="标题 1"/>
          <p:cNvSpPr txBox="1"/>
          <p:nvPr/>
        </p:nvSpPr>
        <p:spPr>
          <a:xfrm>
            <a:off x="251520" y="1193797"/>
            <a:ext cx="6912768"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zh-CN" sz="2000" dirty="0"/>
              <a:t>（二）决策背景的不确定性模型</a:t>
            </a:r>
            <a:endParaRPr lang="en-US" altLang="zh-CN" sz="2000" dirty="0"/>
          </a:p>
        </p:txBody>
      </p:sp>
      <p:sp>
        <p:nvSpPr>
          <p:cNvPr id="11" name="内容占位符 2"/>
          <p:cNvSpPr txBox="1">
            <a:spLocks/>
          </p:cNvSpPr>
          <p:nvPr/>
        </p:nvSpPr>
        <p:spPr>
          <a:xfrm>
            <a:off x="628650" y="1772815"/>
            <a:ext cx="7886700" cy="100811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zh-CN" altLang="en-US" sz="1800" dirty="0">
                <a:latin typeface="微软雅黑" panose="020B0503020204020204" pitchFamily="34" charset="-122"/>
                <a:ea typeface="微软雅黑" panose="020B0503020204020204" pitchFamily="34" charset="-122"/>
              </a:rPr>
              <a:t>在决策背景的各种性质和特点中，核心是环境中蕴含的高度不确定性。</a:t>
            </a:r>
          </a:p>
        </p:txBody>
      </p:sp>
      <p:pic>
        <p:nvPicPr>
          <p:cNvPr id="2" name="图片 1"/>
          <p:cNvPicPr>
            <a:picLocks noChangeAspect="1"/>
          </p:cNvPicPr>
          <p:nvPr/>
        </p:nvPicPr>
        <p:blipFill>
          <a:blip r:embed="rId2" cstate="print"/>
          <a:stretch>
            <a:fillRect/>
          </a:stretch>
        </p:blipFill>
        <p:spPr>
          <a:xfrm>
            <a:off x="681336" y="2348880"/>
            <a:ext cx="7781328" cy="3731348"/>
          </a:xfrm>
          <a:prstGeom prst="rect">
            <a:avLst/>
          </a:prstGeom>
        </p:spPr>
      </p:pic>
    </p:spTree>
    <p:extLst>
      <p:ext uri="{BB962C8B-B14F-4D97-AF65-F5344CB8AC3E}">
        <p14:creationId xmlns="" xmlns:p14="http://schemas.microsoft.com/office/powerpoint/2010/main" val="42724721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一、决策背景研究方法</a:t>
            </a:r>
          </a:p>
        </p:txBody>
      </p:sp>
      <p:sp>
        <p:nvSpPr>
          <p:cNvPr id="10" name="标题 1"/>
          <p:cNvSpPr txBox="1"/>
          <p:nvPr/>
        </p:nvSpPr>
        <p:spPr>
          <a:xfrm>
            <a:off x="251520" y="1193797"/>
            <a:ext cx="6912768"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zh-CN" sz="2000" dirty="0"/>
              <a:t>（三）决策背景的分析步骤</a:t>
            </a:r>
            <a:endParaRPr lang="en-US" altLang="zh-CN" sz="2000" dirty="0"/>
          </a:p>
        </p:txBody>
      </p:sp>
      <p:graphicFrame>
        <p:nvGraphicFramePr>
          <p:cNvPr id="3" name="图示 2"/>
          <p:cNvGraphicFramePr/>
          <p:nvPr>
            <p:extLst>
              <p:ext uri="{D42A27DB-BD31-4B8C-83A1-F6EECF244321}">
                <p14:modId xmlns="" xmlns:p14="http://schemas.microsoft.com/office/powerpoint/2010/main" val="1570234076"/>
              </p:ext>
            </p:extLst>
          </p:nvPr>
        </p:nvGraphicFramePr>
        <p:xfrm>
          <a:off x="1355812" y="1844824"/>
          <a:ext cx="6432376" cy="43204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2855124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二、活动方案生成与评价方法</a:t>
            </a:r>
          </a:p>
        </p:txBody>
      </p:sp>
      <p:sp>
        <p:nvSpPr>
          <p:cNvPr id="10" name="标题 1"/>
          <p:cNvSpPr txBox="1"/>
          <p:nvPr/>
        </p:nvSpPr>
        <p:spPr>
          <a:xfrm>
            <a:off x="251520" y="1193797"/>
            <a:ext cx="6912768"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zh-CN" sz="2000" dirty="0"/>
              <a:t>（一）活动方案生成方法</a:t>
            </a:r>
          </a:p>
        </p:txBody>
      </p:sp>
      <p:sp>
        <p:nvSpPr>
          <p:cNvPr id="5" name="内容占位符 2"/>
          <p:cNvSpPr txBox="1">
            <a:spLocks/>
          </p:cNvSpPr>
          <p:nvPr/>
        </p:nvSpPr>
        <p:spPr>
          <a:xfrm>
            <a:off x="628650" y="1772815"/>
            <a:ext cx="7886700" cy="100811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en-US" altLang="zh-CN" sz="1800" dirty="0">
                <a:latin typeface="微软雅黑" panose="020B0503020204020204" pitchFamily="34" charset="-122"/>
                <a:ea typeface="微软雅黑" panose="020B0503020204020204" pitchFamily="34" charset="-122"/>
              </a:rPr>
              <a:t>1. 5W2H</a:t>
            </a:r>
            <a:r>
              <a:rPr lang="zh-CN" altLang="en-US" sz="1800" dirty="0" smtClean="0">
                <a:latin typeface="微软雅黑" panose="020B0503020204020204" pitchFamily="34" charset="-122"/>
                <a:ea typeface="微软雅黑" panose="020B0503020204020204" pitchFamily="34" charset="-122"/>
              </a:rPr>
              <a:t>法</a:t>
            </a:r>
            <a:endParaRPr lang="zh-CN" altLang="en-US" sz="1800" dirty="0">
              <a:latin typeface="微软雅黑" panose="020B0503020204020204" pitchFamily="34" charset="-122"/>
              <a:ea typeface="微软雅黑" panose="020B0503020204020204" pitchFamily="34" charset="-122"/>
            </a:endParaRPr>
          </a:p>
        </p:txBody>
      </p:sp>
      <p:graphicFrame>
        <p:nvGraphicFramePr>
          <p:cNvPr id="6" name="图示 5"/>
          <p:cNvGraphicFramePr/>
          <p:nvPr/>
        </p:nvGraphicFramePr>
        <p:xfrm>
          <a:off x="1285852" y="2214554"/>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21859391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二、活动方案生成与评价方法</a:t>
            </a:r>
          </a:p>
        </p:txBody>
      </p:sp>
      <p:sp>
        <p:nvSpPr>
          <p:cNvPr id="10" name="标题 1"/>
          <p:cNvSpPr txBox="1"/>
          <p:nvPr/>
        </p:nvSpPr>
        <p:spPr>
          <a:xfrm>
            <a:off x="251520" y="1193797"/>
            <a:ext cx="6912768"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zh-CN" sz="2000" dirty="0"/>
              <a:t>（一）活动方案生成方法</a:t>
            </a:r>
          </a:p>
        </p:txBody>
      </p:sp>
      <p:sp>
        <p:nvSpPr>
          <p:cNvPr id="5" name="内容占位符 2"/>
          <p:cNvSpPr txBox="1">
            <a:spLocks/>
          </p:cNvSpPr>
          <p:nvPr/>
        </p:nvSpPr>
        <p:spPr>
          <a:xfrm>
            <a:off x="634087" y="1835771"/>
            <a:ext cx="3943350" cy="2320368"/>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en-US" altLang="zh-CN" sz="1800" dirty="0">
                <a:latin typeface="微软雅黑" panose="020B0503020204020204" pitchFamily="34" charset="-122"/>
                <a:ea typeface="微软雅黑" panose="020B0503020204020204" pitchFamily="34" charset="-122"/>
              </a:rPr>
              <a:t>2. </a:t>
            </a:r>
            <a:r>
              <a:rPr lang="zh-CN" altLang="en-US" sz="1800" dirty="0">
                <a:latin typeface="微软雅黑" panose="020B0503020204020204" pitchFamily="34" charset="-122"/>
                <a:ea typeface="微软雅黑" panose="020B0503020204020204" pitchFamily="34" charset="-122"/>
              </a:rPr>
              <a:t>头脑风暴法</a:t>
            </a:r>
          </a:p>
          <a:p>
            <a:pPr marL="0" indent="457200">
              <a:lnSpc>
                <a:spcPct val="150000"/>
              </a:lnSpc>
              <a:spcBef>
                <a:spcPct val="0"/>
              </a:spcBef>
              <a:buNone/>
            </a:pPr>
            <a:r>
              <a:rPr lang="zh-CN" altLang="en-US" sz="1800" dirty="0">
                <a:latin typeface="微软雅黑" panose="020B0503020204020204" pitchFamily="34" charset="-122"/>
                <a:ea typeface="微软雅黑" panose="020B0503020204020204" pitchFamily="34" charset="-122"/>
              </a:rPr>
              <a:t>请一定数量的专家，对预测对象的未来发展趋势及状况做出判断。</a:t>
            </a:r>
            <a:r>
              <a:rPr lang="zh-CN" altLang="en-US" sz="1800" dirty="0" smtClean="0">
                <a:latin typeface="微软雅黑" panose="020B0503020204020204" pitchFamily="34" charset="-122"/>
                <a:ea typeface="微软雅黑" panose="020B0503020204020204" pitchFamily="34" charset="-122"/>
              </a:rPr>
              <a:t>通过面对面</a:t>
            </a:r>
            <a:r>
              <a:rPr lang="zh-CN" altLang="en-US" sz="1800" dirty="0">
                <a:latin typeface="微软雅黑" panose="020B0503020204020204" pitchFamily="34" charset="-122"/>
                <a:ea typeface="微软雅黑" panose="020B0503020204020204" pitchFamily="34" charset="-122"/>
              </a:rPr>
              <a:t>的信息交流，引起思维共振，产生组合效应，进行创造性思维，在较短的时间内取得较明显的成果</a:t>
            </a:r>
            <a:r>
              <a:rPr lang="zh-CN" altLang="en-US" sz="1800" dirty="0" smtClean="0">
                <a:latin typeface="微软雅黑" panose="020B0503020204020204" pitchFamily="34" charset="-122"/>
                <a:ea typeface="微软雅黑" panose="020B0503020204020204" pitchFamily="34" charset="-122"/>
              </a:rPr>
              <a:t>。</a:t>
            </a:r>
            <a:endParaRPr lang="zh-CN" altLang="en-US" sz="1800" dirty="0">
              <a:latin typeface="微软雅黑" panose="020B0503020204020204" pitchFamily="34" charset="-122"/>
              <a:ea typeface="微软雅黑" panose="020B0503020204020204" pitchFamily="34" charset="-122"/>
            </a:endParaRPr>
          </a:p>
        </p:txBody>
      </p:sp>
      <p:pic>
        <p:nvPicPr>
          <p:cNvPr id="15362" name="Picture 2" descr="https://ss1.bdstatic.com/70cFvXSh_Q1YnxGkpoWK1HF6hhy/it/u=3374587482,236705527&amp;fm=26&amp;gp=0.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577437" y="1491559"/>
            <a:ext cx="4198994" cy="2494506"/>
          </a:xfrm>
          <a:prstGeom prst="rect">
            <a:avLst/>
          </a:prstGeom>
          <a:noFill/>
          <a:extLst>
            <a:ext uri="{909E8E84-426E-40DD-AFC4-6F175D3DCCD1}">
              <a14:hiddenFill xmlns="" xmlns:a14="http://schemas.microsoft.com/office/drawing/2010/main">
                <a:solidFill>
                  <a:srgbClr val="FFFFFF"/>
                </a:solidFill>
              </a14:hiddenFill>
            </a:ext>
          </a:extLst>
        </p:spPr>
      </p:pic>
      <p:sp>
        <p:nvSpPr>
          <p:cNvPr id="8" name="内容占位符 2"/>
          <p:cNvSpPr txBox="1">
            <a:spLocks/>
          </p:cNvSpPr>
          <p:nvPr/>
        </p:nvSpPr>
        <p:spPr>
          <a:xfrm>
            <a:off x="628649" y="4276895"/>
            <a:ext cx="8147781" cy="100811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zh-CN" altLang="en-US" sz="1800" dirty="0" smtClean="0">
                <a:latin typeface="微软雅黑" panose="020B0503020204020204" pitchFamily="34" charset="-122"/>
                <a:ea typeface="微软雅黑" panose="020B0503020204020204" pitchFamily="34" charset="-122"/>
              </a:rPr>
              <a:t>专家</a:t>
            </a:r>
            <a:r>
              <a:rPr lang="zh-CN" altLang="en-US" sz="1800" dirty="0">
                <a:latin typeface="微软雅黑" panose="020B0503020204020204" pitchFamily="34" charset="-122"/>
                <a:ea typeface="微软雅黑" panose="020B0503020204020204" pitchFamily="34" charset="-122"/>
              </a:rPr>
              <a:t>的人选和对会议的精心组织至关重要。一般地说，专家小组规模以</a:t>
            </a:r>
            <a:r>
              <a:rPr lang="en-US" altLang="zh-CN" sz="1800" dirty="0">
                <a:latin typeface="微软雅黑" panose="020B0503020204020204" pitchFamily="34" charset="-122"/>
                <a:ea typeface="微软雅黑" panose="020B0503020204020204" pitchFamily="34" charset="-122"/>
              </a:rPr>
              <a:t>10</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15</a:t>
            </a:r>
            <a:r>
              <a:rPr lang="zh-CN" altLang="en-US" sz="1800" dirty="0">
                <a:latin typeface="微软雅黑" panose="020B0503020204020204" pitchFamily="34" charset="-122"/>
                <a:ea typeface="微软雅黑" panose="020B0503020204020204" pitchFamily="34" charset="-122"/>
              </a:rPr>
              <a:t>人为宜，会议时间以</a:t>
            </a:r>
            <a:r>
              <a:rPr lang="en-US" altLang="zh-CN" sz="1800" dirty="0">
                <a:latin typeface="微软雅黑" panose="020B0503020204020204" pitchFamily="34" charset="-122"/>
                <a:ea typeface="微软雅黑" panose="020B0503020204020204" pitchFamily="34" charset="-122"/>
              </a:rPr>
              <a:t>40</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60</a:t>
            </a:r>
            <a:r>
              <a:rPr lang="zh-CN" altLang="en-US" sz="1800" dirty="0">
                <a:latin typeface="微软雅黑" panose="020B0503020204020204" pitchFamily="34" charset="-122"/>
                <a:ea typeface="微软雅黑" panose="020B0503020204020204" pitchFamily="34" charset="-122"/>
              </a:rPr>
              <a:t>分钟为佳。</a:t>
            </a:r>
          </a:p>
        </p:txBody>
      </p:sp>
    </p:spTree>
    <p:extLst>
      <p:ext uri="{BB962C8B-B14F-4D97-AF65-F5344CB8AC3E}">
        <p14:creationId xmlns="" xmlns:p14="http://schemas.microsoft.com/office/powerpoint/2010/main" val="40825045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二、活动方案生成与评价方法</a:t>
            </a:r>
          </a:p>
        </p:txBody>
      </p:sp>
      <p:sp>
        <p:nvSpPr>
          <p:cNvPr id="10" name="标题 1"/>
          <p:cNvSpPr txBox="1"/>
          <p:nvPr/>
        </p:nvSpPr>
        <p:spPr>
          <a:xfrm>
            <a:off x="251520" y="1193797"/>
            <a:ext cx="6912768"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zh-CN" sz="2000" dirty="0"/>
              <a:t>（一）活动方案生成方法</a:t>
            </a:r>
          </a:p>
        </p:txBody>
      </p:sp>
      <p:sp>
        <p:nvSpPr>
          <p:cNvPr id="5" name="内容占位符 2"/>
          <p:cNvSpPr txBox="1">
            <a:spLocks/>
          </p:cNvSpPr>
          <p:nvPr/>
        </p:nvSpPr>
        <p:spPr>
          <a:xfrm>
            <a:off x="628650" y="1772815"/>
            <a:ext cx="8119814" cy="2520281"/>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en-US" altLang="zh-CN" sz="1800" dirty="0">
                <a:latin typeface="微软雅黑" panose="020B0503020204020204" pitchFamily="34" charset="-122"/>
                <a:ea typeface="微软雅黑" panose="020B0503020204020204" pitchFamily="34" charset="-122"/>
              </a:rPr>
              <a:t>3. </a:t>
            </a:r>
            <a:r>
              <a:rPr lang="zh-CN" altLang="en-US" sz="1800" dirty="0">
                <a:latin typeface="微软雅黑" panose="020B0503020204020204" pitchFamily="34" charset="-122"/>
                <a:ea typeface="微软雅黑" panose="020B0503020204020204" pitchFamily="34" charset="-122"/>
              </a:rPr>
              <a:t>德尔菲法</a:t>
            </a:r>
          </a:p>
          <a:p>
            <a:pPr marL="0" indent="457200">
              <a:spcBef>
                <a:spcPct val="0"/>
              </a:spcBef>
              <a:buNone/>
            </a:pPr>
            <a:r>
              <a:rPr lang="zh-CN" altLang="en-US" sz="1800" dirty="0">
                <a:latin typeface="微软雅黑" panose="020B0503020204020204" pitchFamily="34" charset="-122"/>
                <a:ea typeface="微软雅黑" panose="020B0503020204020204" pitchFamily="34" charset="-122"/>
              </a:rPr>
              <a:t>德尔菲法依靠专家背靠背地发表意见，各抒己见，管理小组对专家们的意见进行统计处理和信息反馈，经过几轮循环，使分散的意见逐步统一，最后达到较高的预测精度。该法的不足之处是时间较长，费用较高。</a:t>
            </a:r>
          </a:p>
        </p:txBody>
      </p:sp>
      <p:pic>
        <p:nvPicPr>
          <p:cNvPr id="16386" name="Picture 2" descr="https://ss0.bdstatic.com/70cFuHSh_Q1YnxGkpoWK1HF6hhy/it/u=1807769529,2805195335&amp;fm=26&amp;gp=0.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97655" y="3212976"/>
            <a:ext cx="6548690" cy="300148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0475756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二、活动方案生成与评价方法</a:t>
            </a:r>
          </a:p>
        </p:txBody>
      </p:sp>
      <p:sp>
        <p:nvSpPr>
          <p:cNvPr id="10" name="标题 1"/>
          <p:cNvSpPr txBox="1"/>
          <p:nvPr/>
        </p:nvSpPr>
        <p:spPr>
          <a:xfrm>
            <a:off x="251520" y="1193797"/>
            <a:ext cx="6912768"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zh-CN" sz="2000" dirty="0"/>
              <a:t>（一）活动方案生成方法</a:t>
            </a:r>
          </a:p>
        </p:txBody>
      </p:sp>
      <p:sp>
        <p:nvSpPr>
          <p:cNvPr id="5" name="内容占位符 2"/>
          <p:cNvSpPr txBox="1">
            <a:spLocks/>
          </p:cNvSpPr>
          <p:nvPr/>
        </p:nvSpPr>
        <p:spPr>
          <a:xfrm>
            <a:off x="628650" y="1772815"/>
            <a:ext cx="8119814" cy="2520281"/>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en-US" altLang="zh-CN" sz="1800" dirty="0">
                <a:latin typeface="微软雅黑" panose="020B0503020204020204" pitchFamily="34" charset="-122"/>
                <a:ea typeface="微软雅黑" panose="020B0503020204020204" pitchFamily="34" charset="-122"/>
              </a:rPr>
              <a:t>4. </a:t>
            </a:r>
            <a:r>
              <a:rPr lang="zh-CN" altLang="en-US" sz="1800" dirty="0">
                <a:latin typeface="微软雅黑" panose="020B0503020204020204" pitchFamily="34" charset="-122"/>
                <a:ea typeface="微软雅黑" panose="020B0503020204020204" pitchFamily="34" charset="-122"/>
              </a:rPr>
              <a:t>强迫联系法</a:t>
            </a:r>
          </a:p>
          <a:p>
            <a:pPr marL="0" indent="457200">
              <a:lnSpc>
                <a:spcPct val="120000"/>
              </a:lnSpc>
              <a:spcBef>
                <a:spcPct val="0"/>
              </a:spcBef>
              <a:buNone/>
            </a:pPr>
            <a:r>
              <a:rPr lang="zh-CN" altLang="en-US" sz="1800" dirty="0">
                <a:latin typeface="微软雅黑" panose="020B0503020204020204" pitchFamily="34" charset="-122"/>
                <a:ea typeface="微软雅黑" panose="020B0503020204020204" pitchFamily="34" charset="-122"/>
              </a:rPr>
              <a:t>将无关的观点和目标之间建立关系是这种方法的基础。一个目标是固定的，其他的目标则可完全随机地或从名单上进行选择</a:t>
            </a:r>
            <a:r>
              <a:rPr lang="zh-CN" altLang="en-US" sz="1800" dirty="0" smtClean="0">
                <a:latin typeface="微软雅黑" panose="020B0503020204020204" pitchFamily="34" charset="-122"/>
                <a:ea typeface="微软雅黑" panose="020B0503020204020204" pitchFamily="34" charset="-122"/>
              </a:rPr>
              <a:t>，参加者</a:t>
            </a:r>
            <a:r>
              <a:rPr lang="zh-CN" altLang="en-US" sz="1800" dirty="0">
                <a:latin typeface="微软雅黑" panose="020B0503020204020204" pitchFamily="34" charset="-122"/>
                <a:ea typeface="微软雅黑" panose="020B0503020204020204" pitchFamily="34" charset="-122"/>
              </a:rPr>
              <a:t>要找出尽可能多的方法将固定目标和随机选择的目标联系起来</a:t>
            </a:r>
            <a:r>
              <a:rPr lang="zh-CN" altLang="en-US" sz="1800" dirty="0" smtClean="0">
                <a:latin typeface="微软雅黑" panose="020B0503020204020204" pitchFamily="34" charset="-122"/>
                <a:ea typeface="微软雅黑" panose="020B0503020204020204" pitchFamily="34" charset="-122"/>
              </a:rPr>
              <a:t>。联系</a:t>
            </a:r>
            <a:r>
              <a:rPr lang="zh-CN" altLang="en-US" sz="1800" dirty="0">
                <a:latin typeface="微软雅黑" panose="020B0503020204020204" pitchFamily="34" charset="-122"/>
                <a:ea typeface="微软雅黑" panose="020B0503020204020204" pitchFamily="34" charset="-122"/>
              </a:rPr>
              <a:t>的</a:t>
            </a:r>
            <a:r>
              <a:rPr lang="zh-CN" altLang="en-US" sz="1800" dirty="0" smtClean="0">
                <a:latin typeface="微软雅黑" panose="020B0503020204020204" pitchFamily="34" charset="-122"/>
                <a:ea typeface="微软雅黑" panose="020B0503020204020204" pitchFamily="34" charset="-122"/>
              </a:rPr>
              <a:t>强迫性会</a:t>
            </a:r>
            <a:r>
              <a:rPr lang="zh-CN" altLang="en-US" sz="1800" dirty="0">
                <a:latin typeface="微软雅黑" panose="020B0503020204020204" pitchFamily="34" charset="-122"/>
                <a:ea typeface="微软雅黑" panose="020B0503020204020204" pitchFamily="34" charset="-122"/>
              </a:rPr>
              <a:t>导致许多新</a:t>
            </a:r>
            <a:r>
              <a:rPr lang="zh-CN" altLang="en-US" sz="1800" dirty="0" smtClean="0">
                <a:latin typeface="微软雅黑" panose="020B0503020204020204" pitchFamily="34" charset="-122"/>
                <a:ea typeface="微软雅黑" panose="020B0503020204020204" pitchFamily="34" charset="-122"/>
              </a:rPr>
              <a:t>的方法</a:t>
            </a:r>
            <a:r>
              <a:rPr lang="zh-CN" altLang="en-US" sz="1800" dirty="0">
                <a:latin typeface="微软雅黑" panose="020B0503020204020204" pitchFamily="34" charset="-122"/>
                <a:ea typeface="微软雅黑" panose="020B0503020204020204" pitchFamily="34" charset="-122"/>
              </a:rPr>
              <a:t>产生。</a:t>
            </a:r>
          </a:p>
        </p:txBody>
      </p:sp>
      <p:pic>
        <p:nvPicPr>
          <p:cNvPr id="17410" name="Picture 2" descr="https://ss1.bdstatic.com/70cFuXSh_Q1YnxGkpoWK1HF6hhy/it/u=1884169669,423559192&amp;fm=26&amp;gp=0.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123729" y="3494100"/>
            <a:ext cx="4896543" cy="275602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59844923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二、活动方案生成与评价方法</a:t>
            </a:r>
          </a:p>
        </p:txBody>
      </p:sp>
      <p:sp>
        <p:nvSpPr>
          <p:cNvPr id="10" name="标题 1"/>
          <p:cNvSpPr txBox="1"/>
          <p:nvPr/>
        </p:nvSpPr>
        <p:spPr>
          <a:xfrm>
            <a:off x="251520" y="1193797"/>
            <a:ext cx="6912768"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zh-CN" sz="2000" dirty="0"/>
              <a:t>（二）活动方案评价方法</a:t>
            </a:r>
          </a:p>
        </p:txBody>
      </p:sp>
      <p:sp>
        <p:nvSpPr>
          <p:cNvPr id="5" name="内容占位符 2"/>
          <p:cNvSpPr txBox="1">
            <a:spLocks/>
          </p:cNvSpPr>
          <p:nvPr/>
        </p:nvSpPr>
        <p:spPr>
          <a:xfrm>
            <a:off x="628650" y="1772815"/>
            <a:ext cx="8119814" cy="3727887"/>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20000"/>
              </a:lnSpc>
              <a:spcBef>
                <a:spcPct val="0"/>
              </a:spcBef>
              <a:buNone/>
            </a:pPr>
            <a:r>
              <a:rPr lang="en-US" altLang="zh-CN" sz="1800" dirty="0">
                <a:latin typeface="微软雅黑" panose="020B0503020204020204" pitchFamily="34" charset="-122"/>
                <a:ea typeface="微软雅黑" panose="020B0503020204020204" pitchFamily="34" charset="-122"/>
              </a:rPr>
              <a:t>1. </a:t>
            </a:r>
            <a:r>
              <a:rPr lang="zh-CN" altLang="en-US" sz="1800" dirty="0">
                <a:latin typeface="微软雅黑" panose="020B0503020204020204" pitchFamily="34" charset="-122"/>
                <a:ea typeface="微软雅黑" panose="020B0503020204020204" pitchFamily="34" charset="-122"/>
              </a:rPr>
              <a:t>定量评价方法与定性评价方法</a:t>
            </a:r>
          </a:p>
          <a:p>
            <a:pPr marL="0" indent="457200">
              <a:lnSpc>
                <a:spcPct val="120000"/>
              </a:lnSpc>
              <a:spcBef>
                <a:spcPct val="0"/>
              </a:spcBef>
              <a:buNone/>
            </a:pPr>
            <a:r>
              <a:rPr lang="zh-CN" altLang="en-US" sz="1800" dirty="0">
                <a:latin typeface="微软雅黑" panose="020B0503020204020204" pitchFamily="34" charset="-122"/>
                <a:ea typeface="微软雅黑" panose="020B0503020204020204" pitchFamily="34" charset="-122"/>
              </a:rPr>
              <a:t>定量指标较为具体、直观，通常可用货币金额、产销数量、完成比率、完成阶段等来表示。定量指标有很多优点，如可以制定明确的评价标准，衡量实际绩效时也可以计算出该指标的实际值，而且通过量化的表述，使评价结果给人以直接、清晰的印象。</a:t>
            </a:r>
          </a:p>
          <a:p>
            <a:pPr marL="0" indent="457200">
              <a:lnSpc>
                <a:spcPct val="120000"/>
              </a:lnSpc>
              <a:spcBef>
                <a:spcPct val="0"/>
              </a:spcBef>
              <a:buNone/>
            </a:pPr>
            <a:r>
              <a:rPr lang="zh-CN" altLang="en-US" sz="1800" dirty="0">
                <a:latin typeface="微软雅黑" panose="020B0503020204020204" pitchFamily="34" charset="-122"/>
                <a:ea typeface="微软雅黑" panose="020B0503020204020204" pitchFamily="34" charset="-122"/>
              </a:rPr>
              <a:t>然而，不是所有反映方案水平的因素都能够量化。这就要求对这些因素设计定性指标予以反映。评价指标的选择既要包括定量指标，又要包括定性指标，遵循定量指标与定性指标相结合的原则。</a:t>
            </a:r>
          </a:p>
          <a:p>
            <a:pPr marL="0" indent="457200">
              <a:spcBef>
                <a:spcPct val="0"/>
              </a:spcBef>
              <a:buNone/>
            </a:pPr>
            <a:endParaRPr lang="zh-CN" altLang="en-US" sz="1800" dirty="0">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191517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二、活动方案生成与评价方法</a:t>
            </a:r>
          </a:p>
        </p:txBody>
      </p:sp>
      <p:sp>
        <p:nvSpPr>
          <p:cNvPr id="10" name="标题 1"/>
          <p:cNvSpPr txBox="1"/>
          <p:nvPr/>
        </p:nvSpPr>
        <p:spPr>
          <a:xfrm>
            <a:off x="251520" y="1193797"/>
            <a:ext cx="6912768"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zh-CN" sz="2000" dirty="0"/>
              <a:t>（二）活动方案评价方法</a:t>
            </a:r>
          </a:p>
        </p:txBody>
      </p:sp>
      <p:sp>
        <p:nvSpPr>
          <p:cNvPr id="5" name="内容占位符 2"/>
          <p:cNvSpPr txBox="1">
            <a:spLocks/>
          </p:cNvSpPr>
          <p:nvPr/>
        </p:nvSpPr>
        <p:spPr>
          <a:xfrm>
            <a:off x="628650" y="1772815"/>
            <a:ext cx="8119814" cy="2520281"/>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20000"/>
              </a:lnSpc>
              <a:spcBef>
                <a:spcPct val="0"/>
              </a:spcBef>
              <a:buNone/>
            </a:pPr>
            <a:r>
              <a:rPr lang="en-US" altLang="zh-CN" sz="1800" dirty="0">
                <a:latin typeface="微软雅黑" panose="020B0503020204020204" pitchFamily="34" charset="-122"/>
                <a:ea typeface="微软雅黑" panose="020B0503020204020204" pitchFamily="34" charset="-122"/>
              </a:rPr>
              <a:t>2. </a:t>
            </a:r>
            <a:r>
              <a:rPr lang="zh-CN" altLang="en-US" sz="1800" dirty="0">
                <a:latin typeface="微软雅黑" panose="020B0503020204020204" pitchFamily="34" charset="-122"/>
                <a:ea typeface="微软雅黑" panose="020B0503020204020204" pitchFamily="34" charset="-122"/>
              </a:rPr>
              <a:t>财务评价方法与非财务评价方法</a:t>
            </a:r>
          </a:p>
          <a:p>
            <a:pPr marL="0" indent="457200">
              <a:lnSpc>
                <a:spcPct val="120000"/>
              </a:lnSpc>
              <a:spcBef>
                <a:spcPct val="0"/>
              </a:spcBef>
              <a:buNone/>
            </a:pPr>
            <a:r>
              <a:rPr lang="zh-CN" altLang="en-US" sz="1800" dirty="0">
                <a:latin typeface="微软雅黑" panose="020B0503020204020204" pitchFamily="34" charset="-122"/>
                <a:ea typeface="微软雅黑" panose="020B0503020204020204" pitchFamily="34" charset="-122"/>
              </a:rPr>
              <a:t>传统的财务评价，多注重可用货币单位计量的财务指标</a:t>
            </a:r>
            <a:r>
              <a:rPr lang="zh-CN" altLang="en-US" sz="1800" dirty="0" smtClean="0">
                <a:latin typeface="微软雅黑" panose="020B0503020204020204" pitchFamily="34" charset="-122"/>
                <a:ea typeface="微软雅黑" panose="020B0503020204020204" pitchFamily="34" charset="-122"/>
              </a:rPr>
              <a:t>。但在</a:t>
            </a:r>
            <a:r>
              <a:rPr lang="zh-CN" altLang="en-US" sz="1800" dirty="0">
                <a:latin typeface="微软雅黑" panose="020B0503020204020204" pitchFamily="34" charset="-122"/>
                <a:ea typeface="微软雅黑" panose="020B0503020204020204" pitchFamily="34" charset="-122"/>
              </a:rPr>
              <a:t>很多情况下非财务指标越来越重要。如在评价企业运营方案时，产品质量、技术进步、生产效率、市场占有率等指标，对最终的选择是否全面、准确也非常关键。</a:t>
            </a:r>
          </a:p>
        </p:txBody>
      </p:sp>
      <p:pic>
        <p:nvPicPr>
          <p:cNvPr id="18434" name="Picture 2" descr="https://ss0.bdstatic.com/70cFuHSh_Q1YnxGkpoWK1HF6hhy/it/u=88185723,352787173&amp;fm=26&amp;gp=0.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833563" y="3284984"/>
            <a:ext cx="5476875" cy="28575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7645965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二、活动方案生成与评价方法</a:t>
            </a:r>
          </a:p>
        </p:txBody>
      </p:sp>
      <p:sp>
        <p:nvSpPr>
          <p:cNvPr id="10" name="标题 1"/>
          <p:cNvSpPr txBox="1"/>
          <p:nvPr/>
        </p:nvSpPr>
        <p:spPr>
          <a:xfrm>
            <a:off x="251520" y="1193797"/>
            <a:ext cx="6912768"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zh-CN" sz="2000" dirty="0"/>
              <a:t>（二）活动方案评价方法</a:t>
            </a:r>
          </a:p>
        </p:txBody>
      </p:sp>
      <p:sp>
        <p:nvSpPr>
          <p:cNvPr id="5" name="内容占位符 2"/>
          <p:cNvSpPr txBox="1">
            <a:spLocks/>
          </p:cNvSpPr>
          <p:nvPr/>
        </p:nvSpPr>
        <p:spPr>
          <a:xfrm>
            <a:off x="628650" y="1772815"/>
            <a:ext cx="8119814" cy="2520281"/>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20000"/>
              </a:lnSpc>
              <a:spcBef>
                <a:spcPct val="0"/>
              </a:spcBef>
              <a:buNone/>
            </a:pPr>
            <a:r>
              <a:rPr lang="en-US" altLang="zh-CN" sz="1800" dirty="0" smtClean="0">
                <a:latin typeface="微软雅黑" panose="020B0503020204020204" pitchFamily="34" charset="-122"/>
                <a:ea typeface="微软雅黑" panose="020B0503020204020204" pitchFamily="34" charset="-122"/>
              </a:rPr>
              <a:t>3</a:t>
            </a: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动态评价方法与静态评价方法</a:t>
            </a:r>
          </a:p>
          <a:p>
            <a:pPr marL="0" indent="457200">
              <a:lnSpc>
                <a:spcPct val="120000"/>
              </a:lnSpc>
              <a:spcBef>
                <a:spcPct val="0"/>
              </a:spcBef>
              <a:buNone/>
            </a:pPr>
            <a:r>
              <a:rPr lang="zh-CN" altLang="en-US" sz="1800" dirty="0">
                <a:latin typeface="微软雅黑" panose="020B0503020204020204" pitchFamily="34" charset="-122"/>
                <a:ea typeface="微软雅黑" panose="020B0503020204020204" pitchFamily="34" charset="-122"/>
              </a:rPr>
              <a:t>决策评价指标体系在指标的内涵、指标的数量、体系的构成等方面均应有相对的稳定性。</a:t>
            </a:r>
          </a:p>
          <a:p>
            <a:pPr marL="0" indent="457200">
              <a:lnSpc>
                <a:spcPct val="120000"/>
              </a:lnSpc>
              <a:spcBef>
                <a:spcPct val="0"/>
              </a:spcBef>
              <a:buNone/>
            </a:pPr>
            <a:r>
              <a:rPr lang="zh-CN" altLang="en-US" sz="1800" dirty="0">
                <a:latin typeface="微软雅黑" panose="020B0503020204020204" pitchFamily="34" charset="-122"/>
                <a:ea typeface="微软雅黑" panose="020B0503020204020204" pitchFamily="34" charset="-122"/>
              </a:rPr>
              <a:t>随着企业经营环境的变化，决策评价体系也应做相应的变更。因此，绩效评价体系还具有明显的动态性特征</a:t>
            </a:r>
            <a:r>
              <a:rPr lang="zh-CN" altLang="en-US" sz="1800" dirty="0" smtClean="0">
                <a:latin typeface="微软雅黑" panose="020B0503020204020204" pitchFamily="34" charset="-122"/>
                <a:ea typeface="微软雅黑" panose="020B0503020204020204" pitchFamily="34" charset="-122"/>
              </a:rPr>
              <a:t>。</a:t>
            </a:r>
            <a:endParaRPr lang="zh-CN" altLang="en-US" sz="1800" dirty="0">
              <a:latin typeface="微软雅黑" panose="020B0503020204020204" pitchFamily="34" charset="-122"/>
              <a:ea typeface="微软雅黑" panose="020B0503020204020204" pitchFamily="34" charset="-122"/>
            </a:endParaRPr>
          </a:p>
        </p:txBody>
      </p:sp>
      <p:pic>
        <p:nvPicPr>
          <p:cNvPr id="20482" name="Picture 2" descr="https://ss0.bdstatic.com/70cFvHSh_Q1YnxGkpoWK1HF6hhy/it/u=1157560478,2418110266&amp;fm=26&amp;gp=0.jpg"/>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t="14111" b="27425"/>
          <a:stretch/>
        </p:blipFill>
        <p:spPr bwMode="auto">
          <a:xfrm>
            <a:off x="1780189" y="3451799"/>
            <a:ext cx="5583621" cy="244827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663519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844824"/>
            <a:ext cx="7886700" cy="426138"/>
          </a:xfrm>
        </p:spPr>
        <p:txBody>
          <a:bodyPr>
            <a:normAutofit/>
          </a:bodyPr>
          <a:lstStyle/>
          <a:p>
            <a:pPr marL="0" indent="457200">
              <a:spcBef>
                <a:spcPct val="0"/>
              </a:spcBef>
              <a:buNone/>
            </a:pPr>
            <a:r>
              <a:rPr lang="zh-CN" altLang="zh-CN" sz="1800" dirty="0"/>
              <a:t>任何时期对所有组织均能产生影响的外部环境因素</a:t>
            </a:r>
            <a:r>
              <a:rPr lang="zh-CN" altLang="zh-CN" sz="1800" dirty="0" smtClean="0"/>
              <a:t>。</a:t>
            </a:r>
            <a:endParaRPr lang="en-US" altLang="zh-CN" sz="1800" dirty="0" smtClean="0"/>
          </a:p>
        </p:txBody>
      </p:sp>
      <p:sp>
        <p:nvSpPr>
          <p:cNvPr id="4"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sz="3200" dirty="0" smtClean="0"/>
              <a:t>一、环境分类</a:t>
            </a:r>
            <a:endParaRPr lang="zh-CN" altLang="en-US" sz="3200" dirty="0"/>
          </a:p>
        </p:txBody>
      </p:sp>
      <p:sp>
        <p:nvSpPr>
          <p:cNvPr id="5" name="标题 1"/>
          <p:cNvSpPr txBox="1"/>
          <p:nvPr/>
        </p:nvSpPr>
        <p:spPr>
          <a:xfrm>
            <a:off x="251520" y="1193797"/>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zh-CN" sz="2000" dirty="0"/>
              <a:t>（一）一般或宏观环境</a:t>
            </a:r>
            <a:endParaRPr lang="zh-CN" altLang="en-US" sz="2000" dirty="0"/>
          </a:p>
        </p:txBody>
      </p:sp>
      <p:graphicFrame>
        <p:nvGraphicFramePr>
          <p:cNvPr id="2" name="图示 1"/>
          <p:cNvGraphicFramePr/>
          <p:nvPr>
            <p:extLst>
              <p:ext uri="{D42A27DB-BD31-4B8C-83A1-F6EECF244321}">
                <p14:modId xmlns="" xmlns:p14="http://schemas.microsoft.com/office/powerpoint/2010/main" val="2105957508"/>
              </p:ext>
            </p:extLst>
          </p:nvPr>
        </p:nvGraphicFramePr>
        <p:xfrm>
          <a:off x="671736" y="1844824"/>
          <a:ext cx="7800528" cy="5063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359358105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三、选择活动方案的评价方法</a:t>
            </a:r>
            <a:endParaRPr lang="zh-CN" altLang="en-US" sz="3200" dirty="0"/>
          </a:p>
        </p:txBody>
      </p:sp>
      <p:sp>
        <p:nvSpPr>
          <p:cNvPr id="10" name="标题 1"/>
          <p:cNvSpPr txBox="1"/>
          <p:nvPr/>
        </p:nvSpPr>
        <p:spPr>
          <a:xfrm>
            <a:off x="251520" y="1193797"/>
            <a:ext cx="6912768"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en-US" sz="2000" dirty="0"/>
              <a:t>（一）决策树方法</a:t>
            </a:r>
            <a:endParaRPr lang="zh-CN" altLang="zh-CN" sz="2000" dirty="0"/>
          </a:p>
        </p:txBody>
      </p:sp>
      <p:sp>
        <p:nvSpPr>
          <p:cNvPr id="5" name="内容占位符 2"/>
          <p:cNvSpPr txBox="1">
            <a:spLocks/>
          </p:cNvSpPr>
          <p:nvPr/>
        </p:nvSpPr>
        <p:spPr>
          <a:xfrm>
            <a:off x="628650" y="1772815"/>
            <a:ext cx="8119814" cy="2520281"/>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zh-CN" altLang="en-US" sz="1800" dirty="0">
                <a:latin typeface="微软雅黑" panose="020B0503020204020204" pitchFamily="34" charset="-122"/>
                <a:ea typeface="微软雅黑" panose="020B0503020204020204" pitchFamily="34" charset="-122"/>
              </a:rPr>
              <a:t>以树形图来辅助进行各方案期望收益的计算和比较。</a:t>
            </a:r>
          </a:p>
          <a:p>
            <a:pPr marL="0" indent="457200">
              <a:spcBef>
                <a:spcPct val="0"/>
              </a:spcBef>
              <a:buNone/>
            </a:pPr>
            <a:endParaRPr lang="en-US" altLang="zh-CN" sz="1800" dirty="0" smtClean="0">
              <a:latin typeface="宋体" panose="02010600030101010101" pitchFamily="2" charset="-122"/>
              <a:ea typeface="宋体" panose="02010600030101010101" pitchFamily="2" charset="-122"/>
            </a:endParaRPr>
          </a:p>
          <a:p>
            <a:pPr marL="0" indent="457200">
              <a:spcBef>
                <a:spcPct val="0"/>
              </a:spcBef>
              <a:buNone/>
            </a:pPr>
            <a:r>
              <a:rPr lang="zh-CN" altLang="en-US" sz="1800" b="1" dirty="0" smtClean="0">
                <a:latin typeface="+mj-ea"/>
                <a:ea typeface="+mj-ea"/>
              </a:rPr>
              <a:t>例</a:t>
            </a:r>
            <a:r>
              <a:rPr lang="zh-CN" altLang="en-US" sz="1800" b="1" dirty="0">
                <a:latin typeface="+mj-ea"/>
                <a:ea typeface="+mj-ea"/>
              </a:rPr>
              <a:t>（这里不考虑货币的时间价值）</a:t>
            </a:r>
            <a:r>
              <a:rPr lang="zh-CN" altLang="en-US" sz="1800" b="1" dirty="0" smtClean="0">
                <a:latin typeface="+mj-ea"/>
                <a:ea typeface="+mj-ea"/>
              </a:rPr>
              <a:t>：</a:t>
            </a:r>
            <a:endParaRPr lang="en-US" altLang="zh-CN" sz="1800" b="1" dirty="0" smtClean="0">
              <a:latin typeface="+mj-ea"/>
              <a:ea typeface="+mj-ea"/>
            </a:endParaRPr>
          </a:p>
          <a:p>
            <a:pPr marL="0" indent="457200">
              <a:spcBef>
                <a:spcPct val="0"/>
              </a:spcBef>
              <a:buNone/>
            </a:pPr>
            <a:r>
              <a:rPr lang="zh-CN" altLang="en-US" sz="1800" dirty="0" smtClean="0">
                <a:latin typeface="宋体" panose="02010600030101010101" pitchFamily="2" charset="-122"/>
                <a:ea typeface="宋体" panose="02010600030101010101" pitchFamily="2" charset="-122"/>
              </a:rPr>
              <a:t>某</a:t>
            </a:r>
            <a:r>
              <a:rPr lang="zh-CN" altLang="en-US" sz="1800" dirty="0">
                <a:latin typeface="宋体" panose="02010600030101010101" pitchFamily="2" charset="-122"/>
                <a:ea typeface="宋体" panose="02010600030101010101" pitchFamily="2" charset="-122"/>
              </a:rPr>
              <a:t>公司为满足市场对某种新产品的需求，拟规划建设新厂。预计市场对这种新产品的需求量比较大，但也存在销路差的可能性。公司有两种可行的扩大生产规模方案：一是新建一个大厂，预计需投资</a:t>
            </a:r>
            <a:r>
              <a:rPr lang="en-US" altLang="zh-CN" sz="1800" dirty="0">
                <a:latin typeface="宋体" panose="02010600030101010101" pitchFamily="2" charset="-122"/>
                <a:ea typeface="宋体" panose="02010600030101010101" pitchFamily="2" charset="-122"/>
              </a:rPr>
              <a:t>30</a:t>
            </a:r>
            <a:r>
              <a:rPr lang="zh-CN" altLang="en-US" sz="1800" dirty="0">
                <a:latin typeface="宋体" panose="02010600030101010101" pitchFamily="2" charset="-122"/>
                <a:ea typeface="宋体" panose="02010600030101010101" pitchFamily="2" charset="-122"/>
              </a:rPr>
              <a:t>万元，销路好时可获利</a:t>
            </a:r>
            <a:r>
              <a:rPr lang="en-US" altLang="zh-CN" sz="1800" dirty="0">
                <a:latin typeface="宋体" panose="02010600030101010101" pitchFamily="2" charset="-122"/>
                <a:ea typeface="宋体" panose="02010600030101010101" pitchFamily="2" charset="-122"/>
              </a:rPr>
              <a:t>100</a:t>
            </a:r>
            <a:r>
              <a:rPr lang="zh-CN" altLang="en-US" sz="1800" dirty="0">
                <a:latin typeface="宋体" panose="02010600030101010101" pitchFamily="2" charset="-122"/>
                <a:ea typeface="宋体" panose="02010600030101010101" pitchFamily="2" charset="-122"/>
              </a:rPr>
              <a:t>万元，销路不好时亏损</a:t>
            </a:r>
            <a:r>
              <a:rPr lang="en-US" altLang="zh-CN" sz="1800" dirty="0">
                <a:latin typeface="宋体" panose="02010600030101010101" pitchFamily="2" charset="-122"/>
                <a:ea typeface="宋体" panose="02010600030101010101" pitchFamily="2" charset="-122"/>
              </a:rPr>
              <a:t>20</a:t>
            </a:r>
            <a:r>
              <a:rPr lang="zh-CN" altLang="en-US" sz="1800" dirty="0">
                <a:latin typeface="宋体" panose="02010600030101010101" pitchFamily="2" charset="-122"/>
                <a:ea typeface="宋体" panose="02010600030101010101" pitchFamily="2" charset="-122"/>
              </a:rPr>
              <a:t>万元；二是新建一个小厂，需投资</a:t>
            </a:r>
            <a:r>
              <a:rPr lang="en-US" altLang="zh-CN" sz="1800" dirty="0">
                <a:latin typeface="宋体" panose="02010600030101010101" pitchFamily="2" charset="-122"/>
                <a:ea typeface="宋体" panose="02010600030101010101" pitchFamily="2" charset="-122"/>
              </a:rPr>
              <a:t>20</a:t>
            </a:r>
            <a:r>
              <a:rPr lang="zh-CN" altLang="en-US" sz="1800" dirty="0">
                <a:latin typeface="宋体" panose="02010600030101010101" pitchFamily="2" charset="-122"/>
                <a:ea typeface="宋体" panose="02010600030101010101" pitchFamily="2" charset="-122"/>
              </a:rPr>
              <a:t>万元，销路好时可获利</a:t>
            </a:r>
            <a:r>
              <a:rPr lang="en-US" altLang="zh-CN" sz="1800" dirty="0">
                <a:latin typeface="宋体" panose="02010600030101010101" pitchFamily="2" charset="-122"/>
                <a:ea typeface="宋体" panose="02010600030101010101" pitchFamily="2" charset="-122"/>
              </a:rPr>
              <a:t>40</a:t>
            </a:r>
            <a:r>
              <a:rPr lang="zh-CN" altLang="en-US" sz="1800" dirty="0">
                <a:latin typeface="宋体" panose="02010600030101010101" pitchFamily="2" charset="-122"/>
                <a:ea typeface="宋体" panose="02010600030101010101" pitchFamily="2" charset="-122"/>
              </a:rPr>
              <a:t>万元，销路不好仍可获利</a:t>
            </a:r>
            <a:r>
              <a:rPr lang="en-US" altLang="zh-CN" sz="1800" dirty="0">
                <a:latin typeface="宋体" panose="02010600030101010101" pitchFamily="2" charset="-122"/>
                <a:ea typeface="宋体" panose="02010600030101010101" pitchFamily="2" charset="-122"/>
              </a:rPr>
              <a:t>30</a:t>
            </a:r>
            <a:r>
              <a:rPr lang="zh-CN" altLang="en-US" sz="1800" dirty="0">
                <a:latin typeface="宋体" panose="02010600030101010101" pitchFamily="2" charset="-122"/>
                <a:ea typeface="宋体" panose="02010600030101010101" pitchFamily="2" charset="-122"/>
              </a:rPr>
              <a:t>万元。假设市场预测结果显示，此种新产品销路好的概率为</a:t>
            </a:r>
            <a:r>
              <a:rPr lang="en-US" altLang="zh-CN" sz="1800" dirty="0">
                <a:latin typeface="宋体" panose="02010600030101010101" pitchFamily="2" charset="-122"/>
                <a:ea typeface="宋体" panose="02010600030101010101" pitchFamily="2" charset="-122"/>
              </a:rPr>
              <a:t>0.7</a:t>
            </a:r>
            <a:r>
              <a:rPr lang="zh-CN" altLang="en-US" sz="1800" dirty="0">
                <a:latin typeface="宋体" panose="02010600030101010101" pitchFamily="2" charset="-122"/>
                <a:ea typeface="宋体" panose="02010600030101010101" pitchFamily="2" charset="-122"/>
              </a:rPr>
              <a:t>，销路不好的概率为</a:t>
            </a:r>
            <a:r>
              <a:rPr lang="en-US" altLang="zh-CN" sz="1800" dirty="0">
                <a:latin typeface="宋体" panose="02010600030101010101" pitchFamily="2" charset="-122"/>
                <a:ea typeface="宋体" panose="02010600030101010101" pitchFamily="2" charset="-122"/>
              </a:rPr>
              <a:t>0.3</a:t>
            </a:r>
            <a:r>
              <a:rPr lang="zh-CN" altLang="en-US" sz="1800" dirty="0">
                <a:latin typeface="宋体" panose="02010600030101010101" pitchFamily="2" charset="-122"/>
                <a:ea typeface="宋体" panose="02010600030101010101" pitchFamily="2" charset="-122"/>
              </a:rPr>
              <a:t>。根据这些情况，下面用决策树法说明如何选择最佳的方案。</a:t>
            </a:r>
          </a:p>
          <a:p>
            <a:pPr marL="0" indent="457200">
              <a:spcBef>
                <a:spcPct val="0"/>
              </a:spcBef>
              <a:buNone/>
            </a:pPr>
            <a:endParaRPr lang="zh-CN" altLang="en-US" sz="1800" dirty="0">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38694091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3545" y="1800764"/>
            <a:ext cx="8296910" cy="1512168"/>
          </a:xfrm>
        </p:spPr>
        <p:txBody>
          <a:bodyPr>
            <a:noAutofit/>
          </a:bodyPr>
          <a:lstStyle/>
          <a:p>
            <a:pPr marL="0" indent="457200">
              <a:spcBef>
                <a:spcPct val="0"/>
              </a:spcBef>
              <a:buNone/>
            </a:pPr>
            <a:r>
              <a:rPr lang="zh-CN" altLang="zh-CN" sz="1800" dirty="0" smtClean="0"/>
              <a:t>用</a:t>
            </a:r>
            <a:r>
              <a:rPr lang="zh-CN" altLang="zh-CN" sz="1800" dirty="0"/>
              <a:t>决策树的方法比较和评价不同方案的经济效果，需要进行以下几个</a:t>
            </a:r>
            <a:r>
              <a:rPr lang="zh-CN" altLang="zh-CN" sz="1800" dirty="0" smtClean="0"/>
              <a:t>步骤</a:t>
            </a:r>
            <a:r>
              <a:rPr lang="zh-CN" altLang="zh-CN" sz="1800" dirty="0"/>
              <a:t>的工作：</a:t>
            </a:r>
          </a:p>
          <a:p>
            <a:pPr marL="0" indent="457200">
              <a:spcBef>
                <a:spcPct val="0"/>
              </a:spcBef>
              <a:buNone/>
            </a:pPr>
            <a:r>
              <a:rPr lang="en-US" altLang="zh-CN" sz="1800" dirty="0" smtClean="0"/>
              <a:t>1. </a:t>
            </a:r>
            <a:r>
              <a:rPr lang="zh-CN" altLang="zh-CN" sz="1800" dirty="0" smtClean="0"/>
              <a:t>根据</a:t>
            </a:r>
            <a:r>
              <a:rPr lang="zh-CN" altLang="zh-CN" sz="1800" dirty="0"/>
              <a:t>决策备选方案的数目和对未来环境状态的了解，</a:t>
            </a:r>
            <a:r>
              <a:rPr lang="zh-CN" altLang="zh-CN" sz="1800" dirty="0">
                <a:solidFill>
                  <a:srgbClr val="C00000"/>
                </a:solidFill>
              </a:rPr>
              <a:t>绘出决策树图</a:t>
            </a:r>
            <a:r>
              <a:rPr lang="zh-CN" altLang="zh-CN" sz="1800" dirty="0" smtClean="0">
                <a:solidFill>
                  <a:srgbClr val="C00000"/>
                </a:solidFill>
              </a:rPr>
              <a:t>形</a:t>
            </a:r>
            <a:r>
              <a:rPr lang="zh-CN" altLang="en-US" sz="1800" dirty="0" smtClean="0"/>
              <a:t>：</a:t>
            </a:r>
            <a:endParaRPr lang="zh-CN" altLang="zh-CN" sz="1800" dirty="0"/>
          </a:p>
        </p:txBody>
      </p:sp>
      <p:pic>
        <p:nvPicPr>
          <p:cNvPr id="5" name="内容占位符 4" descr="D:\tl\word\马工程-管理学0-图eps\eps\0404.tif"/>
          <p:cNvPicPr>
            <a:picLocks/>
          </p:cNvPicPr>
          <p:nvPr/>
        </p:nvPicPr>
        <p:blipFill>
          <a:blip r:embed="rId2" cstate="print"/>
          <a:srcRect/>
          <a:stretch>
            <a:fillRect/>
          </a:stretch>
        </p:blipFill>
        <p:spPr bwMode="auto">
          <a:xfrm>
            <a:off x="1335347" y="2996952"/>
            <a:ext cx="6473306" cy="2888090"/>
          </a:xfrm>
          <a:prstGeom prst="rect">
            <a:avLst/>
          </a:prstGeom>
          <a:noFill/>
          <a:ln w="9525">
            <a:noFill/>
            <a:miter lim="800000"/>
            <a:headEnd/>
            <a:tailEnd/>
          </a:ln>
        </p:spPr>
      </p:pic>
      <p:sp>
        <p:nvSpPr>
          <p:cNvPr id="6"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三、选择活动方案的评价方法</a:t>
            </a:r>
            <a:endParaRPr lang="zh-CN" altLang="en-US" sz="3200" dirty="0"/>
          </a:p>
        </p:txBody>
      </p:sp>
      <p:sp>
        <p:nvSpPr>
          <p:cNvPr id="7" name="标题 1"/>
          <p:cNvSpPr txBox="1"/>
          <p:nvPr/>
        </p:nvSpPr>
        <p:spPr>
          <a:xfrm>
            <a:off x="251520" y="1193797"/>
            <a:ext cx="6912768"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en-US" sz="2000" dirty="0"/>
              <a:t>（一）决策树方法</a:t>
            </a:r>
            <a:endParaRPr lang="zh-CN" altLang="zh-CN" sz="2000" dirty="0"/>
          </a:p>
        </p:txBody>
      </p:sp>
    </p:spTree>
    <p:extLst>
      <p:ext uri="{BB962C8B-B14F-4D97-AF65-F5344CB8AC3E}">
        <p14:creationId xmlns="" xmlns:p14="http://schemas.microsoft.com/office/powerpoint/2010/main" val="25583283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3545" y="1886631"/>
            <a:ext cx="8296910" cy="1512168"/>
          </a:xfrm>
        </p:spPr>
        <p:txBody>
          <a:bodyPr>
            <a:noAutofit/>
          </a:bodyPr>
          <a:lstStyle/>
          <a:p>
            <a:pPr marL="0" indent="457200">
              <a:spcBef>
                <a:spcPct val="0"/>
              </a:spcBef>
              <a:buNone/>
            </a:pPr>
            <a:r>
              <a:rPr lang="zh-CN" altLang="zh-CN" sz="1800" dirty="0" smtClean="0"/>
              <a:t>用</a:t>
            </a:r>
            <a:r>
              <a:rPr lang="zh-CN" altLang="zh-CN" sz="1800" dirty="0"/>
              <a:t>决策树的方法比较和评价不同方案的经济效果，需要进行以下几个</a:t>
            </a:r>
            <a:r>
              <a:rPr lang="zh-CN" altLang="zh-CN" sz="1800" dirty="0" smtClean="0"/>
              <a:t>步骤</a:t>
            </a:r>
            <a:r>
              <a:rPr lang="zh-CN" altLang="zh-CN" sz="1800" dirty="0"/>
              <a:t>的工作：</a:t>
            </a:r>
          </a:p>
          <a:p>
            <a:pPr marL="0" indent="457200">
              <a:spcBef>
                <a:spcPct val="0"/>
              </a:spcBef>
              <a:buNone/>
            </a:pPr>
            <a:r>
              <a:rPr lang="en-US" altLang="zh-CN" sz="1800" dirty="0"/>
              <a:t>2. </a:t>
            </a:r>
            <a:r>
              <a:rPr lang="zh-CN" altLang="zh-CN" sz="1800" dirty="0">
                <a:solidFill>
                  <a:srgbClr val="C00000"/>
                </a:solidFill>
              </a:rPr>
              <a:t>计算各个方案的期望收益</a:t>
            </a:r>
            <a:r>
              <a:rPr lang="zh-CN" altLang="zh-CN" sz="1800" dirty="0" smtClean="0">
                <a:solidFill>
                  <a:srgbClr val="C00000"/>
                </a:solidFill>
              </a:rPr>
              <a:t>值</a:t>
            </a:r>
            <a:r>
              <a:rPr lang="zh-CN" altLang="en-US" sz="1800" dirty="0" smtClean="0"/>
              <a:t>：</a:t>
            </a:r>
            <a:endParaRPr lang="zh-CN" altLang="zh-CN" sz="1800" dirty="0"/>
          </a:p>
          <a:p>
            <a:pPr marL="0" indent="457200">
              <a:spcBef>
                <a:spcPct val="0"/>
              </a:spcBef>
              <a:buNone/>
            </a:pPr>
            <a:r>
              <a:rPr lang="zh-CN" altLang="zh-CN" sz="1800" dirty="0"/>
              <a:t>第一方案的期望收益</a:t>
            </a:r>
            <a:r>
              <a:rPr lang="en-US" altLang="zh-CN" sz="1800" dirty="0"/>
              <a:t> = 100×0. 7 +</a:t>
            </a:r>
            <a:r>
              <a:rPr lang="zh-CN" altLang="zh-CN" sz="1800" dirty="0"/>
              <a:t>（</a:t>
            </a:r>
            <a:r>
              <a:rPr lang="en-US" altLang="zh-CN" sz="1800" dirty="0"/>
              <a:t>-20</a:t>
            </a:r>
            <a:r>
              <a:rPr lang="zh-CN" altLang="zh-CN" sz="1800" dirty="0"/>
              <a:t>）</a:t>
            </a:r>
            <a:r>
              <a:rPr lang="en-US" altLang="zh-CN" sz="1800" dirty="0"/>
              <a:t>×0. 3 = 64</a:t>
            </a:r>
            <a:r>
              <a:rPr lang="zh-CN" altLang="zh-CN" sz="1800" dirty="0"/>
              <a:t>（万元）</a:t>
            </a:r>
          </a:p>
          <a:p>
            <a:pPr marL="0" indent="457200">
              <a:spcBef>
                <a:spcPct val="0"/>
              </a:spcBef>
              <a:buNone/>
            </a:pPr>
            <a:r>
              <a:rPr lang="zh-CN" altLang="zh-CN" sz="1800" dirty="0"/>
              <a:t>第二方案的期望收益</a:t>
            </a:r>
            <a:r>
              <a:rPr lang="en-US" altLang="zh-CN" sz="1800" dirty="0"/>
              <a:t> = 40×0. 7 + 30×0. 3 = 37</a:t>
            </a:r>
            <a:r>
              <a:rPr lang="zh-CN" altLang="zh-CN" sz="1800" dirty="0"/>
              <a:t>（万元）</a:t>
            </a:r>
          </a:p>
        </p:txBody>
      </p:sp>
      <p:sp>
        <p:nvSpPr>
          <p:cNvPr id="4"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三、选择活动方案的评价方法</a:t>
            </a:r>
            <a:endParaRPr lang="zh-CN" altLang="en-US" sz="3200" dirty="0"/>
          </a:p>
        </p:txBody>
      </p:sp>
      <p:sp>
        <p:nvSpPr>
          <p:cNvPr id="6" name="标题 1"/>
          <p:cNvSpPr txBox="1"/>
          <p:nvPr/>
        </p:nvSpPr>
        <p:spPr>
          <a:xfrm>
            <a:off x="251520" y="1193797"/>
            <a:ext cx="6912768"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en-US" sz="2000" dirty="0"/>
              <a:t>（一）决策树方法</a:t>
            </a:r>
            <a:endParaRPr lang="zh-CN" altLang="zh-CN" sz="2000" dirty="0"/>
          </a:p>
        </p:txBody>
      </p:sp>
    </p:spTree>
    <p:extLst>
      <p:ext uri="{BB962C8B-B14F-4D97-AF65-F5344CB8AC3E}">
        <p14:creationId xmlns="" xmlns:p14="http://schemas.microsoft.com/office/powerpoint/2010/main" val="4619917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3545" y="1886631"/>
            <a:ext cx="8296910" cy="1512168"/>
          </a:xfrm>
        </p:spPr>
        <p:txBody>
          <a:bodyPr>
            <a:noAutofit/>
          </a:bodyPr>
          <a:lstStyle/>
          <a:p>
            <a:pPr marL="0" indent="457200">
              <a:spcBef>
                <a:spcPct val="0"/>
              </a:spcBef>
              <a:buNone/>
            </a:pPr>
            <a:r>
              <a:rPr lang="zh-CN" altLang="zh-CN" sz="1800" dirty="0" smtClean="0"/>
              <a:t>用</a:t>
            </a:r>
            <a:r>
              <a:rPr lang="zh-CN" altLang="zh-CN" sz="1800" dirty="0"/>
              <a:t>决策树的方法比较和评价不同方案的经济效果，需要进行以下几个</a:t>
            </a:r>
            <a:r>
              <a:rPr lang="zh-CN" altLang="zh-CN" sz="1800" dirty="0" smtClean="0"/>
              <a:t>步骤</a:t>
            </a:r>
            <a:r>
              <a:rPr lang="zh-CN" altLang="zh-CN" sz="1800" dirty="0"/>
              <a:t>的工作：</a:t>
            </a:r>
          </a:p>
          <a:p>
            <a:pPr marL="0" indent="457200">
              <a:spcBef>
                <a:spcPct val="0"/>
              </a:spcBef>
              <a:buNone/>
            </a:pPr>
            <a:r>
              <a:rPr lang="en-US" altLang="zh-CN" sz="1800" dirty="0"/>
              <a:t>3. </a:t>
            </a:r>
            <a:r>
              <a:rPr lang="zh-CN" altLang="zh-CN" sz="1800" dirty="0"/>
              <a:t>将每个方案的期望收益值减去该方案实施所需要的投资额（该数额标记在相应的方案枝下方），</a:t>
            </a:r>
            <a:r>
              <a:rPr lang="zh-CN" altLang="zh-CN" sz="1800" dirty="0">
                <a:solidFill>
                  <a:srgbClr val="C00000"/>
                </a:solidFill>
              </a:rPr>
              <a:t>比较余值后就可以选出经济效果最佳的</a:t>
            </a:r>
            <a:r>
              <a:rPr lang="zh-CN" altLang="zh-CN" sz="1800" dirty="0" smtClean="0">
                <a:solidFill>
                  <a:srgbClr val="C00000"/>
                </a:solidFill>
              </a:rPr>
              <a:t>方案</a:t>
            </a:r>
            <a:r>
              <a:rPr lang="zh-CN" altLang="en-US" sz="1800" dirty="0" smtClean="0"/>
              <a:t>：</a:t>
            </a:r>
            <a:endParaRPr lang="en-US" altLang="zh-CN" sz="1800" dirty="0" smtClean="0"/>
          </a:p>
          <a:p>
            <a:pPr marL="0" indent="457200">
              <a:spcBef>
                <a:spcPct val="0"/>
              </a:spcBef>
              <a:buNone/>
            </a:pPr>
            <a:r>
              <a:rPr lang="zh-CN" altLang="zh-CN" sz="1800" dirty="0" smtClean="0"/>
              <a:t>在</a:t>
            </a:r>
            <a:r>
              <a:rPr lang="zh-CN" altLang="zh-CN" sz="1800" dirty="0"/>
              <a:t>上例中，第一方案预期的净收益</a:t>
            </a:r>
            <a:r>
              <a:rPr lang="en-US" altLang="zh-CN" sz="1800" dirty="0"/>
              <a:t> = 64-30 = 34</a:t>
            </a:r>
            <a:r>
              <a:rPr lang="zh-CN" altLang="zh-CN" sz="1800" dirty="0"/>
              <a:t>（万元）；第二方案预期的净收益</a:t>
            </a:r>
            <a:r>
              <a:rPr lang="en-US" altLang="zh-CN" sz="1800" dirty="0"/>
              <a:t> = 37-20 = 17</a:t>
            </a:r>
            <a:r>
              <a:rPr lang="zh-CN" altLang="zh-CN" sz="1800" dirty="0"/>
              <a:t>（万元）。比较两者，可看出应选择第一方案（在决策树图中，未被选中的方案以被</a:t>
            </a:r>
            <a:r>
              <a:rPr lang="en-US" altLang="zh-CN" sz="1800" dirty="0"/>
              <a:t>“</a:t>
            </a:r>
            <a:r>
              <a:rPr lang="zh-CN" altLang="zh-CN" sz="1800" dirty="0"/>
              <a:t>剪断</a:t>
            </a:r>
            <a:r>
              <a:rPr lang="en-US" altLang="zh-CN" sz="1800" dirty="0"/>
              <a:t>”</a:t>
            </a:r>
            <a:r>
              <a:rPr lang="zh-CN" altLang="zh-CN" sz="1800" dirty="0"/>
              <a:t>的符号来表示）。</a:t>
            </a:r>
          </a:p>
        </p:txBody>
      </p:sp>
      <p:sp>
        <p:nvSpPr>
          <p:cNvPr id="4"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三、选择活动方案的评价方法</a:t>
            </a:r>
            <a:endParaRPr lang="zh-CN" altLang="en-US" sz="3200" dirty="0"/>
          </a:p>
        </p:txBody>
      </p:sp>
      <p:sp>
        <p:nvSpPr>
          <p:cNvPr id="6" name="标题 1"/>
          <p:cNvSpPr txBox="1"/>
          <p:nvPr/>
        </p:nvSpPr>
        <p:spPr>
          <a:xfrm>
            <a:off x="251520" y="1193797"/>
            <a:ext cx="6912768"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en-US" sz="2000" dirty="0"/>
              <a:t>（一）决策树方法</a:t>
            </a:r>
            <a:endParaRPr lang="zh-CN" altLang="zh-CN" sz="2000" dirty="0"/>
          </a:p>
        </p:txBody>
      </p:sp>
      <p:pic>
        <p:nvPicPr>
          <p:cNvPr id="5" name="内容占位符 4" descr="D:\tl\word\马工程-管理学0-图eps\eps\0404.tif"/>
          <p:cNvPicPr>
            <a:picLocks/>
          </p:cNvPicPr>
          <p:nvPr/>
        </p:nvPicPr>
        <p:blipFill>
          <a:blip r:embed="rId2" cstate="print"/>
          <a:srcRect/>
          <a:stretch>
            <a:fillRect/>
          </a:stretch>
        </p:blipFill>
        <p:spPr bwMode="auto">
          <a:xfrm>
            <a:off x="3923928" y="4085751"/>
            <a:ext cx="4691711" cy="2093225"/>
          </a:xfrm>
          <a:prstGeom prst="rect">
            <a:avLst/>
          </a:prstGeom>
          <a:noFill/>
          <a:ln w="9525">
            <a:noFill/>
            <a:miter lim="800000"/>
            <a:headEnd/>
            <a:tailEnd/>
          </a:ln>
        </p:spPr>
      </p:pic>
      <p:sp>
        <p:nvSpPr>
          <p:cNvPr id="7" name="TextBox 6"/>
          <p:cNvSpPr txBox="1"/>
          <p:nvPr/>
        </p:nvSpPr>
        <p:spPr>
          <a:xfrm>
            <a:off x="571472" y="5715016"/>
            <a:ext cx="100013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altLang="zh-CN" dirty="0" smtClean="0"/>
              <a:t>10.23</a:t>
            </a:r>
            <a:endParaRPr lang="zh-CN" altLang="en-US" dirty="0"/>
          </a:p>
        </p:txBody>
      </p:sp>
    </p:spTree>
    <p:extLst>
      <p:ext uri="{BB962C8B-B14F-4D97-AF65-F5344CB8AC3E}">
        <p14:creationId xmlns="" xmlns:p14="http://schemas.microsoft.com/office/powerpoint/2010/main" val="7429373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3545" y="1886631"/>
            <a:ext cx="8296910" cy="1512168"/>
          </a:xfrm>
        </p:spPr>
        <p:txBody>
          <a:bodyPr>
            <a:noAutofit/>
          </a:bodyPr>
          <a:lstStyle/>
          <a:p>
            <a:pPr marL="0" indent="457200">
              <a:spcBef>
                <a:spcPct val="0"/>
              </a:spcBef>
              <a:buNone/>
            </a:pPr>
            <a:r>
              <a:rPr lang="zh-CN" altLang="en-US" sz="1800" dirty="0" smtClean="0"/>
              <a:t>蒂蒙斯机会评价体系的评价对象</a:t>
            </a:r>
            <a:r>
              <a:rPr lang="zh-CN" altLang="en-US" sz="1800" dirty="0"/>
              <a:t>是具有创新性的</a:t>
            </a:r>
            <a:r>
              <a:rPr lang="zh-CN" altLang="en-US" sz="1800" dirty="0" smtClean="0"/>
              <a:t>机会，主要从从八</a:t>
            </a:r>
            <a:r>
              <a:rPr lang="zh-CN" altLang="en-US" sz="1800" dirty="0"/>
              <a:t>个方面评价创业机会的价值</a:t>
            </a:r>
            <a:r>
              <a:rPr lang="zh-CN" altLang="en-US" sz="1800" dirty="0" smtClean="0"/>
              <a:t>潜力：</a:t>
            </a:r>
            <a:endParaRPr lang="zh-CN" altLang="zh-CN" sz="1800" dirty="0"/>
          </a:p>
        </p:txBody>
      </p:sp>
      <p:sp>
        <p:nvSpPr>
          <p:cNvPr id="4"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三、选择活动方案的评价方法</a:t>
            </a:r>
            <a:endParaRPr lang="zh-CN" altLang="en-US" sz="3200" dirty="0"/>
          </a:p>
        </p:txBody>
      </p:sp>
      <p:sp>
        <p:nvSpPr>
          <p:cNvPr id="6" name="标题 1"/>
          <p:cNvSpPr txBox="1"/>
          <p:nvPr/>
        </p:nvSpPr>
        <p:spPr>
          <a:xfrm>
            <a:off x="251520" y="1193797"/>
            <a:ext cx="6912768"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en-US" sz="2000" dirty="0"/>
              <a:t>（二）机会评价框架</a:t>
            </a:r>
            <a:endParaRPr lang="zh-CN" altLang="zh-CN" sz="2000" dirty="0"/>
          </a:p>
        </p:txBody>
      </p:sp>
      <p:graphicFrame>
        <p:nvGraphicFramePr>
          <p:cNvPr id="2" name="图示 1"/>
          <p:cNvGraphicFramePr/>
          <p:nvPr>
            <p:extLst>
              <p:ext uri="{D42A27DB-BD31-4B8C-83A1-F6EECF244321}">
                <p14:modId xmlns="" xmlns:p14="http://schemas.microsoft.com/office/powerpoint/2010/main" val="458638640"/>
              </p:ext>
            </p:extLst>
          </p:nvPr>
        </p:nvGraphicFramePr>
        <p:xfrm>
          <a:off x="1118560" y="2492896"/>
          <a:ext cx="690688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16672299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三、选择活动方案的评价方法</a:t>
            </a:r>
            <a:endParaRPr lang="zh-CN" altLang="en-US" sz="3200" dirty="0"/>
          </a:p>
        </p:txBody>
      </p:sp>
      <p:sp>
        <p:nvSpPr>
          <p:cNvPr id="6" name="标题 1"/>
          <p:cNvSpPr txBox="1"/>
          <p:nvPr/>
        </p:nvSpPr>
        <p:spPr>
          <a:xfrm>
            <a:off x="251520" y="1193797"/>
            <a:ext cx="6912768"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en-US" sz="2000" dirty="0"/>
              <a:t>（二）机会评价框架</a:t>
            </a:r>
            <a:endParaRPr lang="zh-CN" altLang="zh-CN" sz="2000" dirty="0"/>
          </a:p>
        </p:txBody>
      </p:sp>
      <p:graphicFrame>
        <p:nvGraphicFramePr>
          <p:cNvPr id="7" name="表格 6"/>
          <p:cNvGraphicFramePr>
            <a:graphicFrameLocks noGrp="1"/>
          </p:cNvGraphicFramePr>
          <p:nvPr>
            <p:extLst>
              <p:ext uri="{D42A27DB-BD31-4B8C-83A1-F6EECF244321}">
                <p14:modId xmlns="" xmlns:p14="http://schemas.microsoft.com/office/powerpoint/2010/main" val="3059282285"/>
              </p:ext>
            </p:extLst>
          </p:nvPr>
        </p:nvGraphicFramePr>
        <p:xfrm>
          <a:off x="914401" y="2060848"/>
          <a:ext cx="7315199" cy="3134405"/>
        </p:xfrm>
        <a:graphic>
          <a:graphicData uri="http://schemas.openxmlformats.org/drawingml/2006/table">
            <a:tbl>
              <a:tblPr firstRow="1" firstCol="1" bandRow="1"/>
              <a:tblGrid>
                <a:gridCol w="2033533">
                  <a:extLst>
                    <a:ext uri="{9D8B030D-6E8A-4147-A177-3AD203B41FA5}">
                      <a16:colId xmlns="" xmlns:a16="http://schemas.microsoft.com/office/drawing/2014/main" val="20000"/>
                    </a:ext>
                  </a:extLst>
                </a:gridCol>
                <a:gridCol w="5281666">
                  <a:extLst>
                    <a:ext uri="{9D8B030D-6E8A-4147-A177-3AD203B41FA5}">
                      <a16:colId xmlns="" xmlns:a16="http://schemas.microsoft.com/office/drawing/2014/main" val="20001"/>
                    </a:ext>
                  </a:extLst>
                </a:gridCol>
              </a:tblGrid>
              <a:tr h="3134405">
                <a:tc>
                  <a:txBody>
                    <a:bodyPr/>
                    <a:lstStyle/>
                    <a:p>
                      <a:pPr algn="just">
                        <a:lnSpc>
                          <a:spcPct val="100000"/>
                        </a:lnSpc>
                        <a:spcBef>
                          <a:spcPts val="0"/>
                        </a:spcBef>
                        <a:spcAft>
                          <a:spcPts val="0"/>
                        </a:spcAft>
                      </a:pPr>
                      <a:r>
                        <a:rPr lang="zh-CN" sz="1600" kern="100" dirty="0">
                          <a:effectLst/>
                          <a:latin typeface="微软雅黑" panose="020B0503020204020204" pitchFamily="34" charset="-122"/>
                          <a:ea typeface="微软雅黑" panose="020B0503020204020204" pitchFamily="34" charset="-122"/>
                          <a:cs typeface="宋体" panose="02010600030101010101" pitchFamily="2" charset="-122"/>
                        </a:rPr>
                        <a:t>行业和市场</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Bef>
                          <a:spcPts val="0"/>
                        </a:spcBef>
                        <a:spcAft>
                          <a:spcPts val="0"/>
                        </a:spcAft>
                      </a:pPr>
                      <a:r>
                        <a:rPr lang="en-US" sz="1600" kern="100" dirty="0">
                          <a:effectLst/>
                          <a:latin typeface="微软雅黑" panose="020B0503020204020204" pitchFamily="34" charset="-122"/>
                          <a:ea typeface="微软雅黑" panose="020B0503020204020204" pitchFamily="34" charset="-122"/>
                          <a:cs typeface="宋体" panose="02010600030101010101" pitchFamily="2" charset="-122"/>
                        </a:rPr>
                        <a:t>1. </a:t>
                      </a:r>
                      <a:r>
                        <a:rPr lang="zh-CN" sz="1600" kern="100" dirty="0">
                          <a:effectLst/>
                          <a:latin typeface="微软雅黑" panose="020B0503020204020204" pitchFamily="34" charset="-122"/>
                          <a:ea typeface="微软雅黑" panose="020B0503020204020204" pitchFamily="34" charset="-122"/>
                          <a:cs typeface="宋体" panose="02010600030101010101" pitchFamily="2" charset="-122"/>
                        </a:rPr>
                        <a:t>市场容易识别，可以带来持续收入</a:t>
                      </a:r>
                    </a:p>
                    <a:p>
                      <a:pPr algn="just">
                        <a:lnSpc>
                          <a:spcPct val="100000"/>
                        </a:lnSpc>
                        <a:spcBef>
                          <a:spcPts val="0"/>
                        </a:spcBef>
                        <a:spcAft>
                          <a:spcPts val="0"/>
                        </a:spcAft>
                      </a:pPr>
                      <a:r>
                        <a:rPr lang="en-US" sz="1600" kern="100" dirty="0">
                          <a:effectLst/>
                          <a:latin typeface="微软雅黑" panose="020B0503020204020204" pitchFamily="34" charset="-122"/>
                          <a:ea typeface="微软雅黑" panose="020B0503020204020204" pitchFamily="34" charset="-122"/>
                          <a:cs typeface="宋体" panose="02010600030101010101" pitchFamily="2" charset="-122"/>
                        </a:rPr>
                        <a:t>2. </a:t>
                      </a:r>
                      <a:r>
                        <a:rPr lang="zh-CN" sz="1600" kern="100" dirty="0">
                          <a:effectLst/>
                          <a:latin typeface="微软雅黑" panose="020B0503020204020204" pitchFamily="34" charset="-122"/>
                          <a:ea typeface="微软雅黑" panose="020B0503020204020204" pitchFamily="34" charset="-122"/>
                          <a:cs typeface="宋体" panose="02010600030101010101" pitchFamily="2" charset="-122"/>
                        </a:rPr>
                        <a:t>顾客可以接受产品或服务，愿意为此付费</a:t>
                      </a:r>
                    </a:p>
                    <a:p>
                      <a:pPr algn="just">
                        <a:lnSpc>
                          <a:spcPct val="100000"/>
                        </a:lnSpc>
                        <a:spcBef>
                          <a:spcPts val="0"/>
                        </a:spcBef>
                        <a:spcAft>
                          <a:spcPts val="0"/>
                        </a:spcAft>
                      </a:pPr>
                      <a:r>
                        <a:rPr lang="en-US" sz="1600" kern="100" dirty="0">
                          <a:effectLst/>
                          <a:latin typeface="微软雅黑" panose="020B0503020204020204" pitchFamily="34" charset="-122"/>
                          <a:ea typeface="微软雅黑" panose="020B0503020204020204" pitchFamily="34" charset="-122"/>
                          <a:cs typeface="宋体" panose="02010600030101010101" pitchFamily="2" charset="-122"/>
                        </a:rPr>
                        <a:t>3. </a:t>
                      </a:r>
                      <a:r>
                        <a:rPr lang="zh-CN" sz="1600" kern="100" dirty="0">
                          <a:effectLst/>
                          <a:latin typeface="微软雅黑" panose="020B0503020204020204" pitchFamily="34" charset="-122"/>
                          <a:ea typeface="微软雅黑" panose="020B0503020204020204" pitchFamily="34" charset="-122"/>
                          <a:cs typeface="宋体" panose="02010600030101010101" pitchFamily="2" charset="-122"/>
                        </a:rPr>
                        <a:t>产品的附加价值高</a:t>
                      </a:r>
                    </a:p>
                    <a:p>
                      <a:pPr algn="just">
                        <a:lnSpc>
                          <a:spcPct val="100000"/>
                        </a:lnSpc>
                        <a:spcBef>
                          <a:spcPts val="0"/>
                        </a:spcBef>
                        <a:spcAft>
                          <a:spcPts val="0"/>
                        </a:spcAft>
                      </a:pPr>
                      <a:r>
                        <a:rPr lang="en-US" sz="1600" kern="100" dirty="0">
                          <a:effectLst/>
                          <a:latin typeface="微软雅黑" panose="020B0503020204020204" pitchFamily="34" charset="-122"/>
                          <a:ea typeface="微软雅黑" panose="020B0503020204020204" pitchFamily="34" charset="-122"/>
                          <a:cs typeface="宋体" panose="02010600030101010101" pitchFamily="2" charset="-122"/>
                        </a:rPr>
                        <a:t>4. </a:t>
                      </a:r>
                      <a:r>
                        <a:rPr lang="zh-CN" sz="1600" kern="100" dirty="0">
                          <a:effectLst/>
                          <a:latin typeface="微软雅黑" panose="020B0503020204020204" pitchFamily="34" charset="-122"/>
                          <a:ea typeface="微软雅黑" panose="020B0503020204020204" pitchFamily="34" charset="-122"/>
                          <a:cs typeface="宋体" panose="02010600030101010101" pitchFamily="2" charset="-122"/>
                        </a:rPr>
                        <a:t>产品对市场的影响力大</a:t>
                      </a:r>
                    </a:p>
                    <a:p>
                      <a:pPr algn="just">
                        <a:lnSpc>
                          <a:spcPct val="100000"/>
                        </a:lnSpc>
                        <a:spcBef>
                          <a:spcPts val="0"/>
                        </a:spcBef>
                        <a:spcAft>
                          <a:spcPts val="0"/>
                        </a:spcAft>
                      </a:pPr>
                      <a:r>
                        <a:rPr lang="en-US" sz="1600" kern="100" dirty="0">
                          <a:effectLst/>
                          <a:latin typeface="微软雅黑" panose="020B0503020204020204" pitchFamily="34" charset="-122"/>
                          <a:ea typeface="微软雅黑" panose="020B0503020204020204" pitchFamily="34" charset="-122"/>
                          <a:cs typeface="宋体" panose="02010600030101010101" pitchFamily="2" charset="-122"/>
                        </a:rPr>
                        <a:t>5. </a:t>
                      </a:r>
                      <a:r>
                        <a:rPr lang="zh-CN" sz="1600" kern="100" dirty="0">
                          <a:effectLst/>
                          <a:latin typeface="微软雅黑" panose="020B0503020204020204" pitchFamily="34" charset="-122"/>
                          <a:ea typeface="微软雅黑" panose="020B0503020204020204" pitchFamily="34" charset="-122"/>
                          <a:cs typeface="宋体" panose="02010600030101010101" pitchFamily="2" charset="-122"/>
                        </a:rPr>
                        <a:t>将要开发的产品生命长久</a:t>
                      </a:r>
                    </a:p>
                    <a:p>
                      <a:pPr algn="just">
                        <a:lnSpc>
                          <a:spcPct val="100000"/>
                        </a:lnSpc>
                        <a:spcBef>
                          <a:spcPts val="0"/>
                        </a:spcBef>
                        <a:spcAft>
                          <a:spcPts val="0"/>
                        </a:spcAft>
                      </a:pPr>
                      <a:r>
                        <a:rPr lang="en-US" sz="1600" kern="100" dirty="0">
                          <a:effectLst/>
                          <a:latin typeface="微软雅黑" panose="020B0503020204020204" pitchFamily="34" charset="-122"/>
                          <a:ea typeface="微软雅黑" panose="020B0503020204020204" pitchFamily="34" charset="-122"/>
                          <a:cs typeface="宋体" panose="02010600030101010101" pitchFamily="2" charset="-122"/>
                        </a:rPr>
                        <a:t>6. </a:t>
                      </a:r>
                      <a:r>
                        <a:rPr lang="zh-CN" sz="1600" kern="100" dirty="0">
                          <a:effectLst/>
                          <a:latin typeface="微软雅黑" panose="020B0503020204020204" pitchFamily="34" charset="-122"/>
                          <a:ea typeface="微软雅黑" panose="020B0503020204020204" pitchFamily="34" charset="-122"/>
                          <a:cs typeface="宋体" panose="02010600030101010101" pitchFamily="2" charset="-122"/>
                        </a:rPr>
                        <a:t>项目所在行业是新兴行业，竞争不激烈</a:t>
                      </a:r>
                    </a:p>
                    <a:p>
                      <a:pPr algn="just">
                        <a:lnSpc>
                          <a:spcPct val="100000"/>
                        </a:lnSpc>
                        <a:spcBef>
                          <a:spcPts val="0"/>
                        </a:spcBef>
                        <a:spcAft>
                          <a:spcPts val="0"/>
                        </a:spcAft>
                      </a:pPr>
                      <a:r>
                        <a:rPr lang="en-US" sz="1600" kern="100" dirty="0">
                          <a:effectLst/>
                          <a:latin typeface="微软雅黑" panose="020B0503020204020204" pitchFamily="34" charset="-122"/>
                          <a:ea typeface="微软雅黑" panose="020B0503020204020204" pitchFamily="34" charset="-122"/>
                          <a:cs typeface="宋体" panose="02010600030101010101" pitchFamily="2" charset="-122"/>
                        </a:rPr>
                        <a:t>7. </a:t>
                      </a:r>
                      <a:r>
                        <a:rPr lang="zh-CN" sz="1600" kern="100" dirty="0">
                          <a:effectLst/>
                          <a:latin typeface="微软雅黑" panose="020B0503020204020204" pitchFamily="34" charset="-122"/>
                          <a:ea typeface="微软雅黑" panose="020B0503020204020204" pitchFamily="34" charset="-122"/>
                          <a:cs typeface="宋体" panose="02010600030101010101" pitchFamily="2" charset="-122"/>
                        </a:rPr>
                        <a:t>市场规模大，销售潜力达到</a:t>
                      </a:r>
                      <a:r>
                        <a:rPr lang="en-US" sz="1600" kern="100" dirty="0">
                          <a:effectLst/>
                          <a:latin typeface="微软雅黑" panose="020B0503020204020204" pitchFamily="34" charset="-122"/>
                          <a:ea typeface="微软雅黑" panose="020B0503020204020204" pitchFamily="34" charset="-122"/>
                          <a:cs typeface="宋体" panose="02010600030101010101" pitchFamily="2" charset="-122"/>
                        </a:rPr>
                        <a:t>1 000</a:t>
                      </a:r>
                      <a:r>
                        <a:rPr lang="zh-CN" sz="1600" kern="100" dirty="0">
                          <a:effectLst/>
                          <a:latin typeface="微软雅黑" panose="020B0503020204020204" pitchFamily="34" charset="-122"/>
                          <a:ea typeface="微软雅黑" panose="020B0503020204020204" pitchFamily="34" charset="-122"/>
                          <a:cs typeface="宋体" panose="02010600030101010101" pitchFamily="2" charset="-122"/>
                        </a:rPr>
                        <a:t>万～</a:t>
                      </a:r>
                      <a:r>
                        <a:rPr lang="en-US" sz="1600" kern="100" dirty="0">
                          <a:effectLst/>
                          <a:latin typeface="微软雅黑" panose="020B0503020204020204" pitchFamily="34" charset="-122"/>
                          <a:ea typeface="微软雅黑" panose="020B0503020204020204" pitchFamily="34" charset="-122"/>
                          <a:cs typeface="宋体" panose="02010600030101010101" pitchFamily="2" charset="-122"/>
                        </a:rPr>
                        <a:t>10</a:t>
                      </a:r>
                      <a:r>
                        <a:rPr lang="zh-CN" sz="1600" kern="100" dirty="0">
                          <a:effectLst/>
                          <a:latin typeface="微软雅黑" panose="020B0503020204020204" pitchFamily="34" charset="-122"/>
                          <a:ea typeface="微软雅黑" panose="020B0503020204020204" pitchFamily="34" charset="-122"/>
                          <a:cs typeface="宋体" panose="02010600030101010101" pitchFamily="2" charset="-122"/>
                        </a:rPr>
                        <a:t>亿美元</a:t>
                      </a:r>
                    </a:p>
                    <a:p>
                      <a:pPr algn="just">
                        <a:lnSpc>
                          <a:spcPct val="100000"/>
                        </a:lnSpc>
                        <a:spcBef>
                          <a:spcPts val="0"/>
                        </a:spcBef>
                        <a:spcAft>
                          <a:spcPts val="0"/>
                        </a:spcAft>
                      </a:pPr>
                      <a:r>
                        <a:rPr lang="en-US" sz="1600" kern="100" dirty="0">
                          <a:effectLst/>
                          <a:latin typeface="微软雅黑" panose="020B0503020204020204" pitchFamily="34" charset="-122"/>
                          <a:ea typeface="微软雅黑" panose="020B0503020204020204" pitchFamily="34" charset="-122"/>
                          <a:cs typeface="宋体" panose="02010600030101010101" pitchFamily="2" charset="-122"/>
                        </a:rPr>
                        <a:t>8. </a:t>
                      </a:r>
                      <a:r>
                        <a:rPr lang="zh-CN" sz="1600" kern="100" dirty="0">
                          <a:effectLst/>
                          <a:latin typeface="微软雅黑" panose="020B0503020204020204" pitchFamily="34" charset="-122"/>
                          <a:ea typeface="微软雅黑" panose="020B0503020204020204" pitchFamily="34" charset="-122"/>
                          <a:cs typeface="宋体" panose="02010600030101010101" pitchFamily="2" charset="-122"/>
                        </a:rPr>
                        <a:t>市场成长率在</a:t>
                      </a:r>
                      <a:r>
                        <a:rPr lang="en-US" sz="1600" kern="100" dirty="0">
                          <a:effectLst/>
                          <a:latin typeface="微软雅黑" panose="020B0503020204020204" pitchFamily="34" charset="-122"/>
                          <a:ea typeface="微软雅黑" panose="020B0503020204020204" pitchFamily="34" charset="-122"/>
                          <a:cs typeface="宋体" panose="02010600030101010101" pitchFamily="2" charset="-122"/>
                        </a:rPr>
                        <a:t>30%</a:t>
                      </a:r>
                      <a:r>
                        <a:rPr lang="zh-CN" sz="1600" kern="100" dirty="0">
                          <a:effectLst/>
                          <a:latin typeface="微软雅黑" panose="020B0503020204020204" pitchFamily="34" charset="-122"/>
                          <a:ea typeface="微软雅黑" panose="020B0503020204020204" pitchFamily="34" charset="-122"/>
                          <a:cs typeface="宋体" panose="02010600030101010101" pitchFamily="2" charset="-122"/>
                        </a:rPr>
                        <a:t>～</a:t>
                      </a:r>
                      <a:r>
                        <a:rPr lang="en-US" sz="1600" kern="100" dirty="0">
                          <a:effectLst/>
                          <a:latin typeface="微软雅黑" panose="020B0503020204020204" pitchFamily="34" charset="-122"/>
                          <a:ea typeface="微软雅黑" panose="020B0503020204020204" pitchFamily="34" charset="-122"/>
                          <a:cs typeface="宋体" panose="02010600030101010101" pitchFamily="2" charset="-122"/>
                        </a:rPr>
                        <a:t>50%</a:t>
                      </a:r>
                      <a:r>
                        <a:rPr lang="zh-CN" sz="1600" kern="100" dirty="0">
                          <a:effectLst/>
                          <a:latin typeface="微软雅黑" panose="020B0503020204020204" pitchFamily="34" charset="-122"/>
                          <a:ea typeface="微软雅黑" panose="020B0503020204020204" pitchFamily="34" charset="-122"/>
                          <a:cs typeface="宋体" panose="02010600030101010101" pitchFamily="2" charset="-122"/>
                        </a:rPr>
                        <a:t>甚至更高</a:t>
                      </a:r>
                    </a:p>
                    <a:p>
                      <a:pPr algn="just">
                        <a:lnSpc>
                          <a:spcPct val="100000"/>
                        </a:lnSpc>
                        <a:spcBef>
                          <a:spcPts val="0"/>
                        </a:spcBef>
                        <a:spcAft>
                          <a:spcPts val="0"/>
                        </a:spcAft>
                      </a:pPr>
                      <a:r>
                        <a:rPr lang="en-US" sz="1600" kern="100" dirty="0">
                          <a:effectLst/>
                          <a:latin typeface="微软雅黑" panose="020B0503020204020204" pitchFamily="34" charset="-122"/>
                          <a:ea typeface="微软雅黑" panose="020B0503020204020204" pitchFamily="34" charset="-122"/>
                          <a:cs typeface="宋体" panose="02010600030101010101" pitchFamily="2" charset="-122"/>
                        </a:rPr>
                        <a:t>9. </a:t>
                      </a:r>
                      <a:r>
                        <a:rPr lang="zh-CN" sz="1600" kern="100" dirty="0">
                          <a:effectLst/>
                          <a:latin typeface="微软雅黑" panose="020B0503020204020204" pitchFamily="34" charset="-122"/>
                          <a:ea typeface="微软雅黑" panose="020B0503020204020204" pitchFamily="34" charset="-122"/>
                          <a:cs typeface="宋体" panose="02010600030101010101" pitchFamily="2" charset="-122"/>
                        </a:rPr>
                        <a:t>现有厂商的生产能力几乎完全饱和</a:t>
                      </a:r>
                    </a:p>
                    <a:p>
                      <a:pPr algn="just">
                        <a:lnSpc>
                          <a:spcPct val="100000"/>
                        </a:lnSpc>
                        <a:spcBef>
                          <a:spcPts val="0"/>
                        </a:spcBef>
                        <a:spcAft>
                          <a:spcPts val="0"/>
                        </a:spcAft>
                      </a:pPr>
                      <a:r>
                        <a:rPr lang="en-US" sz="1600" kern="100" dirty="0">
                          <a:effectLst/>
                          <a:latin typeface="微软雅黑" panose="020B0503020204020204" pitchFamily="34" charset="-122"/>
                          <a:ea typeface="微软雅黑" panose="020B0503020204020204" pitchFamily="34" charset="-122"/>
                          <a:cs typeface="宋体" panose="02010600030101010101" pitchFamily="2" charset="-122"/>
                        </a:rPr>
                        <a:t>10. </a:t>
                      </a:r>
                      <a:r>
                        <a:rPr lang="zh-CN" sz="1600" kern="100" dirty="0">
                          <a:effectLst/>
                          <a:latin typeface="微软雅黑" panose="020B0503020204020204" pitchFamily="34" charset="-122"/>
                          <a:ea typeface="微软雅黑" panose="020B0503020204020204" pitchFamily="34" charset="-122"/>
                          <a:cs typeface="宋体" panose="02010600030101010101" pitchFamily="2" charset="-122"/>
                        </a:rPr>
                        <a:t>在</a:t>
                      </a:r>
                      <a:r>
                        <a:rPr lang="en-US" sz="1600" kern="100" dirty="0">
                          <a:effectLst/>
                          <a:latin typeface="微软雅黑" panose="020B0503020204020204" pitchFamily="34" charset="-122"/>
                          <a:ea typeface="微软雅黑" panose="020B0503020204020204" pitchFamily="34" charset="-122"/>
                          <a:cs typeface="宋体" panose="02010600030101010101" pitchFamily="2" charset="-122"/>
                        </a:rPr>
                        <a:t>5</a:t>
                      </a:r>
                      <a:r>
                        <a:rPr lang="zh-CN" sz="1600" kern="100" dirty="0">
                          <a:effectLst/>
                          <a:latin typeface="微软雅黑" panose="020B0503020204020204" pitchFamily="34" charset="-122"/>
                          <a:ea typeface="微软雅黑" panose="020B0503020204020204" pitchFamily="34" charset="-122"/>
                          <a:cs typeface="宋体" panose="02010600030101010101" pitchFamily="2" charset="-122"/>
                        </a:rPr>
                        <a:t>年内能占据市场的领导地位，达到</a:t>
                      </a:r>
                      <a:r>
                        <a:rPr lang="en-US" sz="1600" kern="100" dirty="0">
                          <a:effectLst/>
                          <a:latin typeface="微软雅黑" panose="020B0503020204020204" pitchFamily="34" charset="-122"/>
                          <a:ea typeface="微软雅黑" panose="020B0503020204020204" pitchFamily="34" charset="-122"/>
                          <a:cs typeface="宋体" panose="02010600030101010101" pitchFamily="2" charset="-122"/>
                        </a:rPr>
                        <a:t>20%</a:t>
                      </a:r>
                      <a:r>
                        <a:rPr lang="zh-CN" sz="1600" kern="100" dirty="0">
                          <a:effectLst/>
                          <a:latin typeface="微软雅黑" panose="020B0503020204020204" pitchFamily="34" charset="-122"/>
                          <a:ea typeface="微软雅黑" panose="020B0503020204020204" pitchFamily="34" charset="-122"/>
                          <a:cs typeface="宋体" panose="02010600030101010101" pitchFamily="2" charset="-122"/>
                        </a:rPr>
                        <a:t>以上</a:t>
                      </a:r>
                    </a:p>
                    <a:p>
                      <a:pPr algn="just">
                        <a:lnSpc>
                          <a:spcPct val="100000"/>
                        </a:lnSpc>
                        <a:spcBef>
                          <a:spcPts val="0"/>
                        </a:spcBef>
                        <a:spcAft>
                          <a:spcPts val="0"/>
                        </a:spcAft>
                      </a:pPr>
                      <a:r>
                        <a:rPr lang="en-US" sz="1600" kern="100" dirty="0">
                          <a:effectLst/>
                          <a:latin typeface="微软雅黑" panose="020B0503020204020204" pitchFamily="34" charset="-122"/>
                          <a:ea typeface="微软雅黑" panose="020B0503020204020204" pitchFamily="34" charset="-122"/>
                          <a:cs typeface="宋体" panose="02010600030101010101" pitchFamily="2" charset="-122"/>
                        </a:rPr>
                        <a:t>11. </a:t>
                      </a:r>
                      <a:r>
                        <a:rPr lang="zh-CN" sz="1600" kern="100" dirty="0">
                          <a:effectLst/>
                          <a:latin typeface="微软雅黑" panose="020B0503020204020204" pitchFamily="34" charset="-122"/>
                          <a:ea typeface="微软雅黑" panose="020B0503020204020204" pitchFamily="34" charset="-122"/>
                          <a:cs typeface="宋体" panose="02010600030101010101" pitchFamily="2" charset="-122"/>
                        </a:rPr>
                        <a:t>拥有低成本的供货商，具有成本优势</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bl>
          </a:graphicData>
        </a:graphic>
      </p:graphicFrame>
    </p:spTree>
    <p:extLst>
      <p:ext uri="{BB962C8B-B14F-4D97-AF65-F5344CB8AC3E}">
        <p14:creationId xmlns="" xmlns:p14="http://schemas.microsoft.com/office/powerpoint/2010/main" val="35235444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三、选择活动方案的评价方法</a:t>
            </a:r>
            <a:endParaRPr lang="zh-CN" altLang="en-US" sz="3200" dirty="0"/>
          </a:p>
        </p:txBody>
      </p:sp>
      <p:sp>
        <p:nvSpPr>
          <p:cNvPr id="6" name="标题 1"/>
          <p:cNvSpPr txBox="1"/>
          <p:nvPr/>
        </p:nvSpPr>
        <p:spPr>
          <a:xfrm>
            <a:off x="251520" y="1193797"/>
            <a:ext cx="6912768"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en-US" sz="2000" dirty="0"/>
              <a:t>（二）机会评价框架</a:t>
            </a:r>
            <a:endParaRPr lang="zh-CN" altLang="zh-CN" sz="2000" dirty="0"/>
          </a:p>
        </p:txBody>
      </p:sp>
      <p:graphicFrame>
        <p:nvGraphicFramePr>
          <p:cNvPr id="5" name="表格 4"/>
          <p:cNvGraphicFramePr>
            <a:graphicFrameLocks noGrp="1"/>
          </p:cNvGraphicFramePr>
          <p:nvPr>
            <p:extLst>
              <p:ext uri="{D42A27DB-BD31-4B8C-83A1-F6EECF244321}">
                <p14:modId xmlns="" xmlns:p14="http://schemas.microsoft.com/office/powerpoint/2010/main" val="4205939418"/>
              </p:ext>
            </p:extLst>
          </p:nvPr>
        </p:nvGraphicFramePr>
        <p:xfrm>
          <a:off x="927280" y="2060848"/>
          <a:ext cx="7289441" cy="2682240"/>
        </p:xfrm>
        <a:graphic>
          <a:graphicData uri="http://schemas.openxmlformats.org/drawingml/2006/table">
            <a:tbl>
              <a:tblPr firstRow="1" firstCol="1" bandRow="1"/>
              <a:tblGrid>
                <a:gridCol w="1996224">
                  <a:extLst>
                    <a:ext uri="{9D8B030D-6E8A-4147-A177-3AD203B41FA5}">
                      <a16:colId xmlns="" xmlns:a16="http://schemas.microsoft.com/office/drawing/2014/main" val="20000"/>
                    </a:ext>
                  </a:extLst>
                </a:gridCol>
                <a:gridCol w="5293217">
                  <a:extLst>
                    <a:ext uri="{9D8B030D-6E8A-4147-A177-3AD203B41FA5}">
                      <a16:colId xmlns="" xmlns:a16="http://schemas.microsoft.com/office/drawing/2014/main" val="20001"/>
                    </a:ext>
                  </a:extLst>
                </a:gridCol>
              </a:tblGrid>
              <a:tr h="2103134">
                <a:tc>
                  <a:txBody>
                    <a:bodyPr/>
                    <a:lstStyle/>
                    <a:p>
                      <a:pPr algn="ctr">
                        <a:lnSpc>
                          <a:spcPct val="100000"/>
                        </a:lnSpc>
                        <a:spcBef>
                          <a:spcPts val="0"/>
                        </a:spcBef>
                        <a:spcAft>
                          <a:spcPts val="0"/>
                        </a:spcAft>
                      </a:pPr>
                      <a:r>
                        <a:rPr lang="zh-CN" sz="1600" kern="100" dirty="0">
                          <a:effectLst/>
                          <a:latin typeface="微软雅黑" panose="020B0503020204020204" pitchFamily="34" charset="-122"/>
                          <a:ea typeface="微软雅黑" panose="020B0503020204020204" pitchFamily="34" charset="-122"/>
                          <a:cs typeface="宋体" panose="02010600030101010101" pitchFamily="2" charset="-122"/>
                        </a:rPr>
                        <a:t>经济因素</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Bef>
                          <a:spcPts val="0"/>
                        </a:spcBef>
                        <a:spcAft>
                          <a:spcPts val="0"/>
                        </a:spcAft>
                      </a:pPr>
                      <a:r>
                        <a:rPr lang="en-US" sz="1600" kern="100" dirty="0">
                          <a:effectLst/>
                          <a:latin typeface="微软雅黑" panose="020B0503020204020204" pitchFamily="34" charset="-122"/>
                          <a:ea typeface="微软雅黑" panose="020B0503020204020204" pitchFamily="34" charset="-122"/>
                          <a:cs typeface="宋体" panose="02010600030101010101" pitchFamily="2" charset="-122"/>
                        </a:rPr>
                        <a:t>12. </a:t>
                      </a:r>
                      <a:r>
                        <a:rPr lang="zh-CN" sz="1600" kern="100" dirty="0">
                          <a:effectLst/>
                          <a:latin typeface="微软雅黑" panose="020B0503020204020204" pitchFamily="34" charset="-122"/>
                          <a:ea typeface="微软雅黑" panose="020B0503020204020204" pitchFamily="34" charset="-122"/>
                          <a:cs typeface="宋体" panose="02010600030101010101" pitchFamily="2" charset="-122"/>
                        </a:rPr>
                        <a:t>达到盈亏平衡点所需要的时间为</a:t>
                      </a:r>
                      <a:r>
                        <a:rPr lang="en-US" sz="1600" kern="100" dirty="0">
                          <a:effectLst/>
                          <a:latin typeface="微软雅黑" panose="020B0503020204020204" pitchFamily="34" charset="-122"/>
                          <a:ea typeface="微软雅黑" panose="020B0503020204020204" pitchFamily="34" charset="-122"/>
                          <a:cs typeface="宋体" panose="02010600030101010101" pitchFamily="2" charset="-122"/>
                        </a:rPr>
                        <a:t>1. 5</a:t>
                      </a:r>
                      <a:r>
                        <a:rPr lang="zh-CN" sz="1600" kern="100" dirty="0">
                          <a:effectLst/>
                          <a:latin typeface="微软雅黑" panose="020B0503020204020204" pitchFamily="34" charset="-122"/>
                          <a:ea typeface="微软雅黑" panose="020B0503020204020204" pitchFamily="34" charset="-122"/>
                          <a:cs typeface="宋体" panose="02010600030101010101" pitchFamily="2" charset="-122"/>
                        </a:rPr>
                        <a:t>～</a:t>
                      </a:r>
                      <a:r>
                        <a:rPr lang="en-US" sz="1600" kern="100" dirty="0">
                          <a:effectLst/>
                          <a:latin typeface="微软雅黑" panose="020B0503020204020204" pitchFamily="34" charset="-122"/>
                          <a:ea typeface="微软雅黑" panose="020B0503020204020204" pitchFamily="34" charset="-122"/>
                          <a:cs typeface="宋体" panose="02010600030101010101" pitchFamily="2" charset="-122"/>
                        </a:rPr>
                        <a:t>2</a:t>
                      </a:r>
                      <a:r>
                        <a:rPr lang="zh-CN" sz="1600" kern="100" dirty="0">
                          <a:effectLst/>
                          <a:latin typeface="微软雅黑" panose="020B0503020204020204" pitchFamily="34" charset="-122"/>
                          <a:ea typeface="微软雅黑" panose="020B0503020204020204" pitchFamily="34" charset="-122"/>
                          <a:cs typeface="宋体" panose="02010600030101010101" pitchFamily="2" charset="-122"/>
                        </a:rPr>
                        <a:t>年</a:t>
                      </a:r>
                    </a:p>
                    <a:p>
                      <a:pPr algn="just">
                        <a:lnSpc>
                          <a:spcPct val="100000"/>
                        </a:lnSpc>
                        <a:spcBef>
                          <a:spcPts val="0"/>
                        </a:spcBef>
                        <a:spcAft>
                          <a:spcPts val="0"/>
                        </a:spcAft>
                      </a:pPr>
                      <a:r>
                        <a:rPr lang="en-US" sz="1600" kern="100" dirty="0">
                          <a:effectLst/>
                          <a:latin typeface="微软雅黑" panose="020B0503020204020204" pitchFamily="34" charset="-122"/>
                          <a:ea typeface="微软雅黑" panose="020B0503020204020204" pitchFamily="34" charset="-122"/>
                          <a:cs typeface="宋体" panose="02010600030101010101" pitchFamily="2" charset="-122"/>
                        </a:rPr>
                        <a:t>13. </a:t>
                      </a:r>
                      <a:r>
                        <a:rPr lang="zh-CN" sz="1600" kern="100" dirty="0">
                          <a:effectLst/>
                          <a:latin typeface="微软雅黑" panose="020B0503020204020204" pitchFamily="34" charset="-122"/>
                          <a:ea typeface="微软雅黑" panose="020B0503020204020204" pitchFamily="34" charset="-122"/>
                          <a:cs typeface="宋体" panose="02010600030101010101" pitchFamily="2" charset="-122"/>
                        </a:rPr>
                        <a:t>盈亏平衡点不会逐渐提高</a:t>
                      </a:r>
                    </a:p>
                    <a:p>
                      <a:pPr algn="just">
                        <a:lnSpc>
                          <a:spcPct val="100000"/>
                        </a:lnSpc>
                        <a:spcBef>
                          <a:spcPts val="0"/>
                        </a:spcBef>
                        <a:spcAft>
                          <a:spcPts val="0"/>
                        </a:spcAft>
                      </a:pPr>
                      <a:r>
                        <a:rPr lang="en-US" sz="1600" kern="100" dirty="0">
                          <a:effectLst/>
                          <a:latin typeface="微软雅黑" panose="020B0503020204020204" pitchFamily="34" charset="-122"/>
                          <a:ea typeface="微软雅黑" panose="020B0503020204020204" pitchFamily="34" charset="-122"/>
                          <a:cs typeface="宋体" panose="02010600030101010101" pitchFamily="2" charset="-122"/>
                        </a:rPr>
                        <a:t>14. </a:t>
                      </a:r>
                      <a:r>
                        <a:rPr lang="zh-CN" sz="1600" kern="100" dirty="0">
                          <a:effectLst/>
                          <a:latin typeface="微软雅黑" panose="020B0503020204020204" pitchFamily="34" charset="-122"/>
                          <a:ea typeface="微软雅黑" panose="020B0503020204020204" pitchFamily="34" charset="-122"/>
                          <a:cs typeface="宋体" panose="02010600030101010101" pitchFamily="2" charset="-122"/>
                        </a:rPr>
                        <a:t>投资回报率在</a:t>
                      </a:r>
                      <a:r>
                        <a:rPr lang="en-US" sz="1600" kern="100" dirty="0">
                          <a:effectLst/>
                          <a:latin typeface="微软雅黑" panose="020B0503020204020204" pitchFamily="34" charset="-122"/>
                          <a:ea typeface="微软雅黑" panose="020B0503020204020204" pitchFamily="34" charset="-122"/>
                          <a:cs typeface="宋体" panose="02010600030101010101" pitchFamily="2" charset="-122"/>
                        </a:rPr>
                        <a:t>25%</a:t>
                      </a:r>
                      <a:r>
                        <a:rPr lang="zh-CN" sz="1600" kern="100" dirty="0">
                          <a:effectLst/>
                          <a:latin typeface="微软雅黑" panose="020B0503020204020204" pitchFamily="34" charset="-122"/>
                          <a:ea typeface="微软雅黑" panose="020B0503020204020204" pitchFamily="34" charset="-122"/>
                          <a:cs typeface="宋体" panose="02010600030101010101" pitchFamily="2" charset="-122"/>
                        </a:rPr>
                        <a:t>以上</a:t>
                      </a:r>
                    </a:p>
                    <a:p>
                      <a:pPr algn="just">
                        <a:lnSpc>
                          <a:spcPct val="100000"/>
                        </a:lnSpc>
                        <a:spcBef>
                          <a:spcPts val="0"/>
                        </a:spcBef>
                        <a:spcAft>
                          <a:spcPts val="0"/>
                        </a:spcAft>
                      </a:pPr>
                      <a:r>
                        <a:rPr lang="en-US" sz="1600" kern="100" dirty="0">
                          <a:effectLst/>
                          <a:latin typeface="微软雅黑" panose="020B0503020204020204" pitchFamily="34" charset="-122"/>
                          <a:ea typeface="微软雅黑" panose="020B0503020204020204" pitchFamily="34" charset="-122"/>
                          <a:cs typeface="宋体" panose="02010600030101010101" pitchFamily="2" charset="-122"/>
                        </a:rPr>
                        <a:t>15. </a:t>
                      </a:r>
                      <a:r>
                        <a:rPr lang="zh-CN" sz="1600" kern="100" dirty="0">
                          <a:effectLst/>
                          <a:latin typeface="微软雅黑" panose="020B0503020204020204" pitchFamily="34" charset="-122"/>
                          <a:ea typeface="微软雅黑" panose="020B0503020204020204" pitchFamily="34" charset="-122"/>
                          <a:cs typeface="宋体" panose="02010600030101010101" pitchFamily="2" charset="-122"/>
                        </a:rPr>
                        <a:t>项目对资金的要求不是很高，能够获得融资</a:t>
                      </a:r>
                    </a:p>
                    <a:p>
                      <a:pPr algn="just">
                        <a:lnSpc>
                          <a:spcPct val="100000"/>
                        </a:lnSpc>
                        <a:spcBef>
                          <a:spcPts val="0"/>
                        </a:spcBef>
                        <a:spcAft>
                          <a:spcPts val="0"/>
                        </a:spcAft>
                      </a:pPr>
                      <a:r>
                        <a:rPr lang="en-US" sz="1600" kern="100" dirty="0">
                          <a:effectLst/>
                          <a:latin typeface="微软雅黑" panose="020B0503020204020204" pitchFamily="34" charset="-122"/>
                          <a:ea typeface="微软雅黑" panose="020B0503020204020204" pitchFamily="34" charset="-122"/>
                          <a:cs typeface="宋体" panose="02010600030101010101" pitchFamily="2" charset="-122"/>
                        </a:rPr>
                        <a:t>16. </a:t>
                      </a:r>
                      <a:r>
                        <a:rPr lang="zh-CN" sz="1600" kern="100" dirty="0">
                          <a:effectLst/>
                          <a:latin typeface="微软雅黑" panose="020B0503020204020204" pitchFamily="34" charset="-122"/>
                          <a:ea typeface="微软雅黑" panose="020B0503020204020204" pitchFamily="34" charset="-122"/>
                          <a:cs typeface="宋体" panose="02010600030101010101" pitchFamily="2" charset="-122"/>
                        </a:rPr>
                        <a:t>销售额的年增长率高于</a:t>
                      </a:r>
                      <a:r>
                        <a:rPr lang="en-US" sz="1600" kern="100" dirty="0">
                          <a:effectLst/>
                          <a:latin typeface="微软雅黑" panose="020B0503020204020204" pitchFamily="34" charset="-122"/>
                          <a:ea typeface="微软雅黑" panose="020B0503020204020204" pitchFamily="34" charset="-122"/>
                          <a:cs typeface="宋体" panose="02010600030101010101" pitchFamily="2" charset="-122"/>
                        </a:rPr>
                        <a:t>15%</a:t>
                      </a:r>
                      <a:endParaRPr lang="zh-CN" sz="1600" kern="100" dirty="0">
                        <a:effectLst/>
                        <a:latin typeface="微软雅黑" panose="020B0503020204020204" pitchFamily="34" charset="-122"/>
                        <a:ea typeface="微软雅黑" panose="020B0503020204020204" pitchFamily="34" charset="-122"/>
                        <a:cs typeface="宋体" panose="02010600030101010101" pitchFamily="2" charset="-122"/>
                      </a:endParaRPr>
                    </a:p>
                    <a:p>
                      <a:pPr algn="just">
                        <a:lnSpc>
                          <a:spcPct val="100000"/>
                        </a:lnSpc>
                        <a:spcBef>
                          <a:spcPts val="0"/>
                        </a:spcBef>
                        <a:spcAft>
                          <a:spcPts val="0"/>
                        </a:spcAft>
                      </a:pPr>
                      <a:r>
                        <a:rPr lang="en-US" sz="1600" kern="100" dirty="0">
                          <a:effectLst/>
                          <a:latin typeface="微软雅黑" panose="020B0503020204020204" pitchFamily="34" charset="-122"/>
                          <a:ea typeface="微软雅黑" panose="020B0503020204020204" pitchFamily="34" charset="-122"/>
                          <a:cs typeface="宋体" panose="02010600030101010101" pitchFamily="2" charset="-122"/>
                        </a:rPr>
                        <a:t>17. </a:t>
                      </a:r>
                      <a:r>
                        <a:rPr lang="zh-CN" sz="1600" kern="100" dirty="0">
                          <a:effectLst/>
                          <a:latin typeface="微软雅黑" panose="020B0503020204020204" pitchFamily="34" charset="-122"/>
                          <a:ea typeface="微软雅黑" panose="020B0503020204020204" pitchFamily="34" charset="-122"/>
                          <a:cs typeface="宋体" panose="02010600030101010101" pitchFamily="2" charset="-122"/>
                        </a:rPr>
                        <a:t>有良好的现金流量，能占到销售额的</a:t>
                      </a:r>
                      <a:r>
                        <a:rPr lang="en-US" sz="1600" kern="100" dirty="0">
                          <a:effectLst/>
                          <a:latin typeface="微软雅黑" panose="020B0503020204020204" pitchFamily="34" charset="-122"/>
                          <a:ea typeface="微软雅黑" panose="020B0503020204020204" pitchFamily="34" charset="-122"/>
                          <a:cs typeface="宋体" panose="02010600030101010101" pitchFamily="2" charset="-122"/>
                        </a:rPr>
                        <a:t>20%</a:t>
                      </a:r>
                      <a:r>
                        <a:rPr lang="zh-CN" sz="1600" kern="100" dirty="0">
                          <a:effectLst/>
                          <a:latin typeface="微软雅黑" panose="020B0503020204020204" pitchFamily="34" charset="-122"/>
                          <a:ea typeface="微软雅黑" panose="020B0503020204020204" pitchFamily="34" charset="-122"/>
                          <a:cs typeface="宋体" panose="02010600030101010101" pitchFamily="2" charset="-122"/>
                        </a:rPr>
                        <a:t>～</a:t>
                      </a:r>
                      <a:r>
                        <a:rPr lang="en-US" sz="1600" kern="100" dirty="0">
                          <a:effectLst/>
                          <a:latin typeface="微软雅黑" panose="020B0503020204020204" pitchFamily="34" charset="-122"/>
                          <a:ea typeface="微软雅黑" panose="020B0503020204020204" pitchFamily="34" charset="-122"/>
                          <a:cs typeface="宋体" panose="02010600030101010101" pitchFamily="2" charset="-122"/>
                        </a:rPr>
                        <a:t>30%</a:t>
                      </a:r>
                      <a:endParaRPr lang="zh-CN" sz="1600" kern="100" dirty="0">
                        <a:effectLst/>
                        <a:latin typeface="微软雅黑" panose="020B0503020204020204" pitchFamily="34" charset="-122"/>
                        <a:ea typeface="微软雅黑" panose="020B0503020204020204" pitchFamily="34" charset="-122"/>
                        <a:cs typeface="宋体" panose="02010600030101010101" pitchFamily="2" charset="-122"/>
                      </a:endParaRPr>
                    </a:p>
                    <a:p>
                      <a:pPr algn="just">
                        <a:lnSpc>
                          <a:spcPct val="100000"/>
                        </a:lnSpc>
                        <a:spcBef>
                          <a:spcPts val="0"/>
                        </a:spcBef>
                        <a:spcAft>
                          <a:spcPts val="0"/>
                        </a:spcAft>
                      </a:pPr>
                      <a:r>
                        <a:rPr lang="en-US" sz="1600" kern="100" dirty="0">
                          <a:effectLst/>
                          <a:latin typeface="微软雅黑" panose="020B0503020204020204" pitchFamily="34" charset="-122"/>
                          <a:ea typeface="微软雅黑" panose="020B0503020204020204" pitchFamily="34" charset="-122"/>
                          <a:cs typeface="宋体" panose="02010600030101010101" pitchFamily="2" charset="-122"/>
                        </a:rPr>
                        <a:t>18. </a:t>
                      </a:r>
                      <a:r>
                        <a:rPr lang="zh-CN" sz="1600" kern="100" dirty="0">
                          <a:effectLst/>
                          <a:latin typeface="微软雅黑" panose="020B0503020204020204" pitchFamily="34" charset="-122"/>
                          <a:ea typeface="微软雅黑" panose="020B0503020204020204" pitchFamily="34" charset="-122"/>
                          <a:cs typeface="宋体" panose="02010600030101010101" pitchFamily="2" charset="-122"/>
                        </a:rPr>
                        <a:t>能获得持久的毛利，毛利率要达到</a:t>
                      </a:r>
                      <a:r>
                        <a:rPr lang="en-US" sz="1600" kern="100" dirty="0">
                          <a:effectLst/>
                          <a:latin typeface="微软雅黑" panose="020B0503020204020204" pitchFamily="34" charset="-122"/>
                          <a:ea typeface="微软雅黑" panose="020B0503020204020204" pitchFamily="34" charset="-122"/>
                          <a:cs typeface="宋体" panose="02010600030101010101" pitchFamily="2" charset="-122"/>
                        </a:rPr>
                        <a:t>40%</a:t>
                      </a:r>
                      <a:r>
                        <a:rPr lang="zh-CN" sz="1600" kern="100" dirty="0">
                          <a:effectLst/>
                          <a:latin typeface="微软雅黑" panose="020B0503020204020204" pitchFamily="34" charset="-122"/>
                          <a:ea typeface="微软雅黑" panose="020B0503020204020204" pitchFamily="34" charset="-122"/>
                          <a:cs typeface="宋体" panose="02010600030101010101" pitchFamily="2" charset="-122"/>
                        </a:rPr>
                        <a:t>以上</a:t>
                      </a:r>
                    </a:p>
                    <a:p>
                      <a:pPr algn="just">
                        <a:lnSpc>
                          <a:spcPct val="100000"/>
                        </a:lnSpc>
                        <a:spcBef>
                          <a:spcPts val="0"/>
                        </a:spcBef>
                        <a:spcAft>
                          <a:spcPts val="0"/>
                        </a:spcAft>
                      </a:pPr>
                      <a:r>
                        <a:rPr lang="en-US" sz="1600" kern="100" dirty="0">
                          <a:effectLst/>
                          <a:latin typeface="微软雅黑" panose="020B0503020204020204" pitchFamily="34" charset="-122"/>
                          <a:ea typeface="微软雅黑" panose="020B0503020204020204" pitchFamily="34" charset="-122"/>
                          <a:cs typeface="宋体" panose="02010600030101010101" pitchFamily="2" charset="-122"/>
                        </a:rPr>
                        <a:t>19. </a:t>
                      </a:r>
                      <a:r>
                        <a:rPr lang="zh-CN" sz="1600" kern="100" dirty="0">
                          <a:effectLst/>
                          <a:latin typeface="微软雅黑" panose="020B0503020204020204" pitchFamily="34" charset="-122"/>
                          <a:ea typeface="微软雅黑" panose="020B0503020204020204" pitchFamily="34" charset="-122"/>
                          <a:cs typeface="宋体" panose="02010600030101010101" pitchFamily="2" charset="-122"/>
                        </a:rPr>
                        <a:t>能获得持久的税后利润，税后利润率要超过</a:t>
                      </a:r>
                      <a:r>
                        <a:rPr lang="en-US" sz="1600" kern="100" dirty="0">
                          <a:effectLst/>
                          <a:latin typeface="微软雅黑" panose="020B0503020204020204" pitchFamily="34" charset="-122"/>
                          <a:ea typeface="微软雅黑" panose="020B0503020204020204" pitchFamily="34" charset="-122"/>
                          <a:cs typeface="宋体" panose="02010600030101010101" pitchFamily="2" charset="-122"/>
                        </a:rPr>
                        <a:t>10%</a:t>
                      </a:r>
                      <a:endParaRPr lang="zh-CN" sz="1600" kern="100" dirty="0">
                        <a:effectLst/>
                        <a:latin typeface="微软雅黑" panose="020B0503020204020204" pitchFamily="34" charset="-122"/>
                        <a:ea typeface="微软雅黑" panose="020B0503020204020204" pitchFamily="34" charset="-122"/>
                        <a:cs typeface="宋体" panose="02010600030101010101" pitchFamily="2" charset="-122"/>
                      </a:endParaRPr>
                    </a:p>
                    <a:p>
                      <a:pPr algn="just">
                        <a:lnSpc>
                          <a:spcPct val="100000"/>
                        </a:lnSpc>
                        <a:spcBef>
                          <a:spcPts val="0"/>
                        </a:spcBef>
                        <a:spcAft>
                          <a:spcPts val="0"/>
                        </a:spcAft>
                      </a:pPr>
                      <a:r>
                        <a:rPr lang="en-US" sz="1600" kern="100" dirty="0">
                          <a:effectLst/>
                          <a:latin typeface="微软雅黑" panose="020B0503020204020204" pitchFamily="34" charset="-122"/>
                          <a:ea typeface="微软雅黑" panose="020B0503020204020204" pitchFamily="34" charset="-122"/>
                          <a:cs typeface="宋体" panose="02010600030101010101" pitchFamily="2" charset="-122"/>
                        </a:rPr>
                        <a:t>20. </a:t>
                      </a:r>
                      <a:r>
                        <a:rPr lang="zh-CN" sz="1600" kern="100" dirty="0">
                          <a:effectLst/>
                          <a:latin typeface="微软雅黑" panose="020B0503020204020204" pitchFamily="34" charset="-122"/>
                          <a:ea typeface="微软雅黑" panose="020B0503020204020204" pitchFamily="34" charset="-122"/>
                          <a:cs typeface="宋体" panose="02010600030101010101" pitchFamily="2" charset="-122"/>
                        </a:rPr>
                        <a:t>资产集中程度低</a:t>
                      </a:r>
                    </a:p>
                    <a:p>
                      <a:pPr algn="just">
                        <a:lnSpc>
                          <a:spcPct val="100000"/>
                        </a:lnSpc>
                        <a:spcBef>
                          <a:spcPts val="0"/>
                        </a:spcBef>
                        <a:spcAft>
                          <a:spcPts val="0"/>
                        </a:spcAft>
                      </a:pPr>
                      <a:r>
                        <a:rPr lang="en-US" sz="1600" kern="100" dirty="0">
                          <a:effectLst/>
                          <a:latin typeface="微软雅黑" panose="020B0503020204020204" pitchFamily="34" charset="-122"/>
                          <a:ea typeface="微软雅黑" panose="020B0503020204020204" pitchFamily="34" charset="-122"/>
                          <a:cs typeface="宋体" panose="02010600030101010101" pitchFamily="2" charset="-122"/>
                        </a:rPr>
                        <a:t>21. </a:t>
                      </a:r>
                      <a:r>
                        <a:rPr lang="zh-CN" sz="1600" kern="100" dirty="0">
                          <a:effectLst/>
                          <a:latin typeface="微软雅黑" panose="020B0503020204020204" pitchFamily="34" charset="-122"/>
                          <a:ea typeface="微软雅黑" panose="020B0503020204020204" pitchFamily="34" charset="-122"/>
                          <a:cs typeface="宋体" panose="02010600030101010101" pitchFamily="2" charset="-122"/>
                        </a:rPr>
                        <a:t>运营资金不多，需求量是逐渐增加的</a:t>
                      </a:r>
                    </a:p>
                    <a:p>
                      <a:pPr algn="just">
                        <a:lnSpc>
                          <a:spcPct val="100000"/>
                        </a:lnSpc>
                        <a:spcBef>
                          <a:spcPts val="0"/>
                        </a:spcBef>
                        <a:spcAft>
                          <a:spcPts val="0"/>
                        </a:spcAft>
                      </a:pPr>
                      <a:r>
                        <a:rPr lang="en-US" sz="1600" kern="100" dirty="0">
                          <a:effectLst/>
                          <a:latin typeface="微软雅黑" panose="020B0503020204020204" pitchFamily="34" charset="-122"/>
                          <a:ea typeface="微软雅黑" panose="020B0503020204020204" pitchFamily="34" charset="-122"/>
                          <a:cs typeface="宋体" panose="02010600030101010101" pitchFamily="2" charset="-122"/>
                        </a:rPr>
                        <a:t>22. </a:t>
                      </a:r>
                      <a:r>
                        <a:rPr lang="zh-CN" sz="1600" kern="100" dirty="0">
                          <a:effectLst/>
                          <a:latin typeface="微软雅黑" panose="020B0503020204020204" pitchFamily="34" charset="-122"/>
                          <a:ea typeface="微软雅黑" panose="020B0503020204020204" pitchFamily="34" charset="-122"/>
                          <a:cs typeface="宋体" panose="02010600030101010101" pitchFamily="2" charset="-122"/>
                        </a:rPr>
                        <a:t>研究开发工作对资金的要求不高</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bl>
          </a:graphicData>
        </a:graphic>
      </p:graphicFrame>
    </p:spTree>
    <p:extLst>
      <p:ext uri="{BB962C8B-B14F-4D97-AF65-F5344CB8AC3E}">
        <p14:creationId xmlns="" xmlns:p14="http://schemas.microsoft.com/office/powerpoint/2010/main" val="16066285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三、选择活动方案的评价方法</a:t>
            </a:r>
            <a:endParaRPr lang="zh-CN" altLang="en-US" sz="3200" dirty="0"/>
          </a:p>
        </p:txBody>
      </p:sp>
      <p:sp>
        <p:nvSpPr>
          <p:cNvPr id="6" name="标题 1"/>
          <p:cNvSpPr txBox="1"/>
          <p:nvPr/>
        </p:nvSpPr>
        <p:spPr>
          <a:xfrm>
            <a:off x="251520" y="1193797"/>
            <a:ext cx="6912768"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en-US" sz="2000" dirty="0"/>
              <a:t>（二）机会评价框架</a:t>
            </a:r>
            <a:endParaRPr lang="zh-CN" altLang="zh-CN" sz="2000" dirty="0"/>
          </a:p>
        </p:txBody>
      </p:sp>
      <p:graphicFrame>
        <p:nvGraphicFramePr>
          <p:cNvPr id="7" name="表格 6"/>
          <p:cNvGraphicFramePr>
            <a:graphicFrameLocks noGrp="1"/>
          </p:cNvGraphicFramePr>
          <p:nvPr>
            <p:extLst>
              <p:ext uri="{D42A27DB-BD31-4B8C-83A1-F6EECF244321}">
                <p14:modId xmlns="" xmlns:p14="http://schemas.microsoft.com/office/powerpoint/2010/main" val="3683134122"/>
              </p:ext>
            </p:extLst>
          </p:nvPr>
        </p:nvGraphicFramePr>
        <p:xfrm>
          <a:off x="935228" y="2282780"/>
          <a:ext cx="7273545" cy="1146220"/>
        </p:xfrm>
        <a:graphic>
          <a:graphicData uri="http://schemas.openxmlformats.org/drawingml/2006/table">
            <a:tbl>
              <a:tblPr firstRow="1" firstCol="1" bandRow="1"/>
              <a:tblGrid>
                <a:gridCol w="1985541">
                  <a:extLst>
                    <a:ext uri="{9D8B030D-6E8A-4147-A177-3AD203B41FA5}">
                      <a16:colId xmlns="" xmlns:a16="http://schemas.microsoft.com/office/drawing/2014/main" val="20000"/>
                    </a:ext>
                  </a:extLst>
                </a:gridCol>
                <a:gridCol w="5288004">
                  <a:extLst>
                    <a:ext uri="{9D8B030D-6E8A-4147-A177-3AD203B41FA5}">
                      <a16:colId xmlns="" xmlns:a16="http://schemas.microsoft.com/office/drawing/2014/main" val="20001"/>
                    </a:ext>
                  </a:extLst>
                </a:gridCol>
              </a:tblGrid>
              <a:tr h="1146220">
                <a:tc>
                  <a:txBody>
                    <a:bodyPr/>
                    <a:lstStyle/>
                    <a:p>
                      <a:pPr algn="ctr">
                        <a:lnSpc>
                          <a:spcPct val="100000"/>
                        </a:lnSpc>
                        <a:spcBef>
                          <a:spcPts val="0"/>
                        </a:spcBef>
                        <a:spcAft>
                          <a:spcPts val="0"/>
                        </a:spcAft>
                      </a:pPr>
                      <a:r>
                        <a:rPr lang="zh-CN" sz="1600" kern="100" dirty="0">
                          <a:effectLst/>
                          <a:latin typeface="微软雅黑" panose="020B0503020204020204" pitchFamily="34" charset="-122"/>
                          <a:ea typeface="微软雅黑" panose="020B0503020204020204" pitchFamily="34" charset="-122"/>
                          <a:cs typeface="宋体" panose="02010600030101010101" pitchFamily="2" charset="-122"/>
                        </a:rPr>
                        <a:t>收获条件</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Bef>
                          <a:spcPts val="0"/>
                        </a:spcBef>
                        <a:spcAft>
                          <a:spcPts val="0"/>
                        </a:spcAft>
                      </a:pPr>
                      <a:r>
                        <a:rPr lang="en-US" sz="1600" kern="100" dirty="0">
                          <a:effectLst/>
                          <a:latin typeface="微软雅黑" panose="020B0503020204020204" pitchFamily="34" charset="-122"/>
                          <a:ea typeface="微软雅黑" panose="020B0503020204020204" pitchFamily="34" charset="-122"/>
                          <a:cs typeface="宋体" panose="02010600030101010101" pitchFamily="2" charset="-122"/>
                        </a:rPr>
                        <a:t>23. </a:t>
                      </a:r>
                      <a:r>
                        <a:rPr lang="zh-CN" sz="1600" kern="100" dirty="0">
                          <a:effectLst/>
                          <a:latin typeface="微软雅黑" panose="020B0503020204020204" pitchFamily="34" charset="-122"/>
                          <a:ea typeface="微软雅黑" panose="020B0503020204020204" pitchFamily="34" charset="-122"/>
                          <a:cs typeface="宋体" panose="02010600030101010101" pitchFamily="2" charset="-122"/>
                        </a:rPr>
                        <a:t>项目带来的附加价值具有较大的战略</a:t>
                      </a:r>
                      <a:r>
                        <a:rPr lang="zh-CN" sz="1600" kern="100" dirty="0" smtClean="0">
                          <a:effectLst/>
                          <a:latin typeface="微软雅黑" panose="020B0503020204020204" pitchFamily="34" charset="-122"/>
                          <a:ea typeface="微软雅黑" panose="020B0503020204020204" pitchFamily="34" charset="-122"/>
                          <a:cs typeface="宋体" panose="02010600030101010101" pitchFamily="2" charset="-122"/>
                        </a:rPr>
                        <a:t>意义</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00000"/>
                        </a:lnSpc>
                        <a:spcBef>
                          <a:spcPts val="0"/>
                        </a:spcBef>
                        <a:spcAft>
                          <a:spcPts val="0"/>
                        </a:spcAft>
                      </a:pPr>
                      <a:r>
                        <a:rPr 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24. </a:t>
                      </a:r>
                      <a:r>
                        <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存在现有的或可预料的退出方式 </a:t>
                      </a:r>
                      <a:endParaRPr lang="en-US" altLang="zh-CN" sz="1600" kern="100" dirty="0" smtClean="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00000"/>
                        </a:lnSpc>
                        <a:spcBef>
                          <a:spcPts val="0"/>
                        </a:spcBef>
                        <a:spcAft>
                          <a:spcPts val="0"/>
                        </a:spcAft>
                      </a:pPr>
                      <a:r>
                        <a:rPr lang="en-US" sz="1600" kern="100" dirty="0" smtClean="0">
                          <a:effectLst/>
                          <a:latin typeface="微软雅黑" panose="020B0503020204020204" pitchFamily="34" charset="-122"/>
                          <a:ea typeface="微软雅黑" panose="020B0503020204020204" pitchFamily="34" charset="-122"/>
                          <a:cs typeface="宋体" panose="02010600030101010101" pitchFamily="2" charset="-122"/>
                        </a:rPr>
                        <a:t>25</a:t>
                      </a:r>
                      <a:r>
                        <a:rPr lang="en-US" sz="1600" kern="100" dirty="0">
                          <a:effectLst/>
                          <a:latin typeface="微软雅黑" panose="020B0503020204020204" pitchFamily="34" charset="-122"/>
                          <a:ea typeface="微软雅黑" panose="020B0503020204020204" pitchFamily="34" charset="-122"/>
                          <a:cs typeface="宋体" panose="02010600030101010101" pitchFamily="2" charset="-122"/>
                        </a:rPr>
                        <a:t>. </a:t>
                      </a:r>
                      <a:r>
                        <a:rPr lang="zh-CN" sz="1600" kern="100" dirty="0">
                          <a:effectLst/>
                          <a:latin typeface="微软雅黑" panose="020B0503020204020204" pitchFamily="34" charset="-122"/>
                          <a:ea typeface="微软雅黑" panose="020B0503020204020204" pitchFamily="34" charset="-122"/>
                          <a:cs typeface="宋体" panose="02010600030101010101" pitchFamily="2" charset="-122"/>
                        </a:rPr>
                        <a:t>资本市场环境有利，可以实现资本的流动</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bl>
          </a:graphicData>
        </a:graphic>
      </p:graphicFrame>
      <p:graphicFrame>
        <p:nvGraphicFramePr>
          <p:cNvPr id="8" name="表格 7"/>
          <p:cNvGraphicFramePr>
            <a:graphicFrameLocks noGrp="1"/>
          </p:cNvGraphicFramePr>
          <p:nvPr>
            <p:extLst>
              <p:ext uri="{D42A27DB-BD31-4B8C-83A1-F6EECF244321}">
                <p14:modId xmlns="" xmlns:p14="http://schemas.microsoft.com/office/powerpoint/2010/main" val="1841552735"/>
              </p:ext>
            </p:extLst>
          </p:nvPr>
        </p:nvGraphicFramePr>
        <p:xfrm>
          <a:off x="933795" y="3689499"/>
          <a:ext cx="7274978" cy="2253435"/>
        </p:xfrm>
        <a:graphic>
          <a:graphicData uri="http://schemas.openxmlformats.org/drawingml/2006/table">
            <a:tbl>
              <a:tblPr firstRow="1" firstCol="1" bandRow="1"/>
              <a:tblGrid>
                <a:gridCol w="1982021">
                  <a:extLst>
                    <a:ext uri="{9D8B030D-6E8A-4147-A177-3AD203B41FA5}">
                      <a16:colId xmlns="" xmlns:a16="http://schemas.microsoft.com/office/drawing/2014/main" val="20000"/>
                    </a:ext>
                  </a:extLst>
                </a:gridCol>
                <a:gridCol w="5292957">
                  <a:extLst>
                    <a:ext uri="{9D8B030D-6E8A-4147-A177-3AD203B41FA5}">
                      <a16:colId xmlns="" xmlns:a16="http://schemas.microsoft.com/office/drawing/2014/main" val="20001"/>
                    </a:ext>
                  </a:extLst>
                </a:gridCol>
              </a:tblGrid>
              <a:tr h="2253435">
                <a:tc>
                  <a:txBody>
                    <a:bodyPr/>
                    <a:lstStyle/>
                    <a:p>
                      <a:pPr algn="ctr">
                        <a:lnSpc>
                          <a:spcPct val="100000"/>
                        </a:lnSpc>
                        <a:spcBef>
                          <a:spcPts val="0"/>
                        </a:spcBef>
                        <a:spcAft>
                          <a:spcPts val="0"/>
                        </a:spcAft>
                      </a:pPr>
                      <a:r>
                        <a:rPr lang="zh-CN" sz="1600" kern="100" dirty="0">
                          <a:effectLst/>
                          <a:latin typeface="微软雅黑" panose="020B0503020204020204" pitchFamily="34" charset="-122"/>
                          <a:ea typeface="微软雅黑" panose="020B0503020204020204" pitchFamily="34" charset="-122"/>
                          <a:cs typeface="宋体" panose="02010600030101010101" pitchFamily="2" charset="-122"/>
                        </a:rPr>
                        <a:t>竞争优势</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Bef>
                          <a:spcPts val="0"/>
                        </a:spcBef>
                        <a:spcAft>
                          <a:spcPts val="0"/>
                        </a:spcAft>
                      </a:pPr>
                      <a:r>
                        <a:rPr lang="en-US" sz="1600" kern="100" dirty="0">
                          <a:effectLst/>
                          <a:latin typeface="微软雅黑" panose="020B0503020204020204" pitchFamily="34" charset="-122"/>
                          <a:ea typeface="微软雅黑" panose="020B0503020204020204" pitchFamily="34" charset="-122"/>
                          <a:cs typeface="宋体" panose="02010600030101010101" pitchFamily="2" charset="-122"/>
                        </a:rPr>
                        <a:t>26. </a:t>
                      </a:r>
                      <a:r>
                        <a:rPr lang="zh-CN" sz="1600" kern="100" dirty="0">
                          <a:effectLst/>
                          <a:latin typeface="微软雅黑" panose="020B0503020204020204" pitchFamily="34" charset="-122"/>
                          <a:ea typeface="微软雅黑" panose="020B0503020204020204" pitchFamily="34" charset="-122"/>
                          <a:cs typeface="宋体" panose="02010600030101010101" pitchFamily="2" charset="-122"/>
                        </a:rPr>
                        <a:t>固定成本和可变成本低</a:t>
                      </a:r>
                    </a:p>
                    <a:p>
                      <a:pPr algn="just">
                        <a:lnSpc>
                          <a:spcPct val="100000"/>
                        </a:lnSpc>
                        <a:spcBef>
                          <a:spcPts val="0"/>
                        </a:spcBef>
                        <a:spcAft>
                          <a:spcPts val="0"/>
                        </a:spcAft>
                      </a:pPr>
                      <a:r>
                        <a:rPr lang="en-US" sz="1600" kern="100" dirty="0">
                          <a:effectLst/>
                          <a:latin typeface="微软雅黑" panose="020B0503020204020204" pitchFamily="34" charset="-122"/>
                          <a:ea typeface="微软雅黑" panose="020B0503020204020204" pitchFamily="34" charset="-122"/>
                          <a:cs typeface="宋体" panose="02010600030101010101" pitchFamily="2" charset="-122"/>
                        </a:rPr>
                        <a:t>27. </a:t>
                      </a:r>
                      <a:r>
                        <a:rPr lang="zh-CN" sz="1600" kern="100" dirty="0">
                          <a:effectLst/>
                          <a:latin typeface="微软雅黑" panose="020B0503020204020204" pitchFamily="34" charset="-122"/>
                          <a:ea typeface="微软雅黑" panose="020B0503020204020204" pitchFamily="34" charset="-122"/>
                          <a:cs typeface="宋体" panose="02010600030101010101" pitchFamily="2" charset="-122"/>
                        </a:rPr>
                        <a:t>对成本、价格和销售的控制较高</a:t>
                      </a:r>
                    </a:p>
                    <a:p>
                      <a:pPr algn="just">
                        <a:lnSpc>
                          <a:spcPct val="100000"/>
                        </a:lnSpc>
                        <a:spcBef>
                          <a:spcPts val="0"/>
                        </a:spcBef>
                        <a:spcAft>
                          <a:spcPts val="0"/>
                        </a:spcAft>
                      </a:pPr>
                      <a:r>
                        <a:rPr lang="en-US" sz="1600" kern="100" dirty="0">
                          <a:effectLst/>
                          <a:latin typeface="微软雅黑" panose="020B0503020204020204" pitchFamily="34" charset="-122"/>
                          <a:ea typeface="微软雅黑" panose="020B0503020204020204" pitchFamily="34" charset="-122"/>
                          <a:cs typeface="宋体" panose="02010600030101010101" pitchFamily="2" charset="-122"/>
                        </a:rPr>
                        <a:t>28. </a:t>
                      </a:r>
                      <a:r>
                        <a:rPr lang="zh-CN" sz="1600" kern="100" dirty="0">
                          <a:effectLst/>
                          <a:latin typeface="微软雅黑" panose="020B0503020204020204" pitchFamily="34" charset="-122"/>
                          <a:ea typeface="微软雅黑" panose="020B0503020204020204" pitchFamily="34" charset="-122"/>
                          <a:cs typeface="宋体" panose="02010600030101010101" pitchFamily="2" charset="-122"/>
                        </a:rPr>
                        <a:t>已经获得或可以获得对专利所有权的保护</a:t>
                      </a:r>
                    </a:p>
                    <a:p>
                      <a:pPr algn="just">
                        <a:lnSpc>
                          <a:spcPct val="100000"/>
                        </a:lnSpc>
                        <a:spcBef>
                          <a:spcPts val="0"/>
                        </a:spcBef>
                        <a:spcAft>
                          <a:spcPts val="0"/>
                        </a:spcAft>
                      </a:pPr>
                      <a:r>
                        <a:rPr lang="en-US" sz="1600" kern="100" dirty="0">
                          <a:effectLst/>
                          <a:latin typeface="微软雅黑" panose="020B0503020204020204" pitchFamily="34" charset="-122"/>
                          <a:ea typeface="微软雅黑" panose="020B0503020204020204" pitchFamily="34" charset="-122"/>
                          <a:cs typeface="宋体" panose="02010600030101010101" pitchFamily="2" charset="-122"/>
                        </a:rPr>
                        <a:t>29. </a:t>
                      </a:r>
                      <a:r>
                        <a:rPr lang="zh-CN" sz="1600" kern="100" dirty="0">
                          <a:effectLst/>
                          <a:latin typeface="微软雅黑" panose="020B0503020204020204" pitchFamily="34" charset="-122"/>
                          <a:ea typeface="微软雅黑" panose="020B0503020204020204" pitchFamily="34" charset="-122"/>
                          <a:cs typeface="宋体" panose="02010600030101010101" pitchFamily="2" charset="-122"/>
                        </a:rPr>
                        <a:t>竞争对手尚未觉醒，竞争较弱</a:t>
                      </a:r>
                    </a:p>
                    <a:p>
                      <a:pPr algn="just">
                        <a:lnSpc>
                          <a:spcPct val="100000"/>
                        </a:lnSpc>
                        <a:spcBef>
                          <a:spcPts val="0"/>
                        </a:spcBef>
                        <a:spcAft>
                          <a:spcPts val="0"/>
                        </a:spcAft>
                      </a:pPr>
                      <a:r>
                        <a:rPr lang="en-US" sz="1600" kern="100" dirty="0">
                          <a:effectLst/>
                          <a:latin typeface="微软雅黑" panose="020B0503020204020204" pitchFamily="34" charset="-122"/>
                          <a:ea typeface="微软雅黑" panose="020B0503020204020204" pitchFamily="34" charset="-122"/>
                          <a:cs typeface="宋体" panose="02010600030101010101" pitchFamily="2" charset="-122"/>
                        </a:rPr>
                        <a:t>30. </a:t>
                      </a:r>
                      <a:r>
                        <a:rPr lang="zh-CN" sz="1600" kern="100" dirty="0">
                          <a:effectLst/>
                          <a:latin typeface="微软雅黑" panose="020B0503020204020204" pitchFamily="34" charset="-122"/>
                          <a:ea typeface="微软雅黑" panose="020B0503020204020204" pitchFamily="34" charset="-122"/>
                          <a:cs typeface="宋体" panose="02010600030101010101" pitchFamily="2" charset="-122"/>
                        </a:rPr>
                        <a:t>拥有专利或具有某种独占性</a:t>
                      </a:r>
                    </a:p>
                    <a:p>
                      <a:pPr algn="just">
                        <a:lnSpc>
                          <a:spcPct val="100000"/>
                        </a:lnSpc>
                        <a:spcBef>
                          <a:spcPts val="0"/>
                        </a:spcBef>
                        <a:spcAft>
                          <a:spcPts val="0"/>
                        </a:spcAft>
                      </a:pPr>
                      <a:r>
                        <a:rPr lang="en-US" sz="1600" kern="100" dirty="0">
                          <a:effectLst/>
                          <a:latin typeface="微软雅黑" panose="020B0503020204020204" pitchFamily="34" charset="-122"/>
                          <a:ea typeface="微软雅黑" panose="020B0503020204020204" pitchFamily="34" charset="-122"/>
                          <a:cs typeface="宋体" panose="02010600030101010101" pitchFamily="2" charset="-122"/>
                        </a:rPr>
                        <a:t>31. </a:t>
                      </a:r>
                      <a:r>
                        <a:rPr lang="zh-CN" sz="1600" kern="100" dirty="0">
                          <a:effectLst/>
                          <a:latin typeface="微软雅黑" panose="020B0503020204020204" pitchFamily="34" charset="-122"/>
                          <a:ea typeface="微软雅黑" panose="020B0503020204020204" pitchFamily="34" charset="-122"/>
                          <a:cs typeface="宋体" panose="02010600030101010101" pitchFamily="2" charset="-122"/>
                        </a:rPr>
                        <a:t>拥有发展良好的网络关系，容易获得合同</a:t>
                      </a:r>
                    </a:p>
                    <a:p>
                      <a:pPr algn="just">
                        <a:lnSpc>
                          <a:spcPct val="100000"/>
                        </a:lnSpc>
                        <a:spcBef>
                          <a:spcPts val="0"/>
                        </a:spcBef>
                        <a:spcAft>
                          <a:spcPts val="0"/>
                        </a:spcAft>
                      </a:pPr>
                      <a:r>
                        <a:rPr lang="en-US" sz="1600" kern="100" dirty="0">
                          <a:effectLst/>
                          <a:latin typeface="微软雅黑" panose="020B0503020204020204" pitchFamily="34" charset="-122"/>
                          <a:ea typeface="微软雅黑" panose="020B0503020204020204" pitchFamily="34" charset="-122"/>
                          <a:cs typeface="宋体" panose="02010600030101010101" pitchFamily="2" charset="-122"/>
                        </a:rPr>
                        <a:t>32. </a:t>
                      </a:r>
                      <a:r>
                        <a:rPr lang="zh-CN" sz="1600" kern="100" dirty="0">
                          <a:effectLst/>
                          <a:latin typeface="微软雅黑" panose="020B0503020204020204" pitchFamily="34" charset="-122"/>
                          <a:ea typeface="微软雅黑" panose="020B0503020204020204" pitchFamily="34" charset="-122"/>
                          <a:cs typeface="宋体" panose="02010600030101010101" pitchFamily="2" charset="-122"/>
                        </a:rPr>
                        <a:t>拥有杰出的关键人员和管理团队</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bl>
          </a:graphicData>
        </a:graphic>
      </p:graphicFrame>
    </p:spTree>
    <p:extLst>
      <p:ext uri="{BB962C8B-B14F-4D97-AF65-F5344CB8AC3E}">
        <p14:creationId xmlns="" xmlns:p14="http://schemas.microsoft.com/office/powerpoint/2010/main" val="24754422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三、选择活动方案的评价方法</a:t>
            </a:r>
            <a:endParaRPr lang="zh-CN" altLang="en-US" sz="3200" dirty="0"/>
          </a:p>
        </p:txBody>
      </p:sp>
      <p:sp>
        <p:nvSpPr>
          <p:cNvPr id="6" name="标题 1"/>
          <p:cNvSpPr txBox="1"/>
          <p:nvPr/>
        </p:nvSpPr>
        <p:spPr>
          <a:xfrm>
            <a:off x="251520" y="1193797"/>
            <a:ext cx="6912768"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en-US" sz="2000" dirty="0"/>
              <a:t>（二）机会评价框架</a:t>
            </a:r>
            <a:endParaRPr lang="zh-CN" altLang="zh-CN" sz="2000" dirty="0"/>
          </a:p>
        </p:txBody>
      </p:sp>
      <p:graphicFrame>
        <p:nvGraphicFramePr>
          <p:cNvPr id="9" name="表格 8"/>
          <p:cNvGraphicFramePr>
            <a:graphicFrameLocks noGrp="1"/>
          </p:cNvGraphicFramePr>
          <p:nvPr>
            <p:extLst>
              <p:ext uri="{D42A27DB-BD31-4B8C-83A1-F6EECF244321}">
                <p14:modId xmlns="" xmlns:p14="http://schemas.microsoft.com/office/powerpoint/2010/main" val="2712237446"/>
              </p:ext>
            </p:extLst>
          </p:nvPr>
        </p:nvGraphicFramePr>
        <p:xfrm>
          <a:off x="1204175" y="2069508"/>
          <a:ext cx="6735650" cy="1263650"/>
        </p:xfrm>
        <a:graphic>
          <a:graphicData uri="http://schemas.openxmlformats.org/drawingml/2006/table">
            <a:tbl>
              <a:tblPr firstRow="1" firstCol="1" bandRow="1"/>
              <a:tblGrid>
                <a:gridCol w="1872425">
                  <a:extLst>
                    <a:ext uri="{9D8B030D-6E8A-4147-A177-3AD203B41FA5}">
                      <a16:colId xmlns="" xmlns:a16="http://schemas.microsoft.com/office/drawing/2014/main" val="20000"/>
                    </a:ext>
                  </a:extLst>
                </a:gridCol>
                <a:gridCol w="4863225">
                  <a:extLst>
                    <a:ext uri="{9D8B030D-6E8A-4147-A177-3AD203B41FA5}">
                      <a16:colId xmlns="" xmlns:a16="http://schemas.microsoft.com/office/drawing/2014/main" val="20001"/>
                    </a:ext>
                  </a:extLst>
                </a:gridCol>
              </a:tblGrid>
              <a:tr h="288290">
                <a:tc>
                  <a:txBody>
                    <a:bodyPr/>
                    <a:lstStyle/>
                    <a:p>
                      <a:pPr algn="ctr">
                        <a:lnSpc>
                          <a:spcPct val="100000"/>
                        </a:lnSpc>
                        <a:spcBef>
                          <a:spcPts val="0"/>
                        </a:spcBef>
                        <a:spcAft>
                          <a:spcPts val="0"/>
                        </a:spcAft>
                      </a:pPr>
                      <a:r>
                        <a:rPr lang="zh-CN" sz="1600" kern="100" dirty="0">
                          <a:effectLst/>
                          <a:latin typeface="微软雅黑" panose="020B0503020204020204" pitchFamily="34" charset="-122"/>
                          <a:ea typeface="微软雅黑" panose="020B0503020204020204" pitchFamily="34" charset="-122"/>
                          <a:cs typeface="宋体" panose="02010600030101010101" pitchFamily="2" charset="-122"/>
                        </a:rPr>
                        <a:t>管理团队</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Bef>
                          <a:spcPts val="0"/>
                        </a:spcBef>
                        <a:spcAft>
                          <a:spcPts val="0"/>
                        </a:spcAft>
                      </a:pPr>
                      <a:r>
                        <a:rPr lang="en-US" sz="1600" kern="100" dirty="0">
                          <a:effectLst/>
                          <a:latin typeface="微软雅黑" panose="020B0503020204020204" pitchFamily="34" charset="-122"/>
                          <a:ea typeface="微软雅黑" panose="020B0503020204020204" pitchFamily="34" charset="-122"/>
                          <a:cs typeface="宋体" panose="02010600030101010101" pitchFamily="2" charset="-122"/>
                        </a:rPr>
                        <a:t>33. </a:t>
                      </a:r>
                      <a:r>
                        <a:rPr lang="zh-CN" sz="1600" kern="100" dirty="0">
                          <a:effectLst/>
                          <a:latin typeface="微软雅黑" panose="020B0503020204020204" pitchFamily="34" charset="-122"/>
                          <a:ea typeface="微软雅黑" panose="020B0503020204020204" pitchFamily="34" charset="-122"/>
                          <a:cs typeface="宋体" panose="02010600030101010101" pitchFamily="2" charset="-122"/>
                        </a:rPr>
                        <a:t>创业者团队是一个优秀管理者的组合</a:t>
                      </a:r>
                    </a:p>
                    <a:p>
                      <a:pPr algn="just">
                        <a:lnSpc>
                          <a:spcPct val="100000"/>
                        </a:lnSpc>
                        <a:spcBef>
                          <a:spcPts val="0"/>
                        </a:spcBef>
                        <a:spcAft>
                          <a:spcPts val="0"/>
                        </a:spcAft>
                      </a:pPr>
                      <a:r>
                        <a:rPr lang="en-US" sz="1600" kern="100" dirty="0">
                          <a:effectLst/>
                          <a:latin typeface="微软雅黑" panose="020B0503020204020204" pitchFamily="34" charset="-122"/>
                          <a:ea typeface="微软雅黑" panose="020B0503020204020204" pitchFamily="34" charset="-122"/>
                          <a:cs typeface="宋体" panose="02010600030101010101" pitchFamily="2" charset="-122"/>
                        </a:rPr>
                        <a:t>34. </a:t>
                      </a:r>
                      <a:r>
                        <a:rPr lang="zh-CN" sz="1600" kern="100" dirty="0">
                          <a:effectLst/>
                          <a:latin typeface="微软雅黑" panose="020B0503020204020204" pitchFamily="34" charset="-122"/>
                          <a:ea typeface="微软雅黑" panose="020B0503020204020204" pitchFamily="34" charset="-122"/>
                          <a:cs typeface="宋体" panose="02010600030101010101" pitchFamily="2" charset="-122"/>
                        </a:rPr>
                        <a:t>行业和技术经验达到了本行业内的最高水平</a:t>
                      </a:r>
                    </a:p>
                    <a:p>
                      <a:pPr algn="just">
                        <a:lnSpc>
                          <a:spcPct val="100000"/>
                        </a:lnSpc>
                        <a:spcBef>
                          <a:spcPts val="0"/>
                        </a:spcBef>
                        <a:spcAft>
                          <a:spcPts val="0"/>
                        </a:spcAft>
                      </a:pPr>
                      <a:r>
                        <a:rPr lang="en-US" sz="1600" kern="100" dirty="0">
                          <a:effectLst/>
                          <a:latin typeface="微软雅黑" panose="020B0503020204020204" pitchFamily="34" charset="-122"/>
                          <a:ea typeface="微软雅黑" panose="020B0503020204020204" pitchFamily="34" charset="-122"/>
                          <a:cs typeface="宋体" panose="02010600030101010101" pitchFamily="2" charset="-122"/>
                        </a:rPr>
                        <a:t>35. </a:t>
                      </a:r>
                      <a:r>
                        <a:rPr lang="zh-CN" sz="1600" kern="100" dirty="0">
                          <a:effectLst/>
                          <a:latin typeface="微软雅黑" panose="020B0503020204020204" pitchFamily="34" charset="-122"/>
                          <a:ea typeface="微软雅黑" panose="020B0503020204020204" pitchFamily="34" charset="-122"/>
                          <a:cs typeface="宋体" panose="02010600030101010101" pitchFamily="2" charset="-122"/>
                        </a:rPr>
                        <a:t>管理团队的正直廉洁程度能达到最高水准</a:t>
                      </a:r>
                    </a:p>
                    <a:p>
                      <a:pPr algn="just">
                        <a:lnSpc>
                          <a:spcPct val="100000"/>
                        </a:lnSpc>
                        <a:spcBef>
                          <a:spcPts val="0"/>
                        </a:spcBef>
                        <a:spcAft>
                          <a:spcPts val="0"/>
                        </a:spcAft>
                      </a:pPr>
                      <a:r>
                        <a:rPr lang="en-US" sz="1600" kern="100" dirty="0">
                          <a:effectLst/>
                          <a:latin typeface="微软雅黑" panose="020B0503020204020204" pitchFamily="34" charset="-122"/>
                          <a:ea typeface="微软雅黑" panose="020B0503020204020204" pitchFamily="34" charset="-122"/>
                          <a:cs typeface="宋体" panose="02010600030101010101" pitchFamily="2" charset="-122"/>
                        </a:rPr>
                        <a:t>36. </a:t>
                      </a:r>
                      <a:r>
                        <a:rPr lang="zh-CN" sz="1600" kern="100" dirty="0">
                          <a:effectLst/>
                          <a:latin typeface="微软雅黑" panose="020B0503020204020204" pitchFamily="34" charset="-122"/>
                          <a:ea typeface="微软雅黑" panose="020B0503020204020204" pitchFamily="34" charset="-122"/>
                          <a:cs typeface="宋体" panose="02010600030101010101" pitchFamily="2" charset="-122"/>
                        </a:rPr>
                        <a:t>管理团队知道自己缺乏哪方面的知识</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288290">
                <a:tc>
                  <a:txBody>
                    <a:bodyPr/>
                    <a:lstStyle/>
                    <a:p>
                      <a:pPr algn="ctr">
                        <a:lnSpc>
                          <a:spcPct val="100000"/>
                        </a:lnSpc>
                        <a:spcBef>
                          <a:spcPts val="0"/>
                        </a:spcBef>
                        <a:spcAft>
                          <a:spcPts val="0"/>
                        </a:spcAft>
                      </a:pPr>
                      <a:r>
                        <a:rPr lang="zh-CN" sz="1600" kern="100">
                          <a:effectLst/>
                          <a:latin typeface="微软雅黑" panose="020B0503020204020204" pitchFamily="34" charset="-122"/>
                          <a:ea typeface="微软雅黑" panose="020B0503020204020204" pitchFamily="34" charset="-122"/>
                          <a:cs typeface="宋体" panose="02010600030101010101" pitchFamily="2" charset="-122"/>
                        </a:rPr>
                        <a:t>致命缺陷问题</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Bef>
                          <a:spcPts val="0"/>
                        </a:spcBef>
                        <a:spcAft>
                          <a:spcPts val="0"/>
                        </a:spcAft>
                      </a:pPr>
                      <a:r>
                        <a:rPr lang="en-US" sz="1600" kern="100" dirty="0">
                          <a:effectLst/>
                          <a:latin typeface="微软雅黑" panose="020B0503020204020204" pitchFamily="34" charset="-122"/>
                          <a:ea typeface="微软雅黑" panose="020B0503020204020204" pitchFamily="34" charset="-122"/>
                          <a:cs typeface="宋体" panose="02010600030101010101" pitchFamily="2" charset="-122"/>
                        </a:rPr>
                        <a:t>37. </a:t>
                      </a:r>
                      <a:r>
                        <a:rPr lang="zh-CN" sz="1600" kern="100" dirty="0">
                          <a:effectLst/>
                          <a:latin typeface="微软雅黑" panose="020B0503020204020204" pitchFamily="34" charset="-122"/>
                          <a:ea typeface="微软雅黑" panose="020B0503020204020204" pitchFamily="34" charset="-122"/>
                          <a:cs typeface="宋体" panose="02010600030101010101" pitchFamily="2" charset="-122"/>
                        </a:rPr>
                        <a:t>不存在任何致命缺陷问题</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graphicFrame>
        <p:nvGraphicFramePr>
          <p:cNvPr id="10" name="表格 9"/>
          <p:cNvGraphicFramePr>
            <a:graphicFrameLocks noGrp="1"/>
          </p:cNvGraphicFramePr>
          <p:nvPr>
            <p:extLst>
              <p:ext uri="{D42A27DB-BD31-4B8C-83A1-F6EECF244321}">
                <p14:modId xmlns="" xmlns:p14="http://schemas.microsoft.com/office/powerpoint/2010/main" val="3858840895"/>
              </p:ext>
            </p:extLst>
          </p:nvPr>
        </p:nvGraphicFramePr>
        <p:xfrm>
          <a:off x="1204175" y="4077072"/>
          <a:ext cx="6735650" cy="1706880"/>
        </p:xfrm>
        <a:graphic>
          <a:graphicData uri="http://schemas.openxmlformats.org/drawingml/2006/table">
            <a:tbl>
              <a:tblPr firstRow="1" firstCol="1" bandRow="1"/>
              <a:tblGrid>
                <a:gridCol w="1872427">
                  <a:extLst>
                    <a:ext uri="{9D8B030D-6E8A-4147-A177-3AD203B41FA5}">
                      <a16:colId xmlns="" xmlns:a16="http://schemas.microsoft.com/office/drawing/2014/main" val="20000"/>
                    </a:ext>
                  </a:extLst>
                </a:gridCol>
                <a:gridCol w="4863223">
                  <a:extLst>
                    <a:ext uri="{9D8B030D-6E8A-4147-A177-3AD203B41FA5}">
                      <a16:colId xmlns="" xmlns:a16="http://schemas.microsoft.com/office/drawing/2014/main" val="20001"/>
                    </a:ext>
                  </a:extLst>
                </a:gridCol>
              </a:tblGrid>
              <a:tr h="288290">
                <a:tc>
                  <a:txBody>
                    <a:bodyPr/>
                    <a:lstStyle/>
                    <a:p>
                      <a:pPr algn="ctr">
                        <a:lnSpc>
                          <a:spcPct val="100000"/>
                        </a:lnSpc>
                        <a:spcBef>
                          <a:spcPts val="0"/>
                        </a:spcBef>
                        <a:spcAft>
                          <a:spcPts val="0"/>
                        </a:spcAft>
                      </a:pPr>
                      <a:r>
                        <a:rPr lang="zh-CN" sz="1600" kern="100" dirty="0">
                          <a:effectLst/>
                          <a:latin typeface="微软雅黑" panose="020B0503020204020204" pitchFamily="34" charset="-122"/>
                          <a:ea typeface="微软雅黑" panose="020B0503020204020204" pitchFamily="34" charset="-122"/>
                          <a:cs typeface="宋体" panose="02010600030101010101" pitchFamily="2" charset="-122"/>
                        </a:rPr>
                        <a:t>个人标准</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Bef>
                          <a:spcPts val="0"/>
                        </a:spcBef>
                        <a:spcAft>
                          <a:spcPts val="0"/>
                        </a:spcAft>
                      </a:pPr>
                      <a:r>
                        <a:rPr lang="en-US" sz="1600" kern="100" dirty="0">
                          <a:effectLst/>
                          <a:latin typeface="微软雅黑" panose="020B0503020204020204" pitchFamily="34" charset="-122"/>
                          <a:ea typeface="微软雅黑" panose="020B0503020204020204" pitchFamily="34" charset="-122"/>
                          <a:cs typeface="宋体" panose="02010600030101010101" pitchFamily="2" charset="-122"/>
                        </a:rPr>
                        <a:t>38. </a:t>
                      </a:r>
                      <a:r>
                        <a:rPr lang="zh-CN" sz="1600" kern="100" dirty="0">
                          <a:effectLst/>
                          <a:latin typeface="微软雅黑" panose="020B0503020204020204" pitchFamily="34" charset="-122"/>
                          <a:ea typeface="微软雅黑" panose="020B0503020204020204" pitchFamily="34" charset="-122"/>
                          <a:cs typeface="宋体" panose="02010600030101010101" pitchFamily="2" charset="-122"/>
                        </a:rPr>
                        <a:t>个人目标与创业活动相符合</a:t>
                      </a:r>
                    </a:p>
                    <a:p>
                      <a:pPr algn="just">
                        <a:lnSpc>
                          <a:spcPct val="100000"/>
                        </a:lnSpc>
                        <a:spcBef>
                          <a:spcPts val="0"/>
                        </a:spcBef>
                        <a:spcAft>
                          <a:spcPts val="0"/>
                        </a:spcAft>
                      </a:pPr>
                      <a:r>
                        <a:rPr lang="en-US" sz="1600" kern="100" dirty="0">
                          <a:effectLst/>
                          <a:latin typeface="微软雅黑" panose="020B0503020204020204" pitchFamily="34" charset="-122"/>
                          <a:ea typeface="微软雅黑" panose="020B0503020204020204" pitchFamily="34" charset="-122"/>
                          <a:cs typeface="宋体" panose="02010600030101010101" pitchFamily="2" charset="-122"/>
                        </a:rPr>
                        <a:t>39. </a:t>
                      </a:r>
                      <a:r>
                        <a:rPr lang="zh-CN" sz="1600" kern="100" dirty="0">
                          <a:effectLst/>
                          <a:latin typeface="微软雅黑" panose="020B0503020204020204" pitchFamily="34" charset="-122"/>
                          <a:ea typeface="微软雅黑" panose="020B0503020204020204" pitchFamily="34" charset="-122"/>
                          <a:cs typeface="宋体" panose="02010600030101010101" pitchFamily="2" charset="-122"/>
                        </a:rPr>
                        <a:t>创业家可以做到在有限的风险下实现成功</a:t>
                      </a:r>
                    </a:p>
                    <a:p>
                      <a:pPr algn="just">
                        <a:lnSpc>
                          <a:spcPct val="100000"/>
                        </a:lnSpc>
                        <a:spcBef>
                          <a:spcPts val="0"/>
                        </a:spcBef>
                        <a:spcAft>
                          <a:spcPts val="0"/>
                        </a:spcAft>
                      </a:pPr>
                      <a:r>
                        <a:rPr lang="en-US" sz="1600" kern="100" dirty="0">
                          <a:effectLst/>
                          <a:latin typeface="微软雅黑" panose="020B0503020204020204" pitchFamily="34" charset="-122"/>
                          <a:ea typeface="微软雅黑" panose="020B0503020204020204" pitchFamily="34" charset="-122"/>
                          <a:cs typeface="宋体" panose="02010600030101010101" pitchFamily="2" charset="-122"/>
                        </a:rPr>
                        <a:t>40. </a:t>
                      </a:r>
                      <a:r>
                        <a:rPr lang="zh-CN" sz="1600" kern="100" dirty="0">
                          <a:effectLst/>
                          <a:latin typeface="微软雅黑" panose="020B0503020204020204" pitchFamily="34" charset="-122"/>
                          <a:ea typeface="微软雅黑" panose="020B0503020204020204" pitchFamily="34" charset="-122"/>
                          <a:cs typeface="宋体" panose="02010600030101010101" pitchFamily="2" charset="-122"/>
                        </a:rPr>
                        <a:t>创业家能接受薪水减少等损失</a:t>
                      </a:r>
                    </a:p>
                    <a:p>
                      <a:pPr algn="just">
                        <a:lnSpc>
                          <a:spcPct val="100000"/>
                        </a:lnSpc>
                        <a:spcBef>
                          <a:spcPts val="0"/>
                        </a:spcBef>
                        <a:spcAft>
                          <a:spcPts val="0"/>
                        </a:spcAft>
                      </a:pPr>
                      <a:r>
                        <a:rPr lang="en-US" sz="1600" kern="100" dirty="0">
                          <a:effectLst/>
                          <a:latin typeface="微软雅黑" panose="020B0503020204020204" pitchFamily="34" charset="-122"/>
                          <a:ea typeface="微软雅黑" panose="020B0503020204020204" pitchFamily="34" charset="-122"/>
                          <a:cs typeface="宋体" panose="02010600030101010101" pitchFamily="2" charset="-122"/>
                        </a:rPr>
                        <a:t>41. </a:t>
                      </a:r>
                      <a:r>
                        <a:rPr lang="zh-CN" sz="1600" kern="100" dirty="0">
                          <a:effectLst/>
                          <a:latin typeface="微软雅黑" panose="020B0503020204020204" pitchFamily="34" charset="-122"/>
                          <a:ea typeface="微软雅黑" panose="020B0503020204020204" pitchFamily="34" charset="-122"/>
                          <a:cs typeface="宋体" panose="02010600030101010101" pitchFamily="2" charset="-122"/>
                        </a:rPr>
                        <a:t>创业家渴望进行创业这种生活方式，而不只是为了赚大钱</a:t>
                      </a:r>
                    </a:p>
                    <a:p>
                      <a:pPr algn="just">
                        <a:lnSpc>
                          <a:spcPct val="100000"/>
                        </a:lnSpc>
                        <a:spcBef>
                          <a:spcPts val="0"/>
                        </a:spcBef>
                        <a:spcAft>
                          <a:spcPts val="0"/>
                        </a:spcAft>
                      </a:pPr>
                      <a:r>
                        <a:rPr lang="en-US" sz="1600" kern="100" dirty="0">
                          <a:effectLst/>
                          <a:latin typeface="微软雅黑" panose="020B0503020204020204" pitchFamily="34" charset="-122"/>
                          <a:ea typeface="微软雅黑" panose="020B0503020204020204" pitchFamily="34" charset="-122"/>
                          <a:cs typeface="宋体" panose="02010600030101010101" pitchFamily="2" charset="-122"/>
                        </a:rPr>
                        <a:t>42. </a:t>
                      </a:r>
                      <a:r>
                        <a:rPr lang="zh-CN" sz="1600" kern="100" dirty="0">
                          <a:effectLst/>
                          <a:latin typeface="微软雅黑" panose="020B0503020204020204" pitchFamily="34" charset="-122"/>
                          <a:ea typeface="微软雅黑" panose="020B0503020204020204" pitchFamily="34" charset="-122"/>
                          <a:cs typeface="宋体" panose="02010600030101010101" pitchFamily="2" charset="-122"/>
                        </a:rPr>
                        <a:t>创业家可以承受适当的风险</a:t>
                      </a:r>
                    </a:p>
                    <a:p>
                      <a:pPr algn="just">
                        <a:lnSpc>
                          <a:spcPct val="100000"/>
                        </a:lnSpc>
                        <a:spcBef>
                          <a:spcPts val="0"/>
                        </a:spcBef>
                        <a:spcAft>
                          <a:spcPts val="0"/>
                        </a:spcAft>
                      </a:pPr>
                      <a:r>
                        <a:rPr lang="en-US" sz="1600" kern="100" dirty="0">
                          <a:effectLst/>
                          <a:latin typeface="微软雅黑" panose="020B0503020204020204" pitchFamily="34" charset="-122"/>
                          <a:ea typeface="微软雅黑" panose="020B0503020204020204" pitchFamily="34" charset="-122"/>
                          <a:cs typeface="宋体" panose="02010600030101010101" pitchFamily="2" charset="-122"/>
                        </a:rPr>
                        <a:t>43. </a:t>
                      </a:r>
                      <a:r>
                        <a:rPr lang="zh-CN" sz="1600" kern="100" dirty="0" smtClean="0">
                          <a:effectLst/>
                          <a:latin typeface="微软雅黑" panose="020B0503020204020204" pitchFamily="34" charset="-122"/>
                          <a:ea typeface="微软雅黑" panose="020B0503020204020204" pitchFamily="34" charset="-122"/>
                          <a:cs typeface="宋体" panose="02010600030101010101" pitchFamily="2" charset="-122"/>
                        </a:rPr>
                        <a:t>创业家在压力下状态</a:t>
                      </a:r>
                      <a:r>
                        <a:rPr lang="zh-CN" sz="1600" kern="100" dirty="0">
                          <a:effectLst/>
                          <a:latin typeface="微软雅黑" panose="020B0503020204020204" pitchFamily="34" charset="-122"/>
                          <a:ea typeface="微软雅黑" panose="020B0503020204020204" pitchFamily="34" charset="-122"/>
                          <a:cs typeface="宋体" panose="02010600030101010101" pitchFamily="2" charset="-122"/>
                        </a:rPr>
                        <a:t>依然良好</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bl>
          </a:graphicData>
        </a:graphic>
      </p:graphicFrame>
    </p:spTree>
    <p:extLst>
      <p:ext uri="{BB962C8B-B14F-4D97-AF65-F5344CB8AC3E}">
        <p14:creationId xmlns="" xmlns:p14="http://schemas.microsoft.com/office/powerpoint/2010/main" val="35790672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三、选择活动方案的评价方法</a:t>
            </a:r>
            <a:endParaRPr lang="zh-CN" altLang="en-US" sz="3200" dirty="0"/>
          </a:p>
        </p:txBody>
      </p:sp>
      <p:sp>
        <p:nvSpPr>
          <p:cNvPr id="6" name="标题 1"/>
          <p:cNvSpPr txBox="1"/>
          <p:nvPr/>
        </p:nvSpPr>
        <p:spPr>
          <a:xfrm>
            <a:off x="251520" y="1193797"/>
            <a:ext cx="6912768"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en-US" sz="2000" dirty="0"/>
              <a:t>（二）机会评价框架</a:t>
            </a:r>
            <a:endParaRPr lang="zh-CN" altLang="zh-CN" sz="2000" dirty="0"/>
          </a:p>
        </p:txBody>
      </p:sp>
      <p:graphicFrame>
        <p:nvGraphicFramePr>
          <p:cNvPr id="7" name="表格 6"/>
          <p:cNvGraphicFramePr>
            <a:graphicFrameLocks noGrp="1"/>
          </p:cNvGraphicFramePr>
          <p:nvPr>
            <p:extLst>
              <p:ext uri="{D42A27DB-BD31-4B8C-83A1-F6EECF244321}">
                <p14:modId xmlns="" xmlns:p14="http://schemas.microsoft.com/office/powerpoint/2010/main" val="4181668645"/>
              </p:ext>
            </p:extLst>
          </p:nvPr>
        </p:nvGraphicFramePr>
        <p:xfrm>
          <a:off x="1265349" y="2270962"/>
          <a:ext cx="6613302" cy="3345799"/>
        </p:xfrm>
        <a:graphic>
          <a:graphicData uri="http://schemas.openxmlformats.org/drawingml/2006/table">
            <a:tbl>
              <a:tblPr firstRow="1" firstCol="1" bandRow="1"/>
              <a:tblGrid>
                <a:gridCol w="1838415">
                  <a:extLst>
                    <a:ext uri="{9D8B030D-6E8A-4147-A177-3AD203B41FA5}">
                      <a16:colId xmlns="" xmlns:a16="http://schemas.microsoft.com/office/drawing/2014/main" val="20000"/>
                    </a:ext>
                  </a:extLst>
                </a:gridCol>
                <a:gridCol w="4774887">
                  <a:extLst>
                    <a:ext uri="{9D8B030D-6E8A-4147-A177-3AD203B41FA5}">
                      <a16:colId xmlns="" xmlns:a16="http://schemas.microsoft.com/office/drawing/2014/main" val="20001"/>
                    </a:ext>
                  </a:extLst>
                </a:gridCol>
              </a:tblGrid>
              <a:tr h="3345799">
                <a:tc>
                  <a:txBody>
                    <a:bodyPr/>
                    <a:lstStyle/>
                    <a:p>
                      <a:pPr algn="ctr">
                        <a:lnSpc>
                          <a:spcPct val="100000"/>
                        </a:lnSpc>
                        <a:spcBef>
                          <a:spcPts val="0"/>
                        </a:spcBef>
                        <a:spcAft>
                          <a:spcPts val="0"/>
                        </a:spcAft>
                      </a:pPr>
                      <a:r>
                        <a:rPr lang="zh-CN" sz="1600" kern="100" dirty="0">
                          <a:effectLst/>
                          <a:latin typeface="微软雅黑" panose="020B0503020204020204" pitchFamily="34" charset="-122"/>
                          <a:ea typeface="微软雅黑" panose="020B0503020204020204" pitchFamily="34" charset="-122"/>
                          <a:cs typeface="宋体" panose="02010600030101010101" pitchFamily="2" charset="-122"/>
                        </a:rPr>
                        <a:t>理想与现实的战略差异</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Bef>
                          <a:spcPts val="0"/>
                        </a:spcBef>
                        <a:spcAft>
                          <a:spcPts val="0"/>
                        </a:spcAft>
                      </a:pPr>
                      <a:r>
                        <a:rPr lang="en-US" sz="1600" kern="100" dirty="0">
                          <a:effectLst/>
                          <a:latin typeface="微软雅黑" panose="020B0503020204020204" pitchFamily="34" charset="-122"/>
                          <a:ea typeface="微软雅黑" panose="020B0503020204020204" pitchFamily="34" charset="-122"/>
                          <a:cs typeface="宋体" panose="02010600030101010101" pitchFamily="2" charset="-122"/>
                        </a:rPr>
                        <a:t>44. </a:t>
                      </a:r>
                      <a:r>
                        <a:rPr lang="zh-CN" sz="1600" kern="100" dirty="0">
                          <a:effectLst/>
                          <a:latin typeface="微软雅黑" panose="020B0503020204020204" pitchFamily="34" charset="-122"/>
                          <a:ea typeface="微软雅黑" panose="020B0503020204020204" pitchFamily="34" charset="-122"/>
                          <a:cs typeface="宋体" panose="02010600030101010101" pitchFamily="2" charset="-122"/>
                        </a:rPr>
                        <a:t>理想与现实情况相吻合</a:t>
                      </a:r>
                    </a:p>
                    <a:p>
                      <a:pPr algn="just">
                        <a:lnSpc>
                          <a:spcPct val="100000"/>
                        </a:lnSpc>
                        <a:spcBef>
                          <a:spcPts val="0"/>
                        </a:spcBef>
                        <a:spcAft>
                          <a:spcPts val="0"/>
                        </a:spcAft>
                      </a:pPr>
                      <a:r>
                        <a:rPr lang="en-US" sz="1600" kern="100" dirty="0">
                          <a:effectLst/>
                          <a:latin typeface="微软雅黑" panose="020B0503020204020204" pitchFamily="34" charset="-122"/>
                          <a:ea typeface="微软雅黑" panose="020B0503020204020204" pitchFamily="34" charset="-122"/>
                          <a:cs typeface="宋体" panose="02010600030101010101" pitchFamily="2" charset="-122"/>
                        </a:rPr>
                        <a:t>45. </a:t>
                      </a:r>
                      <a:r>
                        <a:rPr lang="zh-CN" sz="1600" kern="100" dirty="0">
                          <a:effectLst/>
                          <a:latin typeface="微软雅黑" panose="020B0503020204020204" pitchFamily="34" charset="-122"/>
                          <a:ea typeface="微软雅黑" panose="020B0503020204020204" pitchFamily="34" charset="-122"/>
                          <a:cs typeface="宋体" panose="02010600030101010101" pitchFamily="2" charset="-122"/>
                        </a:rPr>
                        <a:t>管理团队已经是最好的</a:t>
                      </a:r>
                    </a:p>
                    <a:p>
                      <a:pPr algn="just">
                        <a:lnSpc>
                          <a:spcPct val="100000"/>
                        </a:lnSpc>
                        <a:spcBef>
                          <a:spcPts val="0"/>
                        </a:spcBef>
                        <a:spcAft>
                          <a:spcPts val="0"/>
                        </a:spcAft>
                      </a:pPr>
                      <a:r>
                        <a:rPr lang="en-US" sz="1600" kern="100" dirty="0">
                          <a:effectLst/>
                          <a:latin typeface="微软雅黑" panose="020B0503020204020204" pitchFamily="34" charset="-122"/>
                          <a:ea typeface="微软雅黑" panose="020B0503020204020204" pitchFamily="34" charset="-122"/>
                          <a:cs typeface="宋体" panose="02010600030101010101" pitchFamily="2" charset="-122"/>
                        </a:rPr>
                        <a:t>46. </a:t>
                      </a:r>
                      <a:r>
                        <a:rPr lang="zh-CN" sz="1600" kern="100" dirty="0">
                          <a:effectLst/>
                          <a:latin typeface="微软雅黑" panose="020B0503020204020204" pitchFamily="34" charset="-122"/>
                          <a:ea typeface="微软雅黑" panose="020B0503020204020204" pitchFamily="34" charset="-122"/>
                          <a:cs typeface="宋体" panose="02010600030101010101" pitchFamily="2" charset="-122"/>
                        </a:rPr>
                        <a:t>在客户服务管理方面有很好的服务理念</a:t>
                      </a:r>
                    </a:p>
                    <a:p>
                      <a:pPr algn="just">
                        <a:lnSpc>
                          <a:spcPct val="100000"/>
                        </a:lnSpc>
                        <a:spcBef>
                          <a:spcPts val="0"/>
                        </a:spcBef>
                        <a:spcAft>
                          <a:spcPts val="0"/>
                        </a:spcAft>
                      </a:pPr>
                      <a:r>
                        <a:rPr lang="en-US" sz="1600" kern="100" dirty="0">
                          <a:effectLst/>
                          <a:latin typeface="微软雅黑" panose="020B0503020204020204" pitchFamily="34" charset="-122"/>
                          <a:ea typeface="微软雅黑" panose="020B0503020204020204" pitchFamily="34" charset="-122"/>
                          <a:cs typeface="宋体" panose="02010600030101010101" pitchFamily="2" charset="-122"/>
                        </a:rPr>
                        <a:t>47. </a:t>
                      </a:r>
                      <a:r>
                        <a:rPr lang="zh-CN" sz="1600" kern="100" dirty="0">
                          <a:effectLst/>
                          <a:latin typeface="微软雅黑" panose="020B0503020204020204" pitchFamily="34" charset="-122"/>
                          <a:ea typeface="微软雅黑" panose="020B0503020204020204" pitchFamily="34" charset="-122"/>
                          <a:cs typeface="宋体" panose="02010600030101010101" pitchFamily="2" charset="-122"/>
                        </a:rPr>
                        <a:t>所创办的事业顺应时代</a:t>
                      </a:r>
                      <a:r>
                        <a:rPr lang="zh-CN" sz="1600" kern="100" dirty="0" smtClean="0">
                          <a:effectLst/>
                          <a:latin typeface="微软雅黑" panose="020B0503020204020204" pitchFamily="34" charset="-122"/>
                          <a:ea typeface="微软雅黑" panose="020B0503020204020204" pitchFamily="34" charset="-122"/>
                          <a:cs typeface="宋体" panose="02010600030101010101" pitchFamily="2" charset="-122"/>
                        </a:rPr>
                        <a:t>潮流</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00000"/>
                        </a:lnSpc>
                        <a:spcBef>
                          <a:spcPts val="0"/>
                        </a:spcBef>
                        <a:spcAft>
                          <a:spcPts val="0"/>
                        </a:spcAft>
                      </a:pPr>
                      <a:r>
                        <a:rPr 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48. </a:t>
                      </a:r>
                      <a:r>
                        <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所采取的技术具有突破性，不存在许多替代品或竞争对手 </a:t>
                      </a:r>
                      <a:endParaRPr lang="en-US" altLang="zh-CN" sz="1600" kern="100" dirty="0" smtClean="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00000"/>
                        </a:lnSpc>
                        <a:spcBef>
                          <a:spcPts val="0"/>
                        </a:spcBef>
                        <a:spcAft>
                          <a:spcPts val="0"/>
                        </a:spcAft>
                      </a:pPr>
                      <a:r>
                        <a:rPr lang="en-US" sz="1600" kern="100" dirty="0" smtClean="0">
                          <a:effectLst/>
                          <a:latin typeface="微软雅黑" panose="020B0503020204020204" pitchFamily="34" charset="-122"/>
                          <a:ea typeface="微软雅黑" panose="020B0503020204020204" pitchFamily="34" charset="-122"/>
                          <a:cs typeface="宋体" panose="02010600030101010101" pitchFamily="2" charset="-122"/>
                        </a:rPr>
                        <a:t>49</a:t>
                      </a:r>
                      <a:r>
                        <a:rPr lang="en-US" sz="1600" kern="100" dirty="0">
                          <a:effectLst/>
                          <a:latin typeface="微软雅黑" panose="020B0503020204020204" pitchFamily="34" charset="-122"/>
                          <a:ea typeface="微软雅黑" panose="020B0503020204020204" pitchFamily="34" charset="-122"/>
                          <a:cs typeface="宋体" panose="02010600030101010101" pitchFamily="2" charset="-122"/>
                        </a:rPr>
                        <a:t>. </a:t>
                      </a:r>
                      <a:r>
                        <a:rPr lang="zh-CN" sz="1600" kern="100" dirty="0">
                          <a:effectLst/>
                          <a:latin typeface="微软雅黑" panose="020B0503020204020204" pitchFamily="34" charset="-122"/>
                          <a:ea typeface="微软雅黑" panose="020B0503020204020204" pitchFamily="34" charset="-122"/>
                          <a:cs typeface="宋体" panose="02010600030101010101" pitchFamily="2" charset="-122"/>
                        </a:rPr>
                        <a:t>具备灵活的适应能力，能快速地进行取舍</a:t>
                      </a:r>
                    </a:p>
                    <a:p>
                      <a:pPr algn="just">
                        <a:lnSpc>
                          <a:spcPct val="100000"/>
                        </a:lnSpc>
                        <a:spcBef>
                          <a:spcPts val="0"/>
                        </a:spcBef>
                        <a:spcAft>
                          <a:spcPts val="0"/>
                        </a:spcAft>
                      </a:pPr>
                      <a:r>
                        <a:rPr lang="en-US" sz="1600" kern="100" dirty="0">
                          <a:effectLst/>
                          <a:latin typeface="微软雅黑" panose="020B0503020204020204" pitchFamily="34" charset="-122"/>
                          <a:ea typeface="微软雅黑" panose="020B0503020204020204" pitchFamily="34" charset="-122"/>
                          <a:cs typeface="宋体" panose="02010600030101010101" pitchFamily="2" charset="-122"/>
                        </a:rPr>
                        <a:t>50. </a:t>
                      </a:r>
                      <a:r>
                        <a:rPr lang="zh-CN" sz="1600" kern="100" dirty="0">
                          <a:effectLst/>
                          <a:latin typeface="微软雅黑" panose="020B0503020204020204" pitchFamily="34" charset="-122"/>
                          <a:ea typeface="微软雅黑" panose="020B0503020204020204" pitchFamily="34" charset="-122"/>
                          <a:cs typeface="宋体" panose="02010600030101010101" pitchFamily="2" charset="-122"/>
                        </a:rPr>
                        <a:t>始终在寻找新的机会</a:t>
                      </a:r>
                    </a:p>
                    <a:p>
                      <a:pPr algn="just">
                        <a:lnSpc>
                          <a:spcPct val="100000"/>
                        </a:lnSpc>
                        <a:spcBef>
                          <a:spcPts val="0"/>
                        </a:spcBef>
                        <a:spcAft>
                          <a:spcPts val="0"/>
                        </a:spcAft>
                      </a:pPr>
                      <a:r>
                        <a:rPr lang="en-US" sz="1600" kern="100" dirty="0">
                          <a:effectLst/>
                          <a:latin typeface="微软雅黑" panose="020B0503020204020204" pitchFamily="34" charset="-122"/>
                          <a:ea typeface="微软雅黑" panose="020B0503020204020204" pitchFamily="34" charset="-122"/>
                          <a:cs typeface="宋体" panose="02010600030101010101" pitchFamily="2" charset="-122"/>
                        </a:rPr>
                        <a:t>51. </a:t>
                      </a:r>
                      <a:r>
                        <a:rPr lang="zh-CN" sz="1600" kern="100" dirty="0">
                          <a:effectLst/>
                          <a:latin typeface="微软雅黑" panose="020B0503020204020204" pitchFamily="34" charset="-122"/>
                          <a:ea typeface="微软雅黑" panose="020B0503020204020204" pitchFamily="34" charset="-122"/>
                          <a:cs typeface="宋体" panose="02010600030101010101" pitchFamily="2" charset="-122"/>
                        </a:rPr>
                        <a:t>定价与市场领先者几乎持平</a:t>
                      </a:r>
                    </a:p>
                    <a:p>
                      <a:pPr algn="just">
                        <a:lnSpc>
                          <a:spcPct val="100000"/>
                        </a:lnSpc>
                        <a:spcBef>
                          <a:spcPts val="0"/>
                        </a:spcBef>
                        <a:spcAft>
                          <a:spcPts val="0"/>
                        </a:spcAft>
                      </a:pPr>
                      <a:r>
                        <a:rPr lang="en-US" sz="1600" kern="100" dirty="0">
                          <a:effectLst/>
                          <a:latin typeface="微软雅黑" panose="020B0503020204020204" pitchFamily="34" charset="-122"/>
                          <a:ea typeface="微软雅黑" panose="020B0503020204020204" pitchFamily="34" charset="-122"/>
                          <a:cs typeface="宋体" panose="02010600030101010101" pitchFamily="2" charset="-122"/>
                        </a:rPr>
                        <a:t>52. </a:t>
                      </a:r>
                      <a:r>
                        <a:rPr lang="zh-CN" sz="1600" kern="100" dirty="0">
                          <a:effectLst/>
                          <a:latin typeface="微软雅黑" panose="020B0503020204020204" pitchFamily="34" charset="-122"/>
                          <a:ea typeface="微软雅黑" panose="020B0503020204020204" pitchFamily="34" charset="-122"/>
                          <a:cs typeface="宋体" panose="02010600030101010101" pitchFamily="2" charset="-122"/>
                        </a:rPr>
                        <a:t>能够获得销售渠道，或已经拥有现成的网络</a:t>
                      </a:r>
                    </a:p>
                    <a:p>
                      <a:pPr algn="just">
                        <a:lnSpc>
                          <a:spcPct val="100000"/>
                        </a:lnSpc>
                        <a:spcBef>
                          <a:spcPts val="0"/>
                        </a:spcBef>
                        <a:spcAft>
                          <a:spcPts val="0"/>
                        </a:spcAft>
                      </a:pPr>
                      <a:r>
                        <a:rPr lang="en-US" sz="1600" kern="100" dirty="0">
                          <a:effectLst/>
                          <a:latin typeface="微软雅黑" panose="020B0503020204020204" pitchFamily="34" charset="-122"/>
                          <a:ea typeface="微软雅黑" panose="020B0503020204020204" pitchFamily="34" charset="-122"/>
                          <a:cs typeface="宋体" panose="02010600030101010101" pitchFamily="2" charset="-122"/>
                        </a:rPr>
                        <a:t>53. </a:t>
                      </a:r>
                      <a:r>
                        <a:rPr lang="zh-CN" sz="1600" kern="100" dirty="0">
                          <a:effectLst/>
                          <a:latin typeface="微软雅黑" panose="020B0503020204020204" pitchFamily="34" charset="-122"/>
                          <a:ea typeface="微软雅黑" panose="020B0503020204020204" pitchFamily="34" charset="-122"/>
                          <a:cs typeface="宋体" panose="02010600030101010101" pitchFamily="2" charset="-122"/>
                        </a:rPr>
                        <a:t>能够允许失败</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bl>
          </a:graphicData>
        </a:graphic>
      </p:graphicFrame>
    </p:spTree>
    <p:extLst>
      <p:ext uri="{BB962C8B-B14F-4D97-AF65-F5344CB8AC3E}">
        <p14:creationId xmlns="" xmlns:p14="http://schemas.microsoft.com/office/powerpoint/2010/main" val="3879303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844824"/>
            <a:ext cx="7886700" cy="426138"/>
          </a:xfrm>
        </p:spPr>
        <p:txBody>
          <a:bodyPr>
            <a:noAutofit/>
          </a:bodyPr>
          <a:lstStyle/>
          <a:p>
            <a:pPr marL="0" indent="457200">
              <a:spcBef>
                <a:spcPct val="0"/>
              </a:spcBef>
              <a:buNone/>
            </a:pPr>
            <a:r>
              <a:rPr lang="zh-CN" altLang="en-US" sz="1800" dirty="0"/>
              <a:t>对组织的影响更频繁、更直接的外部环境因素；与某一具体的决策活动和处理转换过程直接相关的各种特殊力量；与组织目标的制定与实施直接相关的因素。</a:t>
            </a:r>
            <a:endParaRPr lang="en-US" altLang="zh-CN" sz="1800" dirty="0" smtClean="0"/>
          </a:p>
        </p:txBody>
      </p:sp>
      <p:sp>
        <p:nvSpPr>
          <p:cNvPr id="4"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sz="3200" dirty="0" smtClean="0"/>
              <a:t>一、环境分类</a:t>
            </a:r>
            <a:endParaRPr lang="zh-CN" altLang="en-US" sz="3200" dirty="0"/>
          </a:p>
        </p:txBody>
      </p:sp>
      <p:sp>
        <p:nvSpPr>
          <p:cNvPr id="5" name="标题 1"/>
          <p:cNvSpPr txBox="1"/>
          <p:nvPr/>
        </p:nvSpPr>
        <p:spPr>
          <a:xfrm>
            <a:off x="251520" y="1193797"/>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zh-CN" sz="2000" dirty="0"/>
              <a:t>（二）具体或微观环境</a:t>
            </a:r>
            <a:endParaRPr lang="zh-CN" altLang="en-US" sz="2000" dirty="0"/>
          </a:p>
        </p:txBody>
      </p:sp>
      <p:graphicFrame>
        <p:nvGraphicFramePr>
          <p:cNvPr id="6" name="图示 5"/>
          <p:cNvGraphicFramePr/>
          <p:nvPr>
            <p:extLst>
              <p:ext uri="{D42A27DB-BD31-4B8C-83A1-F6EECF244321}">
                <p14:modId xmlns="" xmlns:p14="http://schemas.microsoft.com/office/powerpoint/2010/main" val="3508472798"/>
              </p:ext>
            </p:extLst>
          </p:nvPr>
        </p:nvGraphicFramePr>
        <p:xfrm>
          <a:off x="995772" y="2243997"/>
          <a:ext cx="7152456" cy="47683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7643834" y="6000768"/>
            <a:ext cx="785818" cy="369332"/>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altLang="zh-CN" smtClean="0"/>
              <a:t>10.16</a:t>
            </a:r>
            <a:endParaRPr lang="zh-CN" altLang="en-US" dirty="0"/>
          </a:p>
        </p:txBody>
      </p:sp>
    </p:spTree>
    <p:extLst>
      <p:ext uri="{BB962C8B-B14F-4D97-AF65-F5344CB8AC3E}">
        <p14:creationId xmlns="" xmlns:p14="http://schemas.microsoft.com/office/powerpoint/2010/main" val="297254369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a:spLocks/>
          </p:cNvSpPr>
          <p:nvPr/>
        </p:nvSpPr>
        <p:spPr>
          <a:xfrm>
            <a:off x="179512" y="111055"/>
            <a:ext cx="8712968" cy="648072"/>
          </a:xfrm>
          <a:prstGeom prst="rect">
            <a:avLst/>
          </a:prstGeom>
        </p:spPr>
        <p:txBody>
          <a:bodyPr>
            <a:no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indent="0">
              <a:buNone/>
            </a:pPr>
            <a:r>
              <a:rPr lang="zh-CN" altLang="en-US" sz="3200" smtClean="0"/>
              <a:t>思考题</a:t>
            </a:r>
            <a:endParaRPr lang="en-US" altLang="zh-CN" sz="3200" dirty="0"/>
          </a:p>
        </p:txBody>
      </p:sp>
      <p:sp>
        <p:nvSpPr>
          <p:cNvPr id="10" name="文本框 9"/>
          <p:cNvSpPr txBox="1"/>
          <p:nvPr/>
        </p:nvSpPr>
        <p:spPr>
          <a:xfrm>
            <a:off x="352986" y="1720840"/>
            <a:ext cx="8251461" cy="2308324"/>
          </a:xfrm>
          <a:prstGeom prst="rect">
            <a:avLst/>
          </a:prstGeom>
          <a:noFill/>
        </p:spPr>
        <p:txBody>
          <a:bodyPr wrap="square" rtlCol="0">
            <a:spAutoFit/>
          </a:bodyPr>
          <a:lstStyle/>
          <a:p>
            <a:pPr indent="355600" algn="just">
              <a:spcAft>
                <a:spcPts val="0"/>
              </a:spcAft>
            </a:pPr>
            <a:r>
              <a:rPr lang="en-US" altLang="zh-CN" dirty="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如何理解组织与环境的关系？</a:t>
            </a:r>
          </a:p>
          <a:p>
            <a:pPr indent="355600" algn="just">
              <a:spcAft>
                <a:spcPts val="0"/>
              </a:spcAft>
            </a:pPr>
            <a:r>
              <a:rPr lang="en-US" altLang="zh-CN" dirty="0">
                <a:latin typeface="微软雅黑" panose="020B0503020204020204" pitchFamily="34" charset="-122"/>
                <a:ea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rPr>
              <a:t>环境分析有哪些主要方法？如何应用？</a:t>
            </a:r>
          </a:p>
          <a:p>
            <a:pPr indent="355600" algn="just">
              <a:spcAft>
                <a:spcPts val="0"/>
              </a:spcAft>
            </a:pPr>
            <a:r>
              <a:rPr lang="en-US" altLang="zh-CN" dirty="0">
                <a:latin typeface="微软雅黑" panose="020B0503020204020204" pitchFamily="34" charset="-122"/>
                <a:ea typeface="微软雅黑" panose="020B0503020204020204" pitchFamily="34" charset="-122"/>
              </a:rPr>
              <a:t>3. </a:t>
            </a:r>
            <a:r>
              <a:rPr lang="zh-CN" altLang="en-US" dirty="0">
                <a:latin typeface="微软雅黑" panose="020B0503020204020204" pitchFamily="34" charset="-122"/>
                <a:ea typeface="微软雅黑" panose="020B0503020204020204" pitchFamily="34" charset="-122"/>
              </a:rPr>
              <a:t>请用实例说明理性决策、非理性决策和行为决策。</a:t>
            </a:r>
          </a:p>
          <a:p>
            <a:pPr indent="355600" algn="just">
              <a:spcAft>
                <a:spcPts val="0"/>
              </a:spcAft>
            </a:pPr>
            <a:r>
              <a:rPr lang="en-US" altLang="zh-CN" dirty="0">
                <a:latin typeface="微软雅黑" panose="020B0503020204020204" pitchFamily="34" charset="-122"/>
                <a:ea typeface="微软雅黑" panose="020B0503020204020204" pitchFamily="34" charset="-122"/>
              </a:rPr>
              <a:t>4. </a:t>
            </a:r>
            <a:r>
              <a:rPr lang="zh-CN" altLang="en-US" dirty="0">
                <a:latin typeface="微软雅黑" panose="020B0503020204020204" pitchFamily="34" charset="-122"/>
                <a:ea typeface="微软雅黑" panose="020B0503020204020204" pitchFamily="34" charset="-122"/>
              </a:rPr>
              <a:t>决策方案生成的主要方法是什么？</a:t>
            </a:r>
          </a:p>
          <a:p>
            <a:pPr indent="355600" algn="just">
              <a:spcAft>
                <a:spcPts val="0"/>
              </a:spcAft>
            </a:pPr>
            <a:r>
              <a:rPr lang="en-US" altLang="zh-CN" dirty="0">
                <a:latin typeface="微软雅黑" panose="020B0503020204020204" pitchFamily="34" charset="-122"/>
                <a:ea typeface="微软雅黑" panose="020B0503020204020204" pitchFamily="34" charset="-122"/>
              </a:rPr>
              <a:t>5. </a:t>
            </a:r>
            <a:r>
              <a:rPr lang="zh-CN" altLang="en-US" dirty="0">
                <a:latin typeface="微软雅黑" panose="020B0503020204020204" pitchFamily="34" charset="-122"/>
                <a:ea typeface="微软雅黑" panose="020B0503020204020204" pitchFamily="34" charset="-122"/>
              </a:rPr>
              <a:t>请用决策树方法来评价和选择一个具体的决策方案。</a:t>
            </a:r>
          </a:p>
          <a:p>
            <a:pPr indent="355600" algn="just">
              <a:spcAft>
                <a:spcPts val="0"/>
              </a:spcAft>
            </a:pPr>
            <a:r>
              <a:rPr lang="en-US" altLang="zh-CN" dirty="0">
                <a:latin typeface="微软雅黑" panose="020B0503020204020204" pitchFamily="34" charset="-122"/>
                <a:ea typeface="微软雅黑" panose="020B0503020204020204" pitchFamily="34" charset="-122"/>
              </a:rPr>
              <a:t>6. </a:t>
            </a:r>
            <a:r>
              <a:rPr lang="zh-CN" altLang="en-US" dirty="0">
                <a:latin typeface="微软雅黑" panose="020B0503020204020204" pitchFamily="34" charset="-122"/>
                <a:ea typeface="微软雅黑" panose="020B0503020204020204" pitchFamily="34" charset="-122"/>
              </a:rPr>
              <a:t>请用蒂蒙斯的机会评价框架评价一个创新或创业机会。</a:t>
            </a:r>
          </a:p>
          <a:p>
            <a:pPr indent="355600" algn="just">
              <a:spcAft>
                <a:spcPts val="0"/>
              </a:spcAft>
            </a:pPr>
            <a:r>
              <a:rPr lang="zh-CN" altLang="en-US" dirty="0">
                <a:latin typeface="微软雅黑" panose="020B0503020204020204" pitchFamily="34" charset="-122"/>
                <a:ea typeface="微软雅黑" panose="020B0503020204020204" pitchFamily="34" charset="-122"/>
              </a:rPr>
              <a:t/>
            </a:r>
            <a:br>
              <a:rPr lang="zh-CN" altLang="en-US" dirty="0">
                <a:latin typeface="微软雅黑" panose="020B0503020204020204" pitchFamily="34" charset="-122"/>
                <a:ea typeface="微软雅黑" panose="020B0503020204020204" pitchFamily="34" charset="-122"/>
              </a:rPr>
            </a:b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11979343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844824"/>
            <a:ext cx="7886700" cy="426138"/>
          </a:xfrm>
        </p:spPr>
        <p:txBody>
          <a:bodyPr>
            <a:noAutofit/>
          </a:bodyPr>
          <a:lstStyle/>
          <a:p>
            <a:pPr marL="0" indent="457200">
              <a:spcBef>
                <a:spcPct val="0"/>
              </a:spcBef>
              <a:buNone/>
            </a:pPr>
            <a:r>
              <a:rPr lang="zh-CN" altLang="zh-CN" sz="1800" dirty="0"/>
              <a:t>对组织影响最频繁、最直接的环境因素，也可以认为组织内部环境因素就是组织的一部分。</a:t>
            </a:r>
          </a:p>
        </p:txBody>
      </p:sp>
      <p:sp>
        <p:nvSpPr>
          <p:cNvPr id="4"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sz="3200" dirty="0" smtClean="0"/>
              <a:t>一、环境分类</a:t>
            </a:r>
            <a:endParaRPr lang="zh-CN" altLang="en-US" sz="3200" dirty="0"/>
          </a:p>
        </p:txBody>
      </p:sp>
      <p:sp>
        <p:nvSpPr>
          <p:cNvPr id="5" name="标题 1"/>
          <p:cNvSpPr txBox="1"/>
          <p:nvPr/>
        </p:nvSpPr>
        <p:spPr>
          <a:xfrm>
            <a:off x="251520" y="1193797"/>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zh-CN" sz="2000" dirty="0"/>
              <a:t>（三）组织内部环境</a:t>
            </a:r>
            <a:endParaRPr lang="zh-CN" altLang="en-US" sz="2000" dirty="0"/>
          </a:p>
        </p:txBody>
      </p:sp>
      <p:graphicFrame>
        <p:nvGraphicFramePr>
          <p:cNvPr id="2" name="图示 1"/>
          <p:cNvGraphicFramePr/>
          <p:nvPr>
            <p:extLst>
              <p:ext uri="{D42A27DB-BD31-4B8C-83A1-F6EECF244321}">
                <p14:modId xmlns="" xmlns:p14="http://schemas.microsoft.com/office/powerpoint/2010/main" val="2687831267"/>
              </p:ext>
            </p:extLst>
          </p:nvPr>
        </p:nvGraphicFramePr>
        <p:xfrm>
          <a:off x="107504" y="2852936"/>
          <a:ext cx="4392488" cy="36908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图示 6"/>
          <p:cNvGraphicFramePr/>
          <p:nvPr>
            <p:extLst>
              <p:ext uri="{D42A27DB-BD31-4B8C-83A1-F6EECF244321}">
                <p14:modId xmlns="" xmlns:p14="http://schemas.microsoft.com/office/powerpoint/2010/main" val="2600603329"/>
              </p:ext>
            </p:extLst>
          </p:nvPr>
        </p:nvGraphicFramePr>
        <p:xfrm>
          <a:off x="4572000" y="2852935"/>
          <a:ext cx="4392488" cy="369080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 xmlns:p14="http://schemas.microsoft.com/office/powerpoint/2010/main" val="30992343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12093" y="1844824"/>
            <a:ext cx="8119814" cy="1152128"/>
          </a:xfrm>
        </p:spPr>
        <p:txBody>
          <a:bodyPr>
            <a:normAutofit/>
          </a:bodyPr>
          <a:lstStyle/>
          <a:p>
            <a:pPr marL="0" indent="457200">
              <a:spcBef>
                <a:spcPct val="0"/>
              </a:spcBef>
              <a:buNone/>
            </a:pPr>
            <a:r>
              <a:rPr lang="zh-CN" altLang="zh-CN" sz="1800" dirty="0" smtClean="0"/>
              <a:t>一般</a:t>
            </a:r>
            <a:r>
              <a:rPr lang="zh-CN" altLang="zh-CN" sz="1800" dirty="0"/>
              <a:t>环境的改变对组织的影响往往是通过具体环境对组织产生作用力表现出来的。在组织管理中，一般环境和具体环境是相对的。一般环境和具体环境还可以相互转化。</a:t>
            </a:r>
          </a:p>
        </p:txBody>
      </p:sp>
      <p:sp>
        <p:nvSpPr>
          <p:cNvPr id="4"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sz="3200" dirty="0" smtClean="0"/>
              <a:t>一、环境分类</a:t>
            </a:r>
            <a:endParaRPr lang="zh-CN" altLang="en-US" sz="3200" dirty="0"/>
          </a:p>
        </p:txBody>
      </p:sp>
      <p:sp>
        <p:nvSpPr>
          <p:cNvPr id="5" name="标题 1"/>
          <p:cNvSpPr txBox="1"/>
          <p:nvPr/>
        </p:nvSpPr>
        <p:spPr>
          <a:xfrm>
            <a:off x="251520" y="1193797"/>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zh-CN" sz="2000" dirty="0"/>
              <a:t>（四）环境各层次间的关系</a:t>
            </a:r>
            <a:endParaRPr lang="zh-CN" altLang="en-US" sz="2000" dirty="0"/>
          </a:p>
        </p:txBody>
      </p:sp>
      <p:graphicFrame>
        <p:nvGraphicFramePr>
          <p:cNvPr id="6" name="图示 5"/>
          <p:cNvGraphicFramePr/>
          <p:nvPr>
            <p:extLst>
              <p:ext uri="{D42A27DB-BD31-4B8C-83A1-F6EECF244321}">
                <p14:modId xmlns="" xmlns:p14="http://schemas.microsoft.com/office/powerpoint/2010/main" val="97255882"/>
              </p:ext>
            </p:extLst>
          </p:nvPr>
        </p:nvGraphicFramePr>
        <p:xfrm>
          <a:off x="3081663" y="3140968"/>
          <a:ext cx="2980674" cy="260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41386559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2000669"/>
            <a:ext cx="7886700" cy="1073649"/>
          </a:xfrm>
        </p:spPr>
        <p:txBody>
          <a:bodyPr>
            <a:normAutofit/>
          </a:bodyPr>
          <a:lstStyle/>
          <a:p>
            <a:pPr marL="0" indent="457200">
              <a:spcBef>
                <a:spcPct val="0"/>
              </a:spcBef>
              <a:buNone/>
            </a:pPr>
            <a:r>
              <a:rPr lang="en-US" altLang="zh-CN" sz="1800" dirty="0"/>
              <a:t>PEST</a:t>
            </a:r>
            <a:r>
              <a:rPr lang="zh-CN" altLang="zh-CN" sz="1800" dirty="0"/>
              <a:t>分析，就是指从</a:t>
            </a:r>
            <a:r>
              <a:rPr lang="zh-CN" altLang="zh-CN" sz="1800" dirty="0">
                <a:solidFill>
                  <a:srgbClr val="C00000"/>
                </a:solidFill>
              </a:rPr>
              <a:t>政治与法律环境</a:t>
            </a:r>
            <a:r>
              <a:rPr lang="zh-CN" altLang="zh-CN" sz="1800" dirty="0"/>
              <a:t>（</a:t>
            </a:r>
            <a:r>
              <a:rPr lang="en-US" altLang="zh-CN" sz="1800" dirty="0"/>
              <a:t>P</a:t>
            </a:r>
            <a:r>
              <a:rPr lang="zh-CN" altLang="zh-CN" sz="1800" dirty="0"/>
              <a:t>）、</a:t>
            </a:r>
            <a:r>
              <a:rPr lang="zh-CN" altLang="zh-CN" sz="1800" dirty="0">
                <a:solidFill>
                  <a:srgbClr val="C00000"/>
                </a:solidFill>
              </a:rPr>
              <a:t>经济环境</a:t>
            </a:r>
            <a:r>
              <a:rPr lang="zh-CN" altLang="zh-CN" sz="1800" dirty="0"/>
              <a:t>（</a:t>
            </a:r>
            <a:r>
              <a:rPr lang="en-US" altLang="zh-CN" sz="1800" dirty="0"/>
              <a:t>E</a:t>
            </a:r>
            <a:r>
              <a:rPr lang="zh-CN" altLang="zh-CN" sz="1800" dirty="0"/>
              <a:t>）、</a:t>
            </a:r>
            <a:r>
              <a:rPr lang="zh-CN" altLang="zh-CN" sz="1800" dirty="0">
                <a:solidFill>
                  <a:srgbClr val="C00000"/>
                </a:solidFill>
              </a:rPr>
              <a:t>社会与文化环境</a:t>
            </a:r>
            <a:r>
              <a:rPr lang="zh-CN" altLang="zh-CN" sz="1800" dirty="0"/>
              <a:t>（</a:t>
            </a:r>
            <a:r>
              <a:rPr lang="en-US" altLang="zh-CN" sz="1800" dirty="0"/>
              <a:t>S</a:t>
            </a:r>
            <a:r>
              <a:rPr lang="zh-CN" altLang="zh-CN" sz="1800" dirty="0"/>
              <a:t>）、</a:t>
            </a:r>
            <a:r>
              <a:rPr lang="zh-CN" altLang="zh-CN" sz="1800" dirty="0">
                <a:solidFill>
                  <a:srgbClr val="C00000"/>
                </a:solidFill>
              </a:rPr>
              <a:t>技术环境</a:t>
            </a:r>
            <a:r>
              <a:rPr lang="zh-CN" altLang="zh-CN" sz="1800" dirty="0"/>
              <a:t>（</a:t>
            </a:r>
            <a:r>
              <a:rPr lang="en-US" altLang="zh-CN" sz="1800" dirty="0"/>
              <a:t>T</a:t>
            </a:r>
            <a:r>
              <a:rPr lang="zh-CN" altLang="zh-CN" sz="1800" dirty="0"/>
              <a:t>）四个方面来探察、认识影响组织发展的重要因素</a:t>
            </a:r>
            <a:r>
              <a:rPr lang="zh-CN" altLang="zh-CN" sz="1800" dirty="0" smtClean="0"/>
              <a:t>。</a:t>
            </a:r>
            <a:endParaRPr lang="zh-CN" altLang="en-US" sz="1800" dirty="0"/>
          </a:p>
        </p:txBody>
      </p:sp>
      <p:sp>
        <p:nvSpPr>
          <p:cNvPr id="5" name="标题 1"/>
          <p:cNvSpPr txBox="1"/>
          <p:nvPr/>
        </p:nvSpPr>
        <p:spPr>
          <a:xfrm>
            <a:off x="628650" y="1403160"/>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endParaRPr lang="zh-CN" altLang="zh-CN" sz="2400" dirty="0"/>
          </a:p>
        </p:txBody>
      </p:sp>
      <p:sp>
        <p:nvSpPr>
          <p:cNvPr id="6" name="矩形 5"/>
          <p:cNvSpPr/>
          <p:nvPr/>
        </p:nvSpPr>
        <p:spPr>
          <a:xfrm>
            <a:off x="2907922" y="3014347"/>
            <a:ext cx="3328155" cy="338554"/>
          </a:xfrm>
          <a:prstGeom prst="rect">
            <a:avLst/>
          </a:prstGeom>
        </p:spPr>
        <p:txBody>
          <a:bodyPr wrap="none">
            <a:spAutoFit/>
          </a:bodyPr>
          <a:lstStyle/>
          <a:p>
            <a:pPr indent="228600" algn="ctr">
              <a:spcAft>
                <a:spcPts val="0"/>
              </a:spcAft>
            </a:pP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表</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4-1  </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一般环境分析的主要内容</a:t>
            </a:r>
            <a:endParaRPr lang="zh-CN" altLang="zh-CN" sz="16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7" name="内容占位符 6"/>
          <p:cNvGraphicFramePr/>
          <p:nvPr>
            <p:extLst>
              <p:ext uri="{D42A27DB-BD31-4B8C-83A1-F6EECF244321}">
                <p14:modId xmlns="" xmlns:p14="http://schemas.microsoft.com/office/powerpoint/2010/main" val="2789857791"/>
              </p:ext>
            </p:extLst>
          </p:nvPr>
        </p:nvGraphicFramePr>
        <p:xfrm>
          <a:off x="1160059" y="3429000"/>
          <a:ext cx="6823881" cy="2944948"/>
        </p:xfrm>
        <a:graphic>
          <a:graphicData uri="http://schemas.openxmlformats.org/drawingml/2006/table">
            <a:tbl>
              <a:tblPr firstRow="1" firstCol="1" bandRow="1">
                <a:tableStyleId>{7DF18680-E054-41AD-8BC1-D1AEF772440D}</a:tableStyleId>
              </a:tblPr>
              <a:tblGrid>
                <a:gridCol w="1269242">
                  <a:extLst>
                    <a:ext uri="{9D8B030D-6E8A-4147-A177-3AD203B41FA5}">
                      <a16:colId xmlns="" xmlns:a16="http://schemas.microsoft.com/office/drawing/2014/main" val="20000"/>
                    </a:ext>
                  </a:extLst>
                </a:gridCol>
                <a:gridCol w="5554639">
                  <a:extLst>
                    <a:ext uri="{9D8B030D-6E8A-4147-A177-3AD203B41FA5}">
                      <a16:colId xmlns="" xmlns:a16="http://schemas.microsoft.com/office/drawing/2014/main" val="20001"/>
                    </a:ext>
                  </a:extLst>
                </a:gridCol>
              </a:tblGrid>
              <a:tr h="432048">
                <a:tc>
                  <a:txBody>
                    <a:bodyPr/>
                    <a:lstStyle/>
                    <a:p>
                      <a:pPr algn="ctr">
                        <a:lnSpc>
                          <a:spcPct val="100000"/>
                        </a:lnSpc>
                        <a:spcBef>
                          <a:spcPts val="0"/>
                        </a:spcBef>
                        <a:spcAft>
                          <a:spcPts val="0"/>
                        </a:spcAft>
                      </a:pPr>
                      <a:r>
                        <a:rPr lang="zh-CN" sz="1600" kern="100" dirty="0">
                          <a:effectLst/>
                        </a:rPr>
                        <a:t>主要方面</a:t>
                      </a:r>
                      <a:endParaRPr lang="zh-CN" sz="16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17780" marR="17780" marT="0" marB="0" anchor="ctr"/>
                </a:tc>
                <a:tc>
                  <a:txBody>
                    <a:bodyPr/>
                    <a:lstStyle/>
                    <a:p>
                      <a:pPr algn="ctr">
                        <a:lnSpc>
                          <a:spcPct val="100000"/>
                        </a:lnSpc>
                        <a:spcBef>
                          <a:spcPts val="0"/>
                        </a:spcBef>
                        <a:spcAft>
                          <a:spcPts val="0"/>
                        </a:spcAft>
                      </a:pPr>
                      <a:r>
                        <a:rPr lang="zh-CN" sz="1600" kern="100" dirty="0">
                          <a:effectLst/>
                        </a:rPr>
                        <a:t>主要内容</a:t>
                      </a:r>
                      <a:endParaRPr lang="zh-CN" sz="16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17780" marR="17780" marT="0" marB="0" anchor="ctr"/>
                </a:tc>
                <a:extLst>
                  <a:ext uri="{0D108BD9-81ED-4DB2-BD59-A6C34878D82A}">
                    <a16:rowId xmlns="" xmlns:a16="http://schemas.microsoft.com/office/drawing/2014/main" val="10000"/>
                  </a:ext>
                </a:extLst>
              </a:tr>
              <a:tr h="502580">
                <a:tc>
                  <a:txBody>
                    <a:bodyPr/>
                    <a:lstStyle/>
                    <a:p>
                      <a:pPr algn="ctr">
                        <a:lnSpc>
                          <a:spcPct val="100000"/>
                        </a:lnSpc>
                        <a:spcBef>
                          <a:spcPts val="0"/>
                        </a:spcBef>
                        <a:spcAft>
                          <a:spcPts val="0"/>
                        </a:spcAft>
                      </a:pPr>
                      <a:r>
                        <a:rPr lang="zh-CN" sz="1600" kern="100" dirty="0">
                          <a:effectLst/>
                        </a:rPr>
                        <a:t>人口</a:t>
                      </a:r>
                      <a:endParaRPr lang="zh-CN" sz="16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17780" marR="17780" marT="0" marB="0" anchor="ctr"/>
                </a:tc>
                <a:tc>
                  <a:txBody>
                    <a:bodyPr/>
                    <a:lstStyle/>
                    <a:p>
                      <a:pPr algn="ctr">
                        <a:lnSpc>
                          <a:spcPct val="100000"/>
                        </a:lnSpc>
                        <a:spcBef>
                          <a:spcPts val="0"/>
                        </a:spcBef>
                        <a:spcAft>
                          <a:spcPts val="0"/>
                        </a:spcAft>
                      </a:pPr>
                      <a:r>
                        <a:rPr lang="zh-CN" sz="1600" kern="100" dirty="0">
                          <a:effectLst/>
                        </a:rPr>
                        <a:t>人口的地理分布、就业水平、收入水平、年龄、文化差别等</a:t>
                      </a:r>
                      <a:endParaRPr lang="zh-CN" sz="1600" kern="100" dirty="0">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endParaRPr>
                    </a:p>
                  </a:txBody>
                  <a:tcPr marL="17780" marR="17780" marT="0" marB="0" anchor="ctr"/>
                </a:tc>
                <a:extLst>
                  <a:ext uri="{0D108BD9-81ED-4DB2-BD59-A6C34878D82A}">
                    <a16:rowId xmlns="" xmlns:a16="http://schemas.microsoft.com/office/drawing/2014/main" val="10001"/>
                  </a:ext>
                </a:extLst>
              </a:tr>
              <a:tr h="502580">
                <a:tc>
                  <a:txBody>
                    <a:bodyPr/>
                    <a:lstStyle/>
                    <a:p>
                      <a:pPr algn="ctr">
                        <a:lnSpc>
                          <a:spcPct val="100000"/>
                        </a:lnSpc>
                        <a:spcBef>
                          <a:spcPts val="0"/>
                        </a:spcBef>
                        <a:spcAft>
                          <a:spcPts val="0"/>
                        </a:spcAft>
                      </a:pPr>
                      <a:r>
                        <a:rPr lang="zh-CN" sz="1600" kern="100">
                          <a:effectLst/>
                        </a:rPr>
                        <a:t>经济</a:t>
                      </a:r>
                      <a:endParaRPr lang="zh-CN" sz="16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17780" marR="17780" marT="0" marB="0" anchor="ctr"/>
                </a:tc>
                <a:tc>
                  <a:txBody>
                    <a:bodyPr/>
                    <a:lstStyle/>
                    <a:p>
                      <a:pPr algn="ctr">
                        <a:lnSpc>
                          <a:spcPct val="100000"/>
                        </a:lnSpc>
                        <a:spcBef>
                          <a:spcPts val="0"/>
                        </a:spcBef>
                        <a:spcAft>
                          <a:spcPts val="0"/>
                        </a:spcAft>
                      </a:pPr>
                      <a:r>
                        <a:rPr lang="zh-CN" sz="1600" kern="100" dirty="0">
                          <a:effectLst/>
                        </a:rPr>
                        <a:t>增长率、政府收支、外贸收支及汇率、利率、通货膨胀率等</a:t>
                      </a:r>
                      <a:endParaRPr lang="zh-CN" sz="1600" kern="100" dirty="0">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endParaRPr>
                    </a:p>
                  </a:txBody>
                  <a:tcPr marL="17780" marR="17780" marT="0" marB="0" anchor="ctr"/>
                </a:tc>
                <a:extLst>
                  <a:ext uri="{0D108BD9-81ED-4DB2-BD59-A6C34878D82A}">
                    <a16:rowId xmlns="" xmlns:a16="http://schemas.microsoft.com/office/drawing/2014/main" val="10002"/>
                  </a:ext>
                </a:extLst>
              </a:tr>
              <a:tr h="502580">
                <a:tc>
                  <a:txBody>
                    <a:bodyPr/>
                    <a:lstStyle/>
                    <a:p>
                      <a:pPr algn="ctr">
                        <a:lnSpc>
                          <a:spcPct val="100000"/>
                        </a:lnSpc>
                        <a:spcBef>
                          <a:spcPts val="0"/>
                        </a:spcBef>
                        <a:spcAft>
                          <a:spcPts val="0"/>
                        </a:spcAft>
                      </a:pPr>
                      <a:r>
                        <a:rPr lang="zh-CN" sz="1600" kern="100">
                          <a:effectLst/>
                        </a:rPr>
                        <a:t>政策与法律</a:t>
                      </a:r>
                      <a:endParaRPr lang="zh-CN" sz="16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17780" marR="17780" marT="0" marB="0" anchor="ctr"/>
                </a:tc>
                <a:tc>
                  <a:txBody>
                    <a:bodyPr/>
                    <a:lstStyle/>
                    <a:p>
                      <a:pPr algn="ctr">
                        <a:lnSpc>
                          <a:spcPct val="100000"/>
                        </a:lnSpc>
                        <a:spcBef>
                          <a:spcPts val="0"/>
                        </a:spcBef>
                        <a:spcAft>
                          <a:spcPts val="0"/>
                        </a:spcAft>
                      </a:pPr>
                      <a:r>
                        <a:rPr lang="zh-CN" sz="1600" kern="100" dirty="0">
                          <a:effectLst/>
                        </a:rPr>
                        <a:t>环境保护、社会保障、反不正当竞争法以及国家的产业政策</a:t>
                      </a:r>
                      <a:endParaRPr lang="zh-CN" sz="1600" kern="100" dirty="0">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endParaRPr>
                    </a:p>
                  </a:txBody>
                  <a:tcPr marL="17780" marR="17780" marT="0" marB="0" anchor="ctr"/>
                </a:tc>
                <a:extLst>
                  <a:ext uri="{0D108BD9-81ED-4DB2-BD59-A6C34878D82A}">
                    <a16:rowId xmlns="" xmlns:a16="http://schemas.microsoft.com/office/drawing/2014/main" val="10003"/>
                  </a:ext>
                </a:extLst>
              </a:tr>
              <a:tr h="502580">
                <a:tc>
                  <a:txBody>
                    <a:bodyPr/>
                    <a:lstStyle/>
                    <a:p>
                      <a:pPr algn="ctr">
                        <a:lnSpc>
                          <a:spcPct val="100000"/>
                        </a:lnSpc>
                        <a:spcBef>
                          <a:spcPts val="0"/>
                        </a:spcBef>
                        <a:spcAft>
                          <a:spcPts val="0"/>
                        </a:spcAft>
                      </a:pPr>
                      <a:r>
                        <a:rPr lang="zh-CN" sz="1600" kern="100" dirty="0">
                          <a:effectLst/>
                        </a:rPr>
                        <a:t>社会与文化</a:t>
                      </a:r>
                      <a:endParaRPr lang="zh-CN" sz="16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17780" marR="17780" marT="0" marB="0" anchor="ctr"/>
                </a:tc>
                <a:tc>
                  <a:txBody>
                    <a:bodyPr/>
                    <a:lstStyle/>
                    <a:p>
                      <a:pPr algn="ctr">
                        <a:lnSpc>
                          <a:spcPct val="100000"/>
                        </a:lnSpc>
                        <a:spcBef>
                          <a:spcPts val="0"/>
                        </a:spcBef>
                        <a:spcAft>
                          <a:spcPts val="0"/>
                        </a:spcAft>
                      </a:pPr>
                      <a:r>
                        <a:rPr lang="zh-CN" sz="1600" kern="100" dirty="0">
                          <a:effectLst/>
                        </a:rPr>
                        <a:t>公民的环保意识、消费文化、就业观念、工作观念等</a:t>
                      </a:r>
                      <a:endParaRPr lang="zh-CN" sz="1600" b="0" kern="100" dirty="0">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endParaRPr>
                    </a:p>
                  </a:txBody>
                  <a:tcPr marL="17780" marR="17780" marT="0" marB="0" anchor="ctr"/>
                </a:tc>
                <a:extLst>
                  <a:ext uri="{0D108BD9-81ED-4DB2-BD59-A6C34878D82A}">
                    <a16:rowId xmlns="" xmlns:a16="http://schemas.microsoft.com/office/drawing/2014/main" val="335971876"/>
                  </a:ext>
                </a:extLst>
              </a:tr>
              <a:tr h="502580">
                <a:tc>
                  <a:txBody>
                    <a:bodyPr/>
                    <a:lstStyle/>
                    <a:p>
                      <a:pPr algn="ctr">
                        <a:lnSpc>
                          <a:spcPct val="100000"/>
                        </a:lnSpc>
                        <a:spcBef>
                          <a:spcPts val="0"/>
                        </a:spcBef>
                        <a:spcAft>
                          <a:spcPts val="0"/>
                        </a:spcAft>
                      </a:pPr>
                      <a:r>
                        <a:rPr lang="zh-CN" sz="1600" kern="100" dirty="0">
                          <a:effectLst/>
                        </a:rPr>
                        <a:t>科学技术</a:t>
                      </a:r>
                      <a:endParaRPr lang="zh-CN" sz="16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17780" marR="17780" marT="0" marB="0" anchor="ctr"/>
                </a:tc>
                <a:tc>
                  <a:txBody>
                    <a:bodyPr/>
                    <a:lstStyle/>
                    <a:p>
                      <a:pPr algn="ctr">
                        <a:lnSpc>
                          <a:spcPct val="100000"/>
                        </a:lnSpc>
                        <a:spcBef>
                          <a:spcPts val="0"/>
                        </a:spcBef>
                        <a:spcAft>
                          <a:spcPts val="0"/>
                        </a:spcAft>
                      </a:pPr>
                      <a:r>
                        <a:rPr lang="zh-CN" sz="1600" kern="100" dirty="0">
                          <a:effectLst/>
                        </a:rPr>
                        <a:t>高新技术、工艺技术和基础研究的突破性进展</a:t>
                      </a:r>
                      <a:endParaRPr lang="zh-CN" sz="1600" kern="100" dirty="0">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endParaRPr>
                    </a:p>
                  </a:txBody>
                  <a:tcPr marL="17780" marR="17780" marT="0" marB="0" anchor="ctr"/>
                </a:tc>
                <a:extLst>
                  <a:ext uri="{0D108BD9-81ED-4DB2-BD59-A6C34878D82A}">
                    <a16:rowId xmlns="" xmlns:a16="http://schemas.microsoft.com/office/drawing/2014/main" val="4086981323"/>
                  </a:ext>
                </a:extLst>
              </a:tr>
            </a:tbl>
          </a:graphicData>
        </a:graphic>
      </p:graphicFrame>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二、环境分析的常用方法</a:t>
            </a:r>
            <a:endParaRPr lang="zh-CN" altLang="en-US" sz="3200" dirty="0"/>
          </a:p>
        </p:txBody>
      </p:sp>
      <p:sp>
        <p:nvSpPr>
          <p:cNvPr id="10" name="标题 1"/>
          <p:cNvSpPr txBox="1"/>
          <p:nvPr/>
        </p:nvSpPr>
        <p:spPr>
          <a:xfrm>
            <a:off x="251520" y="1193797"/>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zh-CN" sz="2000" dirty="0"/>
              <a:t>（一）一般环境分析</a:t>
            </a:r>
            <a:r>
              <a:rPr lang="zh-CN" altLang="zh-CN" sz="2000" dirty="0" smtClean="0"/>
              <a:t>方法</a:t>
            </a:r>
            <a:r>
              <a:rPr lang="en-US" altLang="zh-CN" sz="2000" dirty="0" smtClean="0"/>
              <a:t>——PEST</a:t>
            </a:r>
            <a:endParaRPr lang="zh-CN" altLang="zh-CN" sz="2000" dirty="0"/>
          </a:p>
        </p:txBody>
      </p:sp>
    </p:spTree>
    <p:extLst>
      <p:ext uri="{BB962C8B-B14F-4D97-AF65-F5344CB8AC3E}">
        <p14:creationId xmlns="" xmlns:p14="http://schemas.microsoft.com/office/powerpoint/2010/main" val="24088401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46205" y="1838634"/>
            <a:ext cx="7886700" cy="726270"/>
          </a:xfrm>
        </p:spPr>
        <p:txBody>
          <a:bodyPr>
            <a:normAutofit/>
          </a:bodyPr>
          <a:lstStyle/>
          <a:p>
            <a:pPr marL="0" indent="457200">
              <a:spcBef>
                <a:spcPct val="0"/>
              </a:spcBef>
              <a:buNone/>
            </a:pPr>
            <a:r>
              <a:rPr lang="zh-CN" altLang="zh-CN" sz="1800" dirty="0" smtClean="0"/>
              <a:t>迈</a:t>
            </a:r>
            <a:r>
              <a:rPr lang="zh-CN" altLang="zh-CN" sz="1800" dirty="0"/>
              <a:t>克尔</a:t>
            </a:r>
            <a:r>
              <a:rPr lang="en-US" altLang="zh-CN" sz="1800" dirty="0"/>
              <a:t>·</a:t>
            </a:r>
            <a:r>
              <a:rPr lang="zh-CN" altLang="zh-CN" sz="1800" dirty="0"/>
              <a:t>波特发现，在企业经营环境中，能够经常为企业提供机会或产生威胁的因素主要有五种。</a:t>
            </a:r>
            <a:endParaRPr lang="zh-CN" altLang="en-US" sz="1800" dirty="0"/>
          </a:p>
        </p:txBody>
      </p:sp>
      <p:pic>
        <p:nvPicPr>
          <p:cNvPr id="5" name="图片 4" descr="Z:\mp\管理学0-图eps\eps\0403.tif"/>
          <p:cNvPicPr/>
          <p:nvPr/>
        </p:nvPicPr>
        <p:blipFill>
          <a:blip r:embed="rId2" cstate="print"/>
          <a:srcRect/>
          <a:stretch>
            <a:fillRect/>
          </a:stretch>
        </p:blipFill>
        <p:spPr bwMode="auto">
          <a:xfrm>
            <a:off x="1505371" y="2636912"/>
            <a:ext cx="6133258" cy="3622253"/>
          </a:xfrm>
          <a:prstGeom prst="rect">
            <a:avLst/>
          </a:prstGeom>
          <a:noFill/>
          <a:ln w="9525">
            <a:noFill/>
            <a:miter lim="800000"/>
            <a:headEnd/>
            <a:tailEnd/>
          </a:ln>
        </p:spPr>
      </p:pic>
      <p:sp>
        <p:nvSpPr>
          <p:cNvPr id="6"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二、环境分析的常用方法</a:t>
            </a:r>
            <a:endParaRPr lang="zh-CN" altLang="en-US" sz="3200" dirty="0"/>
          </a:p>
        </p:txBody>
      </p:sp>
      <p:sp>
        <p:nvSpPr>
          <p:cNvPr id="7" name="标题 1"/>
          <p:cNvSpPr txBox="1"/>
          <p:nvPr/>
        </p:nvSpPr>
        <p:spPr>
          <a:xfrm>
            <a:off x="251520" y="1193797"/>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zh-CN" sz="2000" dirty="0"/>
              <a:t>（二）具体环境分析</a:t>
            </a:r>
            <a:r>
              <a:rPr lang="zh-CN" altLang="zh-CN" sz="2000" dirty="0" smtClean="0"/>
              <a:t>方法</a:t>
            </a:r>
            <a:r>
              <a:rPr lang="en-US" altLang="zh-CN" sz="2000" dirty="0" smtClean="0"/>
              <a:t>——</a:t>
            </a:r>
            <a:r>
              <a:rPr lang="zh-CN" altLang="en-US" sz="2000" dirty="0" smtClean="0"/>
              <a:t>波特五力模型</a:t>
            </a:r>
            <a:endParaRPr lang="zh-CN" altLang="zh-CN" sz="2000" dirty="0"/>
          </a:p>
        </p:txBody>
      </p:sp>
    </p:spTree>
    <p:extLst>
      <p:ext uri="{BB962C8B-B14F-4D97-AF65-F5344CB8AC3E}">
        <p14:creationId xmlns="" xmlns:p14="http://schemas.microsoft.com/office/powerpoint/2010/main" val="109514100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390_3*i*1"/>
  <p:tag name="KSO_WM_TEMPLATE_CATEGORY" val="diagram"/>
  <p:tag name="KSO_WM_TEMPLATE_INDEX" val="390"/>
  <p:tag name="KSO_WM_UNIT_INDEX" val="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390_3*i*1"/>
  <p:tag name="KSO_WM_TEMPLATE_CATEGORY" val="diagram"/>
  <p:tag name="KSO_WM_TEMPLATE_INDEX" val="390"/>
  <p:tag name="KSO_WM_UNIT_INDEX" val="1"/>
</p:tagLst>
</file>

<file path=ppt/tags/tag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390"/>
  <p:tag name="KSO_WM_UNIT_TYPE" val="l_h_a"/>
  <p:tag name="KSO_WM_UNIT_INDEX" val="1_1_1"/>
  <p:tag name="KSO_WM_UNIT_ID" val="diagram390_3*l_h_a*1_1_1"/>
  <p:tag name="KSO_WM_UNIT_CLEAR" val="1"/>
  <p:tag name="KSO_WM_UNIT_LAYERLEVEL" val="1_1_1"/>
  <p:tag name="KSO_WM_UNIT_VALUE" val="21"/>
  <p:tag name="KSO_WM_UNIT_HIGHLIGHT" val="0"/>
  <p:tag name="KSO_WM_UNIT_COMPATIBLE" val="0"/>
  <p:tag name="KSO_WM_BEAUTIFY_FLAG" val="#wm#"/>
  <p:tag name="KSO_WM_UNIT_PRESET_TEXT_INDEX" val="3"/>
  <p:tag name="KSO_WM_UNIT_PRESET_TEXT_LEN" val="12"/>
  <p:tag name="KSO_WM_TAG_VERSION" val="1.0"/>
  <p:tag name="KSO_WM_DIAGRAM_GROUP_CODE" val="l1-1"/>
  <p:tag name="KSO_WM_UNIT_TEXT_FILL_FORE_SCHEMECOLOR_INDEX" val="5"/>
  <p:tag name="KSO_WM_UNIT_TEXT_FILL_TYPE" val="1"/>
</p:tagLst>
</file>

<file path=ppt/tags/tag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390"/>
  <p:tag name="KSO_WM_UNIT_TYPE" val="l_h_f"/>
  <p:tag name="KSO_WM_UNIT_INDEX" val="1_1_1"/>
  <p:tag name="KSO_WM_UNIT_ID" val="diagram390_3*l_h_f*1_1_1"/>
  <p:tag name="KSO_WM_UNIT_CLEAR" val="1"/>
  <p:tag name="KSO_WM_UNIT_LAYERLEVEL" val="1_1_1"/>
  <p:tag name="KSO_WM_UNIT_VALUE" val="63"/>
  <p:tag name="KSO_WM_UNIT_HIGHLIGHT" val="0"/>
  <p:tag name="KSO_WM_UNIT_COMPATIBLE" val="0"/>
  <p:tag name="KSO_WM_BEAUTIFY_FLAG" val="#wm#"/>
  <p:tag name="KSO_WM_UNIT_PRESET_TEXT_INDEX" val="4"/>
  <p:tag name="KSO_WM_UNIT_PRESET_TEXT_LEN" val="131"/>
  <p:tag name="KSO_WM_TAG_VERSION" val="1.0"/>
  <p:tag name="KSO_WM_DIAGRAM_GROUP_CODE" val="l1-1"/>
  <p:tag name="KSO_WM_UNIT_TEXT_FILL_FORE_SCHEMECOLOR_INDEX" val="13"/>
  <p:tag name="KSO_WM_UNIT_TEXT_FILL_TYPE" val="1"/>
</p:tagLst>
</file>

<file path=ppt/tags/tag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390"/>
  <p:tag name="KSO_WM_UNIT_TYPE" val="l_h_a"/>
  <p:tag name="KSO_WM_UNIT_INDEX" val="1_1_1"/>
  <p:tag name="KSO_WM_UNIT_ID" val="diagram390_3*l_h_a*1_1_1"/>
  <p:tag name="KSO_WM_UNIT_CLEAR" val="1"/>
  <p:tag name="KSO_WM_UNIT_LAYERLEVEL" val="1_1_1"/>
  <p:tag name="KSO_WM_UNIT_VALUE" val="21"/>
  <p:tag name="KSO_WM_UNIT_HIGHLIGHT" val="0"/>
  <p:tag name="KSO_WM_UNIT_COMPATIBLE" val="0"/>
  <p:tag name="KSO_WM_BEAUTIFY_FLAG" val="#wm#"/>
  <p:tag name="KSO_WM_UNIT_PRESET_TEXT_INDEX" val="3"/>
  <p:tag name="KSO_WM_UNIT_PRESET_TEXT_LEN" val="12"/>
  <p:tag name="KSO_WM_TAG_VERSION" val="1.0"/>
  <p:tag name="KSO_WM_DIAGRAM_GROUP_CODE" val="l1-1"/>
  <p:tag name="KSO_WM_UNIT_TEXT_FILL_FORE_SCHEMECOLOR_INDEX" val="5"/>
  <p:tag name="KSO_WM_UNIT_TEXT_FILL_TYPE" val="1"/>
</p:tagLst>
</file>

<file path=ppt/tags/tag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390"/>
  <p:tag name="KSO_WM_UNIT_TYPE" val="l_h_f"/>
  <p:tag name="KSO_WM_UNIT_INDEX" val="1_1_1"/>
  <p:tag name="KSO_WM_UNIT_ID" val="diagram390_3*l_h_f*1_1_1"/>
  <p:tag name="KSO_WM_UNIT_CLEAR" val="1"/>
  <p:tag name="KSO_WM_UNIT_LAYERLEVEL" val="1_1_1"/>
  <p:tag name="KSO_WM_UNIT_VALUE" val="63"/>
  <p:tag name="KSO_WM_UNIT_HIGHLIGHT" val="0"/>
  <p:tag name="KSO_WM_UNIT_COMPATIBLE" val="0"/>
  <p:tag name="KSO_WM_BEAUTIFY_FLAG" val="#wm#"/>
  <p:tag name="KSO_WM_UNIT_PRESET_TEXT_INDEX" val="4"/>
  <p:tag name="KSO_WM_UNIT_PRESET_TEXT_LEN" val="131"/>
  <p:tag name="KSO_WM_TAG_VERSION" val="1.0"/>
  <p:tag name="KSO_WM_DIAGRAM_GROUP_CODE" val="l1-1"/>
  <p:tag name="KSO_WM_UNIT_TEXT_FILL_FORE_SCHEMECOLOR_INDEX" val="13"/>
  <p:tag name="KSO_WM_UNIT_TEXT_FILL_TYPE" val="1"/>
</p:tagLst>
</file>

<file path=ppt/theme/theme1.xml><?xml version="1.0" encoding="utf-8"?>
<a:theme xmlns:a="http://schemas.openxmlformats.org/drawingml/2006/main" name="默认设计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xswczja">
      <a:majorFont>
        <a:latin typeface="Times New Roman"/>
        <a:ea typeface="Microsoft YaHei"/>
        <a:cs typeface=""/>
      </a:majorFont>
      <a:minorFont>
        <a:latin typeface="Times New Roman"/>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1414</TotalTime>
  <Words>7109</Words>
  <Application>Microsoft Office PowerPoint</Application>
  <PresentationFormat>全屏显示(4:3)</PresentationFormat>
  <Paragraphs>441</Paragraphs>
  <Slides>50</Slides>
  <Notes>0</Notes>
  <HiddenSlides>0</HiddenSlides>
  <MMClips>0</MMClips>
  <ScaleCrop>false</ScaleCrop>
  <HeadingPairs>
    <vt:vector size="4" baseType="variant">
      <vt:variant>
        <vt:lpstr>主题</vt:lpstr>
      </vt:variant>
      <vt:variant>
        <vt:i4>1</vt:i4>
      </vt:variant>
      <vt:variant>
        <vt:lpstr>幻灯片标题</vt:lpstr>
      </vt:variant>
      <vt:variant>
        <vt:i4>50</vt:i4>
      </vt:variant>
    </vt:vector>
  </HeadingPairs>
  <TitlesOfParts>
    <vt:vector size="51" baseType="lpstr">
      <vt:lpstr>默认设计模板</vt:lpstr>
      <vt:lpstr>第四章  环境分析与理性决策</vt:lpstr>
      <vt:lpstr>第一节  组织的内外部环境要素</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马工程网站修改建议</dc:title>
  <dc:creator>Ali</dc:creator>
  <cp:lastModifiedBy>xtzj</cp:lastModifiedBy>
  <cp:revision>136</cp:revision>
  <dcterms:modified xsi:type="dcterms:W3CDTF">2019-10-23T03:19:55Z</dcterms:modified>
</cp:coreProperties>
</file>