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drawing18.xml" ContentType="application/vnd.ms-office.drawingml.diagramDrawing+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diagrams/quickStyle20.xml" ContentType="application/vnd.openxmlformats-officedocument.drawingml.diagramStyle+xml"/>
  <Override PartName="/ppt/diagrams/drawing21.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diagrams/drawing3.xml" ContentType="application/vnd.ms-office.drawingml.diagramDrawing+xml"/>
  <Override PartName="/ppt/diagrams/colors12.xml" ContentType="application/vnd.openxmlformats-officedocument.drawingml.diagramColors+xml"/>
  <Override PartName="/ppt/diagrams/layout20.xml" ContentType="application/vnd.openxmlformats-officedocument.drawingml.diagramLayout+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diagrams/layout2.xml" ContentType="application/vnd.openxmlformats-officedocument.drawingml.diagramLayout+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drawing20.xml" ContentType="application/vnd.ms-office.drawingml.diagramDrawing+xml"/>
  <Override PartName="/ppt/diagrams/quickStyle21.xml" ContentType="application/vnd.openxmlformats-officedocument.drawingml.diagramStyle+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1.xml" ContentType="application/vnd.openxmlformats-officedocument.presentationml.notesSlid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Default Extension="tiff" ContentType="image/tiff"/>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524" r:id="rId2"/>
    <p:sldId id="621" r:id="rId3"/>
    <p:sldId id="575" r:id="rId4"/>
    <p:sldId id="576" r:id="rId5"/>
    <p:sldId id="577" r:id="rId6"/>
    <p:sldId id="578" r:id="rId7"/>
    <p:sldId id="579" r:id="rId8"/>
    <p:sldId id="580" r:id="rId9"/>
    <p:sldId id="581" r:id="rId10"/>
    <p:sldId id="582" r:id="rId11"/>
    <p:sldId id="583" r:id="rId12"/>
    <p:sldId id="584" r:id="rId13"/>
    <p:sldId id="585" r:id="rId14"/>
    <p:sldId id="586" r:id="rId15"/>
    <p:sldId id="587" r:id="rId16"/>
    <p:sldId id="588" r:id="rId17"/>
    <p:sldId id="622" r:id="rId18"/>
    <p:sldId id="623" r:id="rId19"/>
    <p:sldId id="589" r:id="rId20"/>
    <p:sldId id="590" r:id="rId21"/>
    <p:sldId id="591" r:id="rId22"/>
    <p:sldId id="592" r:id="rId23"/>
    <p:sldId id="593" r:id="rId24"/>
    <p:sldId id="594" r:id="rId25"/>
    <p:sldId id="595" r:id="rId26"/>
    <p:sldId id="596" r:id="rId27"/>
    <p:sldId id="597" r:id="rId28"/>
    <p:sldId id="598" r:id="rId29"/>
    <p:sldId id="599" r:id="rId30"/>
    <p:sldId id="601" r:id="rId31"/>
    <p:sldId id="600" r:id="rId32"/>
    <p:sldId id="602" r:id="rId33"/>
    <p:sldId id="603" r:id="rId34"/>
    <p:sldId id="604" r:id="rId35"/>
    <p:sldId id="605" r:id="rId36"/>
    <p:sldId id="606" r:id="rId37"/>
    <p:sldId id="607" r:id="rId38"/>
    <p:sldId id="608" r:id="rId39"/>
    <p:sldId id="609" r:id="rId40"/>
    <p:sldId id="610" r:id="rId41"/>
    <p:sldId id="611" r:id="rId42"/>
    <p:sldId id="612" r:id="rId43"/>
    <p:sldId id="613" r:id="rId44"/>
    <p:sldId id="614" r:id="rId45"/>
    <p:sldId id="615" r:id="rId46"/>
    <p:sldId id="616" r:id="rId47"/>
    <p:sldId id="617" r:id="rId48"/>
    <p:sldId id="618" r:id="rId49"/>
    <p:sldId id="619" r:id="rId50"/>
    <p:sldId id="620" r:id="rId51"/>
    <p:sldId id="360" r:id="rId5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96C3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80" autoAdjust="0"/>
    <p:restoredTop sz="94660"/>
  </p:normalViewPr>
  <p:slideViewPr>
    <p:cSldViewPr showGuides="1">
      <p:cViewPr varScale="1">
        <p:scale>
          <a:sx n="114" d="100"/>
          <a:sy n="114" d="100"/>
        </p:scale>
        <p:origin x="-155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_rels/data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diagrams/_rels/data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image" Target="../media/image15.jpeg"/></Relationships>
</file>

<file path=ppt/diagrams/_rels/drawing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diagrams/_rels/drawing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image" Target="../media/image15.jpeg"/></Relationships>
</file>

<file path=ppt/diagrams/colors1.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55048C-D954-48B0-B0BD-761AF132082F}" type="doc">
      <dgm:prSet loTypeId="urn:microsoft.com/office/officeart/2005/8/layout/hList1" loCatId="list" qsTypeId="urn:microsoft.com/office/officeart/2005/8/quickstyle/simple1#1" qsCatId="simple" csTypeId="urn:microsoft.com/office/officeart/2005/8/colors/accent2_1#1" csCatId="accent2" phldr="1"/>
      <dgm:spPr/>
      <dgm:t>
        <a:bodyPr/>
        <a:lstStyle/>
        <a:p>
          <a:endParaRPr lang="zh-CN" altLang="en-US"/>
        </a:p>
      </dgm:t>
    </dgm:pt>
    <dgm:pt modelId="{93B9B54A-9847-4297-8F7A-11D234186712}">
      <dgm:prSet phldrT="[文本]" custT="1"/>
      <dgm:spPr/>
      <dgm:t>
        <a:bodyPr/>
        <a:lstStyle/>
        <a:p>
          <a:pPr>
            <a:lnSpc>
              <a:spcPct val="100000"/>
            </a:lnSpc>
            <a:spcBef>
              <a:spcPts val="0"/>
            </a:spcBef>
            <a:spcAft>
              <a:spcPts val="0"/>
            </a:spcAft>
          </a:pPr>
          <a:r>
            <a:rPr lang="zh-CN" altLang="en-US" sz="1800" dirty="0" smtClean="0">
              <a:latin typeface="微软雅黑" panose="020B0503020204020204" pitchFamily="34" charset="-122"/>
              <a:ea typeface="微软雅黑" panose="020B0503020204020204" pitchFamily="34" charset="-122"/>
            </a:rPr>
            <a:t>动词</a:t>
          </a:r>
          <a:endParaRPr lang="zh-CN" altLang="en-US" sz="1800" dirty="0">
            <a:latin typeface="微软雅黑" panose="020B0503020204020204" pitchFamily="34" charset="-122"/>
            <a:ea typeface="微软雅黑" panose="020B0503020204020204" pitchFamily="34" charset="-122"/>
          </a:endParaRPr>
        </a:p>
      </dgm:t>
    </dgm:pt>
    <dgm:pt modelId="{8DFF373C-8473-4DAF-A0C8-B95FE5A4502B}" type="parTrans" cxnId="{807C6051-A1B1-4B10-9F2F-E775D6ADD53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1DB0A9FC-15E1-48D0-BF55-47F8A3683441}" type="sibTrans" cxnId="{807C6051-A1B1-4B10-9F2F-E775D6ADD53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42D0060-A23B-4212-9FFE-3BC14F4B6178}">
      <dgm:prSet phldrT="[文本]" custT="1"/>
      <dgm:spPr/>
      <dgm:t>
        <a:bodyPr/>
        <a:lstStyle/>
        <a:p>
          <a:pPr>
            <a:lnSpc>
              <a:spcPct val="100000"/>
            </a:lnSpc>
            <a:spcBef>
              <a:spcPts val="0"/>
            </a:spcBef>
            <a:spcAft>
              <a:spcPts val="0"/>
            </a:spcAft>
          </a:pPr>
          <a:r>
            <a:rPr lang="zh-CN" altLang="zh-CN" sz="1800" dirty="0" smtClean="0">
              <a:latin typeface="微软雅黑" panose="020B0503020204020204" pitchFamily="34" charset="-122"/>
              <a:ea typeface="微软雅黑" panose="020B0503020204020204" pitchFamily="34" charset="-122"/>
            </a:rPr>
            <a:t>计划（</a:t>
          </a:r>
          <a:r>
            <a:rPr lang="en-US" altLang="zh-CN" sz="1800" dirty="0" smtClean="0">
              <a:latin typeface="微软雅黑" panose="020B0503020204020204" pitchFamily="34" charset="-122"/>
              <a:ea typeface="微软雅黑" panose="020B0503020204020204" pitchFamily="34" charset="-122"/>
            </a:rPr>
            <a:t>planning</a:t>
          </a:r>
          <a:r>
            <a:rPr lang="zh-CN" altLang="zh-CN" sz="1800" dirty="0" smtClean="0">
              <a:latin typeface="微软雅黑" panose="020B0503020204020204" pitchFamily="34" charset="-122"/>
              <a:ea typeface="微软雅黑" panose="020B0503020204020204" pitchFamily="34" charset="-122"/>
            </a:rPr>
            <a:t>）是指对各种组织目标的分析、制定和调整以及对组织实现这些目标的各种可行方案的设计等一系列相关联的行为、行动或活动。</a:t>
          </a:r>
          <a:endParaRPr lang="zh-CN" altLang="en-US" sz="1800" dirty="0">
            <a:latin typeface="微软雅黑" panose="020B0503020204020204" pitchFamily="34" charset="-122"/>
            <a:ea typeface="微软雅黑" panose="020B0503020204020204" pitchFamily="34" charset="-122"/>
          </a:endParaRPr>
        </a:p>
      </dgm:t>
    </dgm:pt>
    <dgm:pt modelId="{07B18BA0-799E-4F39-9002-5776DEC2B5D6}" type="parTrans" cxnId="{71C54175-ED92-4575-BEAF-BA468E99459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F609883-89FE-4878-B025-0539CAA33C2D}" type="sibTrans" cxnId="{71C54175-ED92-4575-BEAF-BA468E99459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51399A2-7E2C-4F73-A3E5-758593FBBC3E}">
      <dgm:prSet phldrT="[文本]" custT="1"/>
      <dgm:spPr/>
      <dgm:t>
        <a:bodyPr/>
        <a:lstStyle/>
        <a:p>
          <a:pPr>
            <a:lnSpc>
              <a:spcPct val="100000"/>
            </a:lnSpc>
            <a:spcBef>
              <a:spcPts val="0"/>
            </a:spcBef>
            <a:spcAft>
              <a:spcPts val="0"/>
            </a:spcAft>
          </a:pPr>
          <a:r>
            <a:rPr lang="zh-CN" altLang="en-US" sz="1800" dirty="0" smtClean="0">
              <a:solidFill>
                <a:schemeClr val="tx1"/>
              </a:solidFill>
              <a:latin typeface="微软雅黑" panose="020B0503020204020204" pitchFamily="34" charset="-122"/>
              <a:ea typeface="微软雅黑" panose="020B0503020204020204" pitchFamily="34" charset="-122"/>
            </a:rPr>
            <a:t>名词</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3DE1121B-B50F-402A-BB5D-C15E225A16F5}" type="parTrans" cxnId="{79A837C8-16C2-4A1E-B924-0F424D2B9FD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23EFF53-46AD-473A-AB51-513B94B67D85}" type="sibTrans" cxnId="{79A837C8-16C2-4A1E-B924-0F424D2B9FD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C6B5862-5BC6-44F5-9A3E-687CB0E894AE}">
      <dgm:prSet phldrT="[文本]" custT="1"/>
      <dgm:spPr/>
      <dgm:t>
        <a:bodyPr/>
        <a:lstStyle/>
        <a:p>
          <a:pPr>
            <a:lnSpc>
              <a:spcPct val="100000"/>
            </a:lnSpc>
            <a:spcBef>
              <a:spcPts val="0"/>
            </a:spcBef>
            <a:spcAft>
              <a:spcPts val="0"/>
            </a:spcAft>
          </a:pPr>
          <a:r>
            <a:rPr lang="zh-CN" altLang="zh-CN" sz="1800" dirty="0" smtClean="0">
              <a:latin typeface="微软雅黑" panose="020B0503020204020204" pitchFamily="34" charset="-122"/>
              <a:ea typeface="微软雅黑" panose="020B0503020204020204" pitchFamily="34" charset="-122"/>
            </a:rPr>
            <a:t>计划（</a:t>
          </a:r>
          <a:r>
            <a:rPr lang="en-US" altLang="zh-CN" sz="1800" dirty="0" smtClean="0">
              <a:latin typeface="微软雅黑" panose="020B0503020204020204" pitchFamily="34" charset="-122"/>
              <a:ea typeface="微软雅黑" panose="020B0503020204020204" pitchFamily="34" charset="-122"/>
            </a:rPr>
            <a:t>plans</a:t>
          </a:r>
          <a:r>
            <a:rPr lang="zh-CN" altLang="zh-CN" sz="1800" dirty="0" smtClean="0">
              <a:latin typeface="微软雅黑" panose="020B0503020204020204" pitchFamily="34" charset="-122"/>
              <a:ea typeface="微软雅黑" panose="020B0503020204020204" pitchFamily="34" charset="-122"/>
            </a:rPr>
            <a:t>）就是指上述计划行动的结果，包括组织使命和目标的说明以及组织所选择的战略活动在未来不同时空的展开。</a:t>
          </a:r>
          <a:endParaRPr lang="zh-CN" altLang="en-US" sz="1800" dirty="0">
            <a:latin typeface="微软雅黑" panose="020B0503020204020204" pitchFamily="34" charset="-122"/>
            <a:ea typeface="微软雅黑" panose="020B0503020204020204" pitchFamily="34" charset="-122"/>
          </a:endParaRPr>
        </a:p>
      </dgm:t>
    </dgm:pt>
    <dgm:pt modelId="{2256FDFE-CFD3-4A38-B124-299106028AA8}" type="parTrans" cxnId="{DF938F2F-E7BE-4786-ADCD-26587F1197A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45F13D9-9C09-4E42-9384-0DC3D8E3ECC6}" type="sibTrans" cxnId="{DF938F2F-E7BE-4786-ADCD-26587F1197A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14028510-46F1-496A-8657-12723A0A7CA2}">
      <dgm:prSet custT="1"/>
      <dgm:spPr/>
      <dgm:t>
        <a:bodyPr/>
        <a:lstStyle/>
        <a:p>
          <a:pPr>
            <a:lnSpc>
              <a:spcPct val="100000"/>
            </a:lnSpc>
            <a:spcBef>
              <a:spcPct val="0"/>
            </a:spcBef>
            <a:spcAft>
              <a:spcPct val="0"/>
            </a:spcAft>
          </a:pPr>
          <a:endParaRPr lang="zh-CN" altLang="zh-CN" sz="1800" dirty="0" smtClean="0">
            <a:latin typeface="微软雅黑" panose="020B0503020204020204" pitchFamily="34" charset="-122"/>
            <a:ea typeface="微软雅黑" panose="020B0503020204020204" pitchFamily="34" charset="-122"/>
          </a:endParaRPr>
        </a:p>
      </dgm:t>
    </dgm:pt>
    <dgm:pt modelId="{450C3156-EDAD-4624-8EEA-009FD9EC420E}" type="parTrans" cxnId="{635D2736-3439-4446-9AC5-7E75DC0D9EBD}">
      <dgm:prSet/>
      <dgm:spPr/>
      <dgm:t>
        <a:bodyPr/>
        <a:lstStyle/>
        <a:p>
          <a:endParaRPr lang="zh-CN" altLang="en-US"/>
        </a:p>
      </dgm:t>
    </dgm:pt>
    <dgm:pt modelId="{B8A311D8-D77D-40B8-8562-78CEDC299C54}" type="sibTrans" cxnId="{635D2736-3439-4446-9AC5-7E75DC0D9EBD}">
      <dgm:prSet/>
      <dgm:spPr/>
      <dgm:t>
        <a:bodyPr/>
        <a:lstStyle/>
        <a:p>
          <a:endParaRPr lang="zh-CN" altLang="en-US"/>
        </a:p>
      </dgm:t>
    </dgm:pt>
    <dgm:pt modelId="{71FD46F8-A359-4D3F-B1DA-12C7E2DDD620}" type="pres">
      <dgm:prSet presAssocID="{2255048C-D954-48B0-B0BD-761AF132082F}" presName="Name0" presStyleCnt="0">
        <dgm:presLayoutVars>
          <dgm:dir/>
          <dgm:animLvl val="lvl"/>
          <dgm:resizeHandles val="exact"/>
        </dgm:presLayoutVars>
      </dgm:prSet>
      <dgm:spPr/>
      <dgm:t>
        <a:bodyPr/>
        <a:lstStyle/>
        <a:p>
          <a:endParaRPr lang="zh-CN" altLang="en-US"/>
        </a:p>
      </dgm:t>
    </dgm:pt>
    <dgm:pt modelId="{5E349A8C-5CA8-4B28-A356-8CDB9BF9A5F5}" type="pres">
      <dgm:prSet presAssocID="{93B9B54A-9847-4297-8F7A-11D234186712}" presName="composite" presStyleCnt="0"/>
      <dgm:spPr/>
    </dgm:pt>
    <dgm:pt modelId="{5CE3178D-3B30-4814-9F45-EE9F73EA66AF}" type="pres">
      <dgm:prSet presAssocID="{93B9B54A-9847-4297-8F7A-11D234186712}" presName="parTx" presStyleLbl="alignNode1" presStyleIdx="0" presStyleCnt="2" custScaleY="108278">
        <dgm:presLayoutVars>
          <dgm:chMax val="0"/>
          <dgm:chPref val="0"/>
          <dgm:bulletEnabled val="1"/>
        </dgm:presLayoutVars>
      </dgm:prSet>
      <dgm:spPr/>
      <dgm:t>
        <a:bodyPr/>
        <a:lstStyle/>
        <a:p>
          <a:endParaRPr lang="zh-CN" altLang="en-US"/>
        </a:p>
      </dgm:t>
    </dgm:pt>
    <dgm:pt modelId="{92EBE176-E5E2-4B20-8D8F-F6739B45ABBD}" type="pres">
      <dgm:prSet presAssocID="{93B9B54A-9847-4297-8F7A-11D234186712}" presName="desTx" presStyleLbl="alignAccFollowNode1" presStyleIdx="0" presStyleCnt="2">
        <dgm:presLayoutVars>
          <dgm:bulletEnabled val="1"/>
        </dgm:presLayoutVars>
      </dgm:prSet>
      <dgm:spPr/>
      <dgm:t>
        <a:bodyPr/>
        <a:lstStyle/>
        <a:p>
          <a:endParaRPr lang="zh-CN" altLang="en-US"/>
        </a:p>
      </dgm:t>
    </dgm:pt>
    <dgm:pt modelId="{A1C55AF4-17BB-4C1E-8FF7-F45A894CEE84}" type="pres">
      <dgm:prSet presAssocID="{1DB0A9FC-15E1-48D0-BF55-47F8A3683441}" presName="space" presStyleCnt="0"/>
      <dgm:spPr/>
    </dgm:pt>
    <dgm:pt modelId="{2D1574A2-548C-4475-B709-D193E19F4971}" type="pres">
      <dgm:prSet presAssocID="{E51399A2-7E2C-4F73-A3E5-758593FBBC3E}" presName="composite" presStyleCnt="0"/>
      <dgm:spPr/>
    </dgm:pt>
    <dgm:pt modelId="{14BBEF08-A8C4-4013-8CB1-680540819182}" type="pres">
      <dgm:prSet presAssocID="{E51399A2-7E2C-4F73-A3E5-758593FBBC3E}" presName="parTx" presStyleLbl="alignNode1" presStyleIdx="1" presStyleCnt="2" custScaleY="108278">
        <dgm:presLayoutVars>
          <dgm:chMax val="0"/>
          <dgm:chPref val="0"/>
          <dgm:bulletEnabled val="1"/>
        </dgm:presLayoutVars>
      </dgm:prSet>
      <dgm:spPr/>
      <dgm:t>
        <a:bodyPr/>
        <a:lstStyle/>
        <a:p>
          <a:endParaRPr lang="zh-CN" altLang="en-US"/>
        </a:p>
      </dgm:t>
    </dgm:pt>
    <dgm:pt modelId="{03870EFE-8678-4C8F-B4D5-5E2F4801B028}" type="pres">
      <dgm:prSet presAssocID="{E51399A2-7E2C-4F73-A3E5-758593FBBC3E}" presName="desTx" presStyleLbl="alignAccFollowNode1" presStyleIdx="1" presStyleCnt="2">
        <dgm:presLayoutVars>
          <dgm:bulletEnabled val="1"/>
        </dgm:presLayoutVars>
      </dgm:prSet>
      <dgm:spPr/>
      <dgm:t>
        <a:bodyPr/>
        <a:lstStyle/>
        <a:p>
          <a:endParaRPr lang="zh-CN" altLang="en-US"/>
        </a:p>
      </dgm:t>
    </dgm:pt>
  </dgm:ptLst>
  <dgm:cxnLst>
    <dgm:cxn modelId="{DF938F2F-E7BE-4786-ADCD-26587F1197AE}" srcId="{E51399A2-7E2C-4F73-A3E5-758593FBBC3E}" destId="{9C6B5862-5BC6-44F5-9A3E-687CB0E894AE}" srcOrd="0" destOrd="0" parTransId="{2256FDFE-CFD3-4A38-B124-299106028AA8}" sibTransId="{E45F13D9-9C09-4E42-9384-0DC3D8E3ECC6}"/>
    <dgm:cxn modelId="{635D2736-3439-4446-9AC5-7E75DC0D9EBD}" srcId="{E51399A2-7E2C-4F73-A3E5-758593FBBC3E}" destId="{14028510-46F1-496A-8657-12723A0A7CA2}" srcOrd="1" destOrd="0" parTransId="{450C3156-EDAD-4624-8EEA-009FD9EC420E}" sibTransId="{B8A311D8-D77D-40B8-8562-78CEDC299C54}"/>
    <dgm:cxn modelId="{3FB6258D-9AD2-45D8-ACEA-50F591F6ABED}" type="presOf" srcId="{14028510-46F1-496A-8657-12723A0A7CA2}" destId="{03870EFE-8678-4C8F-B4D5-5E2F4801B028}" srcOrd="0" destOrd="1" presId="urn:microsoft.com/office/officeart/2005/8/layout/hList1"/>
    <dgm:cxn modelId="{53697A86-CA7D-4A11-8382-49148694CCBC}" type="presOf" srcId="{93B9B54A-9847-4297-8F7A-11D234186712}" destId="{5CE3178D-3B30-4814-9F45-EE9F73EA66AF}" srcOrd="0" destOrd="0" presId="urn:microsoft.com/office/officeart/2005/8/layout/hList1"/>
    <dgm:cxn modelId="{C04A6C9D-8781-4BCC-B820-6A914B582478}" type="presOf" srcId="{442D0060-A23B-4212-9FFE-3BC14F4B6178}" destId="{92EBE176-E5E2-4B20-8D8F-F6739B45ABBD}" srcOrd="0" destOrd="0" presId="urn:microsoft.com/office/officeart/2005/8/layout/hList1"/>
    <dgm:cxn modelId="{71C54175-ED92-4575-BEAF-BA468E994598}" srcId="{93B9B54A-9847-4297-8F7A-11D234186712}" destId="{442D0060-A23B-4212-9FFE-3BC14F4B6178}" srcOrd="0" destOrd="0" parTransId="{07B18BA0-799E-4F39-9002-5776DEC2B5D6}" sibTransId="{9F609883-89FE-4878-B025-0539CAA33C2D}"/>
    <dgm:cxn modelId="{6A032EC8-F651-4215-8FCB-2D0B67797740}" type="presOf" srcId="{9C6B5862-5BC6-44F5-9A3E-687CB0E894AE}" destId="{03870EFE-8678-4C8F-B4D5-5E2F4801B028}" srcOrd="0" destOrd="0" presId="urn:microsoft.com/office/officeart/2005/8/layout/hList1"/>
    <dgm:cxn modelId="{C4B4448E-5AA5-4FB3-BE42-7274BB81157C}" type="presOf" srcId="{E51399A2-7E2C-4F73-A3E5-758593FBBC3E}" destId="{14BBEF08-A8C4-4013-8CB1-680540819182}" srcOrd="0" destOrd="0" presId="urn:microsoft.com/office/officeart/2005/8/layout/hList1"/>
    <dgm:cxn modelId="{79A837C8-16C2-4A1E-B924-0F424D2B9FD9}" srcId="{2255048C-D954-48B0-B0BD-761AF132082F}" destId="{E51399A2-7E2C-4F73-A3E5-758593FBBC3E}" srcOrd="1" destOrd="0" parTransId="{3DE1121B-B50F-402A-BB5D-C15E225A16F5}" sibTransId="{423EFF53-46AD-473A-AB51-513B94B67D85}"/>
    <dgm:cxn modelId="{00B2B4DE-B77F-47C8-A322-FF97D43EBA9F}" type="presOf" srcId="{2255048C-D954-48B0-B0BD-761AF132082F}" destId="{71FD46F8-A359-4D3F-B1DA-12C7E2DDD620}" srcOrd="0" destOrd="0" presId="urn:microsoft.com/office/officeart/2005/8/layout/hList1"/>
    <dgm:cxn modelId="{807C6051-A1B1-4B10-9F2F-E775D6ADD539}" srcId="{2255048C-D954-48B0-B0BD-761AF132082F}" destId="{93B9B54A-9847-4297-8F7A-11D234186712}" srcOrd="0" destOrd="0" parTransId="{8DFF373C-8473-4DAF-A0C8-B95FE5A4502B}" sibTransId="{1DB0A9FC-15E1-48D0-BF55-47F8A3683441}"/>
    <dgm:cxn modelId="{4E06CAC7-51AA-4DC7-9AC3-5D20BBB0A858}" type="presParOf" srcId="{71FD46F8-A359-4D3F-B1DA-12C7E2DDD620}" destId="{5E349A8C-5CA8-4B28-A356-8CDB9BF9A5F5}" srcOrd="0" destOrd="0" presId="urn:microsoft.com/office/officeart/2005/8/layout/hList1"/>
    <dgm:cxn modelId="{BEA96D94-3E3E-486B-9F78-23A25C8B4938}" type="presParOf" srcId="{5E349A8C-5CA8-4B28-A356-8CDB9BF9A5F5}" destId="{5CE3178D-3B30-4814-9F45-EE9F73EA66AF}" srcOrd="0" destOrd="0" presId="urn:microsoft.com/office/officeart/2005/8/layout/hList1"/>
    <dgm:cxn modelId="{50517942-1CDD-4FFB-94FE-2BFE67B9600A}" type="presParOf" srcId="{5E349A8C-5CA8-4B28-A356-8CDB9BF9A5F5}" destId="{92EBE176-E5E2-4B20-8D8F-F6739B45ABBD}" srcOrd="1" destOrd="0" presId="urn:microsoft.com/office/officeart/2005/8/layout/hList1"/>
    <dgm:cxn modelId="{D7AEEF58-170F-4A25-9535-E23077E05212}" type="presParOf" srcId="{71FD46F8-A359-4D3F-B1DA-12C7E2DDD620}" destId="{A1C55AF4-17BB-4C1E-8FF7-F45A894CEE84}" srcOrd="1" destOrd="0" presId="urn:microsoft.com/office/officeart/2005/8/layout/hList1"/>
    <dgm:cxn modelId="{28CD6E63-DAD8-45A5-9EDF-21E7D0E3E9D9}" type="presParOf" srcId="{71FD46F8-A359-4D3F-B1DA-12C7E2DDD620}" destId="{2D1574A2-548C-4475-B709-D193E19F4971}" srcOrd="2" destOrd="0" presId="urn:microsoft.com/office/officeart/2005/8/layout/hList1"/>
    <dgm:cxn modelId="{DF0A018F-2161-43E8-AF94-72E13BE0AFCC}" type="presParOf" srcId="{2D1574A2-548C-4475-B709-D193E19F4971}" destId="{14BBEF08-A8C4-4013-8CB1-680540819182}" srcOrd="0" destOrd="0" presId="urn:microsoft.com/office/officeart/2005/8/layout/hList1"/>
    <dgm:cxn modelId="{DABC9C8E-C62E-44D4-9E80-CA3960CBF071}" type="presParOf" srcId="{2D1574A2-548C-4475-B709-D193E19F4971}" destId="{03870EFE-8678-4C8F-B4D5-5E2F4801B028}"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BA1200B-7B6E-4E84-8C7E-2876A5788A82}" type="doc">
      <dgm:prSet loTypeId="urn:microsoft.com/office/officeart/2008/layout/TitlePictureLineup" loCatId="picture" qsTypeId="urn:microsoft.com/office/officeart/2005/8/quickstyle/simple1" qsCatId="simple" csTypeId="urn:microsoft.com/office/officeart/2005/8/colors/accent2_1" csCatId="accent2" phldr="1"/>
      <dgm:spPr/>
      <dgm:t>
        <a:bodyPr/>
        <a:lstStyle/>
        <a:p>
          <a:endParaRPr lang="zh-CN" altLang="en-US"/>
        </a:p>
      </dgm:t>
    </dgm:pt>
    <dgm:pt modelId="{68928631-FC23-428F-B20B-C41268D042E7}">
      <dgm:prSet phldrT="[文本]" custT="1"/>
      <dgm:spPr/>
      <dgm:t>
        <a:bodyPr/>
        <a:lstStyle/>
        <a:p>
          <a:pPr>
            <a:lnSpc>
              <a:spcPct val="100000"/>
            </a:lnSpc>
            <a:spcBef>
              <a:spcPts val="0"/>
            </a:spcBef>
            <a:spcAft>
              <a:spcPts val="0"/>
            </a:spcAft>
          </a:pPr>
          <a:r>
            <a:rPr lang="zh-CN" altLang="en-US" sz="1600" b="1" dirty="0" smtClean="0"/>
            <a:t>调查研究</a:t>
          </a:r>
          <a:endParaRPr lang="zh-CN" altLang="en-US" sz="1600" b="1" dirty="0"/>
        </a:p>
      </dgm:t>
    </dgm:pt>
    <dgm:pt modelId="{0D7230A1-5581-417D-8F88-EC61B52171DB}" type="parTrans" cxnId="{B0BE51D0-3267-49EF-B62D-D5AA4E338934}">
      <dgm:prSet/>
      <dgm:spPr/>
      <dgm:t>
        <a:bodyPr/>
        <a:lstStyle/>
        <a:p>
          <a:endParaRPr lang="zh-CN" altLang="en-US"/>
        </a:p>
      </dgm:t>
    </dgm:pt>
    <dgm:pt modelId="{AC69F7D1-BAD1-4E41-AA6F-CCB247324D20}" type="sibTrans" cxnId="{B0BE51D0-3267-49EF-B62D-D5AA4E338934}">
      <dgm:prSet/>
      <dgm:spPr/>
      <dgm:t>
        <a:bodyPr/>
        <a:lstStyle/>
        <a:p>
          <a:endParaRPr lang="zh-CN" altLang="en-US"/>
        </a:p>
      </dgm:t>
    </dgm:pt>
    <dgm:pt modelId="{71E14055-76A8-4163-90CC-7BCFD25B3317}">
      <dgm:prSet custT="1"/>
      <dgm:spPr/>
      <dgm:t>
        <a:bodyPr/>
        <a:lstStyle/>
        <a:p>
          <a:pPr>
            <a:lnSpc>
              <a:spcPct val="100000"/>
            </a:lnSpc>
            <a:spcBef>
              <a:spcPts val="0"/>
            </a:spcBef>
            <a:spcAft>
              <a:spcPts val="0"/>
            </a:spcAft>
          </a:pPr>
          <a:r>
            <a:rPr lang="zh-CN" altLang="en-US" sz="1600" b="1" dirty="0" smtClean="0"/>
            <a:t>目标展开</a:t>
          </a:r>
          <a:endParaRPr lang="zh-CN" altLang="en-US" sz="1600" b="1" dirty="0"/>
        </a:p>
      </dgm:t>
    </dgm:pt>
    <dgm:pt modelId="{84C19599-C4AB-4DE7-BAD0-F4CD302026A1}" type="parTrans" cxnId="{B6384886-5B68-4579-A7AE-3A3CB1F47E0B}">
      <dgm:prSet/>
      <dgm:spPr/>
      <dgm:t>
        <a:bodyPr/>
        <a:lstStyle/>
        <a:p>
          <a:endParaRPr lang="zh-CN" altLang="en-US"/>
        </a:p>
      </dgm:t>
    </dgm:pt>
    <dgm:pt modelId="{08909C60-FC63-4627-964F-93012CA0023E}" type="sibTrans" cxnId="{B6384886-5B68-4579-A7AE-3A3CB1F47E0B}">
      <dgm:prSet/>
      <dgm:spPr/>
      <dgm:t>
        <a:bodyPr/>
        <a:lstStyle/>
        <a:p>
          <a:endParaRPr lang="zh-CN" altLang="en-US"/>
        </a:p>
      </dgm:t>
    </dgm:pt>
    <dgm:pt modelId="{FCBC5CEA-6792-42B4-ACD0-4137A934C2B6}">
      <dgm:prSet custT="1"/>
      <dgm:spPr/>
      <dgm:t>
        <a:bodyPr/>
        <a:lstStyle/>
        <a:p>
          <a:pPr>
            <a:lnSpc>
              <a:spcPct val="100000"/>
            </a:lnSpc>
            <a:spcBef>
              <a:spcPts val="0"/>
            </a:spcBef>
            <a:spcAft>
              <a:spcPts val="0"/>
            </a:spcAft>
          </a:pPr>
          <a:r>
            <a:rPr lang="zh-CN" altLang="en-US" sz="1600" b="1" dirty="0" smtClean="0"/>
            <a:t>定责授权</a:t>
          </a:r>
          <a:endParaRPr lang="zh-CN" altLang="en-US" sz="1600" b="1" dirty="0"/>
        </a:p>
      </dgm:t>
    </dgm:pt>
    <dgm:pt modelId="{B37EF4E1-4E1D-467C-93B9-4F7F904BF95E}" type="parTrans" cxnId="{CD5D72DC-2951-439C-93B6-1E3930FC13F6}">
      <dgm:prSet/>
      <dgm:spPr/>
      <dgm:t>
        <a:bodyPr/>
        <a:lstStyle/>
        <a:p>
          <a:endParaRPr lang="zh-CN" altLang="en-US"/>
        </a:p>
      </dgm:t>
    </dgm:pt>
    <dgm:pt modelId="{6BF8E5BD-66E4-4414-B794-D1FC2140FC54}" type="sibTrans" cxnId="{CD5D72DC-2951-439C-93B6-1E3930FC13F6}">
      <dgm:prSet/>
      <dgm:spPr/>
      <dgm:t>
        <a:bodyPr/>
        <a:lstStyle/>
        <a:p>
          <a:endParaRPr lang="zh-CN" altLang="en-US"/>
        </a:p>
      </dgm:t>
    </dgm:pt>
    <dgm:pt modelId="{043F6A1F-6BFF-4668-8D57-D686B984526F}">
      <dgm:prSet phldrT="[文本]" custT="1"/>
      <dgm:spPr/>
      <dgm:t>
        <a:bodyPr/>
        <a:lstStyle/>
        <a:p>
          <a:pPr algn="just">
            <a:lnSpc>
              <a:spcPct val="100000"/>
            </a:lnSpc>
            <a:spcBef>
              <a:spcPts val="0"/>
            </a:spcBef>
            <a:spcAft>
              <a:spcPts val="0"/>
            </a:spcAft>
          </a:pPr>
          <a:r>
            <a:rPr lang="zh-CN" altLang="en-US" sz="1600" dirty="0" smtClean="0"/>
            <a:t>制定组织目标要研究组织外部影响因素和内部影响因素</a:t>
          </a:r>
          <a:endParaRPr lang="zh-CN" altLang="en-US" sz="1600" dirty="0"/>
        </a:p>
      </dgm:t>
    </dgm:pt>
    <dgm:pt modelId="{17D5A2B4-991C-4A0F-86D6-B1FD781EC2D8}" type="parTrans" cxnId="{7EDDBC7D-F799-4DBC-BF1A-AD2484A302CD}">
      <dgm:prSet/>
      <dgm:spPr/>
      <dgm:t>
        <a:bodyPr/>
        <a:lstStyle/>
        <a:p>
          <a:endParaRPr lang="zh-CN" altLang="en-US"/>
        </a:p>
      </dgm:t>
    </dgm:pt>
    <dgm:pt modelId="{8E12B170-5048-427E-AB7E-9203484DE1B5}" type="sibTrans" cxnId="{7EDDBC7D-F799-4DBC-BF1A-AD2484A302CD}">
      <dgm:prSet/>
      <dgm:spPr/>
      <dgm:t>
        <a:bodyPr/>
        <a:lstStyle/>
        <a:p>
          <a:endParaRPr lang="zh-CN" altLang="en-US"/>
        </a:p>
      </dgm:t>
    </dgm:pt>
    <dgm:pt modelId="{5443900D-8CF8-4DCE-B175-4A3CE7894DBF}">
      <dgm:prSet custT="1"/>
      <dgm:spPr/>
      <dgm:t>
        <a:bodyPr/>
        <a:lstStyle/>
        <a:p>
          <a:pPr algn="just">
            <a:lnSpc>
              <a:spcPct val="100000"/>
            </a:lnSpc>
            <a:spcBef>
              <a:spcPts val="0"/>
            </a:spcBef>
            <a:spcAft>
              <a:spcPts val="0"/>
            </a:spcAft>
          </a:pPr>
          <a:r>
            <a:rPr lang="zh-CN" altLang="en-US" sz="1600" dirty="0" smtClean="0"/>
            <a:t>把总目标逐级分解落实到部门、岗位、个人编写目标管理卡</a:t>
          </a:r>
          <a:endParaRPr lang="zh-CN" altLang="en-US" sz="1600" dirty="0"/>
        </a:p>
      </dgm:t>
    </dgm:pt>
    <dgm:pt modelId="{24DEBD63-DBC8-4C38-A3D9-8058F5051E3A}" type="parTrans" cxnId="{C6A43766-75D2-451A-9308-5A51AF5FDCC7}">
      <dgm:prSet/>
      <dgm:spPr/>
      <dgm:t>
        <a:bodyPr/>
        <a:lstStyle/>
        <a:p>
          <a:endParaRPr lang="zh-CN" altLang="en-US"/>
        </a:p>
      </dgm:t>
    </dgm:pt>
    <dgm:pt modelId="{1868D432-81FB-42ED-BC53-03548CCDE249}" type="sibTrans" cxnId="{C6A43766-75D2-451A-9308-5A51AF5FDCC7}">
      <dgm:prSet/>
      <dgm:spPr/>
      <dgm:t>
        <a:bodyPr/>
        <a:lstStyle/>
        <a:p>
          <a:endParaRPr lang="zh-CN" altLang="en-US"/>
        </a:p>
      </dgm:t>
    </dgm:pt>
    <dgm:pt modelId="{6E6F6CDB-0D81-44B7-998B-C855A6DE026F}">
      <dgm:prSet custT="1"/>
      <dgm:spPr/>
      <dgm:t>
        <a:bodyPr/>
        <a:lstStyle/>
        <a:p>
          <a:pPr algn="just">
            <a:lnSpc>
              <a:spcPct val="100000"/>
            </a:lnSpc>
            <a:spcBef>
              <a:spcPts val="0"/>
            </a:spcBef>
            <a:spcAft>
              <a:spcPts val="0"/>
            </a:spcAft>
          </a:pPr>
          <a:r>
            <a:rPr lang="zh-CN" altLang="en-US" sz="1600" dirty="0" smtClean="0"/>
            <a:t>依据目标的大小、难易程度，进行授权确定奖惩标准，明确职责和奖罚条件</a:t>
          </a:r>
          <a:endParaRPr lang="zh-CN" altLang="en-US" sz="1600" dirty="0"/>
        </a:p>
      </dgm:t>
    </dgm:pt>
    <dgm:pt modelId="{159C4795-E7DA-414C-AF43-DE5AEE163B65}" type="parTrans" cxnId="{70E4C27A-FE49-4C08-9BB6-7157EDB4E68D}">
      <dgm:prSet/>
      <dgm:spPr/>
      <dgm:t>
        <a:bodyPr/>
        <a:lstStyle/>
        <a:p>
          <a:endParaRPr lang="zh-CN" altLang="en-US"/>
        </a:p>
      </dgm:t>
    </dgm:pt>
    <dgm:pt modelId="{49877E7B-635A-4687-9D9D-65F2D66C16B3}" type="sibTrans" cxnId="{70E4C27A-FE49-4C08-9BB6-7157EDB4E68D}">
      <dgm:prSet/>
      <dgm:spPr/>
      <dgm:t>
        <a:bodyPr/>
        <a:lstStyle/>
        <a:p>
          <a:endParaRPr lang="zh-CN" altLang="en-US"/>
        </a:p>
      </dgm:t>
    </dgm:pt>
    <dgm:pt modelId="{CA64CA9D-325B-46D6-B3EA-0872F270018C}" type="pres">
      <dgm:prSet presAssocID="{2BA1200B-7B6E-4E84-8C7E-2876A5788A82}" presName="Name0" presStyleCnt="0">
        <dgm:presLayoutVars>
          <dgm:dir/>
        </dgm:presLayoutVars>
      </dgm:prSet>
      <dgm:spPr/>
      <dgm:t>
        <a:bodyPr/>
        <a:lstStyle/>
        <a:p>
          <a:endParaRPr lang="zh-CN" altLang="en-US"/>
        </a:p>
      </dgm:t>
    </dgm:pt>
    <dgm:pt modelId="{8FB33849-982C-4AE5-A2A0-93132583ED8B}" type="pres">
      <dgm:prSet presAssocID="{68928631-FC23-428F-B20B-C41268D042E7}" presName="composite" presStyleCnt="0"/>
      <dgm:spPr/>
    </dgm:pt>
    <dgm:pt modelId="{8B53021F-70F4-4437-BE45-C680F402AE1A}" type="pres">
      <dgm:prSet presAssocID="{68928631-FC23-428F-B20B-C41268D042E7}" presName="Accent" presStyleLbl="alignAcc1" presStyleIdx="0" presStyleCnt="3"/>
      <dgm:spPr/>
    </dgm:pt>
    <dgm:pt modelId="{114C1938-4331-4F92-8CB3-4E7847E80049}" type="pres">
      <dgm:prSet presAssocID="{68928631-FC23-428F-B20B-C41268D042E7}" presName="Image"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Lst>
          </a:blip>
          <a:srcRect/>
          <a:stretch>
            <a:fillRect l="-47000" r="-47000"/>
          </a:stretch>
        </a:blipFill>
      </dgm:spPr>
    </dgm:pt>
    <dgm:pt modelId="{0716BB7F-7802-4ECA-ABB2-3AB5B161222A}" type="pres">
      <dgm:prSet presAssocID="{68928631-FC23-428F-B20B-C41268D042E7}" presName="Child" presStyleLbl="revTx" presStyleIdx="0" presStyleCnt="3">
        <dgm:presLayoutVars>
          <dgm:bulletEnabled val="1"/>
        </dgm:presLayoutVars>
      </dgm:prSet>
      <dgm:spPr/>
      <dgm:t>
        <a:bodyPr/>
        <a:lstStyle/>
        <a:p>
          <a:endParaRPr lang="zh-CN" altLang="en-US"/>
        </a:p>
      </dgm:t>
    </dgm:pt>
    <dgm:pt modelId="{6C0F3DD5-D689-496A-9B90-1B63139CB855}" type="pres">
      <dgm:prSet presAssocID="{68928631-FC23-428F-B20B-C41268D042E7}" presName="Parent" presStyleLbl="alignNode1" presStyleIdx="0" presStyleCnt="3">
        <dgm:presLayoutVars>
          <dgm:bulletEnabled val="1"/>
        </dgm:presLayoutVars>
      </dgm:prSet>
      <dgm:spPr/>
      <dgm:t>
        <a:bodyPr/>
        <a:lstStyle/>
        <a:p>
          <a:endParaRPr lang="zh-CN" altLang="en-US"/>
        </a:p>
      </dgm:t>
    </dgm:pt>
    <dgm:pt modelId="{EF1382C0-8C7B-4957-B5D9-6833DDC9F0AD}" type="pres">
      <dgm:prSet presAssocID="{AC69F7D1-BAD1-4E41-AA6F-CCB247324D20}" presName="sibTrans" presStyleCnt="0"/>
      <dgm:spPr/>
    </dgm:pt>
    <dgm:pt modelId="{D82A82DF-E55B-4B2D-86C8-52E783B5DA9C}" type="pres">
      <dgm:prSet presAssocID="{71E14055-76A8-4163-90CC-7BCFD25B3317}" presName="composite" presStyleCnt="0"/>
      <dgm:spPr/>
    </dgm:pt>
    <dgm:pt modelId="{6D407262-50FA-4A12-8422-47587DF74E9E}" type="pres">
      <dgm:prSet presAssocID="{71E14055-76A8-4163-90CC-7BCFD25B3317}" presName="Accent" presStyleLbl="alignAcc1" presStyleIdx="1" presStyleCnt="3"/>
      <dgm:spPr/>
    </dgm:pt>
    <dgm:pt modelId="{97879220-5020-4569-A79B-6B16C972A11F}" type="pres">
      <dgm:prSet presAssocID="{71E14055-76A8-4163-90CC-7BCFD25B3317}" presName="Image" presStyleLbl="node1" presStyleIdx="1" presStyleCnt="3"/>
      <dgm:spPr>
        <a:blipFill>
          <a:blip xmlns:r="http://schemas.openxmlformats.org/officeDocument/2006/relationships" r:embed="rId2">
            <a:extLst>
              <a:ext uri="{28A0092B-C50C-407E-A947-70E740481C1C}">
                <a14:useLocalDpi xmlns:a14="http://schemas.microsoft.com/office/drawing/2010/main" xmlns="" val="0"/>
              </a:ext>
            </a:extLst>
          </a:blip>
          <a:srcRect/>
          <a:stretch>
            <a:fillRect l="-34000" r="-34000"/>
          </a:stretch>
        </a:blipFill>
      </dgm:spPr>
    </dgm:pt>
    <dgm:pt modelId="{A3354786-6A9E-4BA6-B2AD-6F357AB45626}" type="pres">
      <dgm:prSet presAssocID="{71E14055-76A8-4163-90CC-7BCFD25B3317}" presName="Child" presStyleLbl="revTx" presStyleIdx="1" presStyleCnt="3">
        <dgm:presLayoutVars>
          <dgm:bulletEnabled val="1"/>
        </dgm:presLayoutVars>
      </dgm:prSet>
      <dgm:spPr/>
      <dgm:t>
        <a:bodyPr/>
        <a:lstStyle/>
        <a:p>
          <a:endParaRPr lang="zh-CN" altLang="en-US"/>
        </a:p>
      </dgm:t>
    </dgm:pt>
    <dgm:pt modelId="{1124FFB0-D317-499D-A565-506DB4872E92}" type="pres">
      <dgm:prSet presAssocID="{71E14055-76A8-4163-90CC-7BCFD25B3317}" presName="Parent" presStyleLbl="alignNode1" presStyleIdx="1" presStyleCnt="3">
        <dgm:presLayoutVars>
          <dgm:bulletEnabled val="1"/>
        </dgm:presLayoutVars>
      </dgm:prSet>
      <dgm:spPr/>
      <dgm:t>
        <a:bodyPr/>
        <a:lstStyle/>
        <a:p>
          <a:endParaRPr lang="zh-CN" altLang="en-US"/>
        </a:p>
      </dgm:t>
    </dgm:pt>
    <dgm:pt modelId="{F185194D-C18C-4AE1-9566-003FC048CF69}" type="pres">
      <dgm:prSet presAssocID="{08909C60-FC63-4627-964F-93012CA0023E}" presName="sibTrans" presStyleCnt="0"/>
      <dgm:spPr/>
    </dgm:pt>
    <dgm:pt modelId="{B23541C4-798C-416A-B396-F556F825FCF4}" type="pres">
      <dgm:prSet presAssocID="{FCBC5CEA-6792-42B4-ACD0-4137A934C2B6}" presName="composite" presStyleCnt="0"/>
      <dgm:spPr/>
    </dgm:pt>
    <dgm:pt modelId="{614321C6-D9B7-4F13-8E32-1DCD61D6108D}" type="pres">
      <dgm:prSet presAssocID="{FCBC5CEA-6792-42B4-ACD0-4137A934C2B6}" presName="Accent" presStyleLbl="alignAcc1" presStyleIdx="2" presStyleCnt="3"/>
      <dgm:spPr/>
    </dgm:pt>
    <dgm:pt modelId="{A6333DC5-3FF4-41A8-AE43-E20231FF5E28}" type="pres">
      <dgm:prSet presAssocID="{FCBC5CEA-6792-42B4-ACD0-4137A934C2B6}" presName="Image" presStyleLbl="node1" presStyleIdx="2" presStyleCnt="3"/>
      <dgm:spPr>
        <a:blipFill>
          <a:blip xmlns:r="http://schemas.openxmlformats.org/officeDocument/2006/relationships" r:embed="rId3">
            <a:extLst>
              <a:ext uri="{28A0092B-C50C-407E-A947-70E740481C1C}">
                <a14:useLocalDpi xmlns:a14="http://schemas.microsoft.com/office/drawing/2010/main" xmlns="" val="0"/>
              </a:ext>
            </a:extLst>
          </a:blip>
          <a:srcRect/>
          <a:stretch>
            <a:fillRect l="-10000" r="-10000"/>
          </a:stretch>
        </a:blipFill>
      </dgm:spPr>
    </dgm:pt>
    <dgm:pt modelId="{7B4F2548-8699-4C87-8F75-A642D675402D}" type="pres">
      <dgm:prSet presAssocID="{FCBC5CEA-6792-42B4-ACD0-4137A934C2B6}" presName="Child" presStyleLbl="revTx" presStyleIdx="2" presStyleCnt="3">
        <dgm:presLayoutVars>
          <dgm:bulletEnabled val="1"/>
        </dgm:presLayoutVars>
      </dgm:prSet>
      <dgm:spPr/>
      <dgm:t>
        <a:bodyPr/>
        <a:lstStyle/>
        <a:p>
          <a:endParaRPr lang="zh-CN" altLang="en-US"/>
        </a:p>
      </dgm:t>
    </dgm:pt>
    <dgm:pt modelId="{8C2020CB-36B5-438D-BA00-0B73ED209F94}" type="pres">
      <dgm:prSet presAssocID="{FCBC5CEA-6792-42B4-ACD0-4137A934C2B6}" presName="Parent" presStyleLbl="alignNode1" presStyleIdx="2" presStyleCnt="3">
        <dgm:presLayoutVars>
          <dgm:bulletEnabled val="1"/>
        </dgm:presLayoutVars>
      </dgm:prSet>
      <dgm:spPr/>
      <dgm:t>
        <a:bodyPr/>
        <a:lstStyle/>
        <a:p>
          <a:endParaRPr lang="zh-CN" altLang="en-US"/>
        </a:p>
      </dgm:t>
    </dgm:pt>
  </dgm:ptLst>
  <dgm:cxnLst>
    <dgm:cxn modelId="{CD5D72DC-2951-439C-93B6-1E3930FC13F6}" srcId="{2BA1200B-7B6E-4E84-8C7E-2876A5788A82}" destId="{FCBC5CEA-6792-42B4-ACD0-4137A934C2B6}" srcOrd="2" destOrd="0" parTransId="{B37EF4E1-4E1D-467C-93B9-4F7F904BF95E}" sibTransId="{6BF8E5BD-66E4-4414-B794-D1FC2140FC54}"/>
    <dgm:cxn modelId="{7EDDBC7D-F799-4DBC-BF1A-AD2484A302CD}" srcId="{68928631-FC23-428F-B20B-C41268D042E7}" destId="{043F6A1F-6BFF-4668-8D57-D686B984526F}" srcOrd="0" destOrd="0" parTransId="{17D5A2B4-991C-4A0F-86D6-B1FD781EC2D8}" sibTransId="{8E12B170-5048-427E-AB7E-9203484DE1B5}"/>
    <dgm:cxn modelId="{70E4C27A-FE49-4C08-9BB6-7157EDB4E68D}" srcId="{FCBC5CEA-6792-42B4-ACD0-4137A934C2B6}" destId="{6E6F6CDB-0D81-44B7-998B-C855A6DE026F}" srcOrd="0" destOrd="0" parTransId="{159C4795-E7DA-414C-AF43-DE5AEE163B65}" sibTransId="{49877E7B-635A-4687-9D9D-65F2D66C16B3}"/>
    <dgm:cxn modelId="{C6A43766-75D2-451A-9308-5A51AF5FDCC7}" srcId="{71E14055-76A8-4163-90CC-7BCFD25B3317}" destId="{5443900D-8CF8-4DCE-B175-4A3CE7894DBF}" srcOrd="0" destOrd="0" parTransId="{24DEBD63-DBC8-4C38-A3D9-8058F5051E3A}" sibTransId="{1868D432-81FB-42ED-BC53-03548CCDE249}"/>
    <dgm:cxn modelId="{0D877D8D-3BEC-4282-9E2F-7397588EBC0D}" type="presOf" srcId="{FCBC5CEA-6792-42B4-ACD0-4137A934C2B6}" destId="{8C2020CB-36B5-438D-BA00-0B73ED209F94}" srcOrd="0" destOrd="0" presId="urn:microsoft.com/office/officeart/2008/layout/TitlePictureLineup"/>
    <dgm:cxn modelId="{752DAEB7-FC6F-4237-A45A-76924B8A665C}" type="presOf" srcId="{71E14055-76A8-4163-90CC-7BCFD25B3317}" destId="{1124FFB0-D317-499D-A565-506DB4872E92}" srcOrd="0" destOrd="0" presId="urn:microsoft.com/office/officeart/2008/layout/TitlePictureLineup"/>
    <dgm:cxn modelId="{B6384886-5B68-4579-A7AE-3A3CB1F47E0B}" srcId="{2BA1200B-7B6E-4E84-8C7E-2876A5788A82}" destId="{71E14055-76A8-4163-90CC-7BCFD25B3317}" srcOrd="1" destOrd="0" parTransId="{84C19599-C4AB-4DE7-BAD0-F4CD302026A1}" sibTransId="{08909C60-FC63-4627-964F-93012CA0023E}"/>
    <dgm:cxn modelId="{CE8C5D50-F07C-44AB-8E32-F6D649B477C7}" type="presOf" srcId="{6E6F6CDB-0D81-44B7-998B-C855A6DE026F}" destId="{7B4F2548-8699-4C87-8F75-A642D675402D}" srcOrd="0" destOrd="0" presId="urn:microsoft.com/office/officeart/2008/layout/TitlePictureLineup"/>
    <dgm:cxn modelId="{8ECAD047-660F-414C-A3D5-CB1B9C65DADC}" type="presOf" srcId="{5443900D-8CF8-4DCE-B175-4A3CE7894DBF}" destId="{A3354786-6A9E-4BA6-B2AD-6F357AB45626}" srcOrd="0" destOrd="0" presId="urn:microsoft.com/office/officeart/2008/layout/TitlePictureLineup"/>
    <dgm:cxn modelId="{20A7FAA4-772F-4706-AA02-A1698DDF1DEB}" type="presOf" srcId="{2BA1200B-7B6E-4E84-8C7E-2876A5788A82}" destId="{CA64CA9D-325B-46D6-B3EA-0872F270018C}" srcOrd="0" destOrd="0" presId="urn:microsoft.com/office/officeart/2008/layout/TitlePictureLineup"/>
    <dgm:cxn modelId="{7EE672F1-6833-43A9-BCB2-61E1E5780326}" type="presOf" srcId="{68928631-FC23-428F-B20B-C41268D042E7}" destId="{6C0F3DD5-D689-496A-9B90-1B63139CB855}" srcOrd="0" destOrd="0" presId="urn:microsoft.com/office/officeart/2008/layout/TitlePictureLineup"/>
    <dgm:cxn modelId="{B0BE51D0-3267-49EF-B62D-D5AA4E338934}" srcId="{2BA1200B-7B6E-4E84-8C7E-2876A5788A82}" destId="{68928631-FC23-428F-B20B-C41268D042E7}" srcOrd="0" destOrd="0" parTransId="{0D7230A1-5581-417D-8F88-EC61B52171DB}" sibTransId="{AC69F7D1-BAD1-4E41-AA6F-CCB247324D20}"/>
    <dgm:cxn modelId="{0C8ABE0E-10A9-4F27-B782-444F9B03DED9}" type="presOf" srcId="{043F6A1F-6BFF-4668-8D57-D686B984526F}" destId="{0716BB7F-7802-4ECA-ABB2-3AB5B161222A}" srcOrd="0" destOrd="0" presId="urn:microsoft.com/office/officeart/2008/layout/TitlePictureLineup"/>
    <dgm:cxn modelId="{DFFC9287-2B0B-4CA3-BCF0-FEC590D7979C}" type="presParOf" srcId="{CA64CA9D-325B-46D6-B3EA-0872F270018C}" destId="{8FB33849-982C-4AE5-A2A0-93132583ED8B}" srcOrd="0" destOrd="0" presId="urn:microsoft.com/office/officeart/2008/layout/TitlePictureLineup"/>
    <dgm:cxn modelId="{4EEBDB4C-BD76-4731-860F-B324B845F849}" type="presParOf" srcId="{8FB33849-982C-4AE5-A2A0-93132583ED8B}" destId="{8B53021F-70F4-4437-BE45-C680F402AE1A}" srcOrd="0" destOrd="0" presId="urn:microsoft.com/office/officeart/2008/layout/TitlePictureLineup"/>
    <dgm:cxn modelId="{C3FA566F-3E90-4FFD-A708-F56A42B6AC5F}" type="presParOf" srcId="{8FB33849-982C-4AE5-A2A0-93132583ED8B}" destId="{114C1938-4331-4F92-8CB3-4E7847E80049}" srcOrd="1" destOrd="0" presId="urn:microsoft.com/office/officeart/2008/layout/TitlePictureLineup"/>
    <dgm:cxn modelId="{E3D543A8-4C11-4926-81F6-72E86B5DBA8B}" type="presParOf" srcId="{8FB33849-982C-4AE5-A2A0-93132583ED8B}" destId="{0716BB7F-7802-4ECA-ABB2-3AB5B161222A}" srcOrd="2" destOrd="0" presId="urn:microsoft.com/office/officeart/2008/layout/TitlePictureLineup"/>
    <dgm:cxn modelId="{9658B106-5A85-4878-89AC-D79BEA6984ED}" type="presParOf" srcId="{8FB33849-982C-4AE5-A2A0-93132583ED8B}" destId="{6C0F3DD5-D689-496A-9B90-1B63139CB855}" srcOrd="3" destOrd="0" presId="urn:microsoft.com/office/officeart/2008/layout/TitlePictureLineup"/>
    <dgm:cxn modelId="{65B8530A-E41A-484C-96B0-83A196AEF6B2}" type="presParOf" srcId="{CA64CA9D-325B-46D6-B3EA-0872F270018C}" destId="{EF1382C0-8C7B-4957-B5D9-6833DDC9F0AD}" srcOrd="1" destOrd="0" presId="urn:microsoft.com/office/officeart/2008/layout/TitlePictureLineup"/>
    <dgm:cxn modelId="{7198E808-8BA6-4B11-9DBD-B0EFA33CF5BF}" type="presParOf" srcId="{CA64CA9D-325B-46D6-B3EA-0872F270018C}" destId="{D82A82DF-E55B-4B2D-86C8-52E783B5DA9C}" srcOrd="2" destOrd="0" presId="urn:microsoft.com/office/officeart/2008/layout/TitlePictureLineup"/>
    <dgm:cxn modelId="{452644E2-0CDC-4133-B582-F1FD6A5D581D}" type="presParOf" srcId="{D82A82DF-E55B-4B2D-86C8-52E783B5DA9C}" destId="{6D407262-50FA-4A12-8422-47587DF74E9E}" srcOrd="0" destOrd="0" presId="urn:microsoft.com/office/officeart/2008/layout/TitlePictureLineup"/>
    <dgm:cxn modelId="{063333C8-CB9B-493F-A884-49C3A8E25265}" type="presParOf" srcId="{D82A82DF-E55B-4B2D-86C8-52E783B5DA9C}" destId="{97879220-5020-4569-A79B-6B16C972A11F}" srcOrd="1" destOrd="0" presId="urn:microsoft.com/office/officeart/2008/layout/TitlePictureLineup"/>
    <dgm:cxn modelId="{896A519C-5A39-4F2C-AF9F-950694BD3AEB}" type="presParOf" srcId="{D82A82DF-E55B-4B2D-86C8-52E783B5DA9C}" destId="{A3354786-6A9E-4BA6-B2AD-6F357AB45626}" srcOrd="2" destOrd="0" presId="urn:microsoft.com/office/officeart/2008/layout/TitlePictureLineup"/>
    <dgm:cxn modelId="{E099B50F-EB52-4577-9471-4EBA09324BAB}" type="presParOf" srcId="{D82A82DF-E55B-4B2D-86C8-52E783B5DA9C}" destId="{1124FFB0-D317-499D-A565-506DB4872E92}" srcOrd="3" destOrd="0" presId="urn:microsoft.com/office/officeart/2008/layout/TitlePictureLineup"/>
    <dgm:cxn modelId="{F146206A-3147-4634-BBD9-C7A3DB8358F4}" type="presParOf" srcId="{CA64CA9D-325B-46D6-B3EA-0872F270018C}" destId="{F185194D-C18C-4AE1-9566-003FC048CF69}" srcOrd="3" destOrd="0" presId="urn:microsoft.com/office/officeart/2008/layout/TitlePictureLineup"/>
    <dgm:cxn modelId="{22AEA228-866F-4A72-B2E3-8C8D8A80CBC5}" type="presParOf" srcId="{CA64CA9D-325B-46D6-B3EA-0872F270018C}" destId="{B23541C4-798C-416A-B396-F556F825FCF4}" srcOrd="4" destOrd="0" presId="urn:microsoft.com/office/officeart/2008/layout/TitlePictureLineup"/>
    <dgm:cxn modelId="{F3126414-F9AF-4AD5-B54A-F96B058F93E8}" type="presParOf" srcId="{B23541C4-798C-416A-B396-F556F825FCF4}" destId="{614321C6-D9B7-4F13-8E32-1DCD61D6108D}" srcOrd="0" destOrd="0" presId="urn:microsoft.com/office/officeart/2008/layout/TitlePictureLineup"/>
    <dgm:cxn modelId="{C1F095E0-C765-4504-A28F-17050183B6F2}" type="presParOf" srcId="{B23541C4-798C-416A-B396-F556F825FCF4}" destId="{A6333DC5-3FF4-41A8-AE43-E20231FF5E28}" srcOrd="1" destOrd="0" presId="urn:microsoft.com/office/officeart/2008/layout/TitlePictureLineup"/>
    <dgm:cxn modelId="{53ABD3FC-3AEC-4B8F-8FA2-4FA5FFBBCF1D}" type="presParOf" srcId="{B23541C4-798C-416A-B396-F556F825FCF4}" destId="{7B4F2548-8699-4C87-8F75-A642D675402D}" srcOrd="2" destOrd="0" presId="urn:microsoft.com/office/officeart/2008/layout/TitlePictureLineup"/>
    <dgm:cxn modelId="{A15718F5-AFC1-4611-94F7-9B2990EDF17E}" type="presParOf" srcId="{B23541C4-798C-416A-B396-F556F825FCF4}" destId="{8C2020CB-36B5-438D-BA00-0B73ED209F94}" srcOrd="3" destOrd="0" presId="urn:microsoft.com/office/officeart/2008/layout/TitlePictureLineup"/>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6B68FBE-8E56-44D8-9571-C55C7ADB7911}" type="doc">
      <dgm:prSet loTypeId="urn:microsoft.com/office/officeart/2005/8/layout/pList1#1" loCatId="picture" qsTypeId="urn:microsoft.com/office/officeart/2005/8/quickstyle/simple1" qsCatId="simple" csTypeId="urn:microsoft.com/office/officeart/2005/8/colors/accent2_1" csCatId="accent2" phldr="1"/>
      <dgm:spPr/>
      <dgm:t>
        <a:bodyPr/>
        <a:lstStyle/>
        <a:p>
          <a:endParaRPr lang="zh-CN" altLang="en-US"/>
        </a:p>
      </dgm:t>
    </dgm:pt>
    <dgm:pt modelId="{BB00A222-F256-421C-B9E7-97C6DB02DD22}">
      <dgm:prSet phldrT="[文本]"/>
      <dgm:spPr/>
      <dgm:t>
        <a:bodyPr/>
        <a:lstStyle/>
        <a:p>
          <a:pPr>
            <a:lnSpc>
              <a:spcPct val="100000"/>
            </a:lnSpc>
            <a:spcBef>
              <a:spcPts val="0"/>
            </a:spcBef>
            <a:spcAft>
              <a:spcPts val="0"/>
            </a:spcAft>
          </a:pPr>
          <a:r>
            <a:rPr lang="zh-CN" altLang="en-US" dirty="0" smtClean="0"/>
            <a:t>咨询指导</a:t>
          </a:r>
          <a:endParaRPr lang="zh-CN" altLang="en-US" dirty="0"/>
        </a:p>
      </dgm:t>
    </dgm:pt>
    <dgm:pt modelId="{F9D03E85-42A5-4031-8F7F-A0E06784FD3A}" type="parTrans" cxnId="{D806D0B2-3BD5-480E-8A58-F920B8CB2153}">
      <dgm:prSet/>
      <dgm:spPr/>
      <dgm:t>
        <a:bodyPr/>
        <a:lstStyle/>
        <a:p>
          <a:endParaRPr lang="zh-CN" altLang="en-US"/>
        </a:p>
      </dgm:t>
    </dgm:pt>
    <dgm:pt modelId="{D13DCA76-E72A-46C9-BA5D-28C21B1A8E50}" type="sibTrans" cxnId="{D806D0B2-3BD5-480E-8A58-F920B8CB2153}">
      <dgm:prSet/>
      <dgm:spPr/>
      <dgm:t>
        <a:bodyPr/>
        <a:lstStyle/>
        <a:p>
          <a:endParaRPr lang="zh-CN" altLang="en-US"/>
        </a:p>
      </dgm:t>
    </dgm:pt>
    <dgm:pt modelId="{29BD5E2B-6E6F-47D9-A8CA-D8BCAECCA976}">
      <dgm:prSet phldrT="[文本]"/>
      <dgm:spPr/>
      <dgm:t>
        <a:bodyPr/>
        <a:lstStyle/>
        <a:p>
          <a:pPr>
            <a:lnSpc>
              <a:spcPct val="100000"/>
            </a:lnSpc>
            <a:spcBef>
              <a:spcPts val="0"/>
            </a:spcBef>
            <a:spcAft>
              <a:spcPts val="0"/>
            </a:spcAft>
          </a:pPr>
          <a:r>
            <a:rPr lang="zh-CN" altLang="en-US" dirty="0" smtClean="0"/>
            <a:t>跟踪调查</a:t>
          </a:r>
          <a:endParaRPr lang="zh-CN" altLang="en-US" dirty="0"/>
        </a:p>
      </dgm:t>
    </dgm:pt>
    <dgm:pt modelId="{C7A92AB5-751B-4274-BDDA-EF5E35CB9800}" type="parTrans" cxnId="{7024F672-5BCE-4C47-A5ED-0AB612484C11}">
      <dgm:prSet/>
      <dgm:spPr/>
      <dgm:t>
        <a:bodyPr/>
        <a:lstStyle/>
        <a:p>
          <a:endParaRPr lang="zh-CN" altLang="en-US"/>
        </a:p>
      </dgm:t>
    </dgm:pt>
    <dgm:pt modelId="{900E30B6-2B28-4053-8823-1F5A62BB32A0}" type="sibTrans" cxnId="{7024F672-5BCE-4C47-A5ED-0AB612484C11}">
      <dgm:prSet/>
      <dgm:spPr/>
      <dgm:t>
        <a:bodyPr/>
        <a:lstStyle/>
        <a:p>
          <a:endParaRPr lang="zh-CN" altLang="en-US"/>
        </a:p>
      </dgm:t>
    </dgm:pt>
    <dgm:pt modelId="{2ECF9042-85E9-4F5B-9039-F2B201C2A84E}">
      <dgm:prSet phldrT="[文本]"/>
      <dgm:spPr/>
      <dgm:t>
        <a:bodyPr/>
        <a:lstStyle/>
        <a:p>
          <a:pPr>
            <a:lnSpc>
              <a:spcPct val="100000"/>
            </a:lnSpc>
            <a:spcBef>
              <a:spcPts val="0"/>
            </a:spcBef>
            <a:spcAft>
              <a:spcPts val="0"/>
            </a:spcAft>
          </a:pPr>
          <a:r>
            <a:rPr lang="zh-CN" altLang="en-US" dirty="0" smtClean="0"/>
            <a:t>调节平衡</a:t>
          </a:r>
          <a:endParaRPr lang="zh-CN" altLang="en-US" dirty="0"/>
        </a:p>
      </dgm:t>
    </dgm:pt>
    <dgm:pt modelId="{7CEE346E-EE8F-4952-94B1-42BEEDBD3E03}" type="parTrans" cxnId="{08118283-9BFA-4F90-8EDA-E829DAD03FB1}">
      <dgm:prSet/>
      <dgm:spPr/>
      <dgm:t>
        <a:bodyPr/>
        <a:lstStyle/>
        <a:p>
          <a:endParaRPr lang="zh-CN" altLang="en-US"/>
        </a:p>
      </dgm:t>
    </dgm:pt>
    <dgm:pt modelId="{47AFFC28-C1AF-4710-9CBB-04A7DD4C38A0}" type="sibTrans" cxnId="{08118283-9BFA-4F90-8EDA-E829DAD03FB1}">
      <dgm:prSet/>
      <dgm:spPr/>
      <dgm:t>
        <a:bodyPr/>
        <a:lstStyle/>
        <a:p>
          <a:endParaRPr lang="zh-CN" altLang="en-US"/>
        </a:p>
      </dgm:t>
    </dgm:pt>
    <dgm:pt modelId="{81E8BED9-D859-4CA1-9DEF-17978DC689EF}" type="pres">
      <dgm:prSet presAssocID="{66B68FBE-8E56-44D8-9571-C55C7ADB7911}" presName="Name0" presStyleCnt="0">
        <dgm:presLayoutVars>
          <dgm:dir/>
          <dgm:resizeHandles val="exact"/>
        </dgm:presLayoutVars>
      </dgm:prSet>
      <dgm:spPr/>
      <dgm:t>
        <a:bodyPr/>
        <a:lstStyle/>
        <a:p>
          <a:endParaRPr lang="zh-CN" altLang="en-US"/>
        </a:p>
      </dgm:t>
    </dgm:pt>
    <dgm:pt modelId="{078B2A36-29C0-4B6E-B562-DF074047386D}" type="pres">
      <dgm:prSet presAssocID="{BB00A222-F256-421C-B9E7-97C6DB02DD22}" presName="compNode" presStyleCnt="0"/>
      <dgm:spPr/>
    </dgm:pt>
    <dgm:pt modelId="{C0602C5D-3E99-485A-A23A-7E629D6057B3}" type="pres">
      <dgm:prSet presAssocID="{BB00A222-F256-421C-B9E7-97C6DB02DD22}" presName="pict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Lst>
          </a:blip>
          <a:srcRect/>
          <a:stretch>
            <a:fillRect l="-10000" r="-10000"/>
          </a:stretch>
        </a:blipFill>
      </dgm:spPr>
    </dgm:pt>
    <dgm:pt modelId="{21ED8310-D5A5-4876-8B76-A31EC895A5A2}" type="pres">
      <dgm:prSet presAssocID="{BB00A222-F256-421C-B9E7-97C6DB02DD22}" presName="textRect" presStyleLbl="revTx" presStyleIdx="0" presStyleCnt="3">
        <dgm:presLayoutVars>
          <dgm:bulletEnabled val="1"/>
        </dgm:presLayoutVars>
      </dgm:prSet>
      <dgm:spPr/>
      <dgm:t>
        <a:bodyPr/>
        <a:lstStyle/>
        <a:p>
          <a:endParaRPr lang="zh-CN" altLang="en-US"/>
        </a:p>
      </dgm:t>
    </dgm:pt>
    <dgm:pt modelId="{06B774AF-E87F-4C8E-A7FE-911B97721C0F}" type="pres">
      <dgm:prSet presAssocID="{D13DCA76-E72A-46C9-BA5D-28C21B1A8E50}" presName="sibTrans" presStyleLbl="sibTrans2D1" presStyleIdx="0" presStyleCnt="0"/>
      <dgm:spPr/>
      <dgm:t>
        <a:bodyPr/>
        <a:lstStyle/>
        <a:p>
          <a:endParaRPr lang="zh-CN" altLang="en-US"/>
        </a:p>
      </dgm:t>
    </dgm:pt>
    <dgm:pt modelId="{C7DB7D36-3A84-4932-B0D0-00C27AC3CAB7}" type="pres">
      <dgm:prSet presAssocID="{29BD5E2B-6E6F-47D9-A8CA-D8BCAECCA976}" presName="compNode" presStyleCnt="0"/>
      <dgm:spPr/>
    </dgm:pt>
    <dgm:pt modelId="{700D9AB5-B687-4814-8CCF-AEBD07856F5D}" type="pres">
      <dgm:prSet presAssocID="{29BD5E2B-6E6F-47D9-A8CA-D8BCAECCA976}" presName="pictRect" presStyleLbl="node1" presStyleIdx="1" presStyleCnt="3"/>
      <dgm:spPr>
        <a:blipFill>
          <a:blip xmlns:r="http://schemas.openxmlformats.org/officeDocument/2006/relationships" r:embed="rId2">
            <a:extLst>
              <a:ext uri="{28A0092B-C50C-407E-A947-70E740481C1C}">
                <a14:useLocalDpi xmlns:a14="http://schemas.microsoft.com/office/drawing/2010/main" xmlns="" val="0"/>
              </a:ext>
            </a:extLst>
          </a:blip>
          <a:srcRect/>
          <a:stretch>
            <a:fillRect t="-13000" b="-13000"/>
          </a:stretch>
        </a:blipFill>
      </dgm:spPr>
    </dgm:pt>
    <dgm:pt modelId="{0C013BC1-FF3E-405B-AFCC-4EC444F18101}" type="pres">
      <dgm:prSet presAssocID="{29BD5E2B-6E6F-47D9-A8CA-D8BCAECCA976}" presName="textRect" presStyleLbl="revTx" presStyleIdx="1" presStyleCnt="3">
        <dgm:presLayoutVars>
          <dgm:bulletEnabled val="1"/>
        </dgm:presLayoutVars>
      </dgm:prSet>
      <dgm:spPr/>
      <dgm:t>
        <a:bodyPr/>
        <a:lstStyle/>
        <a:p>
          <a:endParaRPr lang="zh-CN" altLang="en-US"/>
        </a:p>
      </dgm:t>
    </dgm:pt>
    <dgm:pt modelId="{6B80E46F-6153-4A52-BE2A-C50A8EC1C2EB}" type="pres">
      <dgm:prSet presAssocID="{900E30B6-2B28-4053-8823-1F5A62BB32A0}" presName="sibTrans" presStyleLbl="sibTrans2D1" presStyleIdx="0" presStyleCnt="0"/>
      <dgm:spPr/>
      <dgm:t>
        <a:bodyPr/>
        <a:lstStyle/>
        <a:p>
          <a:endParaRPr lang="zh-CN" altLang="en-US"/>
        </a:p>
      </dgm:t>
    </dgm:pt>
    <dgm:pt modelId="{E0A7C845-0C81-495E-B761-EA0BD060DB82}" type="pres">
      <dgm:prSet presAssocID="{2ECF9042-85E9-4F5B-9039-F2B201C2A84E}" presName="compNode" presStyleCnt="0"/>
      <dgm:spPr/>
    </dgm:pt>
    <dgm:pt modelId="{86E184FE-271B-4719-BA04-BC3FA1A076B9}" type="pres">
      <dgm:prSet presAssocID="{2ECF9042-85E9-4F5B-9039-F2B201C2A84E}" presName="pictRect" presStyleLbl="node1" presStyleIdx="2" presStyleCnt="3"/>
      <dgm:spPr>
        <a:blipFill>
          <a:blip xmlns:r="http://schemas.openxmlformats.org/officeDocument/2006/relationships" r:embed="rId3">
            <a:extLst>
              <a:ext uri="{28A0092B-C50C-407E-A947-70E740481C1C}">
                <a14:useLocalDpi xmlns:a14="http://schemas.microsoft.com/office/drawing/2010/main" xmlns="" val="0"/>
              </a:ext>
            </a:extLst>
          </a:blip>
          <a:srcRect/>
          <a:stretch>
            <a:fillRect l="-16000" r="-16000"/>
          </a:stretch>
        </a:blipFill>
      </dgm:spPr>
      <dgm:t>
        <a:bodyPr/>
        <a:lstStyle/>
        <a:p>
          <a:endParaRPr lang="zh-CN" altLang="en-US"/>
        </a:p>
      </dgm:t>
    </dgm:pt>
    <dgm:pt modelId="{193720B3-6645-4166-B078-AE64670EF411}" type="pres">
      <dgm:prSet presAssocID="{2ECF9042-85E9-4F5B-9039-F2B201C2A84E}" presName="textRect" presStyleLbl="revTx" presStyleIdx="2" presStyleCnt="3">
        <dgm:presLayoutVars>
          <dgm:bulletEnabled val="1"/>
        </dgm:presLayoutVars>
      </dgm:prSet>
      <dgm:spPr/>
      <dgm:t>
        <a:bodyPr/>
        <a:lstStyle/>
        <a:p>
          <a:endParaRPr lang="zh-CN" altLang="en-US"/>
        </a:p>
      </dgm:t>
    </dgm:pt>
  </dgm:ptLst>
  <dgm:cxnLst>
    <dgm:cxn modelId="{CB2E5C29-7735-401D-90C6-50A886D15B93}" type="presOf" srcId="{BB00A222-F256-421C-B9E7-97C6DB02DD22}" destId="{21ED8310-D5A5-4876-8B76-A31EC895A5A2}" srcOrd="0" destOrd="0" presId="urn:microsoft.com/office/officeart/2005/8/layout/pList1#1"/>
    <dgm:cxn modelId="{ACE2B7CE-1F67-4FE2-BD72-1EDFBF55854B}" type="presOf" srcId="{66B68FBE-8E56-44D8-9571-C55C7ADB7911}" destId="{81E8BED9-D859-4CA1-9DEF-17978DC689EF}" srcOrd="0" destOrd="0" presId="urn:microsoft.com/office/officeart/2005/8/layout/pList1#1"/>
    <dgm:cxn modelId="{2532AEB0-C0F4-46BC-BAA7-434C7D19A2F5}" type="presOf" srcId="{29BD5E2B-6E6F-47D9-A8CA-D8BCAECCA976}" destId="{0C013BC1-FF3E-405B-AFCC-4EC444F18101}" srcOrd="0" destOrd="0" presId="urn:microsoft.com/office/officeart/2005/8/layout/pList1#1"/>
    <dgm:cxn modelId="{7024F672-5BCE-4C47-A5ED-0AB612484C11}" srcId="{66B68FBE-8E56-44D8-9571-C55C7ADB7911}" destId="{29BD5E2B-6E6F-47D9-A8CA-D8BCAECCA976}" srcOrd="1" destOrd="0" parTransId="{C7A92AB5-751B-4274-BDDA-EF5E35CB9800}" sibTransId="{900E30B6-2B28-4053-8823-1F5A62BB32A0}"/>
    <dgm:cxn modelId="{08118283-9BFA-4F90-8EDA-E829DAD03FB1}" srcId="{66B68FBE-8E56-44D8-9571-C55C7ADB7911}" destId="{2ECF9042-85E9-4F5B-9039-F2B201C2A84E}" srcOrd="2" destOrd="0" parTransId="{7CEE346E-EE8F-4952-94B1-42BEEDBD3E03}" sibTransId="{47AFFC28-C1AF-4710-9CBB-04A7DD4C38A0}"/>
    <dgm:cxn modelId="{BB9FC956-0186-4BF4-B5A6-AE498DCE6576}" type="presOf" srcId="{D13DCA76-E72A-46C9-BA5D-28C21B1A8E50}" destId="{06B774AF-E87F-4C8E-A7FE-911B97721C0F}" srcOrd="0" destOrd="0" presId="urn:microsoft.com/office/officeart/2005/8/layout/pList1#1"/>
    <dgm:cxn modelId="{A05CE028-A795-4183-AE76-B245E5A3BEA6}" type="presOf" srcId="{2ECF9042-85E9-4F5B-9039-F2B201C2A84E}" destId="{193720B3-6645-4166-B078-AE64670EF411}" srcOrd="0" destOrd="0" presId="urn:microsoft.com/office/officeart/2005/8/layout/pList1#1"/>
    <dgm:cxn modelId="{D806D0B2-3BD5-480E-8A58-F920B8CB2153}" srcId="{66B68FBE-8E56-44D8-9571-C55C7ADB7911}" destId="{BB00A222-F256-421C-B9E7-97C6DB02DD22}" srcOrd="0" destOrd="0" parTransId="{F9D03E85-42A5-4031-8F7F-A0E06784FD3A}" sibTransId="{D13DCA76-E72A-46C9-BA5D-28C21B1A8E50}"/>
    <dgm:cxn modelId="{7E9542CF-CDD8-4E45-9BF0-BAC15BB40589}" type="presOf" srcId="{900E30B6-2B28-4053-8823-1F5A62BB32A0}" destId="{6B80E46F-6153-4A52-BE2A-C50A8EC1C2EB}" srcOrd="0" destOrd="0" presId="urn:microsoft.com/office/officeart/2005/8/layout/pList1#1"/>
    <dgm:cxn modelId="{95F45887-28BC-42DB-B447-FD8FCEA8CBD8}" type="presParOf" srcId="{81E8BED9-D859-4CA1-9DEF-17978DC689EF}" destId="{078B2A36-29C0-4B6E-B562-DF074047386D}" srcOrd="0" destOrd="0" presId="urn:microsoft.com/office/officeart/2005/8/layout/pList1#1"/>
    <dgm:cxn modelId="{E53106D6-6716-4650-9BCF-698DC5D0F8CE}" type="presParOf" srcId="{078B2A36-29C0-4B6E-B562-DF074047386D}" destId="{C0602C5D-3E99-485A-A23A-7E629D6057B3}" srcOrd="0" destOrd="0" presId="urn:microsoft.com/office/officeart/2005/8/layout/pList1#1"/>
    <dgm:cxn modelId="{6C080E32-2D00-4D44-A9BC-00BE0D21C6F1}" type="presParOf" srcId="{078B2A36-29C0-4B6E-B562-DF074047386D}" destId="{21ED8310-D5A5-4876-8B76-A31EC895A5A2}" srcOrd="1" destOrd="0" presId="urn:microsoft.com/office/officeart/2005/8/layout/pList1#1"/>
    <dgm:cxn modelId="{2BA817F2-3D84-4F50-9A50-2BB5467BFBBE}" type="presParOf" srcId="{81E8BED9-D859-4CA1-9DEF-17978DC689EF}" destId="{06B774AF-E87F-4C8E-A7FE-911B97721C0F}" srcOrd="1" destOrd="0" presId="urn:microsoft.com/office/officeart/2005/8/layout/pList1#1"/>
    <dgm:cxn modelId="{CDE2688C-DD5A-4866-AF9D-482E2405329C}" type="presParOf" srcId="{81E8BED9-D859-4CA1-9DEF-17978DC689EF}" destId="{C7DB7D36-3A84-4932-B0D0-00C27AC3CAB7}" srcOrd="2" destOrd="0" presId="urn:microsoft.com/office/officeart/2005/8/layout/pList1#1"/>
    <dgm:cxn modelId="{AF8E62A0-EE50-4062-A7FE-FA99C3A0EBFD}" type="presParOf" srcId="{C7DB7D36-3A84-4932-B0D0-00C27AC3CAB7}" destId="{700D9AB5-B687-4814-8CCF-AEBD07856F5D}" srcOrd="0" destOrd="0" presId="urn:microsoft.com/office/officeart/2005/8/layout/pList1#1"/>
    <dgm:cxn modelId="{01E03072-0E19-446C-9865-056DF960465F}" type="presParOf" srcId="{C7DB7D36-3A84-4932-B0D0-00C27AC3CAB7}" destId="{0C013BC1-FF3E-405B-AFCC-4EC444F18101}" srcOrd="1" destOrd="0" presId="urn:microsoft.com/office/officeart/2005/8/layout/pList1#1"/>
    <dgm:cxn modelId="{BC2BFF7A-67EA-4013-B7FA-E57B9F1B82BD}" type="presParOf" srcId="{81E8BED9-D859-4CA1-9DEF-17978DC689EF}" destId="{6B80E46F-6153-4A52-BE2A-C50A8EC1C2EB}" srcOrd="3" destOrd="0" presId="urn:microsoft.com/office/officeart/2005/8/layout/pList1#1"/>
    <dgm:cxn modelId="{78EA3359-75A9-479E-9E84-7ED96647DCDC}" type="presParOf" srcId="{81E8BED9-D859-4CA1-9DEF-17978DC689EF}" destId="{E0A7C845-0C81-495E-B761-EA0BD060DB82}" srcOrd="4" destOrd="0" presId="urn:microsoft.com/office/officeart/2005/8/layout/pList1#1"/>
    <dgm:cxn modelId="{EFDD7B03-8FB4-4CE0-A1B2-0EAFB9E26041}" type="presParOf" srcId="{E0A7C845-0C81-495E-B761-EA0BD060DB82}" destId="{86E184FE-271B-4719-BA04-BC3FA1A076B9}" srcOrd="0" destOrd="0" presId="urn:microsoft.com/office/officeart/2005/8/layout/pList1#1"/>
    <dgm:cxn modelId="{1415ED26-390B-4085-8BE8-F06D86C659ED}" type="presParOf" srcId="{E0A7C845-0C81-495E-B761-EA0BD060DB82}" destId="{193720B3-6645-4166-B078-AE64670EF411}" srcOrd="1" destOrd="0" presId="urn:microsoft.com/office/officeart/2005/8/layout/pList1#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5296C9B-B2B7-4171-ADCF-652A82026BA9}" type="doc">
      <dgm:prSet loTypeId="urn:microsoft.com/office/officeart/2005/8/layout/arrow2" loCatId="process" qsTypeId="urn:microsoft.com/office/officeart/2005/8/quickstyle/3d7" qsCatId="3D" csTypeId="urn:microsoft.com/office/officeart/2005/8/colors/colorful2" csCatId="colorful" phldr="1"/>
      <dgm:spPr/>
    </dgm:pt>
    <dgm:pt modelId="{CDA97F53-54FB-4279-B330-43702252132E}">
      <dgm:prSet phldrT="[文本]" custT="1"/>
      <dgm:spPr/>
      <dgm:t>
        <a:bodyPr/>
        <a:lstStyle/>
        <a:p>
          <a:pPr>
            <a:lnSpc>
              <a:spcPct val="100000"/>
            </a:lnSpc>
            <a:spcBef>
              <a:spcPts val="0"/>
            </a:spcBef>
            <a:spcAft>
              <a:spcPts val="0"/>
            </a:spcAft>
          </a:pPr>
          <a:r>
            <a:rPr lang="zh-CN" altLang="en-US" sz="2000" dirty="0" smtClean="0"/>
            <a:t>评价</a:t>
          </a:r>
          <a:endParaRPr lang="en-US" altLang="zh-CN" sz="2000" dirty="0" smtClean="0"/>
        </a:p>
        <a:p>
          <a:pPr>
            <a:lnSpc>
              <a:spcPct val="100000"/>
            </a:lnSpc>
            <a:spcBef>
              <a:spcPts val="0"/>
            </a:spcBef>
            <a:spcAft>
              <a:spcPts val="0"/>
            </a:spcAft>
          </a:pPr>
          <a:r>
            <a:rPr lang="zh-CN" altLang="en-US" sz="2000" dirty="0" smtClean="0"/>
            <a:t>工作</a:t>
          </a:r>
          <a:endParaRPr lang="zh-CN" altLang="en-US" sz="2000" dirty="0"/>
        </a:p>
      </dgm:t>
    </dgm:pt>
    <dgm:pt modelId="{12130644-907B-44E9-8ACA-FDB1928A5F89}" type="parTrans" cxnId="{212EC449-451A-4530-962D-FA9742B7B979}">
      <dgm:prSet/>
      <dgm:spPr/>
      <dgm:t>
        <a:bodyPr/>
        <a:lstStyle/>
        <a:p>
          <a:endParaRPr lang="zh-CN" altLang="en-US"/>
        </a:p>
      </dgm:t>
    </dgm:pt>
    <dgm:pt modelId="{A926F685-9CDC-44E2-8745-787C56E8148C}" type="sibTrans" cxnId="{212EC449-451A-4530-962D-FA9742B7B979}">
      <dgm:prSet/>
      <dgm:spPr/>
      <dgm:t>
        <a:bodyPr/>
        <a:lstStyle/>
        <a:p>
          <a:endParaRPr lang="zh-CN" altLang="en-US"/>
        </a:p>
      </dgm:t>
    </dgm:pt>
    <dgm:pt modelId="{8F5DF70A-7F54-4F52-9BE1-230D46BDF868}">
      <dgm:prSet phldrT="[文本]" custT="1"/>
      <dgm:spPr/>
      <dgm:t>
        <a:bodyPr/>
        <a:lstStyle/>
        <a:p>
          <a:pPr>
            <a:lnSpc>
              <a:spcPct val="100000"/>
            </a:lnSpc>
            <a:spcBef>
              <a:spcPts val="0"/>
            </a:spcBef>
            <a:spcAft>
              <a:spcPts val="0"/>
            </a:spcAft>
          </a:pPr>
          <a:r>
            <a:rPr lang="zh-CN" altLang="en-US" sz="2000" dirty="0" smtClean="0"/>
            <a:t>实施</a:t>
          </a:r>
          <a:endParaRPr lang="en-US" altLang="zh-CN" sz="2000" dirty="0" smtClean="0"/>
        </a:p>
        <a:p>
          <a:pPr>
            <a:lnSpc>
              <a:spcPct val="100000"/>
            </a:lnSpc>
            <a:spcBef>
              <a:spcPts val="0"/>
            </a:spcBef>
            <a:spcAft>
              <a:spcPts val="0"/>
            </a:spcAft>
          </a:pPr>
          <a:r>
            <a:rPr lang="zh-CN" altLang="en-US" sz="2000" dirty="0" smtClean="0"/>
            <a:t>奖惩</a:t>
          </a:r>
          <a:endParaRPr lang="zh-CN" altLang="en-US" sz="2000" dirty="0"/>
        </a:p>
      </dgm:t>
    </dgm:pt>
    <dgm:pt modelId="{35C618D8-D177-4D61-8A30-F95CA8AE0382}" type="parTrans" cxnId="{BC8CADBE-3960-44F8-89A6-35D8695A4E08}">
      <dgm:prSet/>
      <dgm:spPr/>
      <dgm:t>
        <a:bodyPr/>
        <a:lstStyle/>
        <a:p>
          <a:endParaRPr lang="zh-CN" altLang="en-US"/>
        </a:p>
      </dgm:t>
    </dgm:pt>
    <dgm:pt modelId="{2686AE01-7389-47C5-A825-484D54F86F6C}" type="sibTrans" cxnId="{BC8CADBE-3960-44F8-89A6-35D8695A4E08}">
      <dgm:prSet/>
      <dgm:spPr/>
      <dgm:t>
        <a:bodyPr/>
        <a:lstStyle/>
        <a:p>
          <a:endParaRPr lang="zh-CN" altLang="en-US"/>
        </a:p>
      </dgm:t>
    </dgm:pt>
    <dgm:pt modelId="{F9AE911C-22D9-489B-813C-9754B83593B4}">
      <dgm:prSet phldrT="[文本]" custT="1"/>
      <dgm:spPr/>
      <dgm:t>
        <a:bodyPr/>
        <a:lstStyle/>
        <a:p>
          <a:pPr>
            <a:lnSpc>
              <a:spcPct val="100000"/>
            </a:lnSpc>
            <a:spcBef>
              <a:spcPts val="0"/>
            </a:spcBef>
            <a:spcAft>
              <a:spcPts val="0"/>
            </a:spcAft>
          </a:pPr>
          <a:r>
            <a:rPr lang="zh-CN" altLang="en-US" sz="2000" dirty="0" smtClean="0"/>
            <a:t>总结</a:t>
          </a:r>
          <a:endParaRPr lang="en-US" altLang="zh-CN" sz="2000" dirty="0" smtClean="0"/>
        </a:p>
        <a:p>
          <a:pPr>
            <a:lnSpc>
              <a:spcPct val="100000"/>
            </a:lnSpc>
            <a:spcBef>
              <a:spcPts val="0"/>
            </a:spcBef>
            <a:spcAft>
              <a:spcPts val="0"/>
            </a:spcAft>
          </a:pPr>
          <a:r>
            <a:rPr lang="zh-CN" altLang="en-US" sz="2000" dirty="0" smtClean="0"/>
            <a:t>经验</a:t>
          </a:r>
          <a:endParaRPr lang="zh-CN" altLang="en-US" sz="2000" dirty="0"/>
        </a:p>
      </dgm:t>
    </dgm:pt>
    <dgm:pt modelId="{1398DDD7-CF1A-45A3-B64D-DDC2E68B7BAE}" type="parTrans" cxnId="{3906FD5C-3526-43C4-8871-AC8D732AF995}">
      <dgm:prSet/>
      <dgm:spPr/>
      <dgm:t>
        <a:bodyPr/>
        <a:lstStyle/>
        <a:p>
          <a:endParaRPr lang="zh-CN" altLang="en-US"/>
        </a:p>
      </dgm:t>
    </dgm:pt>
    <dgm:pt modelId="{9ED8A207-C811-412F-8110-DAFAE771C1A0}" type="sibTrans" cxnId="{3906FD5C-3526-43C4-8871-AC8D732AF995}">
      <dgm:prSet/>
      <dgm:spPr/>
      <dgm:t>
        <a:bodyPr/>
        <a:lstStyle/>
        <a:p>
          <a:endParaRPr lang="zh-CN" altLang="en-US"/>
        </a:p>
      </dgm:t>
    </dgm:pt>
    <dgm:pt modelId="{5BE26088-037E-4433-B465-F6AC3AA89F26}" type="pres">
      <dgm:prSet presAssocID="{D5296C9B-B2B7-4171-ADCF-652A82026BA9}" presName="arrowDiagram" presStyleCnt="0">
        <dgm:presLayoutVars>
          <dgm:chMax val="5"/>
          <dgm:dir/>
          <dgm:resizeHandles val="exact"/>
        </dgm:presLayoutVars>
      </dgm:prSet>
      <dgm:spPr/>
    </dgm:pt>
    <dgm:pt modelId="{D5E8DB97-6081-4DFA-8FCE-355370C86BB5}" type="pres">
      <dgm:prSet presAssocID="{D5296C9B-B2B7-4171-ADCF-652A82026BA9}" presName="arrow" presStyleLbl="bgShp" presStyleIdx="0" presStyleCnt="1"/>
      <dgm:spPr/>
    </dgm:pt>
    <dgm:pt modelId="{0A910207-3127-4709-8008-B1CCF3BAF524}" type="pres">
      <dgm:prSet presAssocID="{D5296C9B-B2B7-4171-ADCF-652A82026BA9}" presName="arrowDiagram3" presStyleCnt="0"/>
      <dgm:spPr/>
    </dgm:pt>
    <dgm:pt modelId="{D2417BF2-B198-4718-86CD-765424354D8D}" type="pres">
      <dgm:prSet presAssocID="{CDA97F53-54FB-4279-B330-43702252132E}" presName="bullet3a" presStyleLbl="node1" presStyleIdx="0" presStyleCnt="3"/>
      <dgm:spPr/>
    </dgm:pt>
    <dgm:pt modelId="{3DBFB433-40F5-4645-9DAB-AB2B8BB58B57}" type="pres">
      <dgm:prSet presAssocID="{CDA97F53-54FB-4279-B330-43702252132E}" presName="textBox3a" presStyleLbl="revTx" presStyleIdx="0" presStyleCnt="3">
        <dgm:presLayoutVars>
          <dgm:bulletEnabled val="1"/>
        </dgm:presLayoutVars>
      </dgm:prSet>
      <dgm:spPr/>
      <dgm:t>
        <a:bodyPr/>
        <a:lstStyle/>
        <a:p>
          <a:endParaRPr lang="zh-CN" altLang="en-US"/>
        </a:p>
      </dgm:t>
    </dgm:pt>
    <dgm:pt modelId="{5DA6413E-5AE8-427F-BE69-8119D96EF2B3}" type="pres">
      <dgm:prSet presAssocID="{8F5DF70A-7F54-4F52-9BE1-230D46BDF868}" presName="bullet3b" presStyleLbl="node1" presStyleIdx="1" presStyleCnt="3"/>
      <dgm:spPr/>
    </dgm:pt>
    <dgm:pt modelId="{474505F9-AA17-47ED-8778-21D4D96CA2CC}" type="pres">
      <dgm:prSet presAssocID="{8F5DF70A-7F54-4F52-9BE1-230D46BDF868}" presName="textBox3b" presStyleLbl="revTx" presStyleIdx="1" presStyleCnt="3">
        <dgm:presLayoutVars>
          <dgm:bulletEnabled val="1"/>
        </dgm:presLayoutVars>
      </dgm:prSet>
      <dgm:spPr/>
      <dgm:t>
        <a:bodyPr/>
        <a:lstStyle/>
        <a:p>
          <a:endParaRPr lang="zh-CN" altLang="en-US"/>
        </a:p>
      </dgm:t>
    </dgm:pt>
    <dgm:pt modelId="{1B7D5E2C-8C5B-47E7-A84E-DEED01F1C192}" type="pres">
      <dgm:prSet presAssocID="{F9AE911C-22D9-489B-813C-9754B83593B4}" presName="bullet3c" presStyleLbl="node1" presStyleIdx="2" presStyleCnt="3"/>
      <dgm:spPr/>
    </dgm:pt>
    <dgm:pt modelId="{C79FCCBF-7BD3-4A1A-B81E-2DCB33322DA9}" type="pres">
      <dgm:prSet presAssocID="{F9AE911C-22D9-489B-813C-9754B83593B4}" presName="textBox3c" presStyleLbl="revTx" presStyleIdx="2" presStyleCnt="3">
        <dgm:presLayoutVars>
          <dgm:bulletEnabled val="1"/>
        </dgm:presLayoutVars>
      </dgm:prSet>
      <dgm:spPr/>
      <dgm:t>
        <a:bodyPr/>
        <a:lstStyle/>
        <a:p>
          <a:endParaRPr lang="zh-CN" altLang="en-US"/>
        </a:p>
      </dgm:t>
    </dgm:pt>
  </dgm:ptLst>
  <dgm:cxnLst>
    <dgm:cxn modelId="{679830AC-F349-4DB9-AEFB-51F1111DAEAB}" type="presOf" srcId="{F9AE911C-22D9-489B-813C-9754B83593B4}" destId="{C79FCCBF-7BD3-4A1A-B81E-2DCB33322DA9}" srcOrd="0" destOrd="0" presId="urn:microsoft.com/office/officeart/2005/8/layout/arrow2"/>
    <dgm:cxn modelId="{3906FD5C-3526-43C4-8871-AC8D732AF995}" srcId="{D5296C9B-B2B7-4171-ADCF-652A82026BA9}" destId="{F9AE911C-22D9-489B-813C-9754B83593B4}" srcOrd="2" destOrd="0" parTransId="{1398DDD7-CF1A-45A3-B64D-DDC2E68B7BAE}" sibTransId="{9ED8A207-C811-412F-8110-DAFAE771C1A0}"/>
    <dgm:cxn modelId="{BC8CADBE-3960-44F8-89A6-35D8695A4E08}" srcId="{D5296C9B-B2B7-4171-ADCF-652A82026BA9}" destId="{8F5DF70A-7F54-4F52-9BE1-230D46BDF868}" srcOrd="1" destOrd="0" parTransId="{35C618D8-D177-4D61-8A30-F95CA8AE0382}" sibTransId="{2686AE01-7389-47C5-A825-484D54F86F6C}"/>
    <dgm:cxn modelId="{212EC449-451A-4530-962D-FA9742B7B979}" srcId="{D5296C9B-B2B7-4171-ADCF-652A82026BA9}" destId="{CDA97F53-54FB-4279-B330-43702252132E}" srcOrd="0" destOrd="0" parTransId="{12130644-907B-44E9-8ACA-FDB1928A5F89}" sibTransId="{A926F685-9CDC-44E2-8745-787C56E8148C}"/>
    <dgm:cxn modelId="{24BE7879-17A4-4AE0-872C-DA224AA3FCFA}" type="presOf" srcId="{8F5DF70A-7F54-4F52-9BE1-230D46BDF868}" destId="{474505F9-AA17-47ED-8778-21D4D96CA2CC}" srcOrd="0" destOrd="0" presId="urn:microsoft.com/office/officeart/2005/8/layout/arrow2"/>
    <dgm:cxn modelId="{1DE1BFC7-85C8-4A8F-A0E2-16992BD8B2C2}" type="presOf" srcId="{CDA97F53-54FB-4279-B330-43702252132E}" destId="{3DBFB433-40F5-4645-9DAB-AB2B8BB58B57}" srcOrd="0" destOrd="0" presId="urn:microsoft.com/office/officeart/2005/8/layout/arrow2"/>
    <dgm:cxn modelId="{32C605BA-5D08-4F7E-BFB2-3F78D20DD1D1}" type="presOf" srcId="{D5296C9B-B2B7-4171-ADCF-652A82026BA9}" destId="{5BE26088-037E-4433-B465-F6AC3AA89F26}" srcOrd="0" destOrd="0" presId="urn:microsoft.com/office/officeart/2005/8/layout/arrow2"/>
    <dgm:cxn modelId="{F79659C7-8B0D-4714-A275-3804D81F1094}" type="presParOf" srcId="{5BE26088-037E-4433-B465-F6AC3AA89F26}" destId="{D5E8DB97-6081-4DFA-8FCE-355370C86BB5}" srcOrd="0" destOrd="0" presId="urn:microsoft.com/office/officeart/2005/8/layout/arrow2"/>
    <dgm:cxn modelId="{4F8EA099-6F94-46F8-B9A1-A79F91A11538}" type="presParOf" srcId="{5BE26088-037E-4433-B465-F6AC3AA89F26}" destId="{0A910207-3127-4709-8008-B1CCF3BAF524}" srcOrd="1" destOrd="0" presId="urn:microsoft.com/office/officeart/2005/8/layout/arrow2"/>
    <dgm:cxn modelId="{BF518437-16B5-4FD7-BEAD-B5DD2F6CBC04}" type="presParOf" srcId="{0A910207-3127-4709-8008-B1CCF3BAF524}" destId="{D2417BF2-B198-4718-86CD-765424354D8D}" srcOrd="0" destOrd="0" presId="urn:microsoft.com/office/officeart/2005/8/layout/arrow2"/>
    <dgm:cxn modelId="{030C9C6A-5113-4F37-97B9-F23F7A57195D}" type="presParOf" srcId="{0A910207-3127-4709-8008-B1CCF3BAF524}" destId="{3DBFB433-40F5-4645-9DAB-AB2B8BB58B57}" srcOrd="1" destOrd="0" presId="urn:microsoft.com/office/officeart/2005/8/layout/arrow2"/>
    <dgm:cxn modelId="{BA86ABBA-EE66-41E8-99B0-13ADBE11DC53}" type="presParOf" srcId="{0A910207-3127-4709-8008-B1CCF3BAF524}" destId="{5DA6413E-5AE8-427F-BE69-8119D96EF2B3}" srcOrd="2" destOrd="0" presId="urn:microsoft.com/office/officeart/2005/8/layout/arrow2"/>
    <dgm:cxn modelId="{36EBB8E5-E86B-436A-85BD-1E28569E6645}" type="presParOf" srcId="{0A910207-3127-4709-8008-B1CCF3BAF524}" destId="{474505F9-AA17-47ED-8778-21D4D96CA2CC}" srcOrd="3" destOrd="0" presId="urn:microsoft.com/office/officeart/2005/8/layout/arrow2"/>
    <dgm:cxn modelId="{691C3C7D-19D5-4792-8E19-D5F5449991AB}" type="presParOf" srcId="{0A910207-3127-4709-8008-B1CCF3BAF524}" destId="{1B7D5E2C-8C5B-47E7-A84E-DEED01F1C192}" srcOrd="4" destOrd="0" presId="urn:microsoft.com/office/officeart/2005/8/layout/arrow2"/>
    <dgm:cxn modelId="{C9002CE4-294B-4E48-8B13-96D25709763A}" type="presParOf" srcId="{0A910207-3127-4709-8008-B1CCF3BAF524}" destId="{C79FCCBF-7BD3-4A1A-B81E-2DCB33322DA9}" srcOrd="5" destOrd="0" presId="urn:microsoft.com/office/officeart/2005/8/layout/arrow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7A755FC-AB28-425E-9E33-29203E010B6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739944BB-251D-42C2-83E3-6B11D0DAE54A}">
      <dgm:prSet phldrT="[文本]"/>
      <dgm:spPr/>
      <dgm:t>
        <a:bodyPr/>
        <a:lstStyle/>
        <a:p>
          <a:pPr>
            <a:lnSpc>
              <a:spcPct val="100000"/>
            </a:lnSpc>
            <a:spcBef>
              <a:spcPts val="0"/>
            </a:spcBef>
            <a:spcAft>
              <a:spcPts val="0"/>
            </a:spcAft>
          </a:pPr>
          <a:r>
            <a:rPr lang="zh-CN" altLang="en-US" dirty="0" smtClean="0"/>
            <a:t>使员工知道他们所期望的结果</a:t>
          </a:r>
          <a:endParaRPr lang="zh-CN" altLang="en-US" dirty="0"/>
        </a:p>
      </dgm:t>
    </dgm:pt>
    <dgm:pt modelId="{CA8CCA93-6439-47CD-B8A7-7643629C59AC}" type="parTrans" cxnId="{4BA37182-CA2B-4E7D-89F1-B4FA82763309}">
      <dgm:prSet/>
      <dgm:spPr/>
      <dgm:t>
        <a:bodyPr/>
        <a:lstStyle/>
        <a:p>
          <a:endParaRPr lang="zh-CN" altLang="en-US"/>
        </a:p>
      </dgm:t>
    </dgm:pt>
    <dgm:pt modelId="{4BD2289E-97AA-4082-928F-36BB8B555937}" type="sibTrans" cxnId="{4BA37182-CA2B-4E7D-89F1-B4FA82763309}">
      <dgm:prSet/>
      <dgm:spPr/>
      <dgm:t>
        <a:bodyPr/>
        <a:lstStyle/>
        <a:p>
          <a:endParaRPr lang="zh-CN" altLang="en-US"/>
        </a:p>
      </dgm:t>
    </dgm:pt>
    <dgm:pt modelId="{BBBC02EE-4083-4432-A2F7-9D5211D67F98}">
      <dgm:prSet/>
      <dgm:spPr/>
      <dgm:t>
        <a:bodyPr/>
        <a:lstStyle/>
        <a:p>
          <a:pPr>
            <a:lnSpc>
              <a:spcPct val="100000"/>
            </a:lnSpc>
            <a:spcBef>
              <a:spcPts val="0"/>
            </a:spcBef>
            <a:spcAft>
              <a:spcPts val="0"/>
            </a:spcAft>
          </a:pPr>
          <a:r>
            <a:rPr lang="zh-CN" altLang="en-US" dirty="0" smtClean="0"/>
            <a:t>通过使管理人员制定目标及其完成目标的时间帮助计划工作的开展</a:t>
          </a:r>
          <a:endParaRPr lang="zh-CN" altLang="en-US" dirty="0"/>
        </a:p>
      </dgm:t>
    </dgm:pt>
    <dgm:pt modelId="{12668E5B-B8EC-4AB4-9354-D0BD2DB0EFA5}" type="parTrans" cxnId="{8FAB867F-932F-447D-BD8F-7DF084EAE445}">
      <dgm:prSet/>
      <dgm:spPr/>
      <dgm:t>
        <a:bodyPr/>
        <a:lstStyle/>
        <a:p>
          <a:endParaRPr lang="zh-CN" altLang="en-US"/>
        </a:p>
      </dgm:t>
    </dgm:pt>
    <dgm:pt modelId="{EBC11563-ECBE-4EC3-B35A-50994EE7C1E8}" type="sibTrans" cxnId="{8FAB867F-932F-447D-BD8F-7DF084EAE445}">
      <dgm:prSet/>
      <dgm:spPr/>
      <dgm:t>
        <a:bodyPr/>
        <a:lstStyle/>
        <a:p>
          <a:endParaRPr lang="zh-CN" altLang="en-US"/>
        </a:p>
      </dgm:t>
    </dgm:pt>
    <dgm:pt modelId="{AF7D486E-230D-4818-AA1E-951354DAF66D}">
      <dgm:prSet/>
      <dgm:spPr/>
      <dgm:t>
        <a:bodyPr/>
        <a:lstStyle/>
        <a:p>
          <a:pPr>
            <a:lnSpc>
              <a:spcPct val="100000"/>
            </a:lnSpc>
            <a:spcBef>
              <a:spcPts val="0"/>
            </a:spcBef>
            <a:spcAft>
              <a:spcPts val="0"/>
            </a:spcAft>
          </a:pPr>
          <a:r>
            <a:rPr lang="zh-CN" altLang="en-US" dirty="0" smtClean="0"/>
            <a:t>改善了上下级的沟通</a:t>
          </a:r>
          <a:endParaRPr lang="zh-CN" altLang="en-US" dirty="0"/>
        </a:p>
      </dgm:t>
    </dgm:pt>
    <dgm:pt modelId="{E62C1B90-D64B-4AC2-9FE5-9384C07D3DC1}" type="parTrans" cxnId="{45D5ED72-C498-47B0-8416-9BA9E129183F}">
      <dgm:prSet/>
      <dgm:spPr/>
      <dgm:t>
        <a:bodyPr/>
        <a:lstStyle/>
        <a:p>
          <a:endParaRPr lang="zh-CN" altLang="en-US"/>
        </a:p>
      </dgm:t>
    </dgm:pt>
    <dgm:pt modelId="{C250081C-CFBD-4856-A04B-275DE98EF1C3}" type="sibTrans" cxnId="{45D5ED72-C498-47B0-8416-9BA9E129183F}">
      <dgm:prSet/>
      <dgm:spPr/>
      <dgm:t>
        <a:bodyPr/>
        <a:lstStyle/>
        <a:p>
          <a:endParaRPr lang="zh-CN" altLang="en-US"/>
        </a:p>
      </dgm:t>
    </dgm:pt>
    <dgm:pt modelId="{8D4E7DAD-28C5-466B-8AC5-93F34D220F8A}">
      <dgm:prSet/>
      <dgm:spPr/>
      <dgm:t>
        <a:bodyPr/>
        <a:lstStyle/>
        <a:p>
          <a:pPr>
            <a:lnSpc>
              <a:spcPct val="100000"/>
            </a:lnSpc>
            <a:spcBef>
              <a:spcPts val="0"/>
            </a:spcBef>
            <a:spcAft>
              <a:spcPts val="0"/>
            </a:spcAft>
          </a:pPr>
          <a:r>
            <a:rPr lang="zh-CN" altLang="en-US" dirty="0" smtClean="0"/>
            <a:t>使员工更加清楚地明白组织的目标</a:t>
          </a:r>
          <a:endParaRPr lang="zh-CN" altLang="en-US" dirty="0"/>
        </a:p>
      </dgm:t>
    </dgm:pt>
    <dgm:pt modelId="{132BB7C4-C26D-4DFD-972A-183432C5955A}" type="parTrans" cxnId="{3D0238E8-F325-42D8-8F97-786917934FA7}">
      <dgm:prSet/>
      <dgm:spPr/>
      <dgm:t>
        <a:bodyPr/>
        <a:lstStyle/>
        <a:p>
          <a:endParaRPr lang="zh-CN" altLang="en-US"/>
        </a:p>
      </dgm:t>
    </dgm:pt>
    <dgm:pt modelId="{A9518B4F-9F58-42C2-80C2-522E68C98F4F}" type="sibTrans" cxnId="{3D0238E8-F325-42D8-8F97-786917934FA7}">
      <dgm:prSet/>
      <dgm:spPr/>
      <dgm:t>
        <a:bodyPr/>
        <a:lstStyle/>
        <a:p>
          <a:endParaRPr lang="zh-CN" altLang="en-US"/>
        </a:p>
      </dgm:t>
    </dgm:pt>
    <dgm:pt modelId="{503D89A7-443D-4935-A4DF-D664818EBC83}">
      <dgm:prSet/>
      <dgm:spPr/>
      <dgm:t>
        <a:bodyPr/>
        <a:lstStyle/>
        <a:p>
          <a:pPr>
            <a:lnSpc>
              <a:spcPct val="100000"/>
            </a:lnSpc>
            <a:spcBef>
              <a:spcPts val="0"/>
            </a:spcBef>
            <a:spcAft>
              <a:spcPts val="0"/>
            </a:spcAft>
          </a:pPr>
          <a:r>
            <a:rPr lang="zh-CN" altLang="en-US" dirty="0" smtClean="0"/>
            <a:t>通过注意对具体业绩的评价，使评价过程更为公正合理</a:t>
          </a:r>
          <a:endParaRPr lang="zh-CN" altLang="en-US" dirty="0"/>
        </a:p>
      </dgm:t>
    </dgm:pt>
    <dgm:pt modelId="{F00BC488-3101-4395-B312-5681AF75B457}" type="parTrans" cxnId="{966F3C54-CA63-4BB4-B85D-BD15852673FF}">
      <dgm:prSet/>
      <dgm:spPr/>
      <dgm:t>
        <a:bodyPr/>
        <a:lstStyle/>
        <a:p>
          <a:endParaRPr lang="zh-CN" altLang="en-US"/>
        </a:p>
      </dgm:t>
    </dgm:pt>
    <dgm:pt modelId="{201457FD-D72C-4E16-AAD5-49DA9821DFF5}" type="sibTrans" cxnId="{966F3C54-CA63-4BB4-B85D-BD15852673FF}">
      <dgm:prSet/>
      <dgm:spPr/>
      <dgm:t>
        <a:bodyPr/>
        <a:lstStyle/>
        <a:p>
          <a:endParaRPr lang="zh-CN" altLang="en-US"/>
        </a:p>
      </dgm:t>
    </dgm:pt>
    <dgm:pt modelId="{96D6BA3C-EEAC-4837-9D77-79B13B92006E}">
      <dgm:prSet/>
      <dgm:spPr/>
      <dgm:t>
        <a:bodyPr/>
        <a:lstStyle/>
        <a:p>
          <a:pPr>
            <a:lnSpc>
              <a:spcPct val="100000"/>
            </a:lnSpc>
            <a:spcBef>
              <a:spcPts val="0"/>
            </a:spcBef>
            <a:spcAft>
              <a:spcPts val="0"/>
            </a:spcAft>
          </a:pPr>
          <a:r>
            <a:rPr lang="zh-CN" altLang="en-US" smtClean="0"/>
            <a:t>使员工了解到他们的工作完成状况，直接关系到组织目标的实现。</a:t>
          </a:r>
          <a:endParaRPr lang="zh-CN" altLang="en-US" dirty="0"/>
        </a:p>
      </dgm:t>
    </dgm:pt>
    <dgm:pt modelId="{0F293EFB-8A72-4C50-8C8A-7D7463190DD4}" type="parTrans" cxnId="{7AA21F07-B101-4438-9F4C-F7F9CEA34572}">
      <dgm:prSet/>
      <dgm:spPr/>
      <dgm:t>
        <a:bodyPr/>
        <a:lstStyle/>
        <a:p>
          <a:endParaRPr lang="zh-CN" altLang="en-US"/>
        </a:p>
      </dgm:t>
    </dgm:pt>
    <dgm:pt modelId="{9DEB9F33-B4EC-4167-BEA4-515A50225DE1}" type="sibTrans" cxnId="{7AA21F07-B101-4438-9F4C-F7F9CEA34572}">
      <dgm:prSet/>
      <dgm:spPr/>
      <dgm:t>
        <a:bodyPr/>
        <a:lstStyle/>
        <a:p>
          <a:endParaRPr lang="zh-CN" altLang="en-US"/>
        </a:p>
      </dgm:t>
    </dgm:pt>
    <dgm:pt modelId="{B242FE86-BA7D-4088-9795-8E10A71F9F76}" type="pres">
      <dgm:prSet presAssocID="{D7A755FC-AB28-425E-9E33-29203E010B65}" presName="linear" presStyleCnt="0">
        <dgm:presLayoutVars>
          <dgm:animLvl val="lvl"/>
          <dgm:resizeHandles val="exact"/>
        </dgm:presLayoutVars>
      </dgm:prSet>
      <dgm:spPr/>
      <dgm:t>
        <a:bodyPr/>
        <a:lstStyle/>
        <a:p>
          <a:endParaRPr lang="zh-CN" altLang="en-US"/>
        </a:p>
      </dgm:t>
    </dgm:pt>
    <dgm:pt modelId="{80CFDA45-05BF-44B6-97F4-8B0383644BFF}" type="pres">
      <dgm:prSet presAssocID="{739944BB-251D-42C2-83E3-6B11D0DAE54A}" presName="parentText" presStyleLbl="node1" presStyleIdx="0" presStyleCnt="6">
        <dgm:presLayoutVars>
          <dgm:chMax val="0"/>
          <dgm:bulletEnabled val="1"/>
        </dgm:presLayoutVars>
      </dgm:prSet>
      <dgm:spPr/>
      <dgm:t>
        <a:bodyPr/>
        <a:lstStyle/>
        <a:p>
          <a:endParaRPr lang="zh-CN" altLang="en-US"/>
        </a:p>
      </dgm:t>
    </dgm:pt>
    <dgm:pt modelId="{31DE8CB8-3D22-45D9-B9DA-76165D45DB52}" type="pres">
      <dgm:prSet presAssocID="{4BD2289E-97AA-4082-928F-36BB8B555937}" presName="spacer" presStyleCnt="0"/>
      <dgm:spPr/>
      <dgm:t>
        <a:bodyPr/>
        <a:lstStyle/>
        <a:p>
          <a:endParaRPr lang="zh-CN" altLang="en-US"/>
        </a:p>
      </dgm:t>
    </dgm:pt>
    <dgm:pt modelId="{D48218FE-14DE-4FFC-A19F-5DFBA0F00E48}" type="pres">
      <dgm:prSet presAssocID="{BBBC02EE-4083-4432-A2F7-9D5211D67F98}" presName="parentText" presStyleLbl="node1" presStyleIdx="1" presStyleCnt="6">
        <dgm:presLayoutVars>
          <dgm:chMax val="0"/>
          <dgm:bulletEnabled val="1"/>
        </dgm:presLayoutVars>
      </dgm:prSet>
      <dgm:spPr/>
      <dgm:t>
        <a:bodyPr/>
        <a:lstStyle/>
        <a:p>
          <a:endParaRPr lang="zh-CN" altLang="en-US"/>
        </a:p>
      </dgm:t>
    </dgm:pt>
    <dgm:pt modelId="{0FB1EA15-A022-4FDB-A311-C4DE1D67D1DF}" type="pres">
      <dgm:prSet presAssocID="{EBC11563-ECBE-4EC3-B35A-50994EE7C1E8}" presName="spacer" presStyleCnt="0"/>
      <dgm:spPr/>
      <dgm:t>
        <a:bodyPr/>
        <a:lstStyle/>
        <a:p>
          <a:endParaRPr lang="zh-CN" altLang="en-US"/>
        </a:p>
      </dgm:t>
    </dgm:pt>
    <dgm:pt modelId="{A0E49AE5-D188-4D2F-8D1B-335FC5EEE764}" type="pres">
      <dgm:prSet presAssocID="{AF7D486E-230D-4818-AA1E-951354DAF66D}" presName="parentText" presStyleLbl="node1" presStyleIdx="2" presStyleCnt="6">
        <dgm:presLayoutVars>
          <dgm:chMax val="0"/>
          <dgm:bulletEnabled val="1"/>
        </dgm:presLayoutVars>
      </dgm:prSet>
      <dgm:spPr/>
      <dgm:t>
        <a:bodyPr/>
        <a:lstStyle/>
        <a:p>
          <a:endParaRPr lang="zh-CN" altLang="en-US"/>
        </a:p>
      </dgm:t>
    </dgm:pt>
    <dgm:pt modelId="{39177F14-E098-4227-874E-D7B3FF4B74B1}" type="pres">
      <dgm:prSet presAssocID="{C250081C-CFBD-4856-A04B-275DE98EF1C3}" presName="spacer" presStyleCnt="0"/>
      <dgm:spPr/>
      <dgm:t>
        <a:bodyPr/>
        <a:lstStyle/>
        <a:p>
          <a:endParaRPr lang="zh-CN" altLang="en-US"/>
        </a:p>
      </dgm:t>
    </dgm:pt>
    <dgm:pt modelId="{79CA8ED2-CE77-435B-BD34-897B9CFC39A8}" type="pres">
      <dgm:prSet presAssocID="{8D4E7DAD-28C5-466B-8AC5-93F34D220F8A}" presName="parentText" presStyleLbl="node1" presStyleIdx="3" presStyleCnt="6">
        <dgm:presLayoutVars>
          <dgm:chMax val="0"/>
          <dgm:bulletEnabled val="1"/>
        </dgm:presLayoutVars>
      </dgm:prSet>
      <dgm:spPr/>
      <dgm:t>
        <a:bodyPr/>
        <a:lstStyle/>
        <a:p>
          <a:endParaRPr lang="zh-CN" altLang="en-US"/>
        </a:p>
      </dgm:t>
    </dgm:pt>
    <dgm:pt modelId="{730598E1-FABF-41F8-895D-FAE8AF660A18}" type="pres">
      <dgm:prSet presAssocID="{A9518B4F-9F58-42C2-80C2-522E68C98F4F}" presName="spacer" presStyleCnt="0"/>
      <dgm:spPr/>
      <dgm:t>
        <a:bodyPr/>
        <a:lstStyle/>
        <a:p>
          <a:endParaRPr lang="zh-CN" altLang="en-US"/>
        </a:p>
      </dgm:t>
    </dgm:pt>
    <dgm:pt modelId="{B33205AF-4557-4B77-A22E-B8D14C8DA707}" type="pres">
      <dgm:prSet presAssocID="{503D89A7-443D-4935-A4DF-D664818EBC83}" presName="parentText" presStyleLbl="node1" presStyleIdx="4" presStyleCnt="6">
        <dgm:presLayoutVars>
          <dgm:chMax val="0"/>
          <dgm:bulletEnabled val="1"/>
        </dgm:presLayoutVars>
      </dgm:prSet>
      <dgm:spPr/>
      <dgm:t>
        <a:bodyPr/>
        <a:lstStyle/>
        <a:p>
          <a:endParaRPr lang="zh-CN" altLang="en-US"/>
        </a:p>
      </dgm:t>
    </dgm:pt>
    <dgm:pt modelId="{37403D57-2870-4D40-AB59-401E51118CF4}" type="pres">
      <dgm:prSet presAssocID="{201457FD-D72C-4E16-AAD5-49DA9821DFF5}" presName="spacer" presStyleCnt="0"/>
      <dgm:spPr/>
      <dgm:t>
        <a:bodyPr/>
        <a:lstStyle/>
        <a:p>
          <a:endParaRPr lang="zh-CN" altLang="en-US"/>
        </a:p>
      </dgm:t>
    </dgm:pt>
    <dgm:pt modelId="{9D47AF9C-90D8-4164-899D-C5542975DF8D}" type="pres">
      <dgm:prSet presAssocID="{96D6BA3C-EEAC-4837-9D77-79B13B92006E}" presName="parentText" presStyleLbl="node1" presStyleIdx="5" presStyleCnt="6">
        <dgm:presLayoutVars>
          <dgm:chMax val="0"/>
          <dgm:bulletEnabled val="1"/>
        </dgm:presLayoutVars>
      </dgm:prSet>
      <dgm:spPr/>
      <dgm:t>
        <a:bodyPr/>
        <a:lstStyle/>
        <a:p>
          <a:endParaRPr lang="zh-CN" altLang="en-US"/>
        </a:p>
      </dgm:t>
    </dgm:pt>
  </dgm:ptLst>
  <dgm:cxnLst>
    <dgm:cxn modelId="{3D0238E8-F325-42D8-8F97-786917934FA7}" srcId="{D7A755FC-AB28-425E-9E33-29203E010B65}" destId="{8D4E7DAD-28C5-466B-8AC5-93F34D220F8A}" srcOrd="3" destOrd="0" parTransId="{132BB7C4-C26D-4DFD-972A-183432C5955A}" sibTransId="{A9518B4F-9F58-42C2-80C2-522E68C98F4F}"/>
    <dgm:cxn modelId="{45D5ED72-C498-47B0-8416-9BA9E129183F}" srcId="{D7A755FC-AB28-425E-9E33-29203E010B65}" destId="{AF7D486E-230D-4818-AA1E-951354DAF66D}" srcOrd="2" destOrd="0" parTransId="{E62C1B90-D64B-4AC2-9FE5-9384C07D3DC1}" sibTransId="{C250081C-CFBD-4856-A04B-275DE98EF1C3}"/>
    <dgm:cxn modelId="{6190AE9B-52C5-4A42-96DD-9BCB8B215D46}" type="presOf" srcId="{503D89A7-443D-4935-A4DF-D664818EBC83}" destId="{B33205AF-4557-4B77-A22E-B8D14C8DA707}" srcOrd="0" destOrd="0" presId="urn:microsoft.com/office/officeart/2005/8/layout/vList2"/>
    <dgm:cxn modelId="{D358A250-1605-433D-A2B1-36D43506AE5F}" type="presOf" srcId="{BBBC02EE-4083-4432-A2F7-9D5211D67F98}" destId="{D48218FE-14DE-4FFC-A19F-5DFBA0F00E48}" srcOrd="0" destOrd="0" presId="urn:microsoft.com/office/officeart/2005/8/layout/vList2"/>
    <dgm:cxn modelId="{EADEA7CB-1E03-40C3-923B-D8DAD88AC320}" type="presOf" srcId="{96D6BA3C-EEAC-4837-9D77-79B13B92006E}" destId="{9D47AF9C-90D8-4164-899D-C5542975DF8D}" srcOrd="0" destOrd="0" presId="urn:microsoft.com/office/officeart/2005/8/layout/vList2"/>
    <dgm:cxn modelId="{7AA21F07-B101-4438-9F4C-F7F9CEA34572}" srcId="{D7A755FC-AB28-425E-9E33-29203E010B65}" destId="{96D6BA3C-EEAC-4837-9D77-79B13B92006E}" srcOrd="5" destOrd="0" parTransId="{0F293EFB-8A72-4C50-8C8A-7D7463190DD4}" sibTransId="{9DEB9F33-B4EC-4167-BEA4-515A50225DE1}"/>
    <dgm:cxn modelId="{9647F36A-2D0D-41CA-8C34-D78A408C73EF}" type="presOf" srcId="{AF7D486E-230D-4818-AA1E-951354DAF66D}" destId="{A0E49AE5-D188-4D2F-8D1B-335FC5EEE764}" srcOrd="0" destOrd="0" presId="urn:microsoft.com/office/officeart/2005/8/layout/vList2"/>
    <dgm:cxn modelId="{4BA37182-CA2B-4E7D-89F1-B4FA82763309}" srcId="{D7A755FC-AB28-425E-9E33-29203E010B65}" destId="{739944BB-251D-42C2-83E3-6B11D0DAE54A}" srcOrd="0" destOrd="0" parTransId="{CA8CCA93-6439-47CD-B8A7-7643629C59AC}" sibTransId="{4BD2289E-97AA-4082-928F-36BB8B555937}"/>
    <dgm:cxn modelId="{8FAB867F-932F-447D-BD8F-7DF084EAE445}" srcId="{D7A755FC-AB28-425E-9E33-29203E010B65}" destId="{BBBC02EE-4083-4432-A2F7-9D5211D67F98}" srcOrd="1" destOrd="0" parTransId="{12668E5B-B8EC-4AB4-9354-D0BD2DB0EFA5}" sibTransId="{EBC11563-ECBE-4EC3-B35A-50994EE7C1E8}"/>
    <dgm:cxn modelId="{D02693CC-61D4-4555-BA7A-157162B3121B}" type="presOf" srcId="{D7A755FC-AB28-425E-9E33-29203E010B65}" destId="{B242FE86-BA7D-4088-9795-8E10A71F9F76}" srcOrd="0" destOrd="0" presId="urn:microsoft.com/office/officeart/2005/8/layout/vList2"/>
    <dgm:cxn modelId="{1BC6B743-EE62-44A3-AE0F-056F1CF17331}" type="presOf" srcId="{739944BB-251D-42C2-83E3-6B11D0DAE54A}" destId="{80CFDA45-05BF-44B6-97F4-8B0383644BFF}" srcOrd="0" destOrd="0" presId="urn:microsoft.com/office/officeart/2005/8/layout/vList2"/>
    <dgm:cxn modelId="{48D7EDBC-2C8A-4EE1-95F1-18B4DE861F56}" type="presOf" srcId="{8D4E7DAD-28C5-466B-8AC5-93F34D220F8A}" destId="{79CA8ED2-CE77-435B-BD34-897B9CFC39A8}" srcOrd="0" destOrd="0" presId="urn:microsoft.com/office/officeart/2005/8/layout/vList2"/>
    <dgm:cxn modelId="{966F3C54-CA63-4BB4-B85D-BD15852673FF}" srcId="{D7A755FC-AB28-425E-9E33-29203E010B65}" destId="{503D89A7-443D-4935-A4DF-D664818EBC83}" srcOrd="4" destOrd="0" parTransId="{F00BC488-3101-4395-B312-5681AF75B457}" sibTransId="{201457FD-D72C-4E16-AAD5-49DA9821DFF5}"/>
    <dgm:cxn modelId="{416DFFFD-9E2F-498B-B870-C774992E43A8}" type="presParOf" srcId="{B242FE86-BA7D-4088-9795-8E10A71F9F76}" destId="{80CFDA45-05BF-44B6-97F4-8B0383644BFF}" srcOrd="0" destOrd="0" presId="urn:microsoft.com/office/officeart/2005/8/layout/vList2"/>
    <dgm:cxn modelId="{A7C74303-AD42-4AEE-AF1A-9D1CCB0220E9}" type="presParOf" srcId="{B242FE86-BA7D-4088-9795-8E10A71F9F76}" destId="{31DE8CB8-3D22-45D9-B9DA-76165D45DB52}" srcOrd="1" destOrd="0" presId="urn:microsoft.com/office/officeart/2005/8/layout/vList2"/>
    <dgm:cxn modelId="{99DF1421-F49C-400A-8144-B13DA7F77552}" type="presParOf" srcId="{B242FE86-BA7D-4088-9795-8E10A71F9F76}" destId="{D48218FE-14DE-4FFC-A19F-5DFBA0F00E48}" srcOrd="2" destOrd="0" presId="urn:microsoft.com/office/officeart/2005/8/layout/vList2"/>
    <dgm:cxn modelId="{1210D606-EE07-4EF9-BCCC-957D82058255}" type="presParOf" srcId="{B242FE86-BA7D-4088-9795-8E10A71F9F76}" destId="{0FB1EA15-A022-4FDB-A311-C4DE1D67D1DF}" srcOrd="3" destOrd="0" presId="urn:microsoft.com/office/officeart/2005/8/layout/vList2"/>
    <dgm:cxn modelId="{BBC80F5A-7ED5-4FFC-9DC1-61E0D4D35B3C}" type="presParOf" srcId="{B242FE86-BA7D-4088-9795-8E10A71F9F76}" destId="{A0E49AE5-D188-4D2F-8D1B-335FC5EEE764}" srcOrd="4" destOrd="0" presId="urn:microsoft.com/office/officeart/2005/8/layout/vList2"/>
    <dgm:cxn modelId="{B0A9C72E-DD14-4645-A133-254E76BCD8D2}" type="presParOf" srcId="{B242FE86-BA7D-4088-9795-8E10A71F9F76}" destId="{39177F14-E098-4227-874E-D7B3FF4B74B1}" srcOrd="5" destOrd="0" presId="urn:microsoft.com/office/officeart/2005/8/layout/vList2"/>
    <dgm:cxn modelId="{BC2A7595-788D-4FAD-8AD2-FD67077E5951}" type="presParOf" srcId="{B242FE86-BA7D-4088-9795-8E10A71F9F76}" destId="{79CA8ED2-CE77-435B-BD34-897B9CFC39A8}" srcOrd="6" destOrd="0" presId="urn:microsoft.com/office/officeart/2005/8/layout/vList2"/>
    <dgm:cxn modelId="{8ADD0090-DB8F-430F-B52F-8BE92DCFB5FF}" type="presParOf" srcId="{B242FE86-BA7D-4088-9795-8E10A71F9F76}" destId="{730598E1-FABF-41F8-895D-FAE8AF660A18}" srcOrd="7" destOrd="0" presId="urn:microsoft.com/office/officeart/2005/8/layout/vList2"/>
    <dgm:cxn modelId="{3428A9BE-F12D-4F87-B816-25C3912BF983}" type="presParOf" srcId="{B242FE86-BA7D-4088-9795-8E10A71F9F76}" destId="{B33205AF-4557-4B77-A22E-B8D14C8DA707}" srcOrd="8" destOrd="0" presId="urn:microsoft.com/office/officeart/2005/8/layout/vList2"/>
    <dgm:cxn modelId="{F42EFD45-32B9-4C6B-A09E-7F5506F063C2}" type="presParOf" srcId="{B242FE86-BA7D-4088-9795-8E10A71F9F76}" destId="{37403D57-2870-4D40-AB59-401E51118CF4}" srcOrd="9" destOrd="0" presId="urn:microsoft.com/office/officeart/2005/8/layout/vList2"/>
    <dgm:cxn modelId="{CCE3E612-CE66-40CE-B0ED-88F35685F7A6}" type="presParOf" srcId="{B242FE86-BA7D-4088-9795-8E10A71F9F76}" destId="{9D47AF9C-90D8-4164-899D-C5542975DF8D}" srcOrd="1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7A755FC-AB28-425E-9E33-29203E010B65}"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zh-CN" altLang="en-US"/>
        </a:p>
      </dgm:t>
    </dgm:pt>
    <dgm:pt modelId="{739944BB-251D-42C2-83E3-6B11D0DAE54A}">
      <dgm:prSet phldrT="[文本]"/>
      <dgm:spPr/>
      <dgm:t>
        <a:bodyPr/>
        <a:lstStyle/>
        <a:p>
          <a:pPr>
            <a:lnSpc>
              <a:spcPct val="100000"/>
            </a:lnSpc>
            <a:spcBef>
              <a:spcPts val="0"/>
            </a:spcBef>
            <a:spcAft>
              <a:spcPts val="0"/>
            </a:spcAft>
          </a:pPr>
          <a:r>
            <a:rPr lang="zh-CN" altLang="en-US" dirty="0" smtClean="0"/>
            <a:t>在实施过程中，具体环节的操作比较困难。</a:t>
          </a:r>
          <a:endParaRPr lang="zh-CN" altLang="en-US" dirty="0"/>
        </a:p>
      </dgm:t>
    </dgm:pt>
    <dgm:pt modelId="{CA8CCA93-6439-47CD-B8A7-7643629C59AC}" type="parTrans" cxnId="{4BA37182-CA2B-4E7D-89F1-B4FA82763309}">
      <dgm:prSet/>
      <dgm:spPr/>
      <dgm:t>
        <a:bodyPr/>
        <a:lstStyle/>
        <a:p>
          <a:endParaRPr lang="zh-CN" altLang="en-US"/>
        </a:p>
      </dgm:t>
    </dgm:pt>
    <dgm:pt modelId="{4BD2289E-97AA-4082-928F-36BB8B555937}" type="sibTrans" cxnId="{4BA37182-CA2B-4E7D-89F1-B4FA82763309}">
      <dgm:prSet/>
      <dgm:spPr/>
      <dgm:t>
        <a:bodyPr/>
        <a:lstStyle/>
        <a:p>
          <a:endParaRPr lang="zh-CN" altLang="en-US"/>
        </a:p>
      </dgm:t>
    </dgm:pt>
    <dgm:pt modelId="{D4CACBCE-A464-4CBC-B93D-D438D03A55A9}">
      <dgm:prSet/>
      <dgm:spPr/>
      <dgm:t>
        <a:bodyPr/>
        <a:lstStyle/>
        <a:p>
          <a:pPr>
            <a:lnSpc>
              <a:spcPct val="100000"/>
            </a:lnSpc>
            <a:spcBef>
              <a:spcPts val="0"/>
            </a:spcBef>
            <a:spcAft>
              <a:spcPts val="0"/>
            </a:spcAft>
          </a:pPr>
          <a:r>
            <a:rPr lang="zh-CN" altLang="en-US" dirty="0" smtClean="0"/>
            <a:t>需要注意目标停滞的危险</a:t>
          </a:r>
        </a:p>
      </dgm:t>
    </dgm:pt>
    <dgm:pt modelId="{7E473D37-C1CB-446B-BB96-EEC27A548D26}" type="parTrans" cxnId="{A94A034E-92D0-4640-9F07-736A6A2DDFD8}">
      <dgm:prSet/>
      <dgm:spPr/>
      <dgm:t>
        <a:bodyPr/>
        <a:lstStyle/>
        <a:p>
          <a:endParaRPr lang="zh-CN" altLang="en-US"/>
        </a:p>
      </dgm:t>
    </dgm:pt>
    <dgm:pt modelId="{7F324B84-1CBA-4AE5-A25B-49C1564A05FB}" type="sibTrans" cxnId="{A94A034E-92D0-4640-9F07-736A6A2DDFD8}">
      <dgm:prSet/>
      <dgm:spPr/>
      <dgm:t>
        <a:bodyPr/>
        <a:lstStyle/>
        <a:p>
          <a:endParaRPr lang="zh-CN" altLang="en-US"/>
        </a:p>
      </dgm:t>
    </dgm:pt>
    <dgm:pt modelId="{065531C9-B280-4370-AF77-7F9BB8E184E7}">
      <dgm:prSet phldrT="[文本]"/>
      <dgm:spPr/>
      <dgm:t>
        <a:bodyPr/>
        <a:lstStyle/>
        <a:p>
          <a:pPr>
            <a:lnSpc>
              <a:spcPct val="100000"/>
            </a:lnSpc>
            <a:spcBef>
              <a:spcPts val="0"/>
            </a:spcBef>
            <a:spcAft>
              <a:spcPts val="0"/>
            </a:spcAft>
          </a:pPr>
          <a:r>
            <a:rPr lang="zh-CN" altLang="en-US" dirty="0" smtClean="0"/>
            <a:t>容易导致管理者强调短期目标，不利于长期目标的完成</a:t>
          </a:r>
          <a:endParaRPr lang="zh-CN" altLang="en-US" dirty="0"/>
        </a:p>
      </dgm:t>
    </dgm:pt>
    <dgm:pt modelId="{B881FA2C-0E8D-46AB-8E43-0F884389255F}" type="parTrans" cxnId="{ECC4D01F-76C0-4BBF-AF4A-95FE9737D52F}">
      <dgm:prSet/>
      <dgm:spPr/>
      <dgm:t>
        <a:bodyPr/>
        <a:lstStyle/>
        <a:p>
          <a:endParaRPr lang="zh-CN" altLang="en-US"/>
        </a:p>
      </dgm:t>
    </dgm:pt>
    <dgm:pt modelId="{3FDB54DA-B63F-473A-9E5B-1776DA4EC746}" type="sibTrans" cxnId="{ECC4D01F-76C0-4BBF-AF4A-95FE9737D52F}">
      <dgm:prSet/>
      <dgm:spPr/>
      <dgm:t>
        <a:bodyPr/>
        <a:lstStyle/>
        <a:p>
          <a:endParaRPr lang="zh-CN" altLang="en-US"/>
        </a:p>
      </dgm:t>
    </dgm:pt>
    <dgm:pt modelId="{B242FE86-BA7D-4088-9795-8E10A71F9F76}" type="pres">
      <dgm:prSet presAssocID="{D7A755FC-AB28-425E-9E33-29203E010B65}" presName="linear" presStyleCnt="0">
        <dgm:presLayoutVars>
          <dgm:animLvl val="lvl"/>
          <dgm:resizeHandles val="exact"/>
        </dgm:presLayoutVars>
      </dgm:prSet>
      <dgm:spPr/>
      <dgm:t>
        <a:bodyPr/>
        <a:lstStyle/>
        <a:p>
          <a:endParaRPr lang="zh-CN" altLang="en-US"/>
        </a:p>
      </dgm:t>
    </dgm:pt>
    <dgm:pt modelId="{80CFDA45-05BF-44B6-97F4-8B0383644BFF}" type="pres">
      <dgm:prSet presAssocID="{739944BB-251D-42C2-83E3-6B11D0DAE54A}" presName="parentText" presStyleLbl="node1" presStyleIdx="0" presStyleCnt="3">
        <dgm:presLayoutVars>
          <dgm:chMax val="0"/>
          <dgm:bulletEnabled val="1"/>
        </dgm:presLayoutVars>
      </dgm:prSet>
      <dgm:spPr/>
      <dgm:t>
        <a:bodyPr/>
        <a:lstStyle/>
        <a:p>
          <a:endParaRPr lang="zh-CN" altLang="en-US"/>
        </a:p>
      </dgm:t>
    </dgm:pt>
    <dgm:pt modelId="{31DE8CB8-3D22-45D9-B9DA-76165D45DB52}" type="pres">
      <dgm:prSet presAssocID="{4BD2289E-97AA-4082-928F-36BB8B555937}" presName="spacer" presStyleCnt="0"/>
      <dgm:spPr/>
      <dgm:t>
        <a:bodyPr/>
        <a:lstStyle/>
        <a:p>
          <a:endParaRPr lang="zh-CN" altLang="en-US"/>
        </a:p>
      </dgm:t>
    </dgm:pt>
    <dgm:pt modelId="{61AAFE76-5130-43B8-8AB4-D96B0D39749E}" type="pres">
      <dgm:prSet presAssocID="{065531C9-B280-4370-AF77-7F9BB8E184E7}" presName="parentText" presStyleLbl="node1" presStyleIdx="1" presStyleCnt="3">
        <dgm:presLayoutVars>
          <dgm:chMax val="0"/>
          <dgm:bulletEnabled val="1"/>
        </dgm:presLayoutVars>
      </dgm:prSet>
      <dgm:spPr/>
      <dgm:t>
        <a:bodyPr/>
        <a:lstStyle/>
        <a:p>
          <a:endParaRPr lang="zh-CN" altLang="en-US"/>
        </a:p>
      </dgm:t>
    </dgm:pt>
    <dgm:pt modelId="{58D3F91B-5272-4BA5-870E-0B58A502AFB1}" type="pres">
      <dgm:prSet presAssocID="{3FDB54DA-B63F-473A-9E5B-1776DA4EC746}" presName="spacer" presStyleCnt="0"/>
      <dgm:spPr/>
      <dgm:t>
        <a:bodyPr/>
        <a:lstStyle/>
        <a:p>
          <a:endParaRPr lang="zh-CN" altLang="en-US"/>
        </a:p>
      </dgm:t>
    </dgm:pt>
    <dgm:pt modelId="{3537014A-69A8-4670-B3C1-B33E175F5E16}" type="pres">
      <dgm:prSet presAssocID="{D4CACBCE-A464-4CBC-B93D-D438D03A55A9}" presName="parentText" presStyleLbl="node1" presStyleIdx="2" presStyleCnt="3">
        <dgm:presLayoutVars>
          <dgm:chMax val="0"/>
          <dgm:bulletEnabled val="1"/>
        </dgm:presLayoutVars>
      </dgm:prSet>
      <dgm:spPr/>
      <dgm:t>
        <a:bodyPr/>
        <a:lstStyle/>
        <a:p>
          <a:endParaRPr lang="zh-CN" altLang="en-US"/>
        </a:p>
      </dgm:t>
    </dgm:pt>
  </dgm:ptLst>
  <dgm:cxnLst>
    <dgm:cxn modelId="{D02693CC-61D4-4555-BA7A-157162B3121B}" type="presOf" srcId="{D7A755FC-AB28-425E-9E33-29203E010B65}" destId="{B242FE86-BA7D-4088-9795-8E10A71F9F76}" srcOrd="0" destOrd="0" presId="urn:microsoft.com/office/officeart/2005/8/layout/vList2"/>
    <dgm:cxn modelId="{A94A034E-92D0-4640-9F07-736A6A2DDFD8}" srcId="{D7A755FC-AB28-425E-9E33-29203E010B65}" destId="{D4CACBCE-A464-4CBC-B93D-D438D03A55A9}" srcOrd="2" destOrd="0" parTransId="{7E473D37-C1CB-446B-BB96-EEC27A548D26}" sibTransId="{7F324B84-1CBA-4AE5-A25B-49C1564A05FB}"/>
    <dgm:cxn modelId="{ECC4D01F-76C0-4BBF-AF4A-95FE9737D52F}" srcId="{D7A755FC-AB28-425E-9E33-29203E010B65}" destId="{065531C9-B280-4370-AF77-7F9BB8E184E7}" srcOrd="1" destOrd="0" parTransId="{B881FA2C-0E8D-46AB-8E43-0F884389255F}" sibTransId="{3FDB54DA-B63F-473A-9E5B-1776DA4EC746}"/>
    <dgm:cxn modelId="{4BA37182-CA2B-4E7D-89F1-B4FA82763309}" srcId="{D7A755FC-AB28-425E-9E33-29203E010B65}" destId="{739944BB-251D-42C2-83E3-6B11D0DAE54A}" srcOrd="0" destOrd="0" parTransId="{CA8CCA93-6439-47CD-B8A7-7643629C59AC}" sibTransId="{4BD2289E-97AA-4082-928F-36BB8B555937}"/>
    <dgm:cxn modelId="{F5BA1490-A08F-4CB0-83B8-A4B9716DBE7B}" type="presOf" srcId="{D4CACBCE-A464-4CBC-B93D-D438D03A55A9}" destId="{3537014A-69A8-4670-B3C1-B33E175F5E16}" srcOrd="0" destOrd="0" presId="urn:microsoft.com/office/officeart/2005/8/layout/vList2"/>
    <dgm:cxn modelId="{F699EDA1-1A4A-4375-ACB4-5C174C2B74C2}" type="presOf" srcId="{065531C9-B280-4370-AF77-7F9BB8E184E7}" destId="{61AAFE76-5130-43B8-8AB4-D96B0D39749E}" srcOrd="0" destOrd="0" presId="urn:microsoft.com/office/officeart/2005/8/layout/vList2"/>
    <dgm:cxn modelId="{1BC6B743-EE62-44A3-AE0F-056F1CF17331}" type="presOf" srcId="{739944BB-251D-42C2-83E3-6B11D0DAE54A}" destId="{80CFDA45-05BF-44B6-97F4-8B0383644BFF}" srcOrd="0" destOrd="0" presId="urn:microsoft.com/office/officeart/2005/8/layout/vList2"/>
    <dgm:cxn modelId="{416DFFFD-9E2F-498B-B870-C774992E43A8}" type="presParOf" srcId="{B242FE86-BA7D-4088-9795-8E10A71F9F76}" destId="{80CFDA45-05BF-44B6-97F4-8B0383644BFF}" srcOrd="0" destOrd="0" presId="urn:microsoft.com/office/officeart/2005/8/layout/vList2"/>
    <dgm:cxn modelId="{A7C74303-AD42-4AEE-AF1A-9D1CCB0220E9}" type="presParOf" srcId="{B242FE86-BA7D-4088-9795-8E10A71F9F76}" destId="{31DE8CB8-3D22-45D9-B9DA-76165D45DB52}" srcOrd="1" destOrd="0" presId="urn:microsoft.com/office/officeart/2005/8/layout/vList2"/>
    <dgm:cxn modelId="{F03DE7F8-00AC-4418-8172-E77E1CD2EDEF}" type="presParOf" srcId="{B242FE86-BA7D-4088-9795-8E10A71F9F76}" destId="{61AAFE76-5130-43B8-8AB4-D96B0D39749E}" srcOrd="2" destOrd="0" presId="urn:microsoft.com/office/officeart/2005/8/layout/vList2"/>
    <dgm:cxn modelId="{B2135771-B208-49F3-8E87-9A079102C115}" type="presParOf" srcId="{B242FE86-BA7D-4088-9795-8E10A71F9F76}" destId="{58D3F91B-5272-4BA5-870E-0B58A502AFB1}" srcOrd="3" destOrd="0" presId="urn:microsoft.com/office/officeart/2005/8/layout/vList2"/>
    <dgm:cxn modelId="{54DDBAD5-101F-493A-9172-0EB8BFED0920}" type="presParOf" srcId="{B242FE86-BA7D-4088-9795-8E10A71F9F76}" destId="{3537014A-69A8-4670-B3C1-B33E175F5E16}"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8640143-E16E-4BA8-94A5-FACB97C5FC5C}" type="doc">
      <dgm:prSet loTypeId="urn:microsoft.com/office/officeart/2005/8/layout/bProcess3" loCatId="process" qsTypeId="urn:microsoft.com/office/officeart/2005/8/quickstyle/simple1" qsCatId="simple" csTypeId="urn:microsoft.com/office/officeart/2005/8/colors/colorful5" csCatId="colorful" phldr="1"/>
      <dgm:spPr/>
    </dgm:pt>
    <dgm:pt modelId="{57F8D3A0-F92D-4537-9C3F-E2702EA7A243}">
      <dgm:prSet phldrT="[文本]" custT="1"/>
      <dgm:spPr/>
      <dgm:t>
        <a:bodyPr/>
        <a:lstStyle/>
        <a:p>
          <a:pPr>
            <a:lnSpc>
              <a:spcPct val="100000"/>
            </a:lnSpc>
            <a:spcBef>
              <a:spcPts val="0"/>
            </a:spcBef>
            <a:spcAft>
              <a:spcPts val="0"/>
            </a:spcAft>
          </a:pPr>
          <a:r>
            <a:rPr lang="zh-CN" altLang="en-US" sz="1400" dirty="0" smtClean="0"/>
            <a:t>分析现状</a:t>
          </a:r>
          <a:endParaRPr lang="en-US" altLang="zh-CN" sz="1400" dirty="0" smtClean="0"/>
        </a:p>
        <a:p>
          <a:pPr>
            <a:lnSpc>
              <a:spcPct val="100000"/>
            </a:lnSpc>
            <a:spcBef>
              <a:spcPts val="0"/>
            </a:spcBef>
            <a:spcAft>
              <a:spcPts val="0"/>
            </a:spcAft>
          </a:pPr>
          <a:r>
            <a:rPr lang="zh-CN" altLang="en-US" sz="1400" dirty="0" smtClean="0"/>
            <a:t>发现问题</a:t>
          </a:r>
          <a:endParaRPr lang="zh-CN" altLang="en-US" sz="1400" dirty="0"/>
        </a:p>
      </dgm:t>
    </dgm:pt>
    <dgm:pt modelId="{D593D2EC-F59F-49AE-98E5-30632B54A9A7}" type="parTrans" cxnId="{72B4B543-4137-4E83-ABE1-3169DB000CF9}">
      <dgm:prSet/>
      <dgm:spPr/>
      <dgm:t>
        <a:bodyPr/>
        <a:lstStyle/>
        <a:p>
          <a:endParaRPr lang="zh-CN" altLang="en-US"/>
        </a:p>
      </dgm:t>
    </dgm:pt>
    <dgm:pt modelId="{AAC477A9-730F-4906-8DF9-F8C8A15518FB}" type="sibTrans" cxnId="{72B4B543-4137-4E83-ABE1-3169DB000CF9}">
      <dgm:prSet/>
      <dgm:spPr/>
      <dgm:t>
        <a:bodyPr/>
        <a:lstStyle/>
        <a:p>
          <a:endParaRPr lang="zh-CN" altLang="en-US"/>
        </a:p>
      </dgm:t>
    </dgm:pt>
    <dgm:pt modelId="{DFDEE097-85DF-47AE-A71F-785949D2B5E3}">
      <dgm:prSet custT="1"/>
      <dgm:spPr/>
      <dgm:t>
        <a:bodyPr/>
        <a:lstStyle/>
        <a:p>
          <a:pPr>
            <a:lnSpc>
              <a:spcPct val="100000"/>
            </a:lnSpc>
            <a:spcBef>
              <a:spcPts val="0"/>
            </a:spcBef>
            <a:spcAft>
              <a:spcPts val="0"/>
            </a:spcAft>
          </a:pPr>
          <a:r>
            <a:rPr lang="zh-CN" altLang="en-US" sz="1400" dirty="0" smtClean="0"/>
            <a:t>分析原因或影响因素</a:t>
          </a:r>
          <a:endParaRPr lang="zh-CN" altLang="en-US" sz="1400" dirty="0"/>
        </a:p>
      </dgm:t>
    </dgm:pt>
    <dgm:pt modelId="{EDEEB28D-C9D7-40A0-9A0B-A4B5B39AD916}" type="parTrans" cxnId="{04DC82B7-79DB-4D1D-8852-E1612294E4AB}">
      <dgm:prSet/>
      <dgm:spPr/>
      <dgm:t>
        <a:bodyPr/>
        <a:lstStyle/>
        <a:p>
          <a:endParaRPr lang="zh-CN" altLang="en-US"/>
        </a:p>
      </dgm:t>
    </dgm:pt>
    <dgm:pt modelId="{7B484FA2-7367-48A7-BD38-CEFD17C2A4E5}" type="sibTrans" cxnId="{04DC82B7-79DB-4D1D-8852-E1612294E4AB}">
      <dgm:prSet/>
      <dgm:spPr/>
      <dgm:t>
        <a:bodyPr/>
        <a:lstStyle/>
        <a:p>
          <a:endParaRPr lang="zh-CN" altLang="en-US"/>
        </a:p>
      </dgm:t>
    </dgm:pt>
    <dgm:pt modelId="{31D3239A-D13E-41E8-8482-40440887F5D6}">
      <dgm:prSet custT="1"/>
      <dgm:spPr/>
      <dgm:t>
        <a:bodyPr/>
        <a:lstStyle/>
        <a:p>
          <a:pPr>
            <a:lnSpc>
              <a:spcPct val="100000"/>
            </a:lnSpc>
            <a:spcBef>
              <a:spcPts val="0"/>
            </a:spcBef>
            <a:spcAft>
              <a:spcPts val="0"/>
            </a:spcAft>
          </a:pPr>
          <a:r>
            <a:rPr lang="zh-CN" altLang="en-US" sz="1400" dirty="0" smtClean="0"/>
            <a:t>找出问题所在</a:t>
          </a:r>
          <a:endParaRPr lang="zh-CN" altLang="en-US" sz="1400" dirty="0"/>
        </a:p>
      </dgm:t>
    </dgm:pt>
    <dgm:pt modelId="{0A7AB9F9-0205-410E-A9DF-8C9993923CAC}" type="parTrans" cxnId="{DFB51EEB-2B57-4491-8BA6-062537D0F6D5}">
      <dgm:prSet/>
      <dgm:spPr/>
      <dgm:t>
        <a:bodyPr/>
        <a:lstStyle/>
        <a:p>
          <a:endParaRPr lang="zh-CN" altLang="en-US"/>
        </a:p>
      </dgm:t>
    </dgm:pt>
    <dgm:pt modelId="{5EDEE5D6-4EEF-4015-9A3F-94B3925848F3}" type="sibTrans" cxnId="{DFB51EEB-2B57-4491-8BA6-062537D0F6D5}">
      <dgm:prSet/>
      <dgm:spPr/>
      <dgm:t>
        <a:bodyPr/>
        <a:lstStyle/>
        <a:p>
          <a:endParaRPr lang="zh-CN" altLang="en-US"/>
        </a:p>
      </dgm:t>
    </dgm:pt>
    <dgm:pt modelId="{A76E99CF-C497-484F-9518-9A49A37877EE}">
      <dgm:prSet custT="1"/>
      <dgm:spPr/>
      <dgm:t>
        <a:bodyPr/>
        <a:lstStyle/>
        <a:p>
          <a:pPr>
            <a:lnSpc>
              <a:spcPct val="100000"/>
            </a:lnSpc>
            <a:spcBef>
              <a:spcPts val="0"/>
            </a:spcBef>
            <a:spcAft>
              <a:spcPts val="0"/>
            </a:spcAft>
          </a:pPr>
          <a:r>
            <a:rPr lang="zh-CN" altLang="en-US" sz="1400" dirty="0" smtClean="0"/>
            <a:t>制定措施</a:t>
          </a:r>
          <a:endParaRPr lang="en-US" altLang="zh-CN" sz="1400" dirty="0" smtClean="0"/>
        </a:p>
        <a:p>
          <a:pPr>
            <a:lnSpc>
              <a:spcPct val="100000"/>
            </a:lnSpc>
            <a:spcBef>
              <a:spcPts val="0"/>
            </a:spcBef>
            <a:spcAft>
              <a:spcPts val="0"/>
            </a:spcAft>
          </a:pPr>
          <a:r>
            <a:rPr lang="zh-CN" altLang="en-US" sz="1400" dirty="0" smtClean="0"/>
            <a:t>提出行动计划</a:t>
          </a:r>
          <a:endParaRPr lang="zh-CN" altLang="en-US" sz="1400" dirty="0"/>
        </a:p>
      </dgm:t>
    </dgm:pt>
    <dgm:pt modelId="{102D538A-0DB1-4C6B-A85E-082A7475DF98}" type="parTrans" cxnId="{87AF6DC7-7431-46CF-BEBA-B870CE604170}">
      <dgm:prSet/>
      <dgm:spPr/>
      <dgm:t>
        <a:bodyPr/>
        <a:lstStyle/>
        <a:p>
          <a:endParaRPr lang="zh-CN" altLang="en-US"/>
        </a:p>
      </dgm:t>
    </dgm:pt>
    <dgm:pt modelId="{CFE34471-3B53-4AB0-9480-9A16AC004441}" type="sibTrans" cxnId="{87AF6DC7-7431-46CF-BEBA-B870CE604170}">
      <dgm:prSet/>
      <dgm:spPr/>
      <dgm:t>
        <a:bodyPr/>
        <a:lstStyle/>
        <a:p>
          <a:endParaRPr lang="zh-CN" altLang="en-US"/>
        </a:p>
      </dgm:t>
    </dgm:pt>
    <dgm:pt modelId="{4AA0544E-821C-40FA-A32B-77FAF79858F9}">
      <dgm:prSet custT="1"/>
      <dgm:spPr/>
      <dgm:t>
        <a:bodyPr/>
        <a:lstStyle/>
        <a:p>
          <a:pPr>
            <a:lnSpc>
              <a:spcPct val="100000"/>
            </a:lnSpc>
            <a:spcBef>
              <a:spcPts val="0"/>
            </a:spcBef>
            <a:spcAft>
              <a:spcPts val="0"/>
            </a:spcAft>
          </a:pPr>
          <a:r>
            <a:rPr lang="zh-CN" altLang="en-US" sz="1400" dirty="0" smtClean="0"/>
            <a:t>实施行动计划</a:t>
          </a:r>
          <a:endParaRPr lang="zh-CN" altLang="en-US" sz="1400" dirty="0"/>
        </a:p>
      </dgm:t>
    </dgm:pt>
    <dgm:pt modelId="{189AA8FA-FF3D-46F7-AFDF-727EE987AF94}" type="parTrans" cxnId="{134F33BC-E4DF-469B-9EE8-1FB7EEEF46B2}">
      <dgm:prSet/>
      <dgm:spPr/>
      <dgm:t>
        <a:bodyPr/>
        <a:lstStyle/>
        <a:p>
          <a:endParaRPr lang="zh-CN" altLang="en-US"/>
        </a:p>
      </dgm:t>
    </dgm:pt>
    <dgm:pt modelId="{F3A43874-467B-42D5-8CD5-061B15AE64C7}" type="sibTrans" cxnId="{134F33BC-E4DF-469B-9EE8-1FB7EEEF46B2}">
      <dgm:prSet/>
      <dgm:spPr/>
      <dgm:t>
        <a:bodyPr/>
        <a:lstStyle/>
        <a:p>
          <a:endParaRPr lang="zh-CN" altLang="en-US"/>
        </a:p>
      </dgm:t>
    </dgm:pt>
    <dgm:pt modelId="{ACC0704F-38E5-4C9C-8321-399BCAADDDFB}">
      <dgm:prSet custT="1"/>
      <dgm:spPr/>
      <dgm:t>
        <a:bodyPr/>
        <a:lstStyle/>
        <a:p>
          <a:pPr>
            <a:lnSpc>
              <a:spcPct val="100000"/>
            </a:lnSpc>
            <a:spcBef>
              <a:spcPts val="0"/>
            </a:spcBef>
            <a:spcAft>
              <a:spcPts val="0"/>
            </a:spcAft>
          </a:pPr>
          <a:r>
            <a:rPr lang="zh-CN" altLang="en-US" sz="1400" dirty="0" smtClean="0"/>
            <a:t>评估结果</a:t>
          </a:r>
          <a:endParaRPr lang="zh-CN" altLang="en-US" sz="1400" dirty="0"/>
        </a:p>
      </dgm:t>
    </dgm:pt>
    <dgm:pt modelId="{E74C4A33-28BF-4163-A413-829F408342C1}" type="parTrans" cxnId="{B5F4F2F5-7002-41FE-B519-BDFD6E18D784}">
      <dgm:prSet/>
      <dgm:spPr/>
      <dgm:t>
        <a:bodyPr/>
        <a:lstStyle/>
        <a:p>
          <a:endParaRPr lang="zh-CN" altLang="en-US"/>
        </a:p>
      </dgm:t>
    </dgm:pt>
    <dgm:pt modelId="{3A10AD75-57F0-49C8-812C-DAC20B0FD6DF}" type="sibTrans" cxnId="{B5F4F2F5-7002-41FE-B519-BDFD6E18D784}">
      <dgm:prSet/>
      <dgm:spPr/>
      <dgm:t>
        <a:bodyPr/>
        <a:lstStyle/>
        <a:p>
          <a:endParaRPr lang="zh-CN" altLang="en-US"/>
        </a:p>
      </dgm:t>
    </dgm:pt>
    <dgm:pt modelId="{2973F927-BD39-4153-8E35-4F623D7F99B6}">
      <dgm:prSet custT="1"/>
      <dgm:spPr/>
      <dgm:t>
        <a:bodyPr/>
        <a:lstStyle/>
        <a:p>
          <a:pPr>
            <a:lnSpc>
              <a:spcPct val="100000"/>
            </a:lnSpc>
            <a:spcBef>
              <a:spcPts val="0"/>
            </a:spcBef>
            <a:spcAft>
              <a:spcPts val="0"/>
            </a:spcAft>
          </a:pPr>
          <a:r>
            <a:rPr lang="zh-CN" altLang="en-US" sz="1400" dirty="0" smtClean="0"/>
            <a:t>标准化和推广</a:t>
          </a:r>
          <a:endParaRPr lang="zh-CN" altLang="en-US" sz="1400" dirty="0"/>
        </a:p>
      </dgm:t>
    </dgm:pt>
    <dgm:pt modelId="{CB608D93-E503-4024-815C-704A30C3C2C6}" type="parTrans" cxnId="{B8703176-0FC4-49A4-A2CD-8F2789FF28BA}">
      <dgm:prSet/>
      <dgm:spPr/>
      <dgm:t>
        <a:bodyPr/>
        <a:lstStyle/>
        <a:p>
          <a:endParaRPr lang="zh-CN" altLang="en-US"/>
        </a:p>
      </dgm:t>
    </dgm:pt>
    <dgm:pt modelId="{BCF3A92B-251C-44CE-BA92-1FF725876F87}" type="sibTrans" cxnId="{B8703176-0FC4-49A4-A2CD-8F2789FF28BA}">
      <dgm:prSet/>
      <dgm:spPr/>
      <dgm:t>
        <a:bodyPr/>
        <a:lstStyle/>
        <a:p>
          <a:endParaRPr lang="zh-CN" altLang="en-US"/>
        </a:p>
      </dgm:t>
    </dgm:pt>
    <dgm:pt modelId="{D7257D27-4385-4A3F-AD10-C318D7ECDD58}">
      <dgm:prSet custT="1"/>
      <dgm:spPr/>
      <dgm:t>
        <a:bodyPr/>
        <a:lstStyle/>
        <a:p>
          <a:pPr>
            <a:lnSpc>
              <a:spcPct val="100000"/>
            </a:lnSpc>
            <a:spcBef>
              <a:spcPts val="0"/>
            </a:spcBef>
            <a:spcAft>
              <a:spcPts val="0"/>
            </a:spcAft>
          </a:pPr>
          <a:r>
            <a:rPr lang="zh-CN" altLang="en-US" sz="1400" dirty="0" smtClean="0"/>
            <a:t>尚未解决的问题转入下一循环</a:t>
          </a:r>
          <a:endParaRPr lang="zh-CN" altLang="en-US" sz="1400" dirty="0"/>
        </a:p>
      </dgm:t>
    </dgm:pt>
    <dgm:pt modelId="{DA42E7F6-F3DD-451B-A2F0-FCF078966274}" type="parTrans" cxnId="{9C4DB300-3C72-48AC-969D-D85129D16A16}">
      <dgm:prSet/>
      <dgm:spPr/>
      <dgm:t>
        <a:bodyPr/>
        <a:lstStyle/>
        <a:p>
          <a:endParaRPr lang="zh-CN" altLang="en-US"/>
        </a:p>
      </dgm:t>
    </dgm:pt>
    <dgm:pt modelId="{D84A34F4-B11F-447F-8C25-84550163D568}" type="sibTrans" cxnId="{9C4DB300-3C72-48AC-969D-D85129D16A16}">
      <dgm:prSet/>
      <dgm:spPr/>
      <dgm:t>
        <a:bodyPr/>
        <a:lstStyle/>
        <a:p>
          <a:endParaRPr lang="zh-CN" altLang="en-US"/>
        </a:p>
      </dgm:t>
    </dgm:pt>
    <dgm:pt modelId="{0F2A7638-E543-46C1-81D9-7C5B21D3B090}" type="pres">
      <dgm:prSet presAssocID="{08640143-E16E-4BA8-94A5-FACB97C5FC5C}" presName="Name0" presStyleCnt="0">
        <dgm:presLayoutVars>
          <dgm:dir/>
          <dgm:resizeHandles val="exact"/>
        </dgm:presLayoutVars>
      </dgm:prSet>
      <dgm:spPr/>
    </dgm:pt>
    <dgm:pt modelId="{EAFADD34-A87A-46A3-80A6-F6913B90B24E}" type="pres">
      <dgm:prSet presAssocID="{57F8D3A0-F92D-4537-9C3F-E2702EA7A243}" presName="node" presStyleLbl="node1" presStyleIdx="0" presStyleCnt="8">
        <dgm:presLayoutVars>
          <dgm:bulletEnabled val="1"/>
        </dgm:presLayoutVars>
      </dgm:prSet>
      <dgm:spPr/>
      <dgm:t>
        <a:bodyPr/>
        <a:lstStyle/>
        <a:p>
          <a:endParaRPr lang="zh-CN" altLang="en-US"/>
        </a:p>
      </dgm:t>
    </dgm:pt>
    <dgm:pt modelId="{EE3B123F-29E7-4CDC-B097-0CD7493549DB}" type="pres">
      <dgm:prSet presAssocID="{AAC477A9-730F-4906-8DF9-F8C8A15518FB}" presName="sibTrans" presStyleLbl="sibTrans1D1" presStyleIdx="0" presStyleCnt="7"/>
      <dgm:spPr/>
      <dgm:t>
        <a:bodyPr/>
        <a:lstStyle/>
        <a:p>
          <a:endParaRPr lang="zh-CN" altLang="en-US"/>
        </a:p>
      </dgm:t>
    </dgm:pt>
    <dgm:pt modelId="{B1F7C11A-D39C-480C-84D8-EDCD9783D13A}" type="pres">
      <dgm:prSet presAssocID="{AAC477A9-730F-4906-8DF9-F8C8A15518FB}" presName="connectorText" presStyleLbl="sibTrans1D1" presStyleIdx="0" presStyleCnt="7"/>
      <dgm:spPr/>
      <dgm:t>
        <a:bodyPr/>
        <a:lstStyle/>
        <a:p>
          <a:endParaRPr lang="zh-CN" altLang="en-US"/>
        </a:p>
      </dgm:t>
    </dgm:pt>
    <dgm:pt modelId="{E1D0B299-ED2C-4247-9D46-2CB85E3F4E0A}" type="pres">
      <dgm:prSet presAssocID="{DFDEE097-85DF-47AE-A71F-785949D2B5E3}" presName="node" presStyleLbl="node1" presStyleIdx="1" presStyleCnt="8">
        <dgm:presLayoutVars>
          <dgm:bulletEnabled val="1"/>
        </dgm:presLayoutVars>
      </dgm:prSet>
      <dgm:spPr/>
      <dgm:t>
        <a:bodyPr/>
        <a:lstStyle/>
        <a:p>
          <a:endParaRPr lang="zh-CN" altLang="en-US"/>
        </a:p>
      </dgm:t>
    </dgm:pt>
    <dgm:pt modelId="{121013ED-4009-499F-8F3F-A893B90A6920}" type="pres">
      <dgm:prSet presAssocID="{7B484FA2-7367-48A7-BD38-CEFD17C2A4E5}" presName="sibTrans" presStyleLbl="sibTrans1D1" presStyleIdx="1" presStyleCnt="7"/>
      <dgm:spPr/>
      <dgm:t>
        <a:bodyPr/>
        <a:lstStyle/>
        <a:p>
          <a:endParaRPr lang="zh-CN" altLang="en-US"/>
        </a:p>
      </dgm:t>
    </dgm:pt>
    <dgm:pt modelId="{5DD046B7-FDD5-496E-A0BF-F761E5287F35}" type="pres">
      <dgm:prSet presAssocID="{7B484FA2-7367-48A7-BD38-CEFD17C2A4E5}" presName="connectorText" presStyleLbl="sibTrans1D1" presStyleIdx="1" presStyleCnt="7"/>
      <dgm:spPr/>
      <dgm:t>
        <a:bodyPr/>
        <a:lstStyle/>
        <a:p>
          <a:endParaRPr lang="zh-CN" altLang="en-US"/>
        </a:p>
      </dgm:t>
    </dgm:pt>
    <dgm:pt modelId="{43E82765-1D01-46DB-AD1A-37AD3C3BE87F}" type="pres">
      <dgm:prSet presAssocID="{31D3239A-D13E-41E8-8482-40440887F5D6}" presName="node" presStyleLbl="node1" presStyleIdx="2" presStyleCnt="8">
        <dgm:presLayoutVars>
          <dgm:bulletEnabled val="1"/>
        </dgm:presLayoutVars>
      </dgm:prSet>
      <dgm:spPr/>
      <dgm:t>
        <a:bodyPr/>
        <a:lstStyle/>
        <a:p>
          <a:endParaRPr lang="zh-CN" altLang="en-US"/>
        </a:p>
      </dgm:t>
    </dgm:pt>
    <dgm:pt modelId="{1C0032F9-46E0-42BE-B9A8-0909E7252530}" type="pres">
      <dgm:prSet presAssocID="{5EDEE5D6-4EEF-4015-9A3F-94B3925848F3}" presName="sibTrans" presStyleLbl="sibTrans1D1" presStyleIdx="2" presStyleCnt="7"/>
      <dgm:spPr/>
      <dgm:t>
        <a:bodyPr/>
        <a:lstStyle/>
        <a:p>
          <a:endParaRPr lang="zh-CN" altLang="en-US"/>
        </a:p>
      </dgm:t>
    </dgm:pt>
    <dgm:pt modelId="{3EE185B8-1748-4FEA-80E1-21C5EAB02B1A}" type="pres">
      <dgm:prSet presAssocID="{5EDEE5D6-4EEF-4015-9A3F-94B3925848F3}" presName="connectorText" presStyleLbl="sibTrans1D1" presStyleIdx="2" presStyleCnt="7"/>
      <dgm:spPr/>
      <dgm:t>
        <a:bodyPr/>
        <a:lstStyle/>
        <a:p>
          <a:endParaRPr lang="zh-CN" altLang="en-US"/>
        </a:p>
      </dgm:t>
    </dgm:pt>
    <dgm:pt modelId="{A2B1CA5B-5C78-4285-ACEE-B91548F4BAF4}" type="pres">
      <dgm:prSet presAssocID="{A76E99CF-C497-484F-9518-9A49A37877EE}" presName="node" presStyleLbl="node1" presStyleIdx="3" presStyleCnt="8">
        <dgm:presLayoutVars>
          <dgm:bulletEnabled val="1"/>
        </dgm:presLayoutVars>
      </dgm:prSet>
      <dgm:spPr/>
      <dgm:t>
        <a:bodyPr/>
        <a:lstStyle/>
        <a:p>
          <a:endParaRPr lang="zh-CN" altLang="en-US"/>
        </a:p>
      </dgm:t>
    </dgm:pt>
    <dgm:pt modelId="{448A8516-1C8F-4ED4-B04A-CF33C2EE89AD}" type="pres">
      <dgm:prSet presAssocID="{CFE34471-3B53-4AB0-9480-9A16AC004441}" presName="sibTrans" presStyleLbl="sibTrans1D1" presStyleIdx="3" presStyleCnt="7"/>
      <dgm:spPr/>
      <dgm:t>
        <a:bodyPr/>
        <a:lstStyle/>
        <a:p>
          <a:endParaRPr lang="zh-CN" altLang="en-US"/>
        </a:p>
      </dgm:t>
    </dgm:pt>
    <dgm:pt modelId="{818E3498-03B0-40CE-900C-736E04EB47DB}" type="pres">
      <dgm:prSet presAssocID="{CFE34471-3B53-4AB0-9480-9A16AC004441}" presName="connectorText" presStyleLbl="sibTrans1D1" presStyleIdx="3" presStyleCnt="7"/>
      <dgm:spPr/>
      <dgm:t>
        <a:bodyPr/>
        <a:lstStyle/>
        <a:p>
          <a:endParaRPr lang="zh-CN" altLang="en-US"/>
        </a:p>
      </dgm:t>
    </dgm:pt>
    <dgm:pt modelId="{8FEEF9BC-F226-40ED-9AEA-3736EB1B4297}" type="pres">
      <dgm:prSet presAssocID="{4AA0544E-821C-40FA-A32B-77FAF79858F9}" presName="node" presStyleLbl="node1" presStyleIdx="4" presStyleCnt="8">
        <dgm:presLayoutVars>
          <dgm:bulletEnabled val="1"/>
        </dgm:presLayoutVars>
      </dgm:prSet>
      <dgm:spPr/>
      <dgm:t>
        <a:bodyPr/>
        <a:lstStyle/>
        <a:p>
          <a:endParaRPr lang="zh-CN" altLang="en-US"/>
        </a:p>
      </dgm:t>
    </dgm:pt>
    <dgm:pt modelId="{C45F6748-03F9-464A-8D2E-0107A6D14EF7}" type="pres">
      <dgm:prSet presAssocID="{F3A43874-467B-42D5-8CD5-061B15AE64C7}" presName="sibTrans" presStyleLbl="sibTrans1D1" presStyleIdx="4" presStyleCnt="7"/>
      <dgm:spPr/>
      <dgm:t>
        <a:bodyPr/>
        <a:lstStyle/>
        <a:p>
          <a:endParaRPr lang="zh-CN" altLang="en-US"/>
        </a:p>
      </dgm:t>
    </dgm:pt>
    <dgm:pt modelId="{45632C88-8422-414C-92B6-279F2922CB62}" type="pres">
      <dgm:prSet presAssocID="{F3A43874-467B-42D5-8CD5-061B15AE64C7}" presName="connectorText" presStyleLbl="sibTrans1D1" presStyleIdx="4" presStyleCnt="7"/>
      <dgm:spPr/>
      <dgm:t>
        <a:bodyPr/>
        <a:lstStyle/>
        <a:p>
          <a:endParaRPr lang="zh-CN" altLang="en-US"/>
        </a:p>
      </dgm:t>
    </dgm:pt>
    <dgm:pt modelId="{EFBCA542-782C-4DAE-89A2-7DD556A4D1D9}" type="pres">
      <dgm:prSet presAssocID="{ACC0704F-38E5-4C9C-8321-399BCAADDDFB}" presName="node" presStyleLbl="node1" presStyleIdx="5" presStyleCnt="8">
        <dgm:presLayoutVars>
          <dgm:bulletEnabled val="1"/>
        </dgm:presLayoutVars>
      </dgm:prSet>
      <dgm:spPr/>
      <dgm:t>
        <a:bodyPr/>
        <a:lstStyle/>
        <a:p>
          <a:endParaRPr lang="zh-CN" altLang="en-US"/>
        </a:p>
      </dgm:t>
    </dgm:pt>
    <dgm:pt modelId="{CACE3FE0-BB91-46DB-BD09-45A08B477F9B}" type="pres">
      <dgm:prSet presAssocID="{3A10AD75-57F0-49C8-812C-DAC20B0FD6DF}" presName="sibTrans" presStyleLbl="sibTrans1D1" presStyleIdx="5" presStyleCnt="7"/>
      <dgm:spPr/>
      <dgm:t>
        <a:bodyPr/>
        <a:lstStyle/>
        <a:p>
          <a:endParaRPr lang="zh-CN" altLang="en-US"/>
        </a:p>
      </dgm:t>
    </dgm:pt>
    <dgm:pt modelId="{18269270-483F-4EB5-B322-A546E288DA9E}" type="pres">
      <dgm:prSet presAssocID="{3A10AD75-57F0-49C8-812C-DAC20B0FD6DF}" presName="connectorText" presStyleLbl="sibTrans1D1" presStyleIdx="5" presStyleCnt="7"/>
      <dgm:spPr/>
      <dgm:t>
        <a:bodyPr/>
        <a:lstStyle/>
        <a:p>
          <a:endParaRPr lang="zh-CN" altLang="en-US"/>
        </a:p>
      </dgm:t>
    </dgm:pt>
    <dgm:pt modelId="{2EE2C73E-4815-442F-AFB4-F5DAC79EA685}" type="pres">
      <dgm:prSet presAssocID="{2973F927-BD39-4153-8E35-4F623D7F99B6}" presName="node" presStyleLbl="node1" presStyleIdx="6" presStyleCnt="8">
        <dgm:presLayoutVars>
          <dgm:bulletEnabled val="1"/>
        </dgm:presLayoutVars>
      </dgm:prSet>
      <dgm:spPr/>
      <dgm:t>
        <a:bodyPr/>
        <a:lstStyle/>
        <a:p>
          <a:endParaRPr lang="zh-CN" altLang="en-US"/>
        </a:p>
      </dgm:t>
    </dgm:pt>
    <dgm:pt modelId="{766D7057-1342-4D00-BCF1-06AFE5C6FF20}" type="pres">
      <dgm:prSet presAssocID="{BCF3A92B-251C-44CE-BA92-1FF725876F87}" presName="sibTrans" presStyleLbl="sibTrans1D1" presStyleIdx="6" presStyleCnt="7"/>
      <dgm:spPr/>
      <dgm:t>
        <a:bodyPr/>
        <a:lstStyle/>
        <a:p>
          <a:endParaRPr lang="zh-CN" altLang="en-US"/>
        </a:p>
      </dgm:t>
    </dgm:pt>
    <dgm:pt modelId="{837B79C3-02CA-4959-894F-06E27C6515F2}" type="pres">
      <dgm:prSet presAssocID="{BCF3A92B-251C-44CE-BA92-1FF725876F87}" presName="connectorText" presStyleLbl="sibTrans1D1" presStyleIdx="6" presStyleCnt="7"/>
      <dgm:spPr/>
      <dgm:t>
        <a:bodyPr/>
        <a:lstStyle/>
        <a:p>
          <a:endParaRPr lang="zh-CN" altLang="en-US"/>
        </a:p>
      </dgm:t>
    </dgm:pt>
    <dgm:pt modelId="{C9FF6834-7233-4933-9D4B-99865470C6EF}" type="pres">
      <dgm:prSet presAssocID="{D7257D27-4385-4A3F-AD10-C318D7ECDD58}" presName="node" presStyleLbl="node1" presStyleIdx="7" presStyleCnt="8">
        <dgm:presLayoutVars>
          <dgm:bulletEnabled val="1"/>
        </dgm:presLayoutVars>
      </dgm:prSet>
      <dgm:spPr/>
      <dgm:t>
        <a:bodyPr/>
        <a:lstStyle/>
        <a:p>
          <a:endParaRPr lang="zh-CN" altLang="en-US"/>
        </a:p>
      </dgm:t>
    </dgm:pt>
  </dgm:ptLst>
  <dgm:cxnLst>
    <dgm:cxn modelId="{74CF245E-769E-41F0-AD94-8D4927CD41B0}" type="presOf" srcId="{57F8D3A0-F92D-4537-9C3F-E2702EA7A243}" destId="{EAFADD34-A87A-46A3-80A6-F6913B90B24E}" srcOrd="0" destOrd="0" presId="urn:microsoft.com/office/officeart/2005/8/layout/bProcess3"/>
    <dgm:cxn modelId="{04DC82B7-79DB-4D1D-8852-E1612294E4AB}" srcId="{08640143-E16E-4BA8-94A5-FACB97C5FC5C}" destId="{DFDEE097-85DF-47AE-A71F-785949D2B5E3}" srcOrd="1" destOrd="0" parTransId="{EDEEB28D-C9D7-40A0-9A0B-A4B5B39AD916}" sibTransId="{7B484FA2-7367-48A7-BD38-CEFD17C2A4E5}"/>
    <dgm:cxn modelId="{A3A43C81-3005-4837-A132-204E93BCED18}" type="presOf" srcId="{5EDEE5D6-4EEF-4015-9A3F-94B3925848F3}" destId="{1C0032F9-46E0-42BE-B9A8-0909E7252530}" srcOrd="0" destOrd="0" presId="urn:microsoft.com/office/officeart/2005/8/layout/bProcess3"/>
    <dgm:cxn modelId="{B8703176-0FC4-49A4-A2CD-8F2789FF28BA}" srcId="{08640143-E16E-4BA8-94A5-FACB97C5FC5C}" destId="{2973F927-BD39-4153-8E35-4F623D7F99B6}" srcOrd="6" destOrd="0" parTransId="{CB608D93-E503-4024-815C-704A30C3C2C6}" sibTransId="{BCF3A92B-251C-44CE-BA92-1FF725876F87}"/>
    <dgm:cxn modelId="{0CFD4A25-1CC6-4017-90A0-8B870DF92974}" type="presOf" srcId="{4AA0544E-821C-40FA-A32B-77FAF79858F9}" destId="{8FEEF9BC-F226-40ED-9AEA-3736EB1B4297}" srcOrd="0" destOrd="0" presId="urn:microsoft.com/office/officeart/2005/8/layout/bProcess3"/>
    <dgm:cxn modelId="{E008C582-3FEB-49D2-9AF5-1C51C1E9E08C}" type="presOf" srcId="{3A10AD75-57F0-49C8-812C-DAC20B0FD6DF}" destId="{18269270-483F-4EB5-B322-A546E288DA9E}" srcOrd="1" destOrd="0" presId="urn:microsoft.com/office/officeart/2005/8/layout/bProcess3"/>
    <dgm:cxn modelId="{798C0349-925B-4D6F-8088-AE1DC29DA311}" type="presOf" srcId="{3A10AD75-57F0-49C8-812C-DAC20B0FD6DF}" destId="{CACE3FE0-BB91-46DB-BD09-45A08B477F9B}" srcOrd="0" destOrd="0" presId="urn:microsoft.com/office/officeart/2005/8/layout/bProcess3"/>
    <dgm:cxn modelId="{EC42CBE9-C588-44FE-A13A-6585762C70FC}" type="presOf" srcId="{ACC0704F-38E5-4C9C-8321-399BCAADDDFB}" destId="{EFBCA542-782C-4DAE-89A2-7DD556A4D1D9}" srcOrd="0" destOrd="0" presId="urn:microsoft.com/office/officeart/2005/8/layout/bProcess3"/>
    <dgm:cxn modelId="{1A540687-6502-4355-AD26-F1C46C9724D4}" type="presOf" srcId="{DFDEE097-85DF-47AE-A71F-785949D2B5E3}" destId="{E1D0B299-ED2C-4247-9D46-2CB85E3F4E0A}" srcOrd="0" destOrd="0" presId="urn:microsoft.com/office/officeart/2005/8/layout/bProcess3"/>
    <dgm:cxn modelId="{9C4DB300-3C72-48AC-969D-D85129D16A16}" srcId="{08640143-E16E-4BA8-94A5-FACB97C5FC5C}" destId="{D7257D27-4385-4A3F-AD10-C318D7ECDD58}" srcOrd="7" destOrd="0" parTransId="{DA42E7F6-F3DD-451B-A2F0-FCF078966274}" sibTransId="{D84A34F4-B11F-447F-8C25-84550163D568}"/>
    <dgm:cxn modelId="{40464429-2163-4292-84B6-D56D43F7BBEF}" type="presOf" srcId="{F3A43874-467B-42D5-8CD5-061B15AE64C7}" destId="{C45F6748-03F9-464A-8D2E-0107A6D14EF7}" srcOrd="0" destOrd="0" presId="urn:microsoft.com/office/officeart/2005/8/layout/bProcess3"/>
    <dgm:cxn modelId="{134F33BC-E4DF-469B-9EE8-1FB7EEEF46B2}" srcId="{08640143-E16E-4BA8-94A5-FACB97C5FC5C}" destId="{4AA0544E-821C-40FA-A32B-77FAF79858F9}" srcOrd="4" destOrd="0" parTransId="{189AA8FA-FF3D-46F7-AFDF-727EE987AF94}" sibTransId="{F3A43874-467B-42D5-8CD5-061B15AE64C7}"/>
    <dgm:cxn modelId="{A778F8D8-AA71-4A99-BFE2-9EFED0D34F50}" type="presOf" srcId="{2973F927-BD39-4153-8E35-4F623D7F99B6}" destId="{2EE2C73E-4815-442F-AFB4-F5DAC79EA685}" srcOrd="0" destOrd="0" presId="urn:microsoft.com/office/officeart/2005/8/layout/bProcess3"/>
    <dgm:cxn modelId="{B5B99499-02B8-4C70-BC6D-67351ACD9264}" type="presOf" srcId="{5EDEE5D6-4EEF-4015-9A3F-94B3925848F3}" destId="{3EE185B8-1748-4FEA-80E1-21C5EAB02B1A}" srcOrd="1" destOrd="0" presId="urn:microsoft.com/office/officeart/2005/8/layout/bProcess3"/>
    <dgm:cxn modelId="{C65882C1-91C8-4B21-ABFE-77250C8AE778}" type="presOf" srcId="{CFE34471-3B53-4AB0-9480-9A16AC004441}" destId="{448A8516-1C8F-4ED4-B04A-CF33C2EE89AD}" srcOrd="0" destOrd="0" presId="urn:microsoft.com/office/officeart/2005/8/layout/bProcess3"/>
    <dgm:cxn modelId="{61A1A979-899A-432A-B55C-307A52A21396}" type="presOf" srcId="{AAC477A9-730F-4906-8DF9-F8C8A15518FB}" destId="{EE3B123F-29E7-4CDC-B097-0CD7493549DB}" srcOrd="0" destOrd="0" presId="urn:microsoft.com/office/officeart/2005/8/layout/bProcess3"/>
    <dgm:cxn modelId="{72B4B543-4137-4E83-ABE1-3169DB000CF9}" srcId="{08640143-E16E-4BA8-94A5-FACB97C5FC5C}" destId="{57F8D3A0-F92D-4537-9C3F-E2702EA7A243}" srcOrd="0" destOrd="0" parTransId="{D593D2EC-F59F-49AE-98E5-30632B54A9A7}" sibTransId="{AAC477A9-730F-4906-8DF9-F8C8A15518FB}"/>
    <dgm:cxn modelId="{CDB4A775-3646-4777-9C5E-A2D18DAEC2A7}" type="presOf" srcId="{F3A43874-467B-42D5-8CD5-061B15AE64C7}" destId="{45632C88-8422-414C-92B6-279F2922CB62}" srcOrd="1" destOrd="0" presId="urn:microsoft.com/office/officeart/2005/8/layout/bProcess3"/>
    <dgm:cxn modelId="{52984064-7FC1-45A7-90AC-851D72EB9977}" type="presOf" srcId="{BCF3A92B-251C-44CE-BA92-1FF725876F87}" destId="{837B79C3-02CA-4959-894F-06E27C6515F2}" srcOrd="1" destOrd="0" presId="urn:microsoft.com/office/officeart/2005/8/layout/bProcess3"/>
    <dgm:cxn modelId="{DFB51EEB-2B57-4491-8BA6-062537D0F6D5}" srcId="{08640143-E16E-4BA8-94A5-FACB97C5FC5C}" destId="{31D3239A-D13E-41E8-8482-40440887F5D6}" srcOrd="2" destOrd="0" parTransId="{0A7AB9F9-0205-410E-A9DF-8C9993923CAC}" sibTransId="{5EDEE5D6-4EEF-4015-9A3F-94B3925848F3}"/>
    <dgm:cxn modelId="{A89A1092-C881-48C4-977B-701E94046A2F}" type="presOf" srcId="{D7257D27-4385-4A3F-AD10-C318D7ECDD58}" destId="{C9FF6834-7233-4933-9D4B-99865470C6EF}" srcOrd="0" destOrd="0" presId="urn:microsoft.com/office/officeart/2005/8/layout/bProcess3"/>
    <dgm:cxn modelId="{CCC7C701-A5B0-4B9B-A290-5784524CB930}" type="presOf" srcId="{AAC477A9-730F-4906-8DF9-F8C8A15518FB}" destId="{B1F7C11A-D39C-480C-84D8-EDCD9783D13A}" srcOrd="1" destOrd="0" presId="urn:microsoft.com/office/officeart/2005/8/layout/bProcess3"/>
    <dgm:cxn modelId="{4E1B7701-B226-400E-85F1-CB15D4768E1E}" type="presOf" srcId="{A76E99CF-C497-484F-9518-9A49A37877EE}" destId="{A2B1CA5B-5C78-4285-ACEE-B91548F4BAF4}" srcOrd="0" destOrd="0" presId="urn:microsoft.com/office/officeart/2005/8/layout/bProcess3"/>
    <dgm:cxn modelId="{B304D071-31BB-4223-AA89-4598092007D7}" type="presOf" srcId="{CFE34471-3B53-4AB0-9480-9A16AC004441}" destId="{818E3498-03B0-40CE-900C-736E04EB47DB}" srcOrd="1" destOrd="0" presId="urn:microsoft.com/office/officeart/2005/8/layout/bProcess3"/>
    <dgm:cxn modelId="{B5F4F2F5-7002-41FE-B519-BDFD6E18D784}" srcId="{08640143-E16E-4BA8-94A5-FACB97C5FC5C}" destId="{ACC0704F-38E5-4C9C-8321-399BCAADDDFB}" srcOrd="5" destOrd="0" parTransId="{E74C4A33-28BF-4163-A413-829F408342C1}" sibTransId="{3A10AD75-57F0-49C8-812C-DAC20B0FD6DF}"/>
    <dgm:cxn modelId="{87AF6DC7-7431-46CF-BEBA-B870CE604170}" srcId="{08640143-E16E-4BA8-94A5-FACB97C5FC5C}" destId="{A76E99CF-C497-484F-9518-9A49A37877EE}" srcOrd="3" destOrd="0" parTransId="{102D538A-0DB1-4C6B-A85E-082A7475DF98}" sibTransId="{CFE34471-3B53-4AB0-9480-9A16AC004441}"/>
    <dgm:cxn modelId="{783CD4ED-AA7B-4643-A026-F27C343B4934}" type="presOf" srcId="{31D3239A-D13E-41E8-8482-40440887F5D6}" destId="{43E82765-1D01-46DB-AD1A-37AD3C3BE87F}" srcOrd="0" destOrd="0" presId="urn:microsoft.com/office/officeart/2005/8/layout/bProcess3"/>
    <dgm:cxn modelId="{4580A24B-515B-412A-9206-0E76AC98871C}" type="presOf" srcId="{7B484FA2-7367-48A7-BD38-CEFD17C2A4E5}" destId="{121013ED-4009-499F-8F3F-A893B90A6920}" srcOrd="0" destOrd="0" presId="urn:microsoft.com/office/officeart/2005/8/layout/bProcess3"/>
    <dgm:cxn modelId="{1B399CD3-73C3-4D1E-9300-B0A4BAF71FFD}" type="presOf" srcId="{7B484FA2-7367-48A7-BD38-CEFD17C2A4E5}" destId="{5DD046B7-FDD5-496E-A0BF-F761E5287F35}" srcOrd="1" destOrd="0" presId="urn:microsoft.com/office/officeart/2005/8/layout/bProcess3"/>
    <dgm:cxn modelId="{4B475A23-A432-47CA-AF09-FDAF12D9D17B}" type="presOf" srcId="{08640143-E16E-4BA8-94A5-FACB97C5FC5C}" destId="{0F2A7638-E543-46C1-81D9-7C5B21D3B090}" srcOrd="0" destOrd="0" presId="urn:microsoft.com/office/officeart/2005/8/layout/bProcess3"/>
    <dgm:cxn modelId="{2B96040A-5DD1-45F2-B4AC-282BEAED736A}" type="presOf" srcId="{BCF3A92B-251C-44CE-BA92-1FF725876F87}" destId="{766D7057-1342-4D00-BCF1-06AFE5C6FF20}" srcOrd="0" destOrd="0" presId="urn:microsoft.com/office/officeart/2005/8/layout/bProcess3"/>
    <dgm:cxn modelId="{C2C44478-98BE-4169-9BD2-2F1248DF8226}" type="presParOf" srcId="{0F2A7638-E543-46C1-81D9-7C5B21D3B090}" destId="{EAFADD34-A87A-46A3-80A6-F6913B90B24E}" srcOrd="0" destOrd="0" presId="urn:microsoft.com/office/officeart/2005/8/layout/bProcess3"/>
    <dgm:cxn modelId="{FB671206-486B-4761-8A31-FCE99FB766EA}" type="presParOf" srcId="{0F2A7638-E543-46C1-81D9-7C5B21D3B090}" destId="{EE3B123F-29E7-4CDC-B097-0CD7493549DB}" srcOrd="1" destOrd="0" presId="urn:microsoft.com/office/officeart/2005/8/layout/bProcess3"/>
    <dgm:cxn modelId="{70EAF7A5-28D2-473C-A07F-54388AB90431}" type="presParOf" srcId="{EE3B123F-29E7-4CDC-B097-0CD7493549DB}" destId="{B1F7C11A-D39C-480C-84D8-EDCD9783D13A}" srcOrd="0" destOrd="0" presId="urn:microsoft.com/office/officeart/2005/8/layout/bProcess3"/>
    <dgm:cxn modelId="{DAFFC49A-ACCB-4004-B5E8-838133B91ED5}" type="presParOf" srcId="{0F2A7638-E543-46C1-81D9-7C5B21D3B090}" destId="{E1D0B299-ED2C-4247-9D46-2CB85E3F4E0A}" srcOrd="2" destOrd="0" presId="urn:microsoft.com/office/officeart/2005/8/layout/bProcess3"/>
    <dgm:cxn modelId="{BCA9129F-AD04-4D4C-9442-BF8A02391C1C}" type="presParOf" srcId="{0F2A7638-E543-46C1-81D9-7C5B21D3B090}" destId="{121013ED-4009-499F-8F3F-A893B90A6920}" srcOrd="3" destOrd="0" presId="urn:microsoft.com/office/officeart/2005/8/layout/bProcess3"/>
    <dgm:cxn modelId="{391C469F-0659-4D0D-AC34-0FD57E902E08}" type="presParOf" srcId="{121013ED-4009-499F-8F3F-A893B90A6920}" destId="{5DD046B7-FDD5-496E-A0BF-F761E5287F35}" srcOrd="0" destOrd="0" presId="urn:microsoft.com/office/officeart/2005/8/layout/bProcess3"/>
    <dgm:cxn modelId="{3A793304-55ED-49BD-997A-1F8ABCDAB20F}" type="presParOf" srcId="{0F2A7638-E543-46C1-81D9-7C5B21D3B090}" destId="{43E82765-1D01-46DB-AD1A-37AD3C3BE87F}" srcOrd="4" destOrd="0" presId="urn:microsoft.com/office/officeart/2005/8/layout/bProcess3"/>
    <dgm:cxn modelId="{A88CBF11-740C-4283-AD31-827804C0D14F}" type="presParOf" srcId="{0F2A7638-E543-46C1-81D9-7C5B21D3B090}" destId="{1C0032F9-46E0-42BE-B9A8-0909E7252530}" srcOrd="5" destOrd="0" presId="urn:microsoft.com/office/officeart/2005/8/layout/bProcess3"/>
    <dgm:cxn modelId="{431F0B22-0555-49D2-85B4-838CF634D101}" type="presParOf" srcId="{1C0032F9-46E0-42BE-B9A8-0909E7252530}" destId="{3EE185B8-1748-4FEA-80E1-21C5EAB02B1A}" srcOrd="0" destOrd="0" presId="urn:microsoft.com/office/officeart/2005/8/layout/bProcess3"/>
    <dgm:cxn modelId="{0E3B6A7A-8681-440B-A417-6E5DD03D9249}" type="presParOf" srcId="{0F2A7638-E543-46C1-81D9-7C5B21D3B090}" destId="{A2B1CA5B-5C78-4285-ACEE-B91548F4BAF4}" srcOrd="6" destOrd="0" presId="urn:microsoft.com/office/officeart/2005/8/layout/bProcess3"/>
    <dgm:cxn modelId="{874DC10E-15FE-43D3-B4D4-357BB968F7AB}" type="presParOf" srcId="{0F2A7638-E543-46C1-81D9-7C5B21D3B090}" destId="{448A8516-1C8F-4ED4-B04A-CF33C2EE89AD}" srcOrd="7" destOrd="0" presId="urn:microsoft.com/office/officeart/2005/8/layout/bProcess3"/>
    <dgm:cxn modelId="{2C2716DB-0E3C-490C-8942-DB3A5327AF6E}" type="presParOf" srcId="{448A8516-1C8F-4ED4-B04A-CF33C2EE89AD}" destId="{818E3498-03B0-40CE-900C-736E04EB47DB}" srcOrd="0" destOrd="0" presId="urn:microsoft.com/office/officeart/2005/8/layout/bProcess3"/>
    <dgm:cxn modelId="{2F06EB02-FEB0-476E-B1B7-DB35C8D73B10}" type="presParOf" srcId="{0F2A7638-E543-46C1-81D9-7C5B21D3B090}" destId="{8FEEF9BC-F226-40ED-9AEA-3736EB1B4297}" srcOrd="8" destOrd="0" presId="urn:microsoft.com/office/officeart/2005/8/layout/bProcess3"/>
    <dgm:cxn modelId="{A58B8669-AD4C-4DEB-917D-65AF09AB607E}" type="presParOf" srcId="{0F2A7638-E543-46C1-81D9-7C5B21D3B090}" destId="{C45F6748-03F9-464A-8D2E-0107A6D14EF7}" srcOrd="9" destOrd="0" presId="urn:microsoft.com/office/officeart/2005/8/layout/bProcess3"/>
    <dgm:cxn modelId="{669F6452-ABF1-41BE-B316-8E19A80F8EE5}" type="presParOf" srcId="{C45F6748-03F9-464A-8D2E-0107A6D14EF7}" destId="{45632C88-8422-414C-92B6-279F2922CB62}" srcOrd="0" destOrd="0" presId="urn:microsoft.com/office/officeart/2005/8/layout/bProcess3"/>
    <dgm:cxn modelId="{B5CF078D-08D9-403B-A9F9-7CEEB080DDFD}" type="presParOf" srcId="{0F2A7638-E543-46C1-81D9-7C5B21D3B090}" destId="{EFBCA542-782C-4DAE-89A2-7DD556A4D1D9}" srcOrd="10" destOrd="0" presId="urn:microsoft.com/office/officeart/2005/8/layout/bProcess3"/>
    <dgm:cxn modelId="{09842058-6A50-4800-81EC-D3DCE5C5B1C2}" type="presParOf" srcId="{0F2A7638-E543-46C1-81D9-7C5B21D3B090}" destId="{CACE3FE0-BB91-46DB-BD09-45A08B477F9B}" srcOrd="11" destOrd="0" presId="urn:microsoft.com/office/officeart/2005/8/layout/bProcess3"/>
    <dgm:cxn modelId="{A4A0FEF3-5217-44AE-9D49-33ECEBC48040}" type="presParOf" srcId="{CACE3FE0-BB91-46DB-BD09-45A08B477F9B}" destId="{18269270-483F-4EB5-B322-A546E288DA9E}" srcOrd="0" destOrd="0" presId="urn:microsoft.com/office/officeart/2005/8/layout/bProcess3"/>
    <dgm:cxn modelId="{D1A7051B-D5B3-48DD-A7A8-E8D721BD3F1E}" type="presParOf" srcId="{0F2A7638-E543-46C1-81D9-7C5B21D3B090}" destId="{2EE2C73E-4815-442F-AFB4-F5DAC79EA685}" srcOrd="12" destOrd="0" presId="urn:microsoft.com/office/officeart/2005/8/layout/bProcess3"/>
    <dgm:cxn modelId="{DF9DB4CC-58C8-44E9-9BC4-FC8AF17C3774}" type="presParOf" srcId="{0F2A7638-E543-46C1-81D9-7C5B21D3B090}" destId="{766D7057-1342-4D00-BCF1-06AFE5C6FF20}" srcOrd="13" destOrd="0" presId="urn:microsoft.com/office/officeart/2005/8/layout/bProcess3"/>
    <dgm:cxn modelId="{6EE0E5F3-D9EE-4756-B092-968295902648}" type="presParOf" srcId="{766D7057-1342-4D00-BCF1-06AFE5C6FF20}" destId="{837B79C3-02CA-4959-894F-06E27C6515F2}" srcOrd="0" destOrd="0" presId="urn:microsoft.com/office/officeart/2005/8/layout/bProcess3"/>
    <dgm:cxn modelId="{0CBC8D88-C63C-4CCD-83E4-E4E1381EBFEE}" type="presParOf" srcId="{0F2A7638-E543-46C1-81D9-7C5B21D3B090}" destId="{C9FF6834-7233-4933-9D4B-99865470C6EF}" srcOrd="14" destOrd="0" presId="urn:microsoft.com/office/officeart/2005/8/layout/b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12397FB-058D-46C4-862B-E7218D884CC4}"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CFFA4A44-4949-4CE4-9C32-E394830CCB21}">
      <dgm:prSet phldrT="[文本]" phldr="0"/>
      <dgm:spPr/>
      <dgm:t>
        <a:bodyPr vert="horz" wrap="square"/>
        <a:lstStyle/>
        <a:p>
          <a:r>
            <a:rPr lang="zh-CN" altLang="en-US" smtClean="0">
              <a:latin typeface="微软雅黑" panose="020B0503020204020204" pitchFamily="34" charset="-122"/>
              <a:ea typeface="微软雅黑" panose="020B0503020204020204" pitchFamily="34" charset="-122"/>
            </a:rPr>
            <a:t>经营预算管理</a:t>
          </a:r>
          <a:endParaRPr lang="zh-CN" altLang="en-US"/>
        </a:p>
      </dgm:t>
    </dgm:pt>
    <dgm:pt modelId="{8121FE49-A1C7-4BDE-BDE3-E9616F755554}" type="parTrans" cxnId="{C2A025F5-37B2-4504-875D-176ECFB75874}">
      <dgm:prSet/>
      <dgm:spPr/>
      <dgm:t>
        <a:bodyPr/>
        <a:lstStyle/>
        <a:p>
          <a:endParaRPr lang="zh-CN" altLang="en-US"/>
        </a:p>
      </dgm:t>
    </dgm:pt>
    <dgm:pt modelId="{9962FDEF-D135-41FB-80E9-B70307D2C701}" type="sibTrans" cxnId="{C2A025F5-37B2-4504-875D-176ECFB75874}">
      <dgm:prSet/>
      <dgm:spPr/>
      <dgm:t>
        <a:bodyPr/>
        <a:lstStyle/>
        <a:p>
          <a:endParaRPr lang="zh-CN" altLang="en-US"/>
        </a:p>
      </dgm:t>
    </dgm:pt>
    <dgm:pt modelId="{C0C42FA8-4129-418F-9C0D-B63764B1C61F}">
      <dgm:prSet phldrT="[文本]" phldr="0"/>
      <dgm:spPr/>
      <dgm:t>
        <a:bodyPr vert="horz" wrap="square"/>
        <a:lstStyle/>
        <a:p>
          <a:r>
            <a:rPr lang="zh-CN" altLang="zh-CN" dirty="0" smtClean="0">
              <a:latin typeface="微软雅黑" panose="020B0503020204020204" pitchFamily="34" charset="-122"/>
              <a:ea typeface="微软雅黑" panose="020B0503020204020204" pitchFamily="34" charset="-122"/>
            </a:rPr>
            <a:t>企业对日常发生的各项基本活动预算的管理。</a:t>
          </a:r>
          <a:endParaRPr lang="zh-CN" altLang="en-US" dirty="0">
            <a:latin typeface="微软雅黑" panose="020B0503020204020204" pitchFamily="34" charset="-122"/>
            <a:ea typeface="微软雅黑" panose="020B0503020204020204" pitchFamily="34" charset="-122"/>
          </a:endParaRPr>
        </a:p>
      </dgm:t>
    </dgm:pt>
    <dgm:pt modelId="{59B16A51-44AC-4073-95FE-6D5B6A860840}" type="parTrans" cxnId="{25A2DFA5-7F33-4CA5-96B6-38EA90999AE6}">
      <dgm:prSet/>
      <dgm:spPr/>
      <dgm:t>
        <a:bodyPr/>
        <a:lstStyle/>
        <a:p>
          <a:endParaRPr lang="zh-CN" altLang="en-US"/>
        </a:p>
      </dgm:t>
    </dgm:pt>
    <dgm:pt modelId="{27FEFB75-17A9-4DEB-B79C-9F546662BB0F}" type="sibTrans" cxnId="{25A2DFA5-7F33-4CA5-96B6-38EA90999AE6}">
      <dgm:prSet/>
      <dgm:spPr/>
      <dgm:t>
        <a:bodyPr/>
        <a:lstStyle/>
        <a:p>
          <a:endParaRPr lang="zh-CN" altLang="en-US"/>
        </a:p>
      </dgm:t>
    </dgm:pt>
    <dgm:pt modelId="{7C3CAF48-2D51-461F-8B43-F1BE2D6ABB1E}">
      <dgm:prSet phldrT="[文本]" phldr="0"/>
      <dgm:spPr/>
      <dgm:t>
        <a:bodyPr vert="horz" wrap="square"/>
        <a:lstStyle/>
        <a:p>
          <a:r>
            <a:rPr lang="zh-CN" altLang="en-US" smtClean="0">
              <a:latin typeface="微软雅黑" panose="020B0503020204020204" pitchFamily="34" charset="-122"/>
              <a:ea typeface="微软雅黑" panose="020B0503020204020204" pitchFamily="34" charset="-122"/>
            </a:rPr>
            <a:t>投资预算管理</a:t>
          </a:r>
          <a:endParaRPr lang="zh-CN" altLang="en-US" dirty="0" smtClean="0">
            <a:latin typeface="微软雅黑" panose="020B0503020204020204" pitchFamily="34" charset="-122"/>
            <a:ea typeface="微软雅黑" panose="020B0503020204020204" pitchFamily="34" charset="-122"/>
          </a:endParaRPr>
        </a:p>
      </dgm:t>
    </dgm:pt>
    <dgm:pt modelId="{68101D39-9850-4F89-834C-4A6AD13A37F4}" type="parTrans" cxnId="{4A4D2FCC-0EAD-484B-B394-D2E62A9D665E}">
      <dgm:prSet/>
      <dgm:spPr/>
      <dgm:t>
        <a:bodyPr/>
        <a:lstStyle/>
        <a:p>
          <a:endParaRPr lang="zh-CN" altLang="en-US"/>
        </a:p>
      </dgm:t>
    </dgm:pt>
    <dgm:pt modelId="{7AB1DB17-1B18-4D00-9B78-B79700C41CB4}" type="sibTrans" cxnId="{4A4D2FCC-0EAD-484B-B394-D2E62A9D665E}">
      <dgm:prSet/>
      <dgm:spPr/>
      <dgm:t>
        <a:bodyPr/>
        <a:lstStyle/>
        <a:p>
          <a:endParaRPr lang="zh-CN" altLang="en-US"/>
        </a:p>
      </dgm:t>
    </dgm:pt>
    <dgm:pt modelId="{36EE0D26-6EF0-4564-8D70-1A7F54F4E4DC}">
      <dgm:prSet phldrT="[文本]" phldr="0"/>
      <dgm:spPr/>
      <dgm:t>
        <a:bodyPr vert="horz" wrap="square"/>
        <a:lstStyle/>
        <a:p>
          <a:r>
            <a:rPr lang="zh-CN" altLang="zh-CN" dirty="0" smtClean="0">
              <a:latin typeface="微软雅黑" panose="020B0503020204020204" pitchFamily="34" charset="-122"/>
              <a:ea typeface="微软雅黑" panose="020B0503020204020204" pitchFamily="34" charset="-122"/>
            </a:rPr>
            <a:t>对企业的固定资产的购置、扩建、改造、更新等，在可行性研究的基础上，进行预算编制和管理。</a:t>
          </a:r>
        </a:p>
      </dgm:t>
    </dgm:pt>
    <dgm:pt modelId="{BDB7EB46-6496-430E-A245-35BB09B98A28}" type="parTrans" cxnId="{C7CD939E-F729-40FD-BA7F-DB10CB1D8D3E}">
      <dgm:prSet/>
      <dgm:spPr/>
      <dgm:t>
        <a:bodyPr/>
        <a:lstStyle/>
        <a:p>
          <a:endParaRPr lang="zh-CN" altLang="en-US"/>
        </a:p>
      </dgm:t>
    </dgm:pt>
    <dgm:pt modelId="{232FA2D3-B8EE-455D-AC23-89A0031F2DC4}" type="sibTrans" cxnId="{C7CD939E-F729-40FD-BA7F-DB10CB1D8D3E}">
      <dgm:prSet/>
      <dgm:spPr/>
      <dgm:t>
        <a:bodyPr/>
        <a:lstStyle/>
        <a:p>
          <a:endParaRPr lang="zh-CN" altLang="en-US"/>
        </a:p>
      </dgm:t>
    </dgm:pt>
    <dgm:pt modelId="{6133E26D-836A-478E-B477-470F792BEBEC}">
      <dgm:prSet phldr="0"/>
      <dgm:spPr/>
      <dgm:t>
        <a:bodyPr vert="horz" wrap="square"/>
        <a:lstStyle/>
        <a:p>
          <a:r>
            <a:rPr lang="zh-CN" altLang="zh-CN" dirty="0" smtClean="0">
              <a:latin typeface="微软雅黑" panose="020B0503020204020204" pitchFamily="34" charset="-122"/>
              <a:ea typeface="微软雅黑" panose="020B0503020204020204" pitchFamily="34" charset="-122"/>
            </a:rPr>
            <a:t>财务预算管理</a:t>
          </a:r>
          <a:endParaRPr/>
        </a:p>
      </dgm:t>
    </dgm:pt>
    <dgm:pt modelId="{4EF814A3-FBD3-43AC-95F6-7CE533F03D1D}" type="parTrans" cxnId="{D41B6A47-9771-44E0-B224-A368183140DE}">
      <dgm:prSet/>
      <dgm:spPr/>
      <dgm:t>
        <a:bodyPr/>
        <a:lstStyle/>
        <a:p>
          <a:endParaRPr lang="zh-CN" altLang="en-US"/>
        </a:p>
      </dgm:t>
    </dgm:pt>
    <dgm:pt modelId="{2DDF604E-B09D-4A47-9894-B3CA6EAC59E1}" type="sibTrans" cxnId="{D41B6A47-9771-44E0-B224-A368183140DE}">
      <dgm:prSet/>
      <dgm:spPr/>
      <dgm:t>
        <a:bodyPr/>
        <a:lstStyle/>
        <a:p>
          <a:endParaRPr lang="zh-CN" altLang="en-US"/>
        </a:p>
      </dgm:t>
    </dgm:pt>
    <dgm:pt modelId="{8C9B5981-E5F4-459E-A58B-C56D350E9819}">
      <dgm:prSet phldr="0"/>
      <dgm:spPr/>
      <dgm:t>
        <a:bodyPr vert="horz" wrap="square"/>
        <a:lstStyle/>
        <a:p>
          <a:r>
            <a:rPr lang="zh-CN" altLang="en-US" dirty="0" smtClean="0">
              <a:latin typeface="微软雅黑" panose="020B0503020204020204" pitchFamily="34" charset="-122"/>
              <a:ea typeface="微软雅黑" panose="020B0503020204020204" pitchFamily="34" charset="-122"/>
            </a:rPr>
            <a:t>企业对计划期内反映有关预计现金收支、经营成果和财务状况的预算的管理。</a:t>
          </a:r>
        </a:p>
      </dgm:t>
    </dgm:pt>
    <dgm:pt modelId="{998E3343-823F-46B2-B606-DE43856AA575}" type="parTrans" cxnId="{3FA678DD-95E9-4CB7-9A16-9670FEA8D2D9}">
      <dgm:prSet/>
      <dgm:spPr/>
      <dgm:t>
        <a:bodyPr/>
        <a:lstStyle/>
        <a:p>
          <a:endParaRPr lang="zh-CN" altLang="en-US"/>
        </a:p>
      </dgm:t>
    </dgm:pt>
    <dgm:pt modelId="{E4DC7B8E-CF87-423A-9540-E7F097FD769C}" type="sibTrans" cxnId="{3FA678DD-95E9-4CB7-9A16-9670FEA8D2D9}">
      <dgm:prSet/>
      <dgm:spPr/>
      <dgm:t>
        <a:bodyPr/>
        <a:lstStyle/>
        <a:p>
          <a:endParaRPr lang="zh-CN" altLang="en-US"/>
        </a:p>
      </dgm:t>
    </dgm:pt>
    <dgm:pt modelId="{8EC1F53E-36A4-4D30-BAC7-1FF6261AEE4A}" type="pres">
      <dgm:prSet presAssocID="{B12397FB-058D-46C4-862B-E7218D884CC4}" presName="linear" presStyleCnt="0">
        <dgm:presLayoutVars>
          <dgm:dir/>
          <dgm:animLvl val="lvl"/>
          <dgm:resizeHandles val="exact"/>
        </dgm:presLayoutVars>
      </dgm:prSet>
      <dgm:spPr/>
      <dgm:t>
        <a:bodyPr/>
        <a:lstStyle/>
        <a:p>
          <a:endParaRPr lang="zh-CN" altLang="en-US"/>
        </a:p>
      </dgm:t>
    </dgm:pt>
    <dgm:pt modelId="{A365DEEC-F1BA-4B4F-80D2-774CC036A459}" type="pres">
      <dgm:prSet presAssocID="{CFFA4A44-4949-4CE4-9C32-E394830CCB21}" presName="parentLin" presStyleCnt="0"/>
      <dgm:spPr/>
      <dgm:t>
        <a:bodyPr/>
        <a:lstStyle/>
        <a:p>
          <a:endParaRPr lang="zh-CN" altLang="en-US"/>
        </a:p>
      </dgm:t>
    </dgm:pt>
    <dgm:pt modelId="{48EE964C-6735-4AC1-95E5-8A926ABDDCDD}" type="pres">
      <dgm:prSet presAssocID="{CFFA4A44-4949-4CE4-9C32-E394830CCB21}" presName="parentLeftMargin" presStyleLbl="node1" presStyleIdx="0" presStyleCnt="3"/>
      <dgm:spPr/>
      <dgm:t>
        <a:bodyPr/>
        <a:lstStyle/>
        <a:p>
          <a:endParaRPr lang="zh-CN" altLang="en-US"/>
        </a:p>
      </dgm:t>
    </dgm:pt>
    <dgm:pt modelId="{1E91871E-6B96-4A2E-B617-51AD425D9286}" type="pres">
      <dgm:prSet presAssocID="{CFFA4A44-4949-4CE4-9C32-E394830CCB21}" presName="parentText" presStyleLbl="node1" presStyleIdx="0" presStyleCnt="3">
        <dgm:presLayoutVars>
          <dgm:chMax val="0"/>
          <dgm:bulletEnabled val="1"/>
        </dgm:presLayoutVars>
      </dgm:prSet>
      <dgm:spPr/>
      <dgm:t>
        <a:bodyPr/>
        <a:lstStyle/>
        <a:p>
          <a:endParaRPr lang="zh-CN" altLang="en-US"/>
        </a:p>
      </dgm:t>
    </dgm:pt>
    <dgm:pt modelId="{D871CE61-9D52-49BC-9275-22F608AEFFDE}" type="pres">
      <dgm:prSet presAssocID="{CFFA4A44-4949-4CE4-9C32-E394830CCB21}" presName="negativeSpace" presStyleCnt="0"/>
      <dgm:spPr/>
      <dgm:t>
        <a:bodyPr/>
        <a:lstStyle/>
        <a:p>
          <a:endParaRPr lang="zh-CN" altLang="en-US"/>
        </a:p>
      </dgm:t>
    </dgm:pt>
    <dgm:pt modelId="{7F5DC899-7ACD-4033-BF13-CB87D5C5E93F}" type="pres">
      <dgm:prSet presAssocID="{CFFA4A44-4949-4CE4-9C32-E394830CCB21}" presName="childText" presStyleLbl="conFgAcc1" presStyleIdx="0" presStyleCnt="3" custLinFactNeighborX="-357" custLinFactNeighborY="-14659">
        <dgm:presLayoutVars>
          <dgm:bulletEnabled val="1"/>
        </dgm:presLayoutVars>
      </dgm:prSet>
      <dgm:spPr/>
      <dgm:t>
        <a:bodyPr/>
        <a:lstStyle/>
        <a:p>
          <a:endParaRPr lang="zh-CN" altLang="en-US"/>
        </a:p>
      </dgm:t>
    </dgm:pt>
    <dgm:pt modelId="{A7306E0B-6907-439B-9CAE-D8726E2086D4}" type="pres">
      <dgm:prSet presAssocID="{9962FDEF-D135-41FB-80E9-B70307D2C701}" presName="spaceBetweenRectangles" presStyleCnt="0"/>
      <dgm:spPr/>
      <dgm:t>
        <a:bodyPr/>
        <a:lstStyle/>
        <a:p>
          <a:endParaRPr lang="zh-CN" altLang="en-US"/>
        </a:p>
      </dgm:t>
    </dgm:pt>
    <dgm:pt modelId="{7580205F-AA47-490D-B6C7-744159C7D1CE}" type="pres">
      <dgm:prSet presAssocID="{7C3CAF48-2D51-461F-8B43-F1BE2D6ABB1E}" presName="parentLin" presStyleCnt="0"/>
      <dgm:spPr/>
      <dgm:t>
        <a:bodyPr/>
        <a:lstStyle/>
        <a:p>
          <a:endParaRPr lang="zh-CN" altLang="en-US"/>
        </a:p>
      </dgm:t>
    </dgm:pt>
    <dgm:pt modelId="{0D8C7C8D-1955-434F-BDFC-9019327BB214}" type="pres">
      <dgm:prSet presAssocID="{7C3CAF48-2D51-461F-8B43-F1BE2D6ABB1E}" presName="parentLeftMargin" presStyleLbl="node1" presStyleIdx="0" presStyleCnt="3"/>
      <dgm:spPr/>
      <dgm:t>
        <a:bodyPr/>
        <a:lstStyle/>
        <a:p>
          <a:endParaRPr lang="zh-CN" altLang="en-US"/>
        </a:p>
      </dgm:t>
    </dgm:pt>
    <dgm:pt modelId="{A91E71AB-E919-4DCF-A03F-0F4FDCBEC8A6}" type="pres">
      <dgm:prSet presAssocID="{7C3CAF48-2D51-461F-8B43-F1BE2D6ABB1E}" presName="parentText" presStyleLbl="node1" presStyleIdx="1" presStyleCnt="3">
        <dgm:presLayoutVars>
          <dgm:chMax val="0"/>
          <dgm:bulletEnabled val="1"/>
        </dgm:presLayoutVars>
      </dgm:prSet>
      <dgm:spPr/>
      <dgm:t>
        <a:bodyPr/>
        <a:lstStyle/>
        <a:p>
          <a:endParaRPr lang="zh-CN" altLang="en-US"/>
        </a:p>
      </dgm:t>
    </dgm:pt>
    <dgm:pt modelId="{568C992A-F32E-43FD-8C60-8329A28E9CDE}" type="pres">
      <dgm:prSet presAssocID="{7C3CAF48-2D51-461F-8B43-F1BE2D6ABB1E}" presName="negativeSpace" presStyleCnt="0"/>
      <dgm:spPr/>
      <dgm:t>
        <a:bodyPr/>
        <a:lstStyle/>
        <a:p>
          <a:endParaRPr lang="zh-CN" altLang="en-US"/>
        </a:p>
      </dgm:t>
    </dgm:pt>
    <dgm:pt modelId="{BCC3DC1D-71CF-453F-A4EE-3974F9A9154A}" type="pres">
      <dgm:prSet presAssocID="{7C3CAF48-2D51-461F-8B43-F1BE2D6ABB1E}" presName="childText" presStyleLbl="conFgAcc1" presStyleIdx="1" presStyleCnt="3">
        <dgm:presLayoutVars>
          <dgm:bulletEnabled val="1"/>
        </dgm:presLayoutVars>
      </dgm:prSet>
      <dgm:spPr/>
      <dgm:t>
        <a:bodyPr/>
        <a:lstStyle/>
        <a:p>
          <a:endParaRPr lang="zh-CN" altLang="en-US"/>
        </a:p>
      </dgm:t>
    </dgm:pt>
    <dgm:pt modelId="{852C94A1-FA84-4E3C-A8E2-AD70F50B26CF}" type="pres">
      <dgm:prSet presAssocID="{7AB1DB17-1B18-4D00-9B78-B79700C41CB4}" presName="spaceBetweenRectangles" presStyleCnt="0"/>
      <dgm:spPr/>
      <dgm:t>
        <a:bodyPr/>
        <a:lstStyle/>
        <a:p>
          <a:endParaRPr lang="zh-CN" altLang="en-US"/>
        </a:p>
      </dgm:t>
    </dgm:pt>
    <dgm:pt modelId="{C5D33DED-89DB-4068-B018-3EF5835F4904}" type="pres">
      <dgm:prSet presAssocID="{6133E26D-836A-478E-B477-470F792BEBEC}" presName="parentLin" presStyleCnt="0"/>
      <dgm:spPr/>
      <dgm:t>
        <a:bodyPr/>
        <a:lstStyle/>
        <a:p>
          <a:endParaRPr lang="zh-CN" altLang="en-US"/>
        </a:p>
      </dgm:t>
    </dgm:pt>
    <dgm:pt modelId="{20D54C5B-1801-4BD3-98AD-BEB3D2E7568D}" type="pres">
      <dgm:prSet presAssocID="{6133E26D-836A-478E-B477-470F792BEBEC}" presName="parentLeftMargin" presStyleLbl="node1" presStyleIdx="1" presStyleCnt="3"/>
      <dgm:spPr/>
      <dgm:t>
        <a:bodyPr/>
        <a:lstStyle/>
        <a:p>
          <a:endParaRPr lang="zh-CN" altLang="en-US"/>
        </a:p>
      </dgm:t>
    </dgm:pt>
    <dgm:pt modelId="{6ED8E8E6-089B-425F-B742-5718B1C235B3}" type="pres">
      <dgm:prSet presAssocID="{6133E26D-836A-478E-B477-470F792BEBEC}" presName="parentText" presStyleLbl="node1" presStyleIdx="2" presStyleCnt="3">
        <dgm:presLayoutVars>
          <dgm:chMax val="0"/>
          <dgm:bulletEnabled val="1"/>
        </dgm:presLayoutVars>
      </dgm:prSet>
      <dgm:spPr/>
      <dgm:t>
        <a:bodyPr/>
        <a:lstStyle/>
        <a:p>
          <a:endParaRPr lang="zh-CN" altLang="en-US"/>
        </a:p>
      </dgm:t>
    </dgm:pt>
    <dgm:pt modelId="{C895ACD7-9667-436D-855D-0CB88BE52B86}" type="pres">
      <dgm:prSet presAssocID="{6133E26D-836A-478E-B477-470F792BEBEC}" presName="negativeSpace" presStyleCnt="0"/>
      <dgm:spPr/>
      <dgm:t>
        <a:bodyPr/>
        <a:lstStyle/>
        <a:p>
          <a:endParaRPr lang="zh-CN" altLang="en-US"/>
        </a:p>
      </dgm:t>
    </dgm:pt>
    <dgm:pt modelId="{D5D4EB53-9883-4FA9-917C-EB327B42F3AF}" type="pres">
      <dgm:prSet presAssocID="{6133E26D-836A-478E-B477-470F792BEBEC}" presName="childText" presStyleLbl="conFgAcc1" presStyleIdx="2" presStyleCnt="3">
        <dgm:presLayoutVars>
          <dgm:bulletEnabled val="1"/>
        </dgm:presLayoutVars>
      </dgm:prSet>
      <dgm:spPr/>
      <dgm:t>
        <a:bodyPr/>
        <a:lstStyle/>
        <a:p>
          <a:endParaRPr lang="zh-CN" altLang="en-US"/>
        </a:p>
      </dgm:t>
    </dgm:pt>
  </dgm:ptLst>
  <dgm:cxnLst>
    <dgm:cxn modelId="{51DFF332-44B5-413E-A1DF-111586F72CD1}" type="presOf" srcId="{CFFA4A44-4949-4CE4-9C32-E394830CCB21}" destId="{1E91871E-6B96-4A2E-B617-51AD425D9286}" srcOrd="1" destOrd="0" presId="urn:microsoft.com/office/officeart/2005/8/layout/list1"/>
    <dgm:cxn modelId="{28C12D9A-04F6-4831-91FF-CCC5CBFBF3E1}" type="presOf" srcId="{B12397FB-058D-46C4-862B-E7218D884CC4}" destId="{8EC1F53E-36A4-4D30-BAC7-1FF6261AEE4A}" srcOrd="0" destOrd="0" presId="urn:microsoft.com/office/officeart/2005/8/layout/list1"/>
    <dgm:cxn modelId="{4A4D2FCC-0EAD-484B-B394-D2E62A9D665E}" srcId="{B12397FB-058D-46C4-862B-E7218D884CC4}" destId="{7C3CAF48-2D51-461F-8B43-F1BE2D6ABB1E}" srcOrd="1" destOrd="0" parTransId="{68101D39-9850-4F89-834C-4A6AD13A37F4}" sibTransId="{7AB1DB17-1B18-4D00-9B78-B79700C41CB4}"/>
    <dgm:cxn modelId="{3FA678DD-95E9-4CB7-9A16-9670FEA8D2D9}" srcId="{6133E26D-836A-478E-B477-470F792BEBEC}" destId="{8C9B5981-E5F4-459E-A58B-C56D350E9819}" srcOrd="0" destOrd="0" parTransId="{998E3343-823F-46B2-B606-DE43856AA575}" sibTransId="{E4DC7B8E-CF87-423A-9540-E7F097FD769C}"/>
    <dgm:cxn modelId="{0F5131ED-CB34-45B9-87B8-A4FFB3DCB5DF}" type="presOf" srcId="{6133E26D-836A-478E-B477-470F792BEBEC}" destId="{20D54C5B-1801-4BD3-98AD-BEB3D2E7568D}" srcOrd="0" destOrd="0" presId="urn:microsoft.com/office/officeart/2005/8/layout/list1"/>
    <dgm:cxn modelId="{D41B6A47-9771-44E0-B224-A368183140DE}" srcId="{B12397FB-058D-46C4-862B-E7218D884CC4}" destId="{6133E26D-836A-478E-B477-470F792BEBEC}" srcOrd="2" destOrd="0" parTransId="{4EF814A3-FBD3-43AC-95F6-7CE533F03D1D}" sibTransId="{2DDF604E-B09D-4A47-9894-B3CA6EAC59E1}"/>
    <dgm:cxn modelId="{93B2692D-4E63-46A5-A811-ED72CC785F39}" type="presOf" srcId="{36EE0D26-6EF0-4564-8D70-1A7F54F4E4DC}" destId="{BCC3DC1D-71CF-453F-A4EE-3974F9A9154A}" srcOrd="0" destOrd="0" presId="urn:microsoft.com/office/officeart/2005/8/layout/list1"/>
    <dgm:cxn modelId="{088E7AAA-433B-433E-A912-FC2DCF7FB957}" type="presOf" srcId="{CFFA4A44-4949-4CE4-9C32-E394830CCB21}" destId="{48EE964C-6735-4AC1-95E5-8A926ABDDCDD}" srcOrd="0" destOrd="0" presId="urn:microsoft.com/office/officeart/2005/8/layout/list1"/>
    <dgm:cxn modelId="{C7CD939E-F729-40FD-BA7F-DB10CB1D8D3E}" srcId="{7C3CAF48-2D51-461F-8B43-F1BE2D6ABB1E}" destId="{36EE0D26-6EF0-4564-8D70-1A7F54F4E4DC}" srcOrd="0" destOrd="0" parTransId="{BDB7EB46-6496-430E-A245-35BB09B98A28}" sibTransId="{232FA2D3-B8EE-455D-AC23-89A0031F2DC4}"/>
    <dgm:cxn modelId="{531C07A6-F3CD-46DA-824A-AE2AA5A29A02}" type="presOf" srcId="{7C3CAF48-2D51-461F-8B43-F1BE2D6ABB1E}" destId="{0D8C7C8D-1955-434F-BDFC-9019327BB214}" srcOrd="0" destOrd="0" presId="urn:microsoft.com/office/officeart/2005/8/layout/list1"/>
    <dgm:cxn modelId="{B221530C-CC98-4B62-9FBA-0095445D219B}" type="presOf" srcId="{C0C42FA8-4129-418F-9C0D-B63764B1C61F}" destId="{7F5DC899-7ACD-4033-BF13-CB87D5C5E93F}" srcOrd="0" destOrd="0" presId="urn:microsoft.com/office/officeart/2005/8/layout/list1"/>
    <dgm:cxn modelId="{F6BBB9B0-965D-4ADD-9E8B-F8E7D10D3431}" type="presOf" srcId="{7C3CAF48-2D51-461F-8B43-F1BE2D6ABB1E}" destId="{A91E71AB-E919-4DCF-A03F-0F4FDCBEC8A6}" srcOrd="1" destOrd="0" presId="urn:microsoft.com/office/officeart/2005/8/layout/list1"/>
    <dgm:cxn modelId="{D3739330-2672-4F9E-9859-1D945C77DF88}" type="presOf" srcId="{6133E26D-836A-478E-B477-470F792BEBEC}" destId="{6ED8E8E6-089B-425F-B742-5718B1C235B3}" srcOrd="1" destOrd="0" presId="urn:microsoft.com/office/officeart/2005/8/layout/list1"/>
    <dgm:cxn modelId="{C2A025F5-37B2-4504-875D-176ECFB75874}" srcId="{B12397FB-058D-46C4-862B-E7218D884CC4}" destId="{CFFA4A44-4949-4CE4-9C32-E394830CCB21}" srcOrd="0" destOrd="0" parTransId="{8121FE49-A1C7-4BDE-BDE3-E9616F755554}" sibTransId="{9962FDEF-D135-41FB-80E9-B70307D2C701}"/>
    <dgm:cxn modelId="{25A2DFA5-7F33-4CA5-96B6-38EA90999AE6}" srcId="{CFFA4A44-4949-4CE4-9C32-E394830CCB21}" destId="{C0C42FA8-4129-418F-9C0D-B63764B1C61F}" srcOrd="0" destOrd="0" parTransId="{59B16A51-44AC-4073-95FE-6D5B6A860840}" sibTransId="{27FEFB75-17A9-4DEB-B79C-9F546662BB0F}"/>
    <dgm:cxn modelId="{5C2BC506-7C01-4820-8AFF-9426F8844D06}" type="presOf" srcId="{8C9B5981-E5F4-459E-A58B-C56D350E9819}" destId="{D5D4EB53-9883-4FA9-917C-EB327B42F3AF}" srcOrd="0" destOrd="0" presId="urn:microsoft.com/office/officeart/2005/8/layout/list1"/>
    <dgm:cxn modelId="{8E8C27E4-0BC9-48E1-BF66-708301629A70}" type="presParOf" srcId="{8EC1F53E-36A4-4D30-BAC7-1FF6261AEE4A}" destId="{A365DEEC-F1BA-4B4F-80D2-774CC036A459}" srcOrd="0" destOrd="0" presId="urn:microsoft.com/office/officeart/2005/8/layout/list1"/>
    <dgm:cxn modelId="{9C0949BE-8CC4-468E-98AB-0B01DCA0821F}" type="presParOf" srcId="{A365DEEC-F1BA-4B4F-80D2-774CC036A459}" destId="{48EE964C-6735-4AC1-95E5-8A926ABDDCDD}" srcOrd="0" destOrd="0" presId="urn:microsoft.com/office/officeart/2005/8/layout/list1"/>
    <dgm:cxn modelId="{6041A808-BB6A-441F-8FA8-9C80BED3530B}" type="presParOf" srcId="{A365DEEC-F1BA-4B4F-80D2-774CC036A459}" destId="{1E91871E-6B96-4A2E-B617-51AD425D9286}" srcOrd="1" destOrd="0" presId="urn:microsoft.com/office/officeart/2005/8/layout/list1"/>
    <dgm:cxn modelId="{BA2287CE-C8DA-44F2-93F2-38D88C02ED37}" type="presParOf" srcId="{8EC1F53E-36A4-4D30-BAC7-1FF6261AEE4A}" destId="{D871CE61-9D52-49BC-9275-22F608AEFFDE}" srcOrd="1" destOrd="0" presId="urn:microsoft.com/office/officeart/2005/8/layout/list1"/>
    <dgm:cxn modelId="{35B2A3F2-D3B0-4498-A5D0-48A86965E534}" type="presParOf" srcId="{8EC1F53E-36A4-4D30-BAC7-1FF6261AEE4A}" destId="{7F5DC899-7ACD-4033-BF13-CB87D5C5E93F}" srcOrd="2" destOrd="0" presId="urn:microsoft.com/office/officeart/2005/8/layout/list1"/>
    <dgm:cxn modelId="{48EB8F09-45DB-4CAE-96B8-74D1841957A2}" type="presParOf" srcId="{8EC1F53E-36A4-4D30-BAC7-1FF6261AEE4A}" destId="{A7306E0B-6907-439B-9CAE-D8726E2086D4}" srcOrd="3" destOrd="0" presId="urn:microsoft.com/office/officeart/2005/8/layout/list1"/>
    <dgm:cxn modelId="{C20F2A03-0C6C-4349-BAF3-2AFF75FA2259}" type="presParOf" srcId="{8EC1F53E-36A4-4D30-BAC7-1FF6261AEE4A}" destId="{7580205F-AA47-490D-B6C7-744159C7D1CE}" srcOrd="4" destOrd="0" presId="urn:microsoft.com/office/officeart/2005/8/layout/list1"/>
    <dgm:cxn modelId="{3A7D4421-393A-48FF-87EF-AAACBC9FB8BB}" type="presParOf" srcId="{7580205F-AA47-490D-B6C7-744159C7D1CE}" destId="{0D8C7C8D-1955-434F-BDFC-9019327BB214}" srcOrd="0" destOrd="0" presId="urn:microsoft.com/office/officeart/2005/8/layout/list1"/>
    <dgm:cxn modelId="{8791287D-9DBE-4DE1-92E7-7732D20F3734}" type="presParOf" srcId="{7580205F-AA47-490D-B6C7-744159C7D1CE}" destId="{A91E71AB-E919-4DCF-A03F-0F4FDCBEC8A6}" srcOrd="1" destOrd="0" presId="urn:microsoft.com/office/officeart/2005/8/layout/list1"/>
    <dgm:cxn modelId="{1C2A77D0-36B0-4869-8A47-5CF14D58F497}" type="presParOf" srcId="{8EC1F53E-36A4-4D30-BAC7-1FF6261AEE4A}" destId="{568C992A-F32E-43FD-8C60-8329A28E9CDE}" srcOrd="5" destOrd="0" presId="urn:microsoft.com/office/officeart/2005/8/layout/list1"/>
    <dgm:cxn modelId="{049F636C-DD94-48BC-A416-2185A4B35602}" type="presParOf" srcId="{8EC1F53E-36A4-4D30-BAC7-1FF6261AEE4A}" destId="{BCC3DC1D-71CF-453F-A4EE-3974F9A9154A}" srcOrd="6" destOrd="0" presId="urn:microsoft.com/office/officeart/2005/8/layout/list1"/>
    <dgm:cxn modelId="{6F3FEC70-8D21-480E-BB6A-B8204EBAE38F}" type="presParOf" srcId="{8EC1F53E-36A4-4D30-BAC7-1FF6261AEE4A}" destId="{852C94A1-FA84-4E3C-A8E2-AD70F50B26CF}" srcOrd="7" destOrd="0" presId="urn:microsoft.com/office/officeart/2005/8/layout/list1"/>
    <dgm:cxn modelId="{3E8E439C-B948-459B-8390-8D34ED67818F}" type="presParOf" srcId="{8EC1F53E-36A4-4D30-BAC7-1FF6261AEE4A}" destId="{C5D33DED-89DB-4068-B018-3EF5835F4904}" srcOrd="8" destOrd="0" presId="urn:microsoft.com/office/officeart/2005/8/layout/list1"/>
    <dgm:cxn modelId="{78134F48-F9E5-4CB2-9564-D0370CED47A4}" type="presParOf" srcId="{C5D33DED-89DB-4068-B018-3EF5835F4904}" destId="{20D54C5B-1801-4BD3-98AD-BEB3D2E7568D}" srcOrd="0" destOrd="0" presId="urn:microsoft.com/office/officeart/2005/8/layout/list1"/>
    <dgm:cxn modelId="{36F318EE-39B6-4725-891D-918A6BF79AC6}" type="presParOf" srcId="{C5D33DED-89DB-4068-B018-3EF5835F4904}" destId="{6ED8E8E6-089B-425F-B742-5718B1C235B3}" srcOrd="1" destOrd="0" presId="urn:microsoft.com/office/officeart/2005/8/layout/list1"/>
    <dgm:cxn modelId="{00639E90-2118-4F3F-B53A-115C2252CBEF}" type="presParOf" srcId="{8EC1F53E-36A4-4D30-BAC7-1FF6261AEE4A}" destId="{C895ACD7-9667-436D-855D-0CB88BE52B86}" srcOrd="9" destOrd="0" presId="urn:microsoft.com/office/officeart/2005/8/layout/list1"/>
    <dgm:cxn modelId="{B7B6F5D6-2590-4BF1-B58C-3D19E1F14967}" type="presParOf" srcId="{8EC1F53E-36A4-4D30-BAC7-1FF6261AEE4A}" destId="{D5D4EB53-9883-4FA9-917C-EB327B42F3AF}"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12397FB-058D-46C4-862B-E7218D884CC4}"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CFFA4A44-4949-4CE4-9C32-E394830CCB21}">
      <dgm:prSet phldrT="[文本]" phldr="0"/>
      <dgm:spPr/>
      <dgm:t>
        <a:bodyPr vert="horz" wrap="square"/>
        <a:lstStyle/>
        <a:p>
          <a:r>
            <a:rPr lang="zh-CN" altLang="en-US" smtClean="0">
              <a:latin typeface="微软雅黑" panose="020B0503020204020204" pitchFamily="34" charset="-122"/>
              <a:ea typeface="微软雅黑" panose="020B0503020204020204" pitchFamily="34" charset="-122"/>
            </a:rPr>
            <a:t>刚性预算管理</a:t>
          </a:r>
          <a:endParaRPr lang="zh-CN" altLang="en-US"/>
        </a:p>
      </dgm:t>
    </dgm:pt>
    <dgm:pt modelId="{8121FE49-A1C7-4BDE-BDE3-E9616F755554}" type="parTrans" cxnId="{C2A025F5-37B2-4504-875D-176ECFB75874}">
      <dgm:prSet/>
      <dgm:spPr/>
      <dgm:t>
        <a:bodyPr/>
        <a:lstStyle/>
        <a:p>
          <a:endParaRPr lang="zh-CN" altLang="en-US"/>
        </a:p>
      </dgm:t>
    </dgm:pt>
    <dgm:pt modelId="{9962FDEF-D135-41FB-80E9-B70307D2C701}" type="sibTrans" cxnId="{C2A025F5-37B2-4504-875D-176ECFB75874}">
      <dgm:prSet/>
      <dgm:spPr/>
      <dgm:t>
        <a:bodyPr/>
        <a:lstStyle/>
        <a:p>
          <a:endParaRPr lang="zh-CN" altLang="en-US"/>
        </a:p>
      </dgm:t>
    </dgm:pt>
    <dgm:pt modelId="{0592A83C-BB3E-4501-AE38-78872405C601}">
      <dgm:prSet phldrT="[文本]" phldr="0"/>
      <dgm:spPr/>
      <dgm:t>
        <a:bodyPr vert="horz" wrap="square"/>
        <a:lstStyle/>
        <a:p>
          <a:r>
            <a:rPr lang="zh-CN" altLang="zh-CN" dirty="0" smtClean="0">
              <a:latin typeface="微软雅黑" panose="020B0503020204020204" pitchFamily="34" charset="-122"/>
              <a:ea typeface="微软雅黑" panose="020B0503020204020204" pitchFamily="34" charset="-122"/>
            </a:rPr>
            <a:t>没有变动余地的预算，执行人在执行中无活动余地。</a:t>
          </a:r>
        </a:p>
      </dgm:t>
    </dgm:pt>
    <dgm:pt modelId="{EA1B8817-33DD-49ED-A82E-DBAAFF37985F}" type="parTrans" cxnId="{18C8CDD2-1963-475C-925A-E5503F551994}">
      <dgm:prSet/>
      <dgm:spPr/>
      <dgm:t>
        <a:bodyPr/>
        <a:lstStyle/>
        <a:p>
          <a:endParaRPr lang="zh-CN" altLang="en-US"/>
        </a:p>
      </dgm:t>
    </dgm:pt>
    <dgm:pt modelId="{73648FB8-7CEA-455D-AF22-C6AB49142CFD}" type="sibTrans" cxnId="{18C8CDD2-1963-475C-925A-E5503F551994}">
      <dgm:prSet/>
      <dgm:spPr/>
      <dgm:t>
        <a:bodyPr/>
        <a:lstStyle/>
        <a:p>
          <a:endParaRPr lang="zh-CN" altLang="en-US"/>
        </a:p>
      </dgm:t>
    </dgm:pt>
    <dgm:pt modelId="{737A713A-BBC6-41F2-8445-3B1DD9B92AEE}">
      <dgm:prSet phldr="0"/>
      <dgm:spPr/>
      <dgm:t>
        <a:bodyPr vert="horz" wrap="square"/>
        <a:lstStyle/>
        <a:p>
          <a:r>
            <a:rPr lang="zh-CN" altLang="zh-CN" dirty="0" smtClean="0">
              <a:latin typeface="微软雅黑" panose="020B0503020204020204" pitchFamily="34" charset="-122"/>
              <a:ea typeface="微软雅黑" panose="020B0503020204020204" pitchFamily="34" charset="-122"/>
            </a:rPr>
            <a:t>不利于发挥执行人的积极性和不适应环境变化。</a:t>
          </a:r>
          <a:endParaRPr lang="zh-CN" altLang="en-US" dirty="0">
            <a:latin typeface="微软雅黑" panose="020B0503020204020204" pitchFamily="34" charset="-122"/>
            <a:ea typeface="微软雅黑" panose="020B0503020204020204" pitchFamily="34" charset="-122"/>
          </a:endParaRPr>
        </a:p>
      </dgm:t>
    </dgm:pt>
    <dgm:pt modelId="{1E5676B8-3B39-4661-AC80-B004BE8A631C}" type="parTrans" cxnId="{A0AAA59D-5A7F-43AA-A578-92A8DB2FDB62}">
      <dgm:prSet/>
      <dgm:spPr/>
      <dgm:t>
        <a:bodyPr/>
        <a:lstStyle/>
        <a:p>
          <a:endParaRPr lang="zh-CN" altLang="en-US"/>
        </a:p>
      </dgm:t>
    </dgm:pt>
    <dgm:pt modelId="{FE5908EF-81E0-4B36-9A7F-9D7C82F68896}" type="sibTrans" cxnId="{A0AAA59D-5A7F-43AA-A578-92A8DB2FDB62}">
      <dgm:prSet/>
      <dgm:spPr/>
      <dgm:t>
        <a:bodyPr/>
        <a:lstStyle/>
        <a:p>
          <a:endParaRPr lang="zh-CN" altLang="en-US"/>
        </a:p>
      </dgm:t>
    </dgm:pt>
    <dgm:pt modelId="{C84887AC-2DEB-49DC-80BA-4DAECBDB082A}">
      <dgm:prSet phldrT="[文本]"/>
      <dgm:spPr/>
      <dgm:t>
        <a:bodyPr/>
        <a:lstStyle/>
        <a:p>
          <a:r>
            <a:rPr lang="zh-CN" altLang="en-US" smtClean="0">
              <a:latin typeface="微软雅黑" panose="020B0503020204020204" pitchFamily="34" charset="-122"/>
              <a:ea typeface="微软雅黑" panose="020B0503020204020204" pitchFamily="34" charset="-122"/>
            </a:rPr>
            <a:t>弹性预算管理</a:t>
          </a:r>
          <a:endParaRPr lang="zh-CN" altLang="en-US" dirty="0">
            <a:latin typeface="微软雅黑" panose="020B0503020204020204" pitchFamily="34" charset="-122"/>
            <a:ea typeface="微软雅黑" panose="020B0503020204020204" pitchFamily="34" charset="-122"/>
          </a:endParaRPr>
        </a:p>
      </dgm:t>
    </dgm:pt>
    <dgm:pt modelId="{F1A586AE-B67E-436F-9E05-EDBB024007F8}" type="parTrans" cxnId="{DC4A25A1-C1A2-4A00-BAA2-ABB407773A27}">
      <dgm:prSet/>
      <dgm:spPr/>
      <dgm:t>
        <a:bodyPr/>
        <a:lstStyle/>
        <a:p>
          <a:endParaRPr lang="zh-CN" altLang="en-US"/>
        </a:p>
      </dgm:t>
    </dgm:pt>
    <dgm:pt modelId="{C20E8C52-04A1-4F01-8B0B-47C38406CD38}" type="sibTrans" cxnId="{DC4A25A1-C1A2-4A00-BAA2-ABB407773A27}">
      <dgm:prSet/>
      <dgm:spPr/>
      <dgm:t>
        <a:bodyPr/>
        <a:lstStyle/>
        <a:p>
          <a:endParaRPr lang="zh-CN" altLang="en-US"/>
        </a:p>
      </dgm:t>
    </dgm:pt>
    <dgm:pt modelId="{89293F89-9C46-4898-9316-A39B01011783}">
      <dgm:prSet phldrT="[文本]"/>
      <dgm:spPr/>
      <dgm:t>
        <a:bodyPr/>
        <a:lstStyle/>
        <a:p>
          <a:r>
            <a:rPr lang="zh-CN" altLang="zh-CN" dirty="0" smtClean="0">
              <a:latin typeface="微软雅黑" panose="020B0503020204020204" pitchFamily="34" charset="-122"/>
              <a:ea typeface="微软雅黑" panose="020B0503020204020204" pitchFamily="34" charset="-122"/>
            </a:rPr>
            <a:t>预算指标有一定的调整余地，执行人可灵活地执行的预算。</a:t>
          </a:r>
          <a:endParaRPr lang="zh-CN" altLang="en-US" dirty="0">
            <a:latin typeface="微软雅黑" panose="020B0503020204020204" pitchFamily="34" charset="-122"/>
            <a:ea typeface="微软雅黑" panose="020B0503020204020204" pitchFamily="34" charset="-122"/>
          </a:endParaRPr>
        </a:p>
      </dgm:t>
    </dgm:pt>
    <dgm:pt modelId="{BDE5274A-10BC-4013-A7F5-D989A1CC7B86}" type="parTrans" cxnId="{FCE39A6B-DF1D-430A-98D3-A0931E5BC5EF}">
      <dgm:prSet/>
      <dgm:spPr/>
      <dgm:t>
        <a:bodyPr/>
        <a:lstStyle/>
        <a:p>
          <a:endParaRPr lang="zh-CN" altLang="en-US"/>
        </a:p>
      </dgm:t>
    </dgm:pt>
    <dgm:pt modelId="{A73EDF21-2646-41B4-AEAF-9C5E105CA6A6}" type="sibTrans" cxnId="{FCE39A6B-DF1D-430A-98D3-A0931E5BC5EF}">
      <dgm:prSet/>
      <dgm:spPr/>
      <dgm:t>
        <a:bodyPr/>
        <a:lstStyle/>
        <a:p>
          <a:endParaRPr lang="zh-CN" altLang="en-US"/>
        </a:p>
      </dgm:t>
    </dgm:pt>
    <dgm:pt modelId="{62AC0942-BC92-492A-B6AD-9E8BAE33FCC8}">
      <dgm:prSet phldrT="[文本]"/>
      <dgm:spPr/>
      <dgm:t>
        <a:bodyPr/>
        <a:lstStyle/>
        <a:p>
          <a:r>
            <a:rPr lang="zh-CN" altLang="zh-CN" dirty="0" smtClean="0">
              <a:latin typeface="微软雅黑" panose="020B0503020204020204" pitchFamily="34" charset="-122"/>
              <a:ea typeface="微软雅黑" panose="020B0503020204020204" pitchFamily="34" charset="-122"/>
            </a:rPr>
            <a:t>控制力度稍弱，但有较强的环境适应性，能较好地适应控制的要求。</a:t>
          </a:r>
          <a:endParaRPr lang="zh-CN" altLang="en-US" dirty="0">
            <a:latin typeface="微软雅黑" panose="020B0503020204020204" pitchFamily="34" charset="-122"/>
            <a:ea typeface="微软雅黑" panose="020B0503020204020204" pitchFamily="34" charset="-122"/>
          </a:endParaRPr>
        </a:p>
      </dgm:t>
    </dgm:pt>
    <dgm:pt modelId="{3B4331C6-202C-4B12-9DA4-DF4033C27096}" type="parTrans" cxnId="{4C744F5E-473D-4D68-9A3C-299CB8359ADA}">
      <dgm:prSet/>
      <dgm:spPr/>
      <dgm:t>
        <a:bodyPr/>
        <a:lstStyle/>
        <a:p>
          <a:endParaRPr lang="zh-CN" altLang="en-US"/>
        </a:p>
      </dgm:t>
    </dgm:pt>
    <dgm:pt modelId="{DD31334F-CCBE-4088-9C0B-B3FC1D0BD7B8}" type="sibTrans" cxnId="{4C744F5E-473D-4D68-9A3C-299CB8359ADA}">
      <dgm:prSet/>
      <dgm:spPr/>
      <dgm:t>
        <a:bodyPr/>
        <a:lstStyle/>
        <a:p>
          <a:endParaRPr lang="zh-CN" altLang="en-US"/>
        </a:p>
      </dgm:t>
    </dgm:pt>
    <dgm:pt modelId="{77339B31-8ABD-4766-B68B-3A22D5E72056}">
      <dgm:prSet phldr="0"/>
      <dgm:spPr/>
      <dgm:t>
        <a:bodyPr vert="horz" wrap="square"/>
        <a:lstStyle/>
        <a:p>
          <a:r>
            <a:rPr lang="zh-CN" altLang="zh-CN" smtClean="0">
              <a:latin typeface="微软雅黑" panose="020B0503020204020204" pitchFamily="34" charset="-122"/>
              <a:ea typeface="微软雅黑" panose="020B0503020204020204" pitchFamily="34" charset="-122"/>
            </a:rPr>
            <a:t>刚性</a:t>
          </a:r>
          <a:r>
            <a:rPr lang="zh-CN" altLang="zh-CN" dirty="0" smtClean="0">
              <a:latin typeface="微软雅黑" panose="020B0503020204020204" pitchFamily="34" charset="-122"/>
              <a:ea typeface="微软雅黑" panose="020B0503020204020204" pitchFamily="34" charset="-122"/>
            </a:rPr>
            <a:t>预算只能在重点项目上采用。</a:t>
          </a:r>
          <a:endParaRPr lang="zh-CN" altLang="en-US" dirty="0">
            <a:latin typeface="微软雅黑" panose="020B0503020204020204" pitchFamily="34" charset="-122"/>
            <a:ea typeface="微软雅黑" panose="020B0503020204020204" pitchFamily="34" charset="-122"/>
          </a:endParaRPr>
        </a:p>
      </dgm:t>
    </dgm:pt>
    <dgm:pt modelId="{0747A2F5-00C1-4E01-B9FC-14D923C51CED}" type="parTrans" cxnId="{69B94219-516A-4004-A850-4EF64447CAB2}">
      <dgm:prSet/>
      <dgm:spPr/>
      <dgm:t>
        <a:bodyPr/>
        <a:lstStyle/>
        <a:p>
          <a:endParaRPr lang="zh-CN" altLang="en-US"/>
        </a:p>
      </dgm:t>
    </dgm:pt>
    <dgm:pt modelId="{8A9DB95D-47D9-403F-8E72-5714F89C04D4}" type="sibTrans" cxnId="{69B94219-516A-4004-A850-4EF64447CAB2}">
      <dgm:prSet/>
      <dgm:spPr/>
      <dgm:t>
        <a:bodyPr/>
        <a:lstStyle/>
        <a:p>
          <a:endParaRPr lang="zh-CN" altLang="en-US"/>
        </a:p>
      </dgm:t>
    </dgm:pt>
    <dgm:pt modelId="{023F018A-6F1D-49CE-B10C-007DCE3399D6}">
      <dgm:prSet phldrT="[文本]"/>
      <dgm:spPr/>
      <dgm:t>
        <a:bodyPr/>
        <a:lstStyle/>
        <a:p>
          <a:r>
            <a:rPr lang="zh-CN" altLang="zh-CN" smtClean="0">
              <a:latin typeface="微软雅黑" panose="020B0503020204020204" pitchFamily="34" charset="-122"/>
              <a:ea typeface="微软雅黑" panose="020B0503020204020204" pitchFamily="34" charset="-122"/>
            </a:rPr>
            <a:t>在</a:t>
          </a:r>
          <a:r>
            <a:rPr lang="zh-CN" altLang="zh-CN" dirty="0" smtClean="0">
              <a:latin typeface="微软雅黑" panose="020B0503020204020204" pitchFamily="34" charset="-122"/>
              <a:ea typeface="微软雅黑" panose="020B0503020204020204" pitchFamily="34" charset="-122"/>
            </a:rPr>
            <a:t>预算控制中弹性预算比较常见。</a:t>
          </a:r>
          <a:endParaRPr lang="zh-CN" altLang="en-US" dirty="0">
            <a:latin typeface="微软雅黑" panose="020B0503020204020204" pitchFamily="34" charset="-122"/>
            <a:ea typeface="微软雅黑" panose="020B0503020204020204" pitchFamily="34" charset="-122"/>
          </a:endParaRPr>
        </a:p>
      </dgm:t>
    </dgm:pt>
    <dgm:pt modelId="{8EA00921-5F9B-4228-B5FB-88A4221F9196}" type="parTrans" cxnId="{A90375C0-4CF6-4C05-BE87-888CC12D7919}">
      <dgm:prSet/>
      <dgm:spPr/>
      <dgm:t>
        <a:bodyPr/>
        <a:lstStyle/>
        <a:p>
          <a:endParaRPr lang="zh-CN" altLang="en-US"/>
        </a:p>
      </dgm:t>
    </dgm:pt>
    <dgm:pt modelId="{F9071000-BA0D-4053-9F6A-C2B46A66E9FF}" type="sibTrans" cxnId="{A90375C0-4CF6-4C05-BE87-888CC12D7919}">
      <dgm:prSet/>
      <dgm:spPr/>
      <dgm:t>
        <a:bodyPr/>
        <a:lstStyle/>
        <a:p>
          <a:endParaRPr lang="zh-CN" altLang="en-US"/>
        </a:p>
      </dgm:t>
    </dgm:pt>
    <dgm:pt modelId="{8EC1F53E-36A4-4D30-BAC7-1FF6261AEE4A}" type="pres">
      <dgm:prSet presAssocID="{B12397FB-058D-46C4-862B-E7218D884CC4}" presName="linear" presStyleCnt="0">
        <dgm:presLayoutVars>
          <dgm:dir/>
          <dgm:animLvl val="lvl"/>
          <dgm:resizeHandles val="exact"/>
        </dgm:presLayoutVars>
      </dgm:prSet>
      <dgm:spPr/>
      <dgm:t>
        <a:bodyPr/>
        <a:lstStyle/>
        <a:p>
          <a:endParaRPr lang="zh-CN" altLang="en-US"/>
        </a:p>
      </dgm:t>
    </dgm:pt>
    <dgm:pt modelId="{A365DEEC-F1BA-4B4F-80D2-774CC036A459}" type="pres">
      <dgm:prSet presAssocID="{CFFA4A44-4949-4CE4-9C32-E394830CCB21}" presName="parentLin" presStyleCnt="0"/>
      <dgm:spPr/>
      <dgm:t>
        <a:bodyPr/>
        <a:lstStyle/>
        <a:p>
          <a:endParaRPr lang="zh-CN" altLang="en-US"/>
        </a:p>
      </dgm:t>
    </dgm:pt>
    <dgm:pt modelId="{48EE964C-6735-4AC1-95E5-8A926ABDDCDD}" type="pres">
      <dgm:prSet presAssocID="{CFFA4A44-4949-4CE4-9C32-E394830CCB21}" presName="parentLeftMargin" presStyleLbl="node1" presStyleIdx="0" presStyleCnt="2"/>
      <dgm:spPr/>
      <dgm:t>
        <a:bodyPr/>
        <a:lstStyle/>
        <a:p>
          <a:endParaRPr lang="zh-CN" altLang="en-US"/>
        </a:p>
      </dgm:t>
    </dgm:pt>
    <dgm:pt modelId="{1E91871E-6B96-4A2E-B617-51AD425D9286}" type="pres">
      <dgm:prSet presAssocID="{CFFA4A44-4949-4CE4-9C32-E394830CCB21}" presName="parentText" presStyleLbl="node1" presStyleIdx="0" presStyleCnt="2">
        <dgm:presLayoutVars>
          <dgm:chMax val="0"/>
          <dgm:bulletEnabled val="1"/>
        </dgm:presLayoutVars>
      </dgm:prSet>
      <dgm:spPr/>
      <dgm:t>
        <a:bodyPr/>
        <a:lstStyle/>
        <a:p>
          <a:endParaRPr lang="zh-CN" altLang="en-US"/>
        </a:p>
      </dgm:t>
    </dgm:pt>
    <dgm:pt modelId="{D871CE61-9D52-49BC-9275-22F608AEFFDE}" type="pres">
      <dgm:prSet presAssocID="{CFFA4A44-4949-4CE4-9C32-E394830CCB21}" presName="negativeSpace" presStyleCnt="0"/>
      <dgm:spPr/>
      <dgm:t>
        <a:bodyPr/>
        <a:lstStyle/>
        <a:p>
          <a:endParaRPr lang="zh-CN" altLang="en-US"/>
        </a:p>
      </dgm:t>
    </dgm:pt>
    <dgm:pt modelId="{7F5DC899-7ACD-4033-BF13-CB87D5C5E93F}" type="pres">
      <dgm:prSet presAssocID="{CFFA4A44-4949-4CE4-9C32-E394830CCB21}" presName="childText" presStyleLbl="conFgAcc1" presStyleIdx="0" presStyleCnt="2" custLinFactNeighborX="-357" custLinFactNeighborY="-14659">
        <dgm:presLayoutVars>
          <dgm:bulletEnabled val="1"/>
        </dgm:presLayoutVars>
      </dgm:prSet>
      <dgm:spPr/>
      <dgm:t>
        <a:bodyPr/>
        <a:lstStyle/>
        <a:p>
          <a:endParaRPr lang="zh-CN" altLang="en-US"/>
        </a:p>
      </dgm:t>
    </dgm:pt>
    <dgm:pt modelId="{A7306E0B-6907-439B-9CAE-D8726E2086D4}" type="pres">
      <dgm:prSet presAssocID="{9962FDEF-D135-41FB-80E9-B70307D2C701}" presName="spaceBetweenRectangles" presStyleCnt="0"/>
      <dgm:spPr/>
      <dgm:t>
        <a:bodyPr/>
        <a:lstStyle/>
        <a:p>
          <a:endParaRPr lang="zh-CN" altLang="en-US"/>
        </a:p>
      </dgm:t>
    </dgm:pt>
    <dgm:pt modelId="{1F27D9D3-DE5A-43BD-8DEE-CD89001CBC66}" type="pres">
      <dgm:prSet presAssocID="{C84887AC-2DEB-49DC-80BA-4DAECBDB082A}" presName="parentLin" presStyleCnt="0"/>
      <dgm:spPr/>
      <dgm:t>
        <a:bodyPr/>
        <a:lstStyle/>
        <a:p>
          <a:endParaRPr lang="zh-CN" altLang="en-US"/>
        </a:p>
      </dgm:t>
    </dgm:pt>
    <dgm:pt modelId="{0464C6BD-829C-41E1-8D6A-C22912436091}" type="pres">
      <dgm:prSet presAssocID="{C84887AC-2DEB-49DC-80BA-4DAECBDB082A}" presName="parentLeftMargin" presStyleLbl="node1" presStyleIdx="0" presStyleCnt="2"/>
      <dgm:spPr/>
      <dgm:t>
        <a:bodyPr/>
        <a:lstStyle/>
        <a:p>
          <a:endParaRPr lang="zh-CN" altLang="en-US"/>
        </a:p>
      </dgm:t>
    </dgm:pt>
    <dgm:pt modelId="{6F39A3D1-0B51-4D7B-A254-0A7D9B171D57}" type="pres">
      <dgm:prSet presAssocID="{C84887AC-2DEB-49DC-80BA-4DAECBDB082A}" presName="parentText" presStyleLbl="node1" presStyleIdx="1" presStyleCnt="2">
        <dgm:presLayoutVars>
          <dgm:chMax val="0"/>
          <dgm:bulletEnabled val="1"/>
        </dgm:presLayoutVars>
      </dgm:prSet>
      <dgm:spPr/>
      <dgm:t>
        <a:bodyPr/>
        <a:lstStyle/>
        <a:p>
          <a:endParaRPr lang="zh-CN" altLang="en-US"/>
        </a:p>
      </dgm:t>
    </dgm:pt>
    <dgm:pt modelId="{E15AC5FB-CAD4-4742-BDB6-69BDF20829AE}" type="pres">
      <dgm:prSet presAssocID="{C84887AC-2DEB-49DC-80BA-4DAECBDB082A}" presName="negativeSpace" presStyleCnt="0"/>
      <dgm:spPr/>
      <dgm:t>
        <a:bodyPr/>
        <a:lstStyle/>
        <a:p>
          <a:endParaRPr lang="zh-CN" altLang="en-US"/>
        </a:p>
      </dgm:t>
    </dgm:pt>
    <dgm:pt modelId="{AAE6E101-8641-42AF-BC38-3CF3E47D0273}" type="pres">
      <dgm:prSet presAssocID="{C84887AC-2DEB-49DC-80BA-4DAECBDB082A}" presName="childText" presStyleLbl="conFgAcc1" presStyleIdx="1" presStyleCnt="2">
        <dgm:presLayoutVars>
          <dgm:bulletEnabled val="1"/>
        </dgm:presLayoutVars>
      </dgm:prSet>
      <dgm:spPr/>
      <dgm:t>
        <a:bodyPr/>
        <a:lstStyle/>
        <a:p>
          <a:endParaRPr lang="zh-CN" altLang="en-US"/>
        </a:p>
      </dgm:t>
    </dgm:pt>
  </dgm:ptLst>
  <dgm:cxnLst>
    <dgm:cxn modelId="{4C744F5E-473D-4D68-9A3C-299CB8359ADA}" srcId="{C84887AC-2DEB-49DC-80BA-4DAECBDB082A}" destId="{62AC0942-BC92-492A-B6AD-9E8BAE33FCC8}" srcOrd="1" destOrd="0" parTransId="{3B4331C6-202C-4B12-9DA4-DF4033C27096}" sibTransId="{DD31334F-CCBE-4088-9C0B-B3FC1D0BD7B8}"/>
    <dgm:cxn modelId="{C79FD39A-2FC6-4388-8F9E-2A43CCFAA7DB}" type="presOf" srcId="{62AC0942-BC92-492A-B6AD-9E8BAE33FCC8}" destId="{AAE6E101-8641-42AF-BC38-3CF3E47D0273}" srcOrd="0" destOrd="1" presId="urn:microsoft.com/office/officeart/2005/8/layout/list1"/>
    <dgm:cxn modelId="{DC4A25A1-C1A2-4A00-BAA2-ABB407773A27}" srcId="{B12397FB-058D-46C4-862B-E7218D884CC4}" destId="{C84887AC-2DEB-49DC-80BA-4DAECBDB082A}" srcOrd="1" destOrd="0" parTransId="{F1A586AE-B67E-436F-9E05-EDBB024007F8}" sibTransId="{C20E8C52-04A1-4F01-8B0B-47C38406CD38}"/>
    <dgm:cxn modelId="{28C12D9A-04F6-4831-91FF-CCC5CBFBF3E1}" type="presOf" srcId="{B12397FB-058D-46C4-862B-E7218D884CC4}" destId="{8EC1F53E-36A4-4D30-BAC7-1FF6261AEE4A}" srcOrd="0" destOrd="0" presId="urn:microsoft.com/office/officeart/2005/8/layout/list1"/>
    <dgm:cxn modelId="{DC74A234-FB6D-44F1-99B3-E9712EA9B1DC}" type="presOf" srcId="{737A713A-BBC6-41F2-8445-3B1DD9B92AEE}" destId="{7F5DC899-7ACD-4033-BF13-CB87D5C5E93F}" srcOrd="0" destOrd="1" presId="urn:microsoft.com/office/officeart/2005/8/layout/list1"/>
    <dgm:cxn modelId="{A90375C0-4CF6-4C05-BE87-888CC12D7919}" srcId="{C84887AC-2DEB-49DC-80BA-4DAECBDB082A}" destId="{023F018A-6F1D-49CE-B10C-007DCE3399D6}" srcOrd="2" destOrd="0" parTransId="{8EA00921-5F9B-4228-B5FB-88A4221F9196}" sibTransId="{F9071000-BA0D-4053-9F6A-C2B46A66E9FF}"/>
    <dgm:cxn modelId="{51DFF332-44B5-413E-A1DF-111586F72CD1}" type="presOf" srcId="{CFFA4A44-4949-4CE4-9C32-E394830CCB21}" destId="{1E91871E-6B96-4A2E-B617-51AD425D9286}" srcOrd="1" destOrd="0" presId="urn:microsoft.com/office/officeart/2005/8/layout/list1"/>
    <dgm:cxn modelId="{088E7AAA-433B-433E-A912-FC2DCF7FB957}" type="presOf" srcId="{CFFA4A44-4949-4CE4-9C32-E394830CCB21}" destId="{48EE964C-6735-4AC1-95E5-8A926ABDDCDD}" srcOrd="0" destOrd="0" presId="urn:microsoft.com/office/officeart/2005/8/layout/list1"/>
    <dgm:cxn modelId="{18C8CDD2-1963-475C-925A-E5503F551994}" srcId="{CFFA4A44-4949-4CE4-9C32-E394830CCB21}" destId="{0592A83C-BB3E-4501-AE38-78872405C601}" srcOrd="0" destOrd="0" parTransId="{EA1B8817-33DD-49ED-A82E-DBAAFF37985F}" sibTransId="{73648FB8-7CEA-455D-AF22-C6AB49142CFD}"/>
    <dgm:cxn modelId="{06988F76-434A-490E-91D2-598439AE3C9E}" type="presOf" srcId="{0592A83C-BB3E-4501-AE38-78872405C601}" destId="{7F5DC899-7ACD-4033-BF13-CB87D5C5E93F}" srcOrd="0" destOrd="0" presId="urn:microsoft.com/office/officeart/2005/8/layout/list1"/>
    <dgm:cxn modelId="{69B94219-516A-4004-A850-4EF64447CAB2}" srcId="{CFFA4A44-4949-4CE4-9C32-E394830CCB21}" destId="{77339B31-8ABD-4766-B68B-3A22D5E72056}" srcOrd="2" destOrd="0" parTransId="{0747A2F5-00C1-4E01-B9FC-14D923C51CED}" sibTransId="{8A9DB95D-47D9-403F-8E72-5714F89C04D4}"/>
    <dgm:cxn modelId="{810AB0BA-8F24-43F2-BAAB-FBCC36A0231C}" type="presOf" srcId="{C84887AC-2DEB-49DC-80BA-4DAECBDB082A}" destId="{0464C6BD-829C-41E1-8D6A-C22912436091}" srcOrd="0" destOrd="0" presId="urn:microsoft.com/office/officeart/2005/8/layout/list1"/>
    <dgm:cxn modelId="{FCE39A6B-DF1D-430A-98D3-A0931E5BC5EF}" srcId="{C84887AC-2DEB-49DC-80BA-4DAECBDB082A}" destId="{89293F89-9C46-4898-9316-A39B01011783}" srcOrd="0" destOrd="0" parTransId="{BDE5274A-10BC-4013-A7F5-D989A1CC7B86}" sibTransId="{A73EDF21-2646-41B4-AEAF-9C5E105CA6A6}"/>
    <dgm:cxn modelId="{399A2E62-2778-4A2B-82BA-353BDC9A3719}" type="presOf" srcId="{C84887AC-2DEB-49DC-80BA-4DAECBDB082A}" destId="{6F39A3D1-0B51-4D7B-A254-0A7D9B171D57}" srcOrd="1" destOrd="0" presId="urn:microsoft.com/office/officeart/2005/8/layout/list1"/>
    <dgm:cxn modelId="{A0AAA59D-5A7F-43AA-A578-92A8DB2FDB62}" srcId="{CFFA4A44-4949-4CE4-9C32-E394830CCB21}" destId="{737A713A-BBC6-41F2-8445-3B1DD9B92AEE}" srcOrd="1" destOrd="0" parTransId="{1E5676B8-3B39-4661-AC80-B004BE8A631C}" sibTransId="{FE5908EF-81E0-4B36-9A7F-9D7C82F68896}"/>
    <dgm:cxn modelId="{BFEFBB98-1553-4EB7-A791-55D6BDD546E1}" type="presOf" srcId="{89293F89-9C46-4898-9316-A39B01011783}" destId="{AAE6E101-8641-42AF-BC38-3CF3E47D0273}" srcOrd="0" destOrd="0" presId="urn:microsoft.com/office/officeart/2005/8/layout/list1"/>
    <dgm:cxn modelId="{C2A025F5-37B2-4504-875D-176ECFB75874}" srcId="{B12397FB-058D-46C4-862B-E7218D884CC4}" destId="{CFFA4A44-4949-4CE4-9C32-E394830CCB21}" srcOrd="0" destOrd="0" parTransId="{8121FE49-A1C7-4BDE-BDE3-E9616F755554}" sibTransId="{9962FDEF-D135-41FB-80E9-B70307D2C701}"/>
    <dgm:cxn modelId="{C548924E-AE7F-4A08-91DD-12557BAE05F1}" type="presOf" srcId="{023F018A-6F1D-49CE-B10C-007DCE3399D6}" destId="{AAE6E101-8641-42AF-BC38-3CF3E47D0273}" srcOrd="0" destOrd="2" presId="urn:microsoft.com/office/officeart/2005/8/layout/list1"/>
    <dgm:cxn modelId="{06012C28-F2C9-4434-A37A-8C0A23C463A3}" type="presOf" srcId="{77339B31-8ABD-4766-B68B-3A22D5E72056}" destId="{7F5DC899-7ACD-4033-BF13-CB87D5C5E93F}" srcOrd="0" destOrd="2" presId="urn:microsoft.com/office/officeart/2005/8/layout/list1"/>
    <dgm:cxn modelId="{8E8C27E4-0BC9-48E1-BF66-708301629A70}" type="presParOf" srcId="{8EC1F53E-36A4-4D30-BAC7-1FF6261AEE4A}" destId="{A365DEEC-F1BA-4B4F-80D2-774CC036A459}" srcOrd="0" destOrd="0" presId="urn:microsoft.com/office/officeart/2005/8/layout/list1"/>
    <dgm:cxn modelId="{9C0949BE-8CC4-468E-98AB-0B01DCA0821F}" type="presParOf" srcId="{A365DEEC-F1BA-4B4F-80D2-774CC036A459}" destId="{48EE964C-6735-4AC1-95E5-8A926ABDDCDD}" srcOrd="0" destOrd="0" presId="urn:microsoft.com/office/officeart/2005/8/layout/list1"/>
    <dgm:cxn modelId="{6041A808-BB6A-441F-8FA8-9C80BED3530B}" type="presParOf" srcId="{A365DEEC-F1BA-4B4F-80D2-774CC036A459}" destId="{1E91871E-6B96-4A2E-B617-51AD425D9286}" srcOrd="1" destOrd="0" presId="urn:microsoft.com/office/officeart/2005/8/layout/list1"/>
    <dgm:cxn modelId="{BA2287CE-C8DA-44F2-93F2-38D88C02ED37}" type="presParOf" srcId="{8EC1F53E-36A4-4D30-BAC7-1FF6261AEE4A}" destId="{D871CE61-9D52-49BC-9275-22F608AEFFDE}" srcOrd="1" destOrd="0" presId="urn:microsoft.com/office/officeart/2005/8/layout/list1"/>
    <dgm:cxn modelId="{35B2A3F2-D3B0-4498-A5D0-48A86965E534}" type="presParOf" srcId="{8EC1F53E-36A4-4D30-BAC7-1FF6261AEE4A}" destId="{7F5DC899-7ACD-4033-BF13-CB87D5C5E93F}" srcOrd="2" destOrd="0" presId="urn:microsoft.com/office/officeart/2005/8/layout/list1"/>
    <dgm:cxn modelId="{48EB8F09-45DB-4CAE-96B8-74D1841957A2}" type="presParOf" srcId="{8EC1F53E-36A4-4D30-BAC7-1FF6261AEE4A}" destId="{A7306E0B-6907-439B-9CAE-D8726E2086D4}" srcOrd="3" destOrd="0" presId="urn:microsoft.com/office/officeart/2005/8/layout/list1"/>
    <dgm:cxn modelId="{466F8AEE-67DB-41DD-B894-289BA9A94F6F}" type="presParOf" srcId="{8EC1F53E-36A4-4D30-BAC7-1FF6261AEE4A}" destId="{1F27D9D3-DE5A-43BD-8DEE-CD89001CBC66}" srcOrd="4" destOrd="0" presId="urn:microsoft.com/office/officeart/2005/8/layout/list1"/>
    <dgm:cxn modelId="{27437ADE-22A6-48F4-B651-395DAD8B0F32}" type="presParOf" srcId="{1F27D9D3-DE5A-43BD-8DEE-CD89001CBC66}" destId="{0464C6BD-829C-41E1-8D6A-C22912436091}" srcOrd="0" destOrd="0" presId="urn:microsoft.com/office/officeart/2005/8/layout/list1"/>
    <dgm:cxn modelId="{5F115958-3C10-4882-B868-92E6A16BDEA0}" type="presParOf" srcId="{1F27D9D3-DE5A-43BD-8DEE-CD89001CBC66}" destId="{6F39A3D1-0B51-4D7B-A254-0A7D9B171D57}" srcOrd="1" destOrd="0" presId="urn:microsoft.com/office/officeart/2005/8/layout/list1"/>
    <dgm:cxn modelId="{DF2B8C76-83C8-4561-BDA5-412BFCE54A02}" type="presParOf" srcId="{8EC1F53E-36A4-4D30-BAC7-1FF6261AEE4A}" destId="{E15AC5FB-CAD4-4742-BDB6-69BDF20829AE}" srcOrd="5" destOrd="0" presId="urn:microsoft.com/office/officeart/2005/8/layout/list1"/>
    <dgm:cxn modelId="{87B0367F-1A4F-40D2-9DDC-0172E5C367DF}" type="presParOf" srcId="{8EC1F53E-36A4-4D30-BAC7-1FF6261AEE4A}" destId="{AAE6E101-8641-42AF-BC38-3CF3E47D0273}"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5296C9B-B2B7-4171-ADCF-652A82026BA9}" type="doc">
      <dgm:prSet loTypeId="urn:microsoft.com/office/officeart/2005/8/layout/arrow2" loCatId="process" qsTypeId="urn:microsoft.com/office/officeart/2005/8/quickstyle/3d7" qsCatId="3D" csTypeId="urn:microsoft.com/office/officeart/2005/8/colors/colorful3" csCatId="colorful" phldr="1"/>
      <dgm:spPr/>
    </dgm:pt>
    <dgm:pt modelId="{CDA97F53-54FB-4279-B330-43702252132E}">
      <dgm:prSet phldrT="[文本]"/>
      <dgm:spPr/>
      <dgm:t>
        <a:bodyPr/>
        <a:lstStyle/>
        <a:p>
          <a:pPr>
            <a:lnSpc>
              <a:spcPct val="100000"/>
            </a:lnSpc>
            <a:spcBef>
              <a:spcPts val="0"/>
            </a:spcBef>
            <a:spcAft>
              <a:spcPts val="0"/>
            </a:spcAft>
          </a:pPr>
          <a:r>
            <a:rPr lang="zh-CN" altLang="en-US" dirty="0" smtClean="0"/>
            <a:t>建立预算目标体系</a:t>
          </a:r>
          <a:endParaRPr lang="zh-CN" altLang="en-US" dirty="0"/>
        </a:p>
      </dgm:t>
    </dgm:pt>
    <dgm:pt modelId="{12130644-907B-44E9-8ACA-FDB1928A5F89}" type="parTrans" cxnId="{212EC449-451A-4530-962D-FA9742B7B979}">
      <dgm:prSet/>
      <dgm:spPr/>
      <dgm:t>
        <a:bodyPr/>
        <a:lstStyle/>
        <a:p>
          <a:endParaRPr lang="zh-CN" altLang="en-US"/>
        </a:p>
      </dgm:t>
    </dgm:pt>
    <dgm:pt modelId="{A926F685-9CDC-44E2-8745-787C56E8148C}" type="sibTrans" cxnId="{212EC449-451A-4530-962D-FA9742B7B979}">
      <dgm:prSet/>
      <dgm:spPr/>
      <dgm:t>
        <a:bodyPr/>
        <a:lstStyle/>
        <a:p>
          <a:endParaRPr lang="zh-CN" altLang="en-US"/>
        </a:p>
      </dgm:t>
    </dgm:pt>
    <dgm:pt modelId="{243EE837-A4C8-4871-A194-81123D073242}">
      <dgm:prSet phldrT="[文本]"/>
      <dgm:spPr/>
      <dgm:t>
        <a:bodyPr/>
        <a:lstStyle/>
        <a:p>
          <a:pPr>
            <a:lnSpc>
              <a:spcPct val="100000"/>
            </a:lnSpc>
            <a:spcBef>
              <a:spcPts val="0"/>
            </a:spcBef>
            <a:spcAft>
              <a:spcPts val="0"/>
            </a:spcAft>
          </a:pPr>
          <a:r>
            <a:rPr lang="zh-CN" altLang="en-US" dirty="0" smtClean="0"/>
            <a:t>逐项审查预算</a:t>
          </a:r>
          <a:endParaRPr lang="zh-CN" altLang="en-US" dirty="0"/>
        </a:p>
      </dgm:t>
    </dgm:pt>
    <dgm:pt modelId="{F19BDD0A-7D2C-4325-8ED3-9D6982F0E7F6}" type="parTrans" cxnId="{D09AE619-CA6B-4663-9C03-5D566CFB7A62}">
      <dgm:prSet/>
      <dgm:spPr/>
      <dgm:t>
        <a:bodyPr/>
        <a:lstStyle/>
        <a:p>
          <a:endParaRPr lang="zh-CN" altLang="en-US"/>
        </a:p>
      </dgm:t>
    </dgm:pt>
    <dgm:pt modelId="{96DF6E94-959A-40A9-8E83-200084137122}" type="sibTrans" cxnId="{D09AE619-CA6B-4663-9C03-5D566CFB7A62}">
      <dgm:prSet/>
      <dgm:spPr/>
      <dgm:t>
        <a:bodyPr/>
        <a:lstStyle/>
        <a:p>
          <a:endParaRPr lang="zh-CN" altLang="en-US"/>
        </a:p>
      </dgm:t>
    </dgm:pt>
    <dgm:pt modelId="{FD3A3425-8480-4316-B928-F3BEC58EFFB8}">
      <dgm:prSet phldrT="[文本]"/>
      <dgm:spPr/>
      <dgm:t>
        <a:bodyPr/>
        <a:lstStyle/>
        <a:p>
          <a:pPr>
            <a:lnSpc>
              <a:spcPct val="100000"/>
            </a:lnSpc>
            <a:spcBef>
              <a:spcPts val="0"/>
            </a:spcBef>
            <a:spcAft>
              <a:spcPts val="0"/>
            </a:spcAft>
          </a:pPr>
          <a:r>
            <a:rPr lang="zh-CN" altLang="en-US" dirty="0" smtClean="0"/>
            <a:t>排定各项目与各部门的优先顺序</a:t>
          </a:r>
          <a:endParaRPr lang="zh-CN" altLang="en-US" dirty="0"/>
        </a:p>
      </dgm:t>
    </dgm:pt>
    <dgm:pt modelId="{48DA5EF6-7338-4679-A1C9-46DADA68DF84}" type="parTrans" cxnId="{1EDAF588-147D-43CE-AC44-5298140A615A}">
      <dgm:prSet/>
      <dgm:spPr/>
      <dgm:t>
        <a:bodyPr/>
        <a:lstStyle/>
        <a:p>
          <a:endParaRPr lang="zh-CN" altLang="en-US"/>
        </a:p>
      </dgm:t>
    </dgm:pt>
    <dgm:pt modelId="{1A62BED6-AE3B-44F3-912D-F82B1E36560D}" type="sibTrans" cxnId="{1EDAF588-147D-43CE-AC44-5298140A615A}">
      <dgm:prSet/>
      <dgm:spPr/>
      <dgm:t>
        <a:bodyPr/>
        <a:lstStyle/>
        <a:p>
          <a:endParaRPr lang="zh-CN" altLang="en-US"/>
        </a:p>
      </dgm:t>
    </dgm:pt>
    <dgm:pt modelId="{13276868-EEA2-441B-B90B-B9620DB109B0}">
      <dgm:prSet phldrT="[文本]"/>
      <dgm:spPr/>
      <dgm:t>
        <a:bodyPr/>
        <a:lstStyle/>
        <a:p>
          <a:pPr>
            <a:lnSpc>
              <a:spcPct val="100000"/>
            </a:lnSpc>
            <a:spcBef>
              <a:spcPts val="0"/>
            </a:spcBef>
            <a:spcAft>
              <a:spcPts val="0"/>
            </a:spcAft>
          </a:pPr>
          <a:r>
            <a:rPr lang="zh-CN" altLang="en-US" dirty="0" smtClean="0"/>
            <a:t>编制预算</a:t>
          </a:r>
          <a:endParaRPr lang="zh-CN" altLang="en-US" dirty="0"/>
        </a:p>
      </dgm:t>
    </dgm:pt>
    <dgm:pt modelId="{8FE658F1-91C1-4341-AC02-B1FFC95E6383}" type="parTrans" cxnId="{9412A537-EF78-4B79-A2A6-0A98D40A59B8}">
      <dgm:prSet/>
      <dgm:spPr/>
      <dgm:t>
        <a:bodyPr/>
        <a:lstStyle/>
        <a:p>
          <a:endParaRPr lang="zh-CN" altLang="en-US"/>
        </a:p>
      </dgm:t>
    </dgm:pt>
    <dgm:pt modelId="{3FA1A761-09A3-4918-BDA9-5F0087C958A7}" type="sibTrans" cxnId="{9412A537-EF78-4B79-A2A6-0A98D40A59B8}">
      <dgm:prSet/>
      <dgm:spPr/>
      <dgm:t>
        <a:bodyPr/>
        <a:lstStyle/>
        <a:p>
          <a:endParaRPr lang="zh-CN" altLang="en-US"/>
        </a:p>
      </dgm:t>
    </dgm:pt>
    <dgm:pt modelId="{5BE26088-037E-4433-B465-F6AC3AA89F26}" type="pres">
      <dgm:prSet presAssocID="{D5296C9B-B2B7-4171-ADCF-652A82026BA9}" presName="arrowDiagram" presStyleCnt="0">
        <dgm:presLayoutVars>
          <dgm:chMax val="5"/>
          <dgm:dir/>
          <dgm:resizeHandles val="exact"/>
        </dgm:presLayoutVars>
      </dgm:prSet>
      <dgm:spPr/>
    </dgm:pt>
    <dgm:pt modelId="{D5E8DB97-6081-4DFA-8FCE-355370C86BB5}" type="pres">
      <dgm:prSet presAssocID="{D5296C9B-B2B7-4171-ADCF-652A82026BA9}" presName="arrow" presStyleLbl="bgShp" presStyleIdx="0" presStyleCnt="1"/>
      <dgm:spPr/>
    </dgm:pt>
    <dgm:pt modelId="{BEB00AA5-0EEC-4E4B-9FEE-6AB2156EADA2}" type="pres">
      <dgm:prSet presAssocID="{D5296C9B-B2B7-4171-ADCF-652A82026BA9}" presName="arrowDiagram4" presStyleCnt="0"/>
      <dgm:spPr/>
    </dgm:pt>
    <dgm:pt modelId="{26426B0A-19BD-463F-A752-599F94012B84}" type="pres">
      <dgm:prSet presAssocID="{CDA97F53-54FB-4279-B330-43702252132E}" presName="bullet4a" presStyleLbl="node1" presStyleIdx="0" presStyleCnt="4"/>
      <dgm:spPr/>
    </dgm:pt>
    <dgm:pt modelId="{C7DE865C-58B4-4937-9F90-BD4931D813DE}" type="pres">
      <dgm:prSet presAssocID="{CDA97F53-54FB-4279-B330-43702252132E}" presName="textBox4a" presStyleLbl="revTx" presStyleIdx="0" presStyleCnt="4">
        <dgm:presLayoutVars>
          <dgm:bulletEnabled val="1"/>
        </dgm:presLayoutVars>
      </dgm:prSet>
      <dgm:spPr/>
      <dgm:t>
        <a:bodyPr/>
        <a:lstStyle/>
        <a:p>
          <a:endParaRPr lang="zh-CN" altLang="en-US"/>
        </a:p>
      </dgm:t>
    </dgm:pt>
    <dgm:pt modelId="{7783A85B-BD71-4FC7-9314-929CC0478ED2}" type="pres">
      <dgm:prSet presAssocID="{243EE837-A4C8-4871-A194-81123D073242}" presName="bullet4b" presStyleLbl="node1" presStyleIdx="1" presStyleCnt="4"/>
      <dgm:spPr/>
    </dgm:pt>
    <dgm:pt modelId="{D1304D07-2176-43E5-B956-ECADF1CB5B56}" type="pres">
      <dgm:prSet presAssocID="{243EE837-A4C8-4871-A194-81123D073242}" presName="textBox4b" presStyleLbl="revTx" presStyleIdx="1" presStyleCnt="4">
        <dgm:presLayoutVars>
          <dgm:bulletEnabled val="1"/>
        </dgm:presLayoutVars>
      </dgm:prSet>
      <dgm:spPr/>
      <dgm:t>
        <a:bodyPr/>
        <a:lstStyle/>
        <a:p>
          <a:endParaRPr lang="zh-CN" altLang="en-US"/>
        </a:p>
      </dgm:t>
    </dgm:pt>
    <dgm:pt modelId="{80CB2481-BFDD-436D-AFCD-588D25DFB93C}" type="pres">
      <dgm:prSet presAssocID="{FD3A3425-8480-4316-B928-F3BEC58EFFB8}" presName="bullet4c" presStyleLbl="node1" presStyleIdx="2" presStyleCnt="4"/>
      <dgm:spPr/>
    </dgm:pt>
    <dgm:pt modelId="{011F196D-821F-4342-A79C-784C44EF2C3F}" type="pres">
      <dgm:prSet presAssocID="{FD3A3425-8480-4316-B928-F3BEC58EFFB8}" presName="textBox4c" presStyleLbl="revTx" presStyleIdx="2" presStyleCnt="4">
        <dgm:presLayoutVars>
          <dgm:bulletEnabled val="1"/>
        </dgm:presLayoutVars>
      </dgm:prSet>
      <dgm:spPr/>
      <dgm:t>
        <a:bodyPr/>
        <a:lstStyle/>
        <a:p>
          <a:endParaRPr lang="zh-CN" altLang="en-US"/>
        </a:p>
      </dgm:t>
    </dgm:pt>
    <dgm:pt modelId="{256CE30D-DE12-436C-91DF-632EB7070E1B}" type="pres">
      <dgm:prSet presAssocID="{13276868-EEA2-441B-B90B-B9620DB109B0}" presName="bullet4d" presStyleLbl="node1" presStyleIdx="3" presStyleCnt="4"/>
      <dgm:spPr/>
    </dgm:pt>
    <dgm:pt modelId="{C028CBBE-2796-4117-A55A-865B14B1F956}" type="pres">
      <dgm:prSet presAssocID="{13276868-EEA2-441B-B90B-B9620DB109B0}" presName="textBox4d" presStyleLbl="revTx" presStyleIdx="3" presStyleCnt="4">
        <dgm:presLayoutVars>
          <dgm:bulletEnabled val="1"/>
        </dgm:presLayoutVars>
      </dgm:prSet>
      <dgm:spPr/>
      <dgm:t>
        <a:bodyPr/>
        <a:lstStyle/>
        <a:p>
          <a:endParaRPr lang="zh-CN" altLang="en-US"/>
        </a:p>
      </dgm:t>
    </dgm:pt>
  </dgm:ptLst>
  <dgm:cxnLst>
    <dgm:cxn modelId="{6CD448B7-9CC1-46BA-B929-AD9AE0AFB085}" type="presOf" srcId="{FD3A3425-8480-4316-B928-F3BEC58EFFB8}" destId="{011F196D-821F-4342-A79C-784C44EF2C3F}" srcOrd="0" destOrd="0" presId="urn:microsoft.com/office/officeart/2005/8/layout/arrow2"/>
    <dgm:cxn modelId="{752AD200-33C4-4F6A-A0B8-0E0C8D11B5E3}" type="presOf" srcId="{243EE837-A4C8-4871-A194-81123D073242}" destId="{D1304D07-2176-43E5-B956-ECADF1CB5B56}" srcOrd="0" destOrd="0" presId="urn:microsoft.com/office/officeart/2005/8/layout/arrow2"/>
    <dgm:cxn modelId="{1EDAF588-147D-43CE-AC44-5298140A615A}" srcId="{D5296C9B-B2B7-4171-ADCF-652A82026BA9}" destId="{FD3A3425-8480-4316-B928-F3BEC58EFFB8}" srcOrd="2" destOrd="0" parTransId="{48DA5EF6-7338-4679-A1C9-46DADA68DF84}" sibTransId="{1A62BED6-AE3B-44F3-912D-F82B1E36560D}"/>
    <dgm:cxn modelId="{212EC449-451A-4530-962D-FA9742B7B979}" srcId="{D5296C9B-B2B7-4171-ADCF-652A82026BA9}" destId="{CDA97F53-54FB-4279-B330-43702252132E}" srcOrd="0" destOrd="0" parTransId="{12130644-907B-44E9-8ACA-FDB1928A5F89}" sibTransId="{A926F685-9CDC-44E2-8745-787C56E8148C}"/>
    <dgm:cxn modelId="{C5D2EF43-52DB-43E9-B674-F350082ED297}" type="presOf" srcId="{CDA97F53-54FB-4279-B330-43702252132E}" destId="{C7DE865C-58B4-4937-9F90-BD4931D813DE}" srcOrd="0" destOrd="0" presId="urn:microsoft.com/office/officeart/2005/8/layout/arrow2"/>
    <dgm:cxn modelId="{D09AE619-CA6B-4663-9C03-5D566CFB7A62}" srcId="{D5296C9B-B2B7-4171-ADCF-652A82026BA9}" destId="{243EE837-A4C8-4871-A194-81123D073242}" srcOrd="1" destOrd="0" parTransId="{F19BDD0A-7D2C-4325-8ED3-9D6982F0E7F6}" sibTransId="{96DF6E94-959A-40A9-8E83-200084137122}"/>
    <dgm:cxn modelId="{9412A537-EF78-4B79-A2A6-0A98D40A59B8}" srcId="{D5296C9B-B2B7-4171-ADCF-652A82026BA9}" destId="{13276868-EEA2-441B-B90B-B9620DB109B0}" srcOrd="3" destOrd="0" parTransId="{8FE658F1-91C1-4341-AC02-B1FFC95E6383}" sibTransId="{3FA1A761-09A3-4918-BDA9-5F0087C958A7}"/>
    <dgm:cxn modelId="{443C0F51-3F5B-46B5-8536-4F860FB8011D}" type="presOf" srcId="{13276868-EEA2-441B-B90B-B9620DB109B0}" destId="{C028CBBE-2796-4117-A55A-865B14B1F956}" srcOrd="0" destOrd="0" presId="urn:microsoft.com/office/officeart/2005/8/layout/arrow2"/>
    <dgm:cxn modelId="{32C605BA-5D08-4F7E-BFB2-3F78D20DD1D1}" type="presOf" srcId="{D5296C9B-B2B7-4171-ADCF-652A82026BA9}" destId="{5BE26088-037E-4433-B465-F6AC3AA89F26}" srcOrd="0" destOrd="0" presId="urn:microsoft.com/office/officeart/2005/8/layout/arrow2"/>
    <dgm:cxn modelId="{F79659C7-8B0D-4714-A275-3804D81F1094}" type="presParOf" srcId="{5BE26088-037E-4433-B465-F6AC3AA89F26}" destId="{D5E8DB97-6081-4DFA-8FCE-355370C86BB5}" srcOrd="0" destOrd="0" presId="urn:microsoft.com/office/officeart/2005/8/layout/arrow2"/>
    <dgm:cxn modelId="{25E02FA3-462B-41C8-BB3E-9BC114999214}" type="presParOf" srcId="{5BE26088-037E-4433-B465-F6AC3AA89F26}" destId="{BEB00AA5-0EEC-4E4B-9FEE-6AB2156EADA2}" srcOrd="1" destOrd="0" presId="urn:microsoft.com/office/officeart/2005/8/layout/arrow2"/>
    <dgm:cxn modelId="{840E59F3-B2F8-4064-B6A3-A025F7965FA2}" type="presParOf" srcId="{BEB00AA5-0EEC-4E4B-9FEE-6AB2156EADA2}" destId="{26426B0A-19BD-463F-A752-599F94012B84}" srcOrd="0" destOrd="0" presId="urn:microsoft.com/office/officeart/2005/8/layout/arrow2"/>
    <dgm:cxn modelId="{249FCE16-8DBD-4BB7-9706-F9C21593CB69}" type="presParOf" srcId="{BEB00AA5-0EEC-4E4B-9FEE-6AB2156EADA2}" destId="{C7DE865C-58B4-4937-9F90-BD4931D813DE}" srcOrd="1" destOrd="0" presId="urn:microsoft.com/office/officeart/2005/8/layout/arrow2"/>
    <dgm:cxn modelId="{12F8520C-C4AE-4E6F-98BA-5C5D002BA496}" type="presParOf" srcId="{BEB00AA5-0EEC-4E4B-9FEE-6AB2156EADA2}" destId="{7783A85B-BD71-4FC7-9314-929CC0478ED2}" srcOrd="2" destOrd="0" presId="urn:microsoft.com/office/officeart/2005/8/layout/arrow2"/>
    <dgm:cxn modelId="{B730B055-4E49-4111-A2A7-216EEA934A7F}" type="presParOf" srcId="{BEB00AA5-0EEC-4E4B-9FEE-6AB2156EADA2}" destId="{D1304D07-2176-43E5-B956-ECADF1CB5B56}" srcOrd="3" destOrd="0" presId="urn:microsoft.com/office/officeart/2005/8/layout/arrow2"/>
    <dgm:cxn modelId="{A7D37C74-9CE7-4998-AA05-6ACA138B7343}" type="presParOf" srcId="{BEB00AA5-0EEC-4E4B-9FEE-6AB2156EADA2}" destId="{80CB2481-BFDD-436D-AFCD-588D25DFB93C}" srcOrd="4" destOrd="0" presId="urn:microsoft.com/office/officeart/2005/8/layout/arrow2"/>
    <dgm:cxn modelId="{0DE59D43-6700-4906-801F-27388170CA2E}" type="presParOf" srcId="{BEB00AA5-0EEC-4E4B-9FEE-6AB2156EADA2}" destId="{011F196D-821F-4342-A79C-784C44EF2C3F}" srcOrd="5" destOrd="0" presId="urn:microsoft.com/office/officeart/2005/8/layout/arrow2"/>
    <dgm:cxn modelId="{5E46AE73-D520-4F17-9404-0CE24758C0EC}" type="presParOf" srcId="{BEB00AA5-0EEC-4E4B-9FEE-6AB2156EADA2}" destId="{256CE30D-DE12-436C-91DF-632EB7070E1B}" srcOrd="6" destOrd="0" presId="urn:microsoft.com/office/officeart/2005/8/layout/arrow2"/>
    <dgm:cxn modelId="{56A9476D-C12A-49ED-9EFC-29B90F9B41C5}" type="presParOf" srcId="{BEB00AA5-0EEC-4E4B-9FEE-6AB2156EADA2}" destId="{C028CBBE-2796-4117-A55A-865B14B1F956}" srcOrd="7" destOrd="0" presId="urn:microsoft.com/office/officeart/2005/8/layout/arrow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12397FB-058D-46C4-862B-E7218D884CC4}"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CFFA4A44-4949-4CE4-9C32-E394830CCB21}">
      <dgm:prSet phldrT="[文本]" phldr="0"/>
      <dgm:spPr/>
      <dgm:t>
        <a:bodyPr vert="horz" wrap="square"/>
        <a:lstStyle/>
        <a:p>
          <a:r>
            <a:rPr lang="zh-CN" altLang="en-US" smtClean="0">
              <a:latin typeface="微软雅黑" panose="020B0503020204020204" pitchFamily="34" charset="-122"/>
              <a:ea typeface="微软雅黑" panose="020B0503020204020204" pitchFamily="34" charset="-122"/>
            </a:rPr>
            <a:t>结构化建模</a:t>
          </a:r>
          <a:endParaRPr lang="zh-CN" altLang="en-US"/>
        </a:p>
      </dgm:t>
    </dgm:pt>
    <dgm:pt modelId="{8121FE49-A1C7-4BDE-BDE3-E9616F755554}" type="parTrans" cxnId="{C2A025F5-37B2-4504-875D-176ECFB75874}">
      <dgm:prSet/>
      <dgm:spPr/>
      <dgm:t>
        <a:bodyPr/>
        <a:lstStyle/>
        <a:p>
          <a:endParaRPr lang="zh-CN" altLang="en-US"/>
        </a:p>
      </dgm:t>
    </dgm:pt>
    <dgm:pt modelId="{9962FDEF-D135-41FB-80E9-B70307D2C701}" type="sibTrans" cxnId="{C2A025F5-37B2-4504-875D-176ECFB75874}">
      <dgm:prSet/>
      <dgm:spPr/>
      <dgm:t>
        <a:bodyPr/>
        <a:lstStyle/>
        <a:p>
          <a:endParaRPr lang="zh-CN" altLang="en-US"/>
        </a:p>
      </dgm:t>
    </dgm:pt>
    <dgm:pt modelId="{ACB0187C-3DB5-4936-B8E9-0ACB3D8F755E}">
      <dgm:prSet phldrT="[文本]" phldr="0"/>
      <dgm:spPr/>
      <dgm:t>
        <a:bodyPr vert="horz" wrap="square"/>
        <a:lstStyle/>
        <a:p>
          <a:r>
            <a:rPr lang="zh-CN" altLang="en-US" dirty="0" smtClean="0">
              <a:latin typeface="微软雅黑" panose="020B0503020204020204" pitchFamily="34" charset="-122"/>
              <a:ea typeface="微软雅黑" panose="020B0503020204020204" pitchFamily="34" charset="-122"/>
            </a:rPr>
            <a:t>将所呈现信息与决策者最终的选择或判断联系起来，以形成具有特定结构和参数的逻辑模型，从而推断所选取的方案。</a:t>
          </a:r>
          <a:endParaRPr lang="zh-CN" altLang="en-US" dirty="0">
            <a:latin typeface="微软雅黑" panose="020B0503020204020204" pitchFamily="34" charset="-122"/>
            <a:ea typeface="微软雅黑" panose="020B0503020204020204" pitchFamily="34" charset="-122"/>
          </a:endParaRPr>
        </a:p>
      </dgm:t>
    </dgm:pt>
    <dgm:pt modelId="{5F409457-9BD8-4C30-B5AB-A73667037E56}" type="parTrans" cxnId="{422D7923-5B08-4140-8E23-A140698B1728}">
      <dgm:prSet/>
      <dgm:spPr/>
      <dgm:t>
        <a:bodyPr/>
        <a:lstStyle/>
        <a:p>
          <a:endParaRPr lang="zh-CN" altLang="en-US"/>
        </a:p>
      </dgm:t>
    </dgm:pt>
    <dgm:pt modelId="{70AA8A49-C7FF-46B7-BB61-E0250BAAA1D0}" type="sibTrans" cxnId="{422D7923-5B08-4140-8E23-A140698B1728}">
      <dgm:prSet/>
      <dgm:spPr/>
      <dgm:t>
        <a:bodyPr/>
        <a:lstStyle/>
        <a:p>
          <a:endParaRPr lang="zh-CN" altLang="en-US"/>
        </a:p>
      </dgm:t>
    </dgm:pt>
    <dgm:pt modelId="{C2E34A01-2B3F-4733-8FB1-B4F3F2E83A4F}">
      <dgm:prSet phldrT="[文本]"/>
      <dgm:spPr/>
      <dgm:t>
        <a:bodyPr/>
        <a:lstStyle/>
        <a:p>
          <a:r>
            <a:rPr lang="zh-CN" altLang="en-US" smtClean="0">
              <a:latin typeface="微软雅黑" panose="020B0503020204020204" pitchFamily="34" charset="-122"/>
              <a:ea typeface="微软雅黑" panose="020B0503020204020204" pitchFamily="34" charset="-122"/>
            </a:rPr>
            <a:t>过程追踪</a:t>
          </a:r>
          <a:endParaRPr lang="zh-CN" altLang="en-US" dirty="0">
            <a:latin typeface="微软雅黑" panose="020B0503020204020204" pitchFamily="34" charset="-122"/>
            <a:ea typeface="微软雅黑" panose="020B0503020204020204" pitchFamily="34" charset="-122"/>
          </a:endParaRPr>
        </a:p>
      </dgm:t>
    </dgm:pt>
    <dgm:pt modelId="{592E5199-D829-4905-AD07-57148235ACF3}" type="parTrans" cxnId="{E6FB7867-97B1-48ED-BA73-48865C7A96F2}">
      <dgm:prSet/>
      <dgm:spPr/>
      <dgm:t>
        <a:bodyPr/>
        <a:lstStyle/>
        <a:p>
          <a:endParaRPr lang="zh-CN" altLang="en-US"/>
        </a:p>
      </dgm:t>
    </dgm:pt>
    <dgm:pt modelId="{E1D5A604-3D0D-4444-8D19-5E1D50297022}" type="sibTrans" cxnId="{E6FB7867-97B1-48ED-BA73-48865C7A96F2}">
      <dgm:prSet/>
      <dgm:spPr/>
      <dgm:t>
        <a:bodyPr/>
        <a:lstStyle/>
        <a:p>
          <a:endParaRPr lang="zh-CN" altLang="en-US"/>
        </a:p>
      </dgm:t>
    </dgm:pt>
    <dgm:pt modelId="{AEA5639C-AC7E-4EC1-AE2A-240A4B162E9D}">
      <dgm:prSet phldrT="[文本]" phldr="0"/>
      <dgm:spPr/>
      <dgm:t>
        <a:bodyPr vert="horz" wrap="square"/>
        <a:lstStyle/>
        <a:p>
          <a:r>
            <a:rPr lang="zh-CN" altLang="en-US" dirty="0" smtClean="0">
              <a:latin typeface="微软雅黑" panose="020B0503020204020204" pitchFamily="34" charset="-122"/>
              <a:ea typeface="微软雅黑" panose="020B0503020204020204" pitchFamily="34" charset="-122"/>
            </a:rPr>
            <a:t>决策是在初始决策的基础上，对已从事活动的方向、目标、方针及方案，进行追踪并不断重新调整，对预期目标能否最终得以实现影响重大。</a:t>
          </a:r>
          <a:endParaRPr lang="zh-CN" altLang="zh-CN" dirty="0" smtClean="0">
            <a:latin typeface="微软雅黑" panose="020B0503020204020204" pitchFamily="34" charset="-122"/>
            <a:ea typeface="微软雅黑" panose="020B0503020204020204" pitchFamily="34" charset="-122"/>
          </a:endParaRPr>
        </a:p>
      </dgm:t>
    </dgm:pt>
    <dgm:pt modelId="{6ACD1A8B-03F2-4F10-9A13-3A743E8ECF64}" type="parTrans" cxnId="{4F1AD936-1467-4729-B7A1-A899CB566038}">
      <dgm:prSet/>
      <dgm:spPr/>
      <dgm:t>
        <a:bodyPr/>
        <a:lstStyle/>
        <a:p>
          <a:endParaRPr lang="zh-CN" altLang="en-US"/>
        </a:p>
      </dgm:t>
    </dgm:pt>
    <dgm:pt modelId="{52114344-63AA-44BC-B638-97D6B80F6996}" type="sibTrans" cxnId="{4F1AD936-1467-4729-B7A1-A899CB566038}">
      <dgm:prSet/>
      <dgm:spPr/>
      <dgm:t>
        <a:bodyPr/>
        <a:lstStyle/>
        <a:p>
          <a:endParaRPr lang="zh-CN" altLang="en-US"/>
        </a:p>
      </dgm:t>
    </dgm:pt>
    <dgm:pt modelId="{8EC1F53E-36A4-4D30-BAC7-1FF6261AEE4A}" type="pres">
      <dgm:prSet presAssocID="{B12397FB-058D-46C4-862B-E7218D884CC4}" presName="linear" presStyleCnt="0">
        <dgm:presLayoutVars>
          <dgm:dir/>
          <dgm:animLvl val="lvl"/>
          <dgm:resizeHandles val="exact"/>
        </dgm:presLayoutVars>
      </dgm:prSet>
      <dgm:spPr/>
      <dgm:t>
        <a:bodyPr/>
        <a:lstStyle/>
        <a:p>
          <a:endParaRPr lang="zh-CN" altLang="en-US"/>
        </a:p>
      </dgm:t>
    </dgm:pt>
    <dgm:pt modelId="{A365DEEC-F1BA-4B4F-80D2-774CC036A459}" type="pres">
      <dgm:prSet presAssocID="{CFFA4A44-4949-4CE4-9C32-E394830CCB21}" presName="parentLin" presStyleCnt="0"/>
      <dgm:spPr/>
      <dgm:t>
        <a:bodyPr/>
        <a:lstStyle/>
        <a:p>
          <a:endParaRPr lang="zh-CN" altLang="en-US"/>
        </a:p>
      </dgm:t>
    </dgm:pt>
    <dgm:pt modelId="{48EE964C-6735-4AC1-95E5-8A926ABDDCDD}" type="pres">
      <dgm:prSet presAssocID="{CFFA4A44-4949-4CE4-9C32-E394830CCB21}" presName="parentLeftMargin" presStyleLbl="node1" presStyleIdx="0" presStyleCnt="2"/>
      <dgm:spPr/>
      <dgm:t>
        <a:bodyPr/>
        <a:lstStyle/>
        <a:p>
          <a:endParaRPr lang="zh-CN" altLang="en-US"/>
        </a:p>
      </dgm:t>
    </dgm:pt>
    <dgm:pt modelId="{1E91871E-6B96-4A2E-B617-51AD425D9286}" type="pres">
      <dgm:prSet presAssocID="{CFFA4A44-4949-4CE4-9C32-E394830CCB21}" presName="parentText" presStyleLbl="node1" presStyleIdx="0" presStyleCnt="2">
        <dgm:presLayoutVars>
          <dgm:chMax val="0"/>
          <dgm:bulletEnabled val="1"/>
        </dgm:presLayoutVars>
      </dgm:prSet>
      <dgm:spPr/>
      <dgm:t>
        <a:bodyPr/>
        <a:lstStyle/>
        <a:p>
          <a:endParaRPr lang="zh-CN" altLang="en-US"/>
        </a:p>
      </dgm:t>
    </dgm:pt>
    <dgm:pt modelId="{D871CE61-9D52-49BC-9275-22F608AEFFDE}" type="pres">
      <dgm:prSet presAssocID="{CFFA4A44-4949-4CE4-9C32-E394830CCB21}" presName="negativeSpace" presStyleCnt="0"/>
      <dgm:spPr/>
      <dgm:t>
        <a:bodyPr/>
        <a:lstStyle/>
        <a:p>
          <a:endParaRPr lang="zh-CN" altLang="en-US"/>
        </a:p>
      </dgm:t>
    </dgm:pt>
    <dgm:pt modelId="{7F5DC899-7ACD-4033-BF13-CB87D5C5E93F}" type="pres">
      <dgm:prSet presAssocID="{CFFA4A44-4949-4CE4-9C32-E394830CCB21}" presName="childText" presStyleLbl="conFgAcc1" presStyleIdx="0" presStyleCnt="2" custLinFactNeighborX="-357" custLinFactNeighborY="-14659">
        <dgm:presLayoutVars>
          <dgm:bulletEnabled val="1"/>
        </dgm:presLayoutVars>
      </dgm:prSet>
      <dgm:spPr/>
      <dgm:t>
        <a:bodyPr/>
        <a:lstStyle/>
        <a:p>
          <a:endParaRPr lang="zh-CN" altLang="en-US"/>
        </a:p>
      </dgm:t>
    </dgm:pt>
    <dgm:pt modelId="{A7306E0B-6907-439B-9CAE-D8726E2086D4}" type="pres">
      <dgm:prSet presAssocID="{9962FDEF-D135-41FB-80E9-B70307D2C701}" presName="spaceBetweenRectangles" presStyleCnt="0"/>
      <dgm:spPr/>
      <dgm:t>
        <a:bodyPr/>
        <a:lstStyle/>
        <a:p>
          <a:endParaRPr lang="zh-CN" altLang="en-US"/>
        </a:p>
      </dgm:t>
    </dgm:pt>
    <dgm:pt modelId="{3EB9AD30-DACB-4FD0-82A2-C5067F8FD8C2}" type="pres">
      <dgm:prSet presAssocID="{C2E34A01-2B3F-4733-8FB1-B4F3F2E83A4F}" presName="parentLin" presStyleCnt="0"/>
      <dgm:spPr/>
      <dgm:t>
        <a:bodyPr/>
        <a:lstStyle/>
        <a:p>
          <a:endParaRPr lang="zh-CN" altLang="en-US"/>
        </a:p>
      </dgm:t>
    </dgm:pt>
    <dgm:pt modelId="{8A825F21-95A1-4E6C-86AB-A60F21B29199}" type="pres">
      <dgm:prSet presAssocID="{C2E34A01-2B3F-4733-8FB1-B4F3F2E83A4F}" presName="parentLeftMargin" presStyleLbl="node1" presStyleIdx="0" presStyleCnt="2"/>
      <dgm:spPr/>
      <dgm:t>
        <a:bodyPr/>
        <a:lstStyle/>
        <a:p>
          <a:endParaRPr lang="zh-CN" altLang="en-US"/>
        </a:p>
      </dgm:t>
    </dgm:pt>
    <dgm:pt modelId="{ED8844E1-426A-4FF6-94C3-FFF0083BFB43}" type="pres">
      <dgm:prSet presAssocID="{C2E34A01-2B3F-4733-8FB1-B4F3F2E83A4F}" presName="parentText" presStyleLbl="node1" presStyleIdx="1" presStyleCnt="2">
        <dgm:presLayoutVars>
          <dgm:chMax val="0"/>
          <dgm:bulletEnabled val="1"/>
        </dgm:presLayoutVars>
      </dgm:prSet>
      <dgm:spPr/>
      <dgm:t>
        <a:bodyPr/>
        <a:lstStyle/>
        <a:p>
          <a:endParaRPr lang="zh-CN" altLang="en-US"/>
        </a:p>
      </dgm:t>
    </dgm:pt>
    <dgm:pt modelId="{81FB9B2B-538E-4FB0-9B30-F418EB1F0A42}" type="pres">
      <dgm:prSet presAssocID="{C2E34A01-2B3F-4733-8FB1-B4F3F2E83A4F}" presName="negativeSpace" presStyleCnt="0"/>
      <dgm:spPr/>
      <dgm:t>
        <a:bodyPr/>
        <a:lstStyle/>
        <a:p>
          <a:endParaRPr lang="zh-CN" altLang="en-US"/>
        </a:p>
      </dgm:t>
    </dgm:pt>
    <dgm:pt modelId="{D644AB3A-2B21-45EF-B779-3C1AC4D74B4E}" type="pres">
      <dgm:prSet presAssocID="{C2E34A01-2B3F-4733-8FB1-B4F3F2E83A4F}" presName="childText" presStyleLbl="conFgAcc1" presStyleIdx="1" presStyleCnt="2">
        <dgm:presLayoutVars>
          <dgm:bulletEnabled val="1"/>
        </dgm:presLayoutVars>
      </dgm:prSet>
      <dgm:spPr/>
      <dgm:t>
        <a:bodyPr/>
        <a:lstStyle/>
        <a:p>
          <a:endParaRPr lang="zh-CN" altLang="en-US"/>
        </a:p>
      </dgm:t>
    </dgm:pt>
  </dgm:ptLst>
  <dgm:cxnLst>
    <dgm:cxn modelId="{28C12D9A-04F6-4831-91FF-CCC5CBFBF3E1}" type="presOf" srcId="{B12397FB-058D-46C4-862B-E7218D884CC4}" destId="{8EC1F53E-36A4-4D30-BAC7-1FF6261AEE4A}" srcOrd="0" destOrd="0" presId="urn:microsoft.com/office/officeart/2005/8/layout/list1"/>
    <dgm:cxn modelId="{51DFF332-44B5-413E-A1DF-111586F72CD1}" type="presOf" srcId="{CFFA4A44-4949-4CE4-9C32-E394830CCB21}" destId="{1E91871E-6B96-4A2E-B617-51AD425D9286}" srcOrd="1" destOrd="0" presId="urn:microsoft.com/office/officeart/2005/8/layout/list1"/>
    <dgm:cxn modelId="{088E7AAA-433B-433E-A912-FC2DCF7FB957}" type="presOf" srcId="{CFFA4A44-4949-4CE4-9C32-E394830CCB21}" destId="{48EE964C-6735-4AC1-95E5-8A926ABDDCDD}" srcOrd="0" destOrd="0" presId="urn:microsoft.com/office/officeart/2005/8/layout/list1"/>
    <dgm:cxn modelId="{45A26584-4545-4223-A329-F0142DB3D732}" type="presOf" srcId="{AEA5639C-AC7E-4EC1-AE2A-240A4B162E9D}" destId="{D644AB3A-2B21-45EF-B779-3C1AC4D74B4E}" srcOrd="0" destOrd="0" presId="urn:microsoft.com/office/officeart/2005/8/layout/list1"/>
    <dgm:cxn modelId="{E6FB7867-97B1-48ED-BA73-48865C7A96F2}" srcId="{B12397FB-058D-46C4-862B-E7218D884CC4}" destId="{C2E34A01-2B3F-4733-8FB1-B4F3F2E83A4F}" srcOrd="1" destOrd="0" parTransId="{592E5199-D829-4905-AD07-57148235ACF3}" sibTransId="{E1D5A604-3D0D-4444-8D19-5E1D50297022}"/>
    <dgm:cxn modelId="{422D7923-5B08-4140-8E23-A140698B1728}" srcId="{CFFA4A44-4949-4CE4-9C32-E394830CCB21}" destId="{ACB0187C-3DB5-4936-B8E9-0ACB3D8F755E}" srcOrd="0" destOrd="0" parTransId="{5F409457-9BD8-4C30-B5AB-A73667037E56}" sibTransId="{70AA8A49-C7FF-46B7-BB61-E0250BAAA1D0}"/>
    <dgm:cxn modelId="{F3623377-0BCF-4BC9-967D-188F453AD89B}" type="presOf" srcId="{C2E34A01-2B3F-4733-8FB1-B4F3F2E83A4F}" destId="{8A825F21-95A1-4E6C-86AB-A60F21B29199}" srcOrd="0" destOrd="0" presId="urn:microsoft.com/office/officeart/2005/8/layout/list1"/>
    <dgm:cxn modelId="{4F1AD936-1467-4729-B7A1-A899CB566038}" srcId="{C2E34A01-2B3F-4733-8FB1-B4F3F2E83A4F}" destId="{AEA5639C-AC7E-4EC1-AE2A-240A4B162E9D}" srcOrd="0" destOrd="0" parTransId="{6ACD1A8B-03F2-4F10-9A13-3A743E8ECF64}" sibTransId="{52114344-63AA-44BC-B638-97D6B80F6996}"/>
    <dgm:cxn modelId="{8B86AE4F-584F-420F-AEF6-E36A5FBBDCB9}" type="presOf" srcId="{ACB0187C-3DB5-4936-B8E9-0ACB3D8F755E}" destId="{7F5DC899-7ACD-4033-BF13-CB87D5C5E93F}" srcOrd="0" destOrd="0" presId="urn:microsoft.com/office/officeart/2005/8/layout/list1"/>
    <dgm:cxn modelId="{C9CC331F-C118-4538-A941-D4B9DF30E1C0}" type="presOf" srcId="{C2E34A01-2B3F-4733-8FB1-B4F3F2E83A4F}" destId="{ED8844E1-426A-4FF6-94C3-FFF0083BFB43}" srcOrd="1" destOrd="0" presId="urn:microsoft.com/office/officeart/2005/8/layout/list1"/>
    <dgm:cxn modelId="{C2A025F5-37B2-4504-875D-176ECFB75874}" srcId="{B12397FB-058D-46C4-862B-E7218D884CC4}" destId="{CFFA4A44-4949-4CE4-9C32-E394830CCB21}" srcOrd="0" destOrd="0" parTransId="{8121FE49-A1C7-4BDE-BDE3-E9616F755554}" sibTransId="{9962FDEF-D135-41FB-80E9-B70307D2C701}"/>
    <dgm:cxn modelId="{8E8C27E4-0BC9-48E1-BF66-708301629A70}" type="presParOf" srcId="{8EC1F53E-36A4-4D30-BAC7-1FF6261AEE4A}" destId="{A365DEEC-F1BA-4B4F-80D2-774CC036A459}" srcOrd="0" destOrd="0" presId="urn:microsoft.com/office/officeart/2005/8/layout/list1"/>
    <dgm:cxn modelId="{9C0949BE-8CC4-468E-98AB-0B01DCA0821F}" type="presParOf" srcId="{A365DEEC-F1BA-4B4F-80D2-774CC036A459}" destId="{48EE964C-6735-4AC1-95E5-8A926ABDDCDD}" srcOrd="0" destOrd="0" presId="urn:microsoft.com/office/officeart/2005/8/layout/list1"/>
    <dgm:cxn modelId="{6041A808-BB6A-441F-8FA8-9C80BED3530B}" type="presParOf" srcId="{A365DEEC-F1BA-4B4F-80D2-774CC036A459}" destId="{1E91871E-6B96-4A2E-B617-51AD425D9286}" srcOrd="1" destOrd="0" presId="urn:microsoft.com/office/officeart/2005/8/layout/list1"/>
    <dgm:cxn modelId="{BA2287CE-C8DA-44F2-93F2-38D88C02ED37}" type="presParOf" srcId="{8EC1F53E-36A4-4D30-BAC7-1FF6261AEE4A}" destId="{D871CE61-9D52-49BC-9275-22F608AEFFDE}" srcOrd="1" destOrd="0" presId="urn:microsoft.com/office/officeart/2005/8/layout/list1"/>
    <dgm:cxn modelId="{35B2A3F2-D3B0-4498-A5D0-48A86965E534}" type="presParOf" srcId="{8EC1F53E-36A4-4D30-BAC7-1FF6261AEE4A}" destId="{7F5DC899-7ACD-4033-BF13-CB87D5C5E93F}" srcOrd="2" destOrd="0" presId="urn:microsoft.com/office/officeart/2005/8/layout/list1"/>
    <dgm:cxn modelId="{48EB8F09-45DB-4CAE-96B8-74D1841957A2}" type="presParOf" srcId="{8EC1F53E-36A4-4D30-BAC7-1FF6261AEE4A}" destId="{A7306E0B-6907-439B-9CAE-D8726E2086D4}" srcOrd="3" destOrd="0" presId="urn:microsoft.com/office/officeart/2005/8/layout/list1"/>
    <dgm:cxn modelId="{6EA14222-73DA-4C87-98A2-3F858B78E4A5}" type="presParOf" srcId="{8EC1F53E-36A4-4D30-BAC7-1FF6261AEE4A}" destId="{3EB9AD30-DACB-4FD0-82A2-C5067F8FD8C2}" srcOrd="4" destOrd="0" presId="urn:microsoft.com/office/officeart/2005/8/layout/list1"/>
    <dgm:cxn modelId="{1372B16F-1F1F-46BA-9495-5E27DD900001}" type="presParOf" srcId="{3EB9AD30-DACB-4FD0-82A2-C5067F8FD8C2}" destId="{8A825F21-95A1-4E6C-86AB-A60F21B29199}" srcOrd="0" destOrd="0" presId="urn:microsoft.com/office/officeart/2005/8/layout/list1"/>
    <dgm:cxn modelId="{2DF01B18-D088-45B5-B26C-E90C0F20A5F6}" type="presParOf" srcId="{3EB9AD30-DACB-4FD0-82A2-C5067F8FD8C2}" destId="{ED8844E1-426A-4FF6-94C3-FFF0083BFB43}" srcOrd="1" destOrd="0" presId="urn:microsoft.com/office/officeart/2005/8/layout/list1"/>
    <dgm:cxn modelId="{DF211F54-B1CD-4FA4-8515-2571D2CE3703}" type="presParOf" srcId="{8EC1F53E-36A4-4D30-BAC7-1FF6261AEE4A}" destId="{81FB9B2B-538E-4FB0-9B30-F418EB1F0A42}" srcOrd="5" destOrd="0" presId="urn:microsoft.com/office/officeart/2005/8/layout/list1"/>
    <dgm:cxn modelId="{3EBA35E6-334D-4C2D-B205-A9ED7C062EE4}" type="presParOf" srcId="{8EC1F53E-36A4-4D30-BAC7-1FF6261AEE4A}" destId="{D644AB3A-2B21-45EF-B779-3C1AC4D74B4E}"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7F1232-8F67-45BC-89F4-527065AED71C}" type="doc">
      <dgm:prSet loTypeId="urn:microsoft.com/office/officeart/2005/8/layout/pyramid2" loCatId="pyramid" qsTypeId="urn:microsoft.com/office/officeart/2005/8/quickstyle/simple1" qsCatId="simple" csTypeId="urn:microsoft.com/office/officeart/2005/8/colors/colorful4" csCatId="colorful" phldr="1"/>
      <dgm:spPr/>
      <dgm:t>
        <a:bodyPr/>
        <a:lstStyle/>
        <a:p>
          <a:endParaRPr lang="zh-CN" altLang="en-US"/>
        </a:p>
      </dgm:t>
    </dgm:pt>
    <dgm:pt modelId="{21A24A7C-1453-4884-82A7-BB1B84B793AE}">
      <dgm:prSet phldrT="[文本]"/>
      <dgm:spPr/>
      <dgm:t>
        <a:bodyPr/>
        <a:lstStyle/>
        <a:p>
          <a:pPr>
            <a:lnSpc>
              <a:spcPct val="100000"/>
            </a:lnSpc>
            <a:spcBef>
              <a:spcPts val="0"/>
            </a:spcBef>
            <a:spcAft>
              <a:spcPts val="0"/>
            </a:spcAft>
          </a:pPr>
          <a:r>
            <a:rPr lang="zh-CN" altLang="en-US" dirty="0" smtClean="0"/>
            <a:t>战略计划</a:t>
          </a:r>
          <a:endParaRPr lang="zh-CN" altLang="en-US" dirty="0"/>
        </a:p>
      </dgm:t>
    </dgm:pt>
    <dgm:pt modelId="{3D95D945-3F4C-4E16-AC80-0D6F246C33FF}" type="parTrans" cxnId="{2DDF46D7-1821-4EB3-9355-491C73B0195A}">
      <dgm:prSet/>
      <dgm:spPr/>
      <dgm:t>
        <a:bodyPr/>
        <a:lstStyle/>
        <a:p>
          <a:endParaRPr lang="zh-CN" altLang="en-US"/>
        </a:p>
      </dgm:t>
    </dgm:pt>
    <dgm:pt modelId="{F511E0FD-4DC1-4ADF-B877-A8FDE3794AE9}" type="sibTrans" cxnId="{2DDF46D7-1821-4EB3-9355-491C73B0195A}">
      <dgm:prSet/>
      <dgm:spPr/>
      <dgm:t>
        <a:bodyPr/>
        <a:lstStyle/>
        <a:p>
          <a:endParaRPr lang="zh-CN" altLang="en-US"/>
        </a:p>
      </dgm:t>
    </dgm:pt>
    <dgm:pt modelId="{FBF38699-2154-4247-80F4-90C5807F31A8}">
      <dgm:prSet phldrT="[文本]"/>
      <dgm:spPr/>
      <dgm:t>
        <a:bodyPr/>
        <a:lstStyle/>
        <a:p>
          <a:pPr>
            <a:lnSpc>
              <a:spcPct val="100000"/>
            </a:lnSpc>
            <a:spcBef>
              <a:spcPts val="0"/>
            </a:spcBef>
            <a:spcAft>
              <a:spcPts val="0"/>
            </a:spcAft>
          </a:pPr>
          <a:r>
            <a:rPr lang="zh-CN" altLang="en-US" dirty="0" smtClean="0"/>
            <a:t>战术计划</a:t>
          </a:r>
          <a:endParaRPr lang="zh-CN" altLang="en-US" dirty="0"/>
        </a:p>
      </dgm:t>
    </dgm:pt>
    <dgm:pt modelId="{98546E05-984A-4BA9-B97F-ED4515CA983F}" type="parTrans" cxnId="{08461863-5C1C-4255-B663-07D0FF32CFEF}">
      <dgm:prSet/>
      <dgm:spPr/>
      <dgm:t>
        <a:bodyPr/>
        <a:lstStyle/>
        <a:p>
          <a:endParaRPr lang="zh-CN" altLang="en-US"/>
        </a:p>
      </dgm:t>
    </dgm:pt>
    <dgm:pt modelId="{7898A22E-60A2-4635-B245-DF4168F493A2}" type="sibTrans" cxnId="{08461863-5C1C-4255-B663-07D0FF32CFEF}">
      <dgm:prSet/>
      <dgm:spPr/>
      <dgm:t>
        <a:bodyPr/>
        <a:lstStyle/>
        <a:p>
          <a:endParaRPr lang="zh-CN" altLang="en-US"/>
        </a:p>
      </dgm:t>
    </dgm:pt>
    <dgm:pt modelId="{BBD07D80-DDDB-41AA-B22B-BAF4EBD21201}">
      <dgm:prSet phldrT="[文本]"/>
      <dgm:spPr/>
      <dgm:t>
        <a:bodyPr/>
        <a:lstStyle/>
        <a:p>
          <a:pPr>
            <a:lnSpc>
              <a:spcPct val="100000"/>
            </a:lnSpc>
            <a:spcBef>
              <a:spcPts val="0"/>
            </a:spcBef>
            <a:spcAft>
              <a:spcPts val="0"/>
            </a:spcAft>
          </a:pPr>
          <a:r>
            <a:rPr lang="zh-CN" altLang="en-US" dirty="0" smtClean="0"/>
            <a:t>作业计划</a:t>
          </a:r>
          <a:endParaRPr lang="zh-CN" altLang="en-US" dirty="0"/>
        </a:p>
      </dgm:t>
    </dgm:pt>
    <dgm:pt modelId="{F59F478D-C810-4B8D-AC83-F63898F79BB1}" type="parTrans" cxnId="{FCFFEF9F-029A-4AA9-BD88-B65D27CF2A7F}">
      <dgm:prSet/>
      <dgm:spPr/>
      <dgm:t>
        <a:bodyPr/>
        <a:lstStyle/>
        <a:p>
          <a:endParaRPr lang="zh-CN" altLang="en-US"/>
        </a:p>
      </dgm:t>
    </dgm:pt>
    <dgm:pt modelId="{74033EEE-4259-4F07-BEFC-E71D824639B6}" type="sibTrans" cxnId="{FCFFEF9F-029A-4AA9-BD88-B65D27CF2A7F}">
      <dgm:prSet/>
      <dgm:spPr/>
      <dgm:t>
        <a:bodyPr/>
        <a:lstStyle/>
        <a:p>
          <a:endParaRPr lang="zh-CN" altLang="en-US"/>
        </a:p>
      </dgm:t>
    </dgm:pt>
    <dgm:pt modelId="{100ACA42-C016-445A-8B87-C5AC1F6A8ABA}" type="pres">
      <dgm:prSet presAssocID="{2D7F1232-8F67-45BC-89F4-527065AED71C}" presName="compositeShape" presStyleCnt="0">
        <dgm:presLayoutVars>
          <dgm:dir/>
          <dgm:resizeHandles/>
        </dgm:presLayoutVars>
      </dgm:prSet>
      <dgm:spPr/>
      <dgm:t>
        <a:bodyPr/>
        <a:lstStyle/>
        <a:p>
          <a:endParaRPr lang="zh-CN" altLang="en-US"/>
        </a:p>
      </dgm:t>
    </dgm:pt>
    <dgm:pt modelId="{8EEC55B2-9C37-4900-839D-46F17C04EF91}" type="pres">
      <dgm:prSet presAssocID="{2D7F1232-8F67-45BC-89F4-527065AED71C}" presName="pyramid" presStyleLbl="node1" presStyleIdx="0" presStyleCnt="1"/>
      <dgm:spPr/>
      <dgm:t>
        <a:bodyPr/>
        <a:lstStyle/>
        <a:p>
          <a:endParaRPr lang="zh-CN" altLang="en-US"/>
        </a:p>
      </dgm:t>
    </dgm:pt>
    <dgm:pt modelId="{6CE96621-1688-4DE9-91B7-557296A9117B}" type="pres">
      <dgm:prSet presAssocID="{2D7F1232-8F67-45BC-89F4-527065AED71C}" presName="theList" presStyleCnt="0"/>
      <dgm:spPr/>
      <dgm:t>
        <a:bodyPr/>
        <a:lstStyle/>
        <a:p>
          <a:endParaRPr lang="zh-CN" altLang="en-US"/>
        </a:p>
      </dgm:t>
    </dgm:pt>
    <dgm:pt modelId="{37249899-9AAC-4163-9DCB-FBB6971E6BF6}" type="pres">
      <dgm:prSet presAssocID="{21A24A7C-1453-4884-82A7-BB1B84B793AE}" presName="aNode" presStyleLbl="fgAcc1" presStyleIdx="0" presStyleCnt="3">
        <dgm:presLayoutVars>
          <dgm:bulletEnabled val="1"/>
        </dgm:presLayoutVars>
      </dgm:prSet>
      <dgm:spPr/>
      <dgm:t>
        <a:bodyPr/>
        <a:lstStyle/>
        <a:p>
          <a:endParaRPr lang="zh-CN" altLang="en-US"/>
        </a:p>
      </dgm:t>
    </dgm:pt>
    <dgm:pt modelId="{9A4AA149-0361-46A4-A724-97FDBDFE5882}" type="pres">
      <dgm:prSet presAssocID="{21A24A7C-1453-4884-82A7-BB1B84B793AE}" presName="aSpace" presStyleCnt="0"/>
      <dgm:spPr/>
      <dgm:t>
        <a:bodyPr/>
        <a:lstStyle/>
        <a:p>
          <a:endParaRPr lang="zh-CN" altLang="en-US"/>
        </a:p>
      </dgm:t>
    </dgm:pt>
    <dgm:pt modelId="{8DC594BE-7D94-4DEF-927D-72C7379F11C3}" type="pres">
      <dgm:prSet presAssocID="{FBF38699-2154-4247-80F4-90C5807F31A8}" presName="aNode" presStyleLbl="fgAcc1" presStyleIdx="1" presStyleCnt="3">
        <dgm:presLayoutVars>
          <dgm:bulletEnabled val="1"/>
        </dgm:presLayoutVars>
      </dgm:prSet>
      <dgm:spPr/>
      <dgm:t>
        <a:bodyPr/>
        <a:lstStyle/>
        <a:p>
          <a:endParaRPr lang="zh-CN" altLang="en-US"/>
        </a:p>
      </dgm:t>
    </dgm:pt>
    <dgm:pt modelId="{1C2858D5-7F2D-424F-BAA8-51F44F6AF95A}" type="pres">
      <dgm:prSet presAssocID="{FBF38699-2154-4247-80F4-90C5807F31A8}" presName="aSpace" presStyleCnt="0"/>
      <dgm:spPr/>
      <dgm:t>
        <a:bodyPr/>
        <a:lstStyle/>
        <a:p>
          <a:endParaRPr lang="zh-CN" altLang="en-US"/>
        </a:p>
      </dgm:t>
    </dgm:pt>
    <dgm:pt modelId="{E5F39A2F-674E-4476-8B53-122804FD4CC6}" type="pres">
      <dgm:prSet presAssocID="{BBD07D80-DDDB-41AA-B22B-BAF4EBD21201}" presName="aNode" presStyleLbl="fgAcc1" presStyleIdx="2" presStyleCnt="3">
        <dgm:presLayoutVars>
          <dgm:bulletEnabled val="1"/>
        </dgm:presLayoutVars>
      </dgm:prSet>
      <dgm:spPr/>
      <dgm:t>
        <a:bodyPr/>
        <a:lstStyle/>
        <a:p>
          <a:endParaRPr lang="zh-CN" altLang="en-US"/>
        </a:p>
      </dgm:t>
    </dgm:pt>
    <dgm:pt modelId="{950E014B-212A-4213-88F7-4CA24D379504}" type="pres">
      <dgm:prSet presAssocID="{BBD07D80-DDDB-41AA-B22B-BAF4EBD21201}" presName="aSpace" presStyleCnt="0"/>
      <dgm:spPr/>
      <dgm:t>
        <a:bodyPr/>
        <a:lstStyle/>
        <a:p>
          <a:endParaRPr lang="zh-CN" altLang="en-US"/>
        </a:p>
      </dgm:t>
    </dgm:pt>
  </dgm:ptLst>
  <dgm:cxnLst>
    <dgm:cxn modelId="{5101D9EB-68A4-4B1C-AB15-A0FC25B79D77}" type="presOf" srcId="{21A24A7C-1453-4884-82A7-BB1B84B793AE}" destId="{37249899-9AAC-4163-9DCB-FBB6971E6BF6}" srcOrd="0" destOrd="0" presId="urn:microsoft.com/office/officeart/2005/8/layout/pyramid2"/>
    <dgm:cxn modelId="{08461863-5C1C-4255-B663-07D0FF32CFEF}" srcId="{2D7F1232-8F67-45BC-89F4-527065AED71C}" destId="{FBF38699-2154-4247-80F4-90C5807F31A8}" srcOrd="1" destOrd="0" parTransId="{98546E05-984A-4BA9-B97F-ED4515CA983F}" sibTransId="{7898A22E-60A2-4635-B245-DF4168F493A2}"/>
    <dgm:cxn modelId="{F48D5806-2AFD-400E-897F-AA684D6313BC}" type="presOf" srcId="{FBF38699-2154-4247-80F4-90C5807F31A8}" destId="{8DC594BE-7D94-4DEF-927D-72C7379F11C3}" srcOrd="0" destOrd="0" presId="urn:microsoft.com/office/officeart/2005/8/layout/pyramid2"/>
    <dgm:cxn modelId="{5A983497-D7C9-4635-8D64-9D22F8DDCB29}" type="presOf" srcId="{BBD07D80-DDDB-41AA-B22B-BAF4EBD21201}" destId="{E5F39A2F-674E-4476-8B53-122804FD4CC6}" srcOrd="0" destOrd="0" presId="urn:microsoft.com/office/officeart/2005/8/layout/pyramid2"/>
    <dgm:cxn modelId="{2DDF46D7-1821-4EB3-9355-491C73B0195A}" srcId="{2D7F1232-8F67-45BC-89F4-527065AED71C}" destId="{21A24A7C-1453-4884-82A7-BB1B84B793AE}" srcOrd="0" destOrd="0" parTransId="{3D95D945-3F4C-4E16-AC80-0D6F246C33FF}" sibTransId="{F511E0FD-4DC1-4ADF-B877-A8FDE3794AE9}"/>
    <dgm:cxn modelId="{FCFFEF9F-029A-4AA9-BD88-B65D27CF2A7F}" srcId="{2D7F1232-8F67-45BC-89F4-527065AED71C}" destId="{BBD07D80-DDDB-41AA-B22B-BAF4EBD21201}" srcOrd="2" destOrd="0" parTransId="{F59F478D-C810-4B8D-AC83-F63898F79BB1}" sibTransId="{74033EEE-4259-4F07-BEFC-E71D824639B6}"/>
    <dgm:cxn modelId="{9FD91A9E-CFDC-485A-A257-E4CB6D3D4221}" type="presOf" srcId="{2D7F1232-8F67-45BC-89F4-527065AED71C}" destId="{100ACA42-C016-445A-8B87-C5AC1F6A8ABA}" srcOrd="0" destOrd="0" presId="urn:microsoft.com/office/officeart/2005/8/layout/pyramid2"/>
    <dgm:cxn modelId="{656D4480-C7E1-46E5-9202-30D98EB36E68}" type="presParOf" srcId="{100ACA42-C016-445A-8B87-C5AC1F6A8ABA}" destId="{8EEC55B2-9C37-4900-839D-46F17C04EF91}" srcOrd="0" destOrd="0" presId="urn:microsoft.com/office/officeart/2005/8/layout/pyramid2"/>
    <dgm:cxn modelId="{A9E7EE69-4D2C-401E-B9DD-E5DF52471EA5}" type="presParOf" srcId="{100ACA42-C016-445A-8B87-C5AC1F6A8ABA}" destId="{6CE96621-1688-4DE9-91B7-557296A9117B}" srcOrd="1" destOrd="0" presId="urn:microsoft.com/office/officeart/2005/8/layout/pyramid2"/>
    <dgm:cxn modelId="{1890F411-6864-48A5-A704-3F1333AC2D48}" type="presParOf" srcId="{6CE96621-1688-4DE9-91B7-557296A9117B}" destId="{37249899-9AAC-4163-9DCB-FBB6971E6BF6}" srcOrd="0" destOrd="0" presId="urn:microsoft.com/office/officeart/2005/8/layout/pyramid2"/>
    <dgm:cxn modelId="{B7A4BECE-B2B7-4870-9889-AB1EE4703783}" type="presParOf" srcId="{6CE96621-1688-4DE9-91B7-557296A9117B}" destId="{9A4AA149-0361-46A4-A724-97FDBDFE5882}" srcOrd="1" destOrd="0" presId="urn:microsoft.com/office/officeart/2005/8/layout/pyramid2"/>
    <dgm:cxn modelId="{7DE45E96-6CDF-4726-8E14-7BA3B865D84B}" type="presParOf" srcId="{6CE96621-1688-4DE9-91B7-557296A9117B}" destId="{8DC594BE-7D94-4DEF-927D-72C7379F11C3}" srcOrd="2" destOrd="0" presId="urn:microsoft.com/office/officeart/2005/8/layout/pyramid2"/>
    <dgm:cxn modelId="{09DDD7A6-B455-4B08-ADDE-2A84401E35E3}" type="presParOf" srcId="{6CE96621-1688-4DE9-91B7-557296A9117B}" destId="{1C2858D5-7F2D-424F-BAA8-51F44F6AF95A}" srcOrd="3" destOrd="0" presId="urn:microsoft.com/office/officeart/2005/8/layout/pyramid2"/>
    <dgm:cxn modelId="{B7E6A75C-FB4B-45AA-B40D-28207909A399}" type="presParOf" srcId="{6CE96621-1688-4DE9-91B7-557296A9117B}" destId="{E5F39A2F-674E-4476-8B53-122804FD4CC6}" srcOrd="4" destOrd="0" presId="urn:microsoft.com/office/officeart/2005/8/layout/pyramid2"/>
    <dgm:cxn modelId="{8E2BE43F-CEF6-4E8B-82A3-6C772101C9A1}" type="presParOf" srcId="{6CE96621-1688-4DE9-91B7-557296A9117B}" destId="{950E014B-212A-4213-88F7-4CA24D379504}" srcOrd="5"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9B6AE62-82C1-4FB7-9F18-BF7EF70A8E25}" type="doc">
      <dgm:prSet loTypeId="urn:microsoft.com/office/officeart/2005/8/layout/equation1" loCatId="relationship" qsTypeId="urn:microsoft.com/office/officeart/2005/8/quickstyle/simple1" qsCatId="simple" csTypeId="urn:microsoft.com/office/officeart/2005/8/colors/colorful5" csCatId="colorful" phldr="1"/>
      <dgm:spPr/>
    </dgm:pt>
    <dgm:pt modelId="{021D2906-F206-485F-AFF8-59AB6C8F733D}">
      <dgm:prSet phldrT="[文本]"/>
      <dgm:spPr/>
      <dgm:t>
        <a:bodyPr/>
        <a:lstStyle/>
        <a:p>
          <a:r>
            <a:rPr lang="zh-CN" altLang="en-US" dirty="0" smtClean="0"/>
            <a:t>决策方向的正确性</a:t>
          </a:r>
          <a:endParaRPr lang="zh-CN" altLang="en-US" dirty="0"/>
        </a:p>
      </dgm:t>
    </dgm:pt>
    <dgm:pt modelId="{F4D4DA32-4739-4B34-83CD-3F32B310D50C}" type="parTrans" cxnId="{BAD00B87-CC57-4791-935F-E1C0BC1EDECB}">
      <dgm:prSet/>
      <dgm:spPr/>
      <dgm:t>
        <a:bodyPr/>
        <a:lstStyle/>
        <a:p>
          <a:endParaRPr lang="zh-CN" altLang="en-US"/>
        </a:p>
      </dgm:t>
    </dgm:pt>
    <dgm:pt modelId="{60323DB1-3942-4312-8619-48D15D65B07F}" type="sibTrans" cxnId="{BAD00B87-CC57-4791-935F-E1C0BC1EDECB}">
      <dgm:prSet/>
      <dgm:spPr/>
      <dgm:t>
        <a:bodyPr/>
        <a:lstStyle/>
        <a:p>
          <a:endParaRPr lang="zh-CN" altLang="en-US"/>
        </a:p>
      </dgm:t>
    </dgm:pt>
    <dgm:pt modelId="{09363FCC-7DE9-4EDC-B6BC-143EE4CBBA21}">
      <dgm:prSet phldrT="[文本]"/>
      <dgm:spPr/>
      <dgm:t>
        <a:bodyPr/>
        <a:lstStyle/>
        <a:p>
          <a:r>
            <a:rPr lang="zh-CN" altLang="en-US" dirty="0" smtClean="0"/>
            <a:t>标准指标的完备性</a:t>
          </a:r>
          <a:endParaRPr lang="zh-CN" altLang="en-US" dirty="0"/>
        </a:p>
      </dgm:t>
    </dgm:pt>
    <dgm:pt modelId="{953E4601-8AD3-412F-A7E0-C6A83B031BF0}" type="parTrans" cxnId="{D18AA88A-E5D6-412E-99E4-2FDBB5CBF377}">
      <dgm:prSet/>
      <dgm:spPr/>
      <dgm:t>
        <a:bodyPr/>
        <a:lstStyle/>
        <a:p>
          <a:endParaRPr lang="zh-CN" altLang="en-US"/>
        </a:p>
      </dgm:t>
    </dgm:pt>
    <dgm:pt modelId="{1D0B5BAB-2EEC-4798-BE3B-A44EC428E25B}" type="sibTrans" cxnId="{D18AA88A-E5D6-412E-99E4-2FDBB5CBF377}">
      <dgm:prSet/>
      <dgm:spPr/>
      <dgm:t>
        <a:bodyPr/>
        <a:lstStyle/>
        <a:p>
          <a:endParaRPr lang="zh-CN" altLang="en-US"/>
        </a:p>
      </dgm:t>
    </dgm:pt>
    <dgm:pt modelId="{1EB52978-8F3F-469D-A353-7D9E975A3BA2}">
      <dgm:prSet phldrT="[文本]"/>
      <dgm:spPr/>
      <dgm:t>
        <a:bodyPr/>
        <a:lstStyle/>
        <a:p>
          <a:r>
            <a:rPr lang="zh-CN" altLang="en-US" dirty="0" smtClean="0"/>
            <a:t>处理方法的逻辑严密性</a:t>
          </a:r>
          <a:endParaRPr lang="zh-CN" altLang="en-US" dirty="0"/>
        </a:p>
      </dgm:t>
    </dgm:pt>
    <dgm:pt modelId="{9DA972A9-504D-4432-8E8F-49DE6CE1154F}" type="parTrans" cxnId="{49A2547C-F7F6-47C9-80A0-3CF163FCBB48}">
      <dgm:prSet/>
      <dgm:spPr/>
      <dgm:t>
        <a:bodyPr/>
        <a:lstStyle/>
        <a:p>
          <a:endParaRPr lang="zh-CN" altLang="en-US"/>
        </a:p>
      </dgm:t>
    </dgm:pt>
    <dgm:pt modelId="{736DE3FE-25EC-4285-A19A-13C86F366ECF}" type="sibTrans" cxnId="{49A2547C-F7F6-47C9-80A0-3CF163FCBB48}">
      <dgm:prSet/>
      <dgm:spPr/>
      <dgm:t>
        <a:bodyPr/>
        <a:lstStyle/>
        <a:p>
          <a:endParaRPr lang="zh-CN" altLang="en-US"/>
        </a:p>
      </dgm:t>
    </dgm:pt>
    <dgm:pt modelId="{80F895C1-E486-4426-893C-D0FBFD6FDECF}">
      <dgm:prSet phldrT="[文本]"/>
      <dgm:spPr/>
      <dgm:t>
        <a:bodyPr/>
        <a:lstStyle/>
        <a:p>
          <a:r>
            <a:rPr lang="zh-CN" altLang="en-US" dirty="0" smtClean="0"/>
            <a:t>分析的准确性</a:t>
          </a:r>
          <a:endParaRPr lang="zh-CN" altLang="en-US" dirty="0"/>
        </a:p>
      </dgm:t>
    </dgm:pt>
    <dgm:pt modelId="{014F00A9-971F-4B55-86A7-0104B16FD616}" type="parTrans" cxnId="{ECECB020-FB78-43E1-A3FB-3F47443CF26A}">
      <dgm:prSet/>
      <dgm:spPr/>
      <dgm:t>
        <a:bodyPr/>
        <a:lstStyle/>
        <a:p>
          <a:endParaRPr lang="zh-CN" altLang="en-US"/>
        </a:p>
      </dgm:t>
    </dgm:pt>
    <dgm:pt modelId="{672EF144-DF5D-4B5E-94F6-FA0D6A2EB09A}" type="sibTrans" cxnId="{ECECB020-FB78-43E1-A3FB-3F47443CF26A}">
      <dgm:prSet/>
      <dgm:spPr/>
      <dgm:t>
        <a:bodyPr/>
        <a:lstStyle/>
        <a:p>
          <a:endParaRPr lang="zh-CN" altLang="en-US"/>
        </a:p>
      </dgm:t>
    </dgm:pt>
    <dgm:pt modelId="{8FFEB02A-AC5B-45E8-BB06-DE1FBF6748E0}">
      <dgm:prSet phldrT="[文本]" custT="1"/>
      <dgm:spPr/>
      <dgm:t>
        <a:bodyPr/>
        <a:lstStyle/>
        <a:p>
          <a:r>
            <a:rPr lang="zh-CN" altLang="en-US" sz="1400" b="1" dirty="0" smtClean="0"/>
            <a:t>科学性</a:t>
          </a:r>
          <a:endParaRPr lang="zh-CN" altLang="en-US" sz="1400" b="1" dirty="0"/>
        </a:p>
      </dgm:t>
    </dgm:pt>
    <dgm:pt modelId="{64F9EBDB-88CA-4883-87DD-8461C3EC37DF}" type="parTrans" cxnId="{75F21819-7798-4BA6-8271-A2512DCDADEE}">
      <dgm:prSet/>
      <dgm:spPr/>
      <dgm:t>
        <a:bodyPr/>
        <a:lstStyle/>
        <a:p>
          <a:endParaRPr lang="zh-CN" altLang="en-US"/>
        </a:p>
      </dgm:t>
    </dgm:pt>
    <dgm:pt modelId="{46EABC02-C181-48E4-A659-3DA321C107F1}" type="sibTrans" cxnId="{75F21819-7798-4BA6-8271-A2512DCDADEE}">
      <dgm:prSet/>
      <dgm:spPr/>
      <dgm:t>
        <a:bodyPr/>
        <a:lstStyle/>
        <a:p>
          <a:endParaRPr lang="zh-CN" altLang="en-US"/>
        </a:p>
      </dgm:t>
    </dgm:pt>
    <dgm:pt modelId="{48BCEB28-0F4F-468E-BC55-2BF4A9F99254}" type="pres">
      <dgm:prSet presAssocID="{29B6AE62-82C1-4FB7-9F18-BF7EF70A8E25}" presName="linearFlow" presStyleCnt="0">
        <dgm:presLayoutVars>
          <dgm:dir/>
          <dgm:resizeHandles val="exact"/>
        </dgm:presLayoutVars>
      </dgm:prSet>
      <dgm:spPr/>
    </dgm:pt>
    <dgm:pt modelId="{4A193088-9173-422A-9485-883CBF3216D4}" type="pres">
      <dgm:prSet presAssocID="{021D2906-F206-485F-AFF8-59AB6C8F733D}" presName="node" presStyleLbl="node1" presStyleIdx="0" presStyleCnt="5">
        <dgm:presLayoutVars>
          <dgm:bulletEnabled val="1"/>
        </dgm:presLayoutVars>
      </dgm:prSet>
      <dgm:spPr/>
      <dgm:t>
        <a:bodyPr/>
        <a:lstStyle/>
        <a:p>
          <a:endParaRPr lang="zh-CN" altLang="en-US"/>
        </a:p>
      </dgm:t>
    </dgm:pt>
    <dgm:pt modelId="{BA8C4D66-CFE3-4A32-AD24-8885AFF9DA2E}" type="pres">
      <dgm:prSet presAssocID="{60323DB1-3942-4312-8619-48D15D65B07F}" presName="spacerL" presStyleCnt="0"/>
      <dgm:spPr/>
    </dgm:pt>
    <dgm:pt modelId="{48C6164A-B094-4072-94AC-E813193DDF29}" type="pres">
      <dgm:prSet presAssocID="{60323DB1-3942-4312-8619-48D15D65B07F}" presName="sibTrans" presStyleLbl="sibTrans2D1" presStyleIdx="0" presStyleCnt="4"/>
      <dgm:spPr/>
      <dgm:t>
        <a:bodyPr/>
        <a:lstStyle/>
        <a:p>
          <a:endParaRPr lang="zh-CN" altLang="en-US"/>
        </a:p>
      </dgm:t>
    </dgm:pt>
    <dgm:pt modelId="{36FF7481-6FB1-4CB1-90B9-896BC0B76802}" type="pres">
      <dgm:prSet presAssocID="{60323DB1-3942-4312-8619-48D15D65B07F}" presName="spacerR" presStyleCnt="0"/>
      <dgm:spPr/>
    </dgm:pt>
    <dgm:pt modelId="{506A54AE-7F53-498D-984B-EE7D40EED704}" type="pres">
      <dgm:prSet presAssocID="{09363FCC-7DE9-4EDC-B6BC-143EE4CBBA21}" presName="node" presStyleLbl="node1" presStyleIdx="1" presStyleCnt="5">
        <dgm:presLayoutVars>
          <dgm:bulletEnabled val="1"/>
        </dgm:presLayoutVars>
      </dgm:prSet>
      <dgm:spPr/>
      <dgm:t>
        <a:bodyPr/>
        <a:lstStyle/>
        <a:p>
          <a:endParaRPr lang="zh-CN" altLang="en-US"/>
        </a:p>
      </dgm:t>
    </dgm:pt>
    <dgm:pt modelId="{8DB7DF2C-668C-4D33-A9C3-CFEFC6CE59C4}" type="pres">
      <dgm:prSet presAssocID="{1D0B5BAB-2EEC-4798-BE3B-A44EC428E25B}" presName="spacerL" presStyleCnt="0"/>
      <dgm:spPr/>
    </dgm:pt>
    <dgm:pt modelId="{D5C27B04-3B46-48FD-B0F5-509099202F1F}" type="pres">
      <dgm:prSet presAssocID="{1D0B5BAB-2EEC-4798-BE3B-A44EC428E25B}" presName="sibTrans" presStyleLbl="sibTrans2D1" presStyleIdx="1" presStyleCnt="4"/>
      <dgm:spPr/>
      <dgm:t>
        <a:bodyPr/>
        <a:lstStyle/>
        <a:p>
          <a:endParaRPr lang="zh-CN" altLang="en-US"/>
        </a:p>
      </dgm:t>
    </dgm:pt>
    <dgm:pt modelId="{199C1817-D75A-4C49-8247-105A336B37D7}" type="pres">
      <dgm:prSet presAssocID="{1D0B5BAB-2EEC-4798-BE3B-A44EC428E25B}" presName="spacerR" presStyleCnt="0"/>
      <dgm:spPr/>
    </dgm:pt>
    <dgm:pt modelId="{20F3B382-2220-4360-B06C-C3D7C1F57E9D}" type="pres">
      <dgm:prSet presAssocID="{1EB52978-8F3F-469D-A353-7D9E975A3BA2}" presName="node" presStyleLbl="node1" presStyleIdx="2" presStyleCnt="5">
        <dgm:presLayoutVars>
          <dgm:bulletEnabled val="1"/>
        </dgm:presLayoutVars>
      </dgm:prSet>
      <dgm:spPr/>
      <dgm:t>
        <a:bodyPr/>
        <a:lstStyle/>
        <a:p>
          <a:endParaRPr lang="zh-CN" altLang="en-US"/>
        </a:p>
      </dgm:t>
    </dgm:pt>
    <dgm:pt modelId="{99BFF7F1-AC53-4DCE-983B-E4ECE1BB65B7}" type="pres">
      <dgm:prSet presAssocID="{736DE3FE-25EC-4285-A19A-13C86F366ECF}" presName="spacerL" presStyleCnt="0"/>
      <dgm:spPr/>
    </dgm:pt>
    <dgm:pt modelId="{61244142-839C-4D01-BA1C-2F537CE9B6C3}" type="pres">
      <dgm:prSet presAssocID="{736DE3FE-25EC-4285-A19A-13C86F366ECF}" presName="sibTrans" presStyleLbl="sibTrans2D1" presStyleIdx="2" presStyleCnt="4"/>
      <dgm:spPr/>
      <dgm:t>
        <a:bodyPr/>
        <a:lstStyle/>
        <a:p>
          <a:endParaRPr lang="zh-CN" altLang="en-US"/>
        </a:p>
      </dgm:t>
    </dgm:pt>
    <dgm:pt modelId="{9EC56586-7115-42C1-8692-0B6131C9E657}" type="pres">
      <dgm:prSet presAssocID="{736DE3FE-25EC-4285-A19A-13C86F366ECF}" presName="spacerR" presStyleCnt="0"/>
      <dgm:spPr/>
    </dgm:pt>
    <dgm:pt modelId="{884D07E4-FFEA-4697-AC89-D2AFB5A064B5}" type="pres">
      <dgm:prSet presAssocID="{80F895C1-E486-4426-893C-D0FBFD6FDECF}" presName="node" presStyleLbl="node1" presStyleIdx="3" presStyleCnt="5">
        <dgm:presLayoutVars>
          <dgm:bulletEnabled val="1"/>
        </dgm:presLayoutVars>
      </dgm:prSet>
      <dgm:spPr/>
      <dgm:t>
        <a:bodyPr/>
        <a:lstStyle/>
        <a:p>
          <a:endParaRPr lang="zh-CN" altLang="en-US"/>
        </a:p>
      </dgm:t>
    </dgm:pt>
    <dgm:pt modelId="{149C5E0F-CBA9-4CE0-9A31-2F8E3B235166}" type="pres">
      <dgm:prSet presAssocID="{672EF144-DF5D-4B5E-94F6-FA0D6A2EB09A}" presName="spacerL" presStyleCnt="0"/>
      <dgm:spPr/>
    </dgm:pt>
    <dgm:pt modelId="{725436E0-8921-4871-824E-4F61362B0112}" type="pres">
      <dgm:prSet presAssocID="{672EF144-DF5D-4B5E-94F6-FA0D6A2EB09A}" presName="sibTrans" presStyleLbl="sibTrans2D1" presStyleIdx="3" presStyleCnt="4"/>
      <dgm:spPr/>
      <dgm:t>
        <a:bodyPr/>
        <a:lstStyle/>
        <a:p>
          <a:endParaRPr lang="zh-CN" altLang="en-US"/>
        </a:p>
      </dgm:t>
    </dgm:pt>
    <dgm:pt modelId="{A961DD92-49E4-48C2-AA25-395BAE07FE0D}" type="pres">
      <dgm:prSet presAssocID="{672EF144-DF5D-4B5E-94F6-FA0D6A2EB09A}" presName="spacerR" presStyleCnt="0"/>
      <dgm:spPr/>
    </dgm:pt>
    <dgm:pt modelId="{6F94F6A4-CC87-4394-BCFF-D6651EC937E9}" type="pres">
      <dgm:prSet presAssocID="{8FFEB02A-AC5B-45E8-BB06-DE1FBF6748E0}" presName="node" presStyleLbl="node1" presStyleIdx="4" presStyleCnt="5">
        <dgm:presLayoutVars>
          <dgm:bulletEnabled val="1"/>
        </dgm:presLayoutVars>
      </dgm:prSet>
      <dgm:spPr/>
      <dgm:t>
        <a:bodyPr/>
        <a:lstStyle/>
        <a:p>
          <a:endParaRPr lang="zh-CN" altLang="en-US"/>
        </a:p>
      </dgm:t>
    </dgm:pt>
  </dgm:ptLst>
  <dgm:cxnLst>
    <dgm:cxn modelId="{49A2547C-F7F6-47C9-80A0-3CF163FCBB48}" srcId="{29B6AE62-82C1-4FB7-9F18-BF7EF70A8E25}" destId="{1EB52978-8F3F-469D-A353-7D9E975A3BA2}" srcOrd="2" destOrd="0" parTransId="{9DA972A9-504D-4432-8E8F-49DE6CE1154F}" sibTransId="{736DE3FE-25EC-4285-A19A-13C86F366ECF}"/>
    <dgm:cxn modelId="{EFDCA24B-00D0-4E28-B56E-3B85C6A35597}" type="presOf" srcId="{29B6AE62-82C1-4FB7-9F18-BF7EF70A8E25}" destId="{48BCEB28-0F4F-468E-BC55-2BF4A9F99254}" srcOrd="0" destOrd="0" presId="urn:microsoft.com/office/officeart/2005/8/layout/equation1"/>
    <dgm:cxn modelId="{4B03260E-7958-45D4-9410-1E6CF8B390B5}" type="presOf" srcId="{672EF144-DF5D-4B5E-94F6-FA0D6A2EB09A}" destId="{725436E0-8921-4871-824E-4F61362B0112}" srcOrd="0" destOrd="0" presId="urn:microsoft.com/office/officeart/2005/8/layout/equation1"/>
    <dgm:cxn modelId="{348C3449-154A-4FE9-8582-C557FB9AA867}" type="presOf" srcId="{736DE3FE-25EC-4285-A19A-13C86F366ECF}" destId="{61244142-839C-4D01-BA1C-2F537CE9B6C3}" srcOrd="0" destOrd="0" presId="urn:microsoft.com/office/officeart/2005/8/layout/equation1"/>
    <dgm:cxn modelId="{3970FF1B-ADE2-4C68-B5E6-0423AFBED891}" type="presOf" srcId="{1EB52978-8F3F-469D-A353-7D9E975A3BA2}" destId="{20F3B382-2220-4360-B06C-C3D7C1F57E9D}" srcOrd="0" destOrd="0" presId="urn:microsoft.com/office/officeart/2005/8/layout/equation1"/>
    <dgm:cxn modelId="{75F21819-7798-4BA6-8271-A2512DCDADEE}" srcId="{29B6AE62-82C1-4FB7-9F18-BF7EF70A8E25}" destId="{8FFEB02A-AC5B-45E8-BB06-DE1FBF6748E0}" srcOrd="4" destOrd="0" parTransId="{64F9EBDB-88CA-4883-87DD-8461C3EC37DF}" sibTransId="{46EABC02-C181-48E4-A659-3DA321C107F1}"/>
    <dgm:cxn modelId="{8E212B7A-87A9-4992-A2C8-822E09F82F01}" type="presOf" srcId="{8FFEB02A-AC5B-45E8-BB06-DE1FBF6748E0}" destId="{6F94F6A4-CC87-4394-BCFF-D6651EC937E9}" srcOrd="0" destOrd="0" presId="urn:microsoft.com/office/officeart/2005/8/layout/equation1"/>
    <dgm:cxn modelId="{5341FD1F-FECA-47DE-8941-425A75DC0381}" type="presOf" srcId="{60323DB1-3942-4312-8619-48D15D65B07F}" destId="{48C6164A-B094-4072-94AC-E813193DDF29}" srcOrd="0" destOrd="0" presId="urn:microsoft.com/office/officeart/2005/8/layout/equation1"/>
    <dgm:cxn modelId="{ECECB020-FB78-43E1-A3FB-3F47443CF26A}" srcId="{29B6AE62-82C1-4FB7-9F18-BF7EF70A8E25}" destId="{80F895C1-E486-4426-893C-D0FBFD6FDECF}" srcOrd="3" destOrd="0" parTransId="{014F00A9-971F-4B55-86A7-0104B16FD616}" sibTransId="{672EF144-DF5D-4B5E-94F6-FA0D6A2EB09A}"/>
    <dgm:cxn modelId="{D18AA88A-E5D6-412E-99E4-2FDBB5CBF377}" srcId="{29B6AE62-82C1-4FB7-9F18-BF7EF70A8E25}" destId="{09363FCC-7DE9-4EDC-B6BC-143EE4CBBA21}" srcOrd="1" destOrd="0" parTransId="{953E4601-8AD3-412F-A7E0-C6A83B031BF0}" sibTransId="{1D0B5BAB-2EEC-4798-BE3B-A44EC428E25B}"/>
    <dgm:cxn modelId="{4076CB10-71E1-43C8-886E-82DC13050CC7}" type="presOf" srcId="{09363FCC-7DE9-4EDC-B6BC-143EE4CBBA21}" destId="{506A54AE-7F53-498D-984B-EE7D40EED704}" srcOrd="0" destOrd="0" presId="urn:microsoft.com/office/officeart/2005/8/layout/equation1"/>
    <dgm:cxn modelId="{32F762EF-EE3A-44C3-A444-4A9B5E1A70E1}" type="presOf" srcId="{80F895C1-E486-4426-893C-D0FBFD6FDECF}" destId="{884D07E4-FFEA-4697-AC89-D2AFB5A064B5}" srcOrd="0" destOrd="0" presId="urn:microsoft.com/office/officeart/2005/8/layout/equation1"/>
    <dgm:cxn modelId="{E82BC399-01C0-405B-BACA-5D0FF2AE162D}" type="presOf" srcId="{1D0B5BAB-2EEC-4798-BE3B-A44EC428E25B}" destId="{D5C27B04-3B46-48FD-B0F5-509099202F1F}" srcOrd="0" destOrd="0" presId="urn:microsoft.com/office/officeart/2005/8/layout/equation1"/>
    <dgm:cxn modelId="{7E591565-3793-400C-A696-0B35D6701F2F}" type="presOf" srcId="{021D2906-F206-485F-AFF8-59AB6C8F733D}" destId="{4A193088-9173-422A-9485-883CBF3216D4}" srcOrd="0" destOrd="0" presId="urn:microsoft.com/office/officeart/2005/8/layout/equation1"/>
    <dgm:cxn modelId="{BAD00B87-CC57-4791-935F-E1C0BC1EDECB}" srcId="{29B6AE62-82C1-4FB7-9F18-BF7EF70A8E25}" destId="{021D2906-F206-485F-AFF8-59AB6C8F733D}" srcOrd="0" destOrd="0" parTransId="{F4D4DA32-4739-4B34-83CD-3F32B310D50C}" sibTransId="{60323DB1-3942-4312-8619-48D15D65B07F}"/>
    <dgm:cxn modelId="{9CEB42D5-D53C-40B2-9115-402754AD74B6}" type="presParOf" srcId="{48BCEB28-0F4F-468E-BC55-2BF4A9F99254}" destId="{4A193088-9173-422A-9485-883CBF3216D4}" srcOrd="0" destOrd="0" presId="urn:microsoft.com/office/officeart/2005/8/layout/equation1"/>
    <dgm:cxn modelId="{FE181B66-26B7-4130-ADE2-A76C7A832D07}" type="presParOf" srcId="{48BCEB28-0F4F-468E-BC55-2BF4A9F99254}" destId="{BA8C4D66-CFE3-4A32-AD24-8885AFF9DA2E}" srcOrd="1" destOrd="0" presId="urn:microsoft.com/office/officeart/2005/8/layout/equation1"/>
    <dgm:cxn modelId="{BC92EA4C-131D-47CB-86D7-B09C12C9AF31}" type="presParOf" srcId="{48BCEB28-0F4F-468E-BC55-2BF4A9F99254}" destId="{48C6164A-B094-4072-94AC-E813193DDF29}" srcOrd="2" destOrd="0" presId="urn:microsoft.com/office/officeart/2005/8/layout/equation1"/>
    <dgm:cxn modelId="{F8736DC2-724B-4E7E-87A5-C5BBA9DF8D41}" type="presParOf" srcId="{48BCEB28-0F4F-468E-BC55-2BF4A9F99254}" destId="{36FF7481-6FB1-4CB1-90B9-896BC0B76802}" srcOrd="3" destOrd="0" presId="urn:microsoft.com/office/officeart/2005/8/layout/equation1"/>
    <dgm:cxn modelId="{A62DE0CD-C63E-4796-9B76-675004373AED}" type="presParOf" srcId="{48BCEB28-0F4F-468E-BC55-2BF4A9F99254}" destId="{506A54AE-7F53-498D-984B-EE7D40EED704}" srcOrd="4" destOrd="0" presId="urn:microsoft.com/office/officeart/2005/8/layout/equation1"/>
    <dgm:cxn modelId="{B83EC45D-8F57-4ABD-AAEB-654E066EC594}" type="presParOf" srcId="{48BCEB28-0F4F-468E-BC55-2BF4A9F99254}" destId="{8DB7DF2C-668C-4D33-A9C3-CFEFC6CE59C4}" srcOrd="5" destOrd="0" presId="urn:microsoft.com/office/officeart/2005/8/layout/equation1"/>
    <dgm:cxn modelId="{E699B6E1-7F2F-41EC-9785-2F78DD9B05B2}" type="presParOf" srcId="{48BCEB28-0F4F-468E-BC55-2BF4A9F99254}" destId="{D5C27B04-3B46-48FD-B0F5-509099202F1F}" srcOrd="6" destOrd="0" presId="urn:microsoft.com/office/officeart/2005/8/layout/equation1"/>
    <dgm:cxn modelId="{9F9D22E9-65DF-49CC-9D56-3A9CA41CFED9}" type="presParOf" srcId="{48BCEB28-0F4F-468E-BC55-2BF4A9F99254}" destId="{199C1817-D75A-4C49-8247-105A336B37D7}" srcOrd="7" destOrd="0" presId="urn:microsoft.com/office/officeart/2005/8/layout/equation1"/>
    <dgm:cxn modelId="{CCA269BC-3924-4DA5-B43A-787AA3651688}" type="presParOf" srcId="{48BCEB28-0F4F-468E-BC55-2BF4A9F99254}" destId="{20F3B382-2220-4360-B06C-C3D7C1F57E9D}" srcOrd="8" destOrd="0" presId="urn:microsoft.com/office/officeart/2005/8/layout/equation1"/>
    <dgm:cxn modelId="{E73F2568-C727-4E85-A345-AF54D9854DDD}" type="presParOf" srcId="{48BCEB28-0F4F-468E-BC55-2BF4A9F99254}" destId="{99BFF7F1-AC53-4DCE-983B-E4ECE1BB65B7}" srcOrd="9" destOrd="0" presId="urn:microsoft.com/office/officeart/2005/8/layout/equation1"/>
    <dgm:cxn modelId="{3EC52572-05AD-45F3-85CF-946A1021D6DD}" type="presParOf" srcId="{48BCEB28-0F4F-468E-BC55-2BF4A9F99254}" destId="{61244142-839C-4D01-BA1C-2F537CE9B6C3}" srcOrd="10" destOrd="0" presId="urn:microsoft.com/office/officeart/2005/8/layout/equation1"/>
    <dgm:cxn modelId="{954BB197-78A7-4B03-9724-C622E45A8939}" type="presParOf" srcId="{48BCEB28-0F4F-468E-BC55-2BF4A9F99254}" destId="{9EC56586-7115-42C1-8692-0B6131C9E657}" srcOrd="11" destOrd="0" presId="urn:microsoft.com/office/officeart/2005/8/layout/equation1"/>
    <dgm:cxn modelId="{ECEA0520-AEF8-4158-80E0-FD0FC8047068}" type="presParOf" srcId="{48BCEB28-0F4F-468E-BC55-2BF4A9F99254}" destId="{884D07E4-FFEA-4697-AC89-D2AFB5A064B5}" srcOrd="12" destOrd="0" presId="urn:microsoft.com/office/officeart/2005/8/layout/equation1"/>
    <dgm:cxn modelId="{0B88F749-58A1-4F81-A088-FD74F098CFDA}" type="presParOf" srcId="{48BCEB28-0F4F-468E-BC55-2BF4A9F99254}" destId="{149C5E0F-CBA9-4CE0-9A31-2F8E3B235166}" srcOrd="13" destOrd="0" presId="urn:microsoft.com/office/officeart/2005/8/layout/equation1"/>
    <dgm:cxn modelId="{56BE7319-788D-4F96-99B0-4F35F82721B4}" type="presParOf" srcId="{48BCEB28-0F4F-468E-BC55-2BF4A9F99254}" destId="{725436E0-8921-4871-824E-4F61362B0112}" srcOrd="14" destOrd="0" presId="urn:microsoft.com/office/officeart/2005/8/layout/equation1"/>
    <dgm:cxn modelId="{4CBF864F-C60A-43C0-B57C-EF4975C8E6F7}" type="presParOf" srcId="{48BCEB28-0F4F-468E-BC55-2BF4A9F99254}" destId="{A961DD92-49E4-48C2-AA25-395BAE07FE0D}" srcOrd="15" destOrd="0" presId="urn:microsoft.com/office/officeart/2005/8/layout/equation1"/>
    <dgm:cxn modelId="{2DE3C5A0-4EA3-465D-9C91-9A7DDFDE31C0}" type="presParOf" srcId="{48BCEB28-0F4F-468E-BC55-2BF4A9F99254}" destId="{6F94F6A4-CC87-4394-BCFF-D6651EC937E9}" srcOrd="16" destOrd="0" presId="urn:microsoft.com/office/officeart/2005/8/layout/equati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5296C9B-B2B7-4171-ADCF-652A82026BA9}" type="doc">
      <dgm:prSet loTypeId="urn:microsoft.com/office/officeart/2005/8/layout/cycle3" loCatId="cycle" qsTypeId="urn:microsoft.com/office/officeart/2005/8/quickstyle/simple1" qsCatId="simple" csTypeId="urn:microsoft.com/office/officeart/2005/8/colors/colorful5" csCatId="colorful" phldr="1"/>
      <dgm:spPr/>
    </dgm:pt>
    <dgm:pt modelId="{CDA97F53-54FB-4279-B330-43702252132E}">
      <dgm:prSet phldrT="[文本]" custT="1"/>
      <dgm:spPr/>
      <dgm:t>
        <a:bodyPr/>
        <a:lstStyle/>
        <a:p>
          <a:pPr>
            <a:lnSpc>
              <a:spcPct val="100000"/>
            </a:lnSpc>
            <a:spcBef>
              <a:spcPts val="0"/>
            </a:spcBef>
            <a:spcAft>
              <a:spcPts val="0"/>
            </a:spcAft>
          </a:pPr>
          <a:r>
            <a:rPr lang="zh-CN" altLang="en-US" sz="1050" b="0" smtClean="0"/>
            <a:t>明确决策追踪与调整的内容</a:t>
          </a:r>
          <a:endParaRPr lang="zh-CN" altLang="en-US" sz="1050" b="0" dirty="0"/>
        </a:p>
      </dgm:t>
    </dgm:pt>
    <dgm:pt modelId="{12130644-907B-44E9-8ACA-FDB1928A5F89}" type="parTrans" cxnId="{212EC449-451A-4530-962D-FA9742B7B979}">
      <dgm:prSet/>
      <dgm:spPr/>
      <dgm:t>
        <a:bodyPr/>
        <a:lstStyle/>
        <a:p>
          <a:endParaRPr lang="zh-CN" altLang="en-US"/>
        </a:p>
      </dgm:t>
    </dgm:pt>
    <dgm:pt modelId="{A926F685-9CDC-44E2-8745-787C56E8148C}" type="sibTrans" cxnId="{212EC449-451A-4530-962D-FA9742B7B979}">
      <dgm:prSet/>
      <dgm:spPr/>
      <dgm:t>
        <a:bodyPr/>
        <a:lstStyle/>
        <a:p>
          <a:endParaRPr lang="zh-CN" altLang="en-US"/>
        </a:p>
      </dgm:t>
    </dgm:pt>
    <dgm:pt modelId="{B0DF4FB2-3352-4EDA-9322-88C09B987932}">
      <dgm:prSet custT="1"/>
      <dgm:spPr/>
      <dgm:t>
        <a:bodyPr/>
        <a:lstStyle/>
        <a:p>
          <a:r>
            <a:rPr lang="zh-CN" altLang="en-US" sz="1050" b="0" smtClean="0"/>
            <a:t>选择决策追踪与调整的方向</a:t>
          </a:r>
          <a:endParaRPr lang="en-US" altLang="zh-CN" sz="1050" b="0" dirty="0" smtClean="0"/>
        </a:p>
      </dgm:t>
    </dgm:pt>
    <dgm:pt modelId="{D4D7DCE2-5CA9-4B55-889E-F8A25D587169}" type="parTrans" cxnId="{46448149-1B2C-4449-9D63-D9BA8CED1B9B}">
      <dgm:prSet/>
      <dgm:spPr/>
      <dgm:t>
        <a:bodyPr/>
        <a:lstStyle/>
        <a:p>
          <a:endParaRPr lang="zh-CN" altLang="en-US"/>
        </a:p>
      </dgm:t>
    </dgm:pt>
    <dgm:pt modelId="{5CEBB349-674C-46B7-94EE-B4E927BDC2AF}" type="sibTrans" cxnId="{46448149-1B2C-4449-9D63-D9BA8CED1B9B}">
      <dgm:prSet/>
      <dgm:spPr/>
      <dgm:t>
        <a:bodyPr/>
        <a:lstStyle/>
        <a:p>
          <a:endParaRPr lang="zh-CN" altLang="en-US"/>
        </a:p>
      </dgm:t>
    </dgm:pt>
    <dgm:pt modelId="{0FBB5A54-AE67-4CC3-97A5-54EE7E6A06BA}">
      <dgm:prSet custT="1"/>
      <dgm:spPr/>
      <dgm:t>
        <a:bodyPr/>
        <a:lstStyle/>
        <a:p>
          <a:r>
            <a:rPr lang="zh-CN" altLang="en-US" sz="1050" b="0" smtClean="0"/>
            <a:t>收集资料和数据</a:t>
          </a:r>
          <a:endParaRPr lang="en-US" altLang="zh-CN" sz="1050" b="0" dirty="0"/>
        </a:p>
      </dgm:t>
    </dgm:pt>
    <dgm:pt modelId="{407CDB0A-41FC-49ED-B344-FD305BE994BA}" type="parTrans" cxnId="{ED3487A9-E6E6-4A95-A8BF-3C9F450AE37F}">
      <dgm:prSet/>
      <dgm:spPr/>
      <dgm:t>
        <a:bodyPr/>
        <a:lstStyle/>
        <a:p>
          <a:endParaRPr lang="zh-CN" altLang="en-US"/>
        </a:p>
      </dgm:t>
    </dgm:pt>
    <dgm:pt modelId="{C377C035-90F1-4E45-8600-551078C328BD}" type="sibTrans" cxnId="{ED3487A9-E6E6-4A95-A8BF-3C9F450AE37F}">
      <dgm:prSet/>
      <dgm:spPr/>
      <dgm:t>
        <a:bodyPr/>
        <a:lstStyle/>
        <a:p>
          <a:endParaRPr lang="zh-CN" altLang="en-US"/>
        </a:p>
      </dgm:t>
    </dgm:pt>
    <dgm:pt modelId="{965B34B8-70FE-44F7-A133-60C40FEC1B90}">
      <dgm:prSet custT="1"/>
      <dgm:spPr/>
      <dgm:t>
        <a:bodyPr/>
        <a:lstStyle/>
        <a:p>
          <a:r>
            <a:rPr lang="zh-CN" altLang="en-US" sz="1050" b="0" smtClean="0"/>
            <a:t>分析差距</a:t>
          </a:r>
          <a:endParaRPr lang="en-US" altLang="zh-CN" sz="1050" b="0" dirty="0"/>
        </a:p>
      </dgm:t>
    </dgm:pt>
    <dgm:pt modelId="{642A3E84-3524-4793-AC35-909D2DA9139A}" type="parTrans" cxnId="{CF91BA24-866B-4A22-96B6-98831322235B}">
      <dgm:prSet/>
      <dgm:spPr/>
      <dgm:t>
        <a:bodyPr/>
        <a:lstStyle/>
        <a:p>
          <a:endParaRPr lang="zh-CN" altLang="en-US"/>
        </a:p>
      </dgm:t>
    </dgm:pt>
    <dgm:pt modelId="{52405A9C-314F-4EF7-80E7-7171E40DE137}" type="sibTrans" cxnId="{CF91BA24-866B-4A22-96B6-98831322235B}">
      <dgm:prSet/>
      <dgm:spPr/>
      <dgm:t>
        <a:bodyPr/>
        <a:lstStyle/>
        <a:p>
          <a:endParaRPr lang="zh-CN" altLang="en-US"/>
        </a:p>
      </dgm:t>
    </dgm:pt>
    <dgm:pt modelId="{F24AA92F-B650-4555-907F-88BE915FD17D}">
      <dgm:prSet custT="1"/>
      <dgm:spPr/>
      <dgm:t>
        <a:bodyPr/>
        <a:lstStyle/>
        <a:p>
          <a:r>
            <a:rPr lang="zh-CN" altLang="en-US" sz="1050" b="0" smtClean="0"/>
            <a:t>设定努力目标</a:t>
          </a:r>
          <a:endParaRPr lang="en-US" altLang="zh-CN" sz="1050" b="0" dirty="0"/>
        </a:p>
      </dgm:t>
    </dgm:pt>
    <dgm:pt modelId="{3C49F2C4-1845-44C2-8848-0D8C9484595F}" type="parTrans" cxnId="{860856B7-3752-494D-862B-169A9443F61F}">
      <dgm:prSet/>
      <dgm:spPr/>
      <dgm:t>
        <a:bodyPr/>
        <a:lstStyle/>
        <a:p>
          <a:endParaRPr lang="zh-CN" altLang="en-US"/>
        </a:p>
      </dgm:t>
    </dgm:pt>
    <dgm:pt modelId="{95506112-4428-419D-A479-29F868378A46}" type="sibTrans" cxnId="{860856B7-3752-494D-862B-169A9443F61F}">
      <dgm:prSet/>
      <dgm:spPr/>
      <dgm:t>
        <a:bodyPr/>
        <a:lstStyle/>
        <a:p>
          <a:endParaRPr lang="zh-CN" altLang="en-US"/>
        </a:p>
      </dgm:t>
    </dgm:pt>
    <dgm:pt modelId="{C1D8D4C4-F59B-4567-B180-A44046991FD1}">
      <dgm:prSet custT="1"/>
      <dgm:spPr/>
      <dgm:t>
        <a:bodyPr/>
        <a:lstStyle/>
        <a:p>
          <a:r>
            <a:rPr lang="zh-CN" altLang="en-US" sz="1050" b="0" smtClean="0"/>
            <a:t>沟通交流</a:t>
          </a:r>
          <a:endParaRPr lang="zh-CN" altLang="en-US" sz="1050" b="0" dirty="0" smtClean="0"/>
        </a:p>
      </dgm:t>
    </dgm:pt>
    <dgm:pt modelId="{117913A6-E136-437E-8A4B-E2C67BE579E4}" type="parTrans" cxnId="{DE66D2A9-660C-43E6-A036-61A307922C3C}">
      <dgm:prSet/>
      <dgm:spPr/>
      <dgm:t>
        <a:bodyPr/>
        <a:lstStyle/>
        <a:p>
          <a:endParaRPr lang="zh-CN" altLang="en-US"/>
        </a:p>
      </dgm:t>
    </dgm:pt>
    <dgm:pt modelId="{ED53F132-3C98-4BAE-B15C-DA8856124275}" type="sibTrans" cxnId="{DE66D2A9-660C-43E6-A036-61A307922C3C}">
      <dgm:prSet/>
      <dgm:spPr/>
      <dgm:t>
        <a:bodyPr/>
        <a:lstStyle/>
        <a:p>
          <a:endParaRPr lang="zh-CN" altLang="en-US"/>
        </a:p>
      </dgm:t>
    </dgm:pt>
    <dgm:pt modelId="{B593CF69-C272-43F9-B159-753550C2BC7A}">
      <dgm:prSet custT="1"/>
      <dgm:spPr/>
      <dgm:t>
        <a:bodyPr/>
        <a:lstStyle/>
        <a:p>
          <a:r>
            <a:rPr lang="zh-CN" altLang="en-US" sz="1050" b="0" smtClean="0"/>
            <a:t>改进</a:t>
          </a:r>
          <a:endParaRPr lang="zh-CN" altLang="en-US" sz="1050" b="0" dirty="0" smtClean="0"/>
        </a:p>
      </dgm:t>
    </dgm:pt>
    <dgm:pt modelId="{A2C7E6AC-0C10-4F75-9381-D6B5F79B387D}" type="parTrans" cxnId="{73EA7D66-0DFA-467F-A996-BE679E4A1A3B}">
      <dgm:prSet/>
      <dgm:spPr/>
      <dgm:t>
        <a:bodyPr/>
        <a:lstStyle/>
        <a:p>
          <a:endParaRPr lang="zh-CN" altLang="en-US"/>
        </a:p>
      </dgm:t>
    </dgm:pt>
    <dgm:pt modelId="{4E58270E-4928-403D-9665-932AF429AD7B}" type="sibTrans" cxnId="{73EA7D66-0DFA-467F-A996-BE679E4A1A3B}">
      <dgm:prSet/>
      <dgm:spPr/>
      <dgm:t>
        <a:bodyPr/>
        <a:lstStyle/>
        <a:p>
          <a:endParaRPr lang="zh-CN" altLang="en-US"/>
        </a:p>
      </dgm:t>
    </dgm:pt>
    <dgm:pt modelId="{35C57EB2-6ABA-424A-9E81-2EC2840814DC}">
      <dgm:prSet custT="1"/>
      <dgm:spPr/>
      <dgm:t>
        <a:bodyPr/>
        <a:lstStyle/>
        <a:p>
          <a:r>
            <a:rPr lang="zh-CN" altLang="en-US" sz="1050" b="0" smtClean="0"/>
            <a:t>制定具体的调整方案</a:t>
          </a:r>
          <a:endParaRPr lang="en-US" altLang="zh-CN" sz="1050" b="0" dirty="0"/>
        </a:p>
      </dgm:t>
    </dgm:pt>
    <dgm:pt modelId="{D54C4E98-08EE-47E7-A5D4-F91ACA0808A0}" type="parTrans" cxnId="{196BAB82-8B4F-42E8-9B9D-50DA1A051B59}">
      <dgm:prSet/>
      <dgm:spPr/>
      <dgm:t>
        <a:bodyPr/>
        <a:lstStyle/>
        <a:p>
          <a:endParaRPr lang="zh-CN" altLang="en-US"/>
        </a:p>
      </dgm:t>
    </dgm:pt>
    <dgm:pt modelId="{A6C21567-5D12-4149-84BD-21A69568824E}" type="sibTrans" cxnId="{196BAB82-8B4F-42E8-9B9D-50DA1A051B59}">
      <dgm:prSet/>
      <dgm:spPr/>
      <dgm:t>
        <a:bodyPr/>
        <a:lstStyle/>
        <a:p>
          <a:endParaRPr lang="zh-CN" altLang="en-US"/>
        </a:p>
      </dgm:t>
    </dgm:pt>
    <dgm:pt modelId="{52D88AF7-8724-4667-BC0E-301F4AEB2DCF}">
      <dgm:prSet custT="1"/>
      <dgm:spPr/>
      <dgm:t>
        <a:bodyPr/>
        <a:lstStyle/>
        <a:p>
          <a:r>
            <a:rPr lang="zh-CN" altLang="en-US" sz="1050" b="0" smtClean="0"/>
            <a:t>明确决策调整的职责</a:t>
          </a:r>
          <a:endParaRPr lang="en-US" altLang="zh-CN" sz="1050" b="0" dirty="0" smtClean="0"/>
        </a:p>
      </dgm:t>
    </dgm:pt>
    <dgm:pt modelId="{5C951EC9-609C-46D9-AD41-77DACA64B680}" type="parTrans" cxnId="{2AE29CB3-9FA6-4A9C-9CA9-3CD001A2E3EE}">
      <dgm:prSet/>
      <dgm:spPr/>
      <dgm:t>
        <a:bodyPr/>
        <a:lstStyle/>
        <a:p>
          <a:endParaRPr lang="zh-CN" altLang="en-US"/>
        </a:p>
      </dgm:t>
    </dgm:pt>
    <dgm:pt modelId="{A63AD229-467F-4600-9CFD-834945DD0283}" type="sibTrans" cxnId="{2AE29CB3-9FA6-4A9C-9CA9-3CD001A2E3EE}">
      <dgm:prSet/>
      <dgm:spPr/>
      <dgm:t>
        <a:bodyPr/>
        <a:lstStyle/>
        <a:p>
          <a:endParaRPr lang="zh-CN" altLang="en-US"/>
        </a:p>
      </dgm:t>
    </dgm:pt>
    <dgm:pt modelId="{ED886CB9-302E-4A61-9934-33396BCDE283}" type="pres">
      <dgm:prSet presAssocID="{D5296C9B-B2B7-4171-ADCF-652A82026BA9}" presName="Name0" presStyleCnt="0">
        <dgm:presLayoutVars>
          <dgm:dir/>
          <dgm:resizeHandles val="exact"/>
        </dgm:presLayoutVars>
      </dgm:prSet>
      <dgm:spPr/>
    </dgm:pt>
    <dgm:pt modelId="{40990DAF-3FB8-4189-9009-088161CFCA62}" type="pres">
      <dgm:prSet presAssocID="{D5296C9B-B2B7-4171-ADCF-652A82026BA9}" presName="cycle" presStyleCnt="0"/>
      <dgm:spPr/>
    </dgm:pt>
    <dgm:pt modelId="{879E56B2-FC34-43F1-817E-4358CD921482}" type="pres">
      <dgm:prSet presAssocID="{CDA97F53-54FB-4279-B330-43702252132E}" presName="nodeFirstNode" presStyleLbl="node1" presStyleIdx="0" presStyleCnt="9">
        <dgm:presLayoutVars>
          <dgm:bulletEnabled val="1"/>
        </dgm:presLayoutVars>
      </dgm:prSet>
      <dgm:spPr/>
      <dgm:t>
        <a:bodyPr/>
        <a:lstStyle/>
        <a:p>
          <a:endParaRPr lang="zh-CN" altLang="en-US"/>
        </a:p>
      </dgm:t>
    </dgm:pt>
    <dgm:pt modelId="{BAE21DC1-F06A-4759-A332-16E540B7B278}" type="pres">
      <dgm:prSet presAssocID="{A926F685-9CDC-44E2-8745-787C56E8148C}" presName="sibTransFirstNode" presStyleLbl="bgShp" presStyleIdx="0" presStyleCnt="1"/>
      <dgm:spPr/>
      <dgm:t>
        <a:bodyPr/>
        <a:lstStyle/>
        <a:p>
          <a:endParaRPr lang="zh-CN" altLang="en-US"/>
        </a:p>
      </dgm:t>
    </dgm:pt>
    <dgm:pt modelId="{09531DA9-FF0F-4BDA-AC21-DB27E55481C1}" type="pres">
      <dgm:prSet presAssocID="{B0DF4FB2-3352-4EDA-9322-88C09B987932}" presName="nodeFollowingNodes" presStyleLbl="node1" presStyleIdx="1" presStyleCnt="9">
        <dgm:presLayoutVars>
          <dgm:bulletEnabled val="1"/>
        </dgm:presLayoutVars>
      </dgm:prSet>
      <dgm:spPr/>
      <dgm:t>
        <a:bodyPr/>
        <a:lstStyle/>
        <a:p>
          <a:endParaRPr lang="zh-CN" altLang="en-US"/>
        </a:p>
      </dgm:t>
    </dgm:pt>
    <dgm:pt modelId="{45D8D352-B679-42AB-89E8-816B7BF97F5F}" type="pres">
      <dgm:prSet presAssocID="{0FBB5A54-AE67-4CC3-97A5-54EE7E6A06BA}" presName="nodeFollowingNodes" presStyleLbl="node1" presStyleIdx="2" presStyleCnt="9">
        <dgm:presLayoutVars>
          <dgm:bulletEnabled val="1"/>
        </dgm:presLayoutVars>
      </dgm:prSet>
      <dgm:spPr/>
      <dgm:t>
        <a:bodyPr/>
        <a:lstStyle/>
        <a:p>
          <a:endParaRPr lang="zh-CN" altLang="en-US"/>
        </a:p>
      </dgm:t>
    </dgm:pt>
    <dgm:pt modelId="{36D3B007-94EE-453E-A484-03B384ECCAFC}" type="pres">
      <dgm:prSet presAssocID="{965B34B8-70FE-44F7-A133-60C40FEC1B90}" presName="nodeFollowingNodes" presStyleLbl="node1" presStyleIdx="3" presStyleCnt="9">
        <dgm:presLayoutVars>
          <dgm:bulletEnabled val="1"/>
        </dgm:presLayoutVars>
      </dgm:prSet>
      <dgm:spPr/>
      <dgm:t>
        <a:bodyPr/>
        <a:lstStyle/>
        <a:p>
          <a:endParaRPr lang="zh-CN" altLang="en-US"/>
        </a:p>
      </dgm:t>
    </dgm:pt>
    <dgm:pt modelId="{5A179467-F9D1-46DE-8EAA-9EBE37107E47}" type="pres">
      <dgm:prSet presAssocID="{F24AA92F-B650-4555-907F-88BE915FD17D}" presName="nodeFollowingNodes" presStyleLbl="node1" presStyleIdx="4" presStyleCnt="9">
        <dgm:presLayoutVars>
          <dgm:bulletEnabled val="1"/>
        </dgm:presLayoutVars>
      </dgm:prSet>
      <dgm:spPr/>
      <dgm:t>
        <a:bodyPr/>
        <a:lstStyle/>
        <a:p>
          <a:endParaRPr lang="zh-CN" altLang="en-US"/>
        </a:p>
      </dgm:t>
    </dgm:pt>
    <dgm:pt modelId="{C3FA83AE-387C-48C8-A958-34E918971888}" type="pres">
      <dgm:prSet presAssocID="{C1D8D4C4-F59B-4567-B180-A44046991FD1}" presName="nodeFollowingNodes" presStyleLbl="node1" presStyleIdx="5" presStyleCnt="9">
        <dgm:presLayoutVars>
          <dgm:bulletEnabled val="1"/>
        </dgm:presLayoutVars>
      </dgm:prSet>
      <dgm:spPr/>
      <dgm:t>
        <a:bodyPr/>
        <a:lstStyle/>
        <a:p>
          <a:endParaRPr lang="zh-CN" altLang="en-US"/>
        </a:p>
      </dgm:t>
    </dgm:pt>
    <dgm:pt modelId="{69644322-A3E5-48BF-BEE3-7DC47944E492}" type="pres">
      <dgm:prSet presAssocID="{B593CF69-C272-43F9-B159-753550C2BC7A}" presName="nodeFollowingNodes" presStyleLbl="node1" presStyleIdx="6" presStyleCnt="9">
        <dgm:presLayoutVars>
          <dgm:bulletEnabled val="1"/>
        </dgm:presLayoutVars>
      </dgm:prSet>
      <dgm:spPr/>
      <dgm:t>
        <a:bodyPr/>
        <a:lstStyle/>
        <a:p>
          <a:endParaRPr lang="zh-CN" altLang="en-US"/>
        </a:p>
      </dgm:t>
    </dgm:pt>
    <dgm:pt modelId="{12E20A7E-C3F4-4EA1-9445-2E4F5174C6C7}" type="pres">
      <dgm:prSet presAssocID="{35C57EB2-6ABA-424A-9E81-2EC2840814DC}" presName="nodeFollowingNodes" presStyleLbl="node1" presStyleIdx="7" presStyleCnt="9">
        <dgm:presLayoutVars>
          <dgm:bulletEnabled val="1"/>
        </dgm:presLayoutVars>
      </dgm:prSet>
      <dgm:spPr/>
      <dgm:t>
        <a:bodyPr/>
        <a:lstStyle/>
        <a:p>
          <a:endParaRPr lang="zh-CN" altLang="en-US"/>
        </a:p>
      </dgm:t>
    </dgm:pt>
    <dgm:pt modelId="{04B57B12-E24E-4F20-93EE-4842EF3FEE51}" type="pres">
      <dgm:prSet presAssocID="{52D88AF7-8724-4667-BC0E-301F4AEB2DCF}" presName="nodeFollowingNodes" presStyleLbl="node1" presStyleIdx="8" presStyleCnt="9">
        <dgm:presLayoutVars>
          <dgm:bulletEnabled val="1"/>
        </dgm:presLayoutVars>
      </dgm:prSet>
      <dgm:spPr/>
      <dgm:t>
        <a:bodyPr/>
        <a:lstStyle/>
        <a:p>
          <a:endParaRPr lang="zh-CN" altLang="en-US"/>
        </a:p>
      </dgm:t>
    </dgm:pt>
  </dgm:ptLst>
  <dgm:cxnLst>
    <dgm:cxn modelId="{FDED11F9-1C26-403A-9159-02A7B7CECD41}" type="presOf" srcId="{A926F685-9CDC-44E2-8745-787C56E8148C}" destId="{BAE21DC1-F06A-4759-A332-16E540B7B278}" srcOrd="0" destOrd="0" presId="urn:microsoft.com/office/officeart/2005/8/layout/cycle3"/>
    <dgm:cxn modelId="{2AE29CB3-9FA6-4A9C-9CA9-3CD001A2E3EE}" srcId="{D5296C9B-B2B7-4171-ADCF-652A82026BA9}" destId="{52D88AF7-8724-4667-BC0E-301F4AEB2DCF}" srcOrd="8" destOrd="0" parTransId="{5C951EC9-609C-46D9-AD41-77DACA64B680}" sibTransId="{A63AD229-467F-4600-9CFD-834945DD0283}"/>
    <dgm:cxn modelId="{634D47B1-2318-41A9-8284-23D6F4B95B68}" type="presOf" srcId="{B0DF4FB2-3352-4EDA-9322-88C09B987932}" destId="{09531DA9-FF0F-4BDA-AC21-DB27E55481C1}" srcOrd="0" destOrd="0" presId="urn:microsoft.com/office/officeart/2005/8/layout/cycle3"/>
    <dgm:cxn modelId="{8DA126D3-CC1A-45F3-9D51-5920997FAC5F}" type="presOf" srcId="{C1D8D4C4-F59B-4567-B180-A44046991FD1}" destId="{C3FA83AE-387C-48C8-A958-34E918971888}" srcOrd="0" destOrd="0" presId="urn:microsoft.com/office/officeart/2005/8/layout/cycle3"/>
    <dgm:cxn modelId="{860856B7-3752-494D-862B-169A9443F61F}" srcId="{D5296C9B-B2B7-4171-ADCF-652A82026BA9}" destId="{F24AA92F-B650-4555-907F-88BE915FD17D}" srcOrd="4" destOrd="0" parTransId="{3C49F2C4-1845-44C2-8848-0D8C9484595F}" sibTransId="{95506112-4428-419D-A479-29F868378A46}"/>
    <dgm:cxn modelId="{02BBC819-1A63-4390-A107-BACB7A64D964}" type="presOf" srcId="{D5296C9B-B2B7-4171-ADCF-652A82026BA9}" destId="{ED886CB9-302E-4A61-9934-33396BCDE283}" srcOrd="0" destOrd="0" presId="urn:microsoft.com/office/officeart/2005/8/layout/cycle3"/>
    <dgm:cxn modelId="{DFC6C03E-F999-4C83-9731-EBF35E717DB0}" type="presOf" srcId="{CDA97F53-54FB-4279-B330-43702252132E}" destId="{879E56B2-FC34-43F1-817E-4358CD921482}" srcOrd="0" destOrd="0" presId="urn:microsoft.com/office/officeart/2005/8/layout/cycle3"/>
    <dgm:cxn modelId="{19DF6501-549D-4F14-AB88-1FDDBE368C56}" type="presOf" srcId="{35C57EB2-6ABA-424A-9E81-2EC2840814DC}" destId="{12E20A7E-C3F4-4EA1-9445-2E4F5174C6C7}" srcOrd="0" destOrd="0" presId="urn:microsoft.com/office/officeart/2005/8/layout/cycle3"/>
    <dgm:cxn modelId="{ED3487A9-E6E6-4A95-A8BF-3C9F450AE37F}" srcId="{D5296C9B-B2B7-4171-ADCF-652A82026BA9}" destId="{0FBB5A54-AE67-4CC3-97A5-54EE7E6A06BA}" srcOrd="2" destOrd="0" parTransId="{407CDB0A-41FC-49ED-B344-FD305BE994BA}" sibTransId="{C377C035-90F1-4E45-8600-551078C328BD}"/>
    <dgm:cxn modelId="{46448149-1B2C-4449-9D63-D9BA8CED1B9B}" srcId="{D5296C9B-B2B7-4171-ADCF-652A82026BA9}" destId="{B0DF4FB2-3352-4EDA-9322-88C09B987932}" srcOrd="1" destOrd="0" parTransId="{D4D7DCE2-5CA9-4B55-889E-F8A25D587169}" sibTransId="{5CEBB349-674C-46B7-94EE-B4E927BDC2AF}"/>
    <dgm:cxn modelId="{3F55DBD2-AA74-4B83-951A-25BA934C8BEA}" type="presOf" srcId="{B593CF69-C272-43F9-B159-753550C2BC7A}" destId="{69644322-A3E5-48BF-BEE3-7DC47944E492}" srcOrd="0" destOrd="0" presId="urn:microsoft.com/office/officeart/2005/8/layout/cycle3"/>
    <dgm:cxn modelId="{670E8D1E-90E8-4D28-9D5D-4AA5607CB112}" type="presOf" srcId="{965B34B8-70FE-44F7-A133-60C40FEC1B90}" destId="{36D3B007-94EE-453E-A484-03B384ECCAFC}" srcOrd="0" destOrd="0" presId="urn:microsoft.com/office/officeart/2005/8/layout/cycle3"/>
    <dgm:cxn modelId="{8C93B3C3-2113-4E2D-AC37-662F0CFF4238}" type="presOf" srcId="{F24AA92F-B650-4555-907F-88BE915FD17D}" destId="{5A179467-F9D1-46DE-8EAA-9EBE37107E47}" srcOrd="0" destOrd="0" presId="urn:microsoft.com/office/officeart/2005/8/layout/cycle3"/>
    <dgm:cxn modelId="{73EA7D66-0DFA-467F-A996-BE679E4A1A3B}" srcId="{D5296C9B-B2B7-4171-ADCF-652A82026BA9}" destId="{B593CF69-C272-43F9-B159-753550C2BC7A}" srcOrd="6" destOrd="0" parTransId="{A2C7E6AC-0C10-4F75-9381-D6B5F79B387D}" sibTransId="{4E58270E-4928-403D-9665-932AF429AD7B}"/>
    <dgm:cxn modelId="{196BAB82-8B4F-42E8-9B9D-50DA1A051B59}" srcId="{D5296C9B-B2B7-4171-ADCF-652A82026BA9}" destId="{35C57EB2-6ABA-424A-9E81-2EC2840814DC}" srcOrd="7" destOrd="0" parTransId="{D54C4E98-08EE-47E7-A5D4-F91ACA0808A0}" sibTransId="{A6C21567-5D12-4149-84BD-21A69568824E}"/>
    <dgm:cxn modelId="{212EC449-451A-4530-962D-FA9742B7B979}" srcId="{D5296C9B-B2B7-4171-ADCF-652A82026BA9}" destId="{CDA97F53-54FB-4279-B330-43702252132E}" srcOrd="0" destOrd="0" parTransId="{12130644-907B-44E9-8ACA-FDB1928A5F89}" sibTransId="{A926F685-9CDC-44E2-8745-787C56E8148C}"/>
    <dgm:cxn modelId="{CF91BA24-866B-4A22-96B6-98831322235B}" srcId="{D5296C9B-B2B7-4171-ADCF-652A82026BA9}" destId="{965B34B8-70FE-44F7-A133-60C40FEC1B90}" srcOrd="3" destOrd="0" parTransId="{642A3E84-3524-4793-AC35-909D2DA9139A}" sibTransId="{52405A9C-314F-4EF7-80E7-7171E40DE137}"/>
    <dgm:cxn modelId="{DE66D2A9-660C-43E6-A036-61A307922C3C}" srcId="{D5296C9B-B2B7-4171-ADCF-652A82026BA9}" destId="{C1D8D4C4-F59B-4567-B180-A44046991FD1}" srcOrd="5" destOrd="0" parTransId="{117913A6-E136-437E-8A4B-E2C67BE579E4}" sibTransId="{ED53F132-3C98-4BAE-B15C-DA8856124275}"/>
    <dgm:cxn modelId="{9623A306-181D-47D2-8940-43401FFDEB2E}" type="presOf" srcId="{0FBB5A54-AE67-4CC3-97A5-54EE7E6A06BA}" destId="{45D8D352-B679-42AB-89E8-816B7BF97F5F}" srcOrd="0" destOrd="0" presId="urn:microsoft.com/office/officeart/2005/8/layout/cycle3"/>
    <dgm:cxn modelId="{09458211-308F-44C4-B27C-7F4DCF6DDDC7}" type="presOf" srcId="{52D88AF7-8724-4667-BC0E-301F4AEB2DCF}" destId="{04B57B12-E24E-4F20-93EE-4842EF3FEE51}" srcOrd="0" destOrd="0" presId="urn:microsoft.com/office/officeart/2005/8/layout/cycle3"/>
    <dgm:cxn modelId="{2356D3AD-A0AA-4C6F-ACEE-94DD420E17C6}" type="presParOf" srcId="{ED886CB9-302E-4A61-9934-33396BCDE283}" destId="{40990DAF-3FB8-4189-9009-088161CFCA62}" srcOrd="0" destOrd="0" presId="urn:microsoft.com/office/officeart/2005/8/layout/cycle3"/>
    <dgm:cxn modelId="{ADEAD477-1DCA-4C5C-91DD-E181308C9142}" type="presParOf" srcId="{40990DAF-3FB8-4189-9009-088161CFCA62}" destId="{879E56B2-FC34-43F1-817E-4358CD921482}" srcOrd="0" destOrd="0" presId="urn:microsoft.com/office/officeart/2005/8/layout/cycle3"/>
    <dgm:cxn modelId="{6B38FD3F-749E-43BB-A69F-88E68CB87F19}" type="presParOf" srcId="{40990DAF-3FB8-4189-9009-088161CFCA62}" destId="{BAE21DC1-F06A-4759-A332-16E540B7B278}" srcOrd="1" destOrd="0" presId="urn:microsoft.com/office/officeart/2005/8/layout/cycle3"/>
    <dgm:cxn modelId="{5707FB32-0B25-4599-A8A4-15D196DAC63F}" type="presParOf" srcId="{40990DAF-3FB8-4189-9009-088161CFCA62}" destId="{09531DA9-FF0F-4BDA-AC21-DB27E55481C1}" srcOrd="2" destOrd="0" presId="urn:microsoft.com/office/officeart/2005/8/layout/cycle3"/>
    <dgm:cxn modelId="{A51B73A3-B67A-4AC1-A1A3-CF68244BF6D4}" type="presParOf" srcId="{40990DAF-3FB8-4189-9009-088161CFCA62}" destId="{45D8D352-B679-42AB-89E8-816B7BF97F5F}" srcOrd="3" destOrd="0" presId="urn:microsoft.com/office/officeart/2005/8/layout/cycle3"/>
    <dgm:cxn modelId="{8568CAE9-7BB4-4978-8324-FB2B20B17B5C}" type="presParOf" srcId="{40990DAF-3FB8-4189-9009-088161CFCA62}" destId="{36D3B007-94EE-453E-A484-03B384ECCAFC}" srcOrd="4" destOrd="0" presId="urn:microsoft.com/office/officeart/2005/8/layout/cycle3"/>
    <dgm:cxn modelId="{8DA8C3EF-24C0-446D-95DD-BE537097F905}" type="presParOf" srcId="{40990DAF-3FB8-4189-9009-088161CFCA62}" destId="{5A179467-F9D1-46DE-8EAA-9EBE37107E47}" srcOrd="5" destOrd="0" presId="urn:microsoft.com/office/officeart/2005/8/layout/cycle3"/>
    <dgm:cxn modelId="{EE22B35D-A52A-413E-B056-F8384D6FC4DD}" type="presParOf" srcId="{40990DAF-3FB8-4189-9009-088161CFCA62}" destId="{C3FA83AE-387C-48C8-A958-34E918971888}" srcOrd="6" destOrd="0" presId="urn:microsoft.com/office/officeart/2005/8/layout/cycle3"/>
    <dgm:cxn modelId="{57244A0F-D4ED-4AFB-9736-FCDD4BAD653D}" type="presParOf" srcId="{40990DAF-3FB8-4189-9009-088161CFCA62}" destId="{69644322-A3E5-48BF-BEE3-7DC47944E492}" srcOrd="7" destOrd="0" presId="urn:microsoft.com/office/officeart/2005/8/layout/cycle3"/>
    <dgm:cxn modelId="{48478FB8-91C3-4F99-899F-C70B795AD4A7}" type="presParOf" srcId="{40990DAF-3FB8-4189-9009-088161CFCA62}" destId="{12E20A7E-C3F4-4EA1-9445-2E4F5174C6C7}" srcOrd="8" destOrd="0" presId="urn:microsoft.com/office/officeart/2005/8/layout/cycle3"/>
    <dgm:cxn modelId="{CA29C85F-1C3F-42B0-BE05-402D698C48D0}" type="presParOf" srcId="{40990DAF-3FB8-4189-9009-088161CFCA62}" destId="{04B57B12-E24E-4F20-93EE-4842EF3FEE51}" srcOrd="9" destOrd="0" presId="urn:microsoft.com/office/officeart/2005/8/layout/cycle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7F1232-8F67-45BC-89F4-527065AED71C}"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zh-CN" altLang="en-US"/>
        </a:p>
      </dgm:t>
    </dgm:pt>
    <dgm:pt modelId="{21A24A7C-1453-4884-82A7-BB1B84B793AE}">
      <dgm:prSet phldrT="[文本]" custT="1"/>
      <dgm:spPr/>
      <dgm:t>
        <a:bodyPr/>
        <a:lstStyle/>
        <a:p>
          <a:pPr>
            <a:lnSpc>
              <a:spcPct val="100000"/>
            </a:lnSpc>
            <a:spcBef>
              <a:spcPts val="0"/>
            </a:spcBef>
            <a:spcAft>
              <a:spcPts val="0"/>
            </a:spcAft>
          </a:pPr>
          <a:r>
            <a:rPr lang="zh-CN" altLang="en-US" sz="1600" dirty="0" smtClean="0"/>
            <a:t>长期计划</a:t>
          </a:r>
          <a:endParaRPr lang="zh-CN" altLang="en-US" sz="1600" dirty="0"/>
        </a:p>
      </dgm:t>
    </dgm:pt>
    <dgm:pt modelId="{3D95D945-3F4C-4E16-AC80-0D6F246C33FF}" type="parTrans" cxnId="{2DDF46D7-1821-4EB3-9355-491C73B0195A}">
      <dgm:prSet/>
      <dgm:spPr/>
      <dgm:t>
        <a:bodyPr/>
        <a:lstStyle/>
        <a:p>
          <a:endParaRPr lang="zh-CN" altLang="en-US"/>
        </a:p>
      </dgm:t>
    </dgm:pt>
    <dgm:pt modelId="{F511E0FD-4DC1-4ADF-B877-A8FDE3794AE9}" type="sibTrans" cxnId="{2DDF46D7-1821-4EB3-9355-491C73B0195A}">
      <dgm:prSet/>
      <dgm:spPr/>
      <dgm:t>
        <a:bodyPr/>
        <a:lstStyle/>
        <a:p>
          <a:endParaRPr lang="zh-CN" altLang="en-US"/>
        </a:p>
      </dgm:t>
    </dgm:pt>
    <dgm:pt modelId="{FBF38699-2154-4247-80F4-90C5807F31A8}">
      <dgm:prSet phldrT="[文本]" custT="1"/>
      <dgm:spPr/>
      <dgm:t>
        <a:bodyPr/>
        <a:lstStyle/>
        <a:p>
          <a:pPr>
            <a:lnSpc>
              <a:spcPct val="100000"/>
            </a:lnSpc>
            <a:spcBef>
              <a:spcPts val="0"/>
            </a:spcBef>
            <a:spcAft>
              <a:spcPts val="0"/>
            </a:spcAft>
          </a:pPr>
          <a:r>
            <a:rPr lang="zh-CN" altLang="en-US" sz="1600" dirty="0" smtClean="0"/>
            <a:t>中期计划</a:t>
          </a:r>
          <a:endParaRPr lang="zh-CN" altLang="en-US" sz="1600" dirty="0"/>
        </a:p>
      </dgm:t>
    </dgm:pt>
    <dgm:pt modelId="{98546E05-984A-4BA9-B97F-ED4515CA983F}" type="parTrans" cxnId="{08461863-5C1C-4255-B663-07D0FF32CFEF}">
      <dgm:prSet/>
      <dgm:spPr/>
      <dgm:t>
        <a:bodyPr/>
        <a:lstStyle/>
        <a:p>
          <a:endParaRPr lang="zh-CN" altLang="en-US"/>
        </a:p>
      </dgm:t>
    </dgm:pt>
    <dgm:pt modelId="{7898A22E-60A2-4635-B245-DF4168F493A2}" type="sibTrans" cxnId="{08461863-5C1C-4255-B663-07D0FF32CFEF}">
      <dgm:prSet/>
      <dgm:spPr/>
      <dgm:t>
        <a:bodyPr/>
        <a:lstStyle/>
        <a:p>
          <a:endParaRPr lang="zh-CN" altLang="en-US"/>
        </a:p>
      </dgm:t>
    </dgm:pt>
    <dgm:pt modelId="{BBD07D80-DDDB-41AA-B22B-BAF4EBD21201}">
      <dgm:prSet phldrT="[文本]" custT="1"/>
      <dgm:spPr/>
      <dgm:t>
        <a:bodyPr/>
        <a:lstStyle/>
        <a:p>
          <a:pPr>
            <a:lnSpc>
              <a:spcPct val="100000"/>
            </a:lnSpc>
            <a:spcBef>
              <a:spcPts val="0"/>
            </a:spcBef>
            <a:spcAft>
              <a:spcPts val="0"/>
            </a:spcAft>
          </a:pPr>
          <a:r>
            <a:rPr lang="zh-CN" altLang="en-US" sz="1600" dirty="0" smtClean="0"/>
            <a:t>短期计划</a:t>
          </a:r>
          <a:endParaRPr lang="zh-CN" altLang="en-US" sz="1600" dirty="0"/>
        </a:p>
      </dgm:t>
    </dgm:pt>
    <dgm:pt modelId="{F59F478D-C810-4B8D-AC83-F63898F79BB1}" type="parTrans" cxnId="{FCFFEF9F-029A-4AA9-BD88-B65D27CF2A7F}">
      <dgm:prSet/>
      <dgm:spPr/>
      <dgm:t>
        <a:bodyPr/>
        <a:lstStyle/>
        <a:p>
          <a:endParaRPr lang="zh-CN" altLang="en-US"/>
        </a:p>
      </dgm:t>
    </dgm:pt>
    <dgm:pt modelId="{74033EEE-4259-4F07-BEFC-E71D824639B6}" type="sibTrans" cxnId="{FCFFEF9F-029A-4AA9-BD88-B65D27CF2A7F}">
      <dgm:prSet/>
      <dgm:spPr/>
      <dgm:t>
        <a:bodyPr/>
        <a:lstStyle/>
        <a:p>
          <a:endParaRPr lang="zh-CN" altLang="en-US"/>
        </a:p>
      </dgm:t>
    </dgm:pt>
    <dgm:pt modelId="{C901EE5B-B36E-41ED-BCC1-4B7220CD19A8}" type="pres">
      <dgm:prSet presAssocID="{2D7F1232-8F67-45BC-89F4-527065AED71C}" presName="Name0" presStyleCnt="0">
        <dgm:presLayoutVars>
          <dgm:chMax val="7"/>
          <dgm:resizeHandles val="exact"/>
        </dgm:presLayoutVars>
      </dgm:prSet>
      <dgm:spPr/>
      <dgm:t>
        <a:bodyPr/>
        <a:lstStyle/>
        <a:p>
          <a:endParaRPr lang="zh-CN" altLang="en-US"/>
        </a:p>
      </dgm:t>
    </dgm:pt>
    <dgm:pt modelId="{8BFB9145-FC4A-4CAA-B63A-30EA70C274F5}" type="pres">
      <dgm:prSet presAssocID="{2D7F1232-8F67-45BC-89F4-527065AED71C}" presName="comp1" presStyleCnt="0"/>
      <dgm:spPr/>
      <dgm:t>
        <a:bodyPr/>
        <a:lstStyle/>
        <a:p>
          <a:endParaRPr lang="zh-CN" altLang="en-US"/>
        </a:p>
      </dgm:t>
    </dgm:pt>
    <dgm:pt modelId="{B0E4838D-0940-4D3E-A334-209B22319429}" type="pres">
      <dgm:prSet presAssocID="{2D7F1232-8F67-45BC-89F4-527065AED71C}" presName="circle1" presStyleLbl="node1" presStyleIdx="0" presStyleCnt="3"/>
      <dgm:spPr/>
      <dgm:t>
        <a:bodyPr/>
        <a:lstStyle/>
        <a:p>
          <a:endParaRPr lang="zh-CN" altLang="en-US"/>
        </a:p>
      </dgm:t>
    </dgm:pt>
    <dgm:pt modelId="{794CFE20-AAC7-4711-918C-0485A7E5083E}" type="pres">
      <dgm:prSet presAssocID="{2D7F1232-8F67-45BC-89F4-527065AED71C}" presName="c1text" presStyleLbl="node1" presStyleIdx="0" presStyleCnt="3">
        <dgm:presLayoutVars>
          <dgm:bulletEnabled val="1"/>
        </dgm:presLayoutVars>
      </dgm:prSet>
      <dgm:spPr/>
      <dgm:t>
        <a:bodyPr/>
        <a:lstStyle/>
        <a:p>
          <a:endParaRPr lang="zh-CN" altLang="en-US"/>
        </a:p>
      </dgm:t>
    </dgm:pt>
    <dgm:pt modelId="{2B719AEB-2CA4-4EEA-BBE7-13991344B902}" type="pres">
      <dgm:prSet presAssocID="{2D7F1232-8F67-45BC-89F4-527065AED71C}" presName="comp2" presStyleCnt="0"/>
      <dgm:spPr/>
      <dgm:t>
        <a:bodyPr/>
        <a:lstStyle/>
        <a:p>
          <a:endParaRPr lang="zh-CN" altLang="en-US"/>
        </a:p>
      </dgm:t>
    </dgm:pt>
    <dgm:pt modelId="{C584472A-0FB0-45B4-AC76-300A44346C3E}" type="pres">
      <dgm:prSet presAssocID="{2D7F1232-8F67-45BC-89F4-527065AED71C}" presName="circle2" presStyleLbl="node1" presStyleIdx="1" presStyleCnt="3"/>
      <dgm:spPr/>
      <dgm:t>
        <a:bodyPr/>
        <a:lstStyle/>
        <a:p>
          <a:endParaRPr lang="zh-CN" altLang="en-US"/>
        </a:p>
      </dgm:t>
    </dgm:pt>
    <dgm:pt modelId="{1E6E3D63-B905-480B-ABF9-0360E44CB785}" type="pres">
      <dgm:prSet presAssocID="{2D7F1232-8F67-45BC-89F4-527065AED71C}" presName="c2text" presStyleLbl="node1" presStyleIdx="1" presStyleCnt="3">
        <dgm:presLayoutVars>
          <dgm:bulletEnabled val="1"/>
        </dgm:presLayoutVars>
      </dgm:prSet>
      <dgm:spPr/>
      <dgm:t>
        <a:bodyPr/>
        <a:lstStyle/>
        <a:p>
          <a:endParaRPr lang="zh-CN" altLang="en-US"/>
        </a:p>
      </dgm:t>
    </dgm:pt>
    <dgm:pt modelId="{2BEDF0E6-ACD5-43E0-9D1F-288D00F512C2}" type="pres">
      <dgm:prSet presAssocID="{2D7F1232-8F67-45BC-89F4-527065AED71C}" presName="comp3" presStyleCnt="0"/>
      <dgm:spPr/>
      <dgm:t>
        <a:bodyPr/>
        <a:lstStyle/>
        <a:p>
          <a:endParaRPr lang="zh-CN" altLang="en-US"/>
        </a:p>
      </dgm:t>
    </dgm:pt>
    <dgm:pt modelId="{DDFE2B2B-9A59-44A2-946A-9D4120FC9473}" type="pres">
      <dgm:prSet presAssocID="{2D7F1232-8F67-45BC-89F4-527065AED71C}" presName="circle3" presStyleLbl="node1" presStyleIdx="2" presStyleCnt="3"/>
      <dgm:spPr/>
      <dgm:t>
        <a:bodyPr/>
        <a:lstStyle/>
        <a:p>
          <a:endParaRPr lang="zh-CN" altLang="en-US"/>
        </a:p>
      </dgm:t>
    </dgm:pt>
    <dgm:pt modelId="{2FA09745-CEE6-4A4A-8577-68115A72DF3B}" type="pres">
      <dgm:prSet presAssocID="{2D7F1232-8F67-45BC-89F4-527065AED71C}" presName="c3text" presStyleLbl="node1" presStyleIdx="2" presStyleCnt="3">
        <dgm:presLayoutVars>
          <dgm:bulletEnabled val="1"/>
        </dgm:presLayoutVars>
      </dgm:prSet>
      <dgm:spPr/>
      <dgm:t>
        <a:bodyPr/>
        <a:lstStyle/>
        <a:p>
          <a:endParaRPr lang="zh-CN" altLang="en-US"/>
        </a:p>
      </dgm:t>
    </dgm:pt>
  </dgm:ptLst>
  <dgm:cxnLst>
    <dgm:cxn modelId="{41EA3ADD-B00F-4E25-B9BA-4CA876EBF825}" type="presOf" srcId="{2D7F1232-8F67-45BC-89F4-527065AED71C}" destId="{C901EE5B-B36E-41ED-BCC1-4B7220CD19A8}" srcOrd="0" destOrd="0" presId="urn:microsoft.com/office/officeart/2005/8/layout/venn2"/>
    <dgm:cxn modelId="{70BEDBC9-73DD-4180-9F46-8E2EC35DD63F}" type="presOf" srcId="{BBD07D80-DDDB-41AA-B22B-BAF4EBD21201}" destId="{2FA09745-CEE6-4A4A-8577-68115A72DF3B}" srcOrd="1" destOrd="0" presId="urn:microsoft.com/office/officeart/2005/8/layout/venn2"/>
    <dgm:cxn modelId="{08461863-5C1C-4255-B663-07D0FF32CFEF}" srcId="{2D7F1232-8F67-45BC-89F4-527065AED71C}" destId="{FBF38699-2154-4247-80F4-90C5807F31A8}" srcOrd="1" destOrd="0" parTransId="{98546E05-984A-4BA9-B97F-ED4515CA983F}" sibTransId="{7898A22E-60A2-4635-B245-DF4168F493A2}"/>
    <dgm:cxn modelId="{8979D7BD-BFB0-4B25-99A1-5655AD8D77DC}" type="presOf" srcId="{21A24A7C-1453-4884-82A7-BB1B84B793AE}" destId="{B0E4838D-0940-4D3E-A334-209B22319429}" srcOrd="0" destOrd="0" presId="urn:microsoft.com/office/officeart/2005/8/layout/venn2"/>
    <dgm:cxn modelId="{D6AA1852-1CA9-44EE-A92F-48BF64AE64F6}" type="presOf" srcId="{21A24A7C-1453-4884-82A7-BB1B84B793AE}" destId="{794CFE20-AAC7-4711-918C-0485A7E5083E}" srcOrd="1" destOrd="0" presId="urn:microsoft.com/office/officeart/2005/8/layout/venn2"/>
    <dgm:cxn modelId="{2DDF46D7-1821-4EB3-9355-491C73B0195A}" srcId="{2D7F1232-8F67-45BC-89F4-527065AED71C}" destId="{21A24A7C-1453-4884-82A7-BB1B84B793AE}" srcOrd="0" destOrd="0" parTransId="{3D95D945-3F4C-4E16-AC80-0D6F246C33FF}" sibTransId="{F511E0FD-4DC1-4ADF-B877-A8FDE3794AE9}"/>
    <dgm:cxn modelId="{FCFFEF9F-029A-4AA9-BD88-B65D27CF2A7F}" srcId="{2D7F1232-8F67-45BC-89F4-527065AED71C}" destId="{BBD07D80-DDDB-41AA-B22B-BAF4EBD21201}" srcOrd="2" destOrd="0" parTransId="{F59F478D-C810-4B8D-AC83-F63898F79BB1}" sibTransId="{74033EEE-4259-4F07-BEFC-E71D824639B6}"/>
    <dgm:cxn modelId="{9E238885-2063-43DF-B1E1-2CA475DE7AF0}" type="presOf" srcId="{BBD07D80-DDDB-41AA-B22B-BAF4EBD21201}" destId="{DDFE2B2B-9A59-44A2-946A-9D4120FC9473}" srcOrd="0" destOrd="0" presId="urn:microsoft.com/office/officeart/2005/8/layout/venn2"/>
    <dgm:cxn modelId="{55F13937-6C7D-4A0B-A906-FB12201A1571}" type="presOf" srcId="{FBF38699-2154-4247-80F4-90C5807F31A8}" destId="{C584472A-0FB0-45B4-AC76-300A44346C3E}" srcOrd="0" destOrd="0" presId="urn:microsoft.com/office/officeart/2005/8/layout/venn2"/>
    <dgm:cxn modelId="{487EF6D0-42DD-4569-901F-E89F1993B59B}" type="presOf" srcId="{FBF38699-2154-4247-80F4-90C5807F31A8}" destId="{1E6E3D63-B905-480B-ABF9-0360E44CB785}" srcOrd="1" destOrd="0" presId="urn:microsoft.com/office/officeart/2005/8/layout/venn2"/>
    <dgm:cxn modelId="{CDF556C1-8C17-4DF3-A5E7-743497C03772}" type="presParOf" srcId="{C901EE5B-B36E-41ED-BCC1-4B7220CD19A8}" destId="{8BFB9145-FC4A-4CAA-B63A-30EA70C274F5}" srcOrd="0" destOrd="0" presId="urn:microsoft.com/office/officeart/2005/8/layout/venn2"/>
    <dgm:cxn modelId="{BFC7AC93-47EC-43AA-A8D6-1A17E5066FF7}" type="presParOf" srcId="{8BFB9145-FC4A-4CAA-B63A-30EA70C274F5}" destId="{B0E4838D-0940-4D3E-A334-209B22319429}" srcOrd="0" destOrd="0" presId="urn:microsoft.com/office/officeart/2005/8/layout/venn2"/>
    <dgm:cxn modelId="{6E746C32-2113-4BB4-A941-B3087E8CD52A}" type="presParOf" srcId="{8BFB9145-FC4A-4CAA-B63A-30EA70C274F5}" destId="{794CFE20-AAC7-4711-918C-0485A7E5083E}" srcOrd="1" destOrd="0" presId="urn:microsoft.com/office/officeart/2005/8/layout/venn2"/>
    <dgm:cxn modelId="{34C34425-C1C8-49ED-9452-ABCFCB73F0E7}" type="presParOf" srcId="{C901EE5B-B36E-41ED-BCC1-4B7220CD19A8}" destId="{2B719AEB-2CA4-4EEA-BBE7-13991344B902}" srcOrd="1" destOrd="0" presId="urn:microsoft.com/office/officeart/2005/8/layout/venn2"/>
    <dgm:cxn modelId="{7AFBEF50-10FA-424F-9240-D7B510986F50}" type="presParOf" srcId="{2B719AEB-2CA4-4EEA-BBE7-13991344B902}" destId="{C584472A-0FB0-45B4-AC76-300A44346C3E}" srcOrd="0" destOrd="0" presId="urn:microsoft.com/office/officeart/2005/8/layout/venn2"/>
    <dgm:cxn modelId="{1C0222E4-3770-4240-8998-596DB80C0E33}" type="presParOf" srcId="{2B719AEB-2CA4-4EEA-BBE7-13991344B902}" destId="{1E6E3D63-B905-480B-ABF9-0360E44CB785}" srcOrd="1" destOrd="0" presId="urn:microsoft.com/office/officeart/2005/8/layout/venn2"/>
    <dgm:cxn modelId="{B386978E-B94F-4062-AF32-7B065EC47185}" type="presParOf" srcId="{C901EE5B-B36E-41ED-BCC1-4B7220CD19A8}" destId="{2BEDF0E6-ACD5-43E0-9D1F-288D00F512C2}" srcOrd="2" destOrd="0" presId="urn:microsoft.com/office/officeart/2005/8/layout/venn2"/>
    <dgm:cxn modelId="{4652FC22-9DAF-408C-958F-AF5F95761109}" type="presParOf" srcId="{2BEDF0E6-ACD5-43E0-9D1F-288D00F512C2}" destId="{DDFE2B2B-9A59-44A2-946A-9D4120FC9473}" srcOrd="0" destOrd="0" presId="urn:microsoft.com/office/officeart/2005/8/layout/venn2"/>
    <dgm:cxn modelId="{9CF8C74A-41FA-4E11-87BE-2C4D0F7BCB46}" type="presParOf" srcId="{2BEDF0E6-ACD5-43E0-9D1F-288D00F512C2}" destId="{2FA09745-CEE6-4A4A-8577-68115A72DF3B}" srcOrd="1" destOrd="0" presId="urn:microsoft.com/office/officeart/2005/8/layout/ven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7F1232-8F67-45BC-89F4-527065AED71C}"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21A24A7C-1453-4884-82A7-BB1B84B793AE}">
      <dgm:prSet phldrT="[文本]" custT="1"/>
      <dgm:spPr/>
      <dgm:t>
        <a:bodyPr/>
        <a:lstStyle/>
        <a:p>
          <a:pPr>
            <a:lnSpc>
              <a:spcPct val="100000"/>
            </a:lnSpc>
            <a:spcBef>
              <a:spcPts val="0"/>
            </a:spcBef>
            <a:spcAft>
              <a:spcPts val="0"/>
            </a:spcAft>
          </a:pPr>
          <a:r>
            <a:rPr lang="zh-CN" altLang="en-US" sz="1600" dirty="0" smtClean="0"/>
            <a:t>综合计划</a:t>
          </a:r>
          <a:endParaRPr lang="zh-CN" altLang="en-US" sz="1600" dirty="0"/>
        </a:p>
      </dgm:t>
    </dgm:pt>
    <dgm:pt modelId="{3D95D945-3F4C-4E16-AC80-0D6F246C33FF}" type="parTrans" cxnId="{2DDF46D7-1821-4EB3-9355-491C73B0195A}">
      <dgm:prSet/>
      <dgm:spPr/>
      <dgm:t>
        <a:bodyPr/>
        <a:lstStyle/>
        <a:p>
          <a:endParaRPr lang="zh-CN" altLang="en-US"/>
        </a:p>
      </dgm:t>
    </dgm:pt>
    <dgm:pt modelId="{F511E0FD-4DC1-4ADF-B877-A8FDE3794AE9}" type="sibTrans" cxnId="{2DDF46D7-1821-4EB3-9355-491C73B0195A}">
      <dgm:prSet/>
      <dgm:spPr/>
      <dgm:t>
        <a:bodyPr/>
        <a:lstStyle/>
        <a:p>
          <a:endParaRPr lang="zh-CN" altLang="en-US"/>
        </a:p>
      </dgm:t>
    </dgm:pt>
    <dgm:pt modelId="{FBF38699-2154-4247-80F4-90C5807F31A8}">
      <dgm:prSet phldrT="[文本]" custT="1"/>
      <dgm:spPr/>
      <dgm:t>
        <a:bodyPr/>
        <a:lstStyle/>
        <a:p>
          <a:pPr>
            <a:lnSpc>
              <a:spcPct val="100000"/>
            </a:lnSpc>
            <a:spcBef>
              <a:spcPts val="0"/>
            </a:spcBef>
            <a:spcAft>
              <a:spcPts val="0"/>
            </a:spcAft>
          </a:pPr>
          <a:r>
            <a:rPr lang="zh-CN" altLang="en-US" sz="1600" dirty="0" smtClean="0"/>
            <a:t>专业计划</a:t>
          </a:r>
          <a:endParaRPr lang="zh-CN" altLang="en-US" sz="1600" dirty="0"/>
        </a:p>
      </dgm:t>
    </dgm:pt>
    <dgm:pt modelId="{98546E05-984A-4BA9-B97F-ED4515CA983F}" type="parTrans" cxnId="{08461863-5C1C-4255-B663-07D0FF32CFEF}">
      <dgm:prSet/>
      <dgm:spPr/>
      <dgm:t>
        <a:bodyPr/>
        <a:lstStyle/>
        <a:p>
          <a:endParaRPr lang="zh-CN" altLang="en-US"/>
        </a:p>
      </dgm:t>
    </dgm:pt>
    <dgm:pt modelId="{7898A22E-60A2-4635-B245-DF4168F493A2}" type="sibTrans" cxnId="{08461863-5C1C-4255-B663-07D0FF32CFEF}">
      <dgm:prSet/>
      <dgm:spPr/>
      <dgm:t>
        <a:bodyPr/>
        <a:lstStyle/>
        <a:p>
          <a:endParaRPr lang="zh-CN" altLang="en-US"/>
        </a:p>
      </dgm:t>
    </dgm:pt>
    <dgm:pt modelId="{BBD07D80-DDDB-41AA-B22B-BAF4EBD21201}">
      <dgm:prSet phldrT="[文本]" custT="1"/>
      <dgm:spPr/>
      <dgm:t>
        <a:bodyPr/>
        <a:lstStyle/>
        <a:p>
          <a:pPr>
            <a:lnSpc>
              <a:spcPct val="100000"/>
            </a:lnSpc>
            <a:spcBef>
              <a:spcPts val="0"/>
            </a:spcBef>
            <a:spcAft>
              <a:spcPts val="0"/>
            </a:spcAft>
          </a:pPr>
          <a:r>
            <a:rPr lang="zh-CN" altLang="en-US" sz="1600" dirty="0" smtClean="0"/>
            <a:t>项目计划</a:t>
          </a:r>
          <a:endParaRPr lang="zh-CN" altLang="en-US" sz="1600" dirty="0"/>
        </a:p>
      </dgm:t>
    </dgm:pt>
    <dgm:pt modelId="{F59F478D-C810-4B8D-AC83-F63898F79BB1}" type="parTrans" cxnId="{FCFFEF9F-029A-4AA9-BD88-B65D27CF2A7F}">
      <dgm:prSet/>
      <dgm:spPr/>
      <dgm:t>
        <a:bodyPr/>
        <a:lstStyle/>
        <a:p>
          <a:endParaRPr lang="zh-CN" altLang="en-US"/>
        </a:p>
      </dgm:t>
    </dgm:pt>
    <dgm:pt modelId="{74033EEE-4259-4F07-BEFC-E71D824639B6}" type="sibTrans" cxnId="{FCFFEF9F-029A-4AA9-BD88-B65D27CF2A7F}">
      <dgm:prSet/>
      <dgm:spPr/>
      <dgm:t>
        <a:bodyPr/>
        <a:lstStyle/>
        <a:p>
          <a:endParaRPr lang="zh-CN" altLang="en-US"/>
        </a:p>
      </dgm:t>
    </dgm:pt>
    <dgm:pt modelId="{3B6BF848-8CD7-4BF4-A964-D70287BBEC62}" type="pres">
      <dgm:prSet presAssocID="{2D7F1232-8F67-45BC-89F4-527065AED71C}" presName="Name0" presStyleCnt="0">
        <dgm:presLayoutVars>
          <dgm:chMax val="7"/>
          <dgm:chPref val="7"/>
          <dgm:dir/>
        </dgm:presLayoutVars>
      </dgm:prSet>
      <dgm:spPr/>
      <dgm:t>
        <a:bodyPr/>
        <a:lstStyle/>
        <a:p>
          <a:endParaRPr lang="zh-CN" altLang="en-US"/>
        </a:p>
      </dgm:t>
    </dgm:pt>
    <dgm:pt modelId="{A1376533-C64A-45E9-B780-F97F3E7695F2}" type="pres">
      <dgm:prSet presAssocID="{2D7F1232-8F67-45BC-89F4-527065AED71C}" presName="Name1" presStyleCnt="0"/>
      <dgm:spPr/>
      <dgm:t>
        <a:bodyPr/>
        <a:lstStyle/>
        <a:p>
          <a:endParaRPr lang="zh-CN" altLang="en-US"/>
        </a:p>
      </dgm:t>
    </dgm:pt>
    <dgm:pt modelId="{5998F81D-0DC0-4A93-86BA-47DA1119F129}" type="pres">
      <dgm:prSet presAssocID="{2D7F1232-8F67-45BC-89F4-527065AED71C}" presName="cycle" presStyleCnt="0"/>
      <dgm:spPr/>
      <dgm:t>
        <a:bodyPr/>
        <a:lstStyle/>
        <a:p>
          <a:endParaRPr lang="zh-CN" altLang="en-US"/>
        </a:p>
      </dgm:t>
    </dgm:pt>
    <dgm:pt modelId="{835EC29B-BDE2-410A-84FF-9BD185E4B34E}" type="pres">
      <dgm:prSet presAssocID="{2D7F1232-8F67-45BC-89F4-527065AED71C}" presName="srcNode" presStyleLbl="node1" presStyleIdx="0" presStyleCnt="3"/>
      <dgm:spPr/>
      <dgm:t>
        <a:bodyPr/>
        <a:lstStyle/>
        <a:p>
          <a:endParaRPr lang="zh-CN" altLang="en-US"/>
        </a:p>
      </dgm:t>
    </dgm:pt>
    <dgm:pt modelId="{6DCD92E8-E942-4AD3-A31F-9B8BF429552D}" type="pres">
      <dgm:prSet presAssocID="{2D7F1232-8F67-45BC-89F4-527065AED71C}" presName="conn" presStyleLbl="parChTrans1D2" presStyleIdx="0" presStyleCnt="1"/>
      <dgm:spPr/>
      <dgm:t>
        <a:bodyPr/>
        <a:lstStyle/>
        <a:p>
          <a:endParaRPr lang="zh-CN" altLang="en-US"/>
        </a:p>
      </dgm:t>
    </dgm:pt>
    <dgm:pt modelId="{02EC8B37-4542-47FB-AA66-92421A5F1401}" type="pres">
      <dgm:prSet presAssocID="{2D7F1232-8F67-45BC-89F4-527065AED71C}" presName="extraNode" presStyleLbl="node1" presStyleIdx="0" presStyleCnt="3"/>
      <dgm:spPr/>
      <dgm:t>
        <a:bodyPr/>
        <a:lstStyle/>
        <a:p>
          <a:endParaRPr lang="zh-CN" altLang="en-US"/>
        </a:p>
      </dgm:t>
    </dgm:pt>
    <dgm:pt modelId="{F5A24741-4E52-42A4-8C2E-1FB710722ECD}" type="pres">
      <dgm:prSet presAssocID="{2D7F1232-8F67-45BC-89F4-527065AED71C}" presName="dstNode" presStyleLbl="node1" presStyleIdx="0" presStyleCnt="3"/>
      <dgm:spPr/>
      <dgm:t>
        <a:bodyPr/>
        <a:lstStyle/>
        <a:p>
          <a:endParaRPr lang="zh-CN" altLang="en-US"/>
        </a:p>
      </dgm:t>
    </dgm:pt>
    <dgm:pt modelId="{119A61AE-A08F-49A3-849E-EE62F07072B8}" type="pres">
      <dgm:prSet presAssocID="{21A24A7C-1453-4884-82A7-BB1B84B793AE}" presName="text_1" presStyleLbl="node1" presStyleIdx="0" presStyleCnt="3">
        <dgm:presLayoutVars>
          <dgm:bulletEnabled val="1"/>
        </dgm:presLayoutVars>
      </dgm:prSet>
      <dgm:spPr/>
      <dgm:t>
        <a:bodyPr/>
        <a:lstStyle/>
        <a:p>
          <a:endParaRPr lang="zh-CN" altLang="en-US"/>
        </a:p>
      </dgm:t>
    </dgm:pt>
    <dgm:pt modelId="{6F99D82D-2FC9-4928-9CF6-61055C097A07}" type="pres">
      <dgm:prSet presAssocID="{21A24A7C-1453-4884-82A7-BB1B84B793AE}" presName="accent_1" presStyleCnt="0"/>
      <dgm:spPr/>
      <dgm:t>
        <a:bodyPr/>
        <a:lstStyle/>
        <a:p>
          <a:endParaRPr lang="zh-CN" altLang="en-US"/>
        </a:p>
      </dgm:t>
    </dgm:pt>
    <dgm:pt modelId="{9E383E6C-2364-4AAB-9620-96C886C6C135}" type="pres">
      <dgm:prSet presAssocID="{21A24A7C-1453-4884-82A7-BB1B84B793AE}" presName="accentRepeatNode" presStyleLbl="solidFgAcc1" presStyleIdx="0" presStyleCnt="3"/>
      <dgm:spPr/>
      <dgm:t>
        <a:bodyPr/>
        <a:lstStyle/>
        <a:p>
          <a:endParaRPr lang="zh-CN" altLang="en-US"/>
        </a:p>
      </dgm:t>
    </dgm:pt>
    <dgm:pt modelId="{C462A683-838E-437E-B401-D9FD582392FE}" type="pres">
      <dgm:prSet presAssocID="{FBF38699-2154-4247-80F4-90C5807F31A8}" presName="text_2" presStyleLbl="node1" presStyleIdx="1" presStyleCnt="3">
        <dgm:presLayoutVars>
          <dgm:bulletEnabled val="1"/>
        </dgm:presLayoutVars>
      </dgm:prSet>
      <dgm:spPr/>
      <dgm:t>
        <a:bodyPr/>
        <a:lstStyle/>
        <a:p>
          <a:endParaRPr lang="zh-CN" altLang="en-US"/>
        </a:p>
      </dgm:t>
    </dgm:pt>
    <dgm:pt modelId="{C7D0A9BD-972F-4E7B-AF48-8571A9089E7E}" type="pres">
      <dgm:prSet presAssocID="{FBF38699-2154-4247-80F4-90C5807F31A8}" presName="accent_2" presStyleCnt="0"/>
      <dgm:spPr/>
      <dgm:t>
        <a:bodyPr/>
        <a:lstStyle/>
        <a:p>
          <a:endParaRPr lang="zh-CN" altLang="en-US"/>
        </a:p>
      </dgm:t>
    </dgm:pt>
    <dgm:pt modelId="{5C816812-5B42-4307-BDDB-23581960DB1A}" type="pres">
      <dgm:prSet presAssocID="{FBF38699-2154-4247-80F4-90C5807F31A8}" presName="accentRepeatNode" presStyleLbl="solidFgAcc1" presStyleIdx="1" presStyleCnt="3"/>
      <dgm:spPr/>
      <dgm:t>
        <a:bodyPr/>
        <a:lstStyle/>
        <a:p>
          <a:endParaRPr lang="zh-CN" altLang="en-US"/>
        </a:p>
      </dgm:t>
    </dgm:pt>
    <dgm:pt modelId="{3760233B-A78F-493E-8C2E-C1D32B5721E1}" type="pres">
      <dgm:prSet presAssocID="{BBD07D80-DDDB-41AA-B22B-BAF4EBD21201}" presName="text_3" presStyleLbl="node1" presStyleIdx="2" presStyleCnt="3">
        <dgm:presLayoutVars>
          <dgm:bulletEnabled val="1"/>
        </dgm:presLayoutVars>
      </dgm:prSet>
      <dgm:spPr/>
      <dgm:t>
        <a:bodyPr/>
        <a:lstStyle/>
        <a:p>
          <a:endParaRPr lang="zh-CN" altLang="en-US"/>
        </a:p>
      </dgm:t>
    </dgm:pt>
    <dgm:pt modelId="{D12FF8BB-A2E4-4183-ACC0-A1FA954D3FC6}" type="pres">
      <dgm:prSet presAssocID="{BBD07D80-DDDB-41AA-B22B-BAF4EBD21201}" presName="accent_3" presStyleCnt="0"/>
      <dgm:spPr/>
      <dgm:t>
        <a:bodyPr/>
        <a:lstStyle/>
        <a:p>
          <a:endParaRPr lang="zh-CN" altLang="en-US"/>
        </a:p>
      </dgm:t>
    </dgm:pt>
    <dgm:pt modelId="{B877E5B9-76ED-497C-B89A-F8724A4583C1}" type="pres">
      <dgm:prSet presAssocID="{BBD07D80-DDDB-41AA-B22B-BAF4EBD21201}" presName="accentRepeatNode" presStyleLbl="solidFgAcc1" presStyleIdx="2" presStyleCnt="3"/>
      <dgm:spPr/>
      <dgm:t>
        <a:bodyPr/>
        <a:lstStyle/>
        <a:p>
          <a:endParaRPr lang="zh-CN" altLang="en-US"/>
        </a:p>
      </dgm:t>
    </dgm:pt>
  </dgm:ptLst>
  <dgm:cxnLst>
    <dgm:cxn modelId="{8584292B-0E18-4DF9-ABF9-DC578ACECB76}" type="presOf" srcId="{2D7F1232-8F67-45BC-89F4-527065AED71C}" destId="{3B6BF848-8CD7-4BF4-A964-D70287BBEC62}" srcOrd="0" destOrd="0" presId="urn:microsoft.com/office/officeart/2008/layout/VerticalCurvedList"/>
    <dgm:cxn modelId="{A54D0061-23DD-4342-B7C5-B65394E71E25}" type="presOf" srcId="{FBF38699-2154-4247-80F4-90C5807F31A8}" destId="{C462A683-838E-437E-B401-D9FD582392FE}" srcOrd="0" destOrd="0" presId="urn:microsoft.com/office/officeart/2008/layout/VerticalCurvedList"/>
    <dgm:cxn modelId="{56B1186E-6915-48D2-A5C4-ED1FD826F9E4}" type="presOf" srcId="{F511E0FD-4DC1-4ADF-B877-A8FDE3794AE9}" destId="{6DCD92E8-E942-4AD3-A31F-9B8BF429552D}" srcOrd="0" destOrd="0" presId="urn:microsoft.com/office/officeart/2008/layout/VerticalCurvedList"/>
    <dgm:cxn modelId="{6490264F-8624-4C61-B464-ED94749DFF91}" type="presOf" srcId="{BBD07D80-DDDB-41AA-B22B-BAF4EBD21201}" destId="{3760233B-A78F-493E-8C2E-C1D32B5721E1}" srcOrd="0" destOrd="0" presId="urn:microsoft.com/office/officeart/2008/layout/VerticalCurvedList"/>
    <dgm:cxn modelId="{08461863-5C1C-4255-B663-07D0FF32CFEF}" srcId="{2D7F1232-8F67-45BC-89F4-527065AED71C}" destId="{FBF38699-2154-4247-80F4-90C5807F31A8}" srcOrd="1" destOrd="0" parTransId="{98546E05-984A-4BA9-B97F-ED4515CA983F}" sibTransId="{7898A22E-60A2-4635-B245-DF4168F493A2}"/>
    <dgm:cxn modelId="{2DDF46D7-1821-4EB3-9355-491C73B0195A}" srcId="{2D7F1232-8F67-45BC-89F4-527065AED71C}" destId="{21A24A7C-1453-4884-82A7-BB1B84B793AE}" srcOrd="0" destOrd="0" parTransId="{3D95D945-3F4C-4E16-AC80-0D6F246C33FF}" sibTransId="{F511E0FD-4DC1-4ADF-B877-A8FDE3794AE9}"/>
    <dgm:cxn modelId="{2BFB1AAD-97A6-4EF0-84F5-F98AE892562B}" type="presOf" srcId="{21A24A7C-1453-4884-82A7-BB1B84B793AE}" destId="{119A61AE-A08F-49A3-849E-EE62F07072B8}" srcOrd="0" destOrd="0" presId="urn:microsoft.com/office/officeart/2008/layout/VerticalCurvedList"/>
    <dgm:cxn modelId="{FCFFEF9F-029A-4AA9-BD88-B65D27CF2A7F}" srcId="{2D7F1232-8F67-45BC-89F4-527065AED71C}" destId="{BBD07D80-DDDB-41AA-B22B-BAF4EBD21201}" srcOrd="2" destOrd="0" parTransId="{F59F478D-C810-4B8D-AC83-F63898F79BB1}" sibTransId="{74033EEE-4259-4F07-BEFC-E71D824639B6}"/>
    <dgm:cxn modelId="{11D50D96-3645-44B0-88CC-8F387EA0EA0B}" type="presParOf" srcId="{3B6BF848-8CD7-4BF4-A964-D70287BBEC62}" destId="{A1376533-C64A-45E9-B780-F97F3E7695F2}" srcOrd="0" destOrd="0" presId="urn:microsoft.com/office/officeart/2008/layout/VerticalCurvedList"/>
    <dgm:cxn modelId="{D813B25D-38F2-4582-8C45-05EB78CC9561}" type="presParOf" srcId="{A1376533-C64A-45E9-B780-F97F3E7695F2}" destId="{5998F81D-0DC0-4A93-86BA-47DA1119F129}" srcOrd="0" destOrd="0" presId="urn:microsoft.com/office/officeart/2008/layout/VerticalCurvedList"/>
    <dgm:cxn modelId="{7725A825-0D66-4E52-94BB-886686EF1DD1}" type="presParOf" srcId="{5998F81D-0DC0-4A93-86BA-47DA1119F129}" destId="{835EC29B-BDE2-410A-84FF-9BD185E4B34E}" srcOrd="0" destOrd="0" presId="urn:microsoft.com/office/officeart/2008/layout/VerticalCurvedList"/>
    <dgm:cxn modelId="{96F016D9-217B-44F4-867E-7CF297512B18}" type="presParOf" srcId="{5998F81D-0DC0-4A93-86BA-47DA1119F129}" destId="{6DCD92E8-E942-4AD3-A31F-9B8BF429552D}" srcOrd="1" destOrd="0" presId="urn:microsoft.com/office/officeart/2008/layout/VerticalCurvedList"/>
    <dgm:cxn modelId="{91E5995A-92C3-4F23-9B3A-CF1913E92B57}" type="presParOf" srcId="{5998F81D-0DC0-4A93-86BA-47DA1119F129}" destId="{02EC8B37-4542-47FB-AA66-92421A5F1401}" srcOrd="2" destOrd="0" presId="urn:microsoft.com/office/officeart/2008/layout/VerticalCurvedList"/>
    <dgm:cxn modelId="{7FB73734-B088-49BF-B3B0-F63926F2926E}" type="presParOf" srcId="{5998F81D-0DC0-4A93-86BA-47DA1119F129}" destId="{F5A24741-4E52-42A4-8C2E-1FB710722ECD}" srcOrd="3" destOrd="0" presId="urn:microsoft.com/office/officeart/2008/layout/VerticalCurvedList"/>
    <dgm:cxn modelId="{9B060599-2995-486F-B138-36AC90061F76}" type="presParOf" srcId="{A1376533-C64A-45E9-B780-F97F3E7695F2}" destId="{119A61AE-A08F-49A3-849E-EE62F07072B8}" srcOrd="1" destOrd="0" presId="urn:microsoft.com/office/officeart/2008/layout/VerticalCurvedList"/>
    <dgm:cxn modelId="{6315A5D7-6CAE-452E-9C14-D6F3ACE7EA20}" type="presParOf" srcId="{A1376533-C64A-45E9-B780-F97F3E7695F2}" destId="{6F99D82D-2FC9-4928-9CF6-61055C097A07}" srcOrd="2" destOrd="0" presId="urn:microsoft.com/office/officeart/2008/layout/VerticalCurvedList"/>
    <dgm:cxn modelId="{0AA8B04B-AD8D-4677-9AE9-820C142AD90E}" type="presParOf" srcId="{6F99D82D-2FC9-4928-9CF6-61055C097A07}" destId="{9E383E6C-2364-4AAB-9620-96C886C6C135}" srcOrd="0" destOrd="0" presId="urn:microsoft.com/office/officeart/2008/layout/VerticalCurvedList"/>
    <dgm:cxn modelId="{CA0CB83E-6DC3-47AB-95B8-CD1F9C1D3E4C}" type="presParOf" srcId="{A1376533-C64A-45E9-B780-F97F3E7695F2}" destId="{C462A683-838E-437E-B401-D9FD582392FE}" srcOrd="3" destOrd="0" presId="urn:microsoft.com/office/officeart/2008/layout/VerticalCurvedList"/>
    <dgm:cxn modelId="{C14CEAE5-15C6-47F4-AD8C-76463FCB91F3}" type="presParOf" srcId="{A1376533-C64A-45E9-B780-F97F3E7695F2}" destId="{C7D0A9BD-972F-4E7B-AF48-8571A9089E7E}" srcOrd="4" destOrd="0" presId="urn:microsoft.com/office/officeart/2008/layout/VerticalCurvedList"/>
    <dgm:cxn modelId="{29968F77-329D-4337-B662-155C4A139CFC}" type="presParOf" srcId="{C7D0A9BD-972F-4E7B-AF48-8571A9089E7E}" destId="{5C816812-5B42-4307-BDDB-23581960DB1A}" srcOrd="0" destOrd="0" presId="urn:microsoft.com/office/officeart/2008/layout/VerticalCurvedList"/>
    <dgm:cxn modelId="{ECD3F21D-37CA-4BFC-8FCF-070B981AFCCB}" type="presParOf" srcId="{A1376533-C64A-45E9-B780-F97F3E7695F2}" destId="{3760233B-A78F-493E-8C2E-C1D32B5721E1}" srcOrd="5" destOrd="0" presId="urn:microsoft.com/office/officeart/2008/layout/VerticalCurvedList"/>
    <dgm:cxn modelId="{B79BB47A-EEBD-48ED-B428-54662C7F3588}" type="presParOf" srcId="{A1376533-C64A-45E9-B780-F97F3E7695F2}" destId="{D12FF8BB-A2E4-4183-ACC0-A1FA954D3FC6}" srcOrd="6" destOrd="0" presId="urn:microsoft.com/office/officeart/2008/layout/VerticalCurvedList"/>
    <dgm:cxn modelId="{E15BCA26-1605-4BBC-ACD8-4A9A4EAFA12D}" type="presParOf" srcId="{D12FF8BB-A2E4-4183-ACC0-A1FA954D3FC6}" destId="{B877E5B9-76ED-497C-B89A-F8724A4583C1}"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A39F93-EB93-4FAA-A086-7B10FFEAF7EB}" type="doc">
      <dgm:prSet loTypeId="urn:microsoft.com/office/officeart/2005/8/layout/radial4" loCatId="relationship" qsTypeId="urn:microsoft.com/office/officeart/2005/8/quickstyle/simple1" qsCatId="simple" csTypeId="urn:microsoft.com/office/officeart/2005/8/colors/colorful5" csCatId="colorful" phldr="1"/>
      <dgm:spPr/>
      <dgm:t>
        <a:bodyPr/>
        <a:lstStyle/>
        <a:p>
          <a:endParaRPr lang="zh-CN" altLang="en-US"/>
        </a:p>
      </dgm:t>
    </dgm:pt>
    <dgm:pt modelId="{E587B693-37DA-4BFB-B2E1-89D1D654E375}">
      <dgm:prSet phldrT="[文本]"/>
      <dgm:spPr/>
      <dgm:t>
        <a:bodyPr/>
        <a:lstStyle/>
        <a:p>
          <a:pPr>
            <a:lnSpc>
              <a:spcPct val="100000"/>
            </a:lnSpc>
            <a:spcBef>
              <a:spcPts val="0"/>
            </a:spcBef>
            <a:spcAft>
              <a:spcPts val="0"/>
            </a:spcAft>
          </a:pPr>
          <a:r>
            <a:rPr lang="zh-CN" altLang="en-US" dirty="0" smtClean="0"/>
            <a:t>计划的作用</a:t>
          </a:r>
          <a:endParaRPr lang="zh-CN" altLang="en-US" dirty="0"/>
        </a:p>
      </dgm:t>
    </dgm:pt>
    <dgm:pt modelId="{B71F5164-31B1-4791-86C6-68A37C750B1B}" type="parTrans" cxnId="{AF1FA3B3-DA8E-410F-8B03-5E11445AA9E1}">
      <dgm:prSet/>
      <dgm:spPr/>
      <dgm:t>
        <a:bodyPr/>
        <a:lstStyle/>
        <a:p>
          <a:endParaRPr lang="zh-CN" altLang="en-US"/>
        </a:p>
      </dgm:t>
    </dgm:pt>
    <dgm:pt modelId="{57BFF0FF-65C8-48A9-BB8A-68C2E72148EE}" type="sibTrans" cxnId="{AF1FA3B3-DA8E-410F-8B03-5E11445AA9E1}">
      <dgm:prSet/>
      <dgm:spPr/>
      <dgm:t>
        <a:bodyPr/>
        <a:lstStyle/>
        <a:p>
          <a:endParaRPr lang="zh-CN" altLang="en-US"/>
        </a:p>
      </dgm:t>
    </dgm:pt>
    <dgm:pt modelId="{E83F1243-47BB-4A3B-BB5B-FCA307695663}">
      <dgm:prSet phldrT="[文本]"/>
      <dgm:spPr/>
      <dgm:t>
        <a:bodyPr/>
        <a:lstStyle/>
        <a:p>
          <a:pPr>
            <a:lnSpc>
              <a:spcPct val="100000"/>
            </a:lnSpc>
            <a:spcBef>
              <a:spcPts val="0"/>
            </a:spcBef>
            <a:spcAft>
              <a:spcPts val="0"/>
            </a:spcAft>
          </a:pPr>
          <a:r>
            <a:rPr lang="zh-CN" altLang="en-US" dirty="0" smtClean="0"/>
            <a:t>管理者进行指挥的抓手</a:t>
          </a:r>
          <a:endParaRPr lang="zh-CN" altLang="en-US" dirty="0"/>
        </a:p>
      </dgm:t>
    </dgm:pt>
    <dgm:pt modelId="{00DA6B80-DAF1-4516-ABEA-EAA8BF8F60C6}" type="parTrans" cxnId="{11849A1D-812A-4B6F-A7EC-FF049B101959}">
      <dgm:prSet/>
      <dgm:spPr/>
      <dgm:t>
        <a:bodyPr/>
        <a:lstStyle/>
        <a:p>
          <a:endParaRPr lang="zh-CN" altLang="en-US"/>
        </a:p>
      </dgm:t>
    </dgm:pt>
    <dgm:pt modelId="{82B3A150-D0AF-40C6-870B-DF018DE4395E}" type="sibTrans" cxnId="{11849A1D-812A-4B6F-A7EC-FF049B101959}">
      <dgm:prSet/>
      <dgm:spPr/>
      <dgm:t>
        <a:bodyPr/>
        <a:lstStyle/>
        <a:p>
          <a:endParaRPr lang="zh-CN" altLang="en-US"/>
        </a:p>
      </dgm:t>
    </dgm:pt>
    <dgm:pt modelId="{45C12C20-CC22-42C8-A072-CECFEABFC409}">
      <dgm:prSet/>
      <dgm:spPr/>
      <dgm:t>
        <a:bodyPr/>
        <a:lstStyle/>
        <a:p>
          <a:pPr>
            <a:lnSpc>
              <a:spcPct val="100000"/>
            </a:lnSpc>
            <a:spcBef>
              <a:spcPts val="0"/>
            </a:spcBef>
            <a:spcAft>
              <a:spcPts val="0"/>
            </a:spcAft>
          </a:pPr>
          <a:r>
            <a:rPr lang="zh-CN" altLang="en-US" dirty="0" smtClean="0"/>
            <a:t>降低未来不确定性的手段</a:t>
          </a:r>
        </a:p>
      </dgm:t>
    </dgm:pt>
    <dgm:pt modelId="{E9843474-8412-46EC-A221-87801FBB58C6}" type="parTrans" cxnId="{19C95711-B273-49C6-91B1-DCFEA73417D1}">
      <dgm:prSet/>
      <dgm:spPr/>
      <dgm:t>
        <a:bodyPr/>
        <a:lstStyle/>
        <a:p>
          <a:endParaRPr lang="zh-CN" altLang="en-US"/>
        </a:p>
      </dgm:t>
    </dgm:pt>
    <dgm:pt modelId="{20C2462D-B7A2-4519-9F92-71BD1C65EFCE}" type="sibTrans" cxnId="{19C95711-B273-49C6-91B1-DCFEA73417D1}">
      <dgm:prSet/>
      <dgm:spPr/>
      <dgm:t>
        <a:bodyPr/>
        <a:lstStyle/>
        <a:p>
          <a:endParaRPr lang="zh-CN" altLang="en-US"/>
        </a:p>
      </dgm:t>
    </dgm:pt>
    <dgm:pt modelId="{57478DC6-0129-485D-8CF1-AA649F1298D6}">
      <dgm:prSet/>
      <dgm:spPr/>
      <dgm:t>
        <a:bodyPr/>
        <a:lstStyle/>
        <a:p>
          <a:pPr>
            <a:lnSpc>
              <a:spcPct val="100000"/>
            </a:lnSpc>
            <a:spcBef>
              <a:spcPts val="0"/>
            </a:spcBef>
            <a:spcAft>
              <a:spcPts val="0"/>
            </a:spcAft>
          </a:pPr>
          <a:r>
            <a:rPr lang="zh-CN" altLang="en-US" dirty="0" smtClean="0"/>
            <a:t>提高效率与效益的工具</a:t>
          </a:r>
        </a:p>
      </dgm:t>
    </dgm:pt>
    <dgm:pt modelId="{E9BE74A0-A6D1-4A1B-98A0-51B89582264B}" type="parTrans" cxnId="{96094AD1-F019-49E2-ABFE-93870BDA76B1}">
      <dgm:prSet/>
      <dgm:spPr/>
      <dgm:t>
        <a:bodyPr/>
        <a:lstStyle/>
        <a:p>
          <a:endParaRPr lang="zh-CN" altLang="en-US"/>
        </a:p>
      </dgm:t>
    </dgm:pt>
    <dgm:pt modelId="{E8FFD2FA-0383-4132-A428-CC0E5D4A54C1}" type="sibTrans" cxnId="{96094AD1-F019-49E2-ABFE-93870BDA76B1}">
      <dgm:prSet/>
      <dgm:spPr/>
      <dgm:t>
        <a:bodyPr/>
        <a:lstStyle/>
        <a:p>
          <a:endParaRPr lang="zh-CN" altLang="en-US"/>
        </a:p>
      </dgm:t>
    </dgm:pt>
    <dgm:pt modelId="{D2BCD1E0-DF7D-4288-BBA4-3D29D035A25F}">
      <dgm:prSet/>
      <dgm:spPr/>
      <dgm:t>
        <a:bodyPr/>
        <a:lstStyle/>
        <a:p>
          <a:pPr>
            <a:lnSpc>
              <a:spcPct val="100000"/>
            </a:lnSpc>
            <a:spcBef>
              <a:spcPts val="0"/>
            </a:spcBef>
            <a:spcAft>
              <a:spcPts val="0"/>
            </a:spcAft>
          </a:pPr>
          <a:r>
            <a:rPr lang="zh-CN" altLang="en-US" dirty="0" smtClean="0"/>
            <a:t>激励人员士气的依据</a:t>
          </a:r>
        </a:p>
      </dgm:t>
    </dgm:pt>
    <dgm:pt modelId="{3D71F1C5-30FC-4184-8C0F-86237FAE2D44}" type="parTrans" cxnId="{7D96F540-08D1-4E50-AA43-9BF40BFC0E77}">
      <dgm:prSet/>
      <dgm:spPr/>
      <dgm:t>
        <a:bodyPr/>
        <a:lstStyle/>
        <a:p>
          <a:endParaRPr lang="zh-CN" altLang="en-US"/>
        </a:p>
      </dgm:t>
    </dgm:pt>
    <dgm:pt modelId="{9022BFBF-C747-4F4D-A0EF-D9D48F9DA482}" type="sibTrans" cxnId="{7D96F540-08D1-4E50-AA43-9BF40BFC0E77}">
      <dgm:prSet/>
      <dgm:spPr/>
      <dgm:t>
        <a:bodyPr/>
        <a:lstStyle/>
        <a:p>
          <a:endParaRPr lang="zh-CN" altLang="en-US"/>
        </a:p>
      </dgm:t>
    </dgm:pt>
    <dgm:pt modelId="{340436CF-14F7-4E9B-83F2-707CFA34E121}">
      <dgm:prSet phldrT="[文本]"/>
      <dgm:spPr/>
      <dgm:t>
        <a:bodyPr/>
        <a:lstStyle/>
        <a:p>
          <a:pPr>
            <a:lnSpc>
              <a:spcPct val="100000"/>
            </a:lnSpc>
            <a:spcBef>
              <a:spcPts val="0"/>
            </a:spcBef>
            <a:spcAft>
              <a:spcPts val="0"/>
            </a:spcAft>
          </a:pPr>
          <a:r>
            <a:rPr lang="zh-CN" altLang="en-US" dirty="0" smtClean="0"/>
            <a:t>管理者实施控制的标准</a:t>
          </a:r>
          <a:endParaRPr lang="zh-CN" altLang="en-US" dirty="0"/>
        </a:p>
      </dgm:t>
    </dgm:pt>
    <dgm:pt modelId="{06EDFB44-8885-4429-BB7B-1C370BCB4FC9}" type="parTrans" cxnId="{49572FEC-02FC-4D52-BE8C-A1609B357700}">
      <dgm:prSet/>
      <dgm:spPr/>
      <dgm:t>
        <a:bodyPr/>
        <a:lstStyle/>
        <a:p>
          <a:endParaRPr lang="zh-CN" altLang="en-US"/>
        </a:p>
      </dgm:t>
    </dgm:pt>
    <dgm:pt modelId="{53377102-5639-43A4-A229-B5849FD467F5}" type="sibTrans" cxnId="{49572FEC-02FC-4D52-BE8C-A1609B357700}">
      <dgm:prSet/>
      <dgm:spPr/>
      <dgm:t>
        <a:bodyPr/>
        <a:lstStyle/>
        <a:p>
          <a:endParaRPr lang="zh-CN" altLang="en-US"/>
        </a:p>
      </dgm:t>
    </dgm:pt>
    <dgm:pt modelId="{634BFC75-8916-4EA8-A4B7-2CCCD4C715C8}" type="pres">
      <dgm:prSet presAssocID="{19A39F93-EB93-4FAA-A086-7B10FFEAF7EB}" presName="cycle" presStyleCnt="0">
        <dgm:presLayoutVars>
          <dgm:chMax val="1"/>
          <dgm:dir/>
          <dgm:animLvl val="ctr"/>
          <dgm:resizeHandles val="exact"/>
        </dgm:presLayoutVars>
      </dgm:prSet>
      <dgm:spPr/>
      <dgm:t>
        <a:bodyPr/>
        <a:lstStyle/>
        <a:p>
          <a:endParaRPr lang="zh-CN" altLang="en-US"/>
        </a:p>
      </dgm:t>
    </dgm:pt>
    <dgm:pt modelId="{D8D040E7-EEB2-4E61-BBBC-E7F57FE2855A}" type="pres">
      <dgm:prSet presAssocID="{E587B693-37DA-4BFB-B2E1-89D1D654E375}" presName="centerShape" presStyleLbl="node0" presStyleIdx="0" presStyleCnt="1"/>
      <dgm:spPr/>
      <dgm:t>
        <a:bodyPr/>
        <a:lstStyle/>
        <a:p>
          <a:endParaRPr lang="zh-CN" altLang="en-US"/>
        </a:p>
      </dgm:t>
    </dgm:pt>
    <dgm:pt modelId="{8775E336-C9B4-47A0-864A-AAA54B092AF1}" type="pres">
      <dgm:prSet presAssocID="{00DA6B80-DAF1-4516-ABEA-EAA8BF8F60C6}" presName="parTrans" presStyleLbl="bgSibTrans2D1" presStyleIdx="0" presStyleCnt="5"/>
      <dgm:spPr/>
      <dgm:t>
        <a:bodyPr/>
        <a:lstStyle/>
        <a:p>
          <a:endParaRPr lang="zh-CN" altLang="en-US"/>
        </a:p>
      </dgm:t>
    </dgm:pt>
    <dgm:pt modelId="{943AABBF-1431-454C-9F55-6E2FF432B52C}" type="pres">
      <dgm:prSet presAssocID="{E83F1243-47BB-4A3B-BB5B-FCA307695663}" presName="node" presStyleLbl="node1" presStyleIdx="0" presStyleCnt="5">
        <dgm:presLayoutVars>
          <dgm:bulletEnabled val="1"/>
        </dgm:presLayoutVars>
      </dgm:prSet>
      <dgm:spPr/>
      <dgm:t>
        <a:bodyPr/>
        <a:lstStyle/>
        <a:p>
          <a:endParaRPr lang="zh-CN" altLang="en-US"/>
        </a:p>
      </dgm:t>
    </dgm:pt>
    <dgm:pt modelId="{DB1B931D-2FD8-4514-B277-E4BCFC023F96}" type="pres">
      <dgm:prSet presAssocID="{06EDFB44-8885-4429-BB7B-1C370BCB4FC9}" presName="parTrans" presStyleLbl="bgSibTrans2D1" presStyleIdx="1" presStyleCnt="5"/>
      <dgm:spPr/>
      <dgm:t>
        <a:bodyPr/>
        <a:lstStyle/>
        <a:p>
          <a:endParaRPr lang="zh-CN" altLang="en-US"/>
        </a:p>
      </dgm:t>
    </dgm:pt>
    <dgm:pt modelId="{B80E8C4B-E917-4B2F-B9F9-621FD400C397}" type="pres">
      <dgm:prSet presAssocID="{340436CF-14F7-4E9B-83F2-707CFA34E121}" presName="node" presStyleLbl="node1" presStyleIdx="1" presStyleCnt="5">
        <dgm:presLayoutVars>
          <dgm:bulletEnabled val="1"/>
        </dgm:presLayoutVars>
      </dgm:prSet>
      <dgm:spPr/>
      <dgm:t>
        <a:bodyPr/>
        <a:lstStyle/>
        <a:p>
          <a:endParaRPr lang="zh-CN" altLang="en-US"/>
        </a:p>
      </dgm:t>
    </dgm:pt>
    <dgm:pt modelId="{DDB2EB4A-B302-4750-8B4D-A51DB4B1684F}" type="pres">
      <dgm:prSet presAssocID="{E9843474-8412-46EC-A221-87801FBB58C6}" presName="parTrans" presStyleLbl="bgSibTrans2D1" presStyleIdx="2" presStyleCnt="5"/>
      <dgm:spPr/>
      <dgm:t>
        <a:bodyPr/>
        <a:lstStyle/>
        <a:p>
          <a:endParaRPr lang="zh-CN" altLang="en-US"/>
        </a:p>
      </dgm:t>
    </dgm:pt>
    <dgm:pt modelId="{FC3CA831-32D5-495E-A6A4-7B0977312535}" type="pres">
      <dgm:prSet presAssocID="{45C12C20-CC22-42C8-A072-CECFEABFC409}" presName="node" presStyleLbl="node1" presStyleIdx="2" presStyleCnt="5">
        <dgm:presLayoutVars>
          <dgm:bulletEnabled val="1"/>
        </dgm:presLayoutVars>
      </dgm:prSet>
      <dgm:spPr/>
      <dgm:t>
        <a:bodyPr/>
        <a:lstStyle/>
        <a:p>
          <a:endParaRPr lang="zh-CN" altLang="en-US"/>
        </a:p>
      </dgm:t>
    </dgm:pt>
    <dgm:pt modelId="{D98E7D16-69C8-485C-B6BF-35065AF5F3C2}" type="pres">
      <dgm:prSet presAssocID="{E9BE74A0-A6D1-4A1B-98A0-51B89582264B}" presName="parTrans" presStyleLbl="bgSibTrans2D1" presStyleIdx="3" presStyleCnt="5"/>
      <dgm:spPr/>
      <dgm:t>
        <a:bodyPr/>
        <a:lstStyle/>
        <a:p>
          <a:endParaRPr lang="zh-CN" altLang="en-US"/>
        </a:p>
      </dgm:t>
    </dgm:pt>
    <dgm:pt modelId="{2F5D92D2-D055-416E-9456-C4E04D42FD4E}" type="pres">
      <dgm:prSet presAssocID="{57478DC6-0129-485D-8CF1-AA649F1298D6}" presName="node" presStyleLbl="node1" presStyleIdx="3" presStyleCnt="5">
        <dgm:presLayoutVars>
          <dgm:bulletEnabled val="1"/>
        </dgm:presLayoutVars>
      </dgm:prSet>
      <dgm:spPr/>
      <dgm:t>
        <a:bodyPr/>
        <a:lstStyle/>
        <a:p>
          <a:endParaRPr lang="zh-CN" altLang="en-US"/>
        </a:p>
      </dgm:t>
    </dgm:pt>
    <dgm:pt modelId="{F9B852CA-F12C-4D22-B5A8-94FD75AEDBB7}" type="pres">
      <dgm:prSet presAssocID="{3D71F1C5-30FC-4184-8C0F-86237FAE2D44}" presName="parTrans" presStyleLbl="bgSibTrans2D1" presStyleIdx="4" presStyleCnt="5"/>
      <dgm:spPr/>
      <dgm:t>
        <a:bodyPr/>
        <a:lstStyle/>
        <a:p>
          <a:endParaRPr lang="zh-CN" altLang="en-US"/>
        </a:p>
      </dgm:t>
    </dgm:pt>
    <dgm:pt modelId="{F60D8AFB-01E8-460D-9FD9-C0AB861F1E3E}" type="pres">
      <dgm:prSet presAssocID="{D2BCD1E0-DF7D-4288-BBA4-3D29D035A25F}" presName="node" presStyleLbl="node1" presStyleIdx="4" presStyleCnt="5">
        <dgm:presLayoutVars>
          <dgm:bulletEnabled val="1"/>
        </dgm:presLayoutVars>
      </dgm:prSet>
      <dgm:spPr/>
      <dgm:t>
        <a:bodyPr/>
        <a:lstStyle/>
        <a:p>
          <a:endParaRPr lang="zh-CN" altLang="en-US"/>
        </a:p>
      </dgm:t>
    </dgm:pt>
  </dgm:ptLst>
  <dgm:cxnLst>
    <dgm:cxn modelId="{AF1FA3B3-DA8E-410F-8B03-5E11445AA9E1}" srcId="{19A39F93-EB93-4FAA-A086-7B10FFEAF7EB}" destId="{E587B693-37DA-4BFB-B2E1-89D1D654E375}" srcOrd="0" destOrd="0" parTransId="{B71F5164-31B1-4791-86C6-68A37C750B1B}" sibTransId="{57BFF0FF-65C8-48A9-BB8A-68C2E72148EE}"/>
    <dgm:cxn modelId="{F64D3040-D08A-493E-8A27-5F34CD4DBC32}" type="presOf" srcId="{00DA6B80-DAF1-4516-ABEA-EAA8BF8F60C6}" destId="{8775E336-C9B4-47A0-864A-AAA54B092AF1}" srcOrd="0" destOrd="0" presId="urn:microsoft.com/office/officeart/2005/8/layout/radial4"/>
    <dgm:cxn modelId="{3005D6A6-FA94-406D-BD63-E44B6CA495D1}" type="presOf" srcId="{E587B693-37DA-4BFB-B2E1-89D1D654E375}" destId="{D8D040E7-EEB2-4E61-BBBC-E7F57FE2855A}" srcOrd="0" destOrd="0" presId="urn:microsoft.com/office/officeart/2005/8/layout/radial4"/>
    <dgm:cxn modelId="{CA612EE3-3B46-430D-A0EB-857EA140EFC5}" type="presOf" srcId="{D2BCD1E0-DF7D-4288-BBA4-3D29D035A25F}" destId="{F60D8AFB-01E8-460D-9FD9-C0AB861F1E3E}" srcOrd="0" destOrd="0" presId="urn:microsoft.com/office/officeart/2005/8/layout/radial4"/>
    <dgm:cxn modelId="{459DEB01-D070-4912-B717-2DB8396E7ACE}" type="presOf" srcId="{06EDFB44-8885-4429-BB7B-1C370BCB4FC9}" destId="{DB1B931D-2FD8-4514-B277-E4BCFC023F96}" srcOrd="0" destOrd="0" presId="urn:microsoft.com/office/officeart/2005/8/layout/radial4"/>
    <dgm:cxn modelId="{7DCED5D1-0283-47EB-AEC6-3108C431D8CC}" type="presOf" srcId="{45C12C20-CC22-42C8-A072-CECFEABFC409}" destId="{FC3CA831-32D5-495E-A6A4-7B0977312535}" srcOrd="0" destOrd="0" presId="urn:microsoft.com/office/officeart/2005/8/layout/radial4"/>
    <dgm:cxn modelId="{3E41B752-1FB1-48D9-80C5-70C732F12068}" type="presOf" srcId="{340436CF-14F7-4E9B-83F2-707CFA34E121}" destId="{B80E8C4B-E917-4B2F-B9F9-621FD400C397}" srcOrd="0" destOrd="0" presId="urn:microsoft.com/office/officeart/2005/8/layout/radial4"/>
    <dgm:cxn modelId="{A5F8401B-44D3-4A8A-AF5F-A3944B75FBD8}" type="presOf" srcId="{19A39F93-EB93-4FAA-A086-7B10FFEAF7EB}" destId="{634BFC75-8916-4EA8-A4B7-2CCCD4C715C8}" srcOrd="0" destOrd="0" presId="urn:microsoft.com/office/officeart/2005/8/layout/radial4"/>
    <dgm:cxn modelId="{19C95711-B273-49C6-91B1-DCFEA73417D1}" srcId="{E587B693-37DA-4BFB-B2E1-89D1D654E375}" destId="{45C12C20-CC22-42C8-A072-CECFEABFC409}" srcOrd="2" destOrd="0" parTransId="{E9843474-8412-46EC-A221-87801FBB58C6}" sibTransId="{20C2462D-B7A2-4519-9F92-71BD1C65EFCE}"/>
    <dgm:cxn modelId="{8FF6D457-E05A-4148-B898-EEAA7DFE69D1}" type="presOf" srcId="{3D71F1C5-30FC-4184-8C0F-86237FAE2D44}" destId="{F9B852CA-F12C-4D22-B5A8-94FD75AEDBB7}" srcOrd="0" destOrd="0" presId="urn:microsoft.com/office/officeart/2005/8/layout/radial4"/>
    <dgm:cxn modelId="{96094AD1-F019-49E2-ABFE-93870BDA76B1}" srcId="{E587B693-37DA-4BFB-B2E1-89D1D654E375}" destId="{57478DC6-0129-485D-8CF1-AA649F1298D6}" srcOrd="3" destOrd="0" parTransId="{E9BE74A0-A6D1-4A1B-98A0-51B89582264B}" sibTransId="{E8FFD2FA-0383-4132-A428-CC0E5D4A54C1}"/>
    <dgm:cxn modelId="{0FBF1790-AAFF-4C29-B3A4-FC83C8662730}" type="presOf" srcId="{E9843474-8412-46EC-A221-87801FBB58C6}" destId="{DDB2EB4A-B302-4750-8B4D-A51DB4B1684F}" srcOrd="0" destOrd="0" presId="urn:microsoft.com/office/officeart/2005/8/layout/radial4"/>
    <dgm:cxn modelId="{C7F7DE94-105E-4760-A917-CF2AE565C7B5}" type="presOf" srcId="{E83F1243-47BB-4A3B-BB5B-FCA307695663}" destId="{943AABBF-1431-454C-9F55-6E2FF432B52C}" srcOrd="0" destOrd="0" presId="urn:microsoft.com/office/officeart/2005/8/layout/radial4"/>
    <dgm:cxn modelId="{11849A1D-812A-4B6F-A7EC-FF049B101959}" srcId="{E587B693-37DA-4BFB-B2E1-89D1D654E375}" destId="{E83F1243-47BB-4A3B-BB5B-FCA307695663}" srcOrd="0" destOrd="0" parTransId="{00DA6B80-DAF1-4516-ABEA-EAA8BF8F60C6}" sibTransId="{82B3A150-D0AF-40C6-870B-DF018DE4395E}"/>
    <dgm:cxn modelId="{78130A33-52F5-4606-A39A-5C3AC433ED34}" type="presOf" srcId="{E9BE74A0-A6D1-4A1B-98A0-51B89582264B}" destId="{D98E7D16-69C8-485C-B6BF-35065AF5F3C2}" srcOrd="0" destOrd="0" presId="urn:microsoft.com/office/officeart/2005/8/layout/radial4"/>
    <dgm:cxn modelId="{49572FEC-02FC-4D52-BE8C-A1609B357700}" srcId="{E587B693-37DA-4BFB-B2E1-89D1D654E375}" destId="{340436CF-14F7-4E9B-83F2-707CFA34E121}" srcOrd="1" destOrd="0" parTransId="{06EDFB44-8885-4429-BB7B-1C370BCB4FC9}" sibTransId="{53377102-5639-43A4-A229-B5849FD467F5}"/>
    <dgm:cxn modelId="{7D96F540-08D1-4E50-AA43-9BF40BFC0E77}" srcId="{E587B693-37DA-4BFB-B2E1-89D1D654E375}" destId="{D2BCD1E0-DF7D-4288-BBA4-3D29D035A25F}" srcOrd="4" destOrd="0" parTransId="{3D71F1C5-30FC-4184-8C0F-86237FAE2D44}" sibTransId="{9022BFBF-C747-4F4D-A0EF-D9D48F9DA482}"/>
    <dgm:cxn modelId="{48486ADE-F970-4346-9C5F-AA32C0F6BB8E}" type="presOf" srcId="{57478DC6-0129-485D-8CF1-AA649F1298D6}" destId="{2F5D92D2-D055-416E-9456-C4E04D42FD4E}" srcOrd="0" destOrd="0" presId="urn:microsoft.com/office/officeart/2005/8/layout/radial4"/>
    <dgm:cxn modelId="{B4F9E11D-A54A-423C-AED4-19D2A3999827}" type="presParOf" srcId="{634BFC75-8916-4EA8-A4B7-2CCCD4C715C8}" destId="{D8D040E7-EEB2-4E61-BBBC-E7F57FE2855A}" srcOrd="0" destOrd="0" presId="urn:microsoft.com/office/officeart/2005/8/layout/radial4"/>
    <dgm:cxn modelId="{07CF0662-B5EB-4FF1-B3D2-1DDE629E6AEE}" type="presParOf" srcId="{634BFC75-8916-4EA8-A4B7-2CCCD4C715C8}" destId="{8775E336-C9B4-47A0-864A-AAA54B092AF1}" srcOrd="1" destOrd="0" presId="urn:microsoft.com/office/officeart/2005/8/layout/radial4"/>
    <dgm:cxn modelId="{EB980712-D368-485A-88A1-6FA1559D5F8A}" type="presParOf" srcId="{634BFC75-8916-4EA8-A4B7-2CCCD4C715C8}" destId="{943AABBF-1431-454C-9F55-6E2FF432B52C}" srcOrd="2" destOrd="0" presId="urn:microsoft.com/office/officeart/2005/8/layout/radial4"/>
    <dgm:cxn modelId="{918A1242-FDFF-4309-A586-34D845723A1C}" type="presParOf" srcId="{634BFC75-8916-4EA8-A4B7-2CCCD4C715C8}" destId="{DB1B931D-2FD8-4514-B277-E4BCFC023F96}" srcOrd="3" destOrd="0" presId="urn:microsoft.com/office/officeart/2005/8/layout/radial4"/>
    <dgm:cxn modelId="{05CDC9F1-7C76-4EAB-BA59-B4EBBB4FA9CC}" type="presParOf" srcId="{634BFC75-8916-4EA8-A4B7-2CCCD4C715C8}" destId="{B80E8C4B-E917-4B2F-B9F9-621FD400C397}" srcOrd="4" destOrd="0" presId="urn:microsoft.com/office/officeart/2005/8/layout/radial4"/>
    <dgm:cxn modelId="{F1314D57-58D3-450D-A557-3DD5ABE28C72}" type="presParOf" srcId="{634BFC75-8916-4EA8-A4B7-2CCCD4C715C8}" destId="{DDB2EB4A-B302-4750-8B4D-A51DB4B1684F}" srcOrd="5" destOrd="0" presId="urn:microsoft.com/office/officeart/2005/8/layout/radial4"/>
    <dgm:cxn modelId="{0359263D-854F-47DC-942C-CB0B142856CC}" type="presParOf" srcId="{634BFC75-8916-4EA8-A4B7-2CCCD4C715C8}" destId="{FC3CA831-32D5-495E-A6A4-7B0977312535}" srcOrd="6" destOrd="0" presId="urn:microsoft.com/office/officeart/2005/8/layout/radial4"/>
    <dgm:cxn modelId="{7E0065C7-D72D-414E-AD8E-F4C83A0B1961}" type="presParOf" srcId="{634BFC75-8916-4EA8-A4B7-2CCCD4C715C8}" destId="{D98E7D16-69C8-485C-B6BF-35065AF5F3C2}" srcOrd="7" destOrd="0" presId="urn:microsoft.com/office/officeart/2005/8/layout/radial4"/>
    <dgm:cxn modelId="{5E77FDE8-B421-434E-9AF3-CCD40C830003}" type="presParOf" srcId="{634BFC75-8916-4EA8-A4B7-2CCCD4C715C8}" destId="{2F5D92D2-D055-416E-9456-C4E04D42FD4E}" srcOrd="8" destOrd="0" presId="urn:microsoft.com/office/officeart/2005/8/layout/radial4"/>
    <dgm:cxn modelId="{FD0498A1-3122-4030-A703-67E4A3A972D7}" type="presParOf" srcId="{634BFC75-8916-4EA8-A4B7-2CCCD4C715C8}" destId="{F9B852CA-F12C-4D22-B5A8-94FD75AEDBB7}" srcOrd="9" destOrd="0" presId="urn:microsoft.com/office/officeart/2005/8/layout/radial4"/>
    <dgm:cxn modelId="{5E9D3F72-8D8C-4679-B307-D1E71916B576}" type="presParOf" srcId="{634BFC75-8916-4EA8-A4B7-2CCCD4C715C8}" destId="{F60D8AFB-01E8-460D-9FD9-C0AB861F1E3E}" srcOrd="10"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7F1232-8F67-45BC-89F4-527065AED71C}"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21A24A7C-1453-4884-82A7-BB1B84B793AE}">
      <dgm:prSet phldrT="[文本]" custT="1"/>
      <dgm:spPr/>
      <dgm:t>
        <a:bodyPr/>
        <a:lstStyle/>
        <a:p>
          <a:pPr>
            <a:lnSpc>
              <a:spcPct val="100000"/>
            </a:lnSpc>
            <a:spcBef>
              <a:spcPts val="0"/>
            </a:spcBef>
            <a:spcAft>
              <a:spcPts val="0"/>
            </a:spcAft>
          </a:pPr>
          <a:r>
            <a:rPr lang="zh-CN" altLang="en-US" sz="1600" dirty="0" smtClean="0"/>
            <a:t>明确主题</a:t>
          </a:r>
          <a:endParaRPr lang="zh-CN" altLang="en-US" sz="1600" dirty="0"/>
        </a:p>
      </dgm:t>
    </dgm:pt>
    <dgm:pt modelId="{3D95D945-3F4C-4E16-AC80-0D6F246C33FF}" type="parTrans" cxnId="{2DDF46D7-1821-4EB3-9355-491C73B0195A}">
      <dgm:prSet/>
      <dgm:spPr/>
      <dgm:t>
        <a:bodyPr/>
        <a:lstStyle/>
        <a:p>
          <a:endParaRPr lang="zh-CN" altLang="en-US"/>
        </a:p>
      </dgm:t>
    </dgm:pt>
    <dgm:pt modelId="{F511E0FD-4DC1-4ADF-B877-A8FDE3794AE9}" type="sibTrans" cxnId="{2DDF46D7-1821-4EB3-9355-491C73B0195A}">
      <dgm:prSet/>
      <dgm:spPr/>
      <dgm:t>
        <a:bodyPr/>
        <a:lstStyle/>
        <a:p>
          <a:endParaRPr lang="zh-CN" altLang="en-US"/>
        </a:p>
      </dgm:t>
    </dgm:pt>
    <dgm:pt modelId="{3D131DF8-F644-4F36-A62E-CFB28952D61C}">
      <dgm:prSet phldrT="[文本]" custT="1"/>
      <dgm:spPr/>
      <dgm:t>
        <a:bodyPr/>
        <a:lstStyle/>
        <a:p>
          <a:pPr>
            <a:lnSpc>
              <a:spcPct val="100000"/>
            </a:lnSpc>
            <a:spcBef>
              <a:spcPts val="0"/>
            </a:spcBef>
            <a:spcAft>
              <a:spcPts val="0"/>
            </a:spcAft>
          </a:pPr>
          <a:r>
            <a:rPr lang="zh-CN" altLang="en-US" sz="1600" dirty="0" smtClean="0"/>
            <a:t>期望达到的数量或水平</a:t>
          </a:r>
          <a:endParaRPr lang="zh-CN" altLang="en-US" sz="1600" dirty="0"/>
        </a:p>
      </dgm:t>
    </dgm:pt>
    <dgm:pt modelId="{F6427428-C1B3-43C9-9C62-7C5EA16406CC}" type="parTrans" cxnId="{87DFF802-2B7E-4F9B-9E17-A17A14A7891E}">
      <dgm:prSet/>
      <dgm:spPr/>
      <dgm:t>
        <a:bodyPr/>
        <a:lstStyle/>
        <a:p>
          <a:endParaRPr lang="zh-CN" altLang="en-US"/>
        </a:p>
      </dgm:t>
    </dgm:pt>
    <dgm:pt modelId="{6511FF40-A025-4E41-A8EE-3C427CE72055}" type="sibTrans" cxnId="{87DFF802-2B7E-4F9B-9E17-A17A14A7891E}">
      <dgm:prSet/>
      <dgm:spPr/>
      <dgm:t>
        <a:bodyPr/>
        <a:lstStyle/>
        <a:p>
          <a:endParaRPr lang="zh-CN" altLang="en-US"/>
        </a:p>
      </dgm:t>
    </dgm:pt>
    <dgm:pt modelId="{1B2D4F4D-E739-4C9C-9FBC-6285FD11525D}">
      <dgm:prSet phldrT="[文本]" custT="1"/>
      <dgm:spPr/>
      <dgm:t>
        <a:bodyPr/>
        <a:lstStyle/>
        <a:p>
          <a:pPr>
            <a:lnSpc>
              <a:spcPct val="100000"/>
            </a:lnSpc>
            <a:spcBef>
              <a:spcPts val="0"/>
            </a:spcBef>
            <a:spcAft>
              <a:spcPts val="0"/>
            </a:spcAft>
          </a:pPr>
          <a:r>
            <a:rPr lang="zh-CN" altLang="en-US" sz="1600" dirty="0" smtClean="0"/>
            <a:t>可用于测量计划实施情况的指标</a:t>
          </a:r>
          <a:endParaRPr lang="zh-CN" altLang="en-US" sz="1600" dirty="0"/>
        </a:p>
      </dgm:t>
    </dgm:pt>
    <dgm:pt modelId="{631ECA42-D618-40F7-94C0-7E9637485AFB}" type="parTrans" cxnId="{C9197404-25EB-4DF7-9A26-D9E806E99423}">
      <dgm:prSet/>
      <dgm:spPr/>
      <dgm:t>
        <a:bodyPr/>
        <a:lstStyle/>
        <a:p>
          <a:endParaRPr lang="zh-CN" altLang="en-US"/>
        </a:p>
      </dgm:t>
    </dgm:pt>
    <dgm:pt modelId="{9CD02A3F-CFC2-4B47-9FB2-649940ECBB89}" type="sibTrans" cxnId="{C9197404-25EB-4DF7-9A26-D9E806E99423}">
      <dgm:prSet/>
      <dgm:spPr/>
      <dgm:t>
        <a:bodyPr/>
        <a:lstStyle/>
        <a:p>
          <a:endParaRPr lang="zh-CN" altLang="en-US"/>
        </a:p>
      </dgm:t>
    </dgm:pt>
    <dgm:pt modelId="{C76209AB-DCCD-4D71-933B-4AD345435E2A}">
      <dgm:prSet phldrT="[文本]" custT="1"/>
      <dgm:spPr/>
      <dgm:t>
        <a:bodyPr/>
        <a:lstStyle/>
        <a:p>
          <a:pPr>
            <a:lnSpc>
              <a:spcPct val="100000"/>
            </a:lnSpc>
            <a:spcBef>
              <a:spcPts val="0"/>
            </a:spcBef>
            <a:spcAft>
              <a:spcPts val="0"/>
            </a:spcAft>
          </a:pPr>
          <a:r>
            <a:rPr lang="zh-CN" altLang="en-US" sz="1600" dirty="0" smtClean="0"/>
            <a:t>明确的时间期限</a:t>
          </a:r>
          <a:endParaRPr lang="zh-CN" altLang="en-US" sz="1600" dirty="0"/>
        </a:p>
      </dgm:t>
    </dgm:pt>
    <dgm:pt modelId="{CF46BAF8-DAD4-427C-9872-E0E76CA5AFE3}" type="parTrans" cxnId="{EAED022E-46E3-4E11-9D6A-E48D32B64290}">
      <dgm:prSet/>
      <dgm:spPr/>
      <dgm:t>
        <a:bodyPr/>
        <a:lstStyle/>
        <a:p>
          <a:endParaRPr lang="zh-CN" altLang="en-US"/>
        </a:p>
      </dgm:t>
    </dgm:pt>
    <dgm:pt modelId="{22F1F033-543B-4C16-AE67-CB1002AB2AFE}" type="sibTrans" cxnId="{EAED022E-46E3-4E11-9D6A-E48D32B64290}">
      <dgm:prSet/>
      <dgm:spPr/>
      <dgm:t>
        <a:bodyPr/>
        <a:lstStyle/>
        <a:p>
          <a:endParaRPr lang="zh-CN" altLang="en-US"/>
        </a:p>
      </dgm:t>
    </dgm:pt>
    <dgm:pt modelId="{3B6BF848-8CD7-4BF4-A964-D70287BBEC62}" type="pres">
      <dgm:prSet presAssocID="{2D7F1232-8F67-45BC-89F4-527065AED71C}" presName="Name0" presStyleCnt="0">
        <dgm:presLayoutVars>
          <dgm:chMax val="7"/>
          <dgm:chPref val="7"/>
          <dgm:dir/>
        </dgm:presLayoutVars>
      </dgm:prSet>
      <dgm:spPr/>
      <dgm:t>
        <a:bodyPr/>
        <a:lstStyle/>
        <a:p>
          <a:endParaRPr lang="zh-CN" altLang="en-US"/>
        </a:p>
      </dgm:t>
    </dgm:pt>
    <dgm:pt modelId="{A1376533-C64A-45E9-B780-F97F3E7695F2}" type="pres">
      <dgm:prSet presAssocID="{2D7F1232-8F67-45BC-89F4-527065AED71C}" presName="Name1" presStyleCnt="0"/>
      <dgm:spPr/>
      <dgm:t>
        <a:bodyPr/>
        <a:lstStyle/>
        <a:p>
          <a:endParaRPr lang="zh-CN" altLang="en-US"/>
        </a:p>
      </dgm:t>
    </dgm:pt>
    <dgm:pt modelId="{5998F81D-0DC0-4A93-86BA-47DA1119F129}" type="pres">
      <dgm:prSet presAssocID="{2D7F1232-8F67-45BC-89F4-527065AED71C}" presName="cycle" presStyleCnt="0"/>
      <dgm:spPr/>
      <dgm:t>
        <a:bodyPr/>
        <a:lstStyle/>
        <a:p>
          <a:endParaRPr lang="zh-CN" altLang="en-US"/>
        </a:p>
      </dgm:t>
    </dgm:pt>
    <dgm:pt modelId="{835EC29B-BDE2-410A-84FF-9BD185E4B34E}" type="pres">
      <dgm:prSet presAssocID="{2D7F1232-8F67-45BC-89F4-527065AED71C}" presName="srcNode" presStyleLbl="node1" presStyleIdx="0" presStyleCnt="4"/>
      <dgm:spPr/>
      <dgm:t>
        <a:bodyPr/>
        <a:lstStyle/>
        <a:p>
          <a:endParaRPr lang="zh-CN" altLang="en-US"/>
        </a:p>
      </dgm:t>
    </dgm:pt>
    <dgm:pt modelId="{6DCD92E8-E942-4AD3-A31F-9B8BF429552D}" type="pres">
      <dgm:prSet presAssocID="{2D7F1232-8F67-45BC-89F4-527065AED71C}" presName="conn" presStyleLbl="parChTrans1D2" presStyleIdx="0" presStyleCnt="1"/>
      <dgm:spPr/>
      <dgm:t>
        <a:bodyPr/>
        <a:lstStyle/>
        <a:p>
          <a:endParaRPr lang="zh-CN" altLang="en-US"/>
        </a:p>
      </dgm:t>
    </dgm:pt>
    <dgm:pt modelId="{02EC8B37-4542-47FB-AA66-92421A5F1401}" type="pres">
      <dgm:prSet presAssocID="{2D7F1232-8F67-45BC-89F4-527065AED71C}" presName="extraNode" presStyleLbl="node1" presStyleIdx="0" presStyleCnt="4"/>
      <dgm:spPr/>
      <dgm:t>
        <a:bodyPr/>
        <a:lstStyle/>
        <a:p>
          <a:endParaRPr lang="zh-CN" altLang="en-US"/>
        </a:p>
      </dgm:t>
    </dgm:pt>
    <dgm:pt modelId="{F5A24741-4E52-42A4-8C2E-1FB710722ECD}" type="pres">
      <dgm:prSet presAssocID="{2D7F1232-8F67-45BC-89F4-527065AED71C}" presName="dstNode" presStyleLbl="node1" presStyleIdx="0" presStyleCnt="4"/>
      <dgm:spPr/>
      <dgm:t>
        <a:bodyPr/>
        <a:lstStyle/>
        <a:p>
          <a:endParaRPr lang="zh-CN" altLang="en-US"/>
        </a:p>
      </dgm:t>
    </dgm:pt>
    <dgm:pt modelId="{119A61AE-A08F-49A3-849E-EE62F07072B8}" type="pres">
      <dgm:prSet presAssocID="{21A24A7C-1453-4884-82A7-BB1B84B793AE}" presName="text_1" presStyleLbl="node1" presStyleIdx="0" presStyleCnt="4">
        <dgm:presLayoutVars>
          <dgm:bulletEnabled val="1"/>
        </dgm:presLayoutVars>
      </dgm:prSet>
      <dgm:spPr/>
      <dgm:t>
        <a:bodyPr/>
        <a:lstStyle/>
        <a:p>
          <a:endParaRPr lang="zh-CN" altLang="en-US"/>
        </a:p>
      </dgm:t>
    </dgm:pt>
    <dgm:pt modelId="{6F99D82D-2FC9-4928-9CF6-61055C097A07}" type="pres">
      <dgm:prSet presAssocID="{21A24A7C-1453-4884-82A7-BB1B84B793AE}" presName="accent_1" presStyleCnt="0"/>
      <dgm:spPr/>
      <dgm:t>
        <a:bodyPr/>
        <a:lstStyle/>
        <a:p>
          <a:endParaRPr lang="zh-CN" altLang="en-US"/>
        </a:p>
      </dgm:t>
    </dgm:pt>
    <dgm:pt modelId="{9E383E6C-2364-4AAB-9620-96C886C6C135}" type="pres">
      <dgm:prSet presAssocID="{21A24A7C-1453-4884-82A7-BB1B84B793AE}" presName="accentRepeatNode" presStyleLbl="solidFgAcc1" presStyleIdx="0" presStyleCnt="4"/>
      <dgm:spPr/>
      <dgm:t>
        <a:bodyPr/>
        <a:lstStyle/>
        <a:p>
          <a:endParaRPr lang="zh-CN" altLang="en-US"/>
        </a:p>
      </dgm:t>
    </dgm:pt>
    <dgm:pt modelId="{0631DA1C-AAEC-43D8-844C-57D946C1C7D7}" type="pres">
      <dgm:prSet presAssocID="{3D131DF8-F644-4F36-A62E-CFB28952D61C}" presName="text_2" presStyleLbl="node1" presStyleIdx="1" presStyleCnt="4">
        <dgm:presLayoutVars>
          <dgm:bulletEnabled val="1"/>
        </dgm:presLayoutVars>
      </dgm:prSet>
      <dgm:spPr/>
      <dgm:t>
        <a:bodyPr/>
        <a:lstStyle/>
        <a:p>
          <a:endParaRPr lang="zh-CN" altLang="en-US"/>
        </a:p>
      </dgm:t>
    </dgm:pt>
    <dgm:pt modelId="{6CE3F54F-45F7-486C-9486-0358D2EC6077}" type="pres">
      <dgm:prSet presAssocID="{3D131DF8-F644-4F36-A62E-CFB28952D61C}" presName="accent_2" presStyleCnt="0"/>
      <dgm:spPr/>
      <dgm:t>
        <a:bodyPr/>
        <a:lstStyle/>
        <a:p>
          <a:endParaRPr lang="zh-CN" altLang="en-US"/>
        </a:p>
      </dgm:t>
    </dgm:pt>
    <dgm:pt modelId="{D95CAE28-39A5-4DDB-9D11-96C424749FAC}" type="pres">
      <dgm:prSet presAssocID="{3D131DF8-F644-4F36-A62E-CFB28952D61C}" presName="accentRepeatNode" presStyleLbl="solidFgAcc1" presStyleIdx="1" presStyleCnt="4"/>
      <dgm:spPr/>
      <dgm:t>
        <a:bodyPr/>
        <a:lstStyle/>
        <a:p>
          <a:endParaRPr lang="zh-CN" altLang="en-US"/>
        </a:p>
      </dgm:t>
    </dgm:pt>
    <dgm:pt modelId="{BD48BE9E-88AA-4CCD-9E40-35BBE99F01EE}" type="pres">
      <dgm:prSet presAssocID="{1B2D4F4D-E739-4C9C-9FBC-6285FD11525D}" presName="text_3" presStyleLbl="node1" presStyleIdx="2" presStyleCnt="4">
        <dgm:presLayoutVars>
          <dgm:bulletEnabled val="1"/>
        </dgm:presLayoutVars>
      </dgm:prSet>
      <dgm:spPr/>
      <dgm:t>
        <a:bodyPr/>
        <a:lstStyle/>
        <a:p>
          <a:endParaRPr lang="zh-CN" altLang="en-US"/>
        </a:p>
      </dgm:t>
    </dgm:pt>
    <dgm:pt modelId="{FCC6129F-1D7C-4DAC-B5AA-E453C310266C}" type="pres">
      <dgm:prSet presAssocID="{1B2D4F4D-E739-4C9C-9FBC-6285FD11525D}" presName="accent_3" presStyleCnt="0"/>
      <dgm:spPr/>
      <dgm:t>
        <a:bodyPr/>
        <a:lstStyle/>
        <a:p>
          <a:endParaRPr lang="zh-CN" altLang="en-US"/>
        </a:p>
      </dgm:t>
    </dgm:pt>
    <dgm:pt modelId="{0310BED2-0779-48D4-A36B-A6FFB1DF8142}" type="pres">
      <dgm:prSet presAssocID="{1B2D4F4D-E739-4C9C-9FBC-6285FD11525D}" presName="accentRepeatNode" presStyleLbl="solidFgAcc1" presStyleIdx="2" presStyleCnt="4"/>
      <dgm:spPr/>
      <dgm:t>
        <a:bodyPr/>
        <a:lstStyle/>
        <a:p>
          <a:endParaRPr lang="zh-CN" altLang="en-US"/>
        </a:p>
      </dgm:t>
    </dgm:pt>
    <dgm:pt modelId="{FAF5DC29-4E0E-4660-8721-1E8F6C79FC5C}" type="pres">
      <dgm:prSet presAssocID="{C76209AB-DCCD-4D71-933B-4AD345435E2A}" presName="text_4" presStyleLbl="node1" presStyleIdx="3" presStyleCnt="4">
        <dgm:presLayoutVars>
          <dgm:bulletEnabled val="1"/>
        </dgm:presLayoutVars>
      </dgm:prSet>
      <dgm:spPr/>
      <dgm:t>
        <a:bodyPr/>
        <a:lstStyle/>
        <a:p>
          <a:endParaRPr lang="zh-CN" altLang="en-US"/>
        </a:p>
      </dgm:t>
    </dgm:pt>
    <dgm:pt modelId="{599B08F1-82CE-4174-B46E-F86208BEE320}" type="pres">
      <dgm:prSet presAssocID="{C76209AB-DCCD-4D71-933B-4AD345435E2A}" presName="accent_4" presStyleCnt="0"/>
      <dgm:spPr/>
      <dgm:t>
        <a:bodyPr/>
        <a:lstStyle/>
        <a:p>
          <a:endParaRPr lang="zh-CN" altLang="en-US"/>
        </a:p>
      </dgm:t>
    </dgm:pt>
    <dgm:pt modelId="{3F359B8F-7392-402F-86C4-47B7FDC7F4C8}" type="pres">
      <dgm:prSet presAssocID="{C76209AB-DCCD-4D71-933B-4AD345435E2A}" presName="accentRepeatNode" presStyleLbl="solidFgAcc1" presStyleIdx="3" presStyleCnt="4"/>
      <dgm:spPr/>
      <dgm:t>
        <a:bodyPr/>
        <a:lstStyle/>
        <a:p>
          <a:endParaRPr lang="zh-CN" altLang="en-US"/>
        </a:p>
      </dgm:t>
    </dgm:pt>
  </dgm:ptLst>
  <dgm:cxnLst>
    <dgm:cxn modelId="{87DFF802-2B7E-4F9B-9E17-A17A14A7891E}" srcId="{2D7F1232-8F67-45BC-89F4-527065AED71C}" destId="{3D131DF8-F644-4F36-A62E-CFB28952D61C}" srcOrd="1" destOrd="0" parTransId="{F6427428-C1B3-43C9-9C62-7C5EA16406CC}" sibTransId="{6511FF40-A025-4E41-A8EE-3C427CE72055}"/>
    <dgm:cxn modelId="{3765A958-E181-45AC-84DF-700793B16A27}" type="presOf" srcId="{1B2D4F4D-E739-4C9C-9FBC-6285FD11525D}" destId="{BD48BE9E-88AA-4CCD-9E40-35BBE99F01EE}" srcOrd="0" destOrd="0" presId="urn:microsoft.com/office/officeart/2008/layout/VerticalCurvedList"/>
    <dgm:cxn modelId="{2BFB1AAD-97A6-4EF0-84F5-F98AE892562B}" type="presOf" srcId="{21A24A7C-1453-4884-82A7-BB1B84B793AE}" destId="{119A61AE-A08F-49A3-849E-EE62F07072B8}" srcOrd="0" destOrd="0" presId="urn:microsoft.com/office/officeart/2008/layout/VerticalCurvedList"/>
    <dgm:cxn modelId="{2DDF46D7-1821-4EB3-9355-491C73B0195A}" srcId="{2D7F1232-8F67-45BC-89F4-527065AED71C}" destId="{21A24A7C-1453-4884-82A7-BB1B84B793AE}" srcOrd="0" destOrd="0" parTransId="{3D95D945-3F4C-4E16-AC80-0D6F246C33FF}" sibTransId="{F511E0FD-4DC1-4ADF-B877-A8FDE3794AE9}"/>
    <dgm:cxn modelId="{C9197404-25EB-4DF7-9A26-D9E806E99423}" srcId="{2D7F1232-8F67-45BC-89F4-527065AED71C}" destId="{1B2D4F4D-E739-4C9C-9FBC-6285FD11525D}" srcOrd="2" destOrd="0" parTransId="{631ECA42-D618-40F7-94C0-7E9637485AFB}" sibTransId="{9CD02A3F-CFC2-4B47-9FB2-649940ECBB89}"/>
    <dgm:cxn modelId="{56B1186E-6915-48D2-A5C4-ED1FD826F9E4}" type="presOf" srcId="{F511E0FD-4DC1-4ADF-B877-A8FDE3794AE9}" destId="{6DCD92E8-E942-4AD3-A31F-9B8BF429552D}" srcOrd="0" destOrd="0" presId="urn:microsoft.com/office/officeart/2008/layout/VerticalCurvedList"/>
    <dgm:cxn modelId="{8584292B-0E18-4DF9-ABF9-DC578ACECB76}" type="presOf" srcId="{2D7F1232-8F67-45BC-89F4-527065AED71C}" destId="{3B6BF848-8CD7-4BF4-A964-D70287BBEC62}" srcOrd="0" destOrd="0" presId="urn:microsoft.com/office/officeart/2008/layout/VerticalCurvedList"/>
    <dgm:cxn modelId="{302CC1C4-9ED3-476E-A504-2B763010924B}" type="presOf" srcId="{C76209AB-DCCD-4D71-933B-4AD345435E2A}" destId="{FAF5DC29-4E0E-4660-8721-1E8F6C79FC5C}" srcOrd="0" destOrd="0" presId="urn:microsoft.com/office/officeart/2008/layout/VerticalCurvedList"/>
    <dgm:cxn modelId="{572D4A59-38A1-4939-ABA0-EBE3633DBCB7}" type="presOf" srcId="{3D131DF8-F644-4F36-A62E-CFB28952D61C}" destId="{0631DA1C-AAEC-43D8-844C-57D946C1C7D7}" srcOrd="0" destOrd="0" presId="urn:microsoft.com/office/officeart/2008/layout/VerticalCurvedList"/>
    <dgm:cxn modelId="{EAED022E-46E3-4E11-9D6A-E48D32B64290}" srcId="{2D7F1232-8F67-45BC-89F4-527065AED71C}" destId="{C76209AB-DCCD-4D71-933B-4AD345435E2A}" srcOrd="3" destOrd="0" parTransId="{CF46BAF8-DAD4-427C-9872-E0E76CA5AFE3}" sibTransId="{22F1F033-543B-4C16-AE67-CB1002AB2AFE}"/>
    <dgm:cxn modelId="{11D50D96-3645-44B0-88CC-8F387EA0EA0B}" type="presParOf" srcId="{3B6BF848-8CD7-4BF4-A964-D70287BBEC62}" destId="{A1376533-C64A-45E9-B780-F97F3E7695F2}" srcOrd="0" destOrd="0" presId="urn:microsoft.com/office/officeart/2008/layout/VerticalCurvedList"/>
    <dgm:cxn modelId="{D813B25D-38F2-4582-8C45-05EB78CC9561}" type="presParOf" srcId="{A1376533-C64A-45E9-B780-F97F3E7695F2}" destId="{5998F81D-0DC0-4A93-86BA-47DA1119F129}" srcOrd="0" destOrd="0" presId="urn:microsoft.com/office/officeart/2008/layout/VerticalCurvedList"/>
    <dgm:cxn modelId="{7725A825-0D66-4E52-94BB-886686EF1DD1}" type="presParOf" srcId="{5998F81D-0DC0-4A93-86BA-47DA1119F129}" destId="{835EC29B-BDE2-410A-84FF-9BD185E4B34E}" srcOrd="0" destOrd="0" presId="urn:microsoft.com/office/officeart/2008/layout/VerticalCurvedList"/>
    <dgm:cxn modelId="{96F016D9-217B-44F4-867E-7CF297512B18}" type="presParOf" srcId="{5998F81D-0DC0-4A93-86BA-47DA1119F129}" destId="{6DCD92E8-E942-4AD3-A31F-9B8BF429552D}" srcOrd="1" destOrd="0" presId="urn:microsoft.com/office/officeart/2008/layout/VerticalCurvedList"/>
    <dgm:cxn modelId="{91E5995A-92C3-4F23-9B3A-CF1913E92B57}" type="presParOf" srcId="{5998F81D-0DC0-4A93-86BA-47DA1119F129}" destId="{02EC8B37-4542-47FB-AA66-92421A5F1401}" srcOrd="2" destOrd="0" presId="urn:microsoft.com/office/officeart/2008/layout/VerticalCurvedList"/>
    <dgm:cxn modelId="{7FB73734-B088-49BF-B3B0-F63926F2926E}" type="presParOf" srcId="{5998F81D-0DC0-4A93-86BA-47DA1119F129}" destId="{F5A24741-4E52-42A4-8C2E-1FB710722ECD}" srcOrd="3" destOrd="0" presId="urn:microsoft.com/office/officeart/2008/layout/VerticalCurvedList"/>
    <dgm:cxn modelId="{9B060599-2995-486F-B138-36AC90061F76}" type="presParOf" srcId="{A1376533-C64A-45E9-B780-F97F3E7695F2}" destId="{119A61AE-A08F-49A3-849E-EE62F07072B8}" srcOrd="1" destOrd="0" presId="urn:microsoft.com/office/officeart/2008/layout/VerticalCurvedList"/>
    <dgm:cxn modelId="{6315A5D7-6CAE-452E-9C14-D6F3ACE7EA20}" type="presParOf" srcId="{A1376533-C64A-45E9-B780-F97F3E7695F2}" destId="{6F99D82D-2FC9-4928-9CF6-61055C097A07}" srcOrd="2" destOrd="0" presId="urn:microsoft.com/office/officeart/2008/layout/VerticalCurvedList"/>
    <dgm:cxn modelId="{0AA8B04B-AD8D-4677-9AE9-820C142AD90E}" type="presParOf" srcId="{6F99D82D-2FC9-4928-9CF6-61055C097A07}" destId="{9E383E6C-2364-4AAB-9620-96C886C6C135}" srcOrd="0" destOrd="0" presId="urn:microsoft.com/office/officeart/2008/layout/VerticalCurvedList"/>
    <dgm:cxn modelId="{8A31FDFC-F384-42BE-BAC1-F0B6755F5150}" type="presParOf" srcId="{A1376533-C64A-45E9-B780-F97F3E7695F2}" destId="{0631DA1C-AAEC-43D8-844C-57D946C1C7D7}" srcOrd="3" destOrd="0" presId="urn:microsoft.com/office/officeart/2008/layout/VerticalCurvedList"/>
    <dgm:cxn modelId="{188850F1-7282-4CE0-B266-C7449B0A7E30}" type="presParOf" srcId="{A1376533-C64A-45E9-B780-F97F3E7695F2}" destId="{6CE3F54F-45F7-486C-9486-0358D2EC6077}" srcOrd="4" destOrd="0" presId="urn:microsoft.com/office/officeart/2008/layout/VerticalCurvedList"/>
    <dgm:cxn modelId="{A0C43D22-9D3B-434B-B14C-F63060F5303D}" type="presParOf" srcId="{6CE3F54F-45F7-486C-9486-0358D2EC6077}" destId="{D95CAE28-39A5-4DDB-9D11-96C424749FAC}" srcOrd="0" destOrd="0" presId="urn:microsoft.com/office/officeart/2008/layout/VerticalCurvedList"/>
    <dgm:cxn modelId="{9A9C5DEA-56B1-407C-A5D3-3A6A5B9C3B3B}" type="presParOf" srcId="{A1376533-C64A-45E9-B780-F97F3E7695F2}" destId="{BD48BE9E-88AA-4CCD-9E40-35BBE99F01EE}" srcOrd="5" destOrd="0" presId="urn:microsoft.com/office/officeart/2008/layout/VerticalCurvedList"/>
    <dgm:cxn modelId="{BB4DADF8-AC3B-4EEF-AD39-BFC5AC55CA7F}" type="presParOf" srcId="{A1376533-C64A-45E9-B780-F97F3E7695F2}" destId="{FCC6129F-1D7C-4DAC-B5AA-E453C310266C}" srcOrd="6" destOrd="0" presId="urn:microsoft.com/office/officeart/2008/layout/VerticalCurvedList"/>
    <dgm:cxn modelId="{80D44AFF-6DA7-4509-94F3-F9BA39134473}" type="presParOf" srcId="{FCC6129F-1D7C-4DAC-B5AA-E453C310266C}" destId="{0310BED2-0779-48D4-A36B-A6FFB1DF8142}" srcOrd="0" destOrd="0" presId="urn:microsoft.com/office/officeart/2008/layout/VerticalCurvedList"/>
    <dgm:cxn modelId="{539B4C84-2A59-4DFE-A020-858164A4DA5D}" type="presParOf" srcId="{A1376533-C64A-45E9-B780-F97F3E7695F2}" destId="{FAF5DC29-4E0E-4660-8721-1E8F6C79FC5C}" srcOrd="7" destOrd="0" presId="urn:microsoft.com/office/officeart/2008/layout/VerticalCurvedList"/>
    <dgm:cxn modelId="{9FAA037D-65CB-4787-AB4B-1A636D46E31E}" type="presParOf" srcId="{A1376533-C64A-45E9-B780-F97F3E7695F2}" destId="{599B08F1-82CE-4174-B46E-F86208BEE320}" srcOrd="8" destOrd="0" presId="urn:microsoft.com/office/officeart/2008/layout/VerticalCurvedList"/>
    <dgm:cxn modelId="{6299770C-80CD-46A5-9DF7-B8E072B1A73E}" type="presParOf" srcId="{599B08F1-82CE-4174-B46E-F86208BEE320}" destId="{3F359B8F-7392-402F-86C4-47B7FDC7F4C8}"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617BF3-39EC-4D81-9A35-298D23FFAF83}"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zh-CN" altLang="en-US"/>
        </a:p>
      </dgm:t>
    </dgm:pt>
    <dgm:pt modelId="{F93BDED5-6423-4490-AD60-C681AAD5A987}">
      <dgm:prSet phldrT="[文本]" custT="1"/>
      <dgm:spPr>
        <a:solidFill>
          <a:srgbClr val="0070C0"/>
        </a:solidFill>
      </dgm:spPr>
      <dgm:t>
        <a:bodyPr/>
        <a:lstStyle/>
        <a:p>
          <a:pPr>
            <a:lnSpc>
              <a:spcPct val="100000"/>
            </a:lnSpc>
            <a:spcBef>
              <a:spcPts val="0"/>
            </a:spcBef>
            <a:spcAft>
              <a:spcPts val="0"/>
            </a:spcAft>
          </a:pPr>
          <a:r>
            <a:rPr lang="zh-CN" altLang="en-US" sz="1800" dirty="0" smtClean="0"/>
            <a:t>预测</a:t>
          </a:r>
          <a:endParaRPr lang="zh-CN" altLang="en-US" sz="1800" dirty="0"/>
        </a:p>
      </dgm:t>
    </dgm:pt>
    <dgm:pt modelId="{58997D96-F0D9-4420-8D29-6871CCD032F5}" type="parTrans" cxnId="{0AA0D646-FB32-45CC-9630-042720C2A26D}">
      <dgm:prSet/>
      <dgm:spPr/>
      <dgm:t>
        <a:bodyPr/>
        <a:lstStyle/>
        <a:p>
          <a:endParaRPr lang="zh-CN" altLang="en-US"/>
        </a:p>
      </dgm:t>
    </dgm:pt>
    <dgm:pt modelId="{2DBDEF40-D93D-41C5-95D5-D316D84624D4}" type="sibTrans" cxnId="{0AA0D646-FB32-45CC-9630-042720C2A26D}">
      <dgm:prSet/>
      <dgm:spPr/>
      <dgm:t>
        <a:bodyPr/>
        <a:lstStyle/>
        <a:p>
          <a:endParaRPr lang="zh-CN" altLang="en-US"/>
        </a:p>
      </dgm:t>
    </dgm:pt>
    <dgm:pt modelId="{A83DBB01-B573-4BF1-AB08-30A3F0AFF7EF}">
      <dgm:prSet phldrT="[文本]"/>
      <dgm:spPr/>
      <dgm:t>
        <a:bodyPr/>
        <a:lstStyle/>
        <a:p>
          <a:pPr>
            <a:lnSpc>
              <a:spcPct val="100000"/>
            </a:lnSpc>
            <a:spcBef>
              <a:spcPts val="0"/>
            </a:spcBef>
            <a:spcAft>
              <a:spcPts val="0"/>
            </a:spcAft>
          </a:pPr>
          <a:r>
            <a:rPr lang="zh-CN" altLang="en-US" dirty="0" smtClean="0">
              <a:latin typeface="微软雅黑" panose="020B0503020204020204" pitchFamily="34" charset="-122"/>
              <a:ea typeface="微软雅黑" panose="020B0503020204020204" pitchFamily="34" charset="-122"/>
            </a:rPr>
            <a:t>未来经营条件、销售量和环境变化</a:t>
          </a:r>
          <a:endParaRPr lang="zh-CN" altLang="en-US" dirty="0"/>
        </a:p>
      </dgm:t>
    </dgm:pt>
    <dgm:pt modelId="{3DEF157D-84F0-441A-BF8B-EB03FD583629}" type="parTrans" cxnId="{5054D7E1-A742-4D5A-9470-D5C00D76DDBF}">
      <dgm:prSet/>
      <dgm:spPr/>
      <dgm:t>
        <a:bodyPr/>
        <a:lstStyle/>
        <a:p>
          <a:endParaRPr lang="zh-CN" altLang="en-US"/>
        </a:p>
      </dgm:t>
    </dgm:pt>
    <dgm:pt modelId="{442953A9-A9D5-4CEE-BD8E-D4F31DFFA4E9}" type="sibTrans" cxnId="{5054D7E1-A742-4D5A-9470-D5C00D76DDBF}">
      <dgm:prSet/>
      <dgm:spPr/>
      <dgm:t>
        <a:bodyPr/>
        <a:lstStyle/>
        <a:p>
          <a:endParaRPr lang="zh-CN" altLang="en-US"/>
        </a:p>
      </dgm:t>
    </dgm:pt>
    <dgm:pt modelId="{D16EC499-A421-40AD-BF0C-96703D7703D5}">
      <dgm:prSet phldrT="[文本]"/>
      <dgm:spPr/>
      <dgm:t>
        <a:bodyPr/>
        <a:lstStyle/>
        <a:p>
          <a:pPr>
            <a:lnSpc>
              <a:spcPct val="100000"/>
            </a:lnSpc>
            <a:spcBef>
              <a:spcPts val="0"/>
            </a:spcBef>
            <a:spcAft>
              <a:spcPts val="0"/>
            </a:spcAft>
          </a:pPr>
          <a:r>
            <a:rPr lang="zh-CN" altLang="en-US" dirty="0" smtClean="0"/>
            <a:t>从</a:t>
          </a:r>
          <a:r>
            <a:rPr lang="zh-CN" altLang="en-US" dirty="0" smtClean="0">
              <a:latin typeface="微软雅黑" panose="020B0503020204020204" pitchFamily="34" charset="-122"/>
              <a:ea typeface="微软雅黑" panose="020B0503020204020204" pitchFamily="34" charset="-122"/>
            </a:rPr>
            <a:t>既定的现行计划发展而来的对将来的期望</a:t>
          </a:r>
          <a:endParaRPr lang="zh-CN" altLang="en-US" dirty="0"/>
        </a:p>
      </dgm:t>
    </dgm:pt>
    <dgm:pt modelId="{AF17B678-ABC7-438A-BBEE-B9B5077293A9}" type="parTrans" cxnId="{757D9E25-2231-4876-90A3-5387C6276C46}">
      <dgm:prSet/>
      <dgm:spPr/>
      <dgm:t>
        <a:bodyPr/>
        <a:lstStyle/>
        <a:p>
          <a:endParaRPr lang="zh-CN" altLang="en-US"/>
        </a:p>
      </dgm:t>
    </dgm:pt>
    <dgm:pt modelId="{B96FB72F-F27B-41D5-8095-5048E5DC6EC9}" type="sibTrans" cxnId="{757D9E25-2231-4876-90A3-5387C6276C46}">
      <dgm:prSet/>
      <dgm:spPr/>
      <dgm:t>
        <a:bodyPr/>
        <a:lstStyle/>
        <a:p>
          <a:endParaRPr lang="zh-CN" altLang="en-US"/>
        </a:p>
      </dgm:t>
    </dgm:pt>
    <dgm:pt modelId="{C3BE2744-9993-4265-B4CB-45DCBE0C5D09}" type="pres">
      <dgm:prSet presAssocID="{C5617BF3-39EC-4D81-9A35-298D23FFAF83}" presName="diagram" presStyleCnt="0">
        <dgm:presLayoutVars>
          <dgm:chPref val="1"/>
          <dgm:dir/>
          <dgm:animOne val="branch"/>
          <dgm:animLvl val="lvl"/>
          <dgm:resizeHandles val="exact"/>
        </dgm:presLayoutVars>
      </dgm:prSet>
      <dgm:spPr/>
      <dgm:t>
        <a:bodyPr/>
        <a:lstStyle/>
        <a:p>
          <a:endParaRPr lang="zh-CN" altLang="en-US"/>
        </a:p>
      </dgm:t>
    </dgm:pt>
    <dgm:pt modelId="{15D2913C-7670-49B1-BA23-8CE90C805238}" type="pres">
      <dgm:prSet presAssocID="{F93BDED5-6423-4490-AD60-C681AAD5A987}" presName="root1" presStyleCnt="0"/>
      <dgm:spPr/>
      <dgm:t>
        <a:bodyPr/>
        <a:lstStyle/>
        <a:p>
          <a:endParaRPr lang="zh-CN" altLang="en-US"/>
        </a:p>
      </dgm:t>
    </dgm:pt>
    <dgm:pt modelId="{7326BC1A-D1D5-41AC-8D26-0165E44491D3}" type="pres">
      <dgm:prSet presAssocID="{F93BDED5-6423-4490-AD60-C681AAD5A987}" presName="LevelOneTextNode" presStyleLbl="node0" presStyleIdx="0" presStyleCnt="1">
        <dgm:presLayoutVars>
          <dgm:chPref val="3"/>
        </dgm:presLayoutVars>
      </dgm:prSet>
      <dgm:spPr/>
      <dgm:t>
        <a:bodyPr/>
        <a:lstStyle/>
        <a:p>
          <a:endParaRPr lang="zh-CN" altLang="en-US"/>
        </a:p>
      </dgm:t>
    </dgm:pt>
    <dgm:pt modelId="{E9C9401B-0A61-4F69-88E0-B42C28CBEFE1}" type="pres">
      <dgm:prSet presAssocID="{F93BDED5-6423-4490-AD60-C681AAD5A987}" presName="level2hierChild" presStyleCnt="0"/>
      <dgm:spPr/>
      <dgm:t>
        <a:bodyPr/>
        <a:lstStyle/>
        <a:p>
          <a:endParaRPr lang="zh-CN" altLang="en-US"/>
        </a:p>
      </dgm:t>
    </dgm:pt>
    <dgm:pt modelId="{02AE0BCC-D6B8-4FB4-83A7-6616F44F96B5}" type="pres">
      <dgm:prSet presAssocID="{3DEF157D-84F0-441A-BF8B-EB03FD583629}" presName="conn2-1" presStyleLbl="parChTrans1D2" presStyleIdx="0" presStyleCnt="2"/>
      <dgm:spPr/>
      <dgm:t>
        <a:bodyPr/>
        <a:lstStyle/>
        <a:p>
          <a:endParaRPr lang="zh-CN" altLang="en-US"/>
        </a:p>
      </dgm:t>
    </dgm:pt>
    <dgm:pt modelId="{950DE75D-A2B9-4EE5-87B6-06A863AE3E1D}" type="pres">
      <dgm:prSet presAssocID="{3DEF157D-84F0-441A-BF8B-EB03FD583629}" presName="connTx" presStyleLbl="parChTrans1D2" presStyleIdx="0" presStyleCnt="2"/>
      <dgm:spPr/>
      <dgm:t>
        <a:bodyPr/>
        <a:lstStyle/>
        <a:p>
          <a:endParaRPr lang="zh-CN" altLang="en-US"/>
        </a:p>
      </dgm:t>
    </dgm:pt>
    <dgm:pt modelId="{BAB79D80-7F0F-4760-A84C-F3960ACC51DF}" type="pres">
      <dgm:prSet presAssocID="{A83DBB01-B573-4BF1-AB08-30A3F0AFF7EF}" presName="root2" presStyleCnt="0"/>
      <dgm:spPr/>
      <dgm:t>
        <a:bodyPr/>
        <a:lstStyle/>
        <a:p>
          <a:endParaRPr lang="zh-CN" altLang="en-US"/>
        </a:p>
      </dgm:t>
    </dgm:pt>
    <dgm:pt modelId="{6F30D03E-DD27-41A8-9F4D-7D15465A0E25}" type="pres">
      <dgm:prSet presAssocID="{A83DBB01-B573-4BF1-AB08-30A3F0AFF7EF}" presName="LevelTwoTextNode" presStyleLbl="node2" presStyleIdx="0" presStyleCnt="2">
        <dgm:presLayoutVars>
          <dgm:chPref val="3"/>
        </dgm:presLayoutVars>
      </dgm:prSet>
      <dgm:spPr/>
      <dgm:t>
        <a:bodyPr/>
        <a:lstStyle/>
        <a:p>
          <a:endParaRPr lang="zh-CN" altLang="en-US"/>
        </a:p>
      </dgm:t>
    </dgm:pt>
    <dgm:pt modelId="{B1EFF159-796F-4CB3-AE7C-8C60CB2ACCA0}" type="pres">
      <dgm:prSet presAssocID="{A83DBB01-B573-4BF1-AB08-30A3F0AFF7EF}" presName="level3hierChild" presStyleCnt="0"/>
      <dgm:spPr/>
      <dgm:t>
        <a:bodyPr/>
        <a:lstStyle/>
        <a:p>
          <a:endParaRPr lang="zh-CN" altLang="en-US"/>
        </a:p>
      </dgm:t>
    </dgm:pt>
    <dgm:pt modelId="{E8C14F17-3539-4A51-B8C9-BF37EFCDEFEC}" type="pres">
      <dgm:prSet presAssocID="{AF17B678-ABC7-438A-BBEE-B9B5077293A9}" presName="conn2-1" presStyleLbl="parChTrans1D2" presStyleIdx="1" presStyleCnt="2"/>
      <dgm:spPr/>
      <dgm:t>
        <a:bodyPr/>
        <a:lstStyle/>
        <a:p>
          <a:endParaRPr lang="zh-CN" altLang="en-US"/>
        </a:p>
      </dgm:t>
    </dgm:pt>
    <dgm:pt modelId="{BC8790DD-02B5-417A-92BB-0BDE78C1645C}" type="pres">
      <dgm:prSet presAssocID="{AF17B678-ABC7-438A-BBEE-B9B5077293A9}" presName="connTx" presStyleLbl="parChTrans1D2" presStyleIdx="1" presStyleCnt="2"/>
      <dgm:spPr/>
      <dgm:t>
        <a:bodyPr/>
        <a:lstStyle/>
        <a:p>
          <a:endParaRPr lang="zh-CN" altLang="en-US"/>
        </a:p>
      </dgm:t>
    </dgm:pt>
    <dgm:pt modelId="{DD6C610F-A992-4145-A3A7-A9A2355B1D93}" type="pres">
      <dgm:prSet presAssocID="{D16EC499-A421-40AD-BF0C-96703D7703D5}" presName="root2" presStyleCnt="0"/>
      <dgm:spPr/>
      <dgm:t>
        <a:bodyPr/>
        <a:lstStyle/>
        <a:p>
          <a:endParaRPr lang="zh-CN" altLang="en-US"/>
        </a:p>
      </dgm:t>
    </dgm:pt>
    <dgm:pt modelId="{C47A4F99-DE04-41DB-859B-4718AF8DF5BA}" type="pres">
      <dgm:prSet presAssocID="{D16EC499-A421-40AD-BF0C-96703D7703D5}" presName="LevelTwoTextNode" presStyleLbl="node2" presStyleIdx="1" presStyleCnt="2">
        <dgm:presLayoutVars>
          <dgm:chPref val="3"/>
        </dgm:presLayoutVars>
      </dgm:prSet>
      <dgm:spPr/>
      <dgm:t>
        <a:bodyPr/>
        <a:lstStyle/>
        <a:p>
          <a:endParaRPr lang="zh-CN" altLang="en-US"/>
        </a:p>
      </dgm:t>
    </dgm:pt>
    <dgm:pt modelId="{1F2F8387-25D2-4025-A46B-1E9BBA23379D}" type="pres">
      <dgm:prSet presAssocID="{D16EC499-A421-40AD-BF0C-96703D7703D5}" presName="level3hierChild" presStyleCnt="0"/>
      <dgm:spPr/>
      <dgm:t>
        <a:bodyPr/>
        <a:lstStyle/>
        <a:p>
          <a:endParaRPr lang="zh-CN" altLang="en-US"/>
        </a:p>
      </dgm:t>
    </dgm:pt>
  </dgm:ptLst>
  <dgm:cxnLst>
    <dgm:cxn modelId="{EAE558ED-6EAE-4C20-8128-125C813E8122}" type="presOf" srcId="{F93BDED5-6423-4490-AD60-C681AAD5A987}" destId="{7326BC1A-D1D5-41AC-8D26-0165E44491D3}" srcOrd="0" destOrd="0" presId="urn:microsoft.com/office/officeart/2005/8/layout/hierarchy2"/>
    <dgm:cxn modelId="{17050426-6088-4CDE-89AF-9EF5107ED8E3}" type="presOf" srcId="{D16EC499-A421-40AD-BF0C-96703D7703D5}" destId="{C47A4F99-DE04-41DB-859B-4718AF8DF5BA}" srcOrd="0" destOrd="0" presId="urn:microsoft.com/office/officeart/2005/8/layout/hierarchy2"/>
    <dgm:cxn modelId="{0AA0D646-FB32-45CC-9630-042720C2A26D}" srcId="{C5617BF3-39EC-4D81-9A35-298D23FFAF83}" destId="{F93BDED5-6423-4490-AD60-C681AAD5A987}" srcOrd="0" destOrd="0" parTransId="{58997D96-F0D9-4420-8D29-6871CCD032F5}" sibTransId="{2DBDEF40-D93D-41C5-95D5-D316D84624D4}"/>
    <dgm:cxn modelId="{757D9E25-2231-4876-90A3-5387C6276C46}" srcId="{F93BDED5-6423-4490-AD60-C681AAD5A987}" destId="{D16EC499-A421-40AD-BF0C-96703D7703D5}" srcOrd="1" destOrd="0" parTransId="{AF17B678-ABC7-438A-BBEE-B9B5077293A9}" sibTransId="{B96FB72F-F27B-41D5-8095-5048E5DC6EC9}"/>
    <dgm:cxn modelId="{777A2EA3-7A9B-4C95-9882-67799BAEC596}" type="presOf" srcId="{AF17B678-ABC7-438A-BBEE-B9B5077293A9}" destId="{E8C14F17-3539-4A51-B8C9-BF37EFCDEFEC}" srcOrd="0" destOrd="0" presId="urn:microsoft.com/office/officeart/2005/8/layout/hierarchy2"/>
    <dgm:cxn modelId="{5054D7E1-A742-4D5A-9470-D5C00D76DDBF}" srcId="{F93BDED5-6423-4490-AD60-C681AAD5A987}" destId="{A83DBB01-B573-4BF1-AB08-30A3F0AFF7EF}" srcOrd="0" destOrd="0" parTransId="{3DEF157D-84F0-441A-BF8B-EB03FD583629}" sibTransId="{442953A9-A9D5-4CEE-BD8E-D4F31DFFA4E9}"/>
    <dgm:cxn modelId="{9F9F39A9-2240-458B-B8F2-943DA390F52F}" type="presOf" srcId="{C5617BF3-39EC-4D81-9A35-298D23FFAF83}" destId="{C3BE2744-9993-4265-B4CB-45DCBE0C5D09}" srcOrd="0" destOrd="0" presId="urn:microsoft.com/office/officeart/2005/8/layout/hierarchy2"/>
    <dgm:cxn modelId="{BEFB7CBE-11E1-4FFC-92E7-863BFA91464A}" type="presOf" srcId="{A83DBB01-B573-4BF1-AB08-30A3F0AFF7EF}" destId="{6F30D03E-DD27-41A8-9F4D-7D15465A0E25}" srcOrd="0" destOrd="0" presId="urn:microsoft.com/office/officeart/2005/8/layout/hierarchy2"/>
    <dgm:cxn modelId="{F7C4CC50-5988-4282-8C0E-92DC44956851}" type="presOf" srcId="{AF17B678-ABC7-438A-BBEE-B9B5077293A9}" destId="{BC8790DD-02B5-417A-92BB-0BDE78C1645C}" srcOrd="1" destOrd="0" presId="urn:microsoft.com/office/officeart/2005/8/layout/hierarchy2"/>
    <dgm:cxn modelId="{5A240353-0A79-4A93-9504-3F259E13B265}" type="presOf" srcId="{3DEF157D-84F0-441A-BF8B-EB03FD583629}" destId="{950DE75D-A2B9-4EE5-87B6-06A863AE3E1D}" srcOrd="1" destOrd="0" presId="urn:microsoft.com/office/officeart/2005/8/layout/hierarchy2"/>
    <dgm:cxn modelId="{37801480-11BE-4C66-84BF-F1609F5ABDA6}" type="presOf" srcId="{3DEF157D-84F0-441A-BF8B-EB03FD583629}" destId="{02AE0BCC-D6B8-4FB4-83A7-6616F44F96B5}" srcOrd="0" destOrd="0" presId="urn:microsoft.com/office/officeart/2005/8/layout/hierarchy2"/>
    <dgm:cxn modelId="{FC490053-EA7E-4CD4-A0AA-C3057E9658D5}" type="presParOf" srcId="{C3BE2744-9993-4265-B4CB-45DCBE0C5D09}" destId="{15D2913C-7670-49B1-BA23-8CE90C805238}" srcOrd="0" destOrd="0" presId="urn:microsoft.com/office/officeart/2005/8/layout/hierarchy2"/>
    <dgm:cxn modelId="{F889EBA6-BD2D-422D-AAD4-A5CC093E468B}" type="presParOf" srcId="{15D2913C-7670-49B1-BA23-8CE90C805238}" destId="{7326BC1A-D1D5-41AC-8D26-0165E44491D3}" srcOrd="0" destOrd="0" presId="urn:microsoft.com/office/officeart/2005/8/layout/hierarchy2"/>
    <dgm:cxn modelId="{FB1AF0B6-BC1D-43ED-A49C-1E9542101A12}" type="presParOf" srcId="{15D2913C-7670-49B1-BA23-8CE90C805238}" destId="{E9C9401B-0A61-4F69-88E0-B42C28CBEFE1}" srcOrd="1" destOrd="0" presId="urn:microsoft.com/office/officeart/2005/8/layout/hierarchy2"/>
    <dgm:cxn modelId="{620853A5-36F2-4191-A7D9-D43B84F1EB2C}" type="presParOf" srcId="{E9C9401B-0A61-4F69-88E0-B42C28CBEFE1}" destId="{02AE0BCC-D6B8-4FB4-83A7-6616F44F96B5}" srcOrd="0" destOrd="0" presId="urn:microsoft.com/office/officeart/2005/8/layout/hierarchy2"/>
    <dgm:cxn modelId="{35E889D1-47FE-474B-87F6-032CA5E123CD}" type="presParOf" srcId="{02AE0BCC-D6B8-4FB4-83A7-6616F44F96B5}" destId="{950DE75D-A2B9-4EE5-87B6-06A863AE3E1D}" srcOrd="0" destOrd="0" presId="urn:microsoft.com/office/officeart/2005/8/layout/hierarchy2"/>
    <dgm:cxn modelId="{11E69D88-6429-4383-A9FC-34376D51BC0D}" type="presParOf" srcId="{E9C9401B-0A61-4F69-88E0-B42C28CBEFE1}" destId="{BAB79D80-7F0F-4760-A84C-F3960ACC51DF}" srcOrd="1" destOrd="0" presId="urn:microsoft.com/office/officeart/2005/8/layout/hierarchy2"/>
    <dgm:cxn modelId="{360F77C2-56B4-42E1-9781-585B144A360A}" type="presParOf" srcId="{BAB79D80-7F0F-4760-A84C-F3960ACC51DF}" destId="{6F30D03E-DD27-41A8-9F4D-7D15465A0E25}" srcOrd="0" destOrd="0" presId="urn:microsoft.com/office/officeart/2005/8/layout/hierarchy2"/>
    <dgm:cxn modelId="{C13A4EE4-B7C6-4C90-A08D-C89CC7C916BD}" type="presParOf" srcId="{BAB79D80-7F0F-4760-A84C-F3960ACC51DF}" destId="{B1EFF159-796F-4CB3-AE7C-8C60CB2ACCA0}" srcOrd="1" destOrd="0" presId="urn:microsoft.com/office/officeart/2005/8/layout/hierarchy2"/>
    <dgm:cxn modelId="{FC952036-7FD1-4DEA-9E05-ECF5B1B3AEFC}" type="presParOf" srcId="{E9C9401B-0A61-4F69-88E0-B42C28CBEFE1}" destId="{E8C14F17-3539-4A51-B8C9-BF37EFCDEFEC}" srcOrd="2" destOrd="0" presId="urn:microsoft.com/office/officeart/2005/8/layout/hierarchy2"/>
    <dgm:cxn modelId="{46C09939-EC19-416F-A22A-883172C468A5}" type="presParOf" srcId="{E8C14F17-3539-4A51-B8C9-BF37EFCDEFEC}" destId="{BC8790DD-02B5-417A-92BB-0BDE78C1645C}" srcOrd="0" destOrd="0" presId="urn:microsoft.com/office/officeart/2005/8/layout/hierarchy2"/>
    <dgm:cxn modelId="{1DD303F2-6D1B-4ACB-BF3D-5ECC48477F2D}" type="presParOf" srcId="{E9C9401B-0A61-4F69-88E0-B42C28CBEFE1}" destId="{DD6C610F-A992-4145-A3A7-A9A2355B1D93}" srcOrd="3" destOrd="0" presId="urn:microsoft.com/office/officeart/2005/8/layout/hierarchy2"/>
    <dgm:cxn modelId="{BC0EFCC9-F59F-4FE8-BB82-EDE7E67D6505}" type="presParOf" srcId="{DD6C610F-A992-4145-A3A7-A9A2355B1D93}" destId="{C47A4F99-DE04-41DB-859B-4718AF8DF5BA}" srcOrd="0" destOrd="0" presId="urn:microsoft.com/office/officeart/2005/8/layout/hierarchy2"/>
    <dgm:cxn modelId="{71D74629-6A80-4568-9050-228B32643EB4}" type="presParOf" srcId="{DD6C610F-A992-4145-A3A7-A9A2355B1D93}" destId="{1F2F8387-25D2-4025-A46B-1E9BBA23379D}"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57CBAA2-F056-421D-A236-9B94FAD5ECD4}" type="doc">
      <dgm:prSet loTypeId="urn:microsoft.com/office/officeart/2005/8/layout/hProcess9" loCatId="process" qsTypeId="urn:microsoft.com/office/officeart/2005/8/quickstyle/simple1" qsCatId="simple" csTypeId="urn:microsoft.com/office/officeart/2005/8/colors/colorful5" csCatId="colorful" phldr="1"/>
      <dgm:spPr/>
    </dgm:pt>
    <dgm:pt modelId="{12DA75B9-CBED-4ACB-A10C-2D05DB48D6BE}">
      <dgm:prSet phldrT="[文本]"/>
      <dgm:spPr/>
      <dgm:t>
        <a:bodyPr/>
        <a:lstStyle/>
        <a:p>
          <a:pPr>
            <a:lnSpc>
              <a:spcPct val="100000"/>
            </a:lnSpc>
            <a:spcBef>
              <a:spcPts val="0"/>
            </a:spcBef>
            <a:spcAft>
              <a:spcPts val="0"/>
            </a:spcAft>
          </a:pPr>
          <a:r>
            <a:rPr lang="zh-CN" altLang="en-US" dirty="0" smtClean="0"/>
            <a:t>界定项目</a:t>
          </a:r>
          <a:endParaRPr lang="zh-CN" altLang="en-US" dirty="0"/>
        </a:p>
      </dgm:t>
    </dgm:pt>
    <dgm:pt modelId="{32EED31B-7142-4F7C-828E-A272695C02AF}" type="parTrans" cxnId="{85A4A6A0-9926-4FEE-B70B-5924612F6F0B}">
      <dgm:prSet/>
      <dgm:spPr/>
      <dgm:t>
        <a:bodyPr/>
        <a:lstStyle/>
        <a:p>
          <a:endParaRPr lang="zh-CN" altLang="en-US"/>
        </a:p>
      </dgm:t>
    </dgm:pt>
    <dgm:pt modelId="{9E2FEF8E-B700-4562-B64D-B12F00AF6F20}" type="sibTrans" cxnId="{85A4A6A0-9926-4FEE-B70B-5924612F6F0B}">
      <dgm:prSet/>
      <dgm:spPr/>
      <dgm:t>
        <a:bodyPr/>
        <a:lstStyle/>
        <a:p>
          <a:endParaRPr lang="zh-CN" altLang="en-US"/>
        </a:p>
      </dgm:t>
    </dgm:pt>
    <dgm:pt modelId="{38C9504E-D2C7-4E35-A725-8D128839B342}">
      <dgm:prSet phldrT="[文本]"/>
      <dgm:spPr/>
      <dgm:t>
        <a:bodyPr/>
        <a:lstStyle/>
        <a:p>
          <a:pPr>
            <a:lnSpc>
              <a:spcPct val="100000"/>
            </a:lnSpc>
            <a:spcBef>
              <a:spcPts val="0"/>
            </a:spcBef>
            <a:spcAft>
              <a:spcPts val="0"/>
            </a:spcAft>
          </a:pPr>
          <a:r>
            <a:rPr lang="zh-CN" altLang="en-US" dirty="0" smtClean="0"/>
            <a:t>分解行动</a:t>
          </a:r>
          <a:endParaRPr lang="zh-CN" altLang="en-US" dirty="0"/>
        </a:p>
      </dgm:t>
    </dgm:pt>
    <dgm:pt modelId="{86745ECC-3B5F-4AF0-A0A4-8A7F96488EF6}" type="parTrans" cxnId="{AEB61957-7CE7-4AD2-BD5B-B83A8972A8E3}">
      <dgm:prSet/>
      <dgm:spPr/>
      <dgm:t>
        <a:bodyPr/>
        <a:lstStyle/>
        <a:p>
          <a:endParaRPr lang="zh-CN" altLang="en-US"/>
        </a:p>
      </dgm:t>
    </dgm:pt>
    <dgm:pt modelId="{93479C1D-0917-4B65-9E70-0AA1F873C263}" type="sibTrans" cxnId="{AEB61957-7CE7-4AD2-BD5B-B83A8972A8E3}">
      <dgm:prSet/>
      <dgm:spPr/>
      <dgm:t>
        <a:bodyPr/>
        <a:lstStyle/>
        <a:p>
          <a:endParaRPr lang="zh-CN" altLang="en-US"/>
        </a:p>
      </dgm:t>
    </dgm:pt>
    <dgm:pt modelId="{49AA1ED5-30B6-4C99-9E3F-672BE2B10B46}">
      <dgm:prSet phldrT="[文本]"/>
      <dgm:spPr/>
      <dgm:t>
        <a:bodyPr/>
        <a:lstStyle/>
        <a:p>
          <a:pPr>
            <a:lnSpc>
              <a:spcPct val="100000"/>
            </a:lnSpc>
            <a:spcBef>
              <a:spcPts val="0"/>
            </a:spcBef>
            <a:spcAft>
              <a:spcPts val="0"/>
            </a:spcAft>
          </a:pPr>
          <a:r>
            <a:rPr lang="zh-CN" altLang="en-US" dirty="0" smtClean="0"/>
            <a:t>统筹行动</a:t>
          </a:r>
          <a:endParaRPr lang="zh-CN" altLang="en-US" dirty="0"/>
        </a:p>
      </dgm:t>
    </dgm:pt>
    <dgm:pt modelId="{87EE417B-B61D-40F6-948A-9E84C556013B}" type="parTrans" cxnId="{68715FDB-D34A-41CD-BD88-874563D233DD}">
      <dgm:prSet/>
      <dgm:spPr/>
      <dgm:t>
        <a:bodyPr/>
        <a:lstStyle/>
        <a:p>
          <a:endParaRPr lang="zh-CN" altLang="en-US"/>
        </a:p>
      </dgm:t>
    </dgm:pt>
    <dgm:pt modelId="{38EBA36F-7570-4493-9D7F-E1B07ED1C8B8}" type="sibTrans" cxnId="{68715FDB-D34A-41CD-BD88-874563D233DD}">
      <dgm:prSet/>
      <dgm:spPr/>
      <dgm:t>
        <a:bodyPr/>
        <a:lstStyle/>
        <a:p>
          <a:endParaRPr lang="zh-CN" altLang="en-US"/>
        </a:p>
      </dgm:t>
    </dgm:pt>
    <dgm:pt modelId="{1B6BB234-1BA1-4969-B577-E51DF0C5CDF6}" type="pres">
      <dgm:prSet presAssocID="{957CBAA2-F056-421D-A236-9B94FAD5ECD4}" presName="CompostProcess" presStyleCnt="0">
        <dgm:presLayoutVars>
          <dgm:dir/>
          <dgm:resizeHandles val="exact"/>
        </dgm:presLayoutVars>
      </dgm:prSet>
      <dgm:spPr/>
    </dgm:pt>
    <dgm:pt modelId="{7702D572-C176-4B24-8516-3690F448FE5D}" type="pres">
      <dgm:prSet presAssocID="{957CBAA2-F056-421D-A236-9B94FAD5ECD4}" presName="arrow" presStyleLbl="bgShp" presStyleIdx="0" presStyleCnt="1"/>
      <dgm:spPr/>
    </dgm:pt>
    <dgm:pt modelId="{1BFD167A-6B74-42AB-BBB8-97F75B7C9E68}" type="pres">
      <dgm:prSet presAssocID="{957CBAA2-F056-421D-A236-9B94FAD5ECD4}" presName="linearProcess" presStyleCnt="0"/>
      <dgm:spPr/>
    </dgm:pt>
    <dgm:pt modelId="{A4831A2D-66B6-4DFD-A361-8AABD1FD9EEC}" type="pres">
      <dgm:prSet presAssocID="{12DA75B9-CBED-4ACB-A10C-2D05DB48D6BE}" presName="textNode" presStyleLbl="node1" presStyleIdx="0" presStyleCnt="3">
        <dgm:presLayoutVars>
          <dgm:bulletEnabled val="1"/>
        </dgm:presLayoutVars>
      </dgm:prSet>
      <dgm:spPr/>
      <dgm:t>
        <a:bodyPr/>
        <a:lstStyle/>
        <a:p>
          <a:endParaRPr lang="zh-CN" altLang="en-US"/>
        </a:p>
      </dgm:t>
    </dgm:pt>
    <dgm:pt modelId="{C35C889D-98F4-4A1E-8BEA-A60FB3E2889F}" type="pres">
      <dgm:prSet presAssocID="{9E2FEF8E-B700-4562-B64D-B12F00AF6F20}" presName="sibTrans" presStyleCnt="0"/>
      <dgm:spPr/>
    </dgm:pt>
    <dgm:pt modelId="{50468474-A36E-4DC3-9F0A-13C996C3882B}" type="pres">
      <dgm:prSet presAssocID="{38C9504E-D2C7-4E35-A725-8D128839B342}" presName="textNode" presStyleLbl="node1" presStyleIdx="1" presStyleCnt="3">
        <dgm:presLayoutVars>
          <dgm:bulletEnabled val="1"/>
        </dgm:presLayoutVars>
      </dgm:prSet>
      <dgm:spPr/>
      <dgm:t>
        <a:bodyPr/>
        <a:lstStyle/>
        <a:p>
          <a:endParaRPr lang="zh-CN" altLang="en-US"/>
        </a:p>
      </dgm:t>
    </dgm:pt>
    <dgm:pt modelId="{8BD1F826-5674-427F-AC00-CA6EE3C5C05B}" type="pres">
      <dgm:prSet presAssocID="{93479C1D-0917-4B65-9E70-0AA1F873C263}" presName="sibTrans" presStyleCnt="0"/>
      <dgm:spPr/>
    </dgm:pt>
    <dgm:pt modelId="{3DDA60D0-A1C6-44A0-9E23-AAF8439FDB25}" type="pres">
      <dgm:prSet presAssocID="{49AA1ED5-30B6-4C99-9E3F-672BE2B10B46}" presName="textNode" presStyleLbl="node1" presStyleIdx="2" presStyleCnt="3">
        <dgm:presLayoutVars>
          <dgm:bulletEnabled val="1"/>
        </dgm:presLayoutVars>
      </dgm:prSet>
      <dgm:spPr/>
      <dgm:t>
        <a:bodyPr/>
        <a:lstStyle/>
        <a:p>
          <a:endParaRPr lang="zh-CN" altLang="en-US"/>
        </a:p>
      </dgm:t>
    </dgm:pt>
  </dgm:ptLst>
  <dgm:cxnLst>
    <dgm:cxn modelId="{68715FDB-D34A-41CD-BD88-874563D233DD}" srcId="{957CBAA2-F056-421D-A236-9B94FAD5ECD4}" destId="{49AA1ED5-30B6-4C99-9E3F-672BE2B10B46}" srcOrd="2" destOrd="0" parTransId="{87EE417B-B61D-40F6-948A-9E84C556013B}" sibTransId="{38EBA36F-7570-4493-9D7F-E1B07ED1C8B8}"/>
    <dgm:cxn modelId="{D86B69EA-3E25-4689-9097-3F2BEBF76F34}" type="presOf" srcId="{38C9504E-D2C7-4E35-A725-8D128839B342}" destId="{50468474-A36E-4DC3-9F0A-13C996C3882B}" srcOrd="0" destOrd="0" presId="urn:microsoft.com/office/officeart/2005/8/layout/hProcess9"/>
    <dgm:cxn modelId="{586236CA-2CB6-4F01-9102-B03AA831FE5C}" type="presOf" srcId="{49AA1ED5-30B6-4C99-9E3F-672BE2B10B46}" destId="{3DDA60D0-A1C6-44A0-9E23-AAF8439FDB25}" srcOrd="0" destOrd="0" presId="urn:microsoft.com/office/officeart/2005/8/layout/hProcess9"/>
    <dgm:cxn modelId="{AEB61957-7CE7-4AD2-BD5B-B83A8972A8E3}" srcId="{957CBAA2-F056-421D-A236-9B94FAD5ECD4}" destId="{38C9504E-D2C7-4E35-A725-8D128839B342}" srcOrd="1" destOrd="0" parTransId="{86745ECC-3B5F-4AF0-A0A4-8A7F96488EF6}" sibTransId="{93479C1D-0917-4B65-9E70-0AA1F873C263}"/>
    <dgm:cxn modelId="{B4F9A8CE-C63D-4BAE-B9B6-73B400767A44}" type="presOf" srcId="{957CBAA2-F056-421D-A236-9B94FAD5ECD4}" destId="{1B6BB234-1BA1-4969-B577-E51DF0C5CDF6}" srcOrd="0" destOrd="0" presId="urn:microsoft.com/office/officeart/2005/8/layout/hProcess9"/>
    <dgm:cxn modelId="{B4FD263B-8ED5-47D2-BE12-4CCA931B79F9}" type="presOf" srcId="{12DA75B9-CBED-4ACB-A10C-2D05DB48D6BE}" destId="{A4831A2D-66B6-4DFD-A361-8AABD1FD9EEC}" srcOrd="0" destOrd="0" presId="urn:microsoft.com/office/officeart/2005/8/layout/hProcess9"/>
    <dgm:cxn modelId="{85A4A6A0-9926-4FEE-B70B-5924612F6F0B}" srcId="{957CBAA2-F056-421D-A236-9B94FAD5ECD4}" destId="{12DA75B9-CBED-4ACB-A10C-2D05DB48D6BE}" srcOrd="0" destOrd="0" parTransId="{32EED31B-7142-4F7C-828E-A272695C02AF}" sibTransId="{9E2FEF8E-B700-4562-B64D-B12F00AF6F20}"/>
    <dgm:cxn modelId="{A799B5F5-098E-4CAB-AC10-945113C28F31}" type="presParOf" srcId="{1B6BB234-1BA1-4969-B577-E51DF0C5CDF6}" destId="{7702D572-C176-4B24-8516-3690F448FE5D}" srcOrd="0" destOrd="0" presId="urn:microsoft.com/office/officeart/2005/8/layout/hProcess9"/>
    <dgm:cxn modelId="{B5BC4824-7BFE-4AD3-99A2-8350B7D16A2D}" type="presParOf" srcId="{1B6BB234-1BA1-4969-B577-E51DF0C5CDF6}" destId="{1BFD167A-6B74-42AB-BBB8-97F75B7C9E68}" srcOrd="1" destOrd="0" presId="urn:microsoft.com/office/officeart/2005/8/layout/hProcess9"/>
    <dgm:cxn modelId="{6D933892-A9EA-450E-A813-9185F3C592C3}" type="presParOf" srcId="{1BFD167A-6B74-42AB-BBB8-97F75B7C9E68}" destId="{A4831A2D-66B6-4DFD-A361-8AABD1FD9EEC}" srcOrd="0" destOrd="0" presId="urn:microsoft.com/office/officeart/2005/8/layout/hProcess9"/>
    <dgm:cxn modelId="{BC8CA65C-1A3B-4580-B135-A99955D6557B}" type="presParOf" srcId="{1BFD167A-6B74-42AB-BBB8-97F75B7C9E68}" destId="{C35C889D-98F4-4A1E-8BEA-A60FB3E2889F}" srcOrd="1" destOrd="0" presId="urn:microsoft.com/office/officeart/2005/8/layout/hProcess9"/>
    <dgm:cxn modelId="{5B325B4C-0445-4DE8-B220-22D81B6C9EC0}" type="presParOf" srcId="{1BFD167A-6B74-42AB-BBB8-97F75B7C9E68}" destId="{50468474-A36E-4DC3-9F0A-13C996C3882B}" srcOrd="2" destOrd="0" presId="urn:microsoft.com/office/officeart/2005/8/layout/hProcess9"/>
    <dgm:cxn modelId="{42C8ABCE-C38B-4785-B8DA-4DF61D2B42D5}" type="presParOf" srcId="{1BFD167A-6B74-42AB-BBB8-97F75B7C9E68}" destId="{8BD1F826-5674-427F-AC00-CA6EE3C5C05B}" srcOrd="3" destOrd="0" presId="urn:microsoft.com/office/officeart/2005/8/layout/hProcess9"/>
    <dgm:cxn modelId="{F6B9962D-0EE2-4F49-9611-786FF611C48C}" type="presParOf" srcId="{1BFD167A-6B74-42AB-BBB8-97F75B7C9E68}" destId="{3DDA60D0-A1C6-44A0-9E23-AAF8439FDB25}" srcOrd="4"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1D9FA6-D083-430C-9FE6-5686F9397CD9}" type="doc">
      <dgm:prSet loTypeId="urn:microsoft.com/office/officeart/2005/8/layout/radial4" loCatId="relationship" qsTypeId="urn:microsoft.com/office/officeart/2005/8/quickstyle/simple1" qsCatId="simple" csTypeId="urn:microsoft.com/office/officeart/2005/8/colors/colorful2" csCatId="colorful" phldr="1"/>
      <dgm:spPr/>
      <dgm:t>
        <a:bodyPr/>
        <a:lstStyle/>
        <a:p>
          <a:endParaRPr lang="zh-CN" altLang="en-US"/>
        </a:p>
      </dgm:t>
    </dgm:pt>
    <dgm:pt modelId="{5E7F38FB-9F81-4420-A9FF-F66A220EDCA5}">
      <dgm:prSet phldrT="[文本]"/>
      <dgm:spPr/>
      <dgm:t>
        <a:bodyPr/>
        <a:lstStyle/>
        <a:p>
          <a:pPr>
            <a:lnSpc>
              <a:spcPct val="100000"/>
            </a:lnSpc>
            <a:spcBef>
              <a:spcPts val="0"/>
            </a:spcBef>
            <a:spcAft>
              <a:spcPts val="0"/>
            </a:spcAft>
          </a:pPr>
          <a:r>
            <a:rPr lang="zh-CN" altLang="en-US" dirty="0" smtClean="0"/>
            <a:t>目标</a:t>
          </a:r>
          <a:endParaRPr lang="en-US" altLang="zh-CN" dirty="0" smtClean="0"/>
        </a:p>
        <a:p>
          <a:pPr>
            <a:lnSpc>
              <a:spcPct val="100000"/>
            </a:lnSpc>
            <a:spcBef>
              <a:spcPts val="0"/>
            </a:spcBef>
            <a:spcAft>
              <a:spcPts val="0"/>
            </a:spcAft>
          </a:pPr>
          <a:r>
            <a:rPr lang="zh-CN" altLang="en-US" dirty="0" smtClean="0"/>
            <a:t>管理</a:t>
          </a:r>
          <a:endParaRPr lang="zh-CN" altLang="en-US" dirty="0"/>
        </a:p>
      </dgm:t>
    </dgm:pt>
    <dgm:pt modelId="{5FCC3D07-853C-4D1A-9459-1ECA66B37435}" type="parTrans" cxnId="{1064ED13-380D-4CC6-934A-CE6458C08D2B}">
      <dgm:prSet/>
      <dgm:spPr/>
      <dgm:t>
        <a:bodyPr/>
        <a:lstStyle/>
        <a:p>
          <a:endParaRPr lang="zh-CN" altLang="en-US"/>
        </a:p>
      </dgm:t>
    </dgm:pt>
    <dgm:pt modelId="{7BB42DFE-3531-4607-848C-2A40C1EF6D01}" type="sibTrans" cxnId="{1064ED13-380D-4CC6-934A-CE6458C08D2B}">
      <dgm:prSet/>
      <dgm:spPr/>
      <dgm:t>
        <a:bodyPr/>
        <a:lstStyle/>
        <a:p>
          <a:endParaRPr lang="zh-CN" altLang="en-US"/>
        </a:p>
      </dgm:t>
    </dgm:pt>
    <dgm:pt modelId="{CB4D2E50-3CC6-421B-BBE9-353B8E281F44}">
      <dgm:prSet phldrT="[文本]"/>
      <dgm:spPr/>
      <dgm:t>
        <a:bodyPr/>
        <a:lstStyle/>
        <a:p>
          <a:pPr>
            <a:lnSpc>
              <a:spcPct val="100000"/>
            </a:lnSpc>
            <a:spcBef>
              <a:spcPts val="0"/>
            </a:spcBef>
            <a:spcAft>
              <a:spcPts val="0"/>
            </a:spcAft>
          </a:pPr>
          <a:r>
            <a:rPr lang="zh-CN" altLang="en-US" b="0" dirty="0" smtClean="0"/>
            <a:t>实行参与管理</a:t>
          </a:r>
          <a:endParaRPr lang="zh-CN" altLang="en-US" b="0" dirty="0"/>
        </a:p>
      </dgm:t>
    </dgm:pt>
    <dgm:pt modelId="{22E13E2A-2203-4066-82E8-E54C517F3AF9}" type="parTrans" cxnId="{70617ED4-2D79-4AA3-8765-EBA03FEB67DF}">
      <dgm:prSet/>
      <dgm:spPr/>
      <dgm:t>
        <a:bodyPr/>
        <a:lstStyle/>
        <a:p>
          <a:endParaRPr lang="zh-CN" altLang="en-US"/>
        </a:p>
      </dgm:t>
    </dgm:pt>
    <dgm:pt modelId="{641423D1-8FBE-41FC-983D-8D35BD636441}" type="sibTrans" cxnId="{70617ED4-2D79-4AA3-8765-EBA03FEB67DF}">
      <dgm:prSet/>
      <dgm:spPr/>
      <dgm:t>
        <a:bodyPr/>
        <a:lstStyle/>
        <a:p>
          <a:endParaRPr lang="zh-CN" altLang="en-US"/>
        </a:p>
      </dgm:t>
    </dgm:pt>
    <dgm:pt modelId="{227607F6-B9DE-4978-A3A3-65B96D486A15}">
      <dgm:prSet/>
      <dgm:spPr/>
      <dgm:t>
        <a:bodyPr/>
        <a:lstStyle/>
        <a:p>
          <a:pPr>
            <a:lnSpc>
              <a:spcPct val="100000"/>
            </a:lnSpc>
            <a:spcBef>
              <a:spcPts val="0"/>
            </a:spcBef>
            <a:spcAft>
              <a:spcPts val="0"/>
            </a:spcAft>
          </a:pPr>
          <a:r>
            <a:rPr lang="zh-CN" altLang="en-US" b="0" dirty="0" smtClean="0"/>
            <a:t>重视工作成果而不是工作行为本身</a:t>
          </a:r>
          <a:endParaRPr lang="en-US" altLang="zh-CN" b="0" dirty="0" smtClean="0"/>
        </a:p>
      </dgm:t>
    </dgm:pt>
    <dgm:pt modelId="{B9D6FFFB-F42A-4123-BA18-02A4436DB8D9}" type="parTrans" cxnId="{4DEB2A1A-764E-4314-891B-6F0B05957659}">
      <dgm:prSet/>
      <dgm:spPr/>
      <dgm:t>
        <a:bodyPr/>
        <a:lstStyle/>
        <a:p>
          <a:endParaRPr lang="zh-CN" altLang="en-US"/>
        </a:p>
      </dgm:t>
    </dgm:pt>
    <dgm:pt modelId="{19ADFDD7-DAE6-411C-91A0-14C808091E18}" type="sibTrans" cxnId="{4DEB2A1A-764E-4314-891B-6F0B05957659}">
      <dgm:prSet/>
      <dgm:spPr/>
      <dgm:t>
        <a:bodyPr/>
        <a:lstStyle/>
        <a:p>
          <a:endParaRPr lang="zh-CN" altLang="en-US"/>
        </a:p>
      </dgm:t>
    </dgm:pt>
    <dgm:pt modelId="{7FCAB085-95A8-44A2-865A-F27C7A7F321E}">
      <dgm:prSet/>
      <dgm:spPr/>
      <dgm:t>
        <a:bodyPr/>
        <a:lstStyle/>
        <a:p>
          <a:pPr>
            <a:lnSpc>
              <a:spcPct val="100000"/>
            </a:lnSpc>
            <a:spcBef>
              <a:spcPts val="0"/>
            </a:spcBef>
            <a:spcAft>
              <a:spcPts val="0"/>
            </a:spcAft>
          </a:pPr>
          <a:r>
            <a:rPr lang="zh-CN" altLang="en-US" b="0" dirty="0" smtClean="0"/>
            <a:t>强调组织成员的自我控制</a:t>
          </a:r>
          <a:endParaRPr lang="en-US" altLang="zh-CN" b="0" dirty="0" smtClean="0"/>
        </a:p>
      </dgm:t>
    </dgm:pt>
    <dgm:pt modelId="{C3997E5B-7A52-4E99-B6EC-6F075734D637}" type="parTrans" cxnId="{F8ECB965-9F34-49C9-A3FA-11690CB096B2}">
      <dgm:prSet/>
      <dgm:spPr/>
      <dgm:t>
        <a:bodyPr/>
        <a:lstStyle/>
        <a:p>
          <a:endParaRPr lang="zh-CN" altLang="en-US"/>
        </a:p>
      </dgm:t>
    </dgm:pt>
    <dgm:pt modelId="{134FC089-E740-4B0B-9DF9-CF82E53B75BF}" type="sibTrans" cxnId="{F8ECB965-9F34-49C9-A3FA-11690CB096B2}">
      <dgm:prSet/>
      <dgm:spPr/>
      <dgm:t>
        <a:bodyPr/>
        <a:lstStyle/>
        <a:p>
          <a:endParaRPr lang="zh-CN" altLang="en-US"/>
        </a:p>
      </dgm:t>
    </dgm:pt>
    <dgm:pt modelId="{61DC2D51-06D2-495D-A429-B54637F41BAD}">
      <dgm:prSet/>
      <dgm:spPr/>
      <dgm:t>
        <a:bodyPr/>
        <a:lstStyle/>
        <a:p>
          <a:pPr>
            <a:lnSpc>
              <a:spcPct val="100000"/>
            </a:lnSpc>
            <a:spcBef>
              <a:spcPts val="0"/>
            </a:spcBef>
            <a:spcAft>
              <a:spcPts val="0"/>
            </a:spcAft>
          </a:pPr>
          <a:r>
            <a:rPr lang="zh-CN" altLang="en-US" b="0" dirty="0" smtClean="0"/>
            <a:t>建立系统的目标体系</a:t>
          </a:r>
          <a:endParaRPr lang="zh-CN" altLang="en-US" b="0" dirty="0"/>
        </a:p>
      </dgm:t>
    </dgm:pt>
    <dgm:pt modelId="{FCAA27BC-67D3-42E7-9411-A557B2427715}" type="parTrans" cxnId="{1AD2B805-0297-48C6-9300-5AEA67B7E918}">
      <dgm:prSet/>
      <dgm:spPr/>
      <dgm:t>
        <a:bodyPr/>
        <a:lstStyle/>
        <a:p>
          <a:endParaRPr lang="zh-CN" altLang="en-US"/>
        </a:p>
      </dgm:t>
    </dgm:pt>
    <dgm:pt modelId="{7D2F08CB-5041-4E46-BF02-811AC436A723}" type="sibTrans" cxnId="{1AD2B805-0297-48C6-9300-5AEA67B7E918}">
      <dgm:prSet/>
      <dgm:spPr/>
      <dgm:t>
        <a:bodyPr/>
        <a:lstStyle/>
        <a:p>
          <a:endParaRPr lang="zh-CN" altLang="en-US"/>
        </a:p>
      </dgm:t>
    </dgm:pt>
    <dgm:pt modelId="{9DAF5202-06B1-42AC-8502-D56B386B8256}" type="pres">
      <dgm:prSet presAssocID="{3D1D9FA6-D083-430C-9FE6-5686F9397CD9}" presName="cycle" presStyleCnt="0">
        <dgm:presLayoutVars>
          <dgm:chMax val="1"/>
          <dgm:dir/>
          <dgm:animLvl val="ctr"/>
          <dgm:resizeHandles val="exact"/>
        </dgm:presLayoutVars>
      </dgm:prSet>
      <dgm:spPr/>
      <dgm:t>
        <a:bodyPr/>
        <a:lstStyle/>
        <a:p>
          <a:endParaRPr lang="zh-CN" altLang="en-US"/>
        </a:p>
      </dgm:t>
    </dgm:pt>
    <dgm:pt modelId="{FFA025AE-9E55-4309-889A-CCBC96CE16FF}" type="pres">
      <dgm:prSet presAssocID="{5E7F38FB-9F81-4420-A9FF-F66A220EDCA5}" presName="centerShape" presStyleLbl="node0" presStyleIdx="0" presStyleCnt="1"/>
      <dgm:spPr/>
      <dgm:t>
        <a:bodyPr/>
        <a:lstStyle/>
        <a:p>
          <a:endParaRPr lang="zh-CN" altLang="en-US"/>
        </a:p>
      </dgm:t>
    </dgm:pt>
    <dgm:pt modelId="{31540166-3A1A-472B-A617-96F35AEB1F70}" type="pres">
      <dgm:prSet presAssocID="{22E13E2A-2203-4066-82E8-E54C517F3AF9}" presName="parTrans" presStyleLbl="bgSibTrans2D1" presStyleIdx="0" presStyleCnt="4"/>
      <dgm:spPr/>
      <dgm:t>
        <a:bodyPr/>
        <a:lstStyle/>
        <a:p>
          <a:endParaRPr lang="zh-CN" altLang="en-US"/>
        </a:p>
      </dgm:t>
    </dgm:pt>
    <dgm:pt modelId="{86FB52D0-1FB1-4EE3-B4EA-86A9BB443CAA}" type="pres">
      <dgm:prSet presAssocID="{CB4D2E50-3CC6-421B-BBE9-353B8E281F44}" presName="node" presStyleLbl="node1" presStyleIdx="0" presStyleCnt="4">
        <dgm:presLayoutVars>
          <dgm:bulletEnabled val="1"/>
        </dgm:presLayoutVars>
      </dgm:prSet>
      <dgm:spPr/>
      <dgm:t>
        <a:bodyPr/>
        <a:lstStyle/>
        <a:p>
          <a:endParaRPr lang="zh-CN" altLang="en-US"/>
        </a:p>
      </dgm:t>
    </dgm:pt>
    <dgm:pt modelId="{101AD845-BA95-45C9-A14A-743ED5714BE7}" type="pres">
      <dgm:prSet presAssocID="{B9D6FFFB-F42A-4123-BA18-02A4436DB8D9}" presName="parTrans" presStyleLbl="bgSibTrans2D1" presStyleIdx="1" presStyleCnt="4"/>
      <dgm:spPr/>
      <dgm:t>
        <a:bodyPr/>
        <a:lstStyle/>
        <a:p>
          <a:endParaRPr lang="zh-CN" altLang="en-US"/>
        </a:p>
      </dgm:t>
    </dgm:pt>
    <dgm:pt modelId="{C506022D-EE1C-469A-80CC-BACBFBE1D414}" type="pres">
      <dgm:prSet presAssocID="{227607F6-B9DE-4978-A3A3-65B96D486A15}" presName="node" presStyleLbl="node1" presStyleIdx="1" presStyleCnt="4">
        <dgm:presLayoutVars>
          <dgm:bulletEnabled val="1"/>
        </dgm:presLayoutVars>
      </dgm:prSet>
      <dgm:spPr/>
      <dgm:t>
        <a:bodyPr/>
        <a:lstStyle/>
        <a:p>
          <a:endParaRPr lang="zh-CN" altLang="en-US"/>
        </a:p>
      </dgm:t>
    </dgm:pt>
    <dgm:pt modelId="{ABC7ED9D-A83A-4F85-8F46-EB661465A0B1}" type="pres">
      <dgm:prSet presAssocID="{C3997E5B-7A52-4E99-B6EC-6F075734D637}" presName="parTrans" presStyleLbl="bgSibTrans2D1" presStyleIdx="2" presStyleCnt="4"/>
      <dgm:spPr/>
      <dgm:t>
        <a:bodyPr/>
        <a:lstStyle/>
        <a:p>
          <a:endParaRPr lang="zh-CN" altLang="en-US"/>
        </a:p>
      </dgm:t>
    </dgm:pt>
    <dgm:pt modelId="{A3EF30BF-2FF9-4019-9DAB-49798F282F38}" type="pres">
      <dgm:prSet presAssocID="{7FCAB085-95A8-44A2-865A-F27C7A7F321E}" presName="node" presStyleLbl="node1" presStyleIdx="2" presStyleCnt="4">
        <dgm:presLayoutVars>
          <dgm:bulletEnabled val="1"/>
        </dgm:presLayoutVars>
      </dgm:prSet>
      <dgm:spPr/>
      <dgm:t>
        <a:bodyPr/>
        <a:lstStyle/>
        <a:p>
          <a:endParaRPr lang="zh-CN" altLang="en-US"/>
        </a:p>
      </dgm:t>
    </dgm:pt>
    <dgm:pt modelId="{CFA93327-4C74-4E26-B6A3-7B4E5E7D7E76}" type="pres">
      <dgm:prSet presAssocID="{FCAA27BC-67D3-42E7-9411-A557B2427715}" presName="parTrans" presStyleLbl="bgSibTrans2D1" presStyleIdx="3" presStyleCnt="4"/>
      <dgm:spPr/>
      <dgm:t>
        <a:bodyPr/>
        <a:lstStyle/>
        <a:p>
          <a:endParaRPr lang="zh-CN" altLang="en-US"/>
        </a:p>
      </dgm:t>
    </dgm:pt>
    <dgm:pt modelId="{70C8D1B2-CD04-4CC6-B52B-450E26DF2417}" type="pres">
      <dgm:prSet presAssocID="{61DC2D51-06D2-495D-A429-B54637F41BAD}" presName="node" presStyleLbl="node1" presStyleIdx="3" presStyleCnt="4">
        <dgm:presLayoutVars>
          <dgm:bulletEnabled val="1"/>
        </dgm:presLayoutVars>
      </dgm:prSet>
      <dgm:spPr/>
      <dgm:t>
        <a:bodyPr/>
        <a:lstStyle/>
        <a:p>
          <a:endParaRPr lang="zh-CN" altLang="en-US"/>
        </a:p>
      </dgm:t>
    </dgm:pt>
  </dgm:ptLst>
  <dgm:cxnLst>
    <dgm:cxn modelId="{4DEB2A1A-764E-4314-891B-6F0B05957659}" srcId="{5E7F38FB-9F81-4420-A9FF-F66A220EDCA5}" destId="{227607F6-B9DE-4978-A3A3-65B96D486A15}" srcOrd="1" destOrd="0" parTransId="{B9D6FFFB-F42A-4123-BA18-02A4436DB8D9}" sibTransId="{19ADFDD7-DAE6-411C-91A0-14C808091E18}"/>
    <dgm:cxn modelId="{70617ED4-2D79-4AA3-8765-EBA03FEB67DF}" srcId="{5E7F38FB-9F81-4420-A9FF-F66A220EDCA5}" destId="{CB4D2E50-3CC6-421B-BBE9-353B8E281F44}" srcOrd="0" destOrd="0" parTransId="{22E13E2A-2203-4066-82E8-E54C517F3AF9}" sibTransId="{641423D1-8FBE-41FC-983D-8D35BD636441}"/>
    <dgm:cxn modelId="{B5862C00-BA42-4371-916A-C341AC39F902}" type="presOf" srcId="{61DC2D51-06D2-495D-A429-B54637F41BAD}" destId="{70C8D1B2-CD04-4CC6-B52B-450E26DF2417}" srcOrd="0" destOrd="0" presId="urn:microsoft.com/office/officeart/2005/8/layout/radial4"/>
    <dgm:cxn modelId="{9ECFDFDB-0DEF-4B5E-8C8A-E0B808FB36BF}" type="presOf" srcId="{FCAA27BC-67D3-42E7-9411-A557B2427715}" destId="{CFA93327-4C74-4E26-B6A3-7B4E5E7D7E76}" srcOrd="0" destOrd="0" presId="urn:microsoft.com/office/officeart/2005/8/layout/radial4"/>
    <dgm:cxn modelId="{3B72C31B-8454-4383-B62A-BD02AFA2DC1B}" type="presOf" srcId="{22E13E2A-2203-4066-82E8-E54C517F3AF9}" destId="{31540166-3A1A-472B-A617-96F35AEB1F70}" srcOrd="0" destOrd="0" presId="urn:microsoft.com/office/officeart/2005/8/layout/radial4"/>
    <dgm:cxn modelId="{1AD2B805-0297-48C6-9300-5AEA67B7E918}" srcId="{5E7F38FB-9F81-4420-A9FF-F66A220EDCA5}" destId="{61DC2D51-06D2-495D-A429-B54637F41BAD}" srcOrd="3" destOrd="0" parTransId="{FCAA27BC-67D3-42E7-9411-A557B2427715}" sibTransId="{7D2F08CB-5041-4E46-BF02-811AC436A723}"/>
    <dgm:cxn modelId="{D3B94A48-D17F-4E81-850D-C013C550638B}" type="presOf" srcId="{5E7F38FB-9F81-4420-A9FF-F66A220EDCA5}" destId="{FFA025AE-9E55-4309-889A-CCBC96CE16FF}" srcOrd="0" destOrd="0" presId="urn:microsoft.com/office/officeart/2005/8/layout/radial4"/>
    <dgm:cxn modelId="{C9E5AB99-E731-43A1-A780-2804D17B9927}" type="presOf" srcId="{227607F6-B9DE-4978-A3A3-65B96D486A15}" destId="{C506022D-EE1C-469A-80CC-BACBFBE1D414}" srcOrd="0" destOrd="0" presId="urn:microsoft.com/office/officeart/2005/8/layout/radial4"/>
    <dgm:cxn modelId="{1064ED13-380D-4CC6-934A-CE6458C08D2B}" srcId="{3D1D9FA6-D083-430C-9FE6-5686F9397CD9}" destId="{5E7F38FB-9F81-4420-A9FF-F66A220EDCA5}" srcOrd="0" destOrd="0" parTransId="{5FCC3D07-853C-4D1A-9459-1ECA66B37435}" sibTransId="{7BB42DFE-3531-4607-848C-2A40C1EF6D01}"/>
    <dgm:cxn modelId="{A459E6DB-7C33-4897-8E6F-68A4675F2775}" type="presOf" srcId="{3D1D9FA6-D083-430C-9FE6-5686F9397CD9}" destId="{9DAF5202-06B1-42AC-8502-D56B386B8256}" srcOrd="0" destOrd="0" presId="urn:microsoft.com/office/officeart/2005/8/layout/radial4"/>
    <dgm:cxn modelId="{C605B45A-9B20-494C-BE7A-15410D3B34B9}" type="presOf" srcId="{C3997E5B-7A52-4E99-B6EC-6F075734D637}" destId="{ABC7ED9D-A83A-4F85-8F46-EB661465A0B1}" srcOrd="0" destOrd="0" presId="urn:microsoft.com/office/officeart/2005/8/layout/radial4"/>
    <dgm:cxn modelId="{9E4E8255-1D7B-417E-88E7-1AD8FB526C65}" type="presOf" srcId="{7FCAB085-95A8-44A2-865A-F27C7A7F321E}" destId="{A3EF30BF-2FF9-4019-9DAB-49798F282F38}" srcOrd="0" destOrd="0" presId="urn:microsoft.com/office/officeart/2005/8/layout/radial4"/>
    <dgm:cxn modelId="{1CAF0DF1-E5FF-4CC1-9CB0-C6B323192E49}" type="presOf" srcId="{B9D6FFFB-F42A-4123-BA18-02A4436DB8D9}" destId="{101AD845-BA95-45C9-A14A-743ED5714BE7}" srcOrd="0" destOrd="0" presId="urn:microsoft.com/office/officeart/2005/8/layout/radial4"/>
    <dgm:cxn modelId="{93C9D7F0-E225-48DB-A47E-55E00B399FF6}" type="presOf" srcId="{CB4D2E50-3CC6-421B-BBE9-353B8E281F44}" destId="{86FB52D0-1FB1-4EE3-B4EA-86A9BB443CAA}" srcOrd="0" destOrd="0" presId="urn:microsoft.com/office/officeart/2005/8/layout/radial4"/>
    <dgm:cxn modelId="{F8ECB965-9F34-49C9-A3FA-11690CB096B2}" srcId="{5E7F38FB-9F81-4420-A9FF-F66A220EDCA5}" destId="{7FCAB085-95A8-44A2-865A-F27C7A7F321E}" srcOrd="2" destOrd="0" parTransId="{C3997E5B-7A52-4E99-B6EC-6F075734D637}" sibTransId="{134FC089-E740-4B0B-9DF9-CF82E53B75BF}"/>
    <dgm:cxn modelId="{3F774DBE-9E0B-403E-A5C2-339C2F799915}" type="presParOf" srcId="{9DAF5202-06B1-42AC-8502-D56B386B8256}" destId="{FFA025AE-9E55-4309-889A-CCBC96CE16FF}" srcOrd="0" destOrd="0" presId="urn:microsoft.com/office/officeart/2005/8/layout/radial4"/>
    <dgm:cxn modelId="{EF0348DB-123C-4ADC-86CD-ABB5EC821EAA}" type="presParOf" srcId="{9DAF5202-06B1-42AC-8502-D56B386B8256}" destId="{31540166-3A1A-472B-A617-96F35AEB1F70}" srcOrd="1" destOrd="0" presId="urn:microsoft.com/office/officeart/2005/8/layout/radial4"/>
    <dgm:cxn modelId="{97369B6F-A353-4DBC-8D36-327C3E427DD3}" type="presParOf" srcId="{9DAF5202-06B1-42AC-8502-D56B386B8256}" destId="{86FB52D0-1FB1-4EE3-B4EA-86A9BB443CAA}" srcOrd="2" destOrd="0" presId="urn:microsoft.com/office/officeart/2005/8/layout/radial4"/>
    <dgm:cxn modelId="{24B7CBD7-0EDB-46AD-B9F4-FE677DA310F3}" type="presParOf" srcId="{9DAF5202-06B1-42AC-8502-D56B386B8256}" destId="{101AD845-BA95-45C9-A14A-743ED5714BE7}" srcOrd="3" destOrd="0" presId="urn:microsoft.com/office/officeart/2005/8/layout/radial4"/>
    <dgm:cxn modelId="{8F5C154A-2BA9-43D9-82FB-133478F410BA}" type="presParOf" srcId="{9DAF5202-06B1-42AC-8502-D56B386B8256}" destId="{C506022D-EE1C-469A-80CC-BACBFBE1D414}" srcOrd="4" destOrd="0" presId="urn:microsoft.com/office/officeart/2005/8/layout/radial4"/>
    <dgm:cxn modelId="{D4CADC09-960C-4F56-B141-3420EA37ED4B}" type="presParOf" srcId="{9DAF5202-06B1-42AC-8502-D56B386B8256}" destId="{ABC7ED9D-A83A-4F85-8F46-EB661465A0B1}" srcOrd="5" destOrd="0" presId="urn:microsoft.com/office/officeart/2005/8/layout/radial4"/>
    <dgm:cxn modelId="{5A5FB989-D329-47A9-8458-0841CEC0E3AC}" type="presParOf" srcId="{9DAF5202-06B1-42AC-8502-D56B386B8256}" destId="{A3EF30BF-2FF9-4019-9DAB-49798F282F38}" srcOrd="6" destOrd="0" presId="urn:microsoft.com/office/officeart/2005/8/layout/radial4"/>
    <dgm:cxn modelId="{D2682FC5-3C7E-4F60-A8CA-C0E6FEA5A71C}" type="presParOf" srcId="{9DAF5202-06B1-42AC-8502-D56B386B8256}" destId="{CFA93327-4C74-4E26-B6A3-7B4E5E7D7E76}" srcOrd="7" destOrd="0" presId="urn:microsoft.com/office/officeart/2005/8/layout/radial4"/>
    <dgm:cxn modelId="{6C740B00-EF84-4326-8F43-4D0790334B75}" type="presParOf" srcId="{9DAF5202-06B1-42AC-8502-D56B386B8256}" destId="{70C8D1B2-CD04-4CC6-B52B-450E26DF2417}" srcOrd="8"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E3178D-3B30-4814-9F45-EE9F73EA66AF}">
      <dsp:nvSpPr>
        <dsp:cNvPr id="0" name=""/>
        <dsp:cNvSpPr/>
      </dsp:nvSpPr>
      <dsp:spPr>
        <a:xfrm>
          <a:off x="38" y="18554"/>
          <a:ext cx="3727132" cy="96670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100000"/>
            </a:lnSpc>
            <a:spcBef>
              <a:spcPct val="0"/>
            </a:spcBef>
            <a:spcAft>
              <a:spcPts val="0"/>
            </a:spcAft>
          </a:pPr>
          <a:r>
            <a:rPr lang="zh-CN" altLang="en-US" sz="1800" kern="1200" dirty="0" smtClean="0">
              <a:latin typeface="微软雅黑" panose="020B0503020204020204" pitchFamily="34" charset="-122"/>
              <a:ea typeface="微软雅黑" panose="020B0503020204020204" pitchFamily="34" charset="-122"/>
            </a:rPr>
            <a:t>动词</a:t>
          </a:r>
          <a:endParaRPr lang="zh-CN" altLang="en-US" sz="1800" kern="1200" dirty="0">
            <a:latin typeface="微软雅黑" panose="020B0503020204020204" pitchFamily="34" charset="-122"/>
            <a:ea typeface="微软雅黑" panose="020B0503020204020204" pitchFamily="34" charset="-122"/>
          </a:endParaRPr>
        </a:p>
      </dsp:txBody>
      <dsp:txXfrm>
        <a:off x="38" y="18554"/>
        <a:ext cx="3727132" cy="966705"/>
      </dsp:txXfrm>
    </dsp:sp>
    <dsp:sp modelId="{92EBE176-E5E2-4B20-8D8F-F6739B45ABBD}">
      <dsp:nvSpPr>
        <dsp:cNvPr id="0" name=""/>
        <dsp:cNvSpPr/>
      </dsp:nvSpPr>
      <dsp:spPr>
        <a:xfrm>
          <a:off x="38" y="948307"/>
          <a:ext cx="3727132" cy="2201490"/>
        </a:xfrm>
        <a:prstGeom prst="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100000"/>
            </a:lnSpc>
            <a:spcBef>
              <a:spcPct val="0"/>
            </a:spcBef>
            <a:spcAft>
              <a:spcPts val="0"/>
            </a:spcAft>
            <a:buChar char="••"/>
          </a:pPr>
          <a:r>
            <a:rPr lang="zh-CN" altLang="zh-CN" sz="1800" kern="1200" dirty="0" smtClean="0">
              <a:latin typeface="微软雅黑" panose="020B0503020204020204" pitchFamily="34" charset="-122"/>
              <a:ea typeface="微软雅黑" panose="020B0503020204020204" pitchFamily="34" charset="-122"/>
            </a:rPr>
            <a:t>计划（</a:t>
          </a:r>
          <a:r>
            <a:rPr lang="en-US" altLang="zh-CN" sz="1800" kern="1200" dirty="0" smtClean="0">
              <a:latin typeface="微软雅黑" panose="020B0503020204020204" pitchFamily="34" charset="-122"/>
              <a:ea typeface="微软雅黑" panose="020B0503020204020204" pitchFamily="34" charset="-122"/>
            </a:rPr>
            <a:t>planning</a:t>
          </a:r>
          <a:r>
            <a:rPr lang="zh-CN" altLang="zh-CN" sz="1800" kern="1200" dirty="0" smtClean="0">
              <a:latin typeface="微软雅黑" panose="020B0503020204020204" pitchFamily="34" charset="-122"/>
              <a:ea typeface="微软雅黑" panose="020B0503020204020204" pitchFamily="34" charset="-122"/>
            </a:rPr>
            <a:t>）是指对各种组织目标的分析、制定和调整以及对组织实现这些目标的各种可行方案的设计等一系列相关联的行为、行动或活动。</a:t>
          </a:r>
          <a:endParaRPr lang="zh-CN" altLang="en-US" sz="1800" kern="1200" dirty="0">
            <a:latin typeface="微软雅黑" panose="020B0503020204020204" pitchFamily="34" charset="-122"/>
            <a:ea typeface="微软雅黑" panose="020B0503020204020204" pitchFamily="34" charset="-122"/>
          </a:endParaRPr>
        </a:p>
      </dsp:txBody>
      <dsp:txXfrm>
        <a:off x="38" y="948307"/>
        <a:ext cx="3727132" cy="2201490"/>
      </dsp:txXfrm>
    </dsp:sp>
    <dsp:sp modelId="{14BBEF08-A8C4-4013-8CB1-680540819182}">
      <dsp:nvSpPr>
        <dsp:cNvPr id="0" name=""/>
        <dsp:cNvSpPr/>
      </dsp:nvSpPr>
      <dsp:spPr>
        <a:xfrm>
          <a:off x="4248969" y="18554"/>
          <a:ext cx="3727132" cy="96670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100000"/>
            </a:lnSpc>
            <a:spcBef>
              <a:spcPct val="0"/>
            </a:spcBef>
            <a:spcAft>
              <a:spcPts val="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名词</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4248969" y="18554"/>
        <a:ext cx="3727132" cy="966705"/>
      </dsp:txXfrm>
    </dsp:sp>
    <dsp:sp modelId="{03870EFE-8678-4C8F-B4D5-5E2F4801B028}">
      <dsp:nvSpPr>
        <dsp:cNvPr id="0" name=""/>
        <dsp:cNvSpPr/>
      </dsp:nvSpPr>
      <dsp:spPr>
        <a:xfrm>
          <a:off x="4248969" y="948307"/>
          <a:ext cx="3727132" cy="2201490"/>
        </a:xfrm>
        <a:prstGeom prst="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100000"/>
            </a:lnSpc>
            <a:spcBef>
              <a:spcPct val="0"/>
            </a:spcBef>
            <a:spcAft>
              <a:spcPts val="0"/>
            </a:spcAft>
            <a:buChar char="••"/>
          </a:pPr>
          <a:r>
            <a:rPr lang="zh-CN" altLang="zh-CN" sz="1800" kern="1200" dirty="0" smtClean="0">
              <a:latin typeface="微软雅黑" panose="020B0503020204020204" pitchFamily="34" charset="-122"/>
              <a:ea typeface="微软雅黑" panose="020B0503020204020204" pitchFamily="34" charset="-122"/>
            </a:rPr>
            <a:t>计划（</a:t>
          </a:r>
          <a:r>
            <a:rPr lang="en-US" altLang="zh-CN" sz="1800" kern="1200" dirty="0" smtClean="0">
              <a:latin typeface="微软雅黑" panose="020B0503020204020204" pitchFamily="34" charset="-122"/>
              <a:ea typeface="微软雅黑" panose="020B0503020204020204" pitchFamily="34" charset="-122"/>
            </a:rPr>
            <a:t>plans</a:t>
          </a:r>
          <a:r>
            <a:rPr lang="zh-CN" altLang="zh-CN" sz="1800" kern="1200" dirty="0" smtClean="0">
              <a:latin typeface="微软雅黑" panose="020B0503020204020204" pitchFamily="34" charset="-122"/>
              <a:ea typeface="微软雅黑" panose="020B0503020204020204" pitchFamily="34" charset="-122"/>
            </a:rPr>
            <a:t>）就是指上述计划行动的结果，包括组织使命和目标的说明以及组织所选择的战略活动在未来不同时空的展开。</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a:lnSpc>
              <a:spcPct val="100000"/>
            </a:lnSpc>
            <a:spcBef>
              <a:spcPct val="0"/>
            </a:spcBef>
            <a:spcAft>
              <a:spcPct val="0"/>
            </a:spcAft>
            <a:buChar char="••"/>
          </a:pPr>
          <a:endParaRPr lang="zh-CN" altLang="zh-CN" sz="1800" kern="1200" dirty="0" smtClean="0">
            <a:latin typeface="微软雅黑" panose="020B0503020204020204" pitchFamily="34" charset="-122"/>
            <a:ea typeface="微软雅黑" panose="020B0503020204020204" pitchFamily="34" charset="-122"/>
          </a:endParaRPr>
        </a:p>
      </dsp:txBody>
      <dsp:txXfrm>
        <a:off x="4248969" y="948307"/>
        <a:ext cx="3727132" cy="220149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B53021F-70F4-4437-BE45-C680F402AE1A}">
      <dsp:nvSpPr>
        <dsp:cNvPr id="0" name=""/>
        <dsp:cNvSpPr/>
      </dsp:nvSpPr>
      <dsp:spPr>
        <a:xfrm>
          <a:off x="1076143" y="375904"/>
          <a:ext cx="0" cy="3366683"/>
        </a:xfrm>
        <a:prstGeom prst="line">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4C1938-4331-4F92-8CB3-4E7847E80049}">
      <dsp:nvSpPr>
        <dsp:cNvPr id="0" name=""/>
        <dsp:cNvSpPr/>
      </dsp:nvSpPr>
      <dsp:spPr>
        <a:xfrm>
          <a:off x="1169662" y="488127"/>
          <a:ext cx="1770688" cy="1515007"/>
        </a:xfrm>
        <a:prstGeom prst="rect">
          <a:avLst/>
        </a:prstGeom>
        <a:blipFill>
          <a:blip xmlns:r="http://schemas.openxmlformats.org/officeDocument/2006/relationships" r:embed="rId1">
            <a:extLst>
              <a:ext uri="{28A0092B-C50C-407E-A947-70E740481C1C}">
                <a14:useLocalDpi xmlns:a14="http://schemas.microsoft.com/office/drawing/2010/main" xmlns="" val="0"/>
              </a:ext>
            </a:extLst>
          </a:blip>
          <a:srcRect/>
          <a:stretch>
            <a:fillRect l="-47000" r="-47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16BB7F-7802-4ECA-ABB2-3AB5B161222A}">
      <dsp:nvSpPr>
        <dsp:cNvPr id="0" name=""/>
        <dsp:cNvSpPr/>
      </dsp:nvSpPr>
      <dsp:spPr>
        <a:xfrm>
          <a:off x="1169662" y="2003134"/>
          <a:ext cx="1770688" cy="173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lvl="0" algn="just" defTabSz="711200">
            <a:lnSpc>
              <a:spcPct val="100000"/>
            </a:lnSpc>
            <a:spcBef>
              <a:spcPct val="0"/>
            </a:spcBef>
            <a:spcAft>
              <a:spcPts val="0"/>
            </a:spcAft>
          </a:pPr>
          <a:r>
            <a:rPr lang="zh-CN" altLang="en-US" sz="1600" kern="1200" dirty="0" smtClean="0"/>
            <a:t>制定组织目标要研究组织外部影响因素和内部影响因素</a:t>
          </a:r>
          <a:endParaRPr lang="zh-CN" altLang="en-US" sz="1600" kern="1200" dirty="0"/>
        </a:p>
      </dsp:txBody>
      <dsp:txXfrm>
        <a:off x="1169662" y="2003134"/>
        <a:ext cx="1770688" cy="1739453"/>
      </dsp:txXfrm>
    </dsp:sp>
    <dsp:sp modelId="{6C0F3DD5-D689-496A-9B90-1B63139CB855}">
      <dsp:nvSpPr>
        <dsp:cNvPr id="0" name=""/>
        <dsp:cNvSpPr/>
      </dsp:nvSpPr>
      <dsp:spPr>
        <a:xfrm>
          <a:off x="1076143" y="1828"/>
          <a:ext cx="1870379" cy="37407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100000"/>
            </a:lnSpc>
            <a:spcBef>
              <a:spcPct val="0"/>
            </a:spcBef>
            <a:spcAft>
              <a:spcPts val="0"/>
            </a:spcAft>
          </a:pPr>
          <a:r>
            <a:rPr lang="zh-CN" altLang="en-US" sz="1600" b="1" kern="1200" dirty="0" smtClean="0"/>
            <a:t>调查研究</a:t>
          </a:r>
          <a:endParaRPr lang="zh-CN" altLang="en-US" sz="1600" b="1" kern="1200" dirty="0"/>
        </a:p>
      </dsp:txBody>
      <dsp:txXfrm>
        <a:off x="1076143" y="1828"/>
        <a:ext cx="1870379" cy="374075"/>
      </dsp:txXfrm>
    </dsp:sp>
    <dsp:sp modelId="{6D407262-50FA-4A12-8422-47587DF74E9E}">
      <dsp:nvSpPr>
        <dsp:cNvPr id="0" name=""/>
        <dsp:cNvSpPr/>
      </dsp:nvSpPr>
      <dsp:spPr>
        <a:xfrm>
          <a:off x="3377356" y="375904"/>
          <a:ext cx="0" cy="3366683"/>
        </a:xfrm>
        <a:prstGeom prst="line">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879220-5020-4569-A79B-6B16C972A11F}">
      <dsp:nvSpPr>
        <dsp:cNvPr id="0" name=""/>
        <dsp:cNvSpPr/>
      </dsp:nvSpPr>
      <dsp:spPr>
        <a:xfrm>
          <a:off x="3470875" y="488127"/>
          <a:ext cx="1770688" cy="1515007"/>
        </a:xfrm>
        <a:prstGeom prst="rect">
          <a:avLst/>
        </a:prstGeom>
        <a:blipFill>
          <a:blip xmlns:r="http://schemas.openxmlformats.org/officeDocument/2006/relationships" r:embed="rId2">
            <a:extLst>
              <a:ext uri="{28A0092B-C50C-407E-A947-70E740481C1C}">
                <a14:useLocalDpi xmlns:a14="http://schemas.microsoft.com/office/drawing/2010/main" xmlns="" val="0"/>
              </a:ext>
            </a:extLst>
          </a:blip>
          <a:srcRect/>
          <a:stretch>
            <a:fillRect l="-34000" r="-34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354786-6A9E-4BA6-B2AD-6F357AB45626}">
      <dsp:nvSpPr>
        <dsp:cNvPr id="0" name=""/>
        <dsp:cNvSpPr/>
      </dsp:nvSpPr>
      <dsp:spPr>
        <a:xfrm>
          <a:off x="3470875" y="2003134"/>
          <a:ext cx="1770688" cy="173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lvl="0" algn="just" defTabSz="711200">
            <a:lnSpc>
              <a:spcPct val="100000"/>
            </a:lnSpc>
            <a:spcBef>
              <a:spcPct val="0"/>
            </a:spcBef>
            <a:spcAft>
              <a:spcPts val="0"/>
            </a:spcAft>
          </a:pPr>
          <a:r>
            <a:rPr lang="zh-CN" altLang="en-US" sz="1600" kern="1200" dirty="0" smtClean="0"/>
            <a:t>把总目标逐级分解落实到部门、岗位、个人编写目标管理卡</a:t>
          </a:r>
          <a:endParaRPr lang="zh-CN" altLang="en-US" sz="1600" kern="1200" dirty="0"/>
        </a:p>
      </dsp:txBody>
      <dsp:txXfrm>
        <a:off x="3470875" y="2003134"/>
        <a:ext cx="1770688" cy="1739453"/>
      </dsp:txXfrm>
    </dsp:sp>
    <dsp:sp modelId="{1124FFB0-D317-499D-A565-506DB4872E92}">
      <dsp:nvSpPr>
        <dsp:cNvPr id="0" name=""/>
        <dsp:cNvSpPr/>
      </dsp:nvSpPr>
      <dsp:spPr>
        <a:xfrm>
          <a:off x="3377356" y="1828"/>
          <a:ext cx="1870379" cy="37407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100000"/>
            </a:lnSpc>
            <a:spcBef>
              <a:spcPct val="0"/>
            </a:spcBef>
            <a:spcAft>
              <a:spcPts val="0"/>
            </a:spcAft>
          </a:pPr>
          <a:r>
            <a:rPr lang="zh-CN" altLang="en-US" sz="1600" b="1" kern="1200" dirty="0" smtClean="0"/>
            <a:t>目标展开</a:t>
          </a:r>
          <a:endParaRPr lang="zh-CN" altLang="en-US" sz="1600" b="1" kern="1200" dirty="0"/>
        </a:p>
      </dsp:txBody>
      <dsp:txXfrm>
        <a:off x="3377356" y="1828"/>
        <a:ext cx="1870379" cy="374075"/>
      </dsp:txXfrm>
    </dsp:sp>
    <dsp:sp modelId="{614321C6-D9B7-4F13-8E32-1DCD61D6108D}">
      <dsp:nvSpPr>
        <dsp:cNvPr id="0" name=""/>
        <dsp:cNvSpPr/>
      </dsp:nvSpPr>
      <dsp:spPr>
        <a:xfrm>
          <a:off x="5678569" y="375904"/>
          <a:ext cx="0" cy="3366683"/>
        </a:xfrm>
        <a:prstGeom prst="line">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333DC5-3FF4-41A8-AE43-E20231FF5E28}">
      <dsp:nvSpPr>
        <dsp:cNvPr id="0" name=""/>
        <dsp:cNvSpPr/>
      </dsp:nvSpPr>
      <dsp:spPr>
        <a:xfrm>
          <a:off x="5772088" y="488127"/>
          <a:ext cx="1770688" cy="1515007"/>
        </a:xfrm>
        <a:prstGeom prst="rect">
          <a:avLst/>
        </a:prstGeom>
        <a:blipFill>
          <a:blip xmlns:r="http://schemas.openxmlformats.org/officeDocument/2006/relationships" r:embed="rId3">
            <a:extLst>
              <a:ext uri="{28A0092B-C50C-407E-A947-70E740481C1C}">
                <a14:useLocalDpi xmlns:a14="http://schemas.microsoft.com/office/drawing/2010/main" xmlns="" val="0"/>
              </a:ext>
            </a:extLst>
          </a:blip>
          <a:srcRect/>
          <a:stretch>
            <a:fillRect l="-10000" r="-10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4F2548-8699-4C87-8F75-A642D675402D}">
      <dsp:nvSpPr>
        <dsp:cNvPr id="0" name=""/>
        <dsp:cNvSpPr/>
      </dsp:nvSpPr>
      <dsp:spPr>
        <a:xfrm>
          <a:off x="5772088" y="2003134"/>
          <a:ext cx="1770688" cy="173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lvl="0" algn="just" defTabSz="711200">
            <a:lnSpc>
              <a:spcPct val="100000"/>
            </a:lnSpc>
            <a:spcBef>
              <a:spcPct val="0"/>
            </a:spcBef>
            <a:spcAft>
              <a:spcPts val="0"/>
            </a:spcAft>
          </a:pPr>
          <a:r>
            <a:rPr lang="zh-CN" altLang="en-US" sz="1600" kern="1200" dirty="0" smtClean="0"/>
            <a:t>依据目标的大小、难易程度，进行授权确定奖惩标准，明确职责和奖罚条件</a:t>
          </a:r>
          <a:endParaRPr lang="zh-CN" altLang="en-US" sz="1600" kern="1200" dirty="0"/>
        </a:p>
      </dsp:txBody>
      <dsp:txXfrm>
        <a:off x="5772088" y="2003134"/>
        <a:ext cx="1770688" cy="1739453"/>
      </dsp:txXfrm>
    </dsp:sp>
    <dsp:sp modelId="{8C2020CB-36B5-438D-BA00-0B73ED209F94}">
      <dsp:nvSpPr>
        <dsp:cNvPr id="0" name=""/>
        <dsp:cNvSpPr/>
      </dsp:nvSpPr>
      <dsp:spPr>
        <a:xfrm>
          <a:off x="5678569" y="1828"/>
          <a:ext cx="1870379" cy="37407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100000"/>
            </a:lnSpc>
            <a:spcBef>
              <a:spcPct val="0"/>
            </a:spcBef>
            <a:spcAft>
              <a:spcPts val="0"/>
            </a:spcAft>
          </a:pPr>
          <a:r>
            <a:rPr lang="zh-CN" altLang="en-US" sz="1600" b="1" kern="1200" dirty="0" smtClean="0"/>
            <a:t>定责授权</a:t>
          </a:r>
          <a:endParaRPr lang="zh-CN" altLang="en-US" sz="1600" b="1" kern="1200" dirty="0"/>
        </a:p>
      </dsp:txBody>
      <dsp:txXfrm>
        <a:off x="5678569" y="1828"/>
        <a:ext cx="1870379" cy="374075"/>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0602C5D-3E99-485A-A23A-7E629D6057B3}">
      <dsp:nvSpPr>
        <dsp:cNvPr id="0" name=""/>
        <dsp:cNvSpPr/>
      </dsp:nvSpPr>
      <dsp:spPr>
        <a:xfrm>
          <a:off x="1200" y="374702"/>
          <a:ext cx="1904199" cy="1311993"/>
        </a:xfrm>
        <a:prstGeom prst="roundRect">
          <a:avLst/>
        </a:prstGeom>
        <a:blipFill>
          <a:blip xmlns:r="http://schemas.openxmlformats.org/officeDocument/2006/relationships" r:embed="rId1">
            <a:extLst>
              <a:ext uri="{28A0092B-C50C-407E-A947-70E740481C1C}">
                <a14:useLocalDpi xmlns:a14="http://schemas.microsoft.com/office/drawing/2010/main" xmlns="" val="0"/>
              </a:ext>
            </a:extLst>
          </a:blip>
          <a:srcRect/>
          <a:stretch>
            <a:fillRect l="-10000" r="-10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ED8310-D5A5-4876-8B76-A31EC895A5A2}">
      <dsp:nvSpPr>
        <dsp:cNvPr id="0" name=""/>
        <dsp:cNvSpPr/>
      </dsp:nvSpPr>
      <dsp:spPr>
        <a:xfrm>
          <a:off x="1200" y="1686695"/>
          <a:ext cx="1904199" cy="706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lvl="0" algn="ctr" defTabSz="1066800">
            <a:lnSpc>
              <a:spcPct val="100000"/>
            </a:lnSpc>
            <a:spcBef>
              <a:spcPct val="0"/>
            </a:spcBef>
            <a:spcAft>
              <a:spcPts val="0"/>
            </a:spcAft>
          </a:pPr>
          <a:r>
            <a:rPr lang="zh-CN" altLang="en-US" sz="2400" kern="1200" dirty="0" smtClean="0"/>
            <a:t>咨询指导</a:t>
          </a:r>
          <a:endParaRPr lang="zh-CN" altLang="en-US" sz="2400" kern="1200" dirty="0"/>
        </a:p>
      </dsp:txBody>
      <dsp:txXfrm>
        <a:off x="1200" y="1686695"/>
        <a:ext cx="1904199" cy="706458"/>
      </dsp:txXfrm>
    </dsp:sp>
    <dsp:sp modelId="{700D9AB5-B687-4814-8CCF-AEBD07856F5D}">
      <dsp:nvSpPr>
        <dsp:cNvPr id="0" name=""/>
        <dsp:cNvSpPr/>
      </dsp:nvSpPr>
      <dsp:spPr>
        <a:xfrm>
          <a:off x="2095900" y="374702"/>
          <a:ext cx="1904199" cy="1311993"/>
        </a:xfrm>
        <a:prstGeom prst="roundRect">
          <a:avLst/>
        </a:prstGeom>
        <a:blipFill>
          <a:blip xmlns:r="http://schemas.openxmlformats.org/officeDocument/2006/relationships" r:embed="rId2">
            <a:extLst>
              <a:ext uri="{28A0092B-C50C-407E-A947-70E740481C1C}">
                <a14:useLocalDpi xmlns:a14="http://schemas.microsoft.com/office/drawing/2010/main" xmlns="" val="0"/>
              </a:ext>
            </a:extLst>
          </a:blip>
          <a:srcRect/>
          <a:stretch>
            <a:fillRect t="-13000" b="-13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013BC1-FF3E-405B-AFCC-4EC444F18101}">
      <dsp:nvSpPr>
        <dsp:cNvPr id="0" name=""/>
        <dsp:cNvSpPr/>
      </dsp:nvSpPr>
      <dsp:spPr>
        <a:xfrm>
          <a:off x="2095900" y="1686695"/>
          <a:ext cx="1904199" cy="706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lvl="0" algn="ctr" defTabSz="1066800">
            <a:lnSpc>
              <a:spcPct val="100000"/>
            </a:lnSpc>
            <a:spcBef>
              <a:spcPct val="0"/>
            </a:spcBef>
            <a:spcAft>
              <a:spcPts val="0"/>
            </a:spcAft>
          </a:pPr>
          <a:r>
            <a:rPr lang="zh-CN" altLang="en-US" sz="2400" kern="1200" dirty="0" smtClean="0"/>
            <a:t>跟踪调查</a:t>
          </a:r>
          <a:endParaRPr lang="zh-CN" altLang="en-US" sz="2400" kern="1200" dirty="0"/>
        </a:p>
      </dsp:txBody>
      <dsp:txXfrm>
        <a:off x="2095900" y="1686695"/>
        <a:ext cx="1904199" cy="706458"/>
      </dsp:txXfrm>
    </dsp:sp>
    <dsp:sp modelId="{86E184FE-271B-4719-BA04-BC3FA1A076B9}">
      <dsp:nvSpPr>
        <dsp:cNvPr id="0" name=""/>
        <dsp:cNvSpPr/>
      </dsp:nvSpPr>
      <dsp:spPr>
        <a:xfrm>
          <a:off x="4190599" y="374702"/>
          <a:ext cx="1904199" cy="1311993"/>
        </a:xfrm>
        <a:prstGeom prst="roundRect">
          <a:avLst/>
        </a:prstGeom>
        <a:blipFill>
          <a:blip xmlns:r="http://schemas.openxmlformats.org/officeDocument/2006/relationships" r:embed="rId3">
            <a:extLst>
              <a:ext uri="{28A0092B-C50C-407E-A947-70E740481C1C}">
                <a14:useLocalDpi xmlns:a14="http://schemas.microsoft.com/office/drawing/2010/main" xmlns="" val="0"/>
              </a:ext>
            </a:extLst>
          </a:blip>
          <a:srcRect/>
          <a:stretch>
            <a:fillRect l="-16000" r="-16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3720B3-6645-4166-B078-AE64670EF411}">
      <dsp:nvSpPr>
        <dsp:cNvPr id="0" name=""/>
        <dsp:cNvSpPr/>
      </dsp:nvSpPr>
      <dsp:spPr>
        <a:xfrm>
          <a:off x="4190599" y="1686695"/>
          <a:ext cx="1904199" cy="706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lvl="0" algn="ctr" defTabSz="1066800">
            <a:lnSpc>
              <a:spcPct val="100000"/>
            </a:lnSpc>
            <a:spcBef>
              <a:spcPct val="0"/>
            </a:spcBef>
            <a:spcAft>
              <a:spcPts val="0"/>
            </a:spcAft>
          </a:pPr>
          <a:r>
            <a:rPr lang="zh-CN" altLang="en-US" sz="2400" kern="1200" dirty="0" smtClean="0"/>
            <a:t>调节平衡</a:t>
          </a:r>
          <a:endParaRPr lang="zh-CN" altLang="en-US" sz="2400" kern="1200" dirty="0"/>
        </a:p>
      </dsp:txBody>
      <dsp:txXfrm>
        <a:off x="4190599" y="1686695"/>
        <a:ext cx="1904199" cy="706458"/>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5E8DB97-6081-4DFA-8FCE-355370C86BB5}">
      <dsp:nvSpPr>
        <dsp:cNvPr id="0" name=""/>
        <dsp:cNvSpPr/>
      </dsp:nvSpPr>
      <dsp:spPr>
        <a:xfrm>
          <a:off x="0" y="126999"/>
          <a:ext cx="6096000" cy="3809999"/>
        </a:xfrm>
        <a:prstGeom prst="swooshArrow">
          <a:avLst>
            <a:gd name="adj1" fmla="val 25000"/>
            <a:gd name="adj2" fmla="val 25000"/>
          </a:avLst>
        </a:prstGeom>
        <a:solidFill>
          <a:schemeClr val="accent2">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D2417BF2-B198-4718-86CD-765424354D8D}">
      <dsp:nvSpPr>
        <dsp:cNvPr id="0" name=""/>
        <dsp:cNvSpPr/>
      </dsp:nvSpPr>
      <dsp:spPr>
        <a:xfrm>
          <a:off x="774192" y="2756661"/>
          <a:ext cx="158496" cy="158496"/>
        </a:xfrm>
        <a:prstGeom prst="ellipse">
          <a:avLst/>
        </a:prstGeom>
        <a:solidFill>
          <a:schemeClr val="accent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3DBFB433-40F5-4645-9DAB-AB2B8BB58B57}">
      <dsp:nvSpPr>
        <dsp:cNvPr id="0" name=""/>
        <dsp:cNvSpPr/>
      </dsp:nvSpPr>
      <dsp:spPr>
        <a:xfrm>
          <a:off x="853440" y="2835909"/>
          <a:ext cx="1420368" cy="1101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4" tIns="0" rIns="0" bIns="0" numCol="1" spcCol="1270" anchor="t" anchorCtr="0">
          <a:noAutofit/>
        </a:bodyPr>
        <a:lstStyle/>
        <a:p>
          <a:pPr lvl="0" algn="l" defTabSz="889000">
            <a:lnSpc>
              <a:spcPct val="100000"/>
            </a:lnSpc>
            <a:spcBef>
              <a:spcPct val="0"/>
            </a:spcBef>
            <a:spcAft>
              <a:spcPts val="0"/>
            </a:spcAft>
          </a:pPr>
          <a:r>
            <a:rPr lang="zh-CN" altLang="en-US" sz="2000" kern="1200" dirty="0" smtClean="0"/>
            <a:t>评价</a:t>
          </a:r>
          <a:endParaRPr lang="en-US" altLang="zh-CN" sz="2000" kern="1200" dirty="0" smtClean="0"/>
        </a:p>
        <a:p>
          <a:pPr lvl="0" algn="l" defTabSz="889000">
            <a:lnSpc>
              <a:spcPct val="100000"/>
            </a:lnSpc>
            <a:spcBef>
              <a:spcPct val="0"/>
            </a:spcBef>
            <a:spcAft>
              <a:spcPts val="0"/>
            </a:spcAft>
          </a:pPr>
          <a:r>
            <a:rPr lang="zh-CN" altLang="en-US" sz="2000" kern="1200" dirty="0" smtClean="0"/>
            <a:t>工作</a:t>
          </a:r>
          <a:endParaRPr lang="zh-CN" altLang="en-US" sz="2000" kern="1200" dirty="0"/>
        </a:p>
      </dsp:txBody>
      <dsp:txXfrm>
        <a:off x="853440" y="2835909"/>
        <a:ext cx="1420368" cy="1101090"/>
      </dsp:txXfrm>
    </dsp:sp>
    <dsp:sp modelId="{5DA6413E-5AE8-427F-BE69-8119D96EF2B3}">
      <dsp:nvSpPr>
        <dsp:cNvPr id="0" name=""/>
        <dsp:cNvSpPr/>
      </dsp:nvSpPr>
      <dsp:spPr>
        <a:xfrm>
          <a:off x="2173224" y="1721103"/>
          <a:ext cx="286512" cy="286512"/>
        </a:xfrm>
        <a:prstGeom prst="ellipse">
          <a:avLst/>
        </a:prstGeom>
        <a:solidFill>
          <a:schemeClr val="accent2">
            <a:hueOff val="-727682"/>
            <a:satOff val="-41964"/>
            <a:lumOff val="4314"/>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474505F9-AA17-47ED-8778-21D4D96CA2CC}">
      <dsp:nvSpPr>
        <dsp:cNvPr id="0" name=""/>
        <dsp:cNvSpPr/>
      </dsp:nvSpPr>
      <dsp:spPr>
        <a:xfrm>
          <a:off x="2316480" y="1864359"/>
          <a:ext cx="1463040" cy="207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17" tIns="0" rIns="0" bIns="0" numCol="1" spcCol="1270" anchor="t" anchorCtr="0">
          <a:noAutofit/>
        </a:bodyPr>
        <a:lstStyle/>
        <a:p>
          <a:pPr lvl="0" algn="l" defTabSz="889000">
            <a:lnSpc>
              <a:spcPct val="100000"/>
            </a:lnSpc>
            <a:spcBef>
              <a:spcPct val="0"/>
            </a:spcBef>
            <a:spcAft>
              <a:spcPts val="0"/>
            </a:spcAft>
          </a:pPr>
          <a:r>
            <a:rPr lang="zh-CN" altLang="en-US" sz="2000" kern="1200" dirty="0" smtClean="0"/>
            <a:t>实施</a:t>
          </a:r>
          <a:endParaRPr lang="en-US" altLang="zh-CN" sz="2000" kern="1200" dirty="0" smtClean="0"/>
        </a:p>
        <a:p>
          <a:pPr lvl="0" algn="l" defTabSz="889000">
            <a:lnSpc>
              <a:spcPct val="100000"/>
            </a:lnSpc>
            <a:spcBef>
              <a:spcPct val="0"/>
            </a:spcBef>
            <a:spcAft>
              <a:spcPts val="0"/>
            </a:spcAft>
          </a:pPr>
          <a:r>
            <a:rPr lang="zh-CN" altLang="en-US" sz="2000" kern="1200" dirty="0" smtClean="0"/>
            <a:t>奖惩</a:t>
          </a:r>
          <a:endParaRPr lang="zh-CN" altLang="en-US" sz="2000" kern="1200" dirty="0"/>
        </a:p>
      </dsp:txBody>
      <dsp:txXfrm>
        <a:off x="2316480" y="1864359"/>
        <a:ext cx="1463040" cy="2072640"/>
      </dsp:txXfrm>
    </dsp:sp>
    <dsp:sp modelId="{1B7D5E2C-8C5B-47E7-A84E-DEED01F1C192}">
      <dsp:nvSpPr>
        <dsp:cNvPr id="0" name=""/>
        <dsp:cNvSpPr/>
      </dsp:nvSpPr>
      <dsp:spPr>
        <a:xfrm>
          <a:off x="3855720" y="1090929"/>
          <a:ext cx="396240" cy="396240"/>
        </a:xfrm>
        <a:prstGeom prst="ellipse">
          <a:avLst/>
        </a:prstGeom>
        <a:solidFill>
          <a:schemeClr val="accent2">
            <a:hueOff val="-1455363"/>
            <a:satOff val="-83928"/>
            <a:lumOff val="8628"/>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C79FCCBF-7BD3-4A1A-B81E-2DCB33322DA9}">
      <dsp:nvSpPr>
        <dsp:cNvPr id="0" name=""/>
        <dsp:cNvSpPr/>
      </dsp:nvSpPr>
      <dsp:spPr>
        <a:xfrm>
          <a:off x="4053840" y="1289049"/>
          <a:ext cx="1463040" cy="2647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959" tIns="0" rIns="0" bIns="0" numCol="1" spcCol="1270" anchor="t" anchorCtr="0">
          <a:noAutofit/>
        </a:bodyPr>
        <a:lstStyle/>
        <a:p>
          <a:pPr lvl="0" algn="l" defTabSz="889000">
            <a:lnSpc>
              <a:spcPct val="100000"/>
            </a:lnSpc>
            <a:spcBef>
              <a:spcPct val="0"/>
            </a:spcBef>
            <a:spcAft>
              <a:spcPts val="0"/>
            </a:spcAft>
          </a:pPr>
          <a:r>
            <a:rPr lang="zh-CN" altLang="en-US" sz="2000" kern="1200" dirty="0" smtClean="0"/>
            <a:t>总结</a:t>
          </a:r>
          <a:endParaRPr lang="en-US" altLang="zh-CN" sz="2000" kern="1200" dirty="0" smtClean="0"/>
        </a:p>
        <a:p>
          <a:pPr lvl="0" algn="l" defTabSz="889000">
            <a:lnSpc>
              <a:spcPct val="100000"/>
            </a:lnSpc>
            <a:spcBef>
              <a:spcPct val="0"/>
            </a:spcBef>
            <a:spcAft>
              <a:spcPts val="0"/>
            </a:spcAft>
          </a:pPr>
          <a:r>
            <a:rPr lang="zh-CN" altLang="en-US" sz="2000" kern="1200" dirty="0" smtClean="0"/>
            <a:t>经验</a:t>
          </a:r>
          <a:endParaRPr lang="zh-CN" altLang="en-US" sz="2000" kern="1200" dirty="0"/>
        </a:p>
      </dsp:txBody>
      <dsp:txXfrm>
        <a:off x="4053840" y="1289049"/>
        <a:ext cx="1463040" cy="264795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0CFDA45-05BF-44B6-97F4-8B0383644BFF}">
      <dsp:nvSpPr>
        <dsp:cNvPr id="0" name=""/>
        <dsp:cNvSpPr/>
      </dsp:nvSpPr>
      <dsp:spPr>
        <a:xfrm>
          <a:off x="0" y="344319"/>
          <a:ext cx="6096000" cy="5241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00000"/>
            </a:lnSpc>
            <a:spcBef>
              <a:spcPct val="0"/>
            </a:spcBef>
            <a:spcAft>
              <a:spcPts val="0"/>
            </a:spcAft>
          </a:pPr>
          <a:r>
            <a:rPr lang="zh-CN" altLang="en-US" sz="1600" kern="1200" dirty="0" smtClean="0"/>
            <a:t>使员工知道他们所期望的结果</a:t>
          </a:r>
          <a:endParaRPr lang="zh-CN" altLang="en-US" sz="1600" kern="1200" dirty="0"/>
        </a:p>
      </dsp:txBody>
      <dsp:txXfrm>
        <a:off x="0" y="344319"/>
        <a:ext cx="6096000" cy="524160"/>
      </dsp:txXfrm>
    </dsp:sp>
    <dsp:sp modelId="{D48218FE-14DE-4FFC-A19F-5DFBA0F00E48}">
      <dsp:nvSpPr>
        <dsp:cNvPr id="0" name=""/>
        <dsp:cNvSpPr/>
      </dsp:nvSpPr>
      <dsp:spPr>
        <a:xfrm>
          <a:off x="0" y="914559"/>
          <a:ext cx="6096000" cy="524160"/>
        </a:xfrm>
        <a:prstGeom prst="roundRect">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00000"/>
            </a:lnSpc>
            <a:spcBef>
              <a:spcPct val="0"/>
            </a:spcBef>
            <a:spcAft>
              <a:spcPts val="0"/>
            </a:spcAft>
          </a:pPr>
          <a:r>
            <a:rPr lang="zh-CN" altLang="en-US" sz="1600" kern="1200" dirty="0" smtClean="0"/>
            <a:t>通过使管理人员制定目标及其完成目标的时间帮助计划工作的开展</a:t>
          </a:r>
          <a:endParaRPr lang="zh-CN" altLang="en-US" sz="1600" kern="1200" dirty="0"/>
        </a:p>
      </dsp:txBody>
      <dsp:txXfrm>
        <a:off x="0" y="914559"/>
        <a:ext cx="6096000" cy="524160"/>
      </dsp:txXfrm>
    </dsp:sp>
    <dsp:sp modelId="{A0E49AE5-D188-4D2F-8D1B-335FC5EEE764}">
      <dsp:nvSpPr>
        <dsp:cNvPr id="0" name=""/>
        <dsp:cNvSpPr/>
      </dsp:nvSpPr>
      <dsp:spPr>
        <a:xfrm>
          <a:off x="0" y="1484799"/>
          <a:ext cx="6096000" cy="524160"/>
        </a:xfrm>
        <a:prstGeom prst="roundRect">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00000"/>
            </a:lnSpc>
            <a:spcBef>
              <a:spcPct val="0"/>
            </a:spcBef>
            <a:spcAft>
              <a:spcPts val="0"/>
            </a:spcAft>
          </a:pPr>
          <a:r>
            <a:rPr lang="zh-CN" altLang="en-US" sz="1600" kern="1200" dirty="0" smtClean="0"/>
            <a:t>改善了上下级的沟通</a:t>
          </a:r>
          <a:endParaRPr lang="zh-CN" altLang="en-US" sz="1600" kern="1200" dirty="0"/>
        </a:p>
      </dsp:txBody>
      <dsp:txXfrm>
        <a:off x="0" y="1484799"/>
        <a:ext cx="6096000" cy="524160"/>
      </dsp:txXfrm>
    </dsp:sp>
    <dsp:sp modelId="{79CA8ED2-CE77-435B-BD34-897B9CFC39A8}">
      <dsp:nvSpPr>
        <dsp:cNvPr id="0" name=""/>
        <dsp:cNvSpPr/>
      </dsp:nvSpPr>
      <dsp:spPr>
        <a:xfrm>
          <a:off x="0" y="2055040"/>
          <a:ext cx="6096000" cy="524160"/>
        </a:xfrm>
        <a:prstGeom prst="roundRect">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00000"/>
            </a:lnSpc>
            <a:spcBef>
              <a:spcPct val="0"/>
            </a:spcBef>
            <a:spcAft>
              <a:spcPts val="0"/>
            </a:spcAft>
          </a:pPr>
          <a:r>
            <a:rPr lang="zh-CN" altLang="en-US" sz="1600" kern="1200" dirty="0" smtClean="0"/>
            <a:t>使员工更加清楚地明白组织的目标</a:t>
          </a:r>
          <a:endParaRPr lang="zh-CN" altLang="en-US" sz="1600" kern="1200" dirty="0"/>
        </a:p>
      </dsp:txBody>
      <dsp:txXfrm>
        <a:off x="0" y="2055040"/>
        <a:ext cx="6096000" cy="524160"/>
      </dsp:txXfrm>
    </dsp:sp>
    <dsp:sp modelId="{B33205AF-4557-4B77-A22E-B8D14C8DA707}">
      <dsp:nvSpPr>
        <dsp:cNvPr id="0" name=""/>
        <dsp:cNvSpPr/>
      </dsp:nvSpPr>
      <dsp:spPr>
        <a:xfrm>
          <a:off x="0" y="2625280"/>
          <a:ext cx="6096000" cy="524160"/>
        </a:xfrm>
        <a:prstGeom prst="roundRect">
          <a:avLst/>
        </a:prstGeom>
        <a:solidFill>
          <a:schemeClr val="accent5">
            <a:hueOff val="-5882677"/>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00000"/>
            </a:lnSpc>
            <a:spcBef>
              <a:spcPct val="0"/>
            </a:spcBef>
            <a:spcAft>
              <a:spcPts val="0"/>
            </a:spcAft>
          </a:pPr>
          <a:r>
            <a:rPr lang="zh-CN" altLang="en-US" sz="1600" kern="1200" dirty="0" smtClean="0"/>
            <a:t>通过注意对具体业绩的评价，使评价过程更为公正合理</a:t>
          </a:r>
          <a:endParaRPr lang="zh-CN" altLang="en-US" sz="1600" kern="1200" dirty="0"/>
        </a:p>
      </dsp:txBody>
      <dsp:txXfrm>
        <a:off x="0" y="2625280"/>
        <a:ext cx="6096000" cy="524160"/>
      </dsp:txXfrm>
    </dsp:sp>
    <dsp:sp modelId="{9D47AF9C-90D8-4164-899D-C5542975DF8D}">
      <dsp:nvSpPr>
        <dsp:cNvPr id="0" name=""/>
        <dsp:cNvSpPr/>
      </dsp:nvSpPr>
      <dsp:spPr>
        <a:xfrm>
          <a:off x="0" y="3195520"/>
          <a:ext cx="6096000" cy="524160"/>
        </a:xfrm>
        <a:prstGeom prst="round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00000"/>
            </a:lnSpc>
            <a:spcBef>
              <a:spcPct val="0"/>
            </a:spcBef>
            <a:spcAft>
              <a:spcPts val="0"/>
            </a:spcAft>
          </a:pPr>
          <a:r>
            <a:rPr lang="zh-CN" altLang="en-US" sz="1600" kern="1200" smtClean="0"/>
            <a:t>使员工了解到他们的工作完成状况，直接关系到组织目标的实现。</a:t>
          </a:r>
          <a:endParaRPr lang="zh-CN" altLang="en-US" sz="1600" kern="1200" dirty="0"/>
        </a:p>
      </dsp:txBody>
      <dsp:txXfrm>
        <a:off x="0" y="3195520"/>
        <a:ext cx="6096000" cy="524160"/>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0CFDA45-05BF-44B6-97F4-8B0383644BFF}">
      <dsp:nvSpPr>
        <dsp:cNvPr id="0" name=""/>
        <dsp:cNvSpPr/>
      </dsp:nvSpPr>
      <dsp:spPr>
        <a:xfrm>
          <a:off x="0" y="35759"/>
          <a:ext cx="6096000" cy="524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00000"/>
            </a:lnSpc>
            <a:spcBef>
              <a:spcPct val="0"/>
            </a:spcBef>
            <a:spcAft>
              <a:spcPts val="0"/>
            </a:spcAft>
          </a:pPr>
          <a:r>
            <a:rPr lang="zh-CN" altLang="en-US" sz="1600" kern="1200" dirty="0" smtClean="0"/>
            <a:t>在实施过程中，具体环节的操作比较困难。</a:t>
          </a:r>
          <a:endParaRPr lang="zh-CN" altLang="en-US" sz="1600" kern="1200" dirty="0"/>
        </a:p>
      </dsp:txBody>
      <dsp:txXfrm>
        <a:off x="0" y="35759"/>
        <a:ext cx="6096000" cy="524160"/>
      </dsp:txXfrm>
    </dsp:sp>
    <dsp:sp modelId="{61AAFE76-5130-43B8-8AB4-D96B0D39749E}">
      <dsp:nvSpPr>
        <dsp:cNvPr id="0" name=""/>
        <dsp:cNvSpPr/>
      </dsp:nvSpPr>
      <dsp:spPr>
        <a:xfrm>
          <a:off x="0" y="606000"/>
          <a:ext cx="6096000" cy="5241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00000"/>
            </a:lnSpc>
            <a:spcBef>
              <a:spcPct val="0"/>
            </a:spcBef>
            <a:spcAft>
              <a:spcPts val="0"/>
            </a:spcAft>
          </a:pPr>
          <a:r>
            <a:rPr lang="zh-CN" altLang="en-US" sz="1600" kern="1200" dirty="0" smtClean="0"/>
            <a:t>容易导致管理者强调短期目标，不利于长期目标的完成</a:t>
          </a:r>
          <a:endParaRPr lang="zh-CN" altLang="en-US" sz="1600" kern="1200" dirty="0"/>
        </a:p>
      </dsp:txBody>
      <dsp:txXfrm>
        <a:off x="0" y="606000"/>
        <a:ext cx="6096000" cy="524160"/>
      </dsp:txXfrm>
    </dsp:sp>
    <dsp:sp modelId="{3537014A-69A8-4670-B3C1-B33E175F5E16}">
      <dsp:nvSpPr>
        <dsp:cNvPr id="0" name=""/>
        <dsp:cNvSpPr/>
      </dsp:nvSpPr>
      <dsp:spPr>
        <a:xfrm>
          <a:off x="0" y="1176240"/>
          <a:ext cx="6096000" cy="5241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00000"/>
            </a:lnSpc>
            <a:spcBef>
              <a:spcPct val="0"/>
            </a:spcBef>
            <a:spcAft>
              <a:spcPts val="0"/>
            </a:spcAft>
          </a:pPr>
          <a:r>
            <a:rPr lang="zh-CN" altLang="en-US" sz="1600" kern="1200" dirty="0" smtClean="0"/>
            <a:t>需要注意目标停滞的危险</a:t>
          </a:r>
        </a:p>
      </dsp:txBody>
      <dsp:txXfrm>
        <a:off x="0" y="1176240"/>
        <a:ext cx="6096000" cy="524160"/>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E3B123F-29E7-4CDC-B097-0CD7493549DB}">
      <dsp:nvSpPr>
        <dsp:cNvPr id="0" name=""/>
        <dsp:cNvSpPr/>
      </dsp:nvSpPr>
      <dsp:spPr>
        <a:xfrm>
          <a:off x="2394018" y="493879"/>
          <a:ext cx="382956" cy="91440"/>
        </a:xfrm>
        <a:custGeom>
          <a:avLst/>
          <a:gdLst/>
          <a:ahLst/>
          <a:cxnLst/>
          <a:rect l="0" t="0" r="0" b="0"/>
          <a:pathLst>
            <a:path>
              <a:moveTo>
                <a:pt x="0" y="45720"/>
              </a:moveTo>
              <a:lnTo>
                <a:pt x="38295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575158" y="537531"/>
        <a:ext cx="20677" cy="4135"/>
      </dsp:txXfrm>
    </dsp:sp>
    <dsp:sp modelId="{EAFADD34-A87A-46A3-80A6-F6913B90B24E}">
      <dsp:nvSpPr>
        <dsp:cNvPr id="0" name=""/>
        <dsp:cNvSpPr/>
      </dsp:nvSpPr>
      <dsp:spPr>
        <a:xfrm>
          <a:off x="597746" y="177"/>
          <a:ext cx="1798072" cy="10788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100000"/>
            </a:lnSpc>
            <a:spcBef>
              <a:spcPct val="0"/>
            </a:spcBef>
            <a:spcAft>
              <a:spcPts val="0"/>
            </a:spcAft>
          </a:pPr>
          <a:r>
            <a:rPr lang="zh-CN" altLang="en-US" sz="1400" kern="1200" dirty="0" smtClean="0"/>
            <a:t>分析现状</a:t>
          </a:r>
          <a:endParaRPr lang="en-US" altLang="zh-CN" sz="1400" kern="1200" dirty="0" smtClean="0"/>
        </a:p>
        <a:p>
          <a:pPr lvl="0" algn="ctr" defTabSz="622300">
            <a:lnSpc>
              <a:spcPct val="100000"/>
            </a:lnSpc>
            <a:spcBef>
              <a:spcPct val="0"/>
            </a:spcBef>
            <a:spcAft>
              <a:spcPts val="0"/>
            </a:spcAft>
          </a:pPr>
          <a:r>
            <a:rPr lang="zh-CN" altLang="en-US" sz="1400" kern="1200" dirty="0" smtClean="0"/>
            <a:t>发现问题</a:t>
          </a:r>
          <a:endParaRPr lang="zh-CN" altLang="en-US" sz="1400" kern="1200" dirty="0"/>
        </a:p>
      </dsp:txBody>
      <dsp:txXfrm>
        <a:off x="597746" y="177"/>
        <a:ext cx="1798072" cy="1078843"/>
      </dsp:txXfrm>
    </dsp:sp>
    <dsp:sp modelId="{121013ED-4009-499F-8F3F-A893B90A6920}">
      <dsp:nvSpPr>
        <dsp:cNvPr id="0" name=""/>
        <dsp:cNvSpPr/>
      </dsp:nvSpPr>
      <dsp:spPr>
        <a:xfrm>
          <a:off x="4605648" y="493879"/>
          <a:ext cx="382956" cy="91440"/>
        </a:xfrm>
        <a:custGeom>
          <a:avLst/>
          <a:gdLst/>
          <a:ahLst/>
          <a:cxnLst/>
          <a:rect l="0" t="0" r="0" b="0"/>
          <a:pathLst>
            <a:path>
              <a:moveTo>
                <a:pt x="0" y="45720"/>
              </a:moveTo>
              <a:lnTo>
                <a:pt x="382956" y="45720"/>
              </a:lnTo>
            </a:path>
          </a:pathLst>
        </a:custGeom>
        <a:noFill/>
        <a:ln w="6350" cap="flat" cmpd="sng" algn="ctr">
          <a:solidFill>
            <a:schemeClr val="accent5">
              <a:hueOff val="-1225558"/>
              <a:satOff val="-1705"/>
              <a:lumOff val="-65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786787" y="537531"/>
        <a:ext cx="20677" cy="4135"/>
      </dsp:txXfrm>
    </dsp:sp>
    <dsp:sp modelId="{E1D0B299-ED2C-4247-9D46-2CB85E3F4E0A}">
      <dsp:nvSpPr>
        <dsp:cNvPr id="0" name=""/>
        <dsp:cNvSpPr/>
      </dsp:nvSpPr>
      <dsp:spPr>
        <a:xfrm>
          <a:off x="2809375" y="177"/>
          <a:ext cx="1798072" cy="1078843"/>
        </a:xfrm>
        <a:prstGeom prst="rect">
          <a:avLst/>
        </a:prstGeom>
        <a:solidFill>
          <a:schemeClr val="accent5">
            <a:hueOff val="-1050478"/>
            <a:satOff val="-1461"/>
            <a:lumOff val="-5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100000"/>
            </a:lnSpc>
            <a:spcBef>
              <a:spcPct val="0"/>
            </a:spcBef>
            <a:spcAft>
              <a:spcPts val="0"/>
            </a:spcAft>
          </a:pPr>
          <a:r>
            <a:rPr lang="zh-CN" altLang="en-US" sz="1400" kern="1200" dirty="0" smtClean="0"/>
            <a:t>分析原因或影响因素</a:t>
          </a:r>
          <a:endParaRPr lang="zh-CN" altLang="en-US" sz="1400" kern="1200" dirty="0"/>
        </a:p>
      </dsp:txBody>
      <dsp:txXfrm>
        <a:off x="2809375" y="177"/>
        <a:ext cx="1798072" cy="1078843"/>
      </dsp:txXfrm>
    </dsp:sp>
    <dsp:sp modelId="{1C0032F9-46E0-42BE-B9A8-0909E7252530}">
      <dsp:nvSpPr>
        <dsp:cNvPr id="0" name=""/>
        <dsp:cNvSpPr/>
      </dsp:nvSpPr>
      <dsp:spPr>
        <a:xfrm>
          <a:off x="1496782" y="1077221"/>
          <a:ext cx="4423259" cy="382956"/>
        </a:xfrm>
        <a:custGeom>
          <a:avLst/>
          <a:gdLst/>
          <a:ahLst/>
          <a:cxnLst/>
          <a:rect l="0" t="0" r="0" b="0"/>
          <a:pathLst>
            <a:path>
              <a:moveTo>
                <a:pt x="4423259" y="0"/>
              </a:moveTo>
              <a:lnTo>
                <a:pt x="4423259" y="208578"/>
              </a:lnTo>
              <a:lnTo>
                <a:pt x="0" y="208578"/>
              </a:lnTo>
              <a:lnTo>
                <a:pt x="0" y="382956"/>
              </a:lnTo>
            </a:path>
          </a:pathLst>
        </a:custGeom>
        <a:noFill/>
        <a:ln w="6350" cap="flat" cmpd="sng" algn="ctr">
          <a:solidFill>
            <a:schemeClr val="accent5">
              <a:hueOff val="-2451115"/>
              <a:satOff val="-3409"/>
              <a:lumOff val="-13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597348" y="1266631"/>
        <a:ext cx="222127" cy="4135"/>
      </dsp:txXfrm>
    </dsp:sp>
    <dsp:sp modelId="{43E82765-1D01-46DB-AD1A-37AD3C3BE87F}">
      <dsp:nvSpPr>
        <dsp:cNvPr id="0" name=""/>
        <dsp:cNvSpPr/>
      </dsp:nvSpPr>
      <dsp:spPr>
        <a:xfrm>
          <a:off x="5021005" y="177"/>
          <a:ext cx="1798072" cy="1078843"/>
        </a:xfrm>
        <a:prstGeom prst="rect">
          <a:avLst/>
        </a:prstGeom>
        <a:solidFill>
          <a:schemeClr val="accent5">
            <a:hueOff val="-2100956"/>
            <a:satOff val="-2922"/>
            <a:lumOff val="-11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100000"/>
            </a:lnSpc>
            <a:spcBef>
              <a:spcPct val="0"/>
            </a:spcBef>
            <a:spcAft>
              <a:spcPts val="0"/>
            </a:spcAft>
          </a:pPr>
          <a:r>
            <a:rPr lang="zh-CN" altLang="en-US" sz="1400" kern="1200" dirty="0" smtClean="0"/>
            <a:t>找出问题所在</a:t>
          </a:r>
          <a:endParaRPr lang="zh-CN" altLang="en-US" sz="1400" kern="1200" dirty="0"/>
        </a:p>
      </dsp:txBody>
      <dsp:txXfrm>
        <a:off x="5021005" y="177"/>
        <a:ext cx="1798072" cy="1078843"/>
      </dsp:txXfrm>
    </dsp:sp>
    <dsp:sp modelId="{448A8516-1C8F-4ED4-B04A-CF33C2EE89AD}">
      <dsp:nvSpPr>
        <dsp:cNvPr id="0" name=""/>
        <dsp:cNvSpPr/>
      </dsp:nvSpPr>
      <dsp:spPr>
        <a:xfrm>
          <a:off x="2394018" y="1986280"/>
          <a:ext cx="382956" cy="91440"/>
        </a:xfrm>
        <a:custGeom>
          <a:avLst/>
          <a:gdLst/>
          <a:ahLst/>
          <a:cxnLst/>
          <a:rect l="0" t="0" r="0" b="0"/>
          <a:pathLst>
            <a:path>
              <a:moveTo>
                <a:pt x="0" y="45720"/>
              </a:moveTo>
              <a:lnTo>
                <a:pt x="382956" y="45720"/>
              </a:lnTo>
            </a:path>
          </a:pathLst>
        </a:custGeom>
        <a:noFill/>
        <a:ln w="6350" cap="flat" cmpd="sng" algn="ctr">
          <a:solidFill>
            <a:schemeClr val="accent5">
              <a:hueOff val="-3676673"/>
              <a:satOff val="-5114"/>
              <a:lumOff val="-1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575158" y="2029932"/>
        <a:ext cx="20677" cy="4135"/>
      </dsp:txXfrm>
    </dsp:sp>
    <dsp:sp modelId="{A2B1CA5B-5C78-4285-ACEE-B91548F4BAF4}">
      <dsp:nvSpPr>
        <dsp:cNvPr id="0" name=""/>
        <dsp:cNvSpPr/>
      </dsp:nvSpPr>
      <dsp:spPr>
        <a:xfrm>
          <a:off x="597746" y="1492578"/>
          <a:ext cx="1798072" cy="1078843"/>
        </a:xfrm>
        <a:prstGeom prst="rect">
          <a:avLst/>
        </a:prstGeom>
        <a:solidFill>
          <a:schemeClr val="accent5">
            <a:hueOff val="-3151434"/>
            <a:satOff val="-4383"/>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100000"/>
            </a:lnSpc>
            <a:spcBef>
              <a:spcPct val="0"/>
            </a:spcBef>
            <a:spcAft>
              <a:spcPts val="0"/>
            </a:spcAft>
          </a:pPr>
          <a:r>
            <a:rPr lang="zh-CN" altLang="en-US" sz="1400" kern="1200" dirty="0" smtClean="0"/>
            <a:t>制定措施</a:t>
          </a:r>
          <a:endParaRPr lang="en-US" altLang="zh-CN" sz="1400" kern="1200" dirty="0" smtClean="0"/>
        </a:p>
        <a:p>
          <a:pPr lvl="0" algn="ctr" defTabSz="622300">
            <a:lnSpc>
              <a:spcPct val="100000"/>
            </a:lnSpc>
            <a:spcBef>
              <a:spcPct val="0"/>
            </a:spcBef>
            <a:spcAft>
              <a:spcPts val="0"/>
            </a:spcAft>
          </a:pPr>
          <a:r>
            <a:rPr lang="zh-CN" altLang="en-US" sz="1400" kern="1200" dirty="0" smtClean="0"/>
            <a:t>提出行动计划</a:t>
          </a:r>
          <a:endParaRPr lang="zh-CN" altLang="en-US" sz="1400" kern="1200" dirty="0"/>
        </a:p>
      </dsp:txBody>
      <dsp:txXfrm>
        <a:off x="597746" y="1492578"/>
        <a:ext cx="1798072" cy="1078843"/>
      </dsp:txXfrm>
    </dsp:sp>
    <dsp:sp modelId="{C45F6748-03F9-464A-8D2E-0107A6D14EF7}">
      <dsp:nvSpPr>
        <dsp:cNvPr id="0" name=""/>
        <dsp:cNvSpPr/>
      </dsp:nvSpPr>
      <dsp:spPr>
        <a:xfrm>
          <a:off x="4605648" y="1986280"/>
          <a:ext cx="382956" cy="91440"/>
        </a:xfrm>
        <a:custGeom>
          <a:avLst/>
          <a:gdLst/>
          <a:ahLst/>
          <a:cxnLst/>
          <a:rect l="0" t="0" r="0" b="0"/>
          <a:pathLst>
            <a:path>
              <a:moveTo>
                <a:pt x="0" y="45720"/>
              </a:moveTo>
              <a:lnTo>
                <a:pt x="382956" y="45720"/>
              </a:lnTo>
            </a:path>
          </a:pathLst>
        </a:custGeom>
        <a:noFill/>
        <a:ln w="6350" cap="flat" cmpd="sng" algn="ctr">
          <a:solidFill>
            <a:schemeClr val="accent5">
              <a:hueOff val="-4902231"/>
              <a:satOff val="-6819"/>
              <a:lumOff val="-261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786787" y="2029932"/>
        <a:ext cx="20677" cy="4135"/>
      </dsp:txXfrm>
    </dsp:sp>
    <dsp:sp modelId="{8FEEF9BC-F226-40ED-9AEA-3736EB1B4297}">
      <dsp:nvSpPr>
        <dsp:cNvPr id="0" name=""/>
        <dsp:cNvSpPr/>
      </dsp:nvSpPr>
      <dsp:spPr>
        <a:xfrm>
          <a:off x="2809375" y="1492578"/>
          <a:ext cx="1798072" cy="1078843"/>
        </a:xfrm>
        <a:prstGeom prst="rect">
          <a:avLst/>
        </a:prstGeom>
        <a:solidFill>
          <a:schemeClr val="accent5">
            <a:hueOff val="-4201912"/>
            <a:satOff val="-5845"/>
            <a:lumOff val="-22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100000"/>
            </a:lnSpc>
            <a:spcBef>
              <a:spcPct val="0"/>
            </a:spcBef>
            <a:spcAft>
              <a:spcPts val="0"/>
            </a:spcAft>
          </a:pPr>
          <a:r>
            <a:rPr lang="zh-CN" altLang="en-US" sz="1400" kern="1200" dirty="0" smtClean="0"/>
            <a:t>实施行动计划</a:t>
          </a:r>
          <a:endParaRPr lang="zh-CN" altLang="en-US" sz="1400" kern="1200" dirty="0"/>
        </a:p>
      </dsp:txBody>
      <dsp:txXfrm>
        <a:off x="2809375" y="1492578"/>
        <a:ext cx="1798072" cy="1078843"/>
      </dsp:txXfrm>
    </dsp:sp>
    <dsp:sp modelId="{CACE3FE0-BB91-46DB-BD09-45A08B477F9B}">
      <dsp:nvSpPr>
        <dsp:cNvPr id="0" name=""/>
        <dsp:cNvSpPr/>
      </dsp:nvSpPr>
      <dsp:spPr>
        <a:xfrm>
          <a:off x="1496782" y="2569621"/>
          <a:ext cx="4423259" cy="382956"/>
        </a:xfrm>
        <a:custGeom>
          <a:avLst/>
          <a:gdLst/>
          <a:ahLst/>
          <a:cxnLst/>
          <a:rect l="0" t="0" r="0" b="0"/>
          <a:pathLst>
            <a:path>
              <a:moveTo>
                <a:pt x="4423259" y="0"/>
              </a:moveTo>
              <a:lnTo>
                <a:pt x="4423259" y="208578"/>
              </a:lnTo>
              <a:lnTo>
                <a:pt x="0" y="208578"/>
              </a:lnTo>
              <a:lnTo>
                <a:pt x="0" y="382956"/>
              </a:lnTo>
            </a:path>
          </a:pathLst>
        </a:custGeom>
        <a:noFill/>
        <a:ln w="6350" cap="flat" cmpd="sng" algn="ctr">
          <a:solidFill>
            <a:schemeClr val="accent5">
              <a:hueOff val="-6127787"/>
              <a:satOff val="-8523"/>
              <a:lumOff val="-326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597348" y="2759032"/>
        <a:ext cx="222127" cy="4135"/>
      </dsp:txXfrm>
    </dsp:sp>
    <dsp:sp modelId="{EFBCA542-782C-4DAE-89A2-7DD556A4D1D9}">
      <dsp:nvSpPr>
        <dsp:cNvPr id="0" name=""/>
        <dsp:cNvSpPr/>
      </dsp:nvSpPr>
      <dsp:spPr>
        <a:xfrm>
          <a:off x="5021005" y="1492578"/>
          <a:ext cx="1798072" cy="1078843"/>
        </a:xfrm>
        <a:prstGeom prst="rect">
          <a:avLst/>
        </a:prstGeom>
        <a:solidFill>
          <a:schemeClr val="accent5">
            <a:hueOff val="-5252390"/>
            <a:satOff val="-7306"/>
            <a:lumOff val="-28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100000"/>
            </a:lnSpc>
            <a:spcBef>
              <a:spcPct val="0"/>
            </a:spcBef>
            <a:spcAft>
              <a:spcPts val="0"/>
            </a:spcAft>
          </a:pPr>
          <a:r>
            <a:rPr lang="zh-CN" altLang="en-US" sz="1400" kern="1200" dirty="0" smtClean="0"/>
            <a:t>评估结果</a:t>
          </a:r>
          <a:endParaRPr lang="zh-CN" altLang="en-US" sz="1400" kern="1200" dirty="0"/>
        </a:p>
      </dsp:txBody>
      <dsp:txXfrm>
        <a:off x="5021005" y="1492578"/>
        <a:ext cx="1798072" cy="1078843"/>
      </dsp:txXfrm>
    </dsp:sp>
    <dsp:sp modelId="{766D7057-1342-4D00-BCF1-06AFE5C6FF20}">
      <dsp:nvSpPr>
        <dsp:cNvPr id="0" name=""/>
        <dsp:cNvSpPr/>
      </dsp:nvSpPr>
      <dsp:spPr>
        <a:xfrm>
          <a:off x="2394018" y="3478680"/>
          <a:ext cx="382956" cy="91440"/>
        </a:xfrm>
        <a:custGeom>
          <a:avLst/>
          <a:gdLst/>
          <a:ahLst/>
          <a:cxnLst/>
          <a:rect l="0" t="0" r="0" b="0"/>
          <a:pathLst>
            <a:path>
              <a:moveTo>
                <a:pt x="0" y="45720"/>
              </a:moveTo>
              <a:lnTo>
                <a:pt x="382956" y="45720"/>
              </a:lnTo>
            </a:path>
          </a:pathLst>
        </a:custGeom>
        <a:noFill/>
        <a:ln w="6350" cap="flat" cmpd="sng" algn="ctr">
          <a:solidFill>
            <a:schemeClr val="accent5">
              <a:hueOff val="-7353345"/>
              <a:satOff val="-10228"/>
              <a:lumOff val="-3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575158" y="3522332"/>
        <a:ext cx="20677" cy="4135"/>
      </dsp:txXfrm>
    </dsp:sp>
    <dsp:sp modelId="{2EE2C73E-4815-442F-AFB4-F5DAC79EA685}">
      <dsp:nvSpPr>
        <dsp:cNvPr id="0" name=""/>
        <dsp:cNvSpPr/>
      </dsp:nvSpPr>
      <dsp:spPr>
        <a:xfrm>
          <a:off x="597746" y="2984978"/>
          <a:ext cx="1798072" cy="1078843"/>
        </a:xfrm>
        <a:prstGeom prst="rect">
          <a:avLst/>
        </a:prstGeom>
        <a:solidFill>
          <a:schemeClr val="accent5">
            <a:hueOff val="-6302867"/>
            <a:satOff val="-8767"/>
            <a:lumOff val="-33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100000"/>
            </a:lnSpc>
            <a:spcBef>
              <a:spcPct val="0"/>
            </a:spcBef>
            <a:spcAft>
              <a:spcPts val="0"/>
            </a:spcAft>
          </a:pPr>
          <a:r>
            <a:rPr lang="zh-CN" altLang="en-US" sz="1400" kern="1200" dirty="0" smtClean="0"/>
            <a:t>标准化和推广</a:t>
          </a:r>
          <a:endParaRPr lang="zh-CN" altLang="en-US" sz="1400" kern="1200" dirty="0"/>
        </a:p>
      </dsp:txBody>
      <dsp:txXfrm>
        <a:off x="597746" y="2984978"/>
        <a:ext cx="1798072" cy="1078843"/>
      </dsp:txXfrm>
    </dsp:sp>
    <dsp:sp modelId="{C9FF6834-7233-4933-9D4B-99865470C6EF}">
      <dsp:nvSpPr>
        <dsp:cNvPr id="0" name=""/>
        <dsp:cNvSpPr/>
      </dsp:nvSpPr>
      <dsp:spPr>
        <a:xfrm>
          <a:off x="2809375" y="2984978"/>
          <a:ext cx="1798072" cy="1078843"/>
        </a:xfrm>
        <a:prstGeom prst="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100000"/>
            </a:lnSpc>
            <a:spcBef>
              <a:spcPct val="0"/>
            </a:spcBef>
            <a:spcAft>
              <a:spcPts val="0"/>
            </a:spcAft>
          </a:pPr>
          <a:r>
            <a:rPr lang="zh-CN" altLang="en-US" sz="1400" kern="1200" dirty="0" smtClean="0"/>
            <a:t>尚未解决的问题转入下一循环</a:t>
          </a:r>
          <a:endParaRPr lang="zh-CN" altLang="en-US" sz="1400" kern="1200" dirty="0"/>
        </a:p>
      </dsp:txBody>
      <dsp:txXfrm>
        <a:off x="2809375" y="2984978"/>
        <a:ext cx="1798072" cy="1078843"/>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F5DC899-7ACD-4033-BF13-CB87D5C5E93F}">
      <dsp:nvSpPr>
        <dsp:cNvPr id="0" name=""/>
        <dsp:cNvSpPr/>
      </dsp:nvSpPr>
      <dsp:spPr>
        <a:xfrm>
          <a:off x="0" y="242374"/>
          <a:ext cx="6096000" cy="720562"/>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312420" rIns="473117" bIns="106680" numCol="1" spcCol="1270" anchor="t" anchorCtr="0">
          <a:noAutofit/>
        </a:bodyPr>
        <a:lstStyle/>
        <a:p>
          <a:pPr marL="114300" lvl="1" indent="-114300" algn="l" defTabSz="666750">
            <a:lnSpc>
              <a:spcPct val="90000"/>
            </a:lnSpc>
            <a:spcBef>
              <a:spcPct val="0"/>
            </a:spcBef>
            <a:spcAft>
              <a:spcPct val="15000"/>
            </a:spcAft>
            <a:buChar char="••"/>
          </a:pPr>
          <a:r>
            <a:rPr lang="zh-CN" altLang="zh-CN" sz="1500" kern="1200" dirty="0" smtClean="0">
              <a:latin typeface="微软雅黑" panose="020B0503020204020204" pitchFamily="34" charset="-122"/>
              <a:ea typeface="微软雅黑" panose="020B0503020204020204" pitchFamily="34" charset="-122"/>
            </a:rPr>
            <a:t>企业对日常发生的各项基本活动预算的管理。</a:t>
          </a:r>
          <a:endParaRPr lang="zh-CN" altLang="en-US" sz="1500" kern="1200" dirty="0">
            <a:latin typeface="微软雅黑" panose="020B0503020204020204" pitchFamily="34" charset="-122"/>
            <a:ea typeface="微软雅黑" panose="020B0503020204020204" pitchFamily="34" charset="-122"/>
          </a:endParaRPr>
        </a:p>
      </dsp:txBody>
      <dsp:txXfrm>
        <a:off x="0" y="242374"/>
        <a:ext cx="6096000" cy="720562"/>
      </dsp:txXfrm>
    </dsp:sp>
    <dsp:sp modelId="{1E91871E-6B96-4A2E-B617-51AD425D9286}">
      <dsp:nvSpPr>
        <dsp:cNvPr id="0" name=""/>
        <dsp:cNvSpPr/>
      </dsp:nvSpPr>
      <dsp:spPr>
        <a:xfrm>
          <a:off x="304800" y="32848"/>
          <a:ext cx="4267200" cy="442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zh-CN" altLang="en-US" sz="1500" kern="1200" smtClean="0">
              <a:latin typeface="微软雅黑" panose="020B0503020204020204" pitchFamily="34" charset="-122"/>
              <a:ea typeface="微软雅黑" panose="020B0503020204020204" pitchFamily="34" charset="-122"/>
            </a:rPr>
            <a:t>经营预算管理</a:t>
          </a:r>
          <a:endParaRPr lang="zh-CN" altLang="en-US" sz="1500" kern="1200"/>
        </a:p>
      </dsp:txBody>
      <dsp:txXfrm>
        <a:off x="304800" y="32848"/>
        <a:ext cx="4267200" cy="442800"/>
      </dsp:txXfrm>
    </dsp:sp>
    <dsp:sp modelId="{BCC3DC1D-71CF-453F-A4EE-3974F9A9154A}">
      <dsp:nvSpPr>
        <dsp:cNvPr id="0" name=""/>
        <dsp:cNvSpPr/>
      </dsp:nvSpPr>
      <dsp:spPr>
        <a:xfrm>
          <a:off x="0" y="1277210"/>
          <a:ext cx="6096000" cy="1015875"/>
        </a:xfrm>
        <a:prstGeom prst="rect">
          <a:avLst/>
        </a:prstGeom>
        <a:solidFill>
          <a:schemeClr val="lt1">
            <a:alpha val="90000"/>
            <a:hueOff val="0"/>
            <a:satOff val="0"/>
            <a:lumOff val="0"/>
            <a:alphaOff val="0"/>
          </a:schemeClr>
        </a:solidFill>
        <a:ln w="12700" cap="flat" cmpd="sng" algn="ctr">
          <a:solidFill>
            <a:schemeClr val="accent5">
              <a:hueOff val="-3676673"/>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312420" rIns="473117" bIns="106680" numCol="1" spcCol="1270" anchor="t" anchorCtr="0">
          <a:noAutofit/>
        </a:bodyPr>
        <a:lstStyle/>
        <a:p>
          <a:pPr marL="114300" lvl="1" indent="-114300" algn="l" defTabSz="666750">
            <a:lnSpc>
              <a:spcPct val="90000"/>
            </a:lnSpc>
            <a:spcBef>
              <a:spcPct val="0"/>
            </a:spcBef>
            <a:spcAft>
              <a:spcPct val="15000"/>
            </a:spcAft>
            <a:buChar char="••"/>
          </a:pPr>
          <a:r>
            <a:rPr lang="zh-CN" altLang="zh-CN" sz="1500" kern="1200" dirty="0" smtClean="0">
              <a:latin typeface="微软雅黑" panose="020B0503020204020204" pitchFamily="34" charset="-122"/>
              <a:ea typeface="微软雅黑" panose="020B0503020204020204" pitchFamily="34" charset="-122"/>
            </a:rPr>
            <a:t>对企业的固定资产的购置、扩建、改造、更新等，在可行性研究的基础上，进行预算编制和管理。</a:t>
          </a:r>
        </a:p>
      </dsp:txBody>
      <dsp:txXfrm>
        <a:off x="0" y="1277210"/>
        <a:ext cx="6096000" cy="1015875"/>
      </dsp:txXfrm>
    </dsp:sp>
    <dsp:sp modelId="{A91E71AB-E919-4DCF-A03F-0F4FDCBEC8A6}">
      <dsp:nvSpPr>
        <dsp:cNvPr id="0" name=""/>
        <dsp:cNvSpPr/>
      </dsp:nvSpPr>
      <dsp:spPr>
        <a:xfrm>
          <a:off x="304800" y="1055810"/>
          <a:ext cx="4267200" cy="442800"/>
        </a:xfrm>
        <a:prstGeom prst="roundRect">
          <a:avLst/>
        </a:prstGeom>
        <a:solidFill>
          <a:schemeClr val="accent5">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zh-CN" altLang="en-US" sz="1500" kern="1200" smtClean="0">
              <a:latin typeface="微软雅黑" panose="020B0503020204020204" pitchFamily="34" charset="-122"/>
              <a:ea typeface="微软雅黑" panose="020B0503020204020204" pitchFamily="34" charset="-122"/>
            </a:rPr>
            <a:t>投资预算管理</a:t>
          </a:r>
          <a:endParaRPr lang="zh-CN" altLang="en-US" sz="1500" kern="1200" dirty="0" smtClean="0">
            <a:latin typeface="微软雅黑" panose="020B0503020204020204" pitchFamily="34" charset="-122"/>
            <a:ea typeface="微软雅黑" panose="020B0503020204020204" pitchFamily="34" charset="-122"/>
          </a:endParaRPr>
        </a:p>
      </dsp:txBody>
      <dsp:txXfrm>
        <a:off x="304800" y="1055810"/>
        <a:ext cx="4267200" cy="442800"/>
      </dsp:txXfrm>
    </dsp:sp>
    <dsp:sp modelId="{D5D4EB53-9883-4FA9-917C-EB327B42F3AF}">
      <dsp:nvSpPr>
        <dsp:cNvPr id="0" name=""/>
        <dsp:cNvSpPr/>
      </dsp:nvSpPr>
      <dsp:spPr>
        <a:xfrm>
          <a:off x="0" y="2595485"/>
          <a:ext cx="6096000" cy="1015875"/>
        </a:xfrm>
        <a:prstGeom prst="rect">
          <a:avLst/>
        </a:prstGeom>
        <a:solidFill>
          <a:schemeClr val="lt1">
            <a:alpha val="90000"/>
            <a:hueOff val="0"/>
            <a:satOff val="0"/>
            <a:lumOff val="0"/>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312420" rIns="473117" bIns="10668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微软雅黑" panose="020B0503020204020204" pitchFamily="34" charset="-122"/>
              <a:ea typeface="微软雅黑" panose="020B0503020204020204" pitchFamily="34" charset="-122"/>
            </a:rPr>
            <a:t>企业对计划期内反映有关预计现金收支、经营成果和财务状况的预算的管理。</a:t>
          </a:r>
        </a:p>
      </dsp:txBody>
      <dsp:txXfrm>
        <a:off x="0" y="2595485"/>
        <a:ext cx="6096000" cy="1015875"/>
      </dsp:txXfrm>
    </dsp:sp>
    <dsp:sp modelId="{6ED8E8E6-089B-425F-B742-5718B1C235B3}">
      <dsp:nvSpPr>
        <dsp:cNvPr id="0" name=""/>
        <dsp:cNvSpPr/>
      </dsp:nvSpPr>
      <dsp:spPr>
        <a:xfrm>
          <a:off x="304800" y="2374085"/>
          <a:ext cx="4267200" cy="442800"/>
        </a:xfrm>
        <a:prstGeom prst="round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zh-CN" altLang="zh-CN" sz="1500" kern="1200" dirty="0" smtClean="0">
              <a:latin typeface="微软雅黑" panose="020B0503020204020204" pitchFamily="34" charset="-122"/>
              <a:ea typeface="微软雅黑" panose="020B0503020204020204" pitchFamily="34" charset="-122"/>
            </a:rPr>
            <a:t>财务预算管理</a:t>
          </a:r>
          <a:endParaRPr sz="1500" kern="1200"/>
        </a:p>
      </dsp:txBody>
      <dsp:txXfrm>
        <a:off x="304800" y="2374085"/>
        <a:ext cx="4267200" cy="442800"/>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F5DC899-7ACD-4033-BF13-CB87D5C5E93F}">
      <dsp:nvSpPr>
        <dsp:cNvPr id="0" name=""/>
        <dsp:cNvSpPr/>
      </dsp:nvSpPr>
      <dsp:spPr>
        <a:xfrm>
          <a:off x="0" y="210480"/>
          <a:ext cx="6096000" cy="14175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312420" rIns="473117" bIns="106680" numCol="1" spcCol="1270" anchor="t" anchorCtr="0">
          <a:noAutofit/>
        </a:bodyPr>
        <a:lstStyle/>
        <a:p>
          <a:pPr marL="114300" lvl="1" indent="-114300" algn="l" defTabSz="666750">
            <a:lnSpc>
              <a:spcPct val="90000"/>
            </a:lnSpc>
            <a:spcBef>
              <a:spcPct val="0"/>
            </a:spcBef>
            <a:spcAft>
              <a:spcPct val="15000"/>
            </a:spcAft>
            <a:buChar char="••"/>
          </a:pPr>
          <a:r>
            <a:rPr lang="zh-CN" altLang="zh-CN" sz="1500" kern="1200" dirty="0" smtClean="0">
              <a:latin typeface="微软雅黑" panose="020B0503020204020204" pitchFamily="34" charset="-122"/>
              <a:ea typeface="微软雅黑" panose="020B0503020204020204" pitchFamily="34" charset="-122"/>
            </a:rPr>
            <a:t>没有变动余地的预算，执行人在执行中无活动余地。</a:t>
          </a:r>
        </a:p>
        <a:p>
          <a:pPr marL="114300" lvl="1" indent="-114300" algn="l" defTabSz="666750">
            <a:lnSpc>
              <a:spcPct val="90000"/>
            </a:lnSpc>
            <a:spcBef>
              <a:spcPct val="0"/>
            </a:spcBef>
            <a:spcAft>
              <a:spcPct val="15000"/>
            </a:spcAft>
            <a:buChar char="••"/>
          </a:pPr>
          <a:r>
            <a:rPr lang="zh-CN" altLang="zh-CN" sz="1500" kern="1200" dirty="0" smtClean="0">
              <a:latin typeface="微软雅黑" panose="020B0503020204020204" pitchFamily="34" charset="-122"/>
              <a:ea typeface="微软雅黑" panose="020B0503020204020204" pitchFamily="34" charset="-122"/>
            </a:rPr>
            <a:t>不利于发挥执行人的积极性和不适应环境变化。</a:t>
          </a:r>
          <a:endParaRPr lang="zh-CN" altLang="en-US" sz="1500" kern="1200" dirty="0">
            <a:latin typeface="微软雅黑" panose="020B0503020204020204" pitchFamily="34" charset="-122"/>
            <a:ea typeface="微软雅黑" panose="020B0503020204020204" pitchFamily="34" charset="-122"/>
          </a:endParaRPr>
        </a:p>
        <a:p>
          <a:pPr marL="114300" lvl="1" indent="-114300" algn="l" defTabSz="666750">
            <a:lnSpc>
              <a:spcPct val="90000"/>
            </a:lnSpc>
            <a:spcBef>
              <a:spcPct val="0"/>
            </a:spcBef>
            <a:spcAft>
              <a:spcPct val="15000"/>
            </a:spcAft>
            <a:buChar char="••"/>
          </a:pPr>
          <a:r>
            <a:rPr lang="zh-CN" altLang="zh-CN" sz="1500" kern="1200" smtClean="0">
              <a:latin typeface="微软雅黑" panose="020B0503020204020204" pitchFamily="34" charset="-122"/>
              <a:ea typeface="微软雅黑" panose="020B0503020204020204" pitchFamily="34" charset="-122"/>
            </a:rPr>
            <a:t>刚性</a:t>
          </a:r>
          <a:r>
            <a:rPr lang="zh-CN" altLang="zh-CN" sz="1500" kern="1200" dirty="0" smtClean="0">
              <a:latin typeface="微软雅黑" panose="020B0503020204020204" pitchFamily="34" charset="-122"/>
              <a:ea typeface="微软雅黑" panose="020B0503020204020204" pitchFamily="34" charset="-122"/>
            </a:rPr>
            <a:t>预算只能在重点项目上采用。</a:t>
          </a:r>
          <a:endParaRPr lang="zh-CN" altLang="en-US" sz="1500" kern="1200" dirty="0">
            <a:latin typeface="微软雅黑" panose="020B0503020204020204" pitchFamily="34" charset="-122"/>
            <a:ea typeface="微软雅黑" panose="020B0503020204020204" pitchFamily="34" charset="-122"/>
          </a:endParaRPr>
        </a:p>
      </dsp:txBody>
      <dsp:txXfrm>
        <a:off x="0" y="210480"/>
        <a:ext cx="6096000" cy="1417500"/>
      </dsp:txXfrm>
    </dsp:sp>
    <dsp:sp modelId="{1E91871E-6B96-4A2E-B617-51AD425D9286}">
      <dsp:nvSpPr>
        <dsp:cNvPr id="0" name=""/>
        <dsp:cNvSpPr/>
      </dsp:nvSpPr>
      <dsp:spPr>
        <a:xfrm>
          <a:off x="304800" y="954"/>
          <a:ext cx="4267200"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zh-CN" altLang="en-US" sz="1500" kern="1200" smtClean="0">
              <a:latin typeface="微软雅黑" panose="020B0503020204020204" pitchFamily="34" charset="-122"/>
              <a:ea typeface="微软雅黑" panose="020B0503020204020204" pitchFamily="34" charset="-122"/>
            </a:rPr>
            <a:t>刚性预算管理</a:t>
          </a:r>
          <a:endParaRPr lang="zh-CN" altLang="en-US" sz="1500" kern="1200"/>
        </a:p>
      </dsp:txBody>
      <dsp:txXfrm>
        <a:off x="304800" y="954"/>
        <a:ext cx="4267200" cy="442800"/>
      </dsp:txXfrm>
    </dsp:sp>
    <dsp:sp modelId="{AAE6E101-8641-42AF-BC38-3CF3E47D0273}">
      <dsp:nvSpPr>
        <dsp:cNvPr id="0" name=""/>
        <dsp:cNvSpPr/>
      </dsp:nvSpPr>
      <dsp:spPr>
        <a:xfrm>
          <a:off x="0" y="1942254"/>
          <a:ext cx="6096000" cy="1701000"/>
        </a:xfrm>
        <a:prstGeom prst="rect">
          <a:avLst/>
        </a:prstGeom>
        <a:solidFill>
          <a:schemeClr val="lt1">
            <a:alpha val="90000"/>
            <a:hueOff val="0"/>
            <a:satOff val="0"/>
            <a:lumOff val="0"/>
            <a:alphaOff val="0"/>
          </a:schemeClr>
        </a:solidFill>
        <a:ln w="12700" cap="flat" cmpd="sng" algn="ctr">
          <a:solidFill>
            <a:schemeClr val="accent4">
              <a:hueOff val="10395693"/>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312420" rIns="473117" bIns="106680" numCol="1" spcCol="1270" anchor="t" anchorCtr="0">
          <a:noAutofit/>
        </a:bodyPr>
        <a:lstStyle/>
        <a:p>
          <a:pPr marL="114300" lvl="1" indent="-114300" algn="l" defTabSz="666750">
            <a:lnSpc>
              <a:spcPct val="90000"/>
            </a:lnSpc>
            <a:spcBef>
              <a:spcPct val="0"/>
            </a:spcBef>
            <a:spcAft>
              <a:spcPct val="15000"/>
            </a:spcAft>
            <a:buChar char="••"/>
          </a:pPr>
          <a:r>
            <a:rPr lang="zh-CN" altLang="zh-CN" sz="1500" kern="1200" dirty="0" smtClean="0">
              <a:latin typeface="微软雅黑" panose="020B0503020204020204" pitchFamily="34" charset="-122"/>
              <a:ea typeface="微软雅黑" panose="020B0503020204020204" pitchFamily="34" charset="-122"/>
            </a:rPr>
            <a:t>预算指标有一定的调整余地，执行人可灵活地执行的预算。</a:t>
          </a:r>
          <a:endParaRPr lang="zh-CN" altLang="en-US" sz="1500" kern="1200" dirty="0">
            <a:latin typeface="微软雅黑" panose="020B0503020204020204" pitchFamily="34" charset="-122"/>
            <a:ea typeface="微软雅黑" panose="020B0503020204020204" pitchFamily="34" charset="-122"/>
          </a:endParaRPr>
        </a:p>
        <a:p>
          <a:pPr marL="114300" lvl="1" indent="-114300" algn="l" defTabSz="666750">
            <a:lnSpc>
              <a:spcPct val="90000"/>
            </a:lnSpc>
            <a:spcBef>
              <a:spcPct val="0"/>
            </a:spcBef>
            <a:spcAft>
              <a:spcPct val="15000"/>
            </a:spcAft>
            <a:buChar char="••"/>
          </a:pPr>
          <a:r>
            <a:rPr lang="zh-CN" altLang="zh-CN" sz="1500" kern="1200" dirty="0" smtClean="0">
              <a:latin typeface="微软雅黑" panose="020B0503020204020204" pitchFamily="34" charset="-122"/>
              <a:ea typeface="微软雅黑" panose="020B0503020204020204" pitchFamily="34" charset="-122"/>
            </a:rPr>
            <a:t>控制力度稍弱，但有较强的环境适应性，能较好地适应控制的要求。</a:t>
          </a:r>
          <a:endParaRPr lang="zh-CN" altLang="en-US" sz="1500" kern="1200" dirty="0">
            <a:latin typeface="微软雅黑" panose="020B0503020204020204" pitchFamily="34" charset="-122"/>
            <a:ea typeface="微软雅黑" panose="020B0503020204020204" pitchFamily="34" charset="-122"/>
          </a:endParaRPr>
        </a:p>
        <a:p>
          <a:pPr marL="114300" lvl="1" indent="-114300" algn="l" defTabSz="666750">
            <a:lnSpc>
              <a:spcPct val="90000"/>
            </a:lnSpc>
            <a:spcBef>
              <a:spcPct val="0"/>
            </a:spcBef>
            <a:spcAft>
              <a:spcPct val="15000"/>
            </a:spcAft>
            <a:buChar char="••"/>
          </a:pPr>
          <a:r>
            <a:rPr lang="zh-CN" altLang="zh-CN" sz="1500" kern="1200" smtClean="0">
              <a:latin typeface="微软雅黑" panose="020B0503020204020204" pitchFamily="34" charset="-122"/>
              <a:ea typeface="微软雅黑" panose="020B0503020204020204" pitchFamily="34" charset="-122"/>
            </a:rPr>
            <a:t>在</a:t>
          </a:r>
          <a:r>
            <a:rPr lang="zh-CN" altLang="zh-CN" sz="1500" kern="1200" dirty="0" smtClean="0">
              <a:latin typeface="微软雅黑" panose="020B0503020204020204" pitchFamily="34" charset="-122"/>
              <a:ea typeface="微软雅黑" panose="020B0503020204020204" pitchFamily="34" charset="-122"/>
            </a:rPr>
            <a:t>预算控制中弹性预算比较常见。</a:t>
          </a:r>
          <a:endParaRPr lang="zh-CN" altLang="en-US" sz="1500" kern="1200" dirty="0">
            <a:latin typeface="微软雅黑" panose="020B0503020204020204" pitchFamily="34" charset="-122"/>
            <a:ea typeface="微软雅黑" panose="020B0503020204020204" pitchFamily="34" charset="-122"/>
          </a:endParaRPr>
        </a:p>
      </dsp:txBody>
      <dsp:txXfrm>
        <a:off x="0" y="1942254"/>
        <a:ext cx="6096000" cy="1701000"/>
      </dsp:txXfrm>
    </dsp:sp>
    <dsp:sp modelId="{6F39A3D1-0B51-4D7B-A254-0A7D9B171D57}">
      <dsp:nvSpPr>
        <dsp:cNvPr id="0" name=""/>
        <dsp:cNvSpPr/>
      </dsp:nvSpPr>
      <dsp:spPr>
        <a:xfrm>
          <a:off x="304800" y="1720854"/>
          <a:ext cx="4267200" cy="442800"/>
        </a:xfrm>
        <a:prstGeom prst="roundRect">
          <a:avLst/>
        </a:prstGeom>
        <a:solidFill>
          <a:schemeClr val="accent4">
            <a:hueOff val="10395693"/>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zh-CN" altLang="en-US" sz="1500" kern="1200" smtClean="0">
              <a:latin typeface="微软雅黑" panose="020B0503020204020204" pitchFamily="34" charset="-122"/>
              <a:ea typeface="微软雅黑" panose="020B0503020204020204" pitchFamily="34" charset="-122"/>
            </a:rPr>
            <a:t>弹性预算管理</a:t>
          </a:r>
          <a:endParaRPr lang="zh-CN" altLang="en-US" sz="1500" kern="1200" dirty="0">
            <a:latin typeface="微软雅黑" panose="020B0503020204020204" pitchFamily="34" charset="-122"/>
            <a:ea typeface="微软雅黑" panose="020B0503020204020204" pitchFamily="34" charset="-122"/>
          </a:endParaRPr>
        </a:p>
      </dsp:txBody>
      <dsp:txXfrm>
        <a:off x="304800" y="1720854"/>
        <a:ext cx="4267200" cy="442800"/>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5E8DB97-6081-4DFA-8FCE-355370C86BB5}">
      <dsp:nvSpPr>
        <dsp:cNvPr id="0" name=""/>
        <dsp:cNvSpPr/>
      </dsp:nvSpPr>
      <dsp:spPr>
        <a:xfrm>
          <a:off x="0" y="126999"/>
          <a:ext cx="6096000" cy="3810000"/>
        </a:xfrm>
        <a:prstGeom prst="swooshArrow">
          <a:avLst>
            <a:gd name="adj1" fmla="val 25000"/>
            <a:gd name="adj2" fmla="val 25000"/>
          </a:avLst>
        </a:prstGeom>
        <a:solidFill>
          <a:schemeClr val="accent3">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26426B0A-19BD-463F-A752-599F94012B84}">
      <dsp:nvSpPr>
        <dsp:cNvPr id="0" name=""/>
        <dsp:cNvSpPr/>
      </dsp:nvSpPr>
      <dsp:spPr>
        <a:xfrm>
          <a:off x="600456" y="2960116"/>
          <a:ext cx="140208" cy="140208"/>
        </a:xfrm>
        <a:prstGeom prst="ellipse">
          <a:avLst/>
        </a:prstGeom>
        <a:solidFill>
          <a:schemeClr val="accent3">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C7DE865C-58B4-4937-9F90-BD4931D813DE}">
      <dsp:nvSpPr>
        <dsp:cNvPr id="0" name=""/>
        <dsp:cNvSpPr/>
      </dsp:nvSpPr>
      <dsp:spPr>
        <a:xfrm>
          <a:off x="670560" y="3030220"/>
          <a:ext cx="1042416" cy="90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3" tIns="0" rIns="0" bIns="0" numCol="1" spcCol="1270" anchor="t" anchorCtr="0">
          <a:noAutofit/>
        </a:bodyPr>
        <a:lstStyle/>
        <a:p>
          <a:pPr lvl="0" algn="l" defTabSz="844550">
            <a:lnSpc>
              <a:spcPct val="100000"/>
            </a:lnSpc>
            <a:spcBef>
              <a:spcPct val="0"/>
            </a:spcBef>
            <a:spcAft>
              <a:spcPts val="0"/>
            </a:spcAft>
          </a:pPr>
          <a:r>
            <a:rPr lang="zh-CN" altLang="en-US" sz="1900" kern="1200" dirty="0" smtClean="0"/>
            <a:t>建立预算目标体系</a:t>
          </a:r>
          <a:endParaRPr lang="zh-CN" altLang="en-US" sz="1900" kern="1200" dirty="0"/>
        </a:p>
      </dsp:txBody>
      <dsp:txXfrm>
        <a:off x="670560" y="3030220"/>
        <a:ext cx="1042416" cy="906780"/>
      </dsp:txXfrm>
    </dsp:sp>
    <dsp:sp modelId="{7783A85B-BD71-4FC7-9314-929CC0478ED2}">
      <dsp:nvSpPr>
        <dsp:cNvPr id="0" name=""/>
        <dsp:cNvSpPr/>
      </dsp:nvSpPr>
      <dsp:spPr>
        <a:xfrm>
          <a:off x="1591056" y="2073909"/>
          <a:ext cx="243840" cy="243840"/>
        </a:xfrm>
        <a:prstGeom prst="ellipse">
          <a:avLst/>
        </a:prstGeom>
        <a:solidFill>
          <a:schemeClr val="accent3">
            <a:hueOff val="903533"/>
            <a:satOff val="33333"/>
            <a:lumOff val="-4902"/>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1304D07-2176-43E5-B956-ECADF1CB5B56}">
      <dsp:nvSpPr>
        <dsp:cNvPr id="0" name=""/>
        <dsp:cNvSpPr/>
      </dsp:nvSpPr>
      <dsp:spPr>
        <a:xfrm>
          <a:off x="1712976" y="2195829"/>
          <a:ext cx="1280160" cy="1741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206" tIns="0" rIns="0" bIns="0" numCol="1" spcCol="1270" anchor="t" anchorCtr="0">
          <a:noAutofit/>
        </a:bodyPr>
        <a:lstStyle/>
        <a:p>
          <a:pPr lvl="0" algn="l" defTabSz="844550">
            <a:lnSpc>
              <a:spcPct val="100000"/>
            </a:lnSpc>
            <a:spcBef>
              <a:spcPct val="0"/>
            </a:spcBef>
            <a:spcAft>
              <a:spcPts val="0"/>
            </a:spcAft>
          </a:pPr>
          <a:r>
            <a:rPr lang="zh-CN" altLang="en-US" sz="1900" kern="1200" dirty="0" smtClean="0"/>
            <a:t>逐项审查预算</a:t>
          </a:r>
          <a:endParaRPr lang="zh-CN" altLang="en-US" sz="1900" kern="1200" dirty="0"/>
        </a:p>
      </dsp:txBody>
      <dsp:txXfrm>
        <a:off x="1712976" y="2195829"/>
        <a:ext cx="1280160" cy="1741170"/>
      </dsp:txXfrm>
    </dsp:sp>
    <dsp:sp modelId="{80CB2481-BFDD-436D-AFCD-588D25DFB93C}">
      <dsp:nvSpPr>
        <dsp:cNvPr id="0" name=""/>
        <dsp:cNvSpPr/>
      </dsp:nvSpPr>
      <dsp:spPr>
        <a:xfrm>
          <a:off x="2855976" y="1420875"/>
          <a:ext cx="323088" cy="323088"/>
        </a:xfrm>
        <a:prstGeom prst="ellipse">
          <a:avLst/>
        </a:prstGeom>
        <a:solidFill>
          <a:schemeClr val="accent3">
            <a:hueOff val="1807066"/>
            <a:satOff val="66667"/>
            <a:lumOff val="-9804"/>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011F196D-821F-4342-A79C-784C44EF2C3F}">
      <dsp:nvSpPr>
        <dsp:cNvPr id="0" name=""/>
        <dsp:cNvSpPr/>
      </dsp:nvSpPr>
      <dsp:spPr>
        <a:xfrm>
          <a:off x="3017520" y="1582419"/>
          <a:ext cx="1280160" cy="2354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198" tIns="0" rIns="0" bIns="0" numCol="1" spcCol="1270" anchor="t" anchorCtr="0">
          <a:noAutofit/>
        </a:bodyPr>
        <a:lstStyle/>
        <a:p>
          <a:pPr lvl="0" algn="l" defTabSz="844550">
            <a:lnSpc>
              <a:spcPct val="100000"/>
            </a:lnSpc>
            <a:spcBef>
              <a:spcPct val="0"/>
            </a:spcBef>
            <a:spcAft>
              <a:spcPts val="0"/>
            </a:spcAft>
          </a:pPr>
          <a:r>
            <a:rPr lang="zh-CN" altLang="en-US" sz="1900" kern="1200" dirty="0" smtClean="0"/>
            <a:t>排定各项目与各部门的优先顺序</a:t>
          </a:r>
          <a:endParaRPr lang="zh-CN" altLang="en-US" sz="1900" kern="1200" dirty="0"/>
        </a:p>
      </dsp:txBody>
      <dsp:txXfrm>
        <a:off x="3017520" y="1582419"/>
        <a:ext cx="1280160" cy="2354580"/>
      </dsp:txXfrm>
    </dsp:sp>
    <dsp:sp modelId="{256CE30D-DE12-436C-91DF-632EB7070E1B}">
      <dsp:nvSpPr>
        <dsp:cNvPr id="0" name=""/>
        <dsp:cNvSpPr/>
      </dsp:nvSpPr>
      <dsp:spPr>
        <a:xfrm>
          <a:off x="4233672" y="988821"/>
          <a:ext cx="432816" cy="432816"/>
        </a:xfrm>
        <a:prstGeom prst="ellipse">
          <a:avLst/>
        </a:prstGeom>
        <a:solidFill>
          <a:schemeClr val="accent3">
            <a:hueOff val="2710599"/>
            <a:satOff val="100000"/>
            <a:lumOff val="-14706"/>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C028CBBE-2796-4117-A55A-865B14B1F956}">
      <dsp:nvSpPr>
        <dsp:cNvPr id="0" name=""/>
        <dsp:cNvSpPr/>
      </dsp:nvSpPr>
      <dsp:spPr>
        <a:xfrm>
          <a:off x="4450080" y="1205229"/>
          <a:ext cx="1280160" cy="273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340" tIns="0" rIns="0" bIns="0" numCol="1" spcCol="1270" anchor="t" anchorCtr="0">
          <a:noAutofit/>
        </a:bodyPr>
        <a:lstStyle/>
        <a:p>
          <a:pPr lvl="0" algn="l" defTabSz="844550">
            <a:lnSpc>
              <a:spcPct val="100000"/>
            </a:lnSpc>
            <a:spcBef>
              <a:spcPct val="0"/>
            </a:spcBef>
            <a:spcAft>
              <a:spcPts val="0"/>
            </a:spcAft>
          </a:pPr>
          <a:r>
            <a:rPr lang="zh-CN" altLang="en-US" sz="1900" kern="1200" dirty="0" smtClean="0"/>
            <a:t>编制预算</a:t>
          </a:r>
          <a:endParaRPr lang="zh-CN" altLang="en-US" sz="1900" kern="1200" dirty="0"/>
        </a:p>
      </dsp:txBody>
      <dsp:txXfrm>
        <a:off x="4450080" y="1205229"/>
        <a:ext cx="1280160" cy="2731770"/>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F5DC899-7ACD-4033-BF13-CB87D5C5E93F}">
      <dsp:nvSpPr>
        <dsp:cNvPr id="0" name=""/>
        <dsp:cNvSpPr/>
      </dsp:nvSpPr>
      <dsp:spPr>
        <a:xfrm>
          <a:off x="0" y="456277"/>
          <a:ext cx="6096000" cy="101587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312420" rIns="473117" bIns="10668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微软雅黑" panose="020B0503020204020204" pitchFamily="34" charset="-122"/>
              <a:ea typeface="微软雅黑" panose="020B0503020204020204" pitchFamily="34" charset="-122"/>
            </a:rPr>
            <a:t>将所呈现信息与决策者最终的选择或判断联系起来，以形成具有特定结构和参数的逻辑模型，从而推断所选取的方案。</a:t>
          </a:r>
          <a:endParaRPr lang="zh-CN" altLang="en-US" sz="1500" kern="1200" dirty="0">
            <a:latin typeface="微软雅黑" panose="020B0503020204020204" pitchFamily="34" charset="-122"/>
            <a:ea typeface="微软雅黑" panose="020B0503020204020204" pitchFamily="34" charset="-122"/>
          </a:endParaRPr>
        </a:p>
      </dsp:txBody>
      <dsp:txXfrm>
        <a:off x="0" y="456277"/>
        <a:ext cx="6096000" cy="1015875"/>
      </dsp:txXfrm>
    </dsp:sp>
    <dsp:sp modelId="{1E91871E-6B96-4A2E-B617-51AD425D9286}">
      <dsp:nvSpPr>
        <dsp:cNvPr id="0" name=""/>
        <dsp:cNvSpPr/>
      </dsp:nvSpPr>
      <dsp:spPr>
        <a:xfrm>
          <a:off x="304800" y="246750"/>
          <a:ext cx="4267200" cy="442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zh-CN" altLang="en-US" sz="1500" kern="1200" smtClean="0">
              <a:latin typeface="微软雅黑" panose="020B0503020204020204" pitchFamily="34" charset="-122"/>
              <a:ea typeface="微软雅黑" panose="020B0503020204020204" pitchFamily="34" charset="-122"/>
            </a:rPr>
            <a:t>结构化建模</a:t>
          </a:r>
          <a:endParaRPr lang="zh-CN" altLang="en-US" sz="1500" kern="1200"/>
        </a:p>
      </dsp:txBody>
      <dsp:txXfrm>
        <a:off x="304800" y="246750"/>
        <a:ext cx="4267200" cy="442800"/>
      </dsp:txXfrm>
    </dsp:sp>
    <dsp:sp modelId="{D644AB3A-2B21-45EF-B779-3C1AC4D74B4E}">
      <dsp:nvSpPr>
        <dsp:cNvPr id="0" name=""/>
        <dsp:cNvSpPr/>
      </dsp:nvSpPr>
      <dsp:spPr>
        <a:xfrm>
          <a:off x="0" y="1786426"/>
          <a:ext cx="6096000" cy="1323000"/>
        </a:xfrm>
        <a:prstGeom prst="rect">
          <a:avLst/>
        </a:prstGeom>
        <a:solidFill>
          <a:schemeClr val="lt1">
            <a:alpha val="90000"/>
            <a:hueOff val="0"/>
            <a:satOff val="0"/>
            <a:lumOff val="0"/>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312420" rIns="473117" bIns="10668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微软雅黑" panose="020B0503020204020204" pitchFamily="34" charset="-122"/>
              <a:ea typeface="微软雅黑" panose="020B0503020204020204" pitchFamily="34" charset="-122"/>
            </a:rPr>
            <a:t>决策是在初始决策的基础上，对已从事活动的方向、目标、方针及方案，进行追踪并不断重新调整，对预期目标能否最终得以实现影响重大。</a:t>
          </a:r>
          <a:endParaRPr lang="zh-CN" altLang="zh-CN" sz="1500" kern="1200" dirty="0" smtClean="0">
            <a:latin typeface="微软雅黑" panose="020B0503020204020204" pitchFamily="34" charset="-122"/>
            <a:ea typeface="微软雅黑" panose="020B0503020204020204" pitchFamily="34" charset="-122"/>
          </a:endParaRPr>
        </a:p>
      </dsp:txBody>
      <dsp:txXfrm>
        <a:off x="0" y="1786426"/>
        <a:ext cx="6096000" cy="1323000"/>
      </dsp:txXfrm>
    </dsp:sp>
    <dsp:sp modelId="{ED8844E1-426A-4FF6-94C3-FFF0083BFB43}">
      <dsp:nvSpPr>
        <dsp:cNvPr id="0" name=""/>
        <dsp:cNvSpPr/>
      </dsp:nvSpPr>
      <dsp:spPr>
        <a:xfrm>
          <a:off x="304800" y="1565026"/>
          <a:ext cx="4267200" cy="442800"/>
        </a:xfrm>
        <a:prstGeom prst="round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zh-CN" altLang="en-US" sz="1500" kern="1200" smtClean="0">
              <a:latin typeface="微软雅黑" panose="020B0503020204020204" pitchFamily="34" charset="-122"/>
              <a:ea typeface="微软雅黑" panose="020B0503020204020204" pitchFamily="34" charset="-122"/>
            </a:rPr>
            <a:t>过程追踪</a:t>
          </a:r>
          <a:endParaRPr lang="zh-CN" altLang="en-US" sz="1500" kern="1200" dirty="0">
            <a:latin typeface="微软雅黑" panose="020B0503020204020204" pitchFamily="34" charset="-122"/>
            <a:ea typeface="微软雅黑" panose="020B0503020204020204" pitchFamily="34" charset="-122"/>
          </a:endParaRPr>
        </a:p>
      </dsp:txBody>
      <dsp:txXfrm>
        <a:off x="304800" y="1565026"/>
        <a:ext cx="4267200" cy="4428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EEC55B2-9C37-4900-839D-46F17C04EF91}">
      <dsp:nvSpPr>
        <dsp:cNvPr id="0" name=""/>
        <dsp:cNvSpPr/>
      </dsp:nvSpPr>
      <dsp:spPr>
        <a:xfrm>
          <a:off x="574024" y="0"/>
          <a:ext cx="3280139" cy="3280139"/>
        </a:xfrm>
        <a:prstGeom prst="triangl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249899-9AAC-4163-9DCB-FBB6971E6BF6}">
      <dsp:nvSpPr>
        <dsp:cNvPr id="0" name=""/>
        <dsp:cNvSpPr/>
      </dsp:nvSpPr>
      <dsp:spPr>
        <a:xfrm>
          <a:off x="2214093" y="329775"/>
          <a:ext cx="2132090" cy="776470"/>
        </a:xfrm>
        <a:prstGeom prst="round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100000"/>
            </a:lnSpc>
            <a:spcBef>
              <a:spcPct val="0"/>
            </a:spcBef>
            <a:spcAft>
              <a:spcPts val="0"/>
            </a:spcAft>
          </a:pPr>
          <a:r>
            <a:rPr lang="zh-CN" altLang="en-US" sz="2300" kern="1200" dirty="0" smtClean="0"/>
            <a:t>战略计划</a:t>
          </a:r>
          <a:endParaRPr lang="zh-CN" altLang="en-US" sz="2300" kern="1200" dirty="0"/>
        </a:p>
      </dsp:txBody>
      <dsp:txXfrm>
        <a:off x="2214093" y="329775"/>
        <a:ext cx="2132090" cy="776470"/>
      </dsp:txXfrm>
    </dsp:sp>
    <dsp:sp modelId="{8DC594BE-7D94-4DEF-927D-72C7379F11C3}">
      <dsp:nvSpPr>
        <dsp:cNvPr id="0" name=""/>
        <dsp:cNvSpPr/>
      </dsp:nvSpPr>
      <dsp:spPr>
        <a:xfrm>
          <a:off x="2214093" y="1203304"/>
          <a:ext cx="2132090" cy="776470"/>
        </a:xfrm>
        <a:prstGeom prst="roundRect">
          <a:avLst/>
        </a:prstGeom>
        <a:solidFill>
          <a:schemeClr val="lt1">
            <a:alpha val="90000"/>
            <a:hueOff val="0"/>
            <a:satOff val="0"/>
            <a:lumOff val="0"/>
            <a:alphaOff val="0"/>
          </a:schemeClr>
        </a:solidFill>
        <a:ln w="12700" cap="flat" cmpd="sng" algn="ctr">
          <a:solidFill>
            <a:schemeClr val="accent4">
              <a:hueOff val="5197847"/>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100000"/>
            </a:lnSpc>
            <a:spcBef>
              <a:spcPct val="0"/>
            </a:spcBef>
            <a:spcAft>
              <a:spcPts val="0"/>
            </a:spcAft>
          </a:pPr>
          <a:r>
            <a:rPr lang="zh-CN" altLang="en-US" sz="2300" kern="1200" dirty="0" smtClean="0"/>
            <a:t>战术计划</a:t>
          </a:r>
          <a:endParaRPr lang="zh-CN" altLang="en-US" sz="2300" kern="1200" dirty="0"/>
        </a:p>
      </dsp:txBody>
      <dsp:txXfrm>
        <a:off x="2214093" y="1203304"/>
        <a:ext cx="2132090" cy="776470"/>
      </dsp:txXfrm>
    </dsp:sp>
    <dsp:sp modelId="{E5F39A2F-674E-4476-8B53-122804FD4CC6}">
      <dsp:nvSpPr>
        <dsp:cNvPr id="0" name=""/>
        <dsp:cNvSpPr/>
      </dsp:nvSpPr>
      <dsp:spPr>
        <a:xfrm>
          <a:off x="2214093" y="2076834"/>
          <a:ext cx="2132090" cy="776470"/>
        </a:xfrm>
        <a:prstGeom prst="roundRect">
          <a:avLst/>
        </a:prstGeom>
        <a:solidFill>
          <a:schemeClr val="lt1">
            <a:alpha val="90000"/>
            <a:hueOff val="0"/>
            <a:satOff val="0"/>
            <a:lumOff val="0"/>
            <a:alphaOff val="0"/>
          </a:schemeClr>
        </a:solidFill>
        <a:ln w="12700" cap="flat" cmpd="sng" algn="ctr">
          <a:solidFill>
            <a:schemeClr val="accent4">
              <a:hueOff val="10395693"/>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100000"/>
            </a:lnSpc>
            <a:spcBef>
              <a:spcPct val="0"/>
            </a:spcBef>
            <a:spcAft>
              <a:spcPts val="0"/>
            </a:spcAft>
          </a:pPr>
          <a:r>
            <a:rPr lang="zh-CN" altLang="en-US" sz="2300" kern="1200" dirty="0" smtClean="0"/>
            <a:t>作业计划</a:t>
          </a:r>
          <a:endParaRPr lang="zh-CN" altLang="en-US" sz="2300" kern="1200" dirty="0"/>
        </a:p>
      </dsp:txBody>
      <dsp:txXfrm>
        <a:off x="2214093" y="2076834"/>
        <a:ext cx="2132090" cy="776470"/>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193088-9173-422A-9485-883CBF3216D4}">
      <dsp:nvSpPr>
        <dsp:cNvPr id="0" name=""/>
        <dsp:cNvSpPr/>
      </dsp:nvSpPr>
      <dsp:spPr>
        <a:xfrm>
          <a:off x="7010" y="730432"/>
          <a:ext cx="946950" cy="94695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000" kern="1200" dirty="0" smtClean="0"/>
            <a:t>决策方向的正确性</a:t>
          </a:r>
          <a:endParaRPr lang="zh-CN" altLang="en-US" sz="1000" kern="1200" dirty="0"/>
        </a:p>
      </dsp:txBody>
      <dsp:txXfrm>
        <a:off x="7010" y="730432"/>
        <a:ext cx="946950" cy="946950"/>
      </dsp:txXfrm>
    </dsp:sp>
    <dsp:sp modelId="{48C6164A-B094-4072-94AC-E813193DDF29}">
      <dsp:nvSpPr>
        <dsp:cNvPr id="0" name=""/>
        <dsp:cNvSpPr/>
      </dsp:nvSpPr>
      <dsp:spPr>
        <a:xfrm>
          <a:off x="1030853" y="929292"/>
          <a:ext cx="549231" cy="549231"/>
        </a:xfrm>
        <a:prstGeom prst="mathPlus">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1030853" y="929292"/>
        <a:ext cx="549231" cy="549231"/>
      </dsp:txXfrm>
    </dsp:sp>
    <dsp:sp modelId="{506A54AE-7F53-498D-984B-EE7D40EED704}">
      <dsp:nvSpPr>
        <dsp:cNvPr id="0" name=""/>
        <dsp:cNvSpPr/>
      </dsp:nvSpPr>
      <dsp:spPr>
        <a:xfrm>
          <a:off x="1656977" y="730432"/>
          <a:ext cx="946950" cy="946950"/>
        </a:xfrm>
        <a:prstGeom prst="ellipse">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000" kern="1200" dirty="0" smtClean="0"/>
            <a:t>标准指标的完备性</a:t>
          </a:r>
          <a:endParaRPr lang="zh-CN" altLang="en-US" sz="1000" kern="1200" dirty="0"/>
        </a:p>
      </dsp:txBody>
      <dsp:txXfrm>
        <a:off x="1656977" y="730432"/>
        <a:ext cx="946950" cy="946950"/>
      </dsp:txXfrm>
    </dsp:sp>
    <dsp:sp modelId="{D5C27B04-3B46-48FD-B0F5-509099202F1F}">
      <dsp:nvSpPr>
        <dsp:cNvPr id="0" name=""/>
        <dsp:cNvSpPr/>
      </dsp:nvSpPr>
      <dsp:spPr>
        <a:xfrm>
          <a:off x="2680820" y="929292"/>
          <a:ext cx="549231" cy="549231"/>
        </a:xfrm>
        <a:prstGeom prst="mathPlus">
          <a:avLst/>
        </a:prstGeom>
        <a:solidFill>
          <a:schemeClr val="accent5">
            <a:hueOff val="-2451115"/>
            <a:satOff val="-3409"/>
            <a:lumOff val="-130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2680820" y="929292"/>
        <a:ext cx="549231" cy="549231"/>
      </dsp:txXfrm>
    </dsp:sp>
    <dsp:sp modelId="{20F3B382-2220-4360-B06C-C3D7C1F57E9D}">
      <dsp:nvSpPr>
        <dsp:cNvPr id="0" name=""/>
        <dsp:cNvSpPr/>
      </dsp:nvSpPr>
      <dsp:spPr>
        <a:xfrm>
          <a:off x="3306944" y="730432"/>
          <a:ext cx="946950" cy="946950"/>
        </a:xfrm>
        <a:prstGeom prst="ellipse">
          <a:avLst/>
        </a:prstGeom>
        <a:solidFill>
          <a:schemeClr val="accent5">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000" kern="1200" dirty="0" smtClean="0"/>
            <a:t>处理方法的逻辑严密性</a:t>
          </a:r>
          <a:endParaRPr lang="zh-CN" altLang="en-US" sz="1000" kern="1200" dirty="0"/>
        </a:p>
      </dsp:txBody>
      <dsp:txXfrm>
        <a:off x="3306944" y="730432"/>
        <a:ext cx="946950" cy="946950"/>
      </dsp:txXfrm>
    </dsp:sp>
    <dsp:sp modelId="{61244142-839C-4D01-BA1C-2F537CE9B6C3}">
      <dsp:nvSpPr>
        <dsp:cNvPr id="0" name=""/>
        <dsp:cNvSpPr/>
      </dsp:nvSpPr>
      <dsp:spPr>
        <a:xfrm>
          <a:off x="4330787" y="929292"/>
          <a:ext cx="549231" cy="549231"/>
        </a:xfrm>
        <a:prstGeom prst="mathPlus">
          <a:avLst/>
        </a:prstGeom>
        <a:solidFill>
          <a:schemeClr val="accent5">
            <a:hueOff val="-4902231"/>
            <a:satOff val="-6819"/>
            <a:lumOff val="-26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4330787" y="929292"/>
        <a:ext cx="549231" cy="549231"/>
      </dsp:txXfrm>
    </dsp:sp>
    <dsp:sp modelId="{884D07E4-FFEA-4697-AC89-D2AFB5A064B5}">
      <dsp:nvSpPr>
        <dsp:cNvPr id="0" name=""/>
        <dsp:cNvSpPr/>
      </dsp:nvSpPr>
      <dsp:spPr>
        <a:xfrm>
          <a:off x="4956911" y="730432"/>
          <a:ext cx="946950" cy="946950"/>
        </a:xfrm>
        <a:prstGeom prst="ellipse">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000" kern="1200" dirty="0" smtClean="0"/>
            <a:t>分析的准确性</a:t>
          </a:r>
          <a:endParaRPr lang="zh-CN" altLang="en-US" sz="1000" kern="1200" dirty="0"/>
        </a:p>
      </dsp:txBody>
      <dsp:txXfrm>
        <a:off x="4956911" y="730432"/>
        <a:ext cx="946950" cy="946950"/>
      </dsp:txXfrm>
    </dsp:sp>
    <dsp:sp modelId="{725436E0-8921-4871-824E-4F61362B0112}">
      <dsp:nvSpPr>
        <dsp:cNvPr id="0" name=""/>
        <dsp:cNvSpPr/>
      </dsp:nvSpPr>
      <dsp:spPr>
        <a:xfrm>
          <a:off x="5980755" y="929292"/>
          <a:ext cx="549231" cy="549231"/>
        </a:xfrm>
        <a:prstGeom prst="mathEqual">
          <a:avLst/>
        </a:prstGeom>
        <a:solidFill>
          <a:schemeClr val="accent5">
            <a:hueOff val="-7353345"/>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5980755" y="929292"/>
        <a:ext cx="549231" cy="549231"/>
      </dsp:txXfrm>
    </dsp:sp>
    <dsp:sp modelId="{6F94F6A4-CC87-4394-BCFF-D6651EC937E9}">
      <dsp:nvSpPr>
        <dsp:cNvPr id="0" name=""/>
        <dsp:cNvSpPr/>
      </dsp:nvSpPr>
      <dsp:spPr>
        <a:xfrm>
          <a:off x="6606879" y="730432"/>
          <a:ext cx="946950" cy="946950"/>
        </a:xfrm>
        <a:prstGeom prst="ellipse">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t>科学性</a:t>
          </a:r>
          <a:endParaRPr lang="zh-CN" altLang="en-US" sz="1400" b="1" kern="1200" dirty="0"/>
        </a:p>
      </dsp:txBody>
      <dsp:txXfrm>
        <a:off x="6606879" y="730432"/>
        <a:ext cx="946950" cy="946950"/>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AE21DC1-F06A-4759-A332-16E540B7B278}">
      <dsp:nvSpPr>
        <dsp:cNvPr id="0" name=""/>
        <dsp:cNvSpPr/>
      </dsp:nvSpPr>
      <dsp:spPr>
        <a:xfrm>
          <a:off x="918155" y="-48862"/>
          <a:ext cx="4259689" cy="4259689"/>
        </a:xfrm>
        <a:prstGeom prst="circularArrow">
          <a:avLst>
            <a:gd name="adj1" fmla="val 5544"/>
            <a:gd name="adj2" fmla="val 330680"/>
            <a:gd name="adj3" fmla="val 14777090"/>
            <a:gd name="adj4" fmla="val 16802035"/>
            <a:gd name="adj5" fmla="val 5757"/>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9E56B2-FC34-43F1-817E-4358CD921482}">
      <dsp:nvSpPr>
        <dsp:cNvPr id="0" name=""/>
        <dsp:cNvSpPr/>
      </dsp:nvSpPr>
      <dsp:spPr>
        <a:xfrm>
          <a:off x="2509242" y="896"/>
          <a:ext cx="1077515" cy="53875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100000"/>
            </a:lnSpc>
            <a:spcBef>
              <a:spcPct val="0"/>
            </a:spcBef>
            <a:spcAft>
              <a:spcPts val="0"/>
            </a:spcAft>
          </a:pPr>
          <a:r>
            <a:rPr lang="zh-CN" altLang="en-US" sz="1050" b="0" kern="1200" smtClean="0"/>
            <a:t>明确决策追踪与调整的内容</a:t>
          </a:r>
          <a:endParaRPr lang="zh-CN" altLang="en-US" sz="1050" b="0" kern="1200" dirty="0"/>
        </a:p>
      </dsp:txBody>
      <dsp:txXfrm>
        <a:off x="2509242" y="896"/>
        <a:ext cx="1077515" cy="538757"/>
      </dsp:txXfrm>
    </dsp:sp>
    <dsp:sp modelId="{09531DA9-FF0F-4BDA-AC21-DB27E55481C1}">
      <dsp:nvSpPr>
        <dsp:cNvPr id="0" name=""/>
        <dsp:cNvSpPr/>
      </dsp:nvSpPr>
      <dsp:spPr>
        <a:xfrm>
          <a:off x="3676865" y="425876"/>
          <a:ext cx="1077515" cy="538757"/>
        </a:xfrm>
        <a:prstGeom prst="roundRect">
          <a:avLst/>
        </a:prstGeom>
        <a:solidFill>
          <a:schemeClr val="accent5">
            <a:hueOff val="-919168"/>
            <a:satOff val="-1278"/>
            <a:lumOff val="-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zh-CN" altLang="en-US" sz="1050" b="0" kern="1200" smtClean="0"/>
            <a:t>选择决策追踪与调整的方向</a:t>
          </a:r>
          <a:endParaRPr lang="en-US" altLang="zh-CN" sz="1050" b="0" kern="1200" dirty="0" smtClean="0"/>
        </a:p>
      </dsp:txBody>
      <dsp:txXfrm>
        <a:off x="3676865" y="425876"/>
        <a:ext cx="1077515" cy="538757"/>
      </dsp:txXfrm>
    </dsp:sp>
    <dsp:sp modelId="{45D8D352-B679-42AB-89E8-816B7BF97F5F}">
      <dsp:nvSpPr>
        <dsp:cNvPr id="0" name=""/>
        <dsp:cNvSpPr/>
      </dsp:nvSpPr>
      <dsp:spPr>
        <a:xfrm>
          <a:off x="4298144" y="1501963"/>
          <a:ext cx="1077515" cy="538757"/>
        </a:xfrm>
        <a:prstGeom prst="roundRec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zh-CN" altLang="en-US" sz="1050" b="0" kern="1200" smtClean="0"/>
            <a:t>收集资料和数据</a:t>
          </a:r>
          <a:endParaRPr lang="en-US" altLang="zh-CN" sz="1050" b="0" kern="1200" dirty="0"/>
        </a:p>
      </dsp:txBody>
      <dsp:txXfrm>
        <a:off x="4298144" y="1501963"/>
        <a:ext cx="1077515" cy="538757"/>
      </dsp:txXfrm>
    </dsp:sp>
    <dsp:sp modelId="{36D3B007-94EE-453E-A484-03B384ECCAFC}">
      <dsp:nvSpPr>
        <dsp:cNvPr id="0" name=""/>
        <dsp:cNvSpPr/>
      </dsp:nvSpPr>
      <dsp:spPr>
        <a:xfrm>
          <a:off x="4082376" y="2725644"/>
          <a:ext cx="1077515" cy="538757"/>
        </a:xfrm>
        <a:prstGeom prst="roundRect">
          <a:avLst/>
        </a:prstGeom>
        <a:solidFill>
          <a:schemeClr val="accent5">
            <a:hueOff val="-2757505"/>
            <a:satOff val="-3835"/>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zh-CN" altLang="en-US" sz="1050" b="0" kern="1200" smtClean="0"/>
            <a:t>分析差距</a:t>
          </a:r>
          <a:endParaRPr lang="en-US" altLang="zh-CN" sz="1050" b="0" kern="1200" dirty="0"/>
        </a:p>
      </dsp:txBody>
      <dsp:txXfrm>
        <a:off x="4082376" y="2725644"/>
        <a:ext cx="1077515" cy="538757"/>
      </dsp:txXfrm>
    </dsp:sp>
    <dsp:sp modelId="{5A179467-F9D1-46DE-8EAA-9EBE37107E47}">
      <dsp:nvSpPr>
        <dsp:cNvPr id="0" name=""/>
        <dsp:cNvSpPr/>
      </dsp:nvSpPr>
      <dsp:spPr>
        <a:xfrm>
          <a:off x="3130521" y="3524345"/>
          <a:ext cx="1077515" cy="538757"/>
        </a:xfrm>
        <a:prstGeom prst="roundRect">
          <a:avLst/>
        </a:prstGeom>
        <a:solidFill>
          <a:schemeClr val="accent5">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zh-CN" altLang="en-US" sz="1050" b="0" kern="1200" smtClean="0"/>
            <a:t>设定努力目标</a:t>
          </a:r>
          <a:endParaRPr lang="en-US" altLang="zh-CN" sz="1050" b="0" kern="1200" dirty="0"/>
        </a:p>
      </dsp:txBody>
      <dsp:txXfrm>
        <a:off x="3130521" y="3524345"/>
        <a:ext cx="1077515" cy="538757"/>
      </dsp:txXfrm>
    </dsp:sp>
    <dsp:sp modelId="{C3FA83AE-387C-48C8-A958-34E918971888}">
      <dsp:nvSpPr>
        <dsp:cNvPr id="0" name=""/>
        <dsp:cNvSpPr/>
      </dsp:nvSpPr>
      <dsp:spPr>
        <a:xfrm>
          <a:off x="1887963" y="3524345"/>
          <a:ext cx="1077515" cy="538757"/>
        </a:xfrm>
        <a:prstGeom prst="roundRect">
          <a:avLst/>
        </a:prstGeom>
        <a:solidFill>
          <a:schemeClr val="accent5">
            <a:hueOff val="-4595841"/>
            <a:satOff val="-6392"/>
            <a:lumOff val="-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zh-CN" altLang="en-US" sz="1050" b="0" kern="1200" smtClean="0"/>
            <a:t>沟通交流</a:t>
          </a:r>
          <a:endParaRPr lang="zh-CN" altLang="en-US" sz="1050" b="0" kern="1200" dirty="0" smtClean="0"/>
        </a:p>
      </dsp:txBody>
      <dsp:txXfrm>
        <a:off x="1887963" y="3524345"/>
        <a:ext cx="1077515" cy="538757"/>
      </dsp:txXfrm>
    </dsp:sp>
    <dsp:sp modelId="{69644322-A3E5-48BF-BEE3-7DC47944E492}">
      <dsp:nvSpPr>
        <dsp:cNvPr id="0" name=""/>
        <dsp:cNvSpPr/>
      </dsp:nvSpPr>
      <dsp:spPr>
        <a:xfrm>
          <a:off x="936108" y="2725644"/>
          <a:ext cx="1077515" cy="538757"/>
        </a:xfrm>
        <a:prstGeom prst="roundRec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zh-CN" altLang="en-US" sz="1050" b="0" kern="1200" smtClean="0"/>
            <a:t>改进</a:t>
          </a:r>
          <a:endParaRPr lang="zh-CN" altLang="en-US" sz="1050" b="0" kern="1200" dirty="0" smtClean="0"/>
        </a:p>
      </dsp:txBody>
      <dsp:txXfrm>
        <a:off x="936108" y="2725644"/>
        <a:ext cx="1077515" cy="538757"/>
      </dsp:txXfrm>
    </dsp:sp>
    <dsp:sp modelId="{12E20A7E-C3F4-4EA1-9445-2E4F5174C6C7}">
      <dsp:nvSpPr>
        <dsp:cNvPr id="0" name=""/>
        <dsp:cNvSpPr/>
      </dsp:nvSpPr>
      <dsp:spPr>
        <a:xfrm>
          <a:off x="720340" y="1501963"/>
          <a:ext cx="1077515" cy="538757"/>
        </a:xfrm>
        <a:prstGeom prst="roundRect">
          <a:avLst/>
        </a:prstGeom>
        <a:solidFill>
          <a:schemeClr val="accent5">
            <a:hueOff val="-6434177"/>
            <a:satOff val="-8949"/>
            <a:lumOff val="-3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zh-CN" altLang="en-US" sz="1050" b="0" kern="1200" smtClean="0"/>
            <a:t>制定具体的调整方案</a:t>
          </a:r>
          <a:endParaRPr lang="en-US" altLang="zh-CN" sz="1050" b="0" kern="1200" dirty="0"/>
        </a:p>
      </dsp:txBody>
      <dsp:txXfrm>
        <a:off x="720340" y="1501963"/>
        <a:ext cx="1077515" cy="538757"/>
      </dsp:txXfrm>
    </dsp:sp>
    <dsp:sp modelId="{04B57B12-E24E-4F20-93EE-4842EF3FEE51}">
      <dsp:nvSpPr>
        <dsp:cNvPr id="0" name=""/>
        <dsp:cNvSpPr/>
      </dsp:nvSpPr>
      <dsp:spPr>
        <a:xfrm>
          <a:off x="1341619" y="425876"/>
          <a:ext cx="1077515" cy="538757"/>
        </a:xfrm>
        <a:prstGeom prst="round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zh-CN" altLang="en-US" sz="1050" b="0" kern="1200" smtClean="0"/>
            <a:t>明确决策调整的职责</a:t>
          </a:r>
          <a:endParaRPr lang="en-US" altLang="zh-CN" sz="1050" b="0" kern="1200" dirty="0" smtClean="0"/>
        </a:p>
      </dsp:txBody>
      <dsp:txXfrm>
        <a:off x="1341619" y="425876"/>
        <a:ext cx="1077515" cy="53875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0E4838D-0940-4D3E-A334-209B22319429}">
      <dsp:nvSpPr>
        <dsp:cNvPr id="0" name=""/>
        <dsp:cNvSpPr/>
      </dsp:nvSpPr>
      <dsp:spPr>
        <a:xfrm>
          <a:off x="820034" y="0"/>
          <a:ext cx="3280139" cy="328013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100000"/>
            </a:lnSpc>
            <a:spcBef>
              <a:spcPct val="0"/>
            </a:spcBef>
            <a:spcAft>
              <a:spcPts val="0"/>
            </a:spcAft>
          </a:pPr>
          <a:r>
            <a:rPr lang="zh-CN" altLang="en-US" sz="1600" kern="1200" dirty="0" smtClean="0"/>
            <a:t>长期计划</a:t>
          </a:r>
          <a:endParaRPr lang="zh-CN" altLang="en-US" sz="1600" kern="1200" dirty="0"/>
        </a:p>
      </dsp:txBody>
      <dsp:txXfrm>
        <a:off x="1886899" y="164006"/>
        <a:ext cx="1146408" cy="492020"/>
      </dsp:txXfrm>
    </dsp:sp>
    <dsp:sp modelId="{C584472A-0FB0-45B4-AC76-300A44346C3E}">
      <dsp:nvSpPr>
        <dsp:cNvPr id="0" name=""/>
        <dsp:cNvSpPr/>
      </dsp:nvSpPr>
      <dsp:spPr>
        <a:xfrm>
          <a:off x="1230051" y="820034"/>
          <a:ext cx="2460104" cy="2460104"/>
        </a:xfrm>
        <a:prstGeom prst="ellipse">
          <a:avLst/>
        </a:prstGeom>
        <a:solidFill>
          <a:schemeClr val="accent5">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100000"/>
            </a:lnSpc>
            <a:spcBef>
              <a:spcPct val="0"/>
            </a:spcBef>
            <a:spcAft>
              <a:spcPts val="0"/>
            </a:spcAft>
          </a:pPr>
          <a:r>
            <a:rPr lang="zh-CN" altLang="en-US" sz="1600" kern="1200" dirty="0" smtClean="0"/>
            <a:t>中期计划</a:t>
          </a:r>
          <a:endParaRPr lang="zh-CN" altLang="en-US" sz="1600" kern="1200" dirty="0"/>
        </a:p>
      </dsp:txBody>
      <dsp:txXfrm>
        <a:off x="1886899" y="973791"/>
        <a:ext cx="1146408" cy="461269"/>
      </dsp:txXfrm>
    </dsp:sp>
    <dsp:sp modelId="{DDFE2B2B-9A59-44A2-946A-9D4120FC9473}">
      <dsp:nvSpPr>
        <dsp:cNvPr id="0" name=""/>
        <dsp:cNvSpPr/>
      </dsp:nvSpPr>
      <dsp:spPr>
        <a:xfrm>
          <a:off x="1640069" y="1640069"/>
          <a:ext cx="1640069" cy="1640069"/>
        </a:xfrm>
        <a:prstGeom prst="ellipse">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100000"/>
            </a:lnSpc>
            <a:spcBef>
              <a:spcPct val="0"/>
            </a:spcBef>
            <a:spcAft>
              <a:spcPts val="0"/>
            </a:spcAft>
          </a:pPr>
          <a:r>
            <a:rPr lang="zh-CN" altLang="en-US" sz="1600" kern="1200" dirty="0" smtClean="0"/>
            <a:t>短期计划</a:t>
          </a:r>
          <a:endParaRPr lang="zh-CN" altLang="en-US" sz="1600" kern="1200" dirty="0"/>
        </a:p>
      </dsp:txBody>
      <dsp:txXfrm>
        <a:off x="1880251" y="2050086"/>
        <a:ext cx="1159704" cy="820034"/>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DCD92E8-E942-4AD3-A31F-9B8BF429552D}">
      <dsp:nvSpPr>
        <dsp:cNvPr id="0" name=""/>
        <dsp:cNvSpPr/>
      </dsp:nvSpPr>
      <dsp:spPr>
        <a:xfrm>
          <a:off x="-3693764" y="-561431"/>
          <a:ext cx="4403002" cy="4403002"/>
        </a:xfrm>
        <a:prstGeom prst="blockArc">
          <a:avLst>
            <a:gd name="adj1" fmla="val 18900000"/>
            <a:gd name="adj2" fmla="val 2700000"/>
            <a:gd name="adj3" fmla="val 491"/>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9A61AE-A08F-49A3-849E-EE62F07072B8}">
      <dsp:nvSpPr>
        <dsp:cNvPr id="0" name=""/>
        <dsp:cNvSpPr/>
      </dsp:nvSpPr>
      <dsp:spPr>
        <a:xfrm>
          <a:off x="456083" y="332866"/>
          <a:ext cx="2115708" cy="65360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8796" tIns="40640" rIns="40640" bIns="40640" numCol="1" spcCol="1270" anchor="ctr" anchorCtr="0">
          <a:noAutofit/>
        </a:bodyPr>
        <a:lstStyle/>
        <a:p>
          <a:pPr lvl="0" algn="l" defTabSz="711200">
            <a:lnSpc>
              <a:spcPct val="100000"/>
            </a:lnSpc>
            <a:spcBef>
              <a:spcPct val="0"/>
            </a:spcBef>
            <a:spcAft>
              <a:spcPts val="0"/>
            </a:spcAft>
          </a:pPr>
          <a:r>
            <a:rPr lang="zh-CN" altLang="en-US" sz="1600" kern="1200" dirty="0" smtClean="0"/>
            <a:t>综合计划</a:t>
          </a:r>
          <a:endParaRPr lang="zh-CN" altLang="en-US" sz="1600" kern="1200" dirty="0"/>
        </a:p>
      </dsp:txBody>
      <dsp:txXfrm>
        <a:off x="456083" y="332866"/>
        <a:ext cx="2115708" cy="653601"/>
      </dsp:txXfrm>
    </dsp:sp>
    <dsp:sp modelId="{9E383E6C-2364-4AAB-9620-96C886C6C135}">
      <dsp:nvSpPr>
        <dsp:cNvPr id="0" name=""/>
        <dsp:cNvSpPr/>
      </dsp:nvSpPr>
      <dsp:spPr>
        <a:xfrm>
          <a:off x="47582" y="251166"/>
          <a:ext cx="817001" cy="81700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62A683-838E-437E-B401-D9FD582392FE}">
      <dsp:nvSpPr>
        <dsp:cNvPr id="0" name=""/>
        <dsp:cNvSpPr/>
      </dsp:nvSpPr>
      <dsp:spPr>
        <a:xfrm>
          <a:off x="693667" y="1313268"/>
          <a:ext cx="1878123" cy="653601"/>
        </a:xfrm>
        <a:prstGeom prst="rect">
          <a:avLst/>
        </a:prstGeom>
        <a:solidFill>
          <a:schemeClr val="accent5">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8796" tIns="40640" rIns="40640" bIns="40640" numCol="1" spcCol="1270" anchor="ctr" anchorCtr="0">
          <a:noAutofit/>
        </a:bodyPr>
        <a:lstStyle/>
        <a:p>
          <a:pPr lvl="0" algn="l" defTabSz="711200">
            <a:lnSpc>
              <a:spcPct val="100000"/>
            </a:lnSpc>
            <a:spcBef>
              <a:spcPct val="0"/>
            </a:spcBef>
            <a:spcAft>
              <a:spcPts val="0"/>
            </a:spcAft>
          </a:pPr>
          <a:r>
            <a:rPr lang="zh-CN" altLang="en-US" sz="1600" kern="1200" dirty="0" smtClean="0"/>
            <a:t>专业计划</a:t>
          </a:r>
          <a:endParaRPr lang="zh-CN" altLang="en-US" sz="1600" kern="1200" dirty="0"/>
        </a:p>
      </dsp:txBody>
      <dsp:txXfrm>
        <a:off x="693667" y="1313268"/>
        <a:ext cx="1878123" cy="653601"/>
      </dsp:txXfrm>
    </dsp:sp>
    <dsp:sp modelId="{5C816812-5B42-4307-BDDB-23581960DB1A}">
      <dsp:nvSpPr>
        <dsp:cNvPr id="0" name=""/>
        <dsp:cNvSpPr/>
      </dsp:nvSpPr>
      <dsp:spPr>
        <a:xfrm>
          <a:off x="285166" y="1231568"/>
          <a:ext cx="817001" cy="817001"/>
        </a:xfrm>
        <a:prstGeom prst="ellipse">
          <a:avLst/>
        </a:prstGeom>
        <a:solidFill>
          <a:schemeClr val="lt1">
            <a:hueOff val="0"/>
            <a:satOff val="0"/>
            <a:lumOff val="0"/>
            <a:alphaOff val="0"/>
          </a:schemeClr>
        </a:solidFill>
        <a:ln w="12700" cap="flat" cmpd="sng" algn="ctr">
          <a:solidFill>
            <a:schemeClr val="accent5">
              <a:hueOff val="-3676673"/>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60233B-A78F-493E-8C2E-C1D32B5721E1}">
      <dsp:nvSpPr>
        <dsp:cNvPr id="0" name=""/>
        <dsp:cNvSpPr/>
      </dsp:nvSpPr>
      <dsp:spPr>
        <a:xfrm>
          <a:off x="456083" y="2293671"/>
          <a:ext cx="2115708" cy="653601"/>
        </a:xfrm>
        <a:prstGeom prst="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8796" tIns="40640" rIns="40640" bIns="40640" numCol="1" spcCol="1270" anchor="ctr" anchorCtr="0">
          <a:noAutofit/>
        </a:bodyPr>
        <a:lstStyle/>
        <a:p>
          <a:pPr lvl="0" algn="l" defTabSz="711200">
            <a:lnSpc>
              <a:spcPct val="100000"/>
            </a:lnSpc>
            <a:spcBef>
              <a:spcPct val="0"/>
            </a:spcBef>
            <a:spcAft>
              <a:spcPts val="0"/>
            </a:spcAft>
          </a:pPr>
          <a:r>
            <a:rPr lang="zh-CN" altLang="en-US" sz="1600" kern="1200" dirty="0" smtClean="0"/>
            <a:t>项目计划</a:t>
          </a:r>
          <a:endParaRPr lang="zh-CN" altLang="en-US" sz="1600" kern="1200" dirty="0"/>
        </a:p>
      </dsp:txBody>
      <dsp:txXfrm>
        <a:off x="456083" y="2293671"/>
        <a:ext cx="2115708" cy="653601"/>
      </dsp:txXfrm>
    </dsp:sp>
    <dsp:sp modelId="{B877E5B9-76ED-497C-B89A-F8724A4583C1}">
      <dsp:nvSpPr>
        <dsp:cNvPr id="0" name=""/>
        <dsp:cNvSpPr/>
      </dsp:nvSpPr>
      <dsp:spPr>
        <a:xfrm>
          <a:off x="47582" y="2211970"/>
          <a:ext cx="817001" cy="817001"/>
        </a:xfrm>
        <a:prstGeom prst="ellipse">
          <a:avLst/>
        </a:prstGeom>
        <a:solidFill>
          <a:schemeClr val="lt1">
            <a:hueOff val="0"/>
            <a:satOff val="0"/>
            <a:lumOff val="0"/>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8D040E7-EEB2-4E61-BBBC-E7F57FE2855A}">
      <dsp:nvSpPr>
        <dsp:cNvPr id="0" name=""/>
        <dsp:cNvSpPr/>
      </dsp:nvSpPr>
      <dsp:spPr>
        <a:xfrm>
          <a:off x="2040920" y="1971813"/>
          <a:ext cx="1414431" cy="1414431"/>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100000"/>
            </a:lnSpc>
            <a:spcBef>
              <a:spcPct val="0"/>
            </a:spcBef>
            <a:spcAft>
              <a:spcPts val="0"/>
            </a:spcAft>
          </a:pPr>
          <a:r>
            <a:rPr lang="zh-CN" altLang="en-US" sz="2200" kern="1200" dirty="0" smtClean="0"/>
            <a:t>计划的作用</a:t>
          </a:r>
          <a:endParaRPr lang="zh-CN" altLang="en-US" sz="2200" kern="1200" dirty="0"/>
        </a:p>
      </dsp:txBody>
      <dsp:txXfrm>
        <a:off x="2040920" y="1971813"/>
        <a:ext cx="1414431" cy="1414431"/>
      </dsp:txXfrm>
    </dsp:sp>
    <dsp:sp modelId="{8775E336-C9B4-47A0-864A-AAA54B092AF1}">
      <dsp:nvSpPr>
        <dsp:cNvPr id="0" name=""/>
        <dsp:cNvSpPr/>
      </dsp:nvSpPr>
      <dsp:spPr>
        <a:xfrm rot="10800000">
          <a:off x="672275" y="2477472"/>
          <a:ext cx="1293369" cy="403112"/>
        </a:xfrm>
        <a:prstGeom prst="lef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3AABBF-1431-454C-9F55-6E2FF432B52C}">
      <dsp:nvSpPr>
        <dsp:cNvPr id="0" name=""/>
        <dsp:cNvSpPr/>
      </dsp:nvSpPr>
      <dsp:spPr>
        <a:xfrm>
          <a:off x="420" y="2141545"/>
          <a:ext cx="1343709" cy="107496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100000"/>
            </a:lnSpc>
            <a:spcBef>
              <a:spcPct val="0"/>
            </a:spcBef>
            <a:spcAft>
              <a:spcPts val="0"/>
            </a:spcAft>
          </a:pPr>
          <a:r>
            <a:rPr lang="zh-CN" altLang="en-US" sz="1600" kern="1200" dirty="0" smtClean="0"/>
            <a:t>管理者进行指挥的抓手</a:t>
          </a:r>
          <a:endParaRPr lang="zh-CN" altLang="en-US" sz="1600" kern="1200" dirty="0"/>
        </a:p>
      </dsp:txBody>
      <dsp:txXfrm>
        <a:off x="420" y="2141545"/>
        <a:ext cx="1343709" cy="1074967"/>
      </dsp:txXfrm>
    </dsp:sp>
    <dsp:sp modelId="{DB1B931D-2FD8-4514-B277-E4BCFC023F96}">
      <dsp:nvSpPr>
        <dsp:cNvPr id="0" name=""/>
        <dsp:cNvSpPr/>
      </dsp:nvSpPr>
      <dsp:spPr>
        <a:xfrm rot="13500000">
          <a:off x="1090871" y="1466893"/>
          <a:ext cx="1293369" cy="403112"/>
        </a:xfrm>
        <a:prstGeom prst="leftArrow">
          <a:avLst>
            <a:gd name="adj1" fmla="val 60000"/>
            <a:gd name="adj2" fmla="val 50000"/>
          </a:avLst>
        </a:prstGeom>
        <a:solidFill>
          <a:schemeClr val="accent5">
            <a:hueOff val="-1838336"/>
            <a:satOff val="-2557"/>
            <a:lumOff val="-98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80E8C4B-E917-4B2F-B9F9-621FD400C397}">
      <dsp:nvSpPr>
        <dsp:cNvPr id="0" name=""/>
        <dsp:cNvSpPr/>
      </dsp:nvSpPr>
      <dsp:spPr>
        <a:xfrm>
          <a:off x="608426" y="673690"/>
          <a:ext cx="1343709" cy="1074967"/>
        </a:xfrm>
        <a:prstGeom prst="roundRect">
          <a:avLst>
            <a:gd name="adj" fmla="val 10000"/>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100000"/>
            </a:lnSpc>
            <a:spcBef>
              <a:spcPct val="0"/>
            </a:spcBef>
            <a:spcAft>
              <a:spcPts val="0"/>
            </a:spcAft>
          </a:pPr>
          <a:r>
            <a:rPr lang="zh-CN" altLang="en-US" sz="1600" kern="1200" dirty="0" smtClean="0"/>
            <a:t>管理者实施控制的标准</a:t>
          </a:r>
          <a:endParaRPr lang="zh-CN" altLang="en-US" sz="1600" kern="1200" dirty="0"/>
        </a:p>
      </dsp:txBody>
      <dsp:txXfrm>
        <a:off x="608426" y="673690"/>
        <a:ext cx="1343709" cy="1074967"/>
      </dsp:txXfrm>
    </dsp:sp>
    <dsp:sp modelId="{DDB2EB4A-B302-4750-8B4D-A51DB4B1684F}">
      <dsp:nvSpPr>
        <dsp:cNvPr id="0" name=""/>
        <dsp:cNvSpPr/>
      </dsp:nvSpPr>
      <dsp:spPr>
        <a:xfrm rot="16200000">
          <a:off x="2101451" y="1048297"/>
          <a:ext cx="1293369" cy="403112"/>
        </a:xfrm>
        <a:prstGeom prst="leftArrow">
          <a:avLst>
            <a:gd name="adj1" fmla="val 60000"/>
            <a:gd name="adj2" fmla="val 50000"/>
          </a:avLst>
        </a:prstGeom>
        <a:solidFill>
          <a:schemeClr val="accent5">
            <a:hueOff val="-3676673"/>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3CA831-32D5-495E-A6A4-7B0977312535}">
      <dsp:nvSpPr>
        <dsp:cNvPr id="0" name=""/>
        <dsp:cNvSpPr/>
      </dsp:nvSpPr>
      <dsp:spPr>
        <a:xfrm>
          <a:off x="2076281" y="65685"/>
          <a:ext cx="1343709" cy="1074967"/>
        </a:xfrm>
        <a:prstGeom prst="roundRect">
          <a:avLst>
            <a:gd name="adj" fmla="val 10000"/>
          </a:avLst>
        </a:prstGeom>
        <a:solidFill>
          <a:schemeClr val="accent5">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100000"/>
            </a:lnSpc>
            <a:spcBef>
              <a:spcPct val="0"/>
            </a:spcBef>
            <a:spcAft>
              <a:spcPts val="0"/>
            </a:spcAft>
          </a:pPr>
          <a:r>
            <a:rPr lang="zh-CN" altLang="en-US" sz="1600" kern="1200" dirty="0" smtClean="0"/>
            <a:t>降低未来不确定性的手段</a:t>
          </a:r>
        </a:p>
      </dsp:txBody>
      <dsp:txXfrm>
        <a:off x="2076281" y="65685"/>
        <a:ext cx="1343709" cy="1074967"/>
      </dsp:txXfrm>
    </dsp:sp>
    <dsp:sp modelId="{D98E7D16-69C8-485C-B6BF-35065AF5F3C2}">
      <dsp:nvSpPr>
        <dsp:cNvPr id="0" name=""/>
        <dsp:cNvSpPr/>
      </dsp:nvSpPr>
      <dsp:spPr>
        <a:xfrm rot="18900000">
          <a:off x="3112031" y="1466893"/>
          <a:ext cx="1293369" cy="403112"/>
        </a:xfrm>
        <a:prstGeom prst="leftArrow">
          <a:avLst>
            <a:gd name="adj1" fmla="val 60000"/>
            <a:gd name="adj2" fmla="val 50000"/>
          </a:avLst>
        </a:prstGeom>
        <a:solidFill>
          <a:schemeClr val="accent5">
            <a:hueOff val="-5515009"/>
            <a:satOff val="-7671"/>
            <a:lumOff val="-294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5D92D2-D055-416E-9456-C4E04D42FD4E}">
      <dsp:nvSpPr>
        <dsp:cNvPr id="0" name=""/>
        <dsp:cNvSpPr/>
      </dsp:nvSpPr>
      <dsp:spPr>
        <a:xfrm>
          <a:off x="3544136" y="673690"/>
          <a:ext cx="1343709" cy="1074967"/>
        </a:xfrm>
        <a:prstGeom prst="roundRect">
          <a:avLst>
            <a:gd name="adj" fmla="val 10000"/>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100000"/>
            </a:lnSpc>
            <a:spcBef>
              <a:spcPct val="0"/>
            </a:spcBef>
            <a:spcAft>
              <a:spcPts val="0"/>
            </a:spcAft>
          </a:pPr>
          <a:r>
            <a:rPr lang="zh-CN" altLang="en-US" sz="1600" kern="1200" dirty="0" smtClean="0"/>
            <a:t>提高效率与效益的工具</a:t>
          </a:r>
        </a:p>
      </dsp:txBody>
      <dsp:txXfrm>
        <a:off x="3544136" y="673690"/>
        <a:ext cx="1343709" cy="1074967"/>
      </dsp:txXfrm>
    </dsp:sp>
    <dsp:sp modelId="{F9B852CA-F12C-4D22-B5A8-94FD75AEDBB7}">
      <dsp:nvSpPr>
        <dsp:cNvPr id="0" name=""/>
        <dsp:cNvSpPr/>
      </dsp:nvSpPr>
      <dsp:spPr>
        <a:xfrm>
          <a:off x="3530627" y="2477472"/>
          <a:ext cx="1293369" cy="403112"/>
        </a:xfrm>
        <a:prstGeom prst="leftArrow">
          <a:avLst>
            <a:gd name="adj1" fmla="val 60000"/>
            <a:gd name="adj2" fmla="val 50000"/>
          </a:avLst>
        </a:prstGeom>
        <a:solidFill>
          <a:schemeClr val="accent5">
            <a:hueOff val="-7353345"/>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0D8AFB-01E8-460D-9FD9-C0AB861F1E3E}">
      <dsp:nvSpPr>
        <dsp:cNvPr id="0" name=""/>
        <dsp:cNvSpPr/>
      </dsp:nvSpPr>
      <dsp:spPr>
        <a:xfrm>
          <a:off x="4152141" y="2141545"/>
          <a:ext cx="1343709" cy="1074967"/>
        </a:xfrm>
        <a:prstGeom prst="roundRect">
          <a:avLst>
            <a:gd name="adj" fmla="val 10000"/>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100000"/>
            </a:lnSpc>
            <a:spcBef>
              <a:spcPct val="0"/>
            </a:spcBef>
            <a:spcAft>
              <a:spcPts val="0"/>
            </a:spcAft>
          </a:pPr>
          <a:r>
            <a:rPr lang="zh-CN" altLang="en-US" sz="1600" kern="1200" dirty="0" smtClean="0"/>
            <a:t>激励人员士气的依据</a:t>
          </a:r>
        </a:p>
      </dsp:txBody>
      <dsp:txXfrm>
        <a:off x="4152141" y="2141545"/>
        <a:ext cx="1343709" cy="1074967"/>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DCD92E8-E942-4AD3-A31F-9B8BF429552D}">
      <dsp:nvSpPr>
        <dsp:cNvPr id="0" name=""/>
        <dsp:cNvSpPr/>
      </dsp:nvSpPr>
      <dsp:spPr>
        <a:xfrm>
          <a:off x="-3707489" y="-569583"/>
          <a:ext cx="4419306" cy="4419306"/>
        </a:xfrm>
        <a:prstGeom prst="blockArc">
          <a:avLst>
            <a:gd name="adj1" fmla="val 18900000"/>
            <a:gd name="adj2" fmla="val 2700000"/>
            <a:gd name="adj3" fmla="val 489"/>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9A61AE-A08F-49A3-849E-EE62F07072B8}">
      <dsp:nvSpPr>
        <dsp:cNvPr id="0" name=""/>
        <dsp:cNvSpPr/>
      </dsp:nvSpPr>
      <dsp:spPr>
        <a:xfrm>
          <a:off x="373115" y="252177"/>
          <a:ext cx="3807296" cy="50461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539" tIns="40640" rIns="40640" bIns="40640" numCol="1" spcCol="1270" anchor="ctr" anchorCtr="0">
          <a:noAutofit/>
        </a:bodyPr>
        <a:lstStyle/>
        <a:p>
          <a:pPr lvl="0" algn="l" defTabSz="711200">
            <a:lnSpc>
              <a:spcPct val="100000"/>
            </a:lnSpc>
            <a:spcBef>
              <a:spcPct val="0"/>
            </a:spcBef>
            <a:spcAft>
              <a:spcPts val="0"/>
            </a:spcAft>
          </a:pPr>
          <a:r>
            <a:rPr lang="zh-CN" altLang="en-US" sz="1600" kern="1200" dirty="0" smtClean="0"/>
            <a:t>明确主题</a:t>
          </a:r>
          <a:endParaRPr lang="zh-CN" altLang="en-US" sz="1600" kern="1200" dirty="0"/>
        </a:p>
      </dsp:txBody>
      <dsp:txXfrm>
        <a:off x="373115" y="252177"/>
        <a:ext cx="3807296" cy="504616"/>
      </dsp:txXfrm>
    </dsp:sp>
    <dsp:sp modelId="{9E383E6C-2364-4AAB-9620-96C886C6C135}">
      <dsp:nvSpPr>
        <dsp:cNvPr id="0" name=""/>
        <dsp:cNvSpPr/>
      </dsp:nvSpPr>
      <dsp:spPr>
        <a:xfrm>
          <a:off x="57729" y="189100"/>
          <a:ext cx="630770" cy="63077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31DA1C-AAEC-43D8-844C-57D946C1C7D7}">
      <dsp:nvSpPr>
        <dsp:cNvPr id="0" name=""/>
        <dsp:cNvSpPr/>
      </dsp:nvSpPr>
      <dsp:spPr>
        <a:xfrm>
          <a:off x="662423" y="1009233"/>
          <a:ext cx="3517988" cy="504616"/>
        </a:xfrm>
        <a:prstGeom prst="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539" tIns="40640" rIns="40640" bIns="40640" numCol="1" spcCol="1270" anchor="ctr" anchorCtr="0">
          <a:noAutofit/>
        </a:bodyPr>
        <a:lstStyle/>
        <a:p>
          <a:pPr lvl="0" algn="l" defTabSz="711200">
            <a:lnSpc>
              <a:spcPct val="100000"/>
            </a:lnSpc>
            <a:spcBef>
              <a:spcPct val="0"/>
            </a:spcBef>
            <a:spcAft>
              <a:spcPts val="0"/>
            </a:spcAft>
          </a:pPr>
          <a:r>
            <a:rPr lang="zh-CN" altLang="en-US" sz="1600" kern="1200" dirty="0" smtClean="0"/>
            <a:t>期望达到的数量或水平</a:t>
          </a:r>
          <a:endParaRPr lang="zh-CN" altLang="en-US" sz="1600" kern="1200" dirty="0"/>
        </a:p>
      </dsp:txBody>
      <dsp:txXfrm>
        <a:off x="662423" y="1009233"/>
        <a:ext cx="3517988" cy="504616"/>
      </dsp:txXfrm>
    </dsp:sp>
    <dsp:sp modelId="{D95CAE28-39A5-4DDB-9D11-96C424749FAC}">
      <dsp:nvSpPr>
        <dsp:cNvPr id="0" name=""/>
        <dsp:cNvSpPr/>
      </dsp:nvSpPr>
      <dsp:spPr>
        <a:xfrm>
          <a:off x="347038" y="946156"/>
          <a:ext cx="630770" cy="630770"/>
        </a:xfrm>
        <a:prstGeom prst="ellipse">
          <a:avLst/>
        </a:prstGeom>
        <a:solidFill>
          <a:schemeClr val="lt1">
            <a:hueOff val="0"/>
            <a:satOff val="0"/>
            <a:lumOff val="0"/>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48BE9E-88AA-4CCD-9E40-35BBE99F01EE}">
      <dsp:nvSpPr>
        <dsp:cNvPr id="0" name=""/>
        <dsp:cNvSpPr/>
      </dsp:nvSpPr>
      <dsp:spPr>
        <a:xfrm>
          <a:off x="662423" y="1766289"/>
          <a:ext cx="3517988" cy="504616"/>
        </a:xfrm>
        <a:prstGeom prst="rect">
          <a:avLst/>
        </a:prstGeom>
        <a:solidFill>
          <a:schemeClr val="accent5">
            <a:hueOff val="-4902231"/>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539" tIns="40640" rIns="40640" bIns="40640" numCol="1" spcCol="1270" anchor="ctr" anchorCtr="0">
          <a:noAutofit/>
        </a:bodyPr>
        <a:lstStyle/>
        <a:p>
          <a:pPr lvl="0" algn="l" defTabSz="711200">
            <a:lnSpc>
              <a:spcPct val="100000"/>
            </a:lnSpc>
            <a:spcBef>
              <a:spcPct val="0"/>
            </a:spcBef>
            <a:spcAft>
              <a:spcPts val="0"/>
            </a:spcAft>
          </a:pPr>
          <a:r>
            <a:rPr lang="zh-CN" altLang="en-US" sz="1600" kern="1200" dirty="0" smtClean="0"/>
            <a:t>可用于测量计划实施情况的指标</a:t>
          </a:r>
          <a:endParaRPr lang="zh-CN" altLang="en-US" sz="1600" kern="1200" dirty="0"/>
        </a:p>
      </dsp:txBody>
      <dsp:txXfrm>
        <a:off x="662423" y="1766289"/>
        <a:ext cx="3517988" cy="504616"/>
      </dsp:txXfrm>
    </dsp:sp>
    <dsp:sp modelId="{0310BED2-0779-48D4-A36B-A6FFB1DF8142}">
      <dsp:nvSpPr>
        <dsp:cNvPr id="0" name=""/>
        <dsp:cNvSpPr/>
      </dsp:nvSpPr>
      <dsp:spPr>
        <a:xfrm>
          <a:off x="347038" y="1703212"/>
          <a:ext cx="630770" cy="630770"/>
        </a:xfrm>
        <a:prstGeom prst="ellipse">
          <a:avLst/>
        </a:prstGeom>
        <a:solidFill>
          <a:schemeClr val="lt1">
            <a:hueOff val="0"/>
            <a:satOff val="0"/>
            <a:lumOff val="0"/>
            <a:alphaOff val="0"/>
          </a:schemeClr>
        </a:solidFill>
        <a:ln w="12700" cap="flat" cmpd="sng" algn="ctr">
          <a:solidFill>
            <a:schemeClr val="accent5">
              <a:hueOff val="-4902231"/>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F5DC29-4E0E-4660-8721-1E8F6C79FC5C}">
      <dsp:nvSpPr>
        <dsp:cNvPr id="0" name=""/>
        <dsp:cNvSpPr/>
      </dsp:nvSpPr>
      <dsp:spPr>
        <a:xfrm>
          <a:off x="373115" y="2523345"/>
          <a:ext cx="3807296" cy="504616"/>
        </a:xfrm>
        <a:prstGeom prst="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539" tIns="40640" rIns="40640" bIns="40640" numCol="1" spcCol="1270" anchor="ctr" anchorCtr="0">
          <a:noAutofit/>
        </a:bodyPr>
        <a:lstStyle/>
        <a:p>
          <a:pPr lvl="0" algn="l" defTabSz="711200">
            <a:lnSpc>
              <a:spcPct val="100000"/>
            </a:lnSpc>
            <a:spcBef>
              <a:spcPct val="0"/>
            </a:spcBef>
            <a:spcAft>
              <a:spcPts val="0"/>
            </a:spcAft>
          </a:pPr>
          <a:r>
            <a:rPr lang="zh-CN" altLang="en-US" sz="1600" kern="1200" dirty="0" smtClean="0"/>
            <a:t>明确的时间期限</a:t>
          </a:r>
          <a:endParaRPr lang="zh-CN" altLang="en-US" sz="1600" kern="1200" dirty="0"/>
        </a:p>
      </dsp:txBody>
      <dsp:txXfrm>
        <a:off x="373115" y="2523345"/>
        <a:ext cx="3807296" cy="504616"/>
      </dsp:txXfrm>
    </dsp:sp>
    <dsp:sp modelId="{3F359B8F-7392-402F-86C4-47B7FDC7F4C8}">
      <dsp:nvSpPr>
        <dsp:cNvPr id="0" name=""/>
        <dsp:cNvSpPr/>
      </dsp:nvSpPr>
      <dsp:spPr>
        <a:xfrm>
          <a:off x="57729" y="2460268"/>
          <a:ext cx="630770" cy="630770"/>
        </a:xfrm>
        <a:prstGeom prst="ellipse">
          <a:avLst/>
        </a:prstGeom>
        <a:solidFill>
          <a:schemeClr val="lt1">
            <a:hueOff val="0"/>
            <a:satOff val="0"/>
            <a:lumOff val="0"/>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326BC1A-D1D5-41AC-8D26-0165E44491D3}">
      <dsp:nvSpPr>
        <dsp:cNvPr id="0" name=""/>
        <dsp:cNvSpPr/>
      </dsp:nvSpPr>
      <dsp:spPr>
        <a:xfrm>
          <a:off x="2748" y="1188900"/>
          <a:ext cx="2337969" cy="1168984"/>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100000"/>
            </a:lnSpc>
            <a:spcBef>
              <a:spcPct val="0"/>
            </a:spcBef>
            <a:spcAft>
              <a:spcPts val="0"/>
            </a:spcAft>
          </a:pPr>
          <a:r>
            <a:rPr lang="zh-CN" altLang="en-US" sz="1800" kern="1200" dirty="0" smtClean="0"/>
            <a:t>预测</a:t>
          </a:r>
          <a:endParaRPr lang="zh-CN" altLang="en-US" sz="1800" kern="1200" dirty="0"/>
        </a:p>
      </dsp:txBody>
      <dsp:txXfrm>
        <a:off x="2748" y="1188900"/>
        <a:ext cx="2337969" cy="1168984"/>
      </dsp:txXfrm>
    </dsp:sp>
    <dsp:sp modelId="{02AE0BCC-D6B8-4FB4-83A7-6616F44F96B5}">
      <dsp:nvSpPr>
        <dsp:cNvPr id="0" name=""/>
        <dsp:cNvSpPr/>
      </dsp:nvSpPr>
      <dsp:spPr>
        <a:xfrm rot="19457599">
          <a:off x="2232468" y="1407646"/>
          <a:ext cx="1151687" cy="59326"/>
        </a:xfrm>
        <a:custGeom>
          <a:avLst/>
          <a:gdLst/>
          <a:ahLst/>
          <a:cxnLst/>
          <a:rect l="0" t="0" r="0" b="0"/>
          <a:pathLst>
            <a:path>
              <a:moveTo>
                <a:pt x="0" y="29663"/>
              </a:moveTo>
              <a:lnTo>
                <a:pt x="1151687" y="2966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9457599">
        <a:off x="2779519" y="1408517"/>
        <a:ext cx="57584" cy="57584"/>
      </dsp:txXfrm>
    </dsp:sp>
    <dsp:sp modelId="{6F30D03E-DD27-41A8-9F4D-7D15465A0E25}">
      <dsp:nvSpPr>
        <dsp:cNvPr id="0" name=""/>
        <dsp:cNvSpPr/>
      </dsp:nvSpPr>
      <dsp:spPr>
        <a:xfrm>
          <a:off x="3275905" y="516734"/>
          <a:ext cx="2337969" cy="116898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100000"/>
            </a:lnSpc>
            <a:spcBef>
              <a:spcPct val="0"/>
            </a:spcBef>
            <a:spcAft>
              <a:spcPts val="0"/>
            </a:spcAft>
          </a:pPr>
          <a:r>
            <a:rPr lang="zh-CN" altLang="en-US" sz="1700" kern="1200" dirty="0" smtClean="0">
              <a:latin typeface="微软雅黑" panose="020B0503020204020204" pitchFamily="34" charset="-122"/>
              <a:ea typeface="微软雅黑" panose="020B0503020204020204" pitchFamily="34" charset="-122"/>
            </a:rPr>
            <a:t>未来经营条件、销售量和环境变化</a:t>
          </a:r>
          <a:endParaRPr lang="zh-CN" altLang="en-US" sz="1700" kern="1200" dirty="0"/>
        </a:p>
      </dsp:txBody>
      <dsp:txXfrm>
        <a:off x="3275905" y="516734"/>
        <a:ext cx="2337969" cy="1168984"/>
      </dsp:txXfrm>
    </dsp:sp>
    <dsp:sp modelId="{E8C14F17-3539-4A51-B8C9-BF37EFCDEFEC}">
      <dsp:nvSpPr>
        <dsp:cNvPr id="0" name=""/>
        <dsp:cNvSpPr/>
      </dsp:nvSpPr>
      <dsp:spPr>
        <a:xfrm rot="2142401">
          <a:off x="2232468" y="2079812"/>
          <a:ext cx="1151687" cy="59326"/>
        </a:xfrm>
        <a:custGeom>
          <a:avLst/>
          <a:gdLst/>
          <a:ahLst/>
          <a:cxnLst/>
          <a:rect l="0" t="0" r="0" b="0"/>
          <a:pathLst>
            <a:path>
              <a:moveTo>
                <a:pt x="0" y="29663"/>
              </a:moveTo>
              <a:lnTo>
                <a:pt x="1151687" y="2966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142401">
        <a:off x="2779519" y="2080683"/>
        <a:ext cx="57584" cy="57584"/>
      </dsp:txXfrm>
    </dsp:sp>
    <dsp:sp modelId="{C47A4F99-DE04-41DB-859B-4718AF8DF5BA}">
      <dsp:nvSpPr>
        <dsp:cNvPr id="0" name=""/>
        <dsp:cNvSpPr/>
      </dsp:nvSpPr>
      <dsp:spPr>
        <a:xfrm>
          <a:off x="3275905" y="1861066"/>
          <a:ext cx="2337969" cy="116898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100000"/>
            </a:lnSpc>
            <a:spcBef>
              <a:spcPct val="0"/>
            </a:spcBef>
            <a:spcAft>
              <a:spcPts val="0"/>
            </a:spcAft>
          </a:pPr>
          <a:r>
            <a:rPr lang="zh-CN" altLang="en-US" sz="1700" kern="1200" dirty="0" smtClean="0"/>
            <a:t>从</a:t>
          </a:r>
          <a:r>
            <a:rPr lang="zh-CN" altLang="en-US" sz="1700" kern="1200" dirty="0" smtClean="0">
              <a:latin typeface="微软雅黑" panose="020B0503020204020204" pitchFamily="34" charset="-122"/>
              <a:ea typeface="微软雅黑" panose="020B0503020204020204" pitchFamily="34" charset="-122"/>
            </a:rPr>
            <a:t>既定的现行计划发展而来的对将来的期望</a:t>
          </a:r>
          <a:endParaRPr lang="zh-CN" altLang="en-US" sz="1700" kern="1200" dirty="0"/>
        </a:p>
      </dsp:txBody>
      <dsp:txXfrm>
        <a:off x="3275905" y="1861066"/>
        <a:ext cx="2337969" cy="1168984"/>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702D572-C176-4B24-8516-3690F448FE5D}">
      <dsp:nvSpPr>
        <dsp:cNvPr id="0" name=""/>
        <dsp:cNvSpPr/>
      </dsp:nvSpPr>
      <dsp:spPr>
        <a:xfrm>
          <a:off x="417621" y="0"/>
          <a:ext cx="4733038" cy="2611020"/>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831A2D-66B6-4DFD-A361-8AABD1FD9EEC}">
      <dsp:nvSpPr>
        <dsp:cNvPr id="0" name=""/>
        <dsp:cNvSpPr/>
      </dsp:nvSpPr>
      <dsp:spPr>
        <a:xfrm>
          <a:off x="1491" y="783305"/>
          <a:ext cx="1772535" cy="104440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100000"/>
            </a:lnSpc>
            <a:spcBef>
              <a:spcPct val="0"/>
            </a:spcBef>
            <a:spcAft>
              <a:spcPts val="0"/>
            </a:spcAft>
          </a:pPr>
          <a:r>
            <a:rPr lang="zh-CN" altLang="en-US" sz="2800" kern="1200" dirty="0" smtClean="0"/>
            <a:t>界定项目</a:t>
          </a:r>
          <a:endParaRPr lang="zh-CN" altLang="en-US" sz="2800" kern="1200" dirty="0"/>
        </a:p>
      </dsp:txBody>
      <dsp:txXfrm>
        <a:off x="1491" y="783305"/>
        <a:ext cx="1772535" cy="1044408"/>
      </dsp:txXfrm>
    </dsp:sp>
    <dsp:sp modelId="{50468474-A36E-4DC3-9F0A-13C996C3882B}">
      <dsp:nvSpPr>
        <dsp:cNvPr id="0" name=""/>
        <dsp:cNvSpPr/>
      </dsp:nvSpPr>
      <dsp:spPr>
        <a:xfrm>
          <a:off x="1897872" y="783305"/>
          <a:ext cx="1772535" cy="1044408"/>
        </a:xfrm>
        <a:prstGeom prst="roundRect">
          <a:avLst/>
        </a:prstGeom>
        <a:solidFill>
          <a:schemeClr val="accent5">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100000"/>
            </a:lnSpc>
            <a:spcBef>
              <a:spcPct val="0"/>
            </a:spcBef>
            <a:spcAft>
              <a:spcPts val="0"/>
            </a:spcAft>
          </a:pPr>
          <a:r>
            <a:rPr lang="zh-CN" altLang="en-US" sz="2800" kern="1200" dirty="0" smtClean="0"/>
            <a:t>分解行动</a:t>
          </a:r>
          <a:endParaRPr lang="zh-CN" altLang="en-US" sz="2800" kern="1200" dirty="0"/>
        </a:p>
      </dsp:txBody>
      <dsp:txXfrm>
        <a:off x="1897872" y="783305"/>
        <a:ext cx="1772535" cy="1044408"/>
      </dsp:txXfrm>
    </dsp:sp>
    <dsp:sp modelId="{3DDA60D0-A1C6-44A0-9E23-AAF8439FDB25}">
      <dsp:nvSpPr>
        <dsp:cNvPr id="0" name=""/>
        <dsp:cNvSpPr/>
      </dsp:nvSpPr>
      <dsp:spPr>
        <a:xfrm>
          <a:off x="3794253" y="783305"/>
          <a:ext cx="1772535" cy="1044408"/>
        </a:xfrm>
        <a:prstGeom prst="round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100000"/>
            </a:lnSpc>
            <a:spcBef>
              <a:spcPct val="0"/>
            </a:spcBef>
            <a:spcAft>
              <a:spcPts val="0"/>
            </a:spcAft>
          </a:pPr>
          <a:r>
            <a:rPr lang="zh-CN" altLang="en-US" sz="2800" kern="1200" dirty="0" smtClean="0"/>
            <a:t>统筹行动</a:t>
          </a:r>
          <a:endParaRPr lang="zh-CN" altLang="en-US" sz="2800" kern="1200" dirty="0"/>
        </a:p>
      </dsp:txBody>
      <dsp:txXfrm>
        <a:off x="3794253" y="783305"/>
        <a:ext cx="1772535" cy="1044408"/>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A025AE-9E55-4309-889A-CCBC96CE16FF}">
      <dsp:nvSpPr>
        <dsp:cNvPr id="0" name=""/>
        <dsp:cNvSpPr/>
      </dsp:nvSpPr>
      <dsp:spPr>
        <a:xfrm>
          <a:off x="2347737" y="1341989"/>
          <a:ext cx="1281188" cy="12811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ts val="0"/>
            </a:spcAft>
          </a:pPr>
          <a:r>
            <a:rPr lang="zh-CN" altLang="en-US" sz="2000" kern="1200" dirty="0" smtClean="0"/>
            <a:t>目标</a:t>
          </a:r>
          <a:endParaRPr lang="en-US" altLang="zh-CN" sz="2000" kern="1200" dirty="0" smtClean="0"/>
        </a:p>
        <a:p>
          <a:pPr lvl="0" algn="ctr" defTabSz="889000">
            <a:lnSpc>
              <a:spcPct val="100000"/>
            </a:lnSpc>
            <a:spcBef>
              <a:spcPct val="0"/>
            </a:spcBef>
            <a:spcAft>
              <a:spcPts val="0"/>
            </a:spcAft>
          </a:pPr>
          <a:r>
            <a:rPr lang="zh-CN" altLang="en-US" sz="2000" kern="1200" dirty="0" smtClean="0"/>
            <a:t>管理</a:t>
          </a:r>
          <a:endParaRPr lang="zh-CN" altLang="en-US" sz="2000" kern="1200" dirty="0"/>
        </a:p>
      </dsp:txBody>
      <dsp:txXfrm>
        <a:off x="2347737" y="1341989"/>
        <a:ext cx="1281188" cy="1281188"/>
      </dsp:txXfrm>
    </dsp:sp>
    <dsp:sp modelId="{31540166-3A1A-472B-A617-96F35AEB1F70}">
      <dsp:nvSpPr>
        <dsp:cNvPr id="0" name=""/>
        <dsp:cNvSpPr/>
      </dsp:nvSpPr>
      <dsp:spPr>
        <a:xfrm rot="11700000">
          <a:off x="1378577" y="1496443"/>
          <a:ext cx="953624" cy="365138"/>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FB52D0-1FB1-4EE3-B4EA-86A9BB443CAA}">
      <dsp:nvSpPr>
        <dsp:cNvPr id="0" name=""/>
        <dsp:cNvSpPr/>
      </dsp:nvSpPr>
      <dsp:spPr>
        <a:xfrm>
          <a:off x="786259" y="1068753"/>
          <a:ext cx="1217129" cy="97370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a:lnSpc>
              <a:spcPct val="100000"/>
            </a:lnSpc>
            <a:spcBef>
              <a:spcPct val="0"/>
            </a:spcBef>
            <a:spcAft>
              <a:spcPts val="0"/>
            </a:spcAft>
          </a:pPr>
          <a:r>
            <a:rPr lang="zh-CN" altLang="en-US" sz="1300" b="0" kern="1200" dirty="0" smtClean="0"/>
            <a:t>实行参与管理</a:t>
          </a:r>
          <a:endParaRPr lang="zh-CN" altLang="en-US" sz="1300" b="0" kern="1200" dirty="0"/>
        </a:p>
      </dsp:txBody>
      <dsp:txXfrm>
        <a:off x="786259" y="1068753"/>
        <a:ext cx="1217129" cy="973703"/>
      </dsp:txXfrm>
    </dsp:sp>
    <dsp:sp modelId="{101AD845-BA95-45C9-A14A-743ED5714BE7}">
      <dsp:nvSpPr>
        <dsp:cNvPr id="0" name=""/>
        <dsp:cNvSpPr/>
      </dsp:nvSpPr>
      <dsp:spPr>
        <a:xfrm rot="14700000">
          <a:off x="2015827" y="736998"/>
          <a:ext cx="953624" cy="365138"/>
        </a:xfrm>
        <a:prstGeom prst="leftArrow">
          <a:avLst>
            <a:gd name="adj1" fmla="val 60000"/>
            <a:gd name="adj2" fmla="val 50000"/>
          </a:avLst>
        </a:prstGeom>
        <a:solidFill>
          <a:schemeClr val="accent2">
            <a:hueOff val="-485121"/>
            <a:satOff val="-27976"/>
            <a:lumOff val="287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06022D-EE1C-469A-80CC-BACBFBE1D414}">
      <dsp:nvSpPr>
        <dsp:cNvPr id="0" name=""/>
        <dsp:cNvSpPr/>
      </dsp:nvSpPr>
      <dsp:spPr>
        <a:xfrm>
          <a:off x="1682565" y="577"/>
          <a:ext cx="1217129" cy="973703"/>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a:lnSpc>
              <a:spcPct val="100000"/>
            </a:lnSpc>
            <a:spcBef>
              <a:spcPct val="0"/>
            </a:spcBef>
            <a:spcAft>
              <a:spcPts val="0"/>
            </a:spcAft>
          </a:pPr>
          <a:r>
            <a:rPr lang="zh-CN" altLang="en-US" sz="1300" b="0" kern="1200" dirty="0" smtClean="0"/>
            <a:t>重视工作成果而不是工作行为本身</a:t>
          </a:r>
          <a:endParaRPr lang="en-US" altLang="zh-CN" sz="1300" b="0" kern="1200" dirty="0" smtClean="0"/>
        </a:p>
      </dsp:txBody>
      <dsp:txXfrm>
        <a:off x="1682565" y="577"/>
        <a:ext cx="1217129" cy="973703"/>
      </dsp:txXfrm>
    </dsp:sp>
    <dsp:sp modelId="{ABC7ED9D-A83A-4F85-8F46-EB661465A0B1}">
      <dsp:nvSpPr>
        <dsp:cNvPr id="0" name=""/>
        <dsp:cNvSpPr/>
      </dsp:nvSpPr>
      <dsp:spPr>
        <a:xfrm rot="17700000">
          <a:off x="3007212" y="736998"/>
          <a:ext cx="953624" cy="365138"/>
        </a:xfrm>
        <a:prstGeom prst="leftArrow">
          <a:avLst>
            <a:gd name="adj1" fmla="val 60000"/>
            <a:gd name="adj2" fmla="val 50000"/>
          </a:avLst>
        </a:prstGeom>
        <a:solidFill>
          <a:schemeClr val="accent2">
            <a:hueOff val="-970242"/>
            <a:satOff val="-55952"/>
            <a:lumOff val="575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EF30BF-2FF9-4019-9DAB-49798F282F38}">
      <dsp:nvSpPr>
        <dsp:cNvPr id="0" name=""/>
        <dsp:cNvSpPr/>
      </dsp:nvSpPr>
      <dsp:spPr>
        <a:xfrm>
          <a:off x="3076969" y="577"/>
          <a:ext cx="1217129" cy="973703"/>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a:lnSpc>
              <a:spcPct val="100000"/>
            </a:lnSpc>
            <a:spcBef>
              <a:spcPct val="0"/>
            </a:spcBef>
            <a:spcAft>
              <a:spcPts val="0"/>
            </a:spcAft>
          </a:pPr>
          <a:r>
            <a:rPr lang="zh-CN" altLang="en-US" sz="1300" b="0" kern="1200" dirty="0" smtClean="0"/>
            <a:t>强调组织成员的自我控制</a:t>
          </a:r>
          <a:endParaRPr lang="en-US" altLang="zh-CN" sz="1300" b="0" kern="1200" dirty="0" smtClean="0"/>
        </a:p>
      </dsp:txBody>
      <dsp:txXfrm>
        <a:off x="3076969" y="577"/>
        <a:ext cx="1217129" cy="973703"/>
      </dsp:txXfrm>
    </dsp:sp>
    <dsp:sp modelId="{CFA93327-4C74-4E26-B6A3-7B4E5E7D7E76}">
      <dsp:nvSpPr>
        <dsp:cNvPr id="0" name=""/>
        <dsp:cNvSpPr/>
      </dsp:nvSpPr>
      <dsp:spPr>
        <a:xfrm rot="20700000">
          <a:off x="3644462" y="1496443"/>
          <a:ext cx="953624" cy="365138"/>
        </a:xfrm>
        <a:prstGeom prst="lef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C8D1B2-CD04-4CC6-B52B-450E26DF2417}">
      <dsp:nvSpPr>
        <dsp:cNvPr id="0" name=""/>
        <dsp:cNvSpPr/>
      </dsp:nvSpPr>
      <dsp:spPr>
        <a:xfrm>
          <a:off x="3973274" y="1068753"/>
          <a:ext cx="1217129" cy="973703"/>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a:lnSpc>
              <a:spcPct val="100000"/>
            </a:lnSpc>
            <a:spcBef>
              <a:spcPct val="0"/>
            </a:spcBef>
            <a:spcAft>
              <a:spcPts val="0"/>
            </a:spcAft>
          </a:pPr>
          <a:r>
            <a:rPr lang="zh-CN" altLang="en-US" sz="1300" b="0" kern="1200" dirty="0" smtClean="0"/>
            <a:t>建立系统的目标体系</a:t>
          </a:r>
          <a:endParaRPr lang="zh-CN" altLang="en-US" sz="1300" b="0" kern="1200" dirty="0"/>
        </a:p>
      </dsp:txBody>
      <dsp:txXfrm>
        <a:off x="3973274" y="1068753"/>
        <a:ext cx="1217129" cy="97370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List1#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0.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72F43-B55C-4114-B560-8DEE6D5502FD}" type="datetimeFigureOut">
              <a:rPr lang="zh-CN" altLang="en-US" smtClean="0"/>
              <a:pPr/>
              <a:t>2019/10/27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D05EF-C408-47C5-B0BC-1193E110D4E3}" type="slidenum">
              <a:rPr lang="zh-CN" altLang="en-US" smtClean="0"/>
              <a:pPr/>
              <a:t>‹#›</a:t>
            </a:fld>
            <a:endParaRPr lang="zh-CN" altLang="en-US"/>
          </a:p>
        </p:txBody>
      </p:sp>
    </p:spTree>
    <p:extLst>
      <p:ext uri="{BB962C8B-B14F-4D97-AF65-F5344CB8AC3E}">
        <p14:creationId xmlns:p14="http://schemas.microsoft.com/office/powerpoint/2010/main" xmlns="" val="88620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A35203-85DB-4649-BCAC-743960568A64}" type="slidenum">
              <a:rPr lang="zh-CN" altLang="en-US"/>
              <a:pPr/>
              <a:t>17</a:t>
            </a:fld>
            <a:endParaRPr lang="en-US" altLang="zh-CN"/>
          </a:p>
        </p:txBody>
      </p:sp>
      <p:sp>
        <p:nvSpPr>
          <p:cNvPr id="109570" name="Rectangle 2"/>
          <p:cNvSpPr>
            <a:spLocks noRo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7115A4-FAF5-4B7A-B32A-513DF050BE37}" type="slidenum">
              <a:rPr lang="zh-CN" altLang="en-US"/>
              <a:pPr/>
              <a:t>18</a:t>
            </a:fld>
            <a:endParaRPr lang="en-US" altLang="zh-CN"/>
          </a:p>
        </p:txBody>
      </p:sp>
      <p:sp>
        <p:nvSpPr>
          <p:cNvPr id="111618" name="Rectangle 2"/>
          <p:cNvSpPr>
            <a:spLocks noRo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692696"/>
            <a:ext cx="6858000" cy="2387600"/>
          </a:xfrm>
          <a:prstGeom prst="rect">
            <a:avLst/>
          </a:prstGeom>
        </p:spPr>
        <p:txBody>
          <a:bodyPr anchor="b"/>
          <a:lstStyle>
            <a:lvl1pPr algn="ctr">
              <a:defRPr sz="40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043608" y="494116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6298202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9841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992888" cy="836712"/>
          </a:xfrm>
          <a:prstGeom prst="rect">
            <a:avLst/>
          </a:prstGeom>
        </p:spPr>
        <p:txBody>
          <a:bodyPr/>
          <a:lstStyle>
            <a:lvl1pPr algn="l">
              <a:defRPr sz="36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xmlns="" val="11757795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xfrm>
            <a:off x="6400800" y="6172200"/>
            <a:ext cx="2209800" cy="457200"/>
          </a:xfrm>
          <a:prstGeom prst="rect">
            <a:avLst/>
          </a:prstGeom>
          <a:ln/>
        </p:spPr>
        <p:txBody>
          <a:bodyPr/>
          <a:lstStyle>
            <a:lvl1pPr>
              <a:defRPr/>
            </a:lvl1pPr>
          </a:lstStyle>
          <a:p>
            <a:pPr>
              <a:defRPr/>
            </a:pPr>
            <a:fld id="{074F87F6-3DA3-40D9-9C73-18F5E7172A77}" type="slidenum">
              <a:rPr lang="en-US" altLang="zh-CN"/>
              <a:pPr>
                <a:defRPr/>
              </a:pPr>
              <a:t>‹#›</a:t>
            </a:fld>
            <a:endParaRPr lang="en-US" altLang="zh-CN"/>
          </a:p>
        </p:txBody>
      </p:sp>
      <p:sp>
        <p:nvSpPr>
          <p:cNvPr id="3" name="Rectangle 4"/>
          <p:cNvSpPr>
            <a:spLocks noGrp="1" noChangeArrowheads="1"/>
          </p:cNvSpPr>
          <p:nvPr>
            <p:ph type="dt" sz="half" idx="11"/>
          </p:nvPr>
        </p:nvSpPr>
        <p:spPr>
          <a:xfrm>
            <a:off x="457200" y="6245225"/>
            <a:ext cx="2133600" cy="476250"/>
          </a:xfrm>
          <a:prstGeom prst="rect">
            <a:avLst/>
          </a:prstGeom>
          <a:ln/>
        </p:spPr>
        <p:txBody>
          <a:bodyPr/>
          <a:lstStyle>
            <a:lvl1pPr>
              <a:defRPr/>
            </a:lvl1pPr>
          </a:lstStyle>
          <a:p>
            <a:pPr>
              <a:defRPr/>
            </a:pPr>
            <a:endParaRPr lang="en-US" altLang="zh-CN"/>
          </a:p>
        </p:txBody>
      </p:sp>
      <p:sp>
        <p:nvSpPr>
          <p:cNvPr id="4" name="Rectangle 5"/>
          <p:cNvSpPr>
            <a:spLocks noGrp="1" noChangeArrowheads="1"/>
          </p:cNvSpPr>
          <p:nvPr>
            <p:ph type="ftr" sz="quarter" idx="12"/>
          </p:nvPr>
        </p:nvSpPr>
        <p:spPr>
          <a:xfrm>
            <a:off x="3124200" y="6245225"/>
            <a:ext cx="2895600" cy="476250"/>
          </a:xfrm>
          <a:prstGeom prst="rect">
            <a:avLst/>
          </a:prstGeom>
          <a:ln/>
        </p:spPr>
        <p:txBody>
          <a:bodyPr/>
          <a:lstStyle>
            <a:lvl1pPr>
              <a:defRPr/>
            </a:lvl1pPr>
          </a:lstStyle>
          <a:p>
            <a:pPr>
              <a:defRPr/>
            </a:pPr>
            <a:r>
              <a:rPr lang="zh-CN" altLang="en-US"/>
              <a:t>范建平</a:t>
            </a:r>
          </a:p>
          <a:p>
            <a:pPr>
              <a:defRPr/>
            </a:pPr>
            <a:r>
              <a:rPr lang="zh-CN" altLang="en-US"/>
              <a:t>山西大学经济与管理学院</a:t>
            </a:r>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8077200" cy="579438"/>
          </a:xfrm>
          <a:prstGeom prst="rect">
            <a:avLst/>
          </a:prstGeom>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a:xfrm>
            <a:off x="6400800" y="6172200"/>
            <a:ext cx="2209800" cy="457200"/>
          </a:xfrm>
          <a:prstGeom prst="rect">
            <a:avLst/>
          </a:prstGeom>
        </p:spPr>
        <p:txBody>
          <a:bodyPr/>
          <a:lstStyle>
            <a:lvl1pPr>
              <a:defRPr/>
            </a:lvl1pPr>
          </a:lstStyle>
          <a:p>
            <a:fld id="{56CCAFAE-D033-4F66-933E-DFE25EFE5342}" type="slidenum">
              <a:rPr lang="en-US" altLang="zh-CN"/>
              <a:pPr/>
              <a:t>‹#›</a:t>
            </a:fld>
            <a:endParaRPr lang="en-US" altLang="zh-CN"/>
          </a:p>
        </p:txBody>
      </p:sp>
      <p:sp>
        <p:nvSpPr>
          <p:cNvPr id="4" name="日期占位符 3"/>
          <p:cNvSpPr>
            <a:spLocks noGrp="1"/>
          </p:cNvSpPr>
          <p:nvPr>
            <p:ph type="dt" sz="half" idx="11"/>
          </p:nvPr>
        </p:nvSpPr>
        <p:spPr>
          <a:xfrm>
            <a:off x="457200" y="6245225"/>
            <a:ext cx="2133600" cy="476250"/>
          </a:xfrm>
          <a:prstGeom prst="rect">
            <a:avLst/>
          </a:prstGeom>
        </p:spPr>
        <p:txBody>
          <a:bodyPr/>
          <a:lstStyle>
            <a:lvl1pPr>
              <a:defRPr/>
            </a:lvl1pPr>
          </a:lstStyle>
          <a:p>
            <a:endParaRPr lang="en-US" altLang="zh-CN"/>
          </a:p>
        </p:txBody>
      </p:sp>
      <p:sp>
        <p:nvSpPr>
          <p:cNvPr id="5" name="页脚占位符 4"/>
          <p:cNvSpPr>
            <a:spLocks noGrp="1"/>
          </p:cNvSpPr>
          <p:nvPr>
            <p:ph type="ftr" sz="quarter" idx="12"/>
          </p:nvPr>
        </p:nvSpPr>
        <p:spPr>
          <a:xfrm>
            <a:off x="3124200" y="6245225"/>
            <a:ext cx="2895600" cy="476250"/>
          </a:xfrm>
          <a:prstGeom prst="rect">
            <a:avLst/>
          </a:prstGeom>
        </p:spPr>
        <p:txBody>
          <a:bodyPr/>
          <a:lstStyle>
            <a:lvl1pPr>
              <a:defRPr/>
            </a:lvl1pPr>
          </a:lstStyle>
          <a:p>
            <a:r>
              <a:rPr lang="zh-CN" altLang="en-US"/>
              <a:t>范建平</a:t>
            </a:r>
          </a:p>
          <a:p>
            <a:r>
              <a:rPr lang="zh-CN" altLang="en-US"/>
              <a:t>山西大学经济与管理学院</a:t>
            </a:r>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8" cstate="print">
            <a:extLst>
              <a:ext uri="{28A0092B-C50C-407E-A947-70E740481C1C}">
                <a14:useLocalDpi xmlns:a14="http://schemas.microsoft.com/office/drawing/2010/main" xmlns="" val="0"/>
              </a:ext>
            </a:extLst>
          </a:blip>
          <a:stretch>
            <a:fillRect/>
          </a:stretch>
        </p:blipFill>
        <p:spPr>
          <a:xfrm>
            <a:off x="7278530" y="6372565"/>
            <a:ext cx="1685958" cy="368803"/>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3.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3.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3.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3.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第五章</a:t>
            </a:r>
            <a:r>
              <a:rPr lang="en-US" altLang="zh-CN" dirty="0"/>
              <a:t>  </a:t>
            </a:r>
            <a:r>
              <a:rPr lang="zh-CN" altLang="zh-CN" dirty="0"/>
              <a:t>决策的实施与调整</a:t>
            </a:r>
            <a:endParaRPr lang="zh-CN" altLang="en-US" dirty="0"/>
          </a:p>
        </p:txBody>
      </p:sp>
      <p:sp>
        <p:nvSpPr>
          <p:cNvPr id="3" name="副标题 2"/>
          <p:cNvSpPr>
            <a:spLocks noGrp="1"/>
          </p:cNvSpPr>
          <p:nvPr>
            <p:ph type="subTitle" idx="1"/>
          </p:nvPr>
        </p:nvSpPr>
        <p:spPr/>
        <p:txBody>
          <a:bodyPr/>
          <a:lstStyle/>
          <a:p>
            <a:pPr>
              <a:spcBef>
                <a:spcPct val="0"/>
              </a:spcBef>
            </a:pPr>
            <a:endParaRPr lang="zh-CN" altLang="en-US" dirty="0"/>
          </a:p>
        </p:txBody>
      </p:sp>
    </p:spTree>
    <p:extLst>
      <p:ext uri="{BB962C8B-B14F-4D97-AF65-F5344CB8AC3E}">
        <p14:creationId xmlns:p14="http://schemas.microsoft.com/office/powerpoint/2010/main" xmlns="" val="2191126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三、计划编制的过程与方法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（一）计划编制的过程</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a:latin typeface="微软雅黑" panose="020B0503020204020204" pitchFamily="34" charset="-122"/>
                <a:ea typeface="微软雅黑" panose="020B0503020204020204" pitchFamily="34" charset="-122"/>
              </a:rPr>
              <a:t>2. </a:t>
            </a:r>
            <a:r>
              <a:rPr lang="zh-CN" altLang="en-US" sz="1800" dirty="0">
                <a:latin typeface="微软雅黑" panose="020B0503020204020204" pitchFamily="34" charset="-122"/>
                <a:ea typeface="微软雅黑" panose="020B0503020204020204" pitchFamily="34" charset="-122"/>
              </a:rPr>
              <a:t>估量现状与目标之间的</a:t>
            </a:r>
            <a:r>
              <a:rPr lang="zh-CN" altLang="en-US" sz="1800" dirty="0" smtClean="0">
                <a:latin typeface="微软雅黑" panose="020B0503020204020204" pitchFamily="34" charset="-122"/>
                <a:ea typeface="微软雅黑" panose="020B0503020204020204" pitchFamily="34" charset="-122"/>
              </a:rPr>
              <a:t>差距</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可</a:t>
            </a:r>
            <a:r>
              <a:rPr lang="zh-CN" altLang="en-US" sz="1800" dirty="0">
                <a:latin typeface="微软雅黑" panose="020B0503020204020204" pitchFamily="34" charset="-122"/>
                <a:ea typeface="微软雅黑" panose="020B0503020204020204" pitchFamily="34" charset="-122"/>
              </a:rPr>
              <a:t>采取两类措施</a:t>
            </a:r>
            <a:r>
              <a:rPr lang="zh-CN" altLang="en-US" sz="180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6" name="矩形 5"/>
          <p:cNvSpPr/>
          <p:nvPr/>
        </p:nvSpPr>
        <p:spPr>
          <a:xfrm>
            <a:off x="1475656" y="3140968"/>
            <a:ext cx="2376264" cy="17281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zh-CN" altLang="en-US" dirty="0">
                <a:solidFill>
                  <a:schemeClr val="tx1"/>
                </a:solidFill>
              </a:rPr>
              <a:t>在现状的基础上力求改进，随着时间的推移不断地逼近目标</a:t>
            </a:r>
          </a:p>
        </p:txBody>
      </p:sp>
      <p:sp>
        <p:nvSpPr>
          <p:cNvPr id="3" name="矩形 2"/>
          <p:cNvSpPr/>
          <p:nvPr/>
        </p:nvSpPr>
        <p:spPr>
          <a:xfrm>
            <a:off x="4133418" y="3543399"/>
            <a:ext cx="877163" cy="923330"/>
          </a:xfrm>
          <a:prstGeom prst="rect">
            <a:avLst/>
          </a:prstGeom>
          <a:noFill/>
        </p:spPr>
        <p:txBody>
          <a:bodyPr wrap="none" lIns="91440" tIns="45720" rIns="91440" bIns="45720">
            <a:spAutoFit/>
          </a:bodyPr>
          <a:lstStyle/>
          <a:p>
            <a:pPr algn="ctr"/>
            <a:r>
              <a:rPr lang="en-US" altLang="zh-CN" sz="5400" b="1" cap="none" spc="0" dirty="0" smtClean="0">
                <a:ln w="22225">
                  <a:solidFill>
                    <a:schemeClr val="accent2"/>
                  </a:solidFill>
                  <a:prstDash val="solid"/>
                </a:ln>
                <a:solidFill>
                  <a:schemeClr val="accent2">
                    <a:lumMod val="40000"/>
                    <a:lumOff val="60000"/>
                  </a:schemeClr>
                </a:solidFill>
                <a:effectLst/>
              </a:rPr>
              <a:t>or</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8" name="矩形 7"/>
          <p:cNvSpPr/>
          <p:nvPr/>
        </p:nvSpPr>
        <p:spPr>
          <a:xfrm>
            <a:off x="5292080" y="3140968"/>
            <a:ext cx="2376264" cy="17281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zh-CN" altLang="en-US" dirty="0">
                <a:solidFill>
                  <a:schemeClr val="tx1"/>
                </a:solidFill>
              </a:rPr>
              <a:t>变革现状，有时甚至是对组织进行根本性的调整</a:t>
            </a:r>
          </a:p>
        </p:txBody>
      </p:sp>
    </p:spTree>
    <p:extLst>
      <p:ext uri="{BB962C8B-B14F-4D97-AF65-F5344CB8AC3E}">
        <p14:creationId xmlns:p14="http://schemas.microsoft.com/office/powerpoint/2010/main" xmlns="" val="1790393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三、计划编制的过程与方法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（一）计划编制的过程</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a:latin typeface="微软雅黑" panose="020B0503020204020204" pitchFamily="34" charset="-122"/>
                <a:ea typeface="微软雅黑" panose="020B0503020204020204" pitchFamily="34" charset="-122"/>
              </a:rPr>
              <a:t>3. </a:t>
            </a:r>
            <a:r>
              <a:rPr lang="zh-CN" altLang="en-US" sz="1800" dirty="0">
                <a:latin typeface="微软雅黑" panose="020B0503020204020204" pitchFamily="34" charset="-122"/>
                <a:ea typeface="微软雅黑" panose="020B0503020204020204" pitchFamily="34" charset="-122"/>
              </a:rPr>
              <a:t>预测未来</a:t>
            </a:r>
            <a:r>
              <a:rPr lang="zh-CN" altLang="en-US" sz="1800" dirty="0" smtClean="0">
                <a:latin typeface="微软雅黑" panose="020B0503020204020204" pitchFamily="34" charset="-122"/>
                <a:ea typeface="微软雅黑" panose="020B0503020204020204" pitchFamily="34" charset="-122"/>
              </a:rPr>
              <a:t>情况</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从定性或定量的预测方法预测未来情况：</a:t>
            </a:r>
            <a:endParaRPr lang="zh-CN" altLang="en-US" sz="1800" dirty="0">
              <a:latin typeface="微软雅黑" panose="020B0503020204020204" pitchFamily="34" charset="-122"/>
              <a:ea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xmlns="" val="1599660166"/>
              </p:ext>
            </p:extLst>
          </p:nvPr>
        </p:nvGraphicFramePr>
        <p:xfrm>
          <a:off x="1763688" y="2544241"/>
          <a:ext cx="5616624" cy="35467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147418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三、计划编制的过程与方法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（一）计划编制的过程</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a:latin typeface="微软雅黑" panose="020B0503020204020204" pitchFamily="34" charset="-122"/>
                <a:ea typeface="微软雅黑" panose="020B0503020204020204" pitchFamily="34" charset="-122"/>
              </a:rPr>
              <a:t>4. </a:t>
            </a:r>
            <a:r>
              <a:rPr lang="zh-CN" altLang="en-US" sz="1800" dirty="0">
                <a:latin typeface="微软雅黑" panose="020B0503020204020204" pitchFamily="34" charset="-122"/>
                <a:ea typeface="微软雅黑" panose="020B0503020204020204" pitchFamily="34" charset="-122"/>
              </a:rPr>
              <a:t>制定计划</a:t>
            </a:r>
            <a:r>
              <a:rPr lang="zh-CN" altLang="en-US" sz="1800" dirty="0" smtClean="0">
                <a:latin typeface="微软雅黑" panose="020B0503020204020204" pitchFamily="34" charset="-122"/>
                <a:ea typeface="微软雅黑" panose="020B0503020204020204" pitchFamily="34" charset="-122"/>
              </a:rPr>
              <a:t>方案</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制定</a:t>
            </a:r>
            <a:r>
              <a:rPr lang="zh-CN" altLang="en-US" sz="1800" dirty="0">
                <a:latin typeface="微软雅黑" panose="020B0503020204020204" pitchFamily="34" charset="-122"/>
                <a:ea typeface="微软雅黑" panose="020B0503020204020204" pitchFamily="34" charset="-122"/>
              </a:rPr>
              <a:t>计划方案包括提出方案、比较方案、选择方案等工作。在制定计划方案的同时，应该制定应急计划（或称权变计划）。</a:t>
            </a:r>
          </a:p>
        </p:txBody>
      </p:sp>
      <p:pic>
        <p:nvPicPr>
          <p:cNvPr id="1026" name="Picture 2" descr="https://ss1.bdstatic.com/70cFvXSh_Q1YnxGkpoWK1HF6hhy/it/u=3547462761,1832690888&amp;fm=26&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29434" y="2996952"/>
            <a:ext cx="4885132" cy="320191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37808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三、计划编制的过程与方法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（一）计划编制的过程</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a:latin typeface="微软雅黑" panose="020B0503020204020204" pitchFamily="34" charset="-122"/>
                <a:ea typeface="微软雅黑" panose="020B0503020204020204" pitchFamily="34" charset="-122"/>
              </a:rPr>
              <a:t>5. </a:t>
            </a:r>
            <a:r>
              <a:rPr lang="zh-CN" altLang="en-US" sz="1800" dirty="0">
                <a:latin typeface="微软雅黑" panose="020B0503020204020204" pitchFamily="34" charset="-122"/>
                <a:ea typeface="微软雅黑" panose="020B0503020204020204" pitchFamily="34" charset="-122"/>
              </a:rPr>
              <a:t>实施和总结计划</a:t>
            </a:r>
            <a:r>
              <a:rPr lang="zh-CN" altLang="en-US" sz="1800" dirty="0" smtClean="0">
                <a:latin typeface="微软雅黑" panose="020B0503020204020204" pitchFamily="34" charset="-122"/>
                <a:ea typeface="微软雅黑" panose="020B0503020204020204" pitchFamily="34" charset="-122"/>
              </a:rPr>
              <a:t>方案</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实施</a:t>
            </a:r>
            <a:r>
              <a:rPr lang="zh-CN" altLang="en-US" sz="1800" dirty="0">
                <a:latin typeface="微软雅黑" panose="020B0503020204020204" pitchFamily="34" charset="-122"/>
                <a:ea typeface="微软雅黑" panose="020B0503020204020204" pitchFamily="34" charset="-122"/>
              </a:rPr>
              <a:t>全面计划管理，应把实施计划包括在计划工作中，组织中的计划部门应参与计划的实施过程，了解和检查计划的实施情况，与计划实施部门共同分析问题，采取对策，确保计划目标的顺利实施</a:t>
            </a:r>
          </a:p>
        </p:txBody>
      </p:sp>
      <p:pic>
        <p:nvPicPr>
          <p:cNvPr id="2050" name="Picture 2" descr="https://ss1.bdstatic.com/70cFuXSh_Q1YnxGkpoWK1HF6hhy/it/u=1550461154,4011959647&amp;fm=26&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95488" y="3441069"/>
            <a:ext cx="5153025" cy="2857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22471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smtClean="0"/>
              <a:t>三、计划编制的过程与方法</a:t>
            </a:r>
            <a:endParaRPr lang="zh-CN" altLang="zh-CN" sz="3200" dirty="0"/>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（二）计划编制的方法</a:t>
            </a:r>
          </a:p>
        </p:txBody>
      </p:sp>
      <p:sp>
        <p:nvSpPr>
          <p:cNvPr id="11" name="内容占位符 2"/>
          <p:cNvSpPr txBox="1">
            <a:spLocks/>
          </p:cNvSpPr>
          <p:nvPr/>
        </p:nvSpPr>
        <p:spPr>
          <a:xfrm>
            <a:off x="628650" y="1772815"/>
            <a:ext cx="7886700" cy="2016225"/>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20000"/>
              </a:lnSpc>
              <a:spcBef>
                <a:spcPct val="0"/>
              </a:spcBef>
              <a:buNone/>
            </a:pPr>
            <a:r>
              <a:rPr lang="en-US" altLang="zh-CN" sz="1800" dirty="0">
                <a:latin typeface="微软雅黑" panose="020B0503020204020204" pitchFamily="34" charset="-122"/>
                <a:ea typeface="微软雅黑" panose="020B0503020204020204" pitchFamily="34" charset="-122"/>
              </a:rPr>
              <a:t>1. </a:t>
            </a:r>
            <a:r>
              <a:rPr lang="zh-CN" altLang="en-US" sz="1800" dirty="0">
                <a:latin typeface="微软雅黑" panose="020B0503020204020204" pitchFamily="34" charset="-122"/>
                <a:ea typeface="微软雅黑" panose="020B0503020204020204" pitchFamily="34" charset="-122"/>
              </a:rPr>
              <a:t>滚动计划法</a:t>
            </a:r>
          </a:p>
          <a:p>
            <a:pPr marL="0" indent="457200">
              <a:lnSpc>
                <a:spcPct val="120000"/>
              </a:lnSpc>
              <a:spcBef>
                <a:spcPct val="0"/>
              </a:spcBef>
              <a:buNone/>
            </a:pPr>
            <a:r>
              <a:rPr lang="zh-CN" altLang="en-US" sz="1800" dirty="0">
                <a:latin typeface="微软雅黑" panose="020B0503020204020204" pitchFamily="34" charset="-122"/>
                <a:ea typeface="微软雅黑" panose="020B0503020204020204" pitchFamily="34" charset="-122"/>
              </a:rPr>
              <a:t>含义：努力保证长期、中期、短期计划相互衔接的一种方法。</a:t>
            </a:r>
          </a:p>
          <a:p>
            <a:pPr marL="0" indent="457200">
              <a:lnSpc>
                <a:spcPct val="120000"/>
              </a:lnSpc>
              <a:spcBef>
                <a:spcPct val="0"/>
              </a:spcBef>
              <a:buNone/>
            </a:pPr>
            <a:r>
              <a:rPr lang="zh-CN" altLang="en-US" sz="1800" dirty="0" smtClean="0">
                <a:latin typeface="微软雅黑" panose="020B0503020204020204" pitchFamily="34" charset="-122"/>
                <a:ea typeface="微软雅黑" panose="020B0503020204020204" pitchFamily="34" charset="-122"/>
              </a:rPr>
              <a:t>基本</a:t>
            </a:r>
            <a:r>
              <a:rPr lang="zh-CN" altLang="en-US" sz="1800" dirty="0">
                <a:latin typeface="微软雅黑" panose="020B0503020204020204" pitchFamily="34" charset="-122"/>
                <a:ea typeface="微软雅黑" panose="020B0503020204020204" pitchFamily="34" charset="-122"/>
              </a:rPr>
              <a:t>思想：</a:t>
            </a:r>
            <a:r>
              <a:rPr lang="zh-CN" altLang="en-US" sz="1800" dirty="0">
                <a:solidFill>
                  <a:srgbClr val="C00000"/>
                </a:solidFill>
                <a:latin typeface="微软雅黑" panose="020B0503020204020204" pitchFamily="34" charset="-122"/>
                <a:ea typeface="微软雅黑" panose="020B0503020204020204" pitchFamily="34" charset="-122"/>
              </a:rPr>
              <a:t>“近具体、远概略”</a:t>
            </a:r>
            <a:r>
              <a:rPr lang="zh-CN" altLang="en-US" sz="1800" dirty="0">
                <a:latin typeface="微软雅黑" panose="020B0503020204020204" pitchFamily="34" charset="-122"/>
                <a:ea typeface="微软雅黑" panose="020B0503020204020204" pitchFamily="34" charset="-122"/>
              </a:rPr>
              <a:t>。</a:t>
            </a:r>
          </a:p>
          <a:p>
            <a:pPr marL="0" indent="457200">
              <a:lnSpc>
                <a:spcPct val="120000"/>
              </a:lnSpc>
              <a:spcBef>
                <a:spcPct val="0"/>
              </a:spcBef>
              <a:buNone/>
            </a:pPr>
            <a:r>
              <a:rPr lang="zh-CN" altLang="en-US" sz="1800" dirty="0">
                <a:latin typeface="微软雅黑" panose="020B0503020204020204" pitchFamily="34" charset="-122"/>
                <a:ea typeface="微软雅黑" panose="020B0503020204020204" pitchFamily="34" charset="-122"/>
              </a:rPr>
              <a:t>根据计划在具体实施过程中发现的差异和问题，不断分析原因，并结合对内外环境情况的分析，予以修改和调整。在计划的实施过程中将远期计划逐渐予以具体化，使之成为可实施的计划，进而把长期计划与短期计划，甚至与具体的执行计划有机地结合起来。</a:t>
            </a:r>
          </a:p>
        </p:txBody>
      </p:sp>
      <p:sp>
        <p:nvSpPr>
          <p:cNvPr id="6" name="swirly-scribbled-arrow_64824"/>
          <p:cNvSpPr>
            <a:spLocks noChangeAspect="1"/>
          </p:cNvSpPr>
          <p:nvPr/>
        </p:nvSpPr>
        <p:spPr bwMode="auto">
          <a:xfrm>
            <a:off x="6156176" y="4017060"/>
            <a:ext cx="1607585" cy="1845554"/>
          </a:xfrm>
          <a:custGeom>
            <a:avLst/>
            <a:gdLst>
              <a:gd name="T0" fmla="*/ 4284 w 4464"/>
              <a:gd name="T1" fmla="*/ 40 h 5132"/>
              <a:gd name="T2" fmla="*/ 3762 w 4464"/>
              <a:gd name="T3" fmla="*/ 310 h 5132"/>
              <a:gd name="T4" fmla="*/ 3289 w 4464"/>
              <a:gd name="T5" fmla="*/ 595 h 5132"/>
              <a:gd name="T6" fmla="*/ 3387 w 4464"/>
              <a:gd name="T7" fmla="*/ 767 h 5132"/>
              <a:gd name="T8" fmla="*/ 3395 w 4464"/>
              <a:gd name="T9" fmla="*/ 759 h 5132"/>
              <a:gd name="T10" fmla="*/ 3460 w 4464"/>
              <a:gd name="T11" fmla="*/ 816 h 5132"/>
              <a:gd name="T12" fmla="*/ 3468 w 4464"/>
              <a:gd name="T13" fmla="*/ 848 h 5132"/>
              <a:gd name="T14" fmla="*/ 3509 w 4464"/>
              <a:gd name="T15" fmla="*/ 897 h 5132"/>
              <a:gd name="T16" fmla="*/ 2775 w 4464"/>
              <a:gd name="T17" fmla="*/ 2187 h 5132"/>
              <a:gd name="T18" fmla="*/ 2497 w 4464"/>
              <a:gd name="T19" fmla="*/ 2529 h 5132"/>
              <a:gd name="T20" fmla="*/ 1298 w 4464"/>
              <a:gd name="T21" fmla="*/ 1721 h 5132"/>
              <a:gd name="T22" fmla="*/ 1338 w 4464"/>
              <a:gd name="T23" fmla="*/ 2815 h 5132"/>
              <a:gd name="T24" fmla="*/ 2473 w 4464"/>
              <a:gd name="T25" fmla="*/ 2815 h 5132"/>
              <a:gd name="T26" fmla="*/ 2734 w 4464"/>
              <a:gd name="T27" fmla="*/ 3704 h 5132"/>
              <a:gd name="T28" fmla="*/ 1510 w 4464"/>
              <a:gd name="T29" fmla="*/ 4365 h 5132"/>
              <a:gd name="T30" fmla="*/ 1567 w 4464"/>
              <a:gd name="T31" fmla="*/ 3696 h 5132"/>
              <a:gd name="T32" fmla="*/ 555 w 4464"/>
              <a:gd name="T33" fmla="*/ 3239 h 5132"/>
              <a:gd name="T34" fmla="*/ 1053 w 4464"/>
              <a:gd name="T35" fmla="*/ 4333 h 5132"/>
              <a:gd name="T36" fmla="*/ 1241 w 4464"/>
              <a:gd name="T37" fmla="*/ 4447 h 5132"/>
              <a:gd name="T38" fmla="*/ 1224 w 4464"/>
              <a:gd name="T39" fmla="*/ 4471 h 5132"/>
              <a:gd name="T40" fmla="*/ 123 w 4464"/>
              <a:gd name="T41" fmla="*/ 4137 h 5132"/>
              <a:gd name="T42" fmla="*/ 25 w 4464"/>
              <a:gd name="T43" fmla="*/ 4194 h 5132"/>
              <a:gd name="T44" fmla="*/ 1110 w 4464"/>
              <a:gd name="T45" fmla="*/ 4838 h 5132"/>
              <a:gd name="T46" fmla="*/ 1412 w 4464"/>
              <a:gd name="T47" fmla="*/ 4528 h 5132"/>
              <a:gd name="T48" fmla="*/ 2709 w 4464"/>
              <a:gd name="T49" fmla="*/ 4300 h 5132"/>
              <a:gd name="T50" fmla="*/ 2595 w 4464"/>
              <a:gd name="T51" fmla="*/ 2701 h 5132"/>
              <a:gd name="T52" fmla="*/ 2611 w 4464"/>
              <a:gd name="T53" fmla="*/ 2684 h 5132"/>
              <a:gd name="T54" fmla="*/ 3656 w 4464"/>
              <a:gd name="T55" fmla="*/ 1028 h 5132"/>
              <a:gd name="T56" fmla="*/ 3835 w 4464"/>
              <a:gd name="T57" fmla="*/ 1150 h 5132"/>
              <a:gd name="T58" fmla="*/ 3966 w 4464"/>
              <a:gd name="T59" fmla="*/ 1134 h 5132"/>
              <a:gd name="T60" fmla="*/ 4439 w 4464"/>
              <a:gd name="T61" fmla="*/ 155 h 5132"/>
              <a:gd name="T62" fmla="*/ 4284 w 4464"/>
              <a:gd name="T63" fmla="*/ 40 h 5132"/>
              <a:gd name="T64" fmla="*/ 2163 w 4464"/>
              <a:gd name="T65" fmla="*/ 2798 h 5132"/>
              <a:gd name="T66" fmla="*/ 1314 w 4464"/>
              <a:gd name="T67" fmla="*/ 2546 h 5132"/>
              <a:gd name="T68" fmla="*/ 1559 w 4464"/>
              <a:gd name="T69" fmla="*/ 1909 h 5132"/>
              <a:gd name="T70" fmla="*/ 2138 w 4464"/>
              <a:gd name="T71" fmla="*/ 2342 h 5132"/>
              <a:gd name="T72" fmla="*/ 2375 w 4464"/>
              <a:gd name="T73" fmla="*/ 2652 h 5132"/>
              <a:gd name="T74" fmla="*/ 2163 w 4464"/>
              <a:gd name="T75" fmla="*/ 2798 h 5132"/>
              <a:gd name="T76" fmla="*/ 1330 w 4464"/>
              <a:gd name="T77" fmla="*/ 4284 h 5132"/>
              <a:gd name="T78" fmla="*/ 1330 w 4464"/>
              <a:gd name="T79" fmla="*/ 4284 h 5132"/>
              <a:gd name="T80" fmla="*/ 816 w 4464"/>
              <a:gd name="T81" fmla="*/ 3802 h 5132"/>
              <a:gd name="T82" fmla="*/ 686 w 4464"/>
              <a:gd name="T83" fmla="*/ 3508 h 5132"/>
              <a:gd name="T84" fmla="*/ 1159 w 4464"/>
              <a:gd name="T85" fmla="*/ 3427 h 5132"/>
              <a:gd name="T86" fmla="*/ 1330 w 4464"/>
              <a:gd name="T87" fmla="*/ 4284 h 5132"/>
              <a:gd name="T88" fmla="*/ 3868 w 4464"/>
              <a:gd name="T89" fmla="*/ 922 h 5132"/>
              <a:gd name="T90" fmla="*/ 3852 w 4464"/>
              <a:gd name="T91" fmla="*/ 914 h 5132"/>
              <a:gd name="T92" fmla="*/ 3803 w 4464"/>
              <a:gd name="T93" fmla="*/ 848 h 5132"/>
              <a:gd name="T94" fmla="*/ 3631 w 4464"/>
              <a:gd name="T95" fmla="*/ 759 h 5132"/>
              <a:gd name="T96" fmla="*/ 3558 w 4464"/>
              <a:gd name="T97" fmla="*/ 710 h 5132"/>
              <a:gd name="T98" fmla="*/ 3542 w 4464"/>
              <a:gd name="T99" fmla="*/ 693 h 5132"/>
              <a:gd name="T100" fmla="*/ 3811 w 4464"/>
              <a:gd name="T101" fmla="*/ 530 h 5132"/>
              <a:gd name="T102" fmla="*/ 4170 w 4464"/>
              <a:gd name="T103" fmla="*/ 334 h 5132"/>
              <a:gd name="T104" fmla="*/ 3868 w 4464"/>
              <a:gd name="T105" fmla="*/ 922 h 5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64" h="5132">
                <a:moveTo>
                  <a:pt x="4284" y="40"/>
                </a:moveTo>
                <a:cubicBezTo>
                  <a:pt x="4105" y="122"/>
                  <a:pt x="3933" y="212"/>
                  <a:pt x="3762" y="310"/>
                </a:cubicBezTo>
                <a:cubicBezTo>
                  <a:pt x="3607" y="391"/>
                  <a:pt x="3419" y="473"/>
                  <a:pt x="3289" y="595"/>
                </a:cubicBezTo>
                <a:cubicBezTo>
                  <a:pt x="3215" y="661"/>
                  <a:pt x="3289" y="799"/>
                  <a:pt x="3387" y="767"/>
                </a:cubicBezTo>
                <a:cubicBezTo>
                  <a:pt x="3387" y="767"/>
                  <a:pt x="3395" y="767"/>
                  <a:pt x="3395" y="759"/>
                </a:cubicBezTo>
                <a:cubicBezTo>
                  <a:pt x="3419" y="775"/>
                  <a:pt x="3436" y="791"/>
                  <a:pt x="3460" y="816"/>
                </a:cubicBezTo>
                <a:cubicBezTo>
                  <a:pt x="3460" y="824"/>
                  <a:pt x="3468" y="840"/>
                  <a:pt x="3468" y="848"/>
                </a:cubicBezTo>
                <a:cubicBezTo>
                  <a:pt x="3476" y="865"/>
                  <a:pt x="3493" y="881"/>
                  <a:pt x="3509" y="897"/>
                </a:cubicBezTo>
                <a:cubicBezTo>
                  <a:pt x="3272" y="1338"/>
                  <a:pt x="3052" y="1779"/>
                  <a:pt x="2775" y="2187"/>
                </a:cubicBezTo>
                <a:cubicBezTo>
                  <a:pt x="2693" y="2309"/>
                  <a:pt x="2603" y="2423"/>
                  <a:pt x="2497" y="2529"/>
                </a:cubicBezTo>
                <a:cubicBezTo>
                  <a:pt x="2236" y="2113"/>
                  <a:pt x="1812" y="1632"/>
                  <a:pt x="1298" y="1721"/>
                </a:cubicBezTo>
                <a:cubicBezTo>
                  <a:pt x="620" y="1844"/>
                  <a:pt x="988" y="2570"/>
                  <a:pt x="1338" y="2815"/>
                </a:cubicBezTo>
                <a:cubicBezTo>
                  <a:pt x="1755" y="3117"/>
                  <a:pt x="2114" y="3100"/>
                  <a:pt x="2473" y="2815"/>
                </a:cubicBezTo>
                <a:cubicBezTo>
                  <a:pt x="2636" y="3092"/>
                  <a:pt x="2750" y="3402"/>
                  <a:pt x="2734" y="3704"/>
                </a:cubicBezTo>
                <a:cubicBezTo>
                  <a:pt x="2709" y="4431"/>
                  <a:pt x="2057" y="4553"/>
                  <a:pt x="1510" y="4365"/>
                </a:cubicBezTo>
                <a:cubicBezTo>
                  <a:pt x="1591" y="4153"/>
                  <a:pt x="1616" y="3908"/>
                  <a:pt x="1567" y="3696"/>
                </a:cubicBezTo>
                <a:cubicBezTo>
                  <a:pt x="1485" y="3313"/>
                  <a:pt x="898" y="2970"/>
                  <a:pt x="555" y="3239"/>
                </a:cubicBezTo>
                <a:cubicBezTo>
                  <a:pt x="221" y="3508"/>
                  <a:pt x="849" y="4194"/>
                  <a:pt x="1053" y="4333"/>
                </a:cubicBezTo>
                <a:cubicBezTo>
                  <a:pt x="1110" y="4373"/>
                  <a:pt x="1175" y="4414"/>
                  <a:pt x="1241" y="4447"/>
                </a:cubicBezTo>
                <a:cubicBezTo>
                  <a:pt x="1232" y="4455"/>
                  <a:pt x="1232" y="4463"/>
                  <a:pt x="1224" y="4471"/>
                </a:cubicBezTo>
                <a:cubicBezTo>
                  <a:pt x="849" y="5059"/>
                  <a:pt x="351" y="4553"/>
                  <a:pt x="123" y="4137"/>
                </a:cubicBezTo>
                <a:cubicBezTo>
                  <a:pt x="90" y="4071"/>
                  <a:pt x="0" y="4129"/>
                  <a:pt x="25" y="4194"/>
                </a:cubicBezTo>
                <a:cubicBezTo>
                  <a:pt x="212" y="4626"/>
                  <a:pt x="596" y="5132"/>
                  <a:pt x="1110" y="4838"/>
                </a:cubicBezTo>
                <a:cubicBezTo>
                  <a:pt x="1232" y="4765"/>
                  <a:pt x="1338" y="4659"/>
                  <a:pt x="1412" y="4528"/>
                </a:cubicBezTo>
                <a:cubicBezTo>
                  <a:pt x="1861" y="4708"/>
                  <a:pt x="2383" y="4708"/>
                  <a:pt x="2709" y="4300"/>
                </a:cubicBezTo>
                <a:cubicBezTo>
                  <a:pt x="3101" y="3810"/>
                  <a:pt x="2856" y="3174"/>
                  <a:pt x="2595" y="2701"/>
                </a:cubicBezTo>
                <a:cubicBezTo>
                  <a:pt x="2603" y="2692"/>
                  <a:pt x="2603" y="2692"/>
                  <a:pt x="2611" y="2684"/>
                </a:cubicBezTo>
                <a:cubicBezTo>
                  <a:pt x="3077" y="2235"/>
                  <a:pt x="3362" y="1599"/>
                  <a:pt x="3656" y="1028"/>
                </a:cubicBezTo>
                <a:cubicBezTo>
                  <a:pt x="3713" y="1069"/>
                  <a:pt x="3778" y="1109"/>
                  <a:pt x="3835" y="1150"/>
                </a:cubicBezTo>
                <a:cubicBezTo>
                  <a:pt x="3876" y="1175"/>
                  <a:pt x="3933" y="1166"/>
                  <a:pt x="3966" y="1134"/>
                </a:cubicBezTo>
                <a:cubicBezTo>
                  <a:pt x="4203" y="856"/>
                  <a:pt x="4382" y="522"/>
                  <a:pt x="4439" y="155"/>
                </a:cubicBezTo>
                <a:cubicBezTo>
                  <a:pt x="4464" y="65"/>
                  <a:pt x="4374" y="0"/>
                  <a:pt x="4284" y="40"/>
                </a:cubicBezTo>
                <a:close/>
                <a:moveTo>
                  <a:pt x="2163" y="2798"/>
                </a:moveTo>
                <a:cubicBezTo>
                  <a:pt x="1853" y="2978"/>
                  <a:pt x="1542" y="2758"/>
                  <a:pt x="1314" y="2546"/>
                </a:cubicBezTo>
                <a:cubicBezTo>
                  <a:pt x="1012" y="2268"/>
                  <a:pt x="1094" y="1819"/>
                  <a:pt x="1559" y="1909"/>
                </a:cubicBezTo>
                <a:cubicBezTo>
                  <a:pt x="1795" y="1958"/>
                  <a:pt x="1983" y="2170"/>
                  <a:pt x="2138" y="2342"/>
                </a:cubicBezTo>
                <a:cubicBezTo>
                  <a:pt x="2220" y="2431"/>
                  <a:pt x="2301" y="2537"/>
                  <a:pt x="2375" y="2652"/>
                </a:cubicBezTo>
                <a:cubicBezTo>
                  <a:pt x="2310" y="2709"/>
                  <a:pt x="2236" y="2758"/>
                  <a:pt x="2163" y="2798"/>
                </a:cubicBezTo>
                <a:close/>
                <a:moveTo>
                  <a:pt x="1330" y="4284"/>
                </a:moveTo>
                <a:cubicBezTo>
                  <a:pt x="1330" y="4284"/>
                  <a:pt x="1322" y="4284"/>
                  <a:pt x="1330" y="4284"/>
                </a:cubicBezTo>
                <a:cubicBezTo>
                  <a:pt x="1110" y="4169"/>
                  <a:pt x="947" y="4006"/>
                  <a:pt x="816" y="3802"/>
                </a:cubicBezTo>
                <a:cubicBezTo>
                  <a:pt x="759" y="3712"/>
                  <a:pt x="710" y="3615"/>
                  <a:pt x="686" y="3508"/>
                </a:cubicBezTo>
                <a:cubicBezTo>
                  <a:pt x="604" y="3231"/>
                  <a:pt x="1045" y="3370"/>
                  <a:pt x="1159" y="3427"/>
                </a:cubicBezTo>
                <a:cubicBezTo>
                  <a:pt x="1469" y="3598"/>
                  <a:pt x="1445" y="3990"/>
                  <a:pt x="1330" y="4284"/>
                </a:cubicBezTo>
                <a:close/>
                <a:moveTo>
                  <a:pt x="3868" y="922"/>
                </a:moveTo>
                <a:cubicBezTo>
                  <a:pt x="3860" y="922"/>
                  <a:pt x="3860" y="914"/>
                  <a:pt x="3852" y="914"/>
                </a:cubicBezTo>
                <a:cubicBezTo>
                  <a:pt x="3852" y="889"/>
                  <a:pt x="3835" y="865"/>
                  <a:pt x="3803" y="848"/>
                </a:cubicBezTo>
                <a:cubicBezTo>
                  <a:pt x="3746" y="824"/>
                  <a:pt x="3689" y="791"/>
                  <a:pt x="3631" y="759"/>
                </a:cubicBezTo>
                <a:cubicBezTo>
                  <a:pt x="3607" y="742"/>
                  <a:pt x="3558" y="693"/>
                  <a:pt x="3558" y="710"/>
                </a:cubicBezTo>
                <a:cubicBezTo>
                  <a:pt x="3558" y="701"/>
                  <a:pt x="3550" y="693"/>
                  <a:pt x="3542" y="693"/>
                </a:cubicBezTo>
                <a:cubicBezTo>
                  <a:pt x="3631" y="644"/>
                  <a:pt x="3721" y="579"/>
                  <a:pt x="3811" y="530"/>
                </a:cubicBezTo>
                <a:cubicBezTo>
                  <a:pt x="3925" y="465"/>
                  <a:pt x="4048" y="399"/>
                  <a:pt x="4170" y="334"/>
                </a:cubicBezTo>
                <a:cubicBezTo>
                  <a:pt x="4113" y="538"/>
                  <a:pt x="4007" y="742"/>
                  <a:pt x="3868" y="922"/>
                </a:cubicBezTo>
                <a:close/>
              </a:path>
            </a:pathLst>
          </a:custGeom>
          <a:ln/>
        </p:spPr>
        <p:style>
          <a:lnRef idx="0">
            <a:schemeClr val="accent2"/>
          </a:lnRef>
          <a:fillRef idx="3">
            <a:schemeClr val="accent2"/>
          </a:fillRef>
          <a:effectRef idx="3">
            <a:schemeClr val="accent2"/>
          </a:effectRef>
          <a:fontRef idx="minor">
            <a:schemeClr val="lt1"/>
          </a:fontRef>
        </p:style>
        <p:txBody>
          <a:bodyPr/>
          <a:lstStyle/>
          <a:p>
            <a:endParaRPr lang="zh-CN" altLang="en-US"/>
          </a:p>
        </p:txBody>
      </p:sp>
      <p:sp>
        <p:nvSpPr>
          <p:cNvPr id="7" name="椭圆 6"/>
          <p:cNvSpPr/>
          <p:nvPr/>
        </p:nvSpPr>
        <p:spPr>
          <a:xfrm>
            <a:off x="5364088" y="4955496"/>
            <a:ext cx="648072" cy="64822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solidFill>
                  <a:schemeClr val="bg1"/>
                </a:solidFill>
              </a:rPr>
              <a:t>短</a:t>
            </a:r>
            <a:endParaRPr lang="zh-CN" altLang="en-US" dirty="0">
              <a:solidFill>
                <a:schemeClr val="bg1"/>
              </a:solidFill>
            </a:endParaRPr>
          </a:p>
        </p:txBody>
      </p:sp>
      <p:sp>
        <p:nvSpPr>
          <p:cNvPr id="8" name="椭圆 7"/>
          <p:cNvSpPr/>
          <p:nvPr/>
        </p:nvSpPr>
        <p:spPr>
          <a:xfrm>
            <a:off x="7291215" y="5156032"/>
            <a:ext cx="648072" cy="64822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solidFill>
                  <a:schemeClr val="bg1"/>
                </a:solidFill>
              </a:rPr>
              <a:t>中</a:t>
            </a:r>
            <a:endParaRPr lang="zh-CN" altLang="en-US" dirty="0">
              <a:solidFill>
                <a:schemeClr val="bg1"/>
              </a:solidFill>
            </a:endParaRPr>
          </a:p>
        </p:txBody>
      </p:sp>
      <p:sp>
        <p:nvSpPr>
          <p:cNvPr id="12" name="椭圆 11"/>
          <p:cNvSpPr/>
          <p:nvPr/>
        </p:nvSpPr>
        <p:spPr>
          <a:xfrm>
            <a:off x="6588224" y="3823807"/>
            <a:ext cx="648072" cy="64822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solidFill>
                  <a:schemeClr val="bg1"/>
                </a:solidFill>
              </a:rPr>
              <a:t>长</a:t>
            </a:r>
            <a:endParaRPr lang="zh-CN" altLang="en-US" dirty="0">
              <a:solidFill>
                <a:schemeClr val="bg1"/>
              </a:solidFill>
            </a:endParaRPr>
          </a:p>
        </p:txBody>
      </p:sp>
    </p:spTree>
    <p:extLst>
      <p:ext uri="{BB962C8B-B14F-4D97-AF65-F5344CB8AC3E}">
        <p14:creationId xmlns:p14="http://schemas.microsoft.com/office/powerpoint/2010/main" xmlns="" val="3867039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三、计划编制的过程与方法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（二）计划编制的方法</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20000"/>
              </a:lnSpc>
              <a:spcBef>
                <a:spcPct val="0"/>
              </a:spcBef>
              <a:buNone/>
            </a:pPr>
            <a:r>
              <a:rPr lang="en-US" altLang="zh-CN" sz="1800" dirty="0">
                <a:latin typeface="微软雅黑" panose="020B0503020204020204" pitchFamily="34" charset="-122"/>
                <a:ea typeface="微软雅黑" panose="020B0503020204020204" pitchFamily="34" charset="-122"/>
              </a:rPr>
              <a:t>2. </a:t>
            </a:r>
            <a:r>
              <a:rPr lang="zh-CN" altLang="en-US" sz="1800" dirty="0">
                <a:latin typeface="微软雅黑" panose="020B0503020204020204" pitchFamily="34" charset="-122"/>
                <a:ea typeface="微软雅黑" panose="020B0503020204020204" pitchFamily="34" charset="-122"/>
              </a:rPr>
              <a:t>项目计划技术</a:t>
            </a:r>
          </a:p>
          <a:p>
            <a:pPr marL="0" indent="457200">
              <a:lnSpc>
                <a:spcPct val="120000"/>
              </a:lnSpc>
              <a:spcBef>
                <a:spcPct val="0"/>
              </a:spcBef>
              <a:buNone/>
            </a:pPr>
            <a:r>
              <a:rPr lang="zh-CN" altLang="en-US" sz="1800" dirty="0">
                <a:latin typeface="微软雅黑" panose="020B0503020204020204" pitchFamily="34" charset="-122"/>
                <a:ea typeface="微软雅黑" panose="020B0503020204020204" pitchFamily="34" charset="-122"/>
              </a:rPr>
              <a:t>项目是在固定的预算以及固定的时间内，为了达到某一特定目的而临时组合在一起的一组资源的利用活动。项目具有具体的起始和结束时间，具有特殊性而且只发生一次，一般由具体的个人或团体承担责任，须广泛地使用各种资源和技能。</a:t>
            </a:r>
          </a:p>
          <a:p>
            <a:pPr marL="0" indent="457200">
              <a:spcBef>
                <a:spcPct val="0"/>
              </a:spcBef>
              <a:buNone/>
            </a:pPr>
            <a:endParaRPr lang="zh-CN" altLang="en-US" sz="1800" dirty="0">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xmlns="" val="1022472693"/>
              </p:ext>
            </p:extLst>
          </p:nvPr>
        </p:nvGraphicFramePr>
        <p:xfrm>
          <a:off x="1787860" y="3359946"/>
          <a:ext cx="5568280" cy="2611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206574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三、计划编制的过程与方法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（二）计划编制的方法</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20000"/>
              </a:lnSpc>
              <a:spcBef>
                <a:spcPct val="0"/>
              </a:spcBef>
              <a:buNone/>
            </a:pPr>
            <a:r>
              <a:rPr lang="en-US" altLang="zh-CN" sz="1800" dirty="0">
                <a:latin typeface="微软雅黑" panose="020B0503020204020204" pitchFamily="34" charset="-122"/>
                <a:ea typeface="微软雅黑" panose="020B0503020204020204" pitchFamily="34" charset="-122"/>
              </a:rPr>
              <a:t>3. </a:t>
            </a:r>
            <a:r>
              <a:rPr lang="zh-CN" altLang="en-US" sz="1800" dirty="0">
                <a:latin typeface="微软雅黑" panose="020B0503020204020204" pitchFamily="34" charset="-122"/>
                <a:ea typeface="微软雅黑" panose="020B0503020204020204" pitchFamily="34" charset="-122"/>
              </a:rPr>
              <a:t>计划评审技术</a:t>
            </a:r>
          </a:p>
          <a:p>
            <a:pPr marL="0" indent="457200">
              <a:lnSpc>
                <a:spcPct val="120000"/>
              </a:lnSpc>
              <a:spcBef>
                <a:spcPct val="0"/>
              </a:spcBef>
              <a:buNone/>
            </a:pPr>
            <a:r>
              <a:rPr lang="zh-CN" altLang="en-US" sz="1800" dirty="0">
                <a:latin typeface="微软雅黑" panose="020B0503020204020204" pitchFamily="34" charset="-122"/>
                <a:ea typeface="微软雅黑" panose="020B0503020204020204" pitchFamily="34" charset="-122"/>
              </a:rPr>
              <a:t>计划评审技术</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PERT</a:t>
            </a:r>
            <a:r>
              <a:rPr lang="zh-CN" altLang="en-US" sz="1800" dirty="0">
                <a:latin typeface="微软雅黑" panose="020B0503020204020204" pitchFamily="34" charset="-122"/>
                <a:ea typeface="微软雅黑" panose="020B0503020204020204" pitchFamily="34" charset="-122"/>
              </a:rPr>
              <a:t>）产生于</a:t>
            </a:r>
            <a:r>
              <a:rPr lang="en-US" altLang="zh-CN" sz="1800" dirty="0">
                <a:latin typeface="微软雅黑" panose="020B0503020204020204" pitchFamily="34" charset="-122"/>
                <a:ea typeface="微软雅黑" panose="020B0503020204020204" pitchFamily="34" charset="-122"/>
              </a:rPr>
              <a:t>20</a:t>
            </a:r>
            <a:r>
              <a:rPr lang="zh-CN" altLang="en-US" sz="1800" dirty="0">
                <a:latin typeface="微软雅黑" panose="020B0503020204020204" pitchFamily="34" charset="-122"/>
                <a:ea typeface="微软雅黑" panose="020B0503020204020204" pitchFamily="34" charset="-122"/>
              </a:rPr>
              <a:t>世纪</a:t>
            </a:r>
            <a:r>
              <a:rPr lang="en-US" altLang="zh-CN" sz="1800" dirty="0">
                <a:latin typeface="微软雅黑" panose="020B0503020204020204" pitchFamily="34" charset="-122"/>
                <a:ea typeface="微软雅黑" panose="020B0503020204020204" pitchFamily="34" charset="-122"/>
              </a:rPr>
              <a:t>50</a:t>
            </a:r>
            <a:r>
              <a:rPr lang="zh-CN" altLang="en-US" sz="1800" dirty="0">
                <a:latin typeface="微软雅黑" panose="020B0503020204020204" pitchFamily="34" charset="-122"/>
                <a:ea typeface="微软雅黑" panose="020B0503020204020204" pitchFamily="34" charset="-122"/>
              </a:rPr>
              <a:t>年代末期。杜邦公司为了解决新产品从研究到投入生产所需的日益增长的时间和成本问题</a:t>
            </a:r>
            <a:r>
              <a:rPr lang="zh-CN" altLang="en-US" sz="1800" dirty="0" smtClean="0">
                <a:latin typeface="微软雅黑" panose="020B0503020204020204" pitchFamily="34" charset="-122"/>
                <a:ea typeface="微软雅黑" panose="020B0503020204020204" pitchFamily="34" charset="-122"/>
              </a:rPr>
              <a:t>，发明了</a:t>
            </a:r>
            <a:r>
              <a:rPr lang="zh-CN" altLang="en-US" sz="1800" dirty="0" smtClean="0">
                <a:solidFill>
                  <a:srgbClr val="C00000"/>
                </a:solidFill>
                <a:latin typeface="微软雅黑" panose="020B0503020204020204" pitchFamily="34" charset="-122"/>
                <a:ea typeface="微软雅黑" panose="020B0503020204020204" pitchFamily="34" charset="-122"/>
              </a:rPr>
              <a:t>关键</a:t>
            </a:r>
            <a:r>
              <a:rPr lang="zh-CN" altLang="en-US" sz="1800" dirty="0">
                <a:solidFill>
                  <a:srgbClr val="C00000"/>
                </a:solidFill>
                <a:latin typeface="微软雅黑" panose="020B0503020204020204" pitchFamily="34" charset="-122"/>
                <a:ea typeface="微软雅黑" panose="020B0503020204020204" pitchFamily="34" charset="-122"/>
              </a:rPr>
              <a:t>路线法</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critical path method</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CPM</a:t>
            </a:r>
            <a:r>
              <a:rPr lang="zh-CN" altLang="en-US" sz="1800" dirty="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。计划评审技术的核心</a:t>
            </a:r>
            <a:r>
              <a:rPr lang="zh-CN" altLang="en-US" sz="1800" dirty="0">
                <a:latin typeface="微软雅黑" panose="020B0503020204020204" pitchFamily="34" charset="-122"/>
                <a:ea typeface="微软雅黑" panose="020B0503020204020204" pitchFamily="34" charset="-122"/>
              </a:rPr>
              <a:t>工具是网络图，即用图形的形式显示项目中各项工作之间的关系。</a:t>
            </a:r>
          </a:p>
        </p:txBody>
      </p:sp>
    </p:spTree>
    <p:extLst>
      <p:ext uri="{BB962C8B-B14F-4D97-AF65-F5344CB8AC3E}">
        <p14:creationId xmlns:p14="http://schemas.microsoft.com/office/powerpoint/2010/main" xmlns="" val="1965269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571472" y="285728"/>
            <a:ext cx="8077200" cy="366712"/>
          </a:xfrm>
        </p:spPr>
        <p:txBody>
          <a:bodyPr/>
          <a:lstStyle/>
          <a:p>
            <a:pPr marL="1376363" indent="-1376363"/>
            <a:r>
              <a:rPr lang="zh-CN" altLang="en-US" sz="1800" dirty="0" smtClean="0">
                <a:solidFill>
                  <a:schemeClr val="tx1"/>
                </a:solidFill>
              </a:rPr>
              <a:t>建</a:t>
            </a:r>
            <a:r>
              <a:rPr lang="zh-CN" altLang="en-US" sz="1800" dirty="0">
                <a:solidFill>
                  <a:schemeClr val="tx1"/>
                </a:solidFill>
              </a:rPr>
              <a:t>造办公楼的</a:t>
            </a:r>
            <a:r>
              <a:rPr lang="en-US" altLang="zh-CN" sz="1800" dirty="0">
                <a:solidFill>
                  <a:schemeClr val="tx1"/>
                </a:solidFill>
              </a:rPr>
              <a:t>PERT</a:t>
            </a:r>
            <a:r>
              <a:rPr lang="zh-CN" altLang="en-US" sz="1800" dirty="0">
                <a:solidFill>
                  <a:schemeClr val="tx1"/>
                </a:solidFill>
              </a:rPr>
              <a:t>网络</a:t>
            </a:r>
          </a:p>
        </p:txBody>
      </p:sp>
      <p:pic>
        <p:nvPicPr>
          <p:cNvPr id="108550" name="Picture 6" descr="未命名"/>
          <p:cNvPicPr>
            <a:picLocks noChangeAspect="1" noChangeArrowheads="1"/>
          </p:cNvPicPr>
          <p:nvPr/>
        </p:nvPicPr>
        <p:blipFill>
          <a:blip r:embed="rId3" cstate="print"/>
          <a:srcRect/>
          <a:stretch>
            <a:fillRect/>
          </a:stretch>
        </p:blipFill>
        <p:spPr bwMode="auto">
          <a:xfrm>
            <a:off x="604838" y="1828800"/>
            <a:ext cx="7934325" cy="3200400"/>
          </a:xfrm>
          <a:prstGeom prst="rect">
            <a:avLst/>
          </a:prstGeom>
          <a:noFill/>
        </p:spPr>
      </p:pic>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571472" y="285728"/>
            <a:ext cx="8077200" cy="366712"/>
          </a:xfrm>
        </p:spPr>
        <p:txBody>
          <a:bodyPr/>
          <a:lstStyle/>
          <a:p>
            <a:pPr marL="1376363" indent="-1376363"/>
            <a:r>
              <a:rPr lang="zh-CN" altLang="en-US" sz="1800" dirty="0" smtClean="0">
                <a:solidFill>
                  <a:schemeClr val="tx1"/>
                </a:solidFill>
              </a:rPr>
              <a:t>建</a:t>
            </a:r>
            <a:r>
              <a:rPr lang="zh-CN" altLang="en-US" sz="1800" dirty="0">
                <a:solidFill>
                  <a:schemeClr val="tx1"/>
                </a:solidFill>
              </a:rPr>
              <a:t>造办公楼的</a:t>
            </a:r>
            <a:r>
              <a:rPr lang="en-US" altLang="zh-CN" sz="1800" dirty="0">
                <a:solidFill>
                  <a:schemeClr val="tx1"/>
                </a:solidFill>
              </a:rPr>
              <a:t>PERT</a:t>
            </a:r>
            <a:r>
              <a:rPr lang="zh-CN" altLang="en-US" sz="1800" dirty="0">
                <a:solidFill>
                  <a:schemeClr val="tx1"/>
                </a:solidFill>
              </a:rPr>
              <a:t>网络</a:t>
            </a:r>
          </a:p>
        </p:txBody>
      </p:sp>
      <p:pic>
        <p:nvPicPr>
          <p:cNvPr id="110597" name="Picture 5"/>
          <p:cNvPicPr>
            <a:picLocks noChangeAspect="1" noChangeArrowheads="1"/>
          </p:cNvPicPr>
          <p:nvPr/>
        </p:nvPicPr>
        <p:blipFill>
          <a:blip r:embed="rId3" cstate="print"/>
          <a:srcRect/>
          <a:stretch>
            <a:fillRect/>
          </a:stretch>
        </p:blipFill>
        <p:spPr bwMode="auto">
          <a:xfrm>
            <a:off x="557213" y="2747963"/>
            <a:ext cx="8029575" cy="1362075"/>
          </a:xfrm>
          <a:prstGeom prst="rect">
            <a:avLst/>
          </a:prstGeom>
          <a:noFill/>
          <a:ln w="9525">
            <a:noFill/>
            <a:miter lim="800000"/>
            <a:headEnd/>
            <a:tailEnd/>
          </a:ln>
          <a:effectLst/>
        </p:spPr>
      </p:pic>
      <p:sp>
        <p:nvSpPr>
          <p:cNvPr id="110598" name="Rectangle 6"/>
          <p:cNvSpPr>
            <a:spLocks noChangeArrowheads="1"/>
          </p:cNvSpPr>
          <p:nvPr/>
        </p:nvSpPr>
        <p:spPr bwMode="auto">
          <a:xfrm>
            <a:off x="2133600" y="4775200"/>
            <a:ext cx="4541838" cy="396875"/>
          </a:xfrm>
          <a:prstGeom prst="rect">
            <a:avLst/>
          </a:prstGeom>
          <a:noFill/>
          <a:ln w="9525">
            <a:noFill/>
            <a:miter lim="800000"/>
            <a:headEnd/>
            <a:tailEnd/>
          </a:ln>
          <a:effectLst/>
        </p:spPr>
        <p:txBody>
          <a:bodyPr wrap="none">
            <a:spAutoFit/>
          </a:bodyPr>
          <a:lstStyle/>
          <a:p>
            <a:r>
              <a:rPr lang="zh-CN" altLang="en-US" sz="2000" b="1">
                <a:solidFill>
                  <a:srgbClr val="993300"/>
                </a:solidFill>
                <a:ea typeface="宋体" charset="-122"/>
              </a:rPr>
              <a:t>关键路径：</a:t>
            </a:r>
            <a:r>
              <a:rPr lang="en-US" altLang="zh-CN" sz="2000" b="1">
                <a:ea typeface="宋体" charset="-122"/>
              </a:rPr>
              <a:t> A - B - C - D - G - H - J - K</a:t>
            </a:r>
          </a:p>
        </p:txBody>
      </p:sp>
      <p:sp>
        <p:nvSpPr>
          <p:cNvPr id="110599" name="Freeform 7"/>
          <p:cNvSpPr>
            <a:spLocks/>
          </p:cNvSpPr>
          <p:nvPr/>
        </p:nvSpPr>
        <p:spPr bwMode="auto">
          <a:xfrm>
            <a:off x="1808163" y="2589213"/>
            <a:ext cx="6534150" cy="604837"/>
          </a:xfrm>
          <a:custGeom>
            <a:avLst/>
            <a:gdLst/>
            <a:ahLst/>
            <a:cxnLst>
              <a:cxn ang="0">
                <a:pos x="0" y="375"/>
              </a:cxn>
              <a:cxn ang="0">
                <a:pos x="1103" y="372"/>
              </a:cxn>
              <a:cxn ang="0">
                <a:pos x="1759" y="0"/>
              </a:cxn>
              <a:cxn ang="0">
                <a:pos x="2547" y="372"/>
              </a:cxn>
              <a:cxn ang="0">
                <a:pos x="4116" y="381"/>
              </a:cxn>
            </a:cxnLst>
            <a:rect l="0" t="0" r="r" b="b"/>
            <a:pathLst>
              <a:path w="4116" h="381">
                <a:moveTo>
                  <a:pt x="0" y="375"/>
                </a:moveTo>
                <a:lnTo>
                  <a:pt x="1103" y="372"/>
                </a:lnTo>
                <a:cubicBezTo>
                  <a:pt x="1396" y="310"/>
                  <a:pt x="1518" y="0"/>
                  <a:pt x="1759" y="0"/>
                </a:cubicBezTo>
                <a:cubicBezTo>
                  <a:pt x="1965" y="3"/>
                  <a:pt x="2150" y="308"/>
                  <a:pt x="2547" y="372"/>
                </a:cubicBezTo>
                <a:lnTo>
                  <a:pt x="4116" y="381"/>
                </a:lnTo>
              </a:path>
            </a:pathLst>
          </a:custGeom>
          <a:noFill/>
          <a:ln w="31750" cmpd="sng">
            <a:solidFill>
              <a:srgbClr val="CC3300"/>
            </a:solidFill>
            <a:round/>
            <a:headEnd type="oval" w="med" len="med"/>
            <a:tailEnd type="stealth" w="lg" len="lg"/>
          </a:ln>
          <a:effectLst/>
        </p:spPr>
        <p:txBody>
          <a:bodyPr wrap="none"/>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0597"/>
                                        </p:tgtEl>
                                        <p:attrNameLst>
                                          <p:attrName>style.visibility</p:attrName>
                                        </p:attrNameLst>
                                      </p:cBhvr>
                                      <p:to>
                                        <p:strVal val="visible"/>
                                      </p:to>
                                    </p:set>
                                    <p:animEffect transition="in" filter="wipe(left)">
                                      <p:cBhvr>
                                        <p:cTn id="7" dur="500"/>
                                        <p:tgtEl>
                                          <p:spTgt spid="1105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598"/>
                                        </p:tgtEl>
                                        <p:attrNameLst>
                                          <p:attrName>style.visibility</p:attrName>
                                        </p:attrNameLst>
                                      </p:cBhvr>
                                      <p:to>
                                        <p:strVal val="visible"/>
                                      </p:to>
                                    </p:set>
                                    <p:animEffect transition="in" filter="wipe(left)">
                                      <p:cBhvr>
                                        <p:cTn id="12" dur="1000"/>
                                        <p:tgtEl>
                                          <p:spTgt spid="110598"/>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10599"/>
                                        </p:tgtEl>
                                        <p:attrNameLst>
                                          <p:attrName>style.visibility</p:attrName>
                                        </p:attrNameLst>
                                      </p:cBhvr>
                                      <p:to>
                                        <p:strVal val="visible"/>
                                      </p:to>
                                    </p:set>
                                    <p:animEffect transition="in" filter="wipe(left)">
                                      <p:cBhvr>
                                        <p:cTn id="16" dur="3000"/>
                                        <p:tgtEl>
                                          <p:spTgt spid="110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8" grpId="0"/>
      <p:bldP spid="11059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三、计划编制的过程与方法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（二）计划编制的方法</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20000"/>
              </a:lnSpc>
              <a:spcBef>
                <a:spcPct val="0"/>
              </a:spcBef>
              <a:buNone/>
            </a:pPr>
            <a:r>
              <a:rPr lang="en-US" altLang="zh-CN" sz="1800" dirty="0">
                <a:latin typeface="微软雅黑" panose="020B0503020204020204" pitchFamily="34" charset="-122"/>
                <a:ea typeface="微软雅黑" panose="020B0503020204020204" pitchFamily="34" charset="-122"/>
              </a:rPr>
              <a:t>4. </a:t>
            </a:r>
            <a:r>
              <a:rPr lang="zh-CN" altLang="en-US" sz="1800" dirty="0">
                <a:latin typeface="微软雅黑" panose="020B0503020204020204" pitchFamily="34" charset="-122"/>
                <a:ea typeface="微软雅黑" panose="020B0503020204020204" pitchFamily="34" charset="-122"/>
              </a:rPr>
              <a:t>甘特图</a:t>
            </a:r>
          </a:p>
          <a:p>
            <a:pPr marL="0" indent="457200">
              <a:lnSpc>
                <a:spcPct val="120000"/>
              </a:lnSpc>
              <a:spcBef>
                <a:spcPct val="0"/>
              </a:spcBef>
              <a:buNone/>
            </a:pPr>
            <a:r>
              <a:rPr lang="zh-CN" altLang="en-US" sz="1800" dirty="0">
                <a:latin typeface="微软雅黑" panose="020B0503020204020204" pitchFamily="34" charset="-122"/>
                <a:ea typeface="微软雅黑" panose="020B0503020204020204" pitchFamily="34" charset="-122"/>
              </a:rPr>
              <a:t>一般而言，甘特图上与每项工作对应的横道表示该工作所需要的时间，横道上实体部分表示工作的实际完成情况，空白的部分表示没有进行的工作。这样，可以在任何时点上检查工作的实际进展情况。将项目工作层层分解，最终落实到甘特图上，项目的计划便具有了很强的可操作性</a:t>
            </a:r>
            <a:r>
              <a:rPr lang="zh-CN" altLang="en-US" sz="180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238375" y="3658180"/>
            <a:ext cx="4667250" cy="2658110"/>
          </a:xfrm>
          <a:prstGeom prst="rect">
            <a:avLst/>
          </a:prstGeom>
        </p:spPr>
      </p:pic>
    </p:spTree>
    <p:extLst>
      <p:ext uri="{BB962C8B-B14F-4D97-AF65-F5344CB8AC3E}">
        <p14:creationId xmlns:p14="http://schemas.microsoft.com/office/powerpoint/2010/main" xmlns="" val="3932805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8" name="Group 28"/>
          <p:cNvGraphicFramePr>
            <a:graphicFrameLocks noGrp="1"/>
          </p:cNvGraphicFramePr>
          <p:nvPr/>
        </p:nvGraphicFramePr>
        <p:xfrm>
          <a:off x="793750" y="1952625"/>
          <a:ext cx="5399088" cy="2455865"/>
        </p:xfrm>
        <a:graphic>
          <a:graphicData uri="http://schemas.openxmlformats.org/drawingml/2006/table">
            <a:tbl>
              <a:tblPr/>
              <a:tblGrid>
                <a:gridCol w="1355725"/>
                <a:gridCol w="4043363"/>
              </a:tblGrid>
              <a:tr h="5064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712788" algn="l"/>
                        </a:tabLst>
                      </a:pPr>
                      <a:r>
                        <a:rPr kumimoji="1" lang="zh-CN" altLang="en-US" sz="1800" b="1" i="0" u="none" strike="noStrike" cap="none" normalizeH="0" baseline="0" smtClean="0">
                          <a:ln>
                            <a:noFill/>
                          </a:ln>
                          <a:solidFill>
                            <a:schemeClr val="bg1"/>
                          </a:solidFill>
                          <a:effectLst/>
                          <a:latin typeface="Times New Roman" pitchFamily="18" charset="0"/>
                          <a:ea typeface="楷体_GB2312" pitchFamily="49" charset="-122"/>
                        </a:rPr>
                        <a:t>所占比例</a:t>
                      </a:r>
                    </a:p>
                  </a:txBody>
                  <a:tcPr anchor="ctr" horzOverflow="overflow">
                    <a:lnL>
                      <a:noFill/>
                    </a:lnL>
                    <a:lnR>
                      <a:noFill/>
                    </a:lnR>
                    <a:lnT w="254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712788" algn="l"/>
                        </a:tabLst>
                      </a:pPr>
                      <a:r>
                        <a:rPr kumimoji="1" lang="zh-CN" altLang="en-US" sz="1800" b="1" i="0" u="none" strike="noStrike" cap="none" normalizeH="0" baseline="0" smtClean="0">
                          <a:ln>
                            <a:noFill/>
                          </a:ln>
                          <a:solidFill>
                            <a:schemeClr val="bg1"/>
                          </a:solidFill>
                          <a:effectLst/>
                          <a:latin typeface="Times New Roman" pitchFamily="18" charset="0"/>
                          <a:ea typeface="楷体_GB2312" pitchFamily="49" charset="-122"/>
                        </a:rPr>
                        <a:t>目标状态</a:t>
                      </a:r>
                    </a:p>
                  </a:txBody>
                  <a:tcPr anchor="ctr" horzOverflow="overflow">
                    <a:lnL>
                      <a:noFill/>
                    </a:lnL>
                    <a:lnR>
                      <a:noFill/>
                    </a:lnR>
                    <a:lnT w="254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tx1"/>
                    </a:solidFill>
                  </a:tcPr>
                </a:tc>
              </a:tr>
              <a:tr h="487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712788" algn="l"/>
                        </a:tabLst>
                      </a:pPr>
                      <a:r>
                        <a:rPr kumimoji="1" lang="en-US" altLang="zh-CN" sz="1600" b="1" i="0" u="none" strike="noStrike" cap="none" normalizeH="0" baseline="0" smtClean="0">
                          <a:ln>
                            <a:noFill/>
                          </a:ln>
                          <a:solidFill>
                            <a:srgbClr val="0000FF"/>
                          </a:solidFill>
                          <a:effectLst/>
                          <a:latin typeface="Times New Roman" pitchFamily="18" charset="0"/>
                          <a:ea typeface="楷体_GB2312" pitchFamily="49" charset="-122"/>
                        </a:rPr>
                        <a:t>27%</a:t>
                      </a:r>
                    </a:p>
                  </a:txBody>
                  <a:tcPr anchor="ctr" horzOverflow="overflow">
                    <a:lnL>
                      <a:noFill/>
                    </a:lnL>
                    <a:lnR>
                      <a:noFill/>
                    </a:lnR>
                    <a:lnT w="1905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712788" algn="l"/>
                        </a:tabLst>
                      </a:pPr>
                      <a:r>
                        <a:rPr kumimoji="1" lang="zh-CN" altLang="en-US" sz="1600" b="1" i="0" u="none" strike="noStrike" cap="none" normalizeH="0" baseline="0" smtClean="0">
                          <a:ln>
                            <a:noFill/>
                          </a:ln>
                          <a:solidFill>
                            <a:srgbClr val="0000FF"/>
                          </a:solidFill>
                          <a:effectLst/>
                          <a:latin typeface="Times New Roman" pitchFamily="18" charset="0"/>
                          <a:ea typeface="楷体_GB2312" pitchFamily="49" charset="-122"/>
                        </a:rPr>
                        <a:t>没有目标</a:t>
                      </a:r>
                    </a:p>
                  </a:txBody>
                  <a:tcPr anchor="ctr" horzOverflow="overflow">
                    <a:lnL>
                      <a:noFill/>
                    </a:lnL>
                    <a:lnR>
                      <a:noFill/>
                    </a:lnR>
                    <a:lnT w="1905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487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712788" algn="l"/>
                        </a:tabLst>
                      </a:pPr>
                      <a:r>
                        <a:rPr kumimoji="1" lang="en-US" altLang="zh-CN" sz="1600" b="1" i="0" u="none" strike="noStrike" cap="none" normalizeH="0" baseline="0" smtClean="0">
                          <a:ln>
                            <a:noFill/>
                          </a:ln>
                          <a:solidFill>
                            <a:srgbClr val="000000"/>
                          </a:solidFill>
                          <a:effectLst/>
                          <a:latin typeface="Times New Roman" pitchFamily="18" charset="0"/>
                          <a:ea typeface="楷体_GB2312" pitchFamily="49" charset="-122"/>
                        </a:rPr>
                        <a:t>60%</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712788" algn="l"/>
                        </a:tabLst>
                      </a:pPr>
                      <a:r>
                        <a:rPr kumimoji="1" lang="zh-CN" altLang="en-US" sz="1600" b="1" i="0" u="none" strike="noStrike" cap="none" normalizeH="0" baseline="0" smtClean="0">
                          <a:ln>
                            <a:noFill/>
                          </a:ln>
                          <a:solidFill>
                            <a:srgbClr val="000000"/>
                          </a:solidFill>
                          <a:effectLst/>
                          <a:latin typeface="Times New Roman" pitchFamily="18" charset="0"/>
                          <a:ea typeface="楷体_GB2312" pitchFamily="49" charset="-122"/>
                        </a:rPr>
                        <a:t>目标模糊</a:t>
                      </a:r>
                      <a:endPar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a:noFill/>
                    </a:lnL>
                    <a:lnR>
                      <a:noFill/>
                    </a:lnR>
                    <a:lnT>
                      <a:noFill/>
                    </a:lnT>
                    <a:lnB>
                      <a:noFill/>
                    </a:lnB>
                    <a:lnTlToBr>
                      <a:noFill/>
                    </a:lnTlToBr>
                    <a:lnBlToTr>
                      <a:noFill/>
                    </a:lnBlToTr>
                    <a:solidFill>
                      <a:schemeClr val="bg1"/>
                    </a:solidFill>
                  </a:tcPr>
                </a:tc>
              </a:tr>
              <a:tr h="487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712788" algn="l"/>
                        </a:tabLst>
                      </a:pPr>
                      <a:r>
                        <a:rPr kumimoji="1" lang="en-US" altLang="zh-CN" sz="1600" b="1" i="0" u="none" strike="noStrike" cap="none" normalizeH="0" baseline="0" smtClean="0">
                          <a:ln>
                            <a:noFill/>
                          </a:ln>
                          <a:solidFill>
                            <a:srgbClr val="0000FF"/>
                          </a:solidFill>
                          <a:effectLst/>
                          <a:latin typeface="Times New Roman" pitchFamily="18" charset="0"/>
                          <a:ea typeface="楷体_GB2312" pitchFamily="49" charset="-122"/>
                        </a:rPr>
                        <a:t>10%</a:t>
                      </a:r>
                    </a:p>
                  </a:txBody>
                  <a:tcPr anchor="ct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712788" algn="l"/>
                        </a:tabLst>
                      </a:pPr>
                      <a:r>
                        <a:rPr kumimoji="1" lang="zh-CN" altLang="en-US" sz="1600" b="1" i="0" u="none" strike="noStrike" cap="none" normalizeH="0" baseline="0" smtClean="0">
                          <a:ln>
                            <a:noFill/>
                          </a:ln>
                          <a:solidFill>
                            <a:srgbClr val="0000FF"/>
                          </a:solidFill>
                          <a:effectLst/>
                          <a:latin typeface="Times New Roman" pitchFamily="18" charset="0"/>
                          <a:ea typeface="楷体_GB2312" pitchFamily="49" charset="-122"/>
                        </a:rPr>
                        <a:t>有清晰但比较短期的目标</a:t>
                      </a:r>
                    </a:p>
                  </a:txBody>
                  <a:tcPr anchor="ctr" horzOverflow="overflow">
                    <a:lnL>
                      <a:noFill/>
                    </a:lnL>
                    <a:lnR>
                      <a:noFill/>
                    </a:lnR>
                    <a:lnT>
                      <a:noFill/>
                    </a:lnT>
                    <a:lnB>
                      <a:noFill/>
                    </a:lnB>
                    <a:lnTlToBr>
                      <a:noFill/>
                    </a:lnTlToBr>
                    <a:lnBlToTr>
                      <a:noFill/>
                    </a:lnBlToTr>
                    <a:solidFill>
                      <a:schemeClr val="bg1"/>
                    </a:solidFill>
                  </a:tcPr>
                </a:tc>
              </a:tr>
              <a:tr h="487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712788" algn="l"/>
                        </a:tabLst>
                      </a:pPr>
                      <a:r>
                        <a:rPr kumimoji="1" lang="en-US" altLang="zh-CN" sz="1600" b="1" i="0" u="none" strike="noStrike" cap="none" normalizeH="0" baseline="0" smtClean="0">
                          <a:ln>
                            <a:noFill/>
                          </a:ln>
                          <a:solidFill>
                            <a:srgbClr val="000000"/>
                          </a:solidFill>
                          <a:effectLst/>
                          <a:latin typeface="Times New Roman" pitchFamily="18" charset="0"/>
                          <a:ea typeface="楷体_GB2312" pitchFamily="49" charset="-122"/>
                        </a:rPr>
                        <a:t>3%</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712788" algn="l"/>
                        </a:tabLst>
                      </a:pPr>
                      <a:r>
                        <a:rPr kumimoji="1" lang="zh-CN" altLang="en-US" sz="1600" b="1" i="0" u="none" strike="noStrike" cap="none" normalizeH="0" baseline="0" smtClean="0">
                          <a:ln>
                            <a:noFill/>
                          </a:ln>
                          <a:solidFill>
                            <a:srgbClr val="000000"/>
                          </a:solidFill>
                          <a:effectLst/>
                          <a:latin typeface="Times New Roman" pitchFamily="18" charset="0"/>
                          <a:ea typeface="楷体_GB2312" pitchFamily="49" charset="-122"/>
                        </a:rPr>
                        <a:t>有清晰且长期的目标</a:t>
                      </a:r>
                      <a:endPar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 name="Text Box 69">
            <a:hlinkClick r:id="rId2" action="ppaction://hlinksldjump"/>
          </p:cNvPr>
          <p:cNvSpPr txBox="1">
            <a:spLocks noChangeArrowheads="1"/>
          </p:cNvSpPr>
          <p:nvPr/>
        </p:nvSpPr>
        <p:spPr bwMode="auto">
          <a:xfrm>
            <a:off x="838200" y="4776788"/>
            <a:ext cx="7696200" cy="1066800"/>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a:spAutoFit/>
          </a:bodyPr>
          <a:lstStyle/>
          <a:p>
            <a:pPr eaLnBrk="0" hangingPunct="0">
              <a:lnSpc>
                <a:spcPct val="130000"/>
              </a:lnSpc>
              <a:spcBef>
                <a:spcPct val="50000"/>
              </a:spcBef>
              <a:defRPr/>
            </a:pPr>
            <a:r>
              <a:rPr lang="zh-CN" altLang="en-US" sz="2400" b="1">
                <a:solidFill>
                  <a:srgbClr val="FFFF00"/>
                </a:solidFill>
                <a:latin typeface="Times New Roman" pitchFamily="18" charset="0"/>
              </a:rPr>
              <a:t>       今天的生活状态不由今天所决定，它是我们过去生活目标的结果！</a:t>
            </a:r>
          </a:p>
        </p:txBody>
      </p:sp>
      <p:sp>
        <p:nvSpPr>
          <p:cNvPr id="15379" name="矩形 3"/>
          <p:cNvSpPr>
            <a:spLocks noChangeArrowheads="1"/>
          </p:cNvSpPr>
          <p:nvPr/>
        </p:nvSpPr>
        <p:spPr bwMode="auto">
          <a:xfrm>
            <a:off x="357158" y="214290"/>
            <a:ext cx="5067300" cy="606425"/>
          </a:xfrm>
          <a:prstGeom prst="rect">
            <a:avLst/>
          </a:prstGeom>
          <a:noFill/>
          <a:ln w="25400" algn="ctr">
            <a:noFill/>
            <a:miter lim="800000"/>
            <a:headEnd/>
            <a:tailEnd/>
          </a:ln>
        </p:spPr>
        <p:txBody>
          <a:bodyPr lIns="108000" tIns="108000" rIns="108000" bIns="108000">
            <a:spAutoFit/>
          </a:bodyPr>
          <a:lstStyle/>
          <a:p>
            <a:pPr algn="ctr"/>
            <a:r>
              <a:rPr lang="zh-CN" altLang="en-US" sz="2400" b="1">
                <a:solidFill>
                  <a:schemeClr val="bg1"/>
                </a:solidFill>
                <a:latin typeface="Calibri" pitchFamily="34" charset="0"/>
              </a:rPr>
              <a:t>哈佛的调查：目标对人生的影响</a:t>
            </a:r>
            <a:endParaRPr lang="en-US" altLang="zh-CN" sz="2400" b="1">
              <a:solidFill>
                <a:schemeClr val="bg1"/>
              </a:solidFill>
              <a:latin typeface="Calibri" pitchFamily="34" charset="0"/>
            </a:endParaRPr>
          </a:p>
        </p:txBody>
      </p:sp>
      <p:sp>
        <p:nvSpPr>
          <p:cNvPr id="15380" name="矩形 4"/>
          <p:cNvSpPr>
            <a:spLocks noChangeArrowheads="1"/>
          </p:cNvSpPr>
          <p:nvPr/>
        </p:nvSpPr>
        <p:spPr bwMode="auto">
          <a:xfrm>
            <a:off x="749300" y="1295400"/>
            <a:ext cx="7200900" cy="396875"/>
          </a:xfrm>
          <a:prstGeom prst="rect">
            <a:avLst/>
          </a:prstGeom>
          <a:noFill/>
          <a:ln w="9525">
            <a:noFill/>
            <a:miter lim="800000"/>
            <a:headEnd/>
            <a:tailEnd/>
          </a:ln>
        </p:spPr>
        <p:txBody>
          <a:bodyPr>
            <a:spAutoFit/>
          </a:bodyPr>
          <a:lstStyle/>
          <a:p>
            <a:r>
              <a:rPr lang="zh-CN" altLang="en-US" sz="2000" b="1">
                <a:latin typeface="Times New Roman" pitchFamily="18" charset="0"/>
              </a:rPr>
              <a:t>对象是一群智力、学历、环境等条件都差不多的年轻人</a:t>
            </a:r>
          </a:p>
        </p:txBody>
      </p:sp>
      <p:graphicFrame>
        <p:nvGraphicFramePr>
          <p:cNvPr id="225309" name="Group 29"/>
          <p:cNvGraphicFramePr>
            <a:graphicFrameLocks noGrp="1"/>
          </p:cNvGraphicFramePr>
          <p:nvPr/>
        </p:nvGraphicFramePr>
        <p:xfrm>
          <a:off x="6127750" y="1952625"/>
          <a:ext cx="2335213" cy="2455865"/>
        </p:xfrm>
        <a:graphic>
          <a:graphicData uri="http://schemas.openxmlformats.org/drawingml/2006/table">
            <a:tbl>
              <a:tblPr/>
              <a:tblGrid>
                <a:gridCol w="2335213"/>
              </a:tblGrid>
              <a:tr h="5064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712788" algn="l"/>
                        </a:tabLst>
                      </a:pPr>
                      <a:r>
                        <a:rPr kumimoji="1" lang="en-US" altLang="zh-CN" sz="1800" b="1" i="0" u="none" strike="noStrike" cap="none" normalizeH="0" baseline="0" smtClean="0">
                          <a:ln>
                            <a:noFill/>
                          </a:ln>
                          <a:solidFill>
                            <a:schemeClr val="bg1"/>
                          </a:solidFill>
                          <a:effectLst/>
                          <a:latin typeface="Times New Roman" pitchFamily="18" charset="0"/>
                          <a:ea typeface="楷体_GB2312" pitchFamily="49" charset="-122"/>
                        </a:rPr>
                        <a:t>25</a:t>
                      </a:r>
                      <a:r>
                        <a:rPr kumimoji="1" lang="zh-CN" altLang="en-US" sz="1800" b="1" i="0" u="none" strike="noStrike" cap="none" normalizeH="0" baseline="0" smtClean="0">
                          <a:ln>
                            <a:noFill/>
                          </a:ln>
                          <a:solidFill>
                            <a:schemeClr val="bg1"/>
                          </a:solidFill>
                          <a:effectLst/>
                          <a:latin typeface="Times New Roman" pitchFamily="18" charset="0"/>
                          <a:ea typeface="楷体_GB2312" pitchFamily="49" charset="-122"/>
                        </a:rPr>
                        <a:t>年后成就状态</a:t>
                      </a:r>
                    </a:p>
                  </a:txBody>
                  <a:tcPr anchor="ctr" horzOverflow="overflow">
                    <a:lnL>
                      <a:noFill/>
                    </a:lnL>
                    <a:lnR>
                      <a:noFill/>
                    </a:lnR>
                    <a:lnT w="254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tx1"/>
                    </a:solidFill>
                  </a:tcPr>
                </a:tc>
              </a:tr>
              <a:tr h="487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712788" algn="l"/>
                        </a:tabLst>
                      </a:pPr>
                      <a:r>
                        <a:rPr kumimoji="1" lang="zh-CN" altLang="en-US" sz="1600" b="1" i="0" u="none" strike="noStrike" cap="none" normalizeH="0" baseline="0" smtClean="0">
                          <a:ln>
                            <a:noFill/>
                          </a:ln>
                          <a:solidFill>
                            <a:srgbClr val="0000FF"/>
                          </a:solidFill>
                          <a:effectLst/>
                          <a:latin typeface="Times New Roman" pitchFamily="18" charset="0"/>
                          <a:ea typeface="楷体_GB2312" pitchFamily="49" charset="-122"/>
                        </a:rPr>
                        <a:t>社会最底层</a:t>
                      </a:r>
                    </a:p>
                  </a:txBody>
                  <a:tcPr anchor="ctr" horzOverflow="overflow">
                    <a:lnL>
                      <a:noFill/>
                    </a:lnL>
                    <a:lnR>
                      <a:noFill/>
                    </a:lnR>
                    <a:lnT w="1905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487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712788" algn="l"/>
                        </a:tabLst>
                      </a:pPr>
                      <a:r>
                        <a:rPr kumimoji="1" lang="zh-CN" altLang="en-US" sz="1600" b="1" i="0" u="none" strike="noStrike" cap="none" normalizeH="0" baseline="0" smtClean="0">
                          <a:ln>
                            <a:noFill/>
                          </a:ln>
                          <a:solidFill>
                            <a:srgbClr val="000000"/>
                          </a:solidFill>
                          <a:effectLst/>
                          <a:latin typeface="Times New Roman" pitchFamily="18" charset="0"/>
                          <a:ea typeface="楷体_GB2312" pitchFamily="49" charset="-122"/>
                        </a:rPr>
                        <a:t>社会中下层</a:t>
                      </a:r>
                      <a:endPar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a:noFill/>
                    </a:lnL>
                    <a:lnR>
                      <a:noFill/>
                    </a:lnR>
                    <a:lnT>
                      <a:noFill/>
                    </a:lnT>
                    <a:lnB>
                      <a:noFill/>
                    </a:lnB>
                    <a:lnTlToBr>
                      <a:noFill/>
                    </a:lnTlToBr>
                    <a:lnBlToTr>
                      <a:noFill/>
                    </a:lnBlToTr>
                    <a:solidFill>
                      <a:schemeClr val="bg1"/>
                    </a:solidFill>
                  </a:tcPr>
                </a:tc>
              </a:tr>
              <a:tr h="487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712788" algn="l"/>
                        </a:tabLst>
                      </a:pPr>
                      <a:r>
                        <a:rPr kumimoji="1" lang="zh-CN" altLang="en-US" sz="1600" b="1" i="0" u="none" strike="noStrike" cap="none" normalizeH="0" baseline="0" smtClean="0">
                          <a:ln>
                            <a:noFill/>
                          </a:ln>
                          <a:solidFill>
                            <a:srgbClr val="0000FF"/>
                          </a:solidFill>
                          <a:effectLst/>
                          <a:latin typeface="Times New Roman" pitchFamily="18" charset="0"/>
                          <a:ea typeface="楷体_GB2312" pitchFamily="49" charset="-122"/>
                        </a:rPr>
                        <a:t>社会中上层</a:t>
                      </a:r>
                    </a:p>
                  </a:txBody>
                  <a:tcPr anchor="ctr" horzOverflow="overflow">
                    <a:lnL>
                      <a:noFill/>
                    </a:lnL>
                    <a:lnR>
                      <a:noFill/>
                    </a:lnR>
                    <a:lnT>
                      <a:noFill/>
                    </a:lnT>
                    <a:lnB>
                      <a:noFill/>
                    </a:lnB>
                    <a:lnTlToBr>
                      <a:noFill/>
                    </a:lnTlToBr>
                    <a:lnBlToTr>
                      <a:noFill/>
                    </a:lnBlToTr>
                    <a:solidFill>
                      <a:schemeClr val="bg1"/>
                    </a:solidFill>
                  </a:tcPr>
                </a:tc>
              </a:tr>
              <a:tr h="487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712788" algn="l"/>
                        </a:tabLst>
                      </a:pPr>
                      <a:r>
                        <a:rPr kumimoji="1" lang="zh-CN" altLang="en-US" sz="1600" b="1" i="0" u="none" strike="noStrike" cap="none" normalizeH="0" baseline="0" smtClean="0">
                          <a:ln>
                            <a:noFill/>
                          </a:ln>
                          <a:solidFill>
                            <a:srgbClr val="000000"/>
                          </a:solidFill>
                          <a:effectLst/>
                          <a:latin typeface="Times New Roman" pitchFamily="18" charset="0"/>
                          <a:ea typeface="楷体_GB2312" pitchFamily="49" charset="-122"/>
                        </a:rPr>
                        <a:t>顶尖成功人士</a:t>
                      </a:r>
                      <a:endPar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08"/>
                                        </p:tgtEl>
                                        <p:attrNameLst>
                                          <p:attrName>style.visibility</p:attrName>
                                        </p:attrNameLst>
                                      </p:cBhvr>
                                      <p:to>
                                        <p:strVal val="visible"/>
                                      </p:to>
                                    </p:set>
                                    <p:animEffect transition="in" filter="blinds(horizontal)">
                                      <p:cBhvr>
                                        <p:cTn id="7" dur="500"/>
                                        <p:tgtEl>
                                          <p:spTgt spid="2253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09"/>
                                        </p:tgtEl>
                                        <p:attrNameLst>
                                          <p:attrName>style.visibility</p:attrName>
                                        </p:attrNameLst>
                                      </p:cBhvr>
                                      <p:to>
                                        <p:strVal val="visible"/>
                                      </p:to>
                                    </p:set>
                                    <p:animEffect transition="in" filter="blinds(horizontal)">
                                      <p:cBhvr>
                                        <p:cTn id="12" dur="500"/>
                                        <p:tgtEl>
                                          <p:spTgt spid="225309"/>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dirty="0"/>
              <a:t>第二节</a:t>
            </a:r>
            <a:r>
              <a:rPr lang="en-US" altLang="zh-CN" dirty="0"/>
              <a:t>  </a:t>
            </a:r>
            <a:r>
              <a:rPr lang="zh-CN" altLang="zh-CN" dirty="0"/>
              <a:t>推进计划的流程和方法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一、目标管理</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ct val="0"/>
              </a:spcBef>
              <a:buNone/>
            </a:pPr>
            <a:r>
              <a:rPr lang="zh-CN" altLang="en-US" sz="1800" dirty="0" smtClean="0">
                <a:latin typeface="微软雅黑" panose="020B0503020204020204" pitchFamily="34" charset="-122"/>
                <a:ea typeface="微软雅黑" panose="020B0503020204020204" pitchFamily="34" charset="-122"/>
              </a:rPr>
              <a:t>（一）目标管理的含义</a:t>
            </a:r>
            <a:endParaRPr lang="en-US" altLang="zh-CN" sz="1800" dirty="0" smtClean="0">
              <a:latin typeface="微软雅黑" panose="020B0503020204020204" pitchFamily="34" charset="-122"/>
              <a:ea typeface="微软雅黑" panose="020B0503020204020204" pitchFamily="34" charset="-122"/>
            </a:endParaRPr>
          </a:p>
          <a:p>
            <a:pPr marL="0" indent="457200">
              <a:lnSpc>
                <a:spcPct val="120000"/>
              </a:lnSpc>
              <a:spcBef>
                <a:spcPct val="0"/>
              </a:spcBef>
              <a:buNone/>
            </a:pPr>
            <a:r>
              <a:rPr lang="zh-CN" altLang="en-US" sz="1800" dirty="0" smtClean="0">
                <a:latin typeface="微软雅黑" panose="020B0503020204020204" pitchFamily="34" charset="-122"/>
                <a:ea typeface="微软雅黑" panose="020B0503020204020204" pitchFamily="34" charset="-122"/>
              </a:rPr>
              <a:t>目标管理（</a:t>
            </a:r>
            <a:r>
              <a:rPr lang="en-US" altLang="zh-CN" sz="1800" dirty="0" smtClean="0">
                <a:latin typeface="微软雅黑" panose="020B0503020204020204" pitchFamily="34" charset="-122"/>
                <a:ea typeface="微软雅黑" panose="020B0503020204020204" pitchFamily="34" charset="-122"/>
              </a:rPr>
              <a:t>MBO</a:t>
            </a:r>
            <a:r>
              <a:rPr lang="zh-CN" altLang="en-US" sz="1800" dirty="0">
                <a:latin typeface="微软雅黑" panose="020B0503020204020204" pitchFamily="34" charset="-122"/>
                <a:ea typeface="微软雅黑" panose="020B0503020204020204" pitchFamily="34" charset="-122"/>
              </a:rPr>
              <a:t>）是一种鼓励组织成员积极参加工作目标的制定，并在工作中实行自我控制、自觉完成工作任务的管理方法或管理制度。该理论假设所有下属能够积极参加目标的制定，在实施中能够进行自我控制</a:t>
            </a:r>
            <a:r>
              <a:rPr lang="zh-CN" altLang="en-US" sz="180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xmlns="" val="3008138029"/>
              </p:ext>
            </p:extLst>
          </p:nvPr>
        </p:nvGraphicFramePr>
        <p:xfrm>
          <a:off x="1583668" y="3429000"/>
          <a:ext cx="5976664" cy="26237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345482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一、目标管理</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a:t>（一）目标管理的含义</a:t>
            </a:r>
            <a:endParaRPr lang="en-US" altLang="zh-CN"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latin typeface="微软雅黑" panose="020B0503020204020204" pitchFamily="34" charset="-122"/>
                <a:ea typeface="微软雅黑" panose="020B0503020204020204" pitchFamily="34" charset="-122"/>
              </a:rPr>
              <a:t>根据组织目标是否最终分解到个人，目标管理可以分为全分解式目标管理和半分解式</a:t>
            </a:r>
            <a:r>
              <a:rPr lang="zh-CN" altLang="en-US" sz="1800" dirty="0" smtClean="0">
                <a:latin typeface="微软雅黑" panose="020B0503020204020204" pitchFamily="34" charset="-122"/>
                <a:ea typeface="微软雅黑" panose="020B0503020204020204" pitchFamily="34" charset="-122"/>
              </a:rPr>
              <a:t>目标管理：</a:t>
            </a:r>
            <a:endParaRPr lang="zh-CN" altLang="en-US" sz="1800" dirty="0">
              <a:latin typeface="微软雅黑" panose="020B0503020204020204" pitchFamily="34" charset="-122"/>
              <a:ea typeface="微软雅黑" panose="020B0503020204020204" pitchFamily="34" charset="-122"/>
            </a:endParaRPr>
          </a:p>
        </p:txBody>
      </p:sp>
      <p:graphicFrame>
        <p:nvGraphicFramePr>
          <p:cNvPr id="6" name="内容占位符 6"/>
          <p:cNvGraphicFramePr>
            <a:graphicFrameLocks noGrp="1"/>
          </p:cNvGraphicFramePr>
          <p:nvPr>
            <p:ph idx="1"/>
            <p:extLst>
              <p:ext uri="{D42A27DB-BD31-4B8C-83A1-F6EECF244321}">
                <p14:modId xmlns:p14="http://schemas.microsoft.com/office/powerpoint/2010/main" xmlns="" val="1434925463"/>
              </p:ext>
            </p:extLst>
          </p:nvPr>
        </p:nvGraphicFramePr>
        <p:xfrm>
          <a:off x="642911" y="2500306"/>
          <a:ext cx="7786743" cy="3571899"/>
        </p:xfrm>
        <a:graphic>
          <a:graphicData uri="http://schemas.openxmlformats.org/drawingml/2006/table">
            <a:tbl>
              <a:tblPr firstRow="1" firstCol="1" bandRow="1">
                <a:tableStyleId>{7DF18680-E054-41AD-8BC1-D1AEF772440D}</a:tableStyleId>
              </a:tblPr>
              <a:tblGrid>
                <a:gridCol w="1309919">
                  <a:extLst>
                    <a:ext uri="{9D8B030D-6E8A-4147-A177-3AD203B41FA5}">
                      <a16:colId xmlns:a16="http://schemas.microsoft.com/office/drawing/2014/main" xmlns="" val="20000"/>
                    </a:ext>
                  </a:extLst>
                </a:gridCol>
                <a:gridCol w="3238412">
                  <a:extLst>
                    <a:ext uri="{9D8B030D-6E8A-4147-A177-3AD203B41FA5}">
                      <a16:colId xmlns:a16="http://schemas.microsoft.com/office/drawing/2014/main" xmlns="" val="20001"/>
                    </a:ext>
                  </a:extLst>
                </a:gridCol>
                <a:gridCol w="3238412">
                  <a:extLst>
                    <a:ext uri="{9D8B030D-6E8A-4147-A177-3AD203B41FA5}">
                      <a16:colId xmlns:a16="http://schemas.microsoft.com/office/drawing/2014/main" xmlns="" val="20002"/>
                    </a:ext>
                  </a:extLst>
                </a:gridCol>
              </a:tblGrid>
              <a:tr h="446487">
                <a:tc>
                  <a:txBody>
                    <a:bodyPr/>
                    <a:lstStyle/>
                    <a:p>
                      <a:pPr algn="ctr">
                        <a:lnSpc>
                          <a:spcPct val="100000"/>
                        </a:lnSpc>
                        <a:spcBef>
                          <a:spcPts val="0"/>
                        </a:spcBef>
                        <a:spcAft>
                          <a:spcPts val="0"/>
                        </a:spcAft>
                      </a:pP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c>
                  <a:txBody>
                    <a:bodyPr/>
                    <a:lstStyle/>
                    <a:p>
                      <a:pPr algn="ctr">
                        <a:lnSpc>
                          <a:spcPct val="100000"/>
                        </a:lnSpc>
                        <a:spcBef>
                          <a:spcPts val="0"/>
                        </a:spcBef>
                        <a:spcAft>
                          <a:spcPts val="0"/>
                        </a:spcAft>
                      </a:pPr>
                      <a:r>
                        <a:rPr lang="zh-CN" sz="1800" kern="100" dirty="0">
                          <a:effectLst/>
                        </a:rPr>
                        <a:t>全分解式目标管理</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ctr">
                        <a:lnSpc>
                          <a:spcPct val="100000"/>
                        </a:lnSpc>
                        <a:spcBef>
                          <a:spcPts val="0"/>
                        </a:spcBef>
                        <a:spcAft>
                          <a:spcPts val="0"/>
                        </a:spcAft>
                      </a:pPr>
                      <a:r>
                        <a:rPr lang="zh-CN" sz="1800" kern="100" dirty="0">
                          <a:effectLst/>
                        </a:rPr>
                        <a:t>半分解式目标管理</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extLst>
                  <a:ext uri="{0D108BD9-81ED-4DB2-BD59-A6C34878D82A}">
                    <a16:rowId xmlns:a16="http://schemas.microsoft.com/office/drawing/2014/main" xmlns="" val="10000"/>
                  </a:ext>
                </a:extLst>
              </a:tr>
              <a:tr h="694536">
                <a:tc>
                  <a:txBody>
                    <a:bodyPr/>
                    <a:lstStyle/>
                    <a:p>
                      <a:pPr algn="ctr">
                        <a:lnSpc>
                          <a:spcPct val="100000"/>
                        </a:lnSpc>
                        <a:spcBef>
                          <a:spcPts val="0"/>
                        </a:spcBef>
                        <a:spcAft>
                          <a:spcPts val="0"/>
                        </a:spcAft>
                      </a:pPr>
                      <a:r>
                        <a:rPr lang="zh-CN" sz="1800" kern="100">
                          <a:effectLst/>
                        </a:rPr>
                        <a:t>定义</a:t>
                      </a:r>
                      <a:endParaRPr lang="zh-CN" sz="18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ct val="100000"/>
                        </a:lnSpc>
                        <a:spcBef>
                          <a:spcPts val="0"/>
                        </a:spcBef>
                        <a:spcAft>
                          <a:spcPts val="0"/>
                        </a:spcAft>
                      </a:pPr>
                      <a:r>
                        <a:rPr lang="zh-CN" sz="1400" kern="100" dirty="0">
                          <a:effectLst/>
                        </a:rPr>
                        <a:t>把目标分解到每一个成员。</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46254" marR="46254" marT="0" marB="0" anchor="ctr"/>
                </a:tc>
                <a:tc>
                  <a:txBody>
                    <a:bodyPr/>
                    <a:lstStyle/>
                    <a:p>
                      <a:pPr algn="just">
                        <a:lnSpc>
                          <a:spcPct val="100000"/>
                        </a:lnSpc>
                        <a:spcBef>
                          <a:spcPts val="0"/>
                        </a:spcBef>
                        <a:spcAft>
                          <a:spcPts val="0"/>
                        </a:spcAft>
                      </a:pPr>
                      <a:r>
                        <a:rPr lang="zh-CN" sz="1400" kern="100" dirty="0">
                          <a:effectLst/>
                        </a:rPr>
                        <a:t>把目标分解到科室、车间、工段等基层组织，并不制定十分明确的个人目标。</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46254" marR="46254" marT="0" marB="0" anchor="ctr"/>
                </a:tc>
                <a:extLst>
                  <a:ext uri="{0D108BD9-81ED-4DB2-BD59-A6C34878D82A}">
                    <a16:rowId xmlns:a16="http://schemas.microsoft.com/office/drawing/2014/main" xmlns="" val="10001"/>
                  </a:ext>
                </a:extLst>
              </a:tr>
              <a:tr h="694536">
                <a:tc>
                  <a:txBody>
                    <a:bodyPr/>
                    <a:lstStyle/>
                    <a:p>
                      <a:pPr algn="ctr">
                        <a:lnSpc>
                          <a:spcPct val="100000"/>
                        </a:lnSpc>
                        <a:spcBef>
                          <a:spcPts val="0"/>
                        </a:spcBef>
                        <a:spcAft>
                          <a:spcPts val="0"/>
                        </a:spcAft>
                      </a:pPr>
                      <a:r>
                        <a:rPr lang="zh-CN" sz="1800" kern="100">
                          <a:effectLst/>
                          <a:sym typeface="+mn-ea"/>
                        </a:rPr>
                        <a:t>优点</a:t>
                      </a:r>
                      <a:endParaRPr lang="zh-CN" sz="1800" b="0" kern="10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tc>
                  <a:txBody>
                    <a:bodyPr/>
                    <a:lstStyle/>
                    <a:p>
                      <a:pPr algn="just">
                        <a:lnSpc>
                          <a:spcPct val="100000"/>
                        </a:lnSpc>
                        <a:spcBef>
                          <a:spcPts val="0"/>
                        </a:spcBef>
                        <a:spcAft>
                          <a:spcPts val="0"/>
                        </a:spcAft>
                      </a:pPr>
                      <a:r>
                        <a:rPr lang="zh-CN" sz="1400" kern="100" dirty="0">
                          <a:effectLst/>
                          <a:sym typeface="+mn-ea"/>
                        </a:rPr>
                        <a:t>形成个人、局部和整体三个层次的目标体系。</a:t>
                      </a:r>
                      <a:endParaRPr lang="zh-CN" sz="1400" kern="100" dirty="0">
                        <a:effectLst/>
                        <a:latin typeface="宋体" panose="02010600030101010101" pitchFamily="2" charset="-122"/>
                        <a:ea typeface="宋体" panose="02010600030101010101" pitchFamily="2" charset="-122"/>
                        <a:cs typeface="宋体" panose="02010600030101010101" pitchFamily="2" charset="-122"/>
                        <a:sym typeface="+mn-ea"/>
                      </a:endParaRPr>
                    </a:p>
                  </a:txBody>
                  <a:tcPr marL="46254" marR="46254" marT="0" marB="0" anchor="ctr"/>
                </a:tc>
                <a:tc>
                  <a:txBody>
                    <a:bodyPr/>
                    <a:lstStyle/>
                    <a:p>
                      <a:pPr algn="just">
                        <a:lnSpc>
                          <a:spcPct val="100000"/>
                        </a:lnSpc>
                        <a:spcBef>
                          <a:spcPts val="0"/>
                        </a:spcBef>
                        <a:spcAft>
                          <a:spcPts val="0"/>
                        </a:spcAft>
                      </a:pPr>
                      <a:r>
                        <a:rPr lang="zh-CN" sz="1400" kern="100" dirty="0">
                          <a:effectLst/>
                          <a:sym typeface="+mn-ea"/>
                        </a:rPr>
                        <a:t>有利于促进组织成员的团结、协作，增强组织凝聚力。</a:t>
                      </a:r>
                      <a:endParaRPr lang="zh-CN" sz="1400" kern="100" dirty="0">
                        <a:effectLst/>
                        <a:latin typeface="宋体" panose="02010600030101010101" pitchFamily="2" charset="-122"/>
                        <a:ea typeface="宋体" panose="02010600030101010101" pitchFamily="2" charset="-122"/>
                        <a:cs typeface="宋体" panose="02010600030101010101" pitchFamily="2" charset="-122"/>
                        <a:sym typeface="+mn-ea"/>
                      </a:endParaRPr>
                    </a:p>
                  </a:txBody>
                  <a:tcPr marL="46254" marR="46254" marT="0" marB="0" anchor="ctr"/>
                </a:tc>
                <a:extLst>
                  <a:ext uri="{0D108BD9-81ED-4DB2-BD59-A6C34878D82A}">
                    <a16:rowId xmlns:a16="http://schemas.microsoft.com/office/drawing/2014/main" xmlns="" val="10002"/>
                  </a:ext>
                </a:extLst>
              </a:tr>
              <a:tr h="1041804">
                <a:tc>
                  <a:txBody>
                    <a:bodyPr/>
                    <a:lstStyle/>
                    <a:p>
                      <a:pPr algn="ctr">
                        <a:lnSpc>
                          <a:spcPct val="100000"/>
                        </a:lnSpc>
                        <a:spcBef>
                          <a:spcPts val="0"/>
                        </a:spcBef>
                        <a:spcAft>
                          <a:spcPts val="0"/>
                        </a:spcAft>
                        <a:buNone/>
                      </a:pPr>
                      <a:r>
                        <a:rPr lang="zh-CN" altLang="en-US" sz="1800" kern="100">
                          <a:effectLst/>
                          <a:sym typeface="+mn-ea"/>
                        </a:rPr>
                        <a:t>局限</a:t>
                      </a:r>
                      <a:endParaRPr lang="zh-CN" altLang="en-US" sz="1800" b="0" kern="10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tc>
                  <a:txBody>
                    <a:bodyPr/>
                    <a:lstStyle/>
                    <a:p>
                      <a:pPr algn="just">
                        <a:lnSpc>
                          <a:spcPct val="100000"/>
                        </a:lnSpc>
                        <a:spcBef>
                          <a:spcPts val="0"/>
                        </a:spcBef>
                        <a:spcAft>
                          <a:spcPts val="0"/>
                        </a:spcAft>
                        <a:buNone/>
                      </a:pPr>
                      <a:r>
                        <a:rPr lang="zh-CN" sz="1400" kern="100" dirty="0">
                          <a:effectLst/>
                          <a:sym typeface="+mn-ea"/>
                        </a:rPr>
                        <a:t>加强了个人之间的竞争，可能导致个人间的协作减少，也可能影响整体组织目标的完成。</a:t>
                      </a:r>
                      <a:endParaRPr lang="zh-CN" altLang="en-US" sz="1400" kern="100" dirty="0">
                        <a:effectLst/>
                        <a:latin typeface="宋体" panose="02010600030101010101" pitchFamily="2" charset="-122"/>
                        <a:ea typeface="宋体" panose="02010600030101010101" pitchFamily="2" charset="-122"/>
                        <a:cs typeface="宋体" panose="02010600030101010101" pitchFamily="2" charset="-122"/>
                        <a:sym typeface="+mn-ea"/>
                      </a:endParaRPr>
                    </a:p>
                  </a:txBody>
                  <a:tcPr marL="46254" marR="46254" marT="0" marB="0" anchor="ctr"/>
                </a:tc>
                <a:tc>
                  <a:txBody>
                    <a:bodyPr/>
                    <a:lstStyle/>
                    <a:p>
                      <a:pPr algn="just">
                        <a:lnSpc>
                          <a:spcPct val="100000"/>
                        </a:lnSpc>
                        <a:spcBef>
                          <a:spcPts val="0"/>
                        </a:spcBef>
                        <a:spcAft>
                          <a:spcPts val="0"/>
                        </a:spcAft>
                        <a:buNone/>
                      </a:pPr>
                      <a:r>
                        <a:rPr lang="zh-CN" sz="1400" kern="100" dirty="0">
                          <a:effectLst/>
                          <a:sym typeface="+mn-ea"/>
                        </a:rPr>
                        <a:t>个人工作压力较小，易出现“平均主义”“大锅饭”现象。</a:t>
                      </a:r>
                      <a:endParaRPr lang="zh-CN" altLang="en-US" sz="1400" kern="100" dirty="0">
                        <a:effectLst/>
                        <a:latin typeface="宋体" panose="02010600030101010101" pitchFamily="2" charset="-122"/>
                        <a:ea typeface="宋体" panose="02010600030101010101" pitchFamily="2" charset="-122"/>
                        <a:cs typeface="宋体" panose="02010600030101010101" pitchFamily="2" charset="-122"/>
                        <a:sym typeface="+mn-ea"/>
                      </a:endParaRPr>
                    </a:p>
                  </a:txBody>
                  <a:tcPr marL="46254" marR="46254" marT="0" marB="0" anchor="ctr"/>
                </a:tc>
                <a:extLst>
                  <a:ext uri="{0D108BD9-81ED-4DB2-BD59-A6C34878D82A}">
                    <a16:rowId xmlns:a16="http://schemas.microsoft.com/office/drawing/2014/main" xmlns="" val="10003"/>
                  </a:ext>
                </a:extLst>
              </a:tr>
              <a:tr h="694536">
                <a:tc>
                  <a:txBody>
                    <a:bodyPr/>
                    <a:lstStyle/>
                    <a:p>
                      <a:pPr algn="ctr">
                        <a:lnSpc>
                          <a:spcPct val="100000"/>
                        </a:lnSpc>
                        <a:spcBef>
                          <a:spcPts val="0"/>
                        </a:spcBef>
                        <a:spcAft>
                          <a:spcPts val="0"/>
                        </a:spcAft>
                      </a:pPr>
                      <a:r>
                        <a:rPr lang="zh-CN" sz="1800" kern="100" dirty="0">
                          <a:effectLst/>
                          <a:sym typeface="+mn-ea"/>
                        </a:rPr>
                        <a:t>适用情况</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tc>
                  <a:txBody>
                    <a:bodyPr/>
                    <a:lstStyle/>
                    <a:p>
                      <a:pPr algn="just">
                        <a:lnSpc>
                          <a:spcPct val="100000"/>
                        </a:lnSpc>
                        <a:spcBef>
                          <a:spcPts val="0"/>
                        </a:spcBef>
                        <a:spcAft>
                          <a:spcPts val="0"/>
                        </a:spcAft>
                      </a:pPr>
                      <a:r>
                        <a:rPr lang="zh-CN" sz="1400" kern="100" dirty="0">
                          <a:effectLst/>
                        </a:rPr>
                        <a:t>组织目标容易分解、组织成员有良好的协作意识时。</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46254" marR="46254" marT="0" marB="0" anchor="ctr"/>
                </a:tc>
                <a:tc>
                  <a:txBody>
                    <a:bodyPr/>
                    <a:lstStyle/>
                    <a:p>
                      <a:pPr algn="just">
                        <a:lnSpc>
                          <a:spcPct val="100000"/>
                        </a:lnSpc>
                        <a:spcBef>
                          <a:spcPts val="0"/>
                        </a:spcBef>
                        <a:spcAft>
                          <a:spcPts val="0"/>
                        </a:spcAft>
                      </a:pPr>
                      <a:r>
                        <a:rPr lang="zh-CN" sz="1400" kern="100" dirty="0">
                          <a:effectLst/>
                        </a:rPr>
                        <a:t>组织目标不易分解、组织成员之间互补性特点明显时。</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46254" marR="46254" marT="0" marB="0"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1964919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一、目标管理</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（二）目标管理的过程</a:t>
            </a:r>
            <a:endParaRPr lang="en-US" altLang="zh-CN"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20000"/>
              </a:lnSpc>
              <a:spcBef>
                <a:spcPct val="0"/>
              </a:spcBef>
              <a:buNone/>
            </a:pPr>
            <a:r>
              <a:rPr lang="zh-CN" altLang="en-US" sz="1800" dirty="0"/>
              <a:t>目标管理是通过一个过程来实现的。这一过程可以分为三个阶段：</a:t>
            </a:r>
            <a:r>
              <a:rPr lang="zh-CN" altLang="en-US" sz="1800" dirty="0">
                <a:solidFill>
                  <a:srgbClr val="C00000"/>
                </a:solidFill>
              </a:rPr>
              <a:t>目标的制定与展开阶段</a:t>
            </a:r>
            <a:r>
              <a:rPr lang="zh-CN" altLang="en-US" sz="1800" dirty="0"/>
              <a:t>、</a:t>
            </a:r>
            <a:r>
              <a:rPr lang="zh-CN" altLang="en-US" sz="1800" dirty="0">
                <a:solidFill>
                  <a:srgbClr val="C00000"/>
                </a:solidFill>
              </a:rPr>
              <a:t>目标实施阶段</a:t>
            </a:r>
            <a:r>
              <a:rPr lang="zh-CN" altLang="en-US" sz="1800" dirty="0"/>
              <a:t>和</a:t>
            </a:r>
            <a:r>
              <a:rPr lang="zh-CN" altLang="en-US" sz="1800" dirty="0">
                <a:solidFill>
                  <a:srgbClr val="C00000"/>
                </a:solidFill>
              </a:rPr>
              <a:t>成果评价阶段</a:t>
            </a:r>
            <a:r>
              <a:rPr lang="zh-CN" altLang="en-US" sz="1800" dirty="0"/>
              <a:t>。这三个阶段形成了一个</a:t>
            </a:r>
            <a:r>
              <a:rPr lang="zh-CN" altLang="en-US" sz="1800" dirty="0" smtClean="0"/>
              <a:t>循环过程：</a:t>
            </a:r>
            <a:endParaRPr lang="zh-CN" altLang="en-US" sz="1800" dirty="0">
              <a:latin typeface="微软雅黑" panose="020B0503020204020204" pitchFamily="34" charset="-122"/>
              <a:ea typeface="微软雅黑" panose="020B0503020204020204" pitchFamily="34" charset="-122"/>
            </a:endParaRPr>
          </a:p>
        </p:txBody>
      </p:sp>
      <p:pic>
        <p:nvPicPr>
          <p:cNvPr id="7" name="图片 6" descr="D:\tl\word\马工程-管理学0-图eps\eps\0501.tif"/>
          <p:cNvPicPr/>
          <p:nvPr/>
        </p:nvPicPr>
        <p:blipFill>
          <a:blip r:embed="rId2" cstate="print"/>
          <a:srcRect/>
          <a:stretch>
            <a:fillRect/>
          </a:stretch>
        </p:blipFill>
        <p:spPr bwMode="auto">
          <a:xfrm>
            <a:off x="1542719" y="3068960"/>
            <a:ext cx="6058562" cy="2806293"/>
          </a:xfrm>
          <a:prstGeom prst="rect">
            <a:avLst/>
          </a:prstGeom>
          <a:noFill/>
          <a:ln w="9525">
            <a:noFill/>
            <a:miter lim="800000"/>
            <a:headEnd/>
            <a:tailEnd/>
          </a:ln>
        </p:spPr>
      </p:pic>
    </p:spTree>
    <p:extLst>
      <p:ext uri="{BB962C8B-B14F-4D97-AF65-F5344CB8AC3E}">
        <p14:creationId xmlns:p14="http://schemas.microsoft.com/office/powerpoint/2010/main" xmlns="" val="32610698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一、目标管理</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（二）目标管理的过程</a:t>
            </a:r>
            <a:endParaRPr lang="en-US" altLang="zh-CN"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a:t>1. </a:t>
            </a:r>
            <a:r>
              <a:rPr lang="zh-CN" altLang="en-US" sz="1800" dirty="0"/>
              <a:t>目标制定与展开</a:t>
            </a:r>
          </a:p>
          <a:p>
            <a:pPr marL="0" indent="457200">
              <a:spcBef>
                <a:spcPct val="0"/>
              </a:spcBef>
              <a:buNone/>
            </a:pPr>
            <a:r>
              <a:rPr lang="zh-CN" altLang="en-US" sz="1800" dirty="0" smtClean="0"/>
              <a:t>这</a:t>
            </a:r>
            <a:r>
              <a:rPr lang="zh-CN" altLang="en-US" sz="1800" dirty="0"/>
              <a:t>一阶段的中心任务是上下协调，制定好各级组织的目标</a:t>
            </a:r>
            <a:r>
              <a:rPr lang="zh-CN" altLang="en-US" sz="1800" dirty="0" smtClean="0"/>
              <a:t>。</a:t>
            </a:r>
            <a:endParaRPr lang="en-US" altLang="zh-CN" sz="1800" dirty="0" smtClean="0"/>
          </a:p>
        </p:txBody>
      </p:sp>
      <p:graphicFrame>
        <p:nvGraphicFramePr>
          <p:cNvPr id="2" name="图示 1"/>
          <p:cNvGraphicFramePr/>
          <p:nvPr>
            <p:extLst>
              <p:ext uri="{D42A27DB-BD31-4B8C-83A1-F6EECF244321}">
                <p14:modId xmlns:p14="http://schemas.microsoft.com/office/powerpoint/2010/main" xmlns="" val="204497184"/>
              </p:ext>
            </p:extLst>
          </p:nvPr>
        </p:nvGraphicFramePr>
        <p:xfrm>
          <a:off x="259453" y="2636912"/>
          <a:ext cx="8625093"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300130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一、目标管理</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（二）目标管理的过程</a:t>
            </a:r>
            <a:endParaRPr lang="en-US" altLang="zh-CN"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a:t>1. </a:t>
            </a:r>
            <a:r>
              <a:rPr lang="zh-CN" altLang="en-US" sz="1800" dirty="0"/>
              <a:t>目标制定与</a:t>
            </a:r>
            <a:r>
              <a:rPr lang="zh-CN" altLang="en-US" sz="1800" dirty="0" smtClean="0"/>
              <a:t>展开</a:t>
            </a:r>
            <a:endParaRPr lang="zh-CN" altLang="en-US" sz="1800" dirty="0"/>
          </a:p>
        </p:txBody>
      </p:sp>
      <p:pic>
        <p:nvPicPr>
          <p:cNvPr id="6" name="图片 5"/>
          <p:cNvPicPr>
            <a:picLocks noChangeAspect="1"/>
          </p:cNvPicPr>
          <p:nvPr/>
        </p:nvPicPr>
        <p:blipFill>
          <a:blip r:embed="rId2" cstate="print"/>
          <a:stretch>
            <a:fillRect/>
          </a:stretch>
        </p:blipFill>
        <p:spPr>
          <a:xfrm>
            <a:off x="1754979" y="2420888"/>
            <a:ext cx="5634041" cy="3613298"/>
          </a:xfrm>
          <a:prstGeom prst="rect">
            <a:avLst/>
          </a:prstGeom>
        </p:spPr>
      </p:pic>
    </p:spTree>
    <p:extLst>
      <p:ext uri="{BB962C8B-B14F-4D97-AF65-F5344CB8AC3E}">
        <p14:creationId xmlns:p14="http://schemas.microsoft.com/office/powerpoint/2010/main" xmlns="" val="2466898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一、目标管理</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（二）目标管理的过程</a:t>
            </a:r>
            <a:endParaRPr lang="en-US" altLang="zh-CN"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a:t>1. </a:t>
            </a:r>
            <a:r>
              <a:rPr lang="zh-CN" altLang="en-US" sz="1800" dirty="0"/>
              <a:t>目标制定与</a:t>
            </a:r>
            <a:r>
              <a:rPr lang="zh-CN" altLang="en-US" sz="1800" dirty="0" smtClean="0"/>
              <a:t>展开</a:t>
            </a:r>
            <a:endParaRPr lang="zh-CN" altLang="en-US" sz="1800" dirty="0"/>
          </a:p>
        </p:txBody>
      </p:sp>
      <p:pic>
        <p:nvPicPr>
          <p:cNvPr id="2" name="图片 1"/>
          <p:cNvPicPr>
            <a:picLocks noChangeAspect="1"/>
          </p:cNvPicPr>
          <p:nvPr/>
        </p:nvPicPr>
        <p:blipFill>
          <a:blip r:embed="rId2" cstate="print"/>
          <a:stretch>
            <a:fillRect/>
          </a:stretch>
        </p:blipFill>
        <p:spPr>
          <a:xfrm>
            <a:off x="1053661" y="2551746"/>
            <a:ext cx="7036677" cy="3043702"/>
          </a:xfrm>
          <a:prstGeom prst="rect">
            <a:avLst/>
          </a:prstGeom>
        </p:spPr>
      </p:pic>
    </p:spTree>
    <p:extLst>
      <p:ext uri="{BB962C8B-B14F-4D97-AF65-F5344CB8AC3E}">
        <p14:creationId xmlns:p14="http://schemas.microsoft.com/office/powerpoint/2010/main" xmlns="" val="1203681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一、目标管理</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（二）目标管理的过程</a:t>
            </a:r>
            <a:endParaRPr lang="en-US" altLang="zh-CN"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a:t>2. </a:t>
            </a:r>
            <a:r>
              <a:rPr lang="zh-CN" altLang="en-US" sz="1800" dirty="0"/>
              <a:t>目标实施</a:t>
            </a:r>
          </a:p>
          <a:p>
            <a:pPr marL="0" indent="457200">
              <a:spcBef>
                <a:spcPct val="0"/>
              </a:spcBef>
              <a:buNone/>
            </a:pPr>
            <a:r>
              <a:rPr lang="zh-CN" altLang="en-US" sz="1800" dirty="0"/>
              <a:t>目标确定之后，组织的各</a:t>
            </a:r>
            <a:r>
              <a:rPr lang="zh-CN" altLang="en-US" sz="1800" dirty="0" smtClean="0"/>
              <a:t>部门要各自</a:t>
            </a:r>
            <a:r>
              <a:rPr lang="zh-CN" altLang="en-US" sz="1800" dirty="0"/>
              <a:t>围绕自己的目标因地制宜、因时制宜采取措施，以保证目标顺利实现。在这一阶段应做好以下工作</a:t>
            </a:r>
            <a:r>
              <a:rPr lang="zh-CN" altLang="en-US" sz="1800" dirty="0" smtClean="0"/>
              <a:t>：</a:t>
            </a:r>
            <a:endParaRPr lang="zh-CN" altLang="en-US" sz="1800" dirty="0"/>
          </a:p>
        </p:txBody>
      </p:sp>
      <p:graphicFrame>
        <p:nvGraphicFramePr>
          <p:cNvPr id="3" name="图示 2"/>
          <p:cNvGraphicFramePr/>
          <p:nvPr>
            <p:extLst>
              <p:ext uri="{D42A27DB-BD31-4B8C-83A1-F6EECF244321}">
                <p14:modId xmlns:p14="http://schemas.microsoft.com/office/powerpoint/2010/main" xmlns="" val="3297354521"/>
              </p:ext>
            </p:extLst>
          </p:nvPr>
        </p:nvGraphicFramePr>
        <p:xfrm>
          <a:off x="1524000" y="2996952"/>
          <a:ext cx="6096000" cy="2767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5170663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一、目标管理</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（二）目标管理的过程</a:t>
            </a:r>
            <a:endParaRPr lang="en-US" altLang="zh-CN"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a:t>3. </a:t>
            </a:r>
            <a:r>
              <a:rPr lang="zh-CN" altLang="en-US" sz="1800" dirty="0"/>
              <a:t>成果评价</a:t>
            </a:r>
          </a:p>
          <a:p>
            <a:pPr marL="0" indent="457200">
              <a:spcBef>
                <a:spcPct val="0"/>
              </a:spcBef>
              <a:buNone/>
            </a:pPr>
            <a:r>
              <a:rPr lang="zh-CN" altLang="en-US" sz="1800" dirty="0"/>
              <a:t>这是目标管理的最后阶段，根据目标评价完成的成果，并进行奖惩。主要有以下三项工作</a:t>
            </a:r>
            <a:r>
              <a:rPr lang="zh-CN" altLang="en-US" sz="1800" dirty="0" smtClean="0"/>
              <a:t>：</a:t>
            </a:r>
            <a:endParaRPr lang="zh-CN" altLang="en-US" sz="1800" dirty="0"/>
          </a:p>
        </p:txBody>
      </p:sp>
      <p:graphicFrame>
        <p:nvGraphicFramePr>
          <p:cNvPr id="2" name="图示 1"/>
          <p:cNvGraphicFramePr/>
          <p:nvPr>
            <p:extLst>
              <p:ext uri="{D42A27DB-BD31-4B8C-83A1-F6EECF244321}">
                <p14:modId xmlns:p14="http://schemas.microsoft.com/office/powerpoint/2010/main" xmlns="" val="443168560"/>
              </p:ext>
            </p:extLst>
          </p:nvPr>
        </p:nvGraphicFramePr>
        <p:xfrm>
          <a:off x="1524000" y="227096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892060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一、目标管理</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（三）对目标管理的评价</a:t>
            </a:r>
            <a:endParaRPr lang="en-US" altLang="zh-CN"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目标管理的优点主要包括：</a:t>
            </a:r>
          </a:p>
        </p:txBody>
      </p:sp>
      <p:graphicFrame>
        <p:nvGraphicFramePr>
          <p:cNvPr id="3" name="图示 2"/>
          <p:cNvGraphicFramePr/>
          <p:nvPr>
            <p:extLst>
              <p:ext uri="{D42A27DB-BD31-4B8C-83A1-F6EECF244321}">
                <p14:modId xmlns:p14="http://schemas.microsoft.com/office/powerpoint/2010/main" xmlns="" val="650582346"/>
              </p:ext>
            </p:extLst>
          </p:nvPr>
        </p:nvGraphicFramePr>
        <p:xfrm>
          <a:off x="1524000" y="213285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7847711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a:t>
            </a:r>
            <a:r>
              <a:rPr lang="en-US" altLang="zh-CN" sz="3200" dirty="0"/>
              <a:t>PDCA</a:t>
            </a:r>
            <a:r>
              <a:rPr lang="zh-CN" altLang="zh-CN" sz="3200" dirty="0"/>
              <a:t>循环</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（三）对目标管理的评价</a:t>
            </a:r>
            <a:endParaRPr lang="en-US" altLang="zh-CN"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目标管理</a:t>
            </a:r>
            <a:r>
              <a:rPr lang="zh-CN" altLang="en-US" sz="1800" dirty="0" smtClean="0"/>
              <a:t>的局限之处主要在于：</a:t>
            </a:r>
            <a:endParaRPr lang="zh-CN" altLang="en-US" sz="1800" dirty="0"/>
          </a:p>
        </p:txBody>
      </p:sp>
      <p:graphicFrame>
        <p:nvGraphicFramePr>
          <p:cNvPr id="3" name="图示 2"/>
          <p:cNvGraphicFramePr/>
          <p:nvPr>
            <p:extLst>
              <p:ext uri="{D42A27DB-BD31-4B8C-83A1-F6EECF244321}">
                <p14:modId xmlns:p14="http://schemas.microsoft.com/office/powerpoint/2010/main" xmlns="" val="310849564"/>
              </p:ext>
            </p:extLst>
          </p:nvPr>
        </p:nvGraphicFramePr>
        <p:xfrm>
          <a:off x="1524000" y="2636912"/>
          <a:ext cx="6096000" cy="173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663267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dirty="0"/>
              <a:t>第一节</a:t>
            </a:r>
            <a:r>
              <a:rPr lang="en-US" altLang="zh-CN" dirty="0"/>
              <a:t>  </a:t>
            </a:r>
            <a:r>
              <a:rPr lang="zh-CN" altLang="zh-CN" dirty="0"/>
              <a:t>实施决策的计划制定</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一、计划的本质与特征</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latin typeface="微软雅黑" panose="020B0503020204020204" pitchFamily="34" charset="-122"/>
                <a:ea typeface="微软雅黑" panose="020B0503020204020204" pitchFamily="34" charset="-122"/>
              </a:rPr>
              <a:t>计划是关于组织未来的蓝图，是对组织在未来一段时间内的目标和实现目标途径的策划与安排。一般地，人们从动词和名词两种意义上使用着“计划”一词。</a:t>
            </a:r>
          </a:p>
        </p:txBody>
      </p:sp>
      <p:graphicFrame>
        <p:nvGraphicFramePr>
          <p:cNvPr id="6" name="图示 5"/>
          <p:cNvGraphicFramePr/>
          <p:nvPr>
            <p:extLst>
              <p:ext uri="{D42A27DB-BD31-4B8C-83A1-F6EECF244321}">
                <p14:modId xmlns:p14="http://schemas.microsoft.com/office/powerpoint/2010/main" xmlns="" val="927175887"/>
              </p:ext>
            </p:extLst>
          </p:nvPr>
        </p:nvGraphicFramePr>
        <p:xfrm>
          <a:off x="583929" y="2924944"/>
          <a:ext cx="7976141" cy="3168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58841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402573" y="2551747"/>
            <a:ext cx="6121755" cy="3783532"/>
          </a:xfrm>
          <a:prstGeom prst="rect">
            <a:avLst/>
          </a:prstGeom>
        </p:spPr>
      </p:pic>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a:t>
            </a:r>
            <a:r>
              <a:rPr lang="en-US" altLang="zh-CN" sz="3200" dirty="0"/>
              <a:t>PDCA</a:t>
            </a:r>
            <a:r>
              <a:rPr lang="zh-CN" altLang="zh-CN" sz="3200" dirty="0"/>
              <a:t>循环</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a:t>
            </a:r>
            <a:r>
              <a:rPr lang="en-US" altLang="zh-CN" sz="2000" dirty="0"/>
              <a:t>PDCA</a:t>
            </a:r>
            <a:r>
              <a:rPr lang="zh-CN" altLang="zh-CN" sz="2000" dirty="0"/>
              <a:t>循环的内涵体系</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a:t>PDCA</a:t>
            </a:r>
            <a:r>
              <a:rPr lang="zh-CN" altLang="en-US" sz="1800" dirty="0"/>
              <a:t>循环又叫戴明环。</a:t>
            </a:r>
            <a:r>
              <a:rPr lang="en-US" altLang="zh-CN" sz="1800" dirty="0"/>
              <a:t>PDCA</a:t>
            </a:r>
            <a:r>
              <a:rPr lang="zh-CN" altLang="en-US" sz="1800" dirty="0"/>
              <a:t>分别代表计划（</a:t>
            </a:r>
            <a:r>
              <a:rPr lang="en-US" altLang="zh-CN" sz="1800" dirty="0"/>
              <a:t>plan</a:t>
            </a:r>
            <a:r>
              <a:rPr lang="zh-CN" altLang="en-US" sz="1800" dirty="0"/>
              <a:t>）、实施（</a:t>
            </a:r>
            <a:r>
              <a:rPr lang="en-US" altLang="zh-CN" sz="1800" dirty="0"/>
              <a:t>do</a:t>
            </a:r>
            <a:r>
              <a:rPr lang="zh-CN" altLang="en-US" sz="1800" dirty="0"/>
              <a:t>）、检查（</a:t>
            </a:r>
            <a:r>
              <a:rPr lang="en-US" altLang="zh-CN" sz="1800" dirty="0"/>
              <a:t>check</a:t>
            </a:r>
            <a:r>
              <a:rPr lang="zh-CN" altLang="en-US" sz="1800" dirty="0"/>
              <a:t>）和改进（</a:t>
            </a:r>
            <a:r>
              <a:rPr lang="en-US" altLang="zh-CN" sz="1800" dirty="0"/>
              <a:t>action</a:t>
            </a:r>
            <a:r>
              <a:rPr lang="zh-CN" altLang="en-US" sz="1800" dirty="0"/>
              <a:t>）四个基本阶段</a:t>
            </a:r>
            <a:r>
              <a:rPr lang="zh-CN" altLang="en-US" sz="1800" dirty="0" smtClean="0"/>
              <a:t>。</a:t>
            </a:r>
            <a:endParaRPr lang="zh-CN" altLang="en-US" sz="1800" dirty="0"/>
          </a:p>
        </p:txBody>
      </p:sp>
      <p:sp>
        <p:nvSpPr>
          <p:cNvPr id="7" name="椭圆 6"/>
          <p:cNvSpPr/>
          <p:nvPr/>
        </p:nvSpPr>
        <p:spPr>
          <a:xfrm>
            <a:off x="899591" y="2712550"/>
            <a:ext cx="1188000" cy="1188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solidFill>
                  <a:schemeClr val="bg1"/>
                </a:solidFill>
              </a:rPr>
              <a:t>大环套小环</a:t>
            </a:r>
            <a:endParaRPr lang="zh-CN" altLang="en-US" dirty="0">
              <a:solidFill>
                <a:schemeClr val="bg1"/>
              </a:solidFill>
            </a:endParaRPr>
          </a:p>
        </p:txBody>
      </p:sp>
      <p:sp>
        <p:nvSpPr>
          <p:cNvPr id="8" name="椭圆 7"/>
          <p:cNvSpPr/>
          <p:nvPr/>
        </p:nvSpPr>
        <p:spPr>
          <a:xfrm>
            <a:off x="899590" y="5522470"/>
            <a:ext cx="1188000" cy="1188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关键是</a:t>
            </a:r>
            <a:r>
              <a:rPr lang="en-US" altLang="zh-CN" dirty="0" smtClean="0"/>
              <a:t>A</a:t>
            </a:r>
            <a:r>
              <a:rPr lang="zh-CN" altLang="en-US" dirty="0" smtClean="0"/>
              <a:t>环节</a:t>
            </a:r>
            <a:endParaRPr lang="zh-CN" altLang="en-US" dirty="0">
              <a:solidFill>
                <a:schemeClr val="bg1"/>
              </a:solidFill>
            </a:endParaRPr>
          </a:p>
        </p:txBody>
      </p:sp>
      <p:sp>
        <p:nvSpPr>
          <p:cNvPr id="12" name="椭圆 11"/>
          <p:cNvSpPr/>
          <p:nvPr/>
        </p:nvSpPr>
        <p:spPr>
          <a:xfrm>
            <a:off x="7164287" y="2703682"/>
            <a:ext cx="1188000" cy="1188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t>上升式循环</a:t>
            </a:r>
            <a:endParaRPr lang="zh-CN" altLang="en-US" dirty="0">
              <a:solidFill>
                <a:schemeClr val="bg1"/>
              </a:solidFill>
            </a:endParaRPr>
          </a:p>
        </p:txBody>
      </p:sp>
      <p:sp>
        <p:nvSpPr>
          <p:cNvPr id="13" name="椭圆 12"/>
          <p:cNvSpPr/>
          <p:nvPr/>
        </p:nvSpPr>
        <p:spPr>
          <a:xfrm>
            <a:off x="7164287" y="5445224"/>
            <a:ext cx="1188000" cy="1188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综合式循环</a:t>
            </a:r>
            <a:endParaRPr lang="zh-CN" altLang="en-US" dirty="0">
              <a:solidFill>
                <a:schemeClr val="bg1"/>
              </a:solidFill>
            </a:endParaRPr>
          </a:p>
        </p:txBody>
      </p:sp>
    </p:spTree>
    <p:extLst>
      <p:ext uri="{BB962C8B-B14F-4D97-AF65-F5344CB8AC3E}">
        <p14:creationId xmlns:p14="http://schemas.microsoft.com/office/powerpoint/2010/main" xmlns="" val="14448148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a:t>
            </a:r>
            <a:r>
              <a:rPr lang="en-US" altLang="zh-CN" sz="3200" dirty="0"/>
              <a:t>PDCA</a:t>
            </a:r>
            <a:r>
              <a:rPr lang="zh-CN" altLang="zh-CN" sz="3200" dirty="0"/>
              <a:t>循环</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a:t>
            </a:r>
            <a:r>
              <a:rPr lang="en-US" altLang="zh-CN" sz="2000" dirty="0"/>
              <a:t>PDCA</a:t>
            </a:r>
            <a:r>
              <a:rPr lang="zh-CN" altLang="zh-CN" sz="2000" dirty="0"/>
              <a:t>循环的实施步骤</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a:t>PDCA</a:t>
            </a:r>
            <a:r>
              <a:rPr lang="zh-CN" altLang="en-US" sz="1800" dirty="0"/>
              <a:t>循环的具体步骤可以分为：</a:t>
            </a:r>
          </a:p>
        </p:txBody>
      </p:sp>
      <p:graphicFrame>
        <p:nvGraphicFramePr>
          <p:cNvPr id="4" name="图示 3"/>
          <p:cNvGraphicFramePr/>
          <p:nvPr>
            <p:extLst>
              <p:ext uri="{D42A27DB-BD31-4B8C-83A1-F6EECF244321}">
                <p14:modId xmlns:p14="http://schemas.microsoft.com/office/powerpoint/2010/main" xmlns="" val="3800209556"/>
              </p:ext>
            </p:extLst>
          </p:nvPr>
        </p:nvGraphicFramePr>
        <p:xfrm>
          <a:off x="863588" y="2270962"/>
          <a:ext cx="741682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8743013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三、预算管理</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（一）预算管理的内涵</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spcBef>
                <a:spcPct val="0"/>
              </a:spcBef>
              <a:buFont typeface="Wingdings" panose="05000000000000000000" pitchFamily="2" charset="2"/>
              <a:buChar char="ü"/>
            </a:pPr>
            <a:r>
              <a:rPr lang="zh-CN" altLang="en-US" sz="1800" dirty="0"/>
              <a:t>预算管理</a:t>
            </a:r>
            <a:r>
              <a:rPr lang="zh-CN" altLang="en-US" sz="1800" dirty="0">
                <a:solidFill>
                  <a:srgbClr val="C00000"/>
                </a:solidFill>
              </a:rPr>
              <a:t>是一种计划思想的</a:t>
            </a:r>
            <a:r>
              <a:rPr lang="zh-CN" altLang="en-US" sz="1800" dirty="0" smtClean="0">
                <a:solidFill>
                  <a:srgbClr val="C00000"/>
                </a:solidFill>
              </a:rPr>
              <a:t>体现</a:t>
            </a:r>
            <a:endParaRPr lang="en-US" altLang="zh-CN" sz="1800" dirty="0" smtClean="0"/>
          </a:p>
          <a:p>
            <a:pPr>
              <a:lnSpc>
                <a:spcPct val="200000"/>
              </a:lnSpc>
              <a:spcBef>
                <a:spcPct val="0"/>
              </a:spcBef>
              <a:buFont typeface="Wingdings" panose="05000000000000000000" pitchFamily="2" charset="2"/>
              <a:buChar char="ü"/>
            </a:pPr>
            <a:r>
              <a:rPr lang="zh-CN" altLang="en-US" sz="1800" dirty="0" smtClean="0"/>
              <a:t>预算</a:t>
            </a:r>
            <a:r>
              <a:rPr lang="zh-CN" altLang="en-US" sz="1800" dirty="0"/>
              <a:t>管理</a:t>
            </a:r>
            <a:r>
              <a:rPr lang="zh-CN" altLang="en-US" sz="1800" dirty="0">
                <a:solidFill>
                  <a:srgbClr val="C00000"/>
                </a:solidFill>
              </a:rPr>
              <a:t>是预测方法的</a:t>
            </a:r>
            <a:r>
              <a:rPr lang="zh-CN" altLang="en-US" sz="1800" dirty="0" smtClean="0">
                <a:solidFill>
                  <a:srgbClr val="C00000"/>
                </a:solidFill>
              </a:rPr>
              <a:t>运用</a:t>
            </a:r>
            <a:endParaRPr lang="en-US" altLang="zh-CN" sz="1800" dirty="0" smtClean="0"/>
          </a:p>
          <a:p>
            <a:pPr>
              <a:lnSpc>
                <a:spcPct val="200000"/>
              </a:lnSpc>
              <a:spcBef>
                <a:spcPct val="0"/>
              </a:spcBef>
              <a:buFont typeface="Wingdings" panose="05000000000000000000" pitchFamily="2" charset="2"/>
              <a:buChar char="ü"/>
            </a:pPr>
            <a:r>
              <a:rPr lang="zh-CN" altLang="en-US" sz="1800" dirty="0" smtClean="0"/>
              <a:t>预算</a:t>
            </a:r>
            <a:r>
              <a:rPr lang="zh-CN" altLang="en-US" sz="1800" dirty="0"/>
              <a:t>管理</a:t>
            </a:r>
            <a:r>
              <a:rPr lang="zh-CN" altLang="en-US" sz="1800" dirty="0">
                <a:solidFill>
                  <a:srgbClr val="C00000"/>
                </a:solidFill>
              </a:rPr>
              <a:t>是一种控制</a:t>
            </a:r>
            <a:r>
              <a:rPr lang="zh-CN" altLang="en-US" sz="1800" dirty="0" smtClean="0">
                <a:solidFill>
                  <a:srgbClr val="C00000"/>
                </a:solidFill>
              </a:rPr>
              <a:t>手段</a:t>
            </a:r>
            <a:endParaRPr lang="zh-CN" altLang="en-US" sz="1800" dirty="0"/>
          </a:p>
        </p:txBody>
      </p:sp>
    </p:spTree>
    <p:extLst>
      <p:ext uri="{BB962C8B-B14F-4D97-AF65-F5344CB8AC3E}">
        <p14:creationId xmlns:p14="http://schemas.microsoft.com/office/powerpoint/2010/main" xmlns="" val="30622871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三、预算管理</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（二）预算管理的类型</a:t>
            </a:r>
          </a:p>
        </p:txBody>
      </p:sp>
      <p:sp>
        <p:nvSpPr>
          <p:cNvPr id="11" name="内容占位符 2"/>
          <p:cNvSpPr txBox="1">
            <a:spLocks/>
          </p:cNvSpPr>
          <p:nvPr/>
        </p:nvSpPr>
        <p:spPr>
          <a:xfrm>
            <a:off x="428596" y="1772815"/>
            <a:ext cx="8429684"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200000"/>
              </a:lnSpc>
              <a:spcBef>
                <a:spcPct val="0"/>
              </a:spcBef>
              <a:buNone/>
            </a:pPr>
            <a:r>
              <a:rPr lang="en-US" altLang="zh-CN" sz="1800" dirty="0"/>
              <a:t>1. </a:t>
            </a:r>
            <a:r>
              <a:rPr lang="zh-CN" altLang="en-US" sz="1800" dirty="0"/>
              <a:t>按预算的内容，预算可分为经营预算管理、投资预算管理和财务预算</a:t>
            </a:r>
            <a:r>
              <a:rPr lang="zh-CN" altLang="en-US" sz="1800" dirty="0" smtClean="0"/>
              <a:t>管理</a:t>
            </a:r>
            <a:endParaRPr lang="zh-CN" altLang="en-US" sz="1800" dirty="0"/>
          </a:p>
        </p:txBody>
      </p:sp>
      <p:graphicFrame>
        <p:nvGraphicFramePr>
          <p:cNvPr id="2" name="图示 1"/>
          <p:cNvGraphicFramePr/>
          <p:nvPr>
            <p:extLst>
              <p:ext uri="{D42A27DB-BD31-4B8C-83A1-F6EECF244321}">
                <p14:modId xmlns:p14="http://schemas.microsoft.com/office/powerpoint/2010/main" xmlns="" val="2277274825"/>
              </p:ext>
            </p:extLst>
          </p:nvPr>
        </p:nvGraphicFramePr>
        <p:xfrm>
          <a:off x="1619672" y="2780928"/>
          <a:ext cx="6096000" cy="3644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7592751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三、预算管理</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（二）预算管理的类型</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200000"/>
              </a:lnSpc>
              <a:spcBef>
                <a:spcPct val="0"/>
              </a:spcBef>
              <a:buNone/>
            </a:pPr>
            <a:r>
              <a:rPr lang="en-US" altLang="zh-CN" sz="1800" dirty="0"/>
              <a:t>2. </a:t>
            </a:r>
            <a:r>
              <a:rPr lang="zh-CN" altLang="en-US" sz="1800" dirty="0"/>
              <a:t>按预算控制的力度，预算可以分为刚性预算管理和弹性预算</a:t>
            </a:r>
            <a:r>
              <a:rPr lang="zh-CN" altLang="en-US" sz="1800" dirty="0" smtClean="0"/>
              <a:t>管理</a:t>
            </a:r>
            <a:endParaRPr lang="zh-CN" altLang="en-US" sz="1800" dirty="0"/>
          </a:p>
        </p:txBody>
      </p:sp>
      <p:graphicFrame>
        <p:nvGraphicFramePr>
          <p:cNvPr id="2" name="图示 1"/>
          <p:cNvGraphicFramePr/>
          <p:nvPr>
            <p:extLst>
              <p:ext uri="{D42A27DB-BD31-4B8C-83A1-F6EECF244321}">
                <p14:modId xmlns:p14="http://schemas.microsoft.com/office/powerpoint/2010/main" xmlns="" val="4294950232"/>
              </p:ext>
            </p:extLst>
          </p:nvPr>
        </p:nvGraphicFramePr>
        <p:xfrm>
          <a:off x="1619672" y="2636912"/>
          <a:ext cx="6096000" cy="3644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0595808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三、预算管理</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（三）预算的</a:t>
            </a:r>
            <a:r>
              <a:rPr lang="zh-CN" altLang="zh-CN" sz="2000" dirty="0" smtClean="0"/>
              <a:t>方法</a:t>
            </a:r>
            <a:r>
              <a:rPr lang="en-US" altLang="zh-CN" sz="2000" dirty="0" smtClean="0"/>
              <a:t>——</a:t>
            </a:r>
            <a:r>
              <a:rPr lang="zh-CN" altLang="en-US" sz="2000" dirty="0" smtClean="0"/>
              <a:t>零基预算法</a:t>
            </a:r>
            <a:endParaRPr lang="zh-CN" altLang="zh-CN"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t>基本</a:t>
            </a:r>
            <a:r>
              <a:rPr lang="zh-CN" altLang="en-US" sz="1800" dirty="0"/>
              <a:t>思想是：在每个预算年度开始时，把所有还在继续开展的活动都看作从零开始的，预算也就以零为基础，由预算人员在从头开始的思想指导下，重新安排各项活动及各个部门的资源分配和收支</a:t>
            </a:r>
            <a:r>
              <a:rPr lang="zh-CN" altLang="en-US" sz="1800" dirty="0" smtClean="0"/>
              <a:t>。需要考虑：</a:t>
            </a:r>
            <a:endParaRPr lang="zh-CN" altLang="en-US" sz="1800" dirty="0"/>
          </a:p>
        </p:txBody>
      </p:sp>
      <p:sp>
        <p:nvSpPr>
          <p:cNvPr id="3" name="云形标注 2"/>
          <p:cNvSpPr/>
          <p:nvPr/>
        </p:nvSpPr>
        <p:spPr>
          <a:xfrm>
            <a:off x="628650" y="2856430"/>
            <a:ext cx="3439294" cy="1370992"/>
          </a:xfrm>
          <a:prstGeom prst="cloudCallout">
            <a:avLst>
              <a:gd name="adj1" fmla="val -39404"/>
              <a:gd name="adj2" fmla="val 6424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t>组织的目标是什么，预算要达到的目标又是</a:t>
            </a:r>
            <a:r>
              <a:rPr lang="zh-CN" altLang="en-US" dirty="0" smtClean="0"/>
              <a:t>什么？</a:t>
            </a:r>
            <a:endParaRPr lang="zh-CN" altLang="en-US" dirty="0"/>
          </a:p>
        </p:txBody>
      </p:sp>
      <p:sp>
        <p:nvSpPr>
          <p:cNvPr id="7" name="云形标注 6"/>
          <p:cNvSpPr/>
          <p:nvPr/>
        </p:nvSpPr>
        <p:spPr>
          <a:xfrm>
            <a:off x="628650" y="4581128"/>
            <a:ext cx="3439294" cy="1370992"/>
          </a:xfrm>
          <a:prstGeom prst="cloudCallout">
            <a:avLst>
              <a:gd name="adj1" fmla="val -39404"/>
              <a:gd name="adj2" fmla="val 6424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活动开展有无必要？预期成果是什么？</a:t>
            </a:r>
            <a:endParaRPr lang="zh-CN" altLang="en-US" dirty="0"/>
          </a:p>
        </p:txBody>
      </p:sp>
      <p:sp>
        <p:nvSpPr>
          <p:cNvPr id="8" name="云形标注 7"/>
          <p:cNvSpPr/>
          <p:nvPr/>
        </p:nvSpPr>
        <p:spPr>
          <a:xfrm flipH="1">
            <a:off x="5103197" y="4581128"/>
            <a:ext cx="3439294" cy="1370992"/>
          </a:xfrm>
          <a:prstGeom prst="cloudCallout">
            <a:avLst>
              <a:gd name="adj1" fmla="val -39404"/>
              <a:gd name="adj2" fmla="val 6424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需要</a:t>
            </a:r>
            <a:r>
              <a:rPr lang="zh-CN" altLang="en-US" dirty="0"/>
              <a:t>多少资金，资金</a:t>
            </a:r>
            <a:r>
              <a:rPr lang="zh-CN" altLang="en-US" dirty="0" smtClean="0"/>
              <a:t>从哪来？按</a:t>
            </a:r>
            <a:r>
              <a:rPr lang="zh-CN" altLang="en-US" dirty="0"/>
              <a:t>目前的方案使用是否</a:t>
            </a:r>
            <a:r>
              <a:rPr lang="zh-CN" altLang="en-US" dirty="0" smtClean="0"/>
              <a:t>合理？</a:t>
            </a:r>
            <a:endParaRPr lang="zh-CN" altLang="en-US" dirty="0"/>
          </a:p>
        </p:txBody>
      </p:sp>
      <p:sp>
        <p:nvSpPr>
          <p:cNvPr id="12" name="云形标注 11"/>
          <p:cNvSpPr/>
          <p:nvPr/>
        </p:nvSpPr>
        <p:spPr>
          <a:xfrm flipH="1">
            <a:off x="5103197" y="2856430"/>
            <a:ext cx="3439294" cy="1370992"/>
          </a:xfrm>
          <a:prstGeom prst="cloudCallout">
            <a:avLst>
              <a:gd name="adj1" fmla="val -39404"/>
              <a:gd name="adj2" fmla="val 6424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开展活动</a:t>
            </a:r>
            <a:r>
              <a:rPr lang="zh-CN" altLang="en-US" dirty="0"/>
              <a:t>的可选方案有哪些，目前执行的方案是不是最好</a:t>
            </a:r>
            <a:r>
              <a:rPr lang="zh-CN" altLang="en-US" dirty="0" smtClean="0"/>
              <a:t>的？</a:t>
            </a:r>
            <a:endParaRPr lang="zh-CN" altLang="en-US" dirty="0"/>
          </a:p>
        </p:txBody>
      </p:sp>
    </p:spTree>
    <p:extLst>
      <p:ext uri="{BB962C8B-B14F-4D97-AF65-F5344CB8AC3E}">
        <p14:creationId xmlns:p14="http://schemas.microsoft.com/office/powerpoint/2010/main" xmlns="" val="7090054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三、预算管理</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（三）预算的</a:t>
            </a:r>
            <a:r>
              <a:rPr lang="zh-CN" altLang="zh-CN" sz="2000" dirty="0" smtClean="0"/>
              <a:t>方法</a:t>
            </a:r>
            <a:r>
              <a:rPr lang="en-US" altLang="zh-CN" sz="2000" dirty="0" smtClean="0"/>
              <a:t>——</a:t>
            </a:r>
            <a:r>
              <a:rPr lang="zh-CN" altLang="en-US" sz="2000" dirty="0" smtClean="0"/>
              <a:t>零基预算法</a:t>
            </a:r>
            <a:endParaRPr lang="zh-CN" altLang="zh-CN"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与传统预算管理相比较，零基预算的优点是预算比较科学，有利于资金分配和控制支出；其存在的缺点是预算编制的工作量大，费用高。零基预算的本质是一种控制思想</a:t>
            </a:r>
            <a:r>
              <a:rPr lang="zh-CN" altLang="en-US" sz="1800" dirty="0" smtClean="0"/>
              <a:t>。</a:t>
            </a:r>
            <a:endParaRPr lang="en-US" altLang="zh-CN" sz="1800" dirty="0" smtClean="0"/>
          </a:p>
        </p:txBody>
      </p:sp>
      <p:graphicFrame>
        <p:nvGraphicFramePr>
          <p:cNvPr id="13" name="图示 12"/>
          <p:cNvGraphicFramePr/>
          <p:nvPr>
            <p:extLst>
              <p:ext uri="{D42A27DB-BD31-4B8C-83A1-F6EECF244321}">
                <p14:modId xmlns:p14="http://schemas.microsoft.com/office/powerpoint/2010/main" xmlns="" val="4217453627"/>
              </p:ext>
            </p:extLst>
          </p:nvPr>
        </p:nvGraphicFramePr>
        <p:xfrm>
          <a:off x="1524000" y="198749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7147226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dirty="0"/>
              <a:t>第三节  决策追踪与调整</a:t>
            </a:r>
            <a:endParaRPr lang="zh-CN" altLang="zh-CN" dirty="0"/>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一、决策追踪与调整的内涵</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决策追踪与调整，是决策者在初始决策的基础上对已从事活动的方向、目标、方针及方案的追踪和重新调整的过程。在决策研究中，确定选择与判断的底层过程主要有两种研究范式可供使用，即结构化建模和过程追踪。</a:t>
            </a:r>
          </a:p>
          <a:p>
            <a:pPr marL="0" indent="457200">
              <a:spcBef>
                <a:spcPct val="0"/>
              </a:spcBef>
              <a:buNone/>
            </a:pPr>
            <a:endParaRPr lang="zh-CN" altLang="en-US" sz="1800" dirty="0"/>
          </a:p>
        </p:txBody>
      </p:sp>
      <p:graphicFrame>
        <p:nvGraphicFramePr>
          <p:cNvPr id="6" name="图示 5"/>
          <p:cNvGraphicFramePr/>
          <p:nvPr>
            <p:extLst>
              <p:ext uri="{D42A27DB-BD31-4B8C-83A1-F6EECF244321}">
                <p14:modId xmlns:p14="http://schemas.microsoft.com/office/powerpoint/2010/main" xmlns="" val="3152853332"/>
              </p:ext>
            </p:extLst>
          </p:nvPr>
        </p:nvGraphicFramePr>
        <p:xfrm>
          <a:off x="1619672" y="2864747"/>
          <a:ext cx="6096000" cy="3356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9759398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zh-CN" sz="3200" dirty="0"/>
              <a:t>一、决策追踪与调整的内涵</a:t>
            </a:r>
          </a:p>
        </p:txBody>
      </p:sp>
      <p:sp>
        <p:nvSpPr>
          <p:cNvPr id="11" name="内容占位符 2"/>
          <p:cNvSpPr txBox="1">
            <a:spLocks/>
          </p:cNvSpPr>
          <p:nvPr/>
        </p:nvSpPr>
        <p:spPr>
          <a:xfrm>
            <a:off x="628650" y="1391676"/>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决策的补充和修正是指在决策执行过程中，由于决策本身的特点和决策环境的变化，决策者必须对决策执行情况不断检查，并根据反馈信息，找出偏差，实施相应的控制，不断修正、完善决策</a:t>
            </a:r>
            <a:r>
              <a:rPr lang="en-US" altLang="zh-CN" sz="1800" dirty="0"/>
              <a:t>——</a:t>
            </a:r>
            <a:r>
              <a:rPr lang="en-US" altLang="zh-CN" sz="1800" dirty="0">
                <a:solidFill>
                  <a:srgbClr val="C00000"/>
                </a:solidFill>
              </a:rPr>
              <a:t>“</a:t>
            </a:r>
            <a:r>
              <a:rPr lang="zh-CN" altLang="en-US" sz="1800" dirty="0">
                <a:solidFill>
                  <a:srgbClr val="C00000"/>
                </a:solidFill>
              </a:rPr>
              <a:t>扬弃</a:t>
            </a:r>
            <a:r>
              <a:rPr lang="en-US" altLang="zh-CN" sz="1800" dirty="0">
                <a:solidFill>
                  <a:srgbClr val="C00000"/>
                </a:solidFill>
              </a:rPr>
              <a:t>”</a:t>
            </a:r>
            <a:r>
              <a:rPr lang="zh-CN" altLang="en-US" sz="1800" dirty="0"/>
              <a:t>。</a:t>
            </a:r>
          </a:p>
        </p:txBody>
      </p:sp>
      <p:pic>
        <p:nvPicPr>
          <p:cNvPr id="2" name="图片 1"/>
          <p:cNvPicPr>
            <a:picLocks noChangeAspect="1"/>
          </p:cNvPicPr>
          <p:nvPr/>
        </p:nvPicPr>
        <p:blipFill>
          <a:blip r:embed="rId2" cstate="print"/>
          <a:stretch>
            <a:fillRect/>
          </a:stretch>
        </p:blipFill>
        <p:spPr>
          <a:xfrm>
            <a:off x="975613" y="2564904"/>
            <a:ext cx="7192775" cy="1923562"/>
          </a:xfrm>
          <a:prstGeom prst="rect">
            <a:avLst/>
          </a:prstGeom>
        </p:spPr>
      </p:pic>
      <p:sp>
        <p:nvSpPr>
          <p:cNvPr id="7" name="椭圆 6"/>
          <p:cNvSpPr/>
          <p:nvPr/>
        </p:nvSpPr>
        <p:spPr>
          <a:xfrm>
            <a:off x="827584" y="4797152"/>
            <a:ext cx="1656184" cy="93610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solidFill>
                  <a:schemeClr val="bg1"/>
                </a:solidFill>
              </a:rPr>
              <a:t>回溯分析</a:t>
            </a:r>
            <a:endParaRPr lang="zh-CN" altLang="en-US" dirty="0">
              <a:solidFill>
                <a:schemeClr val="bg1"/>
              </a:solidFill>
            </a:endParaRPr>
          </a:p>
        </p:txBody>
      </p:sp>
      <p:sp>
        <p:nvSpPr>
          <p:cNvPr id="8" name="椭圆 7"/>
          <p:cNvSpPr/>
          <p:nvPr/>
        </p:nvSpPr>
        <p:spPr>
          <a:xfrm>
            <a:off x="2763255" y="4802345"/>
            <a:ext cx="1656184" cy="93610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solidFill>
                  <a:schemeClr val="bg1"/>
                </a:solidFill>
              </a:rPr>
              <a:t>非零起点</a:t>
            </a:r>
          </a:p>
        </p:txBody>
      </p:sp>
      <p:sp>
        <p:nvSpPr>
          <p:cNvPr id="12" name="椭圆 11"/>
          <p:cNvSpPr/>
          <p:nvPr/>
        </p:nvSpPr>
        <p:spPr>
          <a:xfrm>
            <a:off x="4698926" y="4797152"/>
            <a:ext cx="1656184" cy="93610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solidFill>
                  <a:schemeClr val="bg1"/>
                </a:solidFill>
              </a:rPr>
              <a:t>双重优化</a:t>
            </a:r>
            <a:endParaRPr lang="zh-CN" altLang="en-US" dirty="0">
              <a:solidFill>
                <a:schemeClr val="bg1"/>
              </a:solidFill>
            </a:endParaRPr>
          </a:p>
        </p:txBody>
      </p:sp>
      <p:sp>
        <p:nvSpPr>
          <p:cNvPr id="13" name="椭圆 12"/>
          <p:cNvSpPr/>
          <p:nvPr/>
        </p:nvSpPr>
        <p:spPr>
          <a:xfrm>
            <a:off x="6634597" y="4797152"/>
            <a:ext cx="1656184" cy="93610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solidFill>
                  <a:schemeClr val="bg1"/>
                </a:solidFill>
              </a:rPr>
              <a:t>心理障碍</a:t>
            </a:r>
            <a:endParaRPr lang="zh-CN" altLang="en-US" dirty="0">
              <a:solidFill>
                <a:schemeClr val="bg1"/>
              </a:solidFill>
            </a:endParaRPr>
          </a:p>
        </p:txBody>
      </p:sp>
    </p:spTree>
    <p:extLst>
      <p:ext uri="{BB962C8B-B14F-4D97-AF65-F5344CB8AC3E}">
        <p14:creationId xmlns:p14="http://schemas.microsoft.com/office/powerpoint/2010/main" xmlns="" val="11872180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二、决策追踪与调整的原则</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a:t>（一）科学性与全面性相结合的原则</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t>在</a:t>
            </a:r>
            <a:r>
              <a:rPr lang="zh-CN" altLang="en-US" sz="1800" dirty="0"/>
              <a:t>进行决策追踪与调整时，这一原则体现在</a:t>
            </a:r>
            <a:r>
              <a:rPr lang="zh-CN" altLang="en-US" sz="1800" dirty="0" smtClean="0"/>
              <a:t>把握等</a:t>
            </a:r>
            <a:r>
              <a:rPr lang="zh-CN" altLang="en-US" sz="1800" dirty="0"/>
              <a:t>几个方面。同时，在设计评价指标体系时，还应按照全面性原则，使决策追踪与调整能够全面反映各有关要素和各有关环节的关联及彼此间互动的过程。</a:t>
            </a:r>
          </a:p>
        </p:txBody>
      </p:sp>
      <p:graphicFrame>
        <p:nvGraphicFramePr>
          <p:cNvPr id="3" name="图示 2"/>
          <p:cNvGraphicFramePr/>
          <p:nvPr>
            <p:extLst>
              <p:ext uri="{D42A27DB-BD31-4B8C-83A1-F6EECF244321}">
                <p14:modId xmlns:p14="http://schemas.microsoft.com/office/powerpoint/2010/main" xmlns="" val="4267889824"/>
              </p:ext>
            </p:extLst>
          </p:nvPr>
        </p:nvGraphicFramePr>
        <p:xfrm>
          <a:off x="791579" y="2346658"/>
          <a:ext cx="7560840" cy="2407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椭圆 3"/>
          <p:cNvSpPr/>
          <p:nvPr/>
        </p:nvSpPr>
        <p:spPr>
          <a:xfrm>
            <a:off x="4096521" y="4941168"/>
            <a:ext cx="1016657" cy="93610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400" b="1" dirty="0"/>
              <a:t>全面性</a:t>
            </a:r>
          </a:p>
        </p:txBody>
      </p:sp>
      <p:sp>
        <p:nvSpPr>
          <p:cNvPr id="5" name="上箭头 4"/>
          <p:cNvSpPr/>
          <p:nvPr/>
        </p:nvSpPr>
        <p:spPr>
          <a:xfrm>
            <a:off x="1940554" y="4365104"/>
            <a:ext cx="288032" cy="432048"/>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2" name="上箭头 11"/>
          <p:cNvSpPr/>
          <p:nvPr/>
        </p:nvSpPr>
        <p:spPr>
          <a:xfrm>
            <a:off x="3596738" y="4365104"/>
            <a:ext cx="288032" cy="432048"/>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3" name="上箭头 12"/>
          <p:cNvSpPr/>
          <p:nvPr/>
        </p:nvSpPr>
        <p:spPr>
          <a:xfrm>
            <a:off x="5252922" y="4365104"/>
            <a:ext cx="288032" cy="432048"/>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4" name="上箭头 13"/>
          <p:cNvSpPr/>
          <p:nvPr/>
        </p:nvSpPr>
        <p:spPr>
          <a:xfrm>
            <a:off x="6909106" y="4365104"/>
            <a:ext cx="288032" cy="432048"/>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xmlns="" val="741706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二、计划的类型与作用</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（一）计划的类型</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latin typeface="微软雅黑" panose="020B0503020204020204" pitchFamily="34" charset="-122"/>
                <a:ea typeface="微软雅黑" panose="020B0503020204020204" pitchFamily="34" charset="-122"/>
              </a:rPr>
              <a:t>1. </a:t>
            </a:r>
            <a:r>
              <a:rPr lang="zh-CN" altLang="en-US" sz="1800" dirty="0" smtClean="0">
                <a:latin typeface="微软雅黑" panose="020B0503020204020204" pitchFamily="34" charset="-122"/>
                <a:ea typeface="微软雅黑" panose="020B0503020204020204" pitchFamily="34" charset="-122"/>
              </a:rPr>
              <a:t>根据</a:t>
            </a:r>
            <a:r>
              <a:rPr lang="zh-CN" altLang="en-US" sz="1800" dirty="0">
                <a:latin typeface="微软雅黑" panose="020B0503020204020204" pitchFamily="34" charset="-122"/>
                <a:ea typeface="微软雅黑" panose="020B0503020204020204" pitchFamily="34" charset="-122"/>
              </a:rPr>
              <a:t>计划对企业经营范围影响程度和影响时间长短的不同，计划可以</a:t>
            </a:r>
            <a:r>
              <a:rPr lang="zh-CN" altLang="en-US" sz="1800" dirty="0" smtClean="0">
                <a:latin typeface="微软雅黑" panose="020B0503020204020204" pitchFamily="34" charset="-122"/>
                <a:ea typeface="微软雅黑" panose="020B0503020204020204" pitchFamily="34" charset="-122"/>
              </a:rPr>
              <a:t>分为：</a:t>
            </a:r>
            <a:endParaRPr lang="zh-CN" altLang="en-US" sz="1800" dirty="0">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xmlns="" val="3573600729"/>
              </p:ext>
            </p:extLst>
          </p:nvPr>
        </p:nvGraphicFramePr>
        <p:xfrm>
          <a:off x="2111896" y="2780928"/>
          <a:ext cx="4920208" cy="32801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0086062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二、决策追踪与调整的原则</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a:t>（二）相对性与系统性相结合的原则</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20000"/>
              </a:lnSpc>
              <a:spcBef>
                <a:spcPct val="0"/>
              </a:spcBef>
              <a:buNone/>
            </a:pPr>
            <a:r>
              <a:rPr lang="zh-CN" altLang="en-US" sz="1800" dirty="0"/>
              <a:t>绝对指标不能完全有效地反映决策实施的真实水平，有可能掩盖决策的真实</a:t>
            </a:r>
            <a:r>
              <a:rPr lang="zh-CN" altLang="en-US" sz="1800" dirty="0" smtClean="0"/>
              <a:t>情况。</a:t>
            </a:r>
            <a:r>
              <a:rPr lang="zh-CN" altLang="en-US" sz="1800" dirty="0"/>
              <a:t>而相对指标即比率指标，则克服了绝对指标的这些缺陷。</a:t>
            </a:r>
          </a:p>
          <a:p>
            <a:pPr marL="0" indent="457200">
              <a:lnSpc>
                <a:spcPct val="120000"/>
              </a:lnSpc>
              <a:spcBef>
                <a:spcPct val="0"/>
              </a:spcBef>
              <a:buNone/>
            </a:pPr>
            <a:r>
              <a:rPr lang="zh-CN" altLang="en-US" sz="1800" dirty="0"/>
              <a:t>因此，在设置决策评判标准体系和选取个体指标时，要根据各指标对实现评价目标的重要程度，同时考虑各类指标在评价指标体系中的合理构成，来达到评价指标既能突出重点，又能保持相对的均衡统一，实现系统的最优化的目标。</a:t>
            </a:r>
          </a:p>
        </p:txBody>
      </p:sp>
      <p:pic>
        <p:nvPicPr>
          <p:cNvPr id="14338" name="Picture 2" descr="https://ss1.bdstatic.com/70cFvXSh_Q1YnxGkpoWK1HF6hhy/it/u=2446926893,1381629968&amp;fm=26&amp;gp=0.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13981"/>
          <a:stretch/>
        </p:blipFill>
        <p:spPr bwMode="auto">
          <a:xfrm>
            <a:off x="3714744" y="4557758"/>
            <a:ext cx="2297416" cy="19722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167439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二、决策追踪与调整的原则</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a:t>（三）指挥与授权相结合的原则</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50000"/>
              </a:lnSpc>
              <a:spcBef>
                <a:spcPct val="0"/>
              </a:spcBef>
              <a:buNone/>
            </a:pPr>
            <a:r>
              <a:rPr lang="zh-CN" altLang="en-US" sz="1800" dirty="0"/>
              <a:t>决策者要注意以下几点：</a:t>
            </a:r>
          </a:p>
          <a:p>
            <a:pPr>
              <a:lnSpc>
                <a:spcPct val="150000"/>
              </a:lnSpc>
              <a:spcBef>
                <a:spcPct val="0"/>
              </a:spcBef>
              <a:buFont typeface="Wingdings" panose="05000000000000000000" pitchFamily="2" charset="2"/>
              <a:buChar char="p"/>
            </a:pPr>
            <a:r>
              <a:rPr lang="zh-CN" altLang="en-US" sz="1800" dirty="0"/>
              <a:t>明确授权的目的和权限</a:t>
            </a:r>
            <a:r>
              <a:rPr lang="zh-CN" altLang="en-US" sz="1800" dirty="0" smtClean="0"/>
              <a:t>范围</a:t>
            </a:r>
            <a:endParaRPr lang="zh-CN" altLang="en-US" sz="1800" dirty="0"/>
          </a:p>
          <a:p>
            <a:pPr>
              <a:lnSpc>
                <a:spcPct val="150000"/>
              </a:lnSpc>
              <a:spcBef>
                <a:spcPct val="0"/>
              </a:spcBef>
              <a:buFont typeface="Wingdings" panose="05000000000000000000" pitchFamily="2" charset="2"/>
              <a:buChar char="p"/>
            </a:pPr>
            <a:r>
              <a:rPr lang="zh-CN" altLang="en-US" sz="1800" dirty="0"/>
              <a:t>职、权、责、利</a:t>
            </a:r>
            <a:r>
              <a:rPr lang="zh-CN" altLang="en-US" sz="1800" dirty="0" smtClean="0"/>
              <a:t>相当</a:t>
            </a:r>
            <a:endParaRPr lang="zh-CN" altLang="en-US" sz="1800" dirty="0"/>
          </a:p>
          <a:p>
            <a:pPr>
              <a:lnSpc>
                <a:spcPct val="150000"/>
              </a:lnSpc>
              <a:spcBef>
                <a:spcPct val="0"/>
              </a:spcBef>
              <a:buFont typeface="Wingdings" panose="05000000000000000000" pitchFamily="2" charset="2"/>
              <a:buChar char="p"/>
            </a:pPr>
            <a:r>
              <a:rPr lang="zh-CN" altLang="en-US" sz="1800" dirty="0"/>
              <a:t>正确选择受权</a:t>
            </a:r>
            <a:r>
              <a:rPr lang="zh-CN" altLang="en-US" sz="1800" dirty="0" smtClean="0"/>
              <a:t>者</a:t>
            </a:r>
            <a:endParaRPr lang="zh-CN" altLang="en-US" sz="1800" dirty="0"/>
          </a:p>
          <a:p>
            <a:pPr>
              <a:lnSpc>
                <a:spcPct val="150000"/>
              </a:lnSpc>
              <a:spcBef>
                <a:spcPct val="0"/>
              </a:spcBef>
              <a:buFont typeface="Wingdings" panose="05000000000000000000" pitchFamily="2" charset="2"/>
              <a:buChar char="p"/>
            </a:pPr>
            <a:r>
              <a:rPr lang="zh-CN" altLang="en-US" sz="1800" dirty="0"/>
              <a:t>加强监督控制，建立反馈</a:t>
            </a:r>
            <a:r>
              <a:rPr lang="zh-CN" altLang="en-US" sz="1800" dirty="0" smtClean="0"/>
              <a:t>机制</a:t>
            </a:r>
            <a:endParaRPr lang="zh-CN" altLang="en-US" sz="1800" dirty="0"/>
          </a:p>
        </p:txBody>
      </p:sp>
    </p:spTree>
    <p:extLst>
      <p:ext uri="{BB962C8B-B14F-4D97-AF65-F5344CB8AC3E}">
        <p14:creationId xmlns:p14="http://schemas.microsoft.com/office/powerpoint/2010/main" xmlns="" val="16562700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二、决策追踪与调整的原则</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a:t>（四）可比性与可操作性相结合的原则</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ct val="0"/>
              </a:spcBef>
              <a:buFont typeface="Wingdings" panose="05000000000000000000" pitchFamily="2" charset="2"/>
              <a:buChar char="p"/>
            </a:pPr>
            <a:r>
              <a:rPr lang="zh-CN" altLang="en-US" sz="1800" b="1" dirty="0">
                <a:solidFill>
                  <a:srgbClr val="FF0000"/>
                </a:solidFill>
              </a:rPr>
              <a:t>可比性</a:t>
            </a:r>
            <a:r>
              <a:rPr lang="zh-CN" altLang="en-US" sz="1800" dirty="0"/>
              <a:t>：决策追踪与调整的指标应具有普遍的意义，使评价结果能够实现纵向比较和不同评价对象间的横向比较。</a:t>
            </a:r>
          </a:p>
          <a:p>
            <a:pPr>
              <a:lnSpc>
                <a:spcPct val="150000"/>
              </a:lnSpc>
              <a:spcBef>
                <a:spcPct val="0"/>
              </a:spcBef>
              <a:buFont typeface="Wingdings" panose="05000000000000000000" pitchFamily="2" charset="2"/>
              <a:buChar char="p"/>
            </a:pPr>
            <a:r>
              <a:rPr lang="zh-CN" altLang="en-US" sz="1800" b="1" dirty="0">
                <a:solidFill>
                  <a:srgbClr val="FF0000"/>
                </a:solidFill>
              </a:rPr>
              <a:t>可操作性</a:t>
            </a:r>
            <a:r>
              <a:rPr lang="zh-CN" altLang="en-US" sz="1800" dirty="0"/>
              <a:t>：在满足决策评价目的的前提下，应结合具体绩效评价实际情况，</a:t>
            </a:r>
            <a:r>
              <a:rPr lang="zh-CN" altLang="en-US" sz="1800" dirty="0" smtClean="0"/>
              <a:t>使评价</a:t>
            </a:r>
            <a:r>
              <a:rPr lang="zh-CN" altLang="en-US" sz="1800" dirty="0"/>
              <a:t>指标体系概念清晰、表达方式简单易懂、数据易于收集</a:t>
            </a:r>
            <a:r>
              <a:rPr lang="zh-CN" altLang="en-US" sz="1800" dirty="0" smtClean="0"/>
              <a:t>。</a:t>
            </a:r>
            <a:endParaRPr lang="en-US" altLang="zh-CN" sz="1800" dirty="0" smtClean="0"/>
          </a:p>
          <a:p>
            <a:pPr>
              <a:lnSpc>
                <a:spcPct val="150000"/>
              </a:lnSpc>
              <a:spcBef>
                <a:spcPct val="0"/>
              </a:spcBef>
              <a:buFont typeface="Wingdings" panose="05000000000000000000" pitchFamily="2" charset="2"/>
              <a:buChar char="ü"/>
            </a:pPr>
            <a:r>
              <a:rPr lang="zh-CN" altLang="en-US" sz="1800" dirty="0" smtClean="0"/>
              <a:t>只有将这二者有机结合，才能设计出客观可行的评价标准，从而引导决策追踪与调整的方向。</a:t>
            </a:r>
            <a:endParaRPr lang="zh-CN" altLang="en-US" sz="1800" dirty="0"/>
          </a:p>
        </p:txBody>
      </p:sp>
    </p:spTree>
    <p:extLst>
      <p:ext uri="{BB962C8B-B14F-4D97-AF65-F5344CB8AC3E}">
        <p14:creationId xmlns:p14="http://schemas.microsoft.com/office/powerpoint/2010/main" xmlns="" val="16798701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二、决策追踪与调整的原则</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a:t>（五）任务与关系相结合的原则</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20000"/>
              </a:lnSpc>
              <a:spcBef>
                <a:spcPct val="0"/>
              </a:spcBef>
              <a:buNone/>
            </a:pPr>
            <a:r>
              <a:rPr lang="zh-CN" altLang="en-US" sz="1800" dirty="0"/>
              <a:t>在坚持决策客观标准的前提下，要注意克服内部人员的不安心理状态对追踪决策的消极影响，让不同层次的内部人员了解不同程度的情况，参与追踪决策，以使他们消除心理上的不安。同时，注意决策追踪与调整制度的规范性，运用科学的沟通方式，消除心理效应的消极影响。</a:t>
            </a:r>
          </a:p>
        </p:txBody>
      </p:sp>
      <p:pic>
        <p:nvPicPr>
          <p:cNvPr id="24578" name="Picture 2" descr="https://ss1.bdstatic.com/70cFuXSh_Q1YnxGkpoWK1HF6hhy/it/u=3235967149,1973050154&amp;fm=26&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43240" y="3637179"/>
            <a:ext cx="3715014" cy="288532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587611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三、决策追踪与调整的程序及方法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（一）决策追踪与调整的程序</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graphicFrame>
        <p:nvGraphicFramePr>
          <p:cNvPr id="7" name="Diagram 5"/>
          <p:cNvGraphicFramePr/>
          <p:nvPr>
            <p:extLst>
              <p:ext uri="{D42A27DB-BD31-4B8C-83A1-F6EECF244321}">
                <p14:modId xmlns:p14="http://schemas.microsoft.com/office/powerpoint/2010/main" xmlns="" val="137941816"/>
              </p:ext>
            </p:extLst>
          </p:nvPr>
        </p:nvGraphicFramePr>
        <p:xfrm>
          <a:off x="1524000" y="206084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use_107790"/>
          <p:cNvSpPr>
            <a:spLocks noChangeAspect="1"/>
          </p:cNvSpPr>
          <p:nvPr/>
        </p:nvSpPr>
        <p:spPr bwMode="auto">
          <a:xfrm>
            <a:off x="3689320" y="3212976"/>
            <a:ext cx="1765359" cy="1740753"/>
          </a:xfrm>
          <a:custGeom>
            <a:avLst/>
            <a:gdLst>
              <a:gd name="connsiteX0" fmla="*/ 84102 w 605058"/>
              <a:gd name="connsiteY0" fmla="*/ 462071 h 596625"/>
              <a:gd name="connsiteX1" fmla="*/ 136115 w 605058"/>
              <a:gd name="connsiteY1" fmla="*/ 462071 h 596625"/>
              <a:gd name="connsiteX2" fmla="*/ 155668 w 605058"/>
              <a:gd name="connsiteY2" fmla="*/ 481600 h 596625"/>
              <a:gd name="connsiteX3" fmla="*/ 136115 w 605058"/>
              <a:gd name="connsiteY3" fmla="*/ 501129 h 596625"/>
              <a:gd name="connsiteX4" fmla="*/ 129858 w 605058"/>
              <a:gd name="connsiteY4" fmla="*/ 501129 h 596625"/>
              <a:gd name="connsiteX5" fmla="*/ 244246 w 605058"/>
              <a:gd name="connsiteY5" fmla="*/ 553662 h 596625"/>
              <a:gd name="connsiteX6" fmla="*/ 477326 w 605058"/>
              <a:gd name="connsiteY6" fmla="*/ 469102 h 596625"/>
              <a:gd name="connsiteX7" fmla="*/ 504896 w 605058"/>
              <a:gd name="connsiteY7" fmla="*/ 466563 h 596625"/>
              <a:gd name="connsiteX8" fmla="*/ 507243 w 605058"/>
              <a:gd name="connsiteY8" fmla="*/ 494099 h 596625"/>
              <a:gd name="connsiteX9" fmla="*/ 286873 w 605058"/>
              <a:gd name="connsiteY9" fmla="*/ 596625 h 596625"/>
              <a:gd name="connsiteX10" fmla="*/ 237403 w 605058"/>
              <a:gd name="connsiteY10" fmla="*/ 592133 h 596625"/>
              <a:gd name="connsiteX11" fmla="*/ 101700 w 605058"/>
              <a:gd name="connsiteY11" fmla="*/ 528665 h 596625"/>
              <a:gd name="connsiteX12" fmla="*/ 101700 w 605058"/>
              <a:gd name="connsiteY12" fmla="*/ 535500 h 596625"/>
              <a:gd name="connsiteX13" fmla="*/ 82147 w 605058"/>
              <a:gd name="connsiteY13" fmla="*/ 555029 h 596625"/>
              <a:gd name="connsiteX14" fmla="*/ 62593 w 605058"/>
              <a:gd name="connsiteY14" fmla="*/ 535500 h 596625"/>
              <a:gd name="connsiteX15" fmla="*/ 62593 w 605058"/>
              <a:gd name="connsiteY15" fmla="*/ 481600 h 596625"/>
              <a:gd name="connsiteX16" fmla="*/ 62593 w 605058"/>
              <a:gd name="connsiteY16" fmla="*/ 481405 h 596625"/>
              <a:gd name="connsiteX17" fmla="*/ 62789 w 605058"/>
              <a:gd name="connsiteY17" fmla="*/ 479647 h 596625"/>
              <a:gd name="connsiteX18" fmla="*/ 69632 w 605058"/>
              <a:gd name="connsiteY18" fmla="*/ 466563 h 596625"/>
              <a:gd name="connsiteX19" fmla="*/ 84102 w 605058"/>
              <a:gd name="connsiteY19" fmla="*/ 462071 h 596625"/>
              <a:gd name="connsiteX20" fmla="*/ 337122 w 605058"/>
              <a:gd name="connsiteY20" fmla="*/ 27227 h 596625"/>
              <a:gd name="connsiteX21" fmla="*/ 522516 w 605058"/>
              <a:gd name="connsiteY21" fmla="*/ 145178 h 596625"/>
              <a:gd name="connsiteX22" fmla="*/ 570037 w 605058"/>
              <a:gd name="connsiteY22" fmla="*/ 359600 h 596625"/>
              <a:gd name="connsiteX23" fmla="*/ 569255 w 605058"/>
              <a:gd name="connsiteY23" fmla="*/ 363701 h 596625"/>
              <a:gd name="connsiteX24" fmla="*/ 575709 w 605058"/>
              <a:gd name="connsiteY24" fmla="*/ 359991 h 596625"/>
              <a:gd name="connsiteX25" fmla="*/ 602501 w 605058"/>
              <a:gd name="connsiteY25" fmla="*/ 367216 h 596625"/>
              <a:gd name="connsiteX26" fmla="*/ 595265 w 605058"/>
              <a:gd name="connsiteY26" fmla="*/ 393775 h 596625"/>
              <a:gd name="connsiteX27" fmla="*/ 548526 w 605058"/>
              <a:gd name="connsiteY27" fmla="*/ 420724 h 596625"/>
              <a:gd name="connsiteX28" fmla="*/ 538747 w 605058"/>
              <a:gd name="connsiteY28" fmla="*/ 423458 h 596625"/>
              <a:gd name="connsiteX29" fmla="*/ 533663 w 605058"/>
              <a:gd name="connsiteY29" fmla="*/ 422677 h 596625"/>
              <a:gd name="connsiteX30" fmla="*/ 521929 w 605058"/>
              <a:gd name="connsiteY30" fmla="*/ 413694 h 596625"/>
              <a:gd name="connsiteX31" fmla="*/ 494941 w 605058"/>
              <a:gd name="connsiteY31" fmla="*/ 367021 h 596625"/>
              <a:gd name="connsiteX32" fmla="*/ 502177 w 605058"/>
              <a:gd name="connsiteY32" fmla="*/ 340267 h 596625"/>
              <a:gd name="connsiteX33" fmla="*/ 528774 w 605058"/>
              <a:gd name="connsiteY33" fmla="*/ 347492 h 596625"/>
              <a:gd name="connsiteX34" fmla="*/ 531707 w 605058"/>
              <a:gd name="connsiteY34" fmla="*/ 352375 h 596625"/>
              <a:gd name="connsiteX35" fmla="*/ 490443 w 605058"/>
              <a:gd name="connsiteY35" fmla="*/ 167636 h 596625"/>
              <a:gd name="connsiteX36" fmla="*/ 330278 w 605058"/>
              <a:gd name="connsiteY36" fmla="*/ 65698 h 596625"/>
              <a:gd name="connsiteX37" fmla="*/ 314437 w 605058"/>
              <a:gd name="connsiteY37" fmla="*/ 43240 h 596625"/>
              <a:gd name="connsiteX38" fmla="*/ 337122 w 605058"/>
              <a:gd name="connsiteY38" fmla="*/ 27227 h 596625"/>
              <a:gd name="connsiteX39" fmla="*/ 191663 w 605058"/>
              <a:gd name="connsiteY39" fmla="*/ 687 h 596625"/>
              <a:gd name="connsiteX40" fmla="*/ 206526 w 605058"/>
              <a:gd name="connsiteY40" fmla="*/ 2639 h 596625"/>
              <a:gd name="connsiteX41" fmla="*/ 253073 w 605058"/>
              <a:gd name="connsiteY41" fmla="*/ 29586 h 596625"/>
              <a:gd name="connsiteX42" fmla="*/ 262265 w 605058"/>
              <a:gd name="connsiteY42" fmla="*/ 41498 h 596625"/>
              <a:gd name="connsiteX43" fmla="*/ 260309 w 605058"/>
              <a:gd name="connsiteY43" fmla="*/ 56338 h 596625"/>
              <a:gd name="connsiteX44" fmla="*/ 233320 w 605058"/>
              <a:gd name="connsiteY44" fmla="*/ 102811 h 596625"/>
              <a:gd name="connsiteX45" fmla="*/ 216305 w 605058"/>
              <a:gd name="connsiteY45" fmla="*/ 112575 h 596625"/>
              <a:gd name="connsiteX46" fmla="*/ 206722 w 605058"/>
              <a:gd name="connsiteY46" fmla="*/ 110036 h 596625"/>
              <a:gd name="connsiteX47" fmla="*/ 199486 w 605058"/>
              <a:gd name="connsiteY47" fmla="*/ 83285 h 596625"/>
              <a:gd name="connsiteX48" fmla="*/ 203397 w 605058"/>
              <a:gd name="connsiteY48" fmla="*/ 76645 h 596625"/>
              <a:gd name="connsiteX49" fmla="*/ 42830 w 605058"/>
              <a:gd name="connsiteY49" fmla="*/ 266835 h 596625"/>
              <a:gd name="connsiteX50" fmla="*/ 53978 w 605058"/>
              <a:gd name="connsiteY50" fmla="*/ 394539 h 596625"/>
              <a:gd name="connsiteX51" fmla="*/ 42439 w 605058"/>
              <a:gd name="connsiteY51" fmla="*/ 419533 h 596625"/>
              <a:gd name="connsiteX52" fmla="*/ 35594 w 605058"/>
              <a:gd name="connsiteY52" fmla="*/ 420705 h 596625"/>
              <a:gd name="connsiteX53" fmla="*/ 17210 w 605058"/>
              <a:gd name="connsiteY53" fmla="*/ 407817 h 596625"/>
              <a:gd name="connsiteX54" fmla="*/ 4302 w 605058"/>
              <a:gd name="connsiteY54" fmla="*/ 260001 h 596625"/>
              <a:gd name="connsiteX55" fmla="*/ 191858 w 605058"/>
              <a:gd name="connsiteY55" fmla="*/ 39350 h 596625"/>
              <a:gd name="connsiteX56" fmla="*/ 186969 w 605058"/>
              <a:gd name="connsiteY56" fmla="*/ 36421 h 596625"/>
              <a:gd name="connsiteX57" fmla="*/ 179733 w 605058"/>
              <a:gd name="connsiteY57" fmla="*/ 9864 h 596625"/>
              <a:gd name="connsiteX58" fmla="*/ 191663 w 605058"/>
              <a:gd name="connsiteY58" fmla="*/ 687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5058" h="596625">
                <a:moveTo>
                  <a:pt x="84102" y="462071"/>
                </a:moveTo>
                <a:lnTo>
                  <a:pt x="136115" y="462071"/>
                </a:lnTo>
                <a:cubicBezTo>
                  <a:pt x="146869" y="462071"/>
                  <a:pt x="155668" y="470859"/>
                  <a:pt x="155668" y="481600"/>
                </a:cubicBezTo>
                <a:cubicBezTo>
                  <a:pt x="155668" y="492341"/>
                  <a:pt x="146869" y="501129"/>
                  <a:pt x="136115" y="501129"/>
                </a:cubicBezTo>
                <a:lnTo>
                  <a:pt x="129858" y="501129"/>
                </a:lnTo>
                <a:cubicBezTo>
                  <a:pt x="162512" y="528079"/>
                  <a:pt x="202010" y="546241"/>
                  <a:pt x="244246" y="553662"/>
                </a:cubicBezTo>
                <a:cubicBezTo>
                  <a:pt x="331064" y="569089"/>
                  <a:pt x="420425" y="536672"/>
                  <a:pt x="477326" y="469102"/>
                </a:cubicBezTo>
                <a:cubicBezTo>
                  <a:pt x="484365" y="460704"/>
                  <a:pt x="496684" y="459728"/>
                  <a:pt x="504896" y="466563"/>
                </a:cubicBezTo>
                <a:cubicBezTo>
                  <a:pt x="513109" y="473593"/>
                  <a:pt x="514282" y="485897"/>
                  <a:pt x="507243" y="494099"/>
                </a:cubicBezTo>
                <a:cubicBezTo>
                  <a:pt x="452297" y="559520"/>
                  <a:pt x="370954" y="596625"/>
                  <a:pt x="286873" y="596625"/>
                </a:cubicBezTo>
                <a:cubicBezTo>
                  <a:pt x="270448" y="596625"/>
                  <a:pt x="253828" y="595063"/>
                  <a:pt x="237403" y="592133"/>
                </a:cubicBezTo>
                <a:cubicBezTo>
                  <a:pt x="187150" y="583345"/>
                  <a:pt x="140221" y="561278"/>
                  <a:pt x="101700" y="528665"/>
                </a:cubicBezTo>
                <a:lnTo>
                  <a:pt x="101700" y="535500"/>
                </a:lnTo>
                <a:cubicBezTo>
                  <a:pt x="101700" y="546241"/>
                  <a:pt x="92901" y="555029"/>
                  <a:pt x="82147" y="555029"/>
                </a:cubicBezTo>
                <a:cubicBezTo>
                  <a:pt x="71392" y="555029"/>
                  <a:pt x="62593" y="546241"/>
                  <a:pt x="62593" y="535500"/>
                </a:cubicBezTo>
                <a:lnTo>
                  <a:pt x="62593" y="481600"/>
                </a:lnTo>
                <a:cubicBezTo>
                  <a:pt x="62593" y="481600"/>
                  <a:pt x="62593" y="481405"/>
                  <a:pt x="62593" y="481405"/>
                </a:cubicBezTo>
                <a:cubicBezTo>
                  <a:pt x="62593" y="480819"/>
                  <a:pt x="62593" y="480233"/>
                  <a:pt x="62789" y="479647"/>
                </a:cubicBezTo>
                <a:cubicBezTo>
                  <a:pt x="63180" y="474765"/>
                  <a:pt x="65526" y="470078"/>
                  <a:pt x="69632" y="466563"/>
                </a:cubicBezTo>
                <a:cubicBezTo>
                  <a:pt x="73739" y="463048"/>
                  <a:pt x="79018" y="461681"/>
                  <a:pt x="84102" y="462071"/>
                </a:cubicBezTo>
                <a:close/>
                <a:moveTo>
                  <a:pt x="337122" y="27227"/>
                </a:moveTo>
                <a:cubicBezTo>
                  <a:pt x="412610" y="40506"/>
                  <a:pt x="478514" y="82492"/>
                  <a:pt x="522516" y="145178"/>
                </a:cubicBezTo>
                <a:cubicBezTo>
                  <a:pt x="566517" y="208060"/>
                  <a:pt x="583531" y="284220"/>
                  <a:pt x="570037" y="359600"/>
                </a:cubicBezTo>
                <a:cubicBezTo>
                  <a:pt x="569842" y="360967"/>
                  <a:pt x="569646" y="362334"/>
                  <a:pt x="569255" y="363701"/>
                </a:cubicBezTo>
                <a:lnTo>
                  <a:pt x="575709" y="359991"/>
                </a:lnTo>
                <a:cubicBezTo>
                  <a:pt x="585096" y="354718"/>
                  <a:pt x="597025" y="357843"/>
                  <a:pt x="602501" y="367216"/>
                </a:cubicBezTo>
                <a:cubicBezTo>
                  <a:pt x="607781" y="376590"/>
                  <a:pt x="604652" y="388502"/>
                  <a:pt x="595265" y="393775"/>
                </a:cubicBezTo>
                <a:lnTo>
                  <a:pt x="548526" y="420724"/>
                </a:lnTo>
                <a:cubicBezTo>
                  <a:pt x="545592" y="422482"/>
                  <a:pt x="542268" y="423458"/>
                  <a:pt x="538747" y="423458"/>
                </a:cubicBezTo>
                <a:cubicBezTo>
                  <a:pt x="537183" y="423458"/>
                  <a:pt x="535423" y="423067"/>
                  <a:pt x="533663" y="422677"/>
                </a:cubicBezTo>
                <a:cubicBezTo>
                  <a:pt x="528774" y="421310"/>
                  <a:pt x="524471" y="418185"/>
                  <a:pt x="521929" y="413694"/>
                </a:cubicBezTo>
                <a:lnTo>
                  <a:pt x="494941" y="367021"/>
                </a:lnTo>
                <a:cubicBezTo>
                  <a:pt x="489466" y="357647"/>
                  <a:pt x="492790" y="345735"/>
                  <a:pt x="502177" y="340267"/>
                </a:cubicBezTo>
                <a:cubicBezTo>
                  <a:pt x="511369" y="334994"/>
                  <a:pt x="523494" y="338119"/>
                  <a:pt x="528774" y="347492"/>
                </a:cubicBezTo>
                <a:lnTo>
                  <a:pt x="531707" y="352375"/>
                </a:lnTo>
                <a:cubicBezTo>
                  <a:pt x="543050" y="287345"/>
                  <a:pt x="528383" y="221730"/>
                  <a:pt x="490443" y="167636"/>
                </a:cubicBezTo>
                <a:cubicBezTo>
                  <a:pt x="452504" y="113347"/>
                  <a:pt x="395596" y="77219"/>
                  <a:pt x="330278" y="65698"/>
                </a:cubicBezTo>
                <a:cubicBezTo>
                  <a:pt x="319717" y="63940"/>
                  <a:pt x="312677" y="53785"/>
                  <a:pt x="314437" y="43240"/>
                </a:cubicBezTo>
                <a:cubicBezTo>
                  <a:pt x="316393" y="32499"/>
                  <a:pt x="326562" y="25469"/>
                  <a:pt x="337122" y="27227"/>
                </a:cubicBezTo>
                <a:close/>
                <a:moveTo>
                  <a:pt x="191663" y="687"/>
                </a:moveTo>
                <a:cubicBezTo>
                  <a:pt x="196503" y="-631"/>
                  <a:pt x="201833" y="-94"/>
                  <a:pt x="206526" y="2639"/>
                </a:cubicBezTo>
                <a:lnTo>
                  <a:pt x="253073" y="29586"/>
                </a:lnTo>
                <a:cubicBezTo>
                  <a:pt x="257571" y="32125"/>
                  <a:pt x="260896" y="36421"/>
                  <a:pt x="262265" y="41498"/>
                </a:cubicBezTo>
                <a:cubicBezTo>
                  <a:pt x="263634" y="46379"/>
                  <a:pt x="262852" y="51847"/>
                  <a:pt x="260309" y="56338"/>
                </a:cubicBezTo>
                <a:lnTo>
                  <a:pt x="233320" y="102811"/>
                </a:lnTo>
                <a:cubicBezTo>
                  <a:pt x="229800" y="109060"/>
                  <a:pt x="223150" y="112575"/>
                  <a:pt x="216305" y="112575"/>
                </a:cubicBezTo>
                <a:cubicBezTo>
                  <a:pt x="213176" y="112575"/>
                  <a:pt x="209655" y="111793"/>
                  <a:pt x="206722" y="110036"/>
                </a:cubicBezTo>
                <a:cubicBezTo>
                  <a:pt x="197334" y="104569"/>
                  <a:pt x="194010" y="92657"/>
                  <a:pt x="199486" y="83285"/>
                </a:cubicBezTo>
                <a:lnTo>
                  <a:pt x="203397" y="76645"/>
                </a:lnTo>
                <a:cubicBezTo>
                  <a:pt x="120865" y="106326"/>
                  <a:pt x="58476" y="178575"/>
                  <a:pt x="42830" y="266835"/>
                </a:cubicBezTo>
                <a:cubicBezTo>
                  <a:pt x="35399" y="309598"/>
                  <a:pt x="39115" y="353729"/>
                  <a:pt x="53978" y="394539"/>
                </a:cubicBezTo>
                <a:cubicBezTo>
                  <a:pt x="57694" y="404693"/>
                  <a:pt x="52609" y="415823"/>
                  <a:pt x="42439" y="419533"/>
                </a:cubicBezTo>
                <a:cubicBezTo>
                  <a:pt x="40092" y="420314"/>
                  <a:pt x="37941" y="420705"/>
                  <a:pt x="35594" y="420705"/>
                </a:cubicBezTo>
                <a:cubicBezTo>
                  <a:pt x="27771" y="420705"/>
                  <a:pt x="20144" y="415823"/>
                  <a:pt x="17210" y="407817"/>
                </a:cubicBezTo>
                <a:cubicBezTo>
                  <a:pt x="0" y="360758"/>
                  <a:pt x="-4303" y="309598"/>
                  <a:pt x="4302" y="260001"/>
                </a:cubicBezTo>
                <a:cubicBezTo>
                  <a:pt x="22491" y="157291"/>
                  <a:pt x="95440" y="73326"/>
                  <a:pt x="191858" y="39350"/>
                </a:cubicBezTo>
                <a:lnTo>
                  <a:pt x="186969" y="36421"/>
                </a:lnTo>
                <a:cubicBezTo>
                  <a:pt x="177581" y="31148"/>
                  <a:pt x="174256" y="19042"/>
                  <a:pt x="179733" y="9864"/>
                </a:cubicBezTo>
                <a:cubicBezTo>
                  <a:pt x="182471" y="5178"/>
                  <a:pt x="186823" y="2005"/>
                  <a:pt x="191663" y="687"/>
                </a:cubicBezTo>
                <a:close/>
              </a:path>
            </a:pathLst>
          </a:custGeom>
          <a:solidFill>
            <a:schemeClr val="accent2">
              <a:lumMod val="75000"/>
            </a:schemeClr>
          </a:solidFill>
          <a:ln>
            <a:noFill/>
          </a:ln>
        </p:spPr>
      </p:sp>
      <p:sp>
        <p:nvSpPr>
          <p:cNvPr id="12" name="椭圆 11"/>
          <p:cNvSpPr/>
          <p:nvPr/>
        </p:nvSpPr>
        <p:spPr>
          <a:xfrm>
            <a:off x="3995936" y="3674149"/>
            <a:ext cx="1016657" cy="93610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400" b="1" dirty="0" smtClean="0"/>
              <a:t>循环</a:t>
            </a:r>
            <a:endParaRPr lang="en-US" altLang="zh-CN" sz="1400" b="1" dirty="0" smtClean="0"/>
          </a:p>
          <a:p>
            <a:pPr algn="ctr"/>
            <a:r>
              <a:rPr lang="zh-CN" altLang="en-US" sz="1400" b="1" dirty="0" smtClean="0"/>
              <a:t>进行</a:t>
            </a:r>
            <a:endParaRPr lang="zh-CN" altLang="en-US" sz="1400" b="1" dirty="0"/>
          </a:p>
        </p:txBody>
      </p:sp>
    </p:spTree>
    <p:extLst>
      <p:ext uri="{BB962C8B-B14F-4D97-AF65-F5344CB8AC3E}">
        <p14:creationId xmlns:p14="http://schemas.microsoft.com/office/powerpoint/2010/main" xmlns="" val="17079934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三、决策追踪与调整的程序及方法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（二）决策追踪与调整的方法</a:t>
            </a:r>
            <a:endParaRPr lang="zh-CN" altLang="en-US"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a:t>1. </a:t>
            </a:r>
            <a:r>
              <a:rPr lang="zh-CN" altLang="en-US" sz="1800" dirty="0"/>
              <a:t>基于组织决策的追踪与调整方法</a:t>
            </a:r>
          </a:p>
          <a:p>
            <a:pPr marL="0" indent="457200">
              <a:spcBef>
                <a:spcPct val="0"/>
              </a:spcBef>
              <a:buNone/>
            </a:pPr>
            <a:r>
              <a:rPr lang="zh-CN" altLang="en-US" sz="1800" dirty="0"/>
              <a:t>（</a:t>
            </a:r>
            <a:r>
              <a:rPr lang="en-US" altLang="zh-CN" sz="1800" dirty="0"/>
              <a:t>1</a:t>
            </a:r>
            <a:r>
              <a:rPr lang="zh-CN" altLang="en-US" sz="1800" dirty="0"/>
              <a:t>）鱼刺图。又名因果图，是一种发现问题根本原因的分析方法，还可以划分为问题型、原因型及对策型鱼刺图等几类。</a:t>
            </a:r>
          </a:p>
          <a:p>
            <a:pPr marL="0" indent="457200">
              <a:spcBef>
                <a:spcPct val="0"/>
              </a:spcBef>
              <a:buNone/>
            </a:pPr>
            <a:r>
              <a:rPr lang="zh-CN" altLang="en-US" sz="1800" dirty="0"/>
              <a:t>特点：简捷实用，深入直观。</a:t>
            </a:r>
          </a:p>
        </p:txBody>
      </p:sp>
      <p:pic>
        <p:nvPicPr>
          <p:cNvPr id="2" name="图片 1"/>
          <p:cNvPicPr>
            <a:picLocks noChangeAspect="1"/>
          </p:cNvPicPr>
          <p:nvPr/>
        </p:nvPicPr>
        <p:blipFill>
          <a:blip r:embed="rId2" cstate="print"/>
          <a:stretch>
            <a:fillRect/>
          </a:stretch>
        </p:blipFill>
        <p:spPr>
          <a:xfrm>
            <a:off x="2231740" y="3068960"/>
            <a:ext cx="4680520" cy="3307344"/>
          </a:xfrm>
          <a:prstGeom prst="rect">
            <a:avLst/>
          </a:prstGeom>
        </p:spPr>
      </p:pic>
    </p:spTree>
    <p:extLst>
      <p:ext uri="{BB962C8B-B14F-4D97-AF65-F5344CB8AC3E}">
        <p14:creationId xmlns:p14="http://schemas.microsoft.com/office/powerpoint/2010/main" xmlns="" val="23827005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三、决策追踪与调整的程序及方法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（二）决策追踪与调整的方法</a:t>
            </a:r>
            <a:endParaRPr lang="zh-CN" altLang="en-US"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a:t>1. </a:t>
            </a:r>
            <a:r>
              <a:rPr lang="zh-CN" altLang="en-US" sz="1800" dirty="0"/>
              <a:t>基于组织决策的追踪与调整方法</a:t>
            </a:r>
          </a:p>
          <a:p>
            <a:pPr marL="0" indent="457200">
              <a:spcBef>
                <a:spcPct val="0"/>
              </a:spcBef>
              <a:buNone/>
            </a:pPr>
            <a:r>
              <a:rPr lang="zh-CN" altLang="en-US" sz="1800" dirty="0"/>
              <a:t>（</a:t>
            </a:r>
            <a:r>
              <a:rPr lang="en-US" altLang="zh-CN" sz="1800" dirty="0"/>
              <a:t>2</a:t>
            </a:r>
            <a:r>
              <a:rPr lang="zh-CN" altLang="en-US" sz="1800" dirty="0"/>
              <a:t>）雷达图，又称蛛网</a:t>
            </a:r>
            <a:r>
              <a:rPr lang="zh-CN" altLang="en-US" sz="1800" dirty="0" smtClean="0"/>
              <a:t>图。雷达图</a:t>
            </a:r>
            <a:r>
              <a:rPr lang="zh-CN" altLang="en-US" sz="1800" dirty="0"/>
              <a:t>主要应用于企业经营状况如收益性、生产性、流动性、安全性和成长性的评价。</a:t>
            </a:r>
          </a:p>
        </p:txBody>
      </p:sp>
      <p:pic>
        <p:nvPicPr>
          <p:cNvPr id="3" name="图片 2"/>
          <p:cNvPicPr>
            <a:picLocks noChangeAspect="1"/>
          </p:cNvPicPr>
          <p:nvPr/>
        </p:nvPicPr>
        <p:blipFill rotWithShape="1">
          <a:blip r:embed="rId2" cstate="print"/>
          <a:srcRect l="7577"/>
          <a:stretch/>
        </p:blipFill>
        <p:spPr>
          <a:xfrm>
            <a:off x="2627783" y="2780928"/>
            <a:ext cx="3888433" cy="3719709"/>
          </a:xfrm>
          <a:prstGeom prst="rect">
            <a:avLst/>
          </a:prstGeom>
        </p:spPr>
      </p:pic>
    </p:spTree>
    <p:extLst>
      <p:ext uri="{BB962C8B-B14F-4D97-AF65-F5344CB8AC3E}">
        <p14:creationId xmlns:p14="http://schemas.microsoft.com/office/powerpoint/2010/main" xmlns="" val="27454326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三、决策追踪与调整的程序及方法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（二）决策追踪与调整的方法</a:t>
            </a:r>
            <a:endParaRPr lang="zh-CN" altLang="en-US"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a:t>1. </a:t>
            </a:r>
            <a:r>
              <a:rPr lang="zh-CN" altLang="en-US" sz="1800" dirty="0"/>
              <a:t>基于组织决策的追踪与调整方法</a:t>
            </a:r>
          </a:p>
          <a:p>
            <a:pPr marL="0" indent="457200">
              <a:spcBef>
                <a:spcPct val="0"/>
              </a:spcBef>
              <a:buNone/>
            </a:pPr>
            <a:r>
              <a:rPr lang="zh-CN" altLang="en-US" sz="1800" dirty="0"/>
              <a:t>（</a:t>
            </a:r>
            <a:r>
              <a:rPr lang="en-US" altLang="zh-CN" sz="1800" dirty="0"/>
              <a:t>3</a:t>
            </a:r>
            <a:r>
              <a:rPr lang="zh-CN" altLang="en-US" sz="1800" dirty="0"/>
              <a:t>）趋势图，也称统计图或统计图表，是以柱形图、横柱形图、曲线图、饼图、点图、面积图等统计图形来呈现某事物或某信息数据的发展趋势。它用来显示一定的时间间隔内所得到的测量结果。以测得的数据为纵轴，以时间为横轴绘成图形。</a:t>
            </a:r>
          </a:p>
          <a:p>
            <a:pPr marL="0" indent="457200">
              <a:spcBef>
                <a:spcPct val="0"/>
              </a:spcBef>
              <a:buNone/>
            </a:pPr>
            <a:r>
              <a:rPr lang="zh-CN" altLang="en-US" sz="1800" dirty="0"/>
              <a:t>趋势图的主要用处是确定各种类型问题是否存在重要的时间模式，这样就可以调查其中的原因，从而找到决策追踪与调整的方向。</a:t>
            </a:r>
          </a:p>
        </p:txBody>
      </p:sp>
      <p:pic>
        <p:nvPicPr>
          <p:cNvPr id="27650" name="Picture 2" descr="https://ss1.bdstatic.com/70cFvXSh_Q1YnxGkpoWK1HF6hhy/it/u=2640351084,2228109299&amp;fm=26&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5616" y="3789040"/>
            <a:ext cx="6191250" cy="2857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310632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三、决策追踪与调整的程序及方法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（二）决策追踪与调整的方法</a:t>
            </a:r>
            <a:endParaRPr lang="zh-CN" altLang="en-US"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a:t>2. </a:t>
            </a:r>
            <a:r>
              <a:rPr lang="zh-CN" altLang="en-US" sz="1800" dirty="0"/>
              <a:t>基于个体决策的追踪与调整方法</a:t>
            </a:r>
          </a:p>
          <a:p>
            <a:pPr marL="0" indent="457200">
              <a:spcBef>
                <a:spcPct val="0"/>
              </a:spcBef>
              <a:buNone/>
            </a:pPr>
            <a:r>
              <a:rPr lang="zh-CN" altLang="en-US" sz="1800" dirty="0"/>
              <a:t>（</a:t>
            </a:r>
            <a:r>
              <a:rPr lang="en-US" altLang="zh-CN" sz="1800" dirty="0"/>
              <a:t>1</a:t>
            </a:r>
            <a:r>
              <a:rPr lang="zh-CN" altLang="en-US" sz="1800" dirty="0"/>
              <a:t>）鼠标</a:t>
            </a:r>
            <a:r>
              <a:rPr lang="zh-CN" altLang="en-US" sz="1800" dirty="0" smtClean="0"/>
              <a:t>实验室</a:t>
            </a:r>
            <a:endParaRPr lang="en-US" altLang="zh-CN" sz="1800" dirty="0" smtClean="0"/>
          </a:p>
          <a:p>
            <a:pPr marL="0" indent="457200">
              <a:spcBef>
                <a:spcPct val="0"/>
              </a:spcBef>
              <a:buNone/>
            </a:pPr>
            <a:r>
              <a:rPr lang="zh-CN" altLang="en-US" sz="1800" dirty="0" smtClean="0"/>
              <a:t>这</a:t>
            </a:r>
            <a:r>
              <a:rPr lang="zh-CN" altLang="en-US" sz="1800" dirty="0"/>
              <a:t>是一种追踪被试信息获取过程的研究系统</a:t>
            </a:r>
            <a:r>
              <a:rPr lang="zh-CN" altLang="en-US" sz="1800" dirty="0" smtClean="0"/>
              <a:t>。随着</a:t>
            </a:r>
            <a:r>
              <a:rPr lang="zh-CN" altLang="en-US" sz="1800" dirty="0"/>
              <a:t>计算机的普及，基于鼠标所处位置代表了大脑当前处理内容的假设，一种可以在计算机上通过鼠标移动研究信息获取问题的研究</a:t>
            </a:r>
            <a:r>
              <a:rPr lang="en-US" altLang="zh-CN" sz="1800" dirty="0"/>
              <a:t>——</a:t>
            </a:r>
            <a:r>
              <a:rPr lang="zh-CN" altLang="en-US" sz="1800" dirty="0"/>
              <a:t>鼠标实验室应运而生。</a:t>
            </a:r>
          </a:p>
        </p:txBody>
      </p:sp>
      <p:pic>
        <p:nvPicPr>
          <p:cNvPr id="31746" name="Picture 2" descr="https://ss0.bdstatic.com/70cFuHSh_Q1YnxGkpoWK1HF6hhy/it/u=1017452792,1354698224&amp;fm=26&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60032" y="3573016"/>
            <a:ext cx="3799334" cy="272679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280137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三、决策追踪与调整的程序及方法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（二）决策追踪与调整的方法</a:t>
            </a:r>
            <a:endParaRPr lang="zh-CN" altLang="en-US"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t>2. </a:t>
            </a:r>
            <a:r>
              <a:rPr lang="zh-CN" altLang="en-US" sz="1800" dirty="0" smtClean="0"/>
              <a:t>基于个体决策的追踪与调整方法</a:t>
            </a:r>
          </a:p>
          <a:p>
            <a:pPr marL="0" indent="457200">
              <a:spcBef>
                <a:spcPct val="0"/>
              </a:spcBef>
              <a:buNone/>
            </a:pPr>
            <a:r>
              <a:rPr lang="zh-CN" altLang="en-US" sz="1800" dirty="0"/>
              <a:t>（</a:t>
            </a:r>
            <a:r>
              <a:rPr lang="en-US" altLang="zh-CN" sz="1800" dirty="0"/>
              <a:t>2</a:t>
            </a:r>
            <a:r>
              <a:rPr lang="zh-CN" altLang="en-US" sz="1800" dirty="0"/>
              <a:t>）眼动</a:t>
            </a:r>
            <a:r>
              <a:rPr lang="zh-CN" altLang="en-US" sz="1800" dirty="0" smtClean="0"/>
              <a:t>技术</a:t>
            </a:r>
            <a:endParaRPr lang="en-US" altLang="zh-CN" sz="1800" dirty="0" smtClean="0"/>
          </a:p>
          <a:p>
            <a:pPr marL="0" indent="457200">
              <a:spcBef>
                <a:spcPct val="0"/>
              </a:spcBef>
              <a:buNone/>
            </a:pPr>
            <a:r>
              <a:rPr lang="zh-CN" altLang="en-US" sz="1800" dirty="0" smtClean="0"/>
              <a:t>理论基础是</a:t>
            </a:r>
            <a:r>
              <a:rPr lang="zh-CN" altLang="en-US" sz="1800" dirty="0"/>
              <a:t>眼脑假设，即眼睛正在获取的信息和大脑正在加工的信息是一致的。即使人们在转移注意力时眼睛的注视位置不一定发生变化，但在处理复杂信息时，注视点的变化和注意力的转移是耦合的。因此，眼动数据可以为决策追踪与调整提供稳定可靠的信息获取方面的数据。</a:t>
            </a:r>
          </a:p>
          <a:p>
            <a:pPr marL="0" indent="457200">
              <a:spcBef>
                <a:spcPct val="0"/>
              </a:spcBef>
              <a:buNone/>
            </a:pPr>
            <a:endParaRPr lang="zh-CN" altLang="en-US" sz="1800" dirty="0"/>
          </a:p>
        </p:txBody>
      </p:sp>
      <p:pic>
        <p:nvPicPr>
          <p:cNvPr id="32770" name="Picture 2" descr="https://timgsa.baidu.com/timg?image&amp;quality=80&amp;size=b9999_10000&amp;sec=1548136336606&amp;di=0a5c7562f289adffc194d0aa6ab9d203&amp;imgtype=jpg&amp;src=http%3A%2F%2Fimg4.imgtn.bdimg.com%2Fit%2Fu%3D4030651214%2C3719065560%26fm%3D214%26gp%3D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27784" y="3658180"/>
            <a:ext cx="3888432" cy="29163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37858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二、计划的类型与作用</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（一）计划的类型</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latin typeface="微软雅黑" panose="020B0503020204020204" pitchFamily="34" charset="-122"/>
                <a:ea typeface="微软雅黑" panose="020B0503020204020204" pitchFamily="34" charset="-122"/>
              </a:rPr>
              <a:t>2. </a:t>
            </a:r>
            <a:r>
              <a:rPr lang="zh-CN" altLang="en-US" sz="1800" dirty="0" smtClean="0">
                <a:latin typeface="微软雅黑" panose="020B0503020204020204" pitchFamily="34" charset="-122"/>
                <a:ea typeface="微软雅黑" panose="020B0503020204020204" pitchFamily="34" charset="-122"/>
              </a:rPr>
              <a:t>根据</a:t>
            </a:r>
            <a:r>
              <a:rPr lang="zh-CN" altLang="en-US" sz="1800" dirty="0">
                <a:latin typeface="微软雅黑" panose="020B0503020204020204" pitchFamily="34" charset="-122"/>
                <a:ea typeface="微软雅黑" panose="020B0503020204020204" pitchFamily="34" charset="-122"/>
              </a:rPr>
              <a:t>计划跨越的时间间隔长短，计划可以划分为：</a:t>
            </a:r>
          </a:p>
        </p:txBody>
      </p:sp>
      <p:graphicFrame>
        <p:nvGraphicFramePr>
          <p:cNvPr id="2" name="图示 1"/>
          <p:cNvGraphicFramePr/>
          <p:nvPr>
            <p:extLst>
              <p:ext uri="{D42A27DB-BD31-4B8C-83A1-F6EECF244321}">
                <p14:modId xmlns:p14="http://schemas.microsoft.com/office/powerpoint/2010/main" xmlns="" val="62067791"/>
              </p:ext>
            </p:extLst>
          </p:nvPr>
        </p:nvGraphicFramePr>
        <p:xfrm>
          <a:off x="251520" y="2780928"/>
          <a:ext cx="4920208" cy="32801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线形标注 1 2"/>
          <p:cNvSpPr/>
          <p:nvPr/>
        </p:nvSpPr>
        <p:spPr>
          <a:xfrm>
            <a:off x="4621890" y="2620800"/>
            <a:ext cx="2758422" cy="808200"/>
          </a:xfrm>
          <a:prstGeom prst="borderCallout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n-US" altLang="zh-CN" dirty="0">
                <a:solidFill>
                  <a:schemeClr val="bg1"/>
                </a:solidFill>
              </a:rPr>
              <a:t>5</a:t>
            </a:r>
            <a:r>
              <a:rPr lang="zh-CN" altLang="en-US" dirty="0">
                <a:solidFill>
                  <a:schemeClr val="bg1"/>
                </a:solidFill>
              </a:rPr>
              <a:t>年以上的计划</a:t>
            </a:r>
            <a:r>
              <a:rPr lang="zh-CN" altLang="en-US" dirty="0" smtClean="0">
                <a:solidFill>
                  <a:schemeClr val="bg1"/>
                </a:solidFill>
              </a:rPr>
              <a:t>。主要</a:t>
            </a:r>
            <a:r>
              <a:rPr lang="zh-CN" altLang="en-US" dirty="0">
                <a:solidFill>
                  <a:schemeClr val="bg1"/>
                </a:solidFill>
              </a:rPr>
              <a:t>是方向性和长远性的计划</a:t>
            </a:r>
          </a:p>
        </p:txBody>
      </p:sp>
      <p:sp>
        <p:nvSpPr>
          <p:cNvPr id="7" name="线形标注 1 6"/>
          <p:cNvSpPr/>
          <p:nvPr/>
        </p:nvSpPr>
        <p:spPr>
          <a:xfrm>
            <a:off x="4621890" y="3833100"/>
            <a:ext cx="2758422" cy="808200"/>
          </a:xfrm>
          <a:prstGeom prst="borderCallout1">
            <a:avLst>
              <a:gd name="adj1" fmla="val 18750"/>
              <a:gd name="adj2" fmla="val -8333"/>
              <a:gd name="adj3" fmla="val 51889"/>
              <a:gd name="adj4" fmla="val -40701"/>
            </a:avLst>
          </a:prstGeom>
          <a:solidFill>
            <a:schemeClr val="accent6">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altLang="zh-CN" sz="1600" dirty="0">
                <a:solidFill>
                  <a:schemeClr val="tx1"/>
                </a:solidFill>
              </a:rPr>
              <a:t>1</a:t>
            </a:r>
            <a:r>
              <a:rPr lang="zh-CN" altLang="en-US" sz="1600" dirty="0">
                <a:solidFill>
                  <a:schemeClr val="tx1"/>
                </a:solidFill>
              </a:rPr>
              <a:t>年以上到</a:t>
            </a:r>
            <a:r>
              <a:rPr lang="en-US" altLang="zh-CN" sz="1600" dirty="0">
                <a:solidFill>
                  <a:schemeClr val="tx1"/>
                </a:solidFill>
              </a:rPr>
              <a:t>5</a:t>
            </a:r>
            <a:r>
              <a:rPr lang="zh-CN" altLang="en-US" sz="1600" dirty="0">
                <a:solidFill>
                  <a:schemeClr val="tx1"/>
                </a:solidFill>
              </a:rPr>
              <a:t>年以内的计划</a:t>
            </a:r>
            <a:r>
              <a:rPr lang="zh-CN" altLang="en-US" sz="1600" dirty="0" smtClean="0">
                <a:solidFill>
                  <a:schemeClr val="tx1"/>
                </a:solidFill>
              </a:rPr>
              <a:t>。根据</a:t>
            </a:r>
            <a:r>
              <a:rPr lang="zh-CN" altLang="en-US" sz="1600" dirty="0">
                <a:solidFill>
                  <a:schemeClr val="tx1"/>
                </a:solidFill>
              </a:rPr>
              <a:t>长期计划制定，比长期计划要详细、具体</a:t>
            </a:r>
          </a:p>
        </p:txBody>
      </p:sp>
      <p:sp>
        <p:nvSpPr>
          <p:cNvPr id="8" name="线形标注 1 7"/>
          <p:cNvSpPr/>
          <p:nvPr/>
        </p:nvSpPr>
        <p:spPr>
          <a:xfrm>
            <a:off x="4621890" y="5045400"/>
            <a:ext cx="2758422" cy="808200"/>
          </a:xfrm>
          <a:prstGeom prst="borderCallout1">
            <a:avLst>
              <a:gd name="adj1" fmla="val 18750"/>
              <a:gd name="adj2" fmla="val -8333"/>
              <a:gd name="adj3" fmla="val 27645"/>
              <a:gd name="adj4" fmla="val -4928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en-US" altLang="zh-CN" dirty="0">
                <a:solidFill>
                  <a:schemeClr val="bg1"/>
                </a:solidFill>
              </a:rPr>
              <a:t>1</a:t>
            </a:r>
            <a:r>
              <a:rPr lang="zh-CN" altLang="en-US" dirty="0">
                <a:solidFill>
                  <a:schemeClr val="bg1"/>
                </a:solidFill>
              </a:rPr>
              <a:t>年及以内的计划</a:t>
            </a:r>
            <a:r>
              <a:rPr lang="zh-CN" altLang="en-US" dirty="0" smtClean="0">
                <a:solidFill>
                  <a:schemeClr val="bg1"/>
                </a:solidFill>
              </a:rPr>
              <a:t>。比</a:t>
            </a:r>
            <a:r>
              <a:rPr lang="zh-CN" altLang="en-US" dirty="0">
                <a:solidFill>
                  <a:schemeClr val="bg1"/>
                </a:solidFill>
              </a:rPr>
              <a:t>中期计划更加详细、具体</a:t>
            </a:r>
          </a:p>
        </p:txBody>
      </p:sp>
    </p:spTree>
    <p:extLst>
      <p:ext uri="{BB962C8B-B14F-4D97-AF65-F5344CB8AC3E}">
        <p14:creationId xmlns:p14="http://schemas.microsoft.com/office/powerpoint/2010/main" xmlns="" val="2198823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三、决策追踪与调整的程序及方法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（二）决策追踪与调整的方法</a:t>
            </a:r>
            <a:endParaRPr lang="zh-CN" altLang="en-US"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50000"/>
              </a:lnSpc>
              <a:spcBef>
                <a:spcPct val="0"/>
              </a:spcBef>
              <a:buNone/>
            </a:pPr>
            <a:r>
              <a:rPr lang="en-US" altLang="zh-CN" sz="1800" dirty="0" smtClean="0"/>
              <a:t>2. </a:t>
            </a:r>
            <a:r>
              <a:rPr lang="zh-CN" altLang="en-US" sz="1800" dirty="0" smtClean="0"/>
              <a:t>基于个体决策的追踪与调整方法</a:t>
            </a:r>
          </a:p>
          <a:p>
            <a:pPr marL="0" indent="457200">
              <a:lnSpc>
                <a:spcPct val="150000"/>
              </a:lnSpc>
              <a:spcBef>
                <a:spcPct val="0"/>
              </a:spcBef>
              <a:buNone/>
            </a:pPr>
            <a:r>
              <a:rPr lang="zh-CN" altLang="en-US" sz="1800" dirty="0"/>
              <a:t>（</a:t>
            </a:r>
            <a:r>
              <a:rPr lang="en-US" altLang="zh-CN" sz="1800" dirty="0"/>
              <a:t>3</a:t>
            </a:r>
            <a:r>
              <a:rPr lang="zh-CN" altLang="en-US" sz="1800" dirty="0"/>
              <a:t>）决策移窗</a:t>
            </a:r>
            <a:r>
              <a:rPr lang="zh-CN" altLang="en-US" sz="1800" dirty="0" smtClean="0"/>
              <a:t>技术</a:t>
            </a:r>
            <a:endParaRPr lang="en-US" altLang="zh-CN" sz="1800" dirty="0" smtClean="0"/>
          </a:p>
          <a:p>
            <a:pPr marL="0" indent="457200">
              <a:lnSpc>
                <a:spcPct val="150000"/>
              </a:lnSpc>
              <a:spcBef>
                <a:spcPct val="0"/>
              </a:spcBef>
              <a:buNone/>
            </a:pPr>
            <a:r>
              <a:rPr lang="zh-CN" altLang="en-US" sz="1800" dirty="0" smtClean="0"/>
              <a:t>研究者</a:t>
            </a:r>
            <a:r>
              <a:rPr lang="zh-CN" altLang="en-US" sz="1800" dirty="0"/>
              <a:t>首先在屏幕上，以遮盖方式呈现</a:t>
            </a:r>
            <a:r>
              <a:rPr lang="en-US" altLang="zh-CN" sz="1800" dirty="0"/>
              <a:t>M</a:t>
            </a:r>
            <a:r>
              <a:rPr lang="zh-CN" altLang="en-US" sz="1800" dirty="0"/>
              <a:t>个备选选项在</a:t>
            </a:r>
            <a:r>
              <a:rPr lang="en-US" altLang="zh-CN" sz="1800" dirty="0"/>
              <a:t>N</a:t>
            </a:r>
            <a:r>
              <a:rPr lang="zh-CN" altLang="en-US" sz="1800" dirty="0"/>
              <a:t>个特质维度上的信息。当被试决定获取某条信息时，只需持续注视对应的单元。当眼动仪捕捉到注视点时，系统程序将自动撤掉该单元上的遮蔽，呈现单元内信息。当被试不再注视该单元时，信息被重新遮蔽。在实验进行过程中，眼动仪持续记录被试的眼动编号，包括注视点、眼跳、注视轨迹、瞳孔大小等。每个信息单元及选项和特质标签，均可以作为兴趣区。</a:t>
            </a:r>
          </a:p>
          <a:p>
            <a:pPr marL="0" indent="457200">
              <a:spcBef>
                <a:spcPct val="0"/>
              </a:spcBef>
              <a:buNone/>
            </a:pPr>
            <a:endParaRPr lang="zh-CN" altLang="en-US" sz="1800" dirty="0"/>
          </a:p>
        </p:txBody>
      </p:sp>
    </p:spTree>
    <p:extLst>
      <p:ext uri="{BB962C8B-B14F-4D97-AF65-F5344CB8AC3E}">
        <p14:creationId xmlns:p14="http://schemas.microsoft.com/office/powerpoint/2010/main" xmlns="" val="1778675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smtClean="0"/>
              <a:t>思考题</a:t>
            </a:r>
            <a:endParaRPr lang="en-US" altLang="zh-CN" sz="3200" dirty="0"/>
          </a:p>
        </p:txBody>
      </p:sp>
      <p:sp>
        <p:nvSpPr>
          <p:cNvPr id="10" name="文本框 9"/>
          <p:cNvSpPr txBox="1"/>
          <p:nvPr/>
        </p:nvSpPr>
        <p:spPr>
          <a:xfrm>
            <a:off x="352986" y="1720840"/>
            <a:ext cx="8251461" cy="3367397"/>
          </a:xfrm>
          <a:prstGeom prst="rect">
            <a:avLst/>
          </a:prstGeom>
          <a:noFill/>
        </p:spPr>
        <p:txBody>
          <a:bodyPr wrap="square" rtlCol="0">
            <a:spAutoFit/>
          </a:bodyPr>
          <a:lstStyle/>
          <a:p>
            <a:pPr indent="355600" algn="just">
              <a:lnSpc>
                <a:spcPct val="150000"/>
              </a:lnSpc>
              <a:spcAft>
                <a:spcPts val="0"/>
              </a:spcAft>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如何理解计划与决策的关系？</a:t>
            </a:r>
          </a:p>
          <a:p>
            <a:pPr indent="355600" algn="just">
              <a:lnSpc>
                <a:spcPct val="150000"/>
              </a:lnSpc>
              <a:spcAft>
                <a:spcPts val="0"/>
              </a:spcAft>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计划的类型有哪些？请用实例说明。</a:t>
            </a:r>
          </a:p>
          <a:p>
            <a:pPr indent="355600" algn="just">
              <a:lnSpc>
                <a:spcPct val="150000"/>
              </a:lnSpc>
              <a:spcAft>
                <a:spcPts val="0"/>
              </a:spcAft>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请解析目标管理的过程。</a:t>
            </a:r>
          </a:p>
          <a:p>
            <a:pPr indent="355600" algn="just">
              <a:lnSpc>
                <a:spcPct val="150000"/>
              </a:lnSpc>
              <a:spcAft>
                <a:spcPts val="0"/>
              </a:spcAft>
            </a:pP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请用实例说明预算管理在现实中的应用。</a:t>
            </a:r>
          </a:p>
          <a:p>
            <a:pPr indent="355600" algn="just">
              <a:lnSpc>
                <a:spcPct val="150000"/>
              </a:lnSpc>
              <a:spcAft>
                <a:spcPts val="0"/>
              </a:spcAft>
            </a:pPr>
            <a:r>
              <a:rPr lang="en-US" altLang="zh-CN" dirty="0">
                <a:latin typeface="微软雅黑" panose="020B0503020204020204" pitchFamily="34" charset="-122"/>
                <a:ea typeface="微软雅黑" panose="020B0503020204020204" pitchFamily="34" charset="-122"/>
              </a:rPr>
              <a:t>5. PDCA</a:t>
            </a:r>
            <a:r>
              <a:rPr lang="zh-CN" altLang="en-US" dirty="0">
                <a:latin typeface="微软雅黑" panose="020B0503020204020204" pitchFamily="34" charset="-122"/>
                <a:ea typeface="微软雅黑" panose="020B0503020204020204" pitchFamily="34" charset="-122"/>
              </a:rPr>
              <a:t>循环的基本主张是什么？请结合管理实例来解析</a:t>
            </a:r>
            <a:r>
              <a:rPr lang="en-US" altLang="zh-CN" dirty="0">
                <a:latin typeface="微软雅黑" panose="020B0503020204020204" pitchFamily="34" charset="-122"/>
                <a:ea typeface="微软雅黑" panose="020B0503020204020204" pitchFamily="34" charset="-122"/>
              </a:rPr>
              <a:t>PDCA</a:t>
            </a:r>
            <a:r>
              <a:rPr lang="zh-CN" altLang="en-US" dirty="0">
                <a:latin typeface="微软雅黑" panose="020B0503020204020204" pitchFamily="34" charset="-122"/>
                <a:ea typeface="微软雅黑" panose="020B0503020204020204" pitchFamily="34" charset="-122"/>
              </a:rPr>
              <a:t>循环过程。</a:t>
            </a:r>
          </a:p>
          <a:p>
            <a:pPr indent="355600" algn="just">
              <a:lnSpc>
                <a:spcPct val="150000"/>
              </a:lnSpc>
              <a:spcAft>
                <a:spcPts val="0"/>
              </a:spcAft>
            </a:pPr>
            <a:r>
              <a:rPr lang="en-US" altLang="zh-CN" dirty="0">
                <a:latin typeface="微软雅黑" panose="020B0503020204020204" pitchFamily="34" charset="-122"/>
                <a:ea typeface="微软雅黑" panose="020B0503020204020204" pitchFamily="34" charset="-122"/>
              </a:rPr>
              <a:t>6. </a:t>
            </a:r>
            <a:r>
              <a:rPr lang="zh-CN" altLang="en-US" dirty="0">
                <a:latin typeface="微软雅黑" panose="020B0503020204020204" pitchFamily="34" charset="-122"/>
                <a:ea typeface="微软雅黑" panose="020B0503020204020204" pitchFamily="34" charset="-122"/>
              </a:rPr>
              <a:t>决策追踪与调整有什么现实意义？</a:t>
            </a:r>
          </a:p>
          <a:p>
            <a:pPr indent="355600" algn="just">
              <a:lnSpc>
                <a:spcPct val="150000"/>
              </a:lnSpc>
              <a:spcAft>
                <a:spcPts val="0"/>
              </a:spcAft>
            </a:pPr>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197934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二、计划的类型与作用</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（一）计划的类型</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latin typeface="微软雅黑" panose="020B0503020204020204" pitchFamily="34" charset="-122"/>
                <a:ea typeface="微软雅黑" panose="020B0503020204020204" pitchFamily="34" charset="-122"/>
              </a:rPr>
              <a:t>3. </a:t>
            </a:r>
            <a:r>
              <a:rPr lang="zh-CN" altLang="en-US" sz="1800" dirty="0" smtClean="0">
                <a:latin typeface="微软雅黑" panose="020B0503020204020204" pitchFamily="34" charset="-122"/>
                <a:ea typeface="微软雅黑" panose="020B0503020204020204" pitchFamily="34" charset="-122"/>
              </a:rPr>
              <a:t>按照</a:t>
            </a:r>
            <a:r>
              <a:rPr lang="zh-CN" altLang="en-US" sz="1800" dirty="0">
                <a:latin typeface="微软雅黑" panose="020B0503020204020204" pitchFamily="34" charset="-122"/>
                <a:ea typeface="微软雅黑" panose="020B0503020204020204" pitchFamily="34" charset="-122"/>
              </a:rPr>
              <a:t>所涉及活动的内容，计划可以</a:t>
            </a:r>
            <a:r>
              <a:rPr lang="zh-CN" altLang="en-US" sz="1800" dirty="0" smtClean="0">
                <a:latin typeface="微软雅黑" panose="020B0503020204020204" pitchFamily="34" charset="-122"/>
                <a:ea typeface="微软雅黑" panose="020B0503020204020204" pitchFamily="34" charset="-122"/>
              </a:rPr>
              <a:t>分成：</a:t>
            </a:r>
            <a:endParaRPr lang="zh-CN" altLang="en-US" sz="1800" dirty="0">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xmlns="" val="219277713"/>
              </p:ext>
            </p:extLst>
          </p:nvPr>
        </p:nvGraphicFramePr>
        <p:xfrm>
          <a:off x="2004966" y="2591097"/>
          <a:ext cx="2614406" cy="32801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p:cNvSpPr/>
          <p:nvPr/>
        </p:nvSpPr>
        <p:spPr>
          <a:xfrm>
            <a:off x="4932040" y="2924944"/>
            <a:ext cx="3791788" cy="6482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r>
              <a:rPr lang="zh-CN" altLang="en-US" dirty="0" smtClean="0">
                <a:solidFill>
                  <a:schemeClr val="bg1"/>
                </a:solidFill>
              </a:rPr>
              <a:t>涉及</a:t>
            </a:r>
            <a:r>
              <a:rPr lang="zh-CN" altLang="en-US" dirty="0">
                <a:solidFill>
                  <a:schemeClr val="bg1"/>
                </a:solidFill>
              </a:rPr>
              <a:t>组织内部的许多部门和许多方面的活动，是一种总体性的</a:t>
            </a:r>
            <a:r>
              <a:rPr lang="zh-CN" altLang="en-US" dirty="0" smtClean="0">
                <a:solidFill>
                  <a:schemeClr val="bg1"/>
                </a:solidFill>
              </a:rPr>
              <a:t>计划</a:t>
            </a:r>
            <a:endParaRPr lang="zh-CN" altLang="en-US" dirty="0">
              <a:solidFill>
                <a:schemeClr val="bg1"/>
              </a:solidFill>
            </a:endParaRPr>
          </a:p>
        </p:txBody>
      </p:sp>
      <p:sp>
        <p:nvSpPr>
          <p:cNvPr id="12" name="矩形 11"/>
          <p:cNvSpPr/>
          <p:nvPr/>
        </p:nvSpPr>
        <p:spPr>
          <a:xfrm>
            <a:off x="4900651" y="3907053"/>
            <a:ext cx="3791788" cy="6482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r>
              <a:rPr lang="zh-CN" altLang="en-US" dirty="0">
                <a:solidFill>
                  <a:schemeClr val="bg1"/>
                </a:solidFill>
              </a:rPr>
              <a:t>涉及组织内部某个方面或某些方面的活动计划</a:t>
            </a:r>
          </a:p>
        </p:txBody>
      </p:sp>
      <p:sp>
        <p:nvSpPr>
          <p:cNvPr id="13" name="矩形 12"/>
          <p:cNvSpPr/>
          <p:nvPr/>
        </p:nvSpPr>
        <p:spPr>
          <a:xfrm>
            <a:off x="4900651" y="4890240"/>
            <a:ext cx="3791788" cy="6482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r>
              <a:rPr lang="zh-CN" altLang="en-US" dirty="0">
                <a:solidFill>
                  <a:schemeClr val="bg1"/>
                </a:solidFill>
              </a:rPr>
              <a:t>是组织针对某个特定课题所制定的计划</a:t>
            </a:r>
          </a:p>
        </p:txBody>
      </p:sp>
      <p:sp>
        <p:nvSpPr>
          <p:cNvPr id="14" name="矩形 13"/>
          <p:cNvSpPr/>
          <p:nvPr/>
        </p:nvSpPr>
        <p:spPr>
          <a:xfrm>
            <a:off x="843241" y="3140968"/>
            <a:ext cx="670261" cy="2003068"/>
          </a:xfrm>
          <a:prstGeom prst="rect">
            <a:avLst/>
          </a:prstGeom>
        </p:spPr>
        <p:style>
          <a:lnRef idx="0">
            <a:schemeClr val="accent2"/>
          </a:lnRef>
          <a:fillRef idx="3">
            <a:schemeClr val="accent2"/>
          </a:fillRef>
          <a:effectRef idx="3">
            <a:schemeClr val="accent2"/>
          </a:effectRef>
          <a:fontRef idx="minor">
            <a:schemeClr val="lt1"/>
          </a:fontRef>
        </p:style>
        <p:txBody>
          <a:bodyPr vert="eaVert" rtlCol="0" anchor="ctr"/>
          <a:lstStyle/>
          <a:p>
            <a:pPr algn="ctr"/>
            <a:r>
              <a:rPr lang="zh-CN" altLang="en-US" sz="2000" dirty="0" smtClean="0">
                <a:solidFill>
                  <a:schemeClr val="bg1"/>
                </a:solidFill>
              </a:rPr>
              <a:t>综 合 平 衡 法</a:t>
            </a:r>
            <a:endParaRPr lang="zh-CN" altLang="en-US" sz="2000" dirty="0">
              <a:solidFill>
                <a:schemeClr val="bg1"/>
              </a:solidFill>
            </a:endParaRPr>
          </a:p>
        </p:txBody>
      </p:sp>
    </p:spTree>
    <p:extLst>
      <p:ext uri="{BB962C8B-B14F-4D97-AF65-F5344CB8AC3E}">
        <p14:creationId xmlns:p14="http://schemas.microsoft.com/office/powerpoint/2010/main" xmlns="" val="451311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二、计划的类型与作用</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（二）计划的作用</a:t>
            </a:r>
          </a:p>
        </p:txBody>
      </p:sp>
      <p:graphicFrame>
        <p:nvGraphicFramePr>
          <p:cNvPr id="15" name="图示 14"/>
          <p:cNvGraphicFramePr/>
          <p:nvPr>
            <p:extLst>
              <p:ext uri="{D42A27DB-BD31-4B8C-83A1-F6EECF244321}">
                <p14:modId xmlns:p14="http://schemas.microsoft.com/office/powerpoint/2010/main" xmlns="" val="4234045554"/>
              </p:ext>
            </p:extLst>
          </p:nvPr>
        </p:nvGraphicFramePr>
        <p:xfrm>
          <a:off x="1823864" y="2204864"/>
          <a:ext cx="5496272" cy="3451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997964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smtClean="0"/>
              <a:t>三、计划编制的过程与方法</a:t>
            </a:r>
            <a:endParaRPr lang="zh-CN" altLang="zh-CN" sz="3200" dirty="0"/>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（一）计划编制的过程</a:t>
            </a:r>
          </a:p>
        </p:txBody>
      </p:sp>
      <p:sp>
        <p:nvSpPr>
          <p:cNvPr id="3" name="云形标注 2"/>
          <p:cNvSpPr/>
          <p:nvPr/>
        </p:nvSpPr>
        <p:spPr>
          <a:xfrm>
            <a:off x="755576" y="2420888"/>
            <a:ext cx="3528392" cy="2016224"/>
          </a:xfrm>
          <a:prstGeom prst="cloudCallout">
            <a:avLst>
              <a:gd name="adj1" fmla="val -34254"/>
              <a:gd name="adj2" fmla="val 7667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zh-CN" sz="2000" dirty="0"/>
              <a:t>拟实现哪些目标？</a:t>
            </a:r>
            <a:endParaRPr lang="zh-CN" altLang="en-US" sz="2000" dirty="0"/>
          </a:p>
        </p:txBody>
      </p:sp>
      <p:sp>
        <p:nvSpPr>
          <p:cNvPr id="15" name="云形标注 14"/>
          <p:cNvSpPr/>
          <p:nvPr/>
        </p:nvSpPr>
        <p:spPr>
          <a:xfrm>
            <a:off x="5004048" y="2420888"/>
            <a:ext cx="3528392" cy="2016224"/>
          </a:xfrm>
          <a:prstGeom prst="cloudCallout">
            <a:avLst>
              <a:gd name="adj1" fmla="val -27543"/>
              <a:gd name="adj2" fmla="val 76673"/>
            </a:avLst>
          </a:prstGeom>
        </p:spPr>
        <p:style>
          <a:lnRef idx="0">
            <a:schemeClr val="accent5"/>
          </a:lnRef>
          <a:fillRef idx="3">
            <a:schemeClr val="accent5"/>
          </a:fillRef>
          <a:effectRef idx="3">
            <a:schemeClr val="accent5"/>
          </a:effectRef>
          <a:fontRef idx="minor">
            <a:schemeClr val="lt1"/>
          </a:fontRef>
        </p:style>
        <p:txBody>
          <a:bodyPr rtlCol="0" anchor="ctr"/>
          <a:lstStyle/>
          <a:p>
            <a:pPr marL="0" indent="457200">
              <a:buNone/>
            </a:pPr>
            <a:r>
              <a:rPr lang="zh-CN" altLang="en-US" sz="2000" dirty="0"/>
              <a:t>如何实现所制定的目标？</a:t>
            </a:r>
          </a:p>
        </p:txBody>
      </p:sp>
    </p:spTree>
    <p:extLst>
      <p:ext uri="{BB962C8B-B14F-4D97-AF65-F5344CB8AC3E}">
        <p14:creationId xmlns:p14="http://schemas.microsoft.com/office/powerpoint/2010/main" xmlns="" val="451324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三、计划编制的过程与方法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（一）计划编制的过程</a:t>
            </a:r>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a:latin typeface="微软雅黑" panose="020B0503020204020204" pitchFamily="34" charset="-122"/>
                <a:ea typeface="微软雅黑" panose="020B0503020204020204" pitchFamily="34" charset="-122"/>
              </a:rPr>
              <a:t>1. </a:t>
            </a:r>
            <a:r>
              <a:rPr lang="zh-CN" altLang="en-US" sz="1800" dirty="0">
                <a:latin typeface="微软雅黑" panose="020B0503020204020204" pitchFamily="34" charset="-122"/>
                <a:ea typeface="微软雅黑" panose="020B0503020204020204" pitchFamily="34" charset="-122"/>
              </a:rPr>
              <a:t>制定计划</a:t>
            </a:r>
            <a:r>
              <a:rPr lang="zh-CN" altLang="en-US" sz="1800" dirty="0" smtClean="0">
                <a:latin typeface="微软雅黑" panose="020B0503020204020204" pitchFamily="34" charset="-122"/>
                <a:ea typeface="微软雅黑" panose="020B0503020204020204" pitchFamily="34" charset="-122"/>
              </a:rPr>
              <a:t>目标</a:t>
            </a:r>
            <a:r>
              <a:rPr lang="en-US" altLang="zh-CN" sz="1800" dirty="0" smtClean="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目标是组织期望达到的最终结果。一个组织在同一时期可能有多个目标，但任何目标都应包括以下内容：</a:t>
            </a:r>
          </a:p>
        </p:txBody>
      </p:sp>
      <p:graphicFrame>
        <p:nvGraphicFramePr>
          <p:cNvPr id="2" name="图示 1"/>
          <p:cNvGraphicFramePr/>
          <p:nvPr>
            <p:extLst>
              <p:ext uri="{D42A27DB-BD31-4B8C-83A1-F6EECF244321}">
                <p14:modId xmlns:p14="http://schemas.microsoft.com/office/powerpoint/2010/main" xmlns="" val="2225054851"/>
              </p:ext>
            </p:extLst>
          </p:nvPr>
        </p:nvGraphicFramePr>
        <p:xfrm>
          <a:off x="2460391" y="2826299"/>
          <a:ext cx="4223218" cy="32801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559297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xswczja">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1512</TotalTime>
  <Words>6279</Words>
  <Application>Microsoft Office PowerPoint</Application>
  <PresentationFormat>全屏显示(4:3)</PresentationFormat>
  <Paragraphs>345</Paragraphs>
  <Slides>51</Slides>
  <Notes>2</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默认设计模板</vt:lpstr>
      <vt:lpstr>第五章  决策的实施与调整</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建造办公楼的PERT网络</vt:lpstr>
      <vt:lpstr>建造办公楼的PERT网络</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马工程网站修改建议</dc:title>
  <dc:creator>Ali</dc:creator>
  <cp:lastModifiedBy>xtzj</cp:lastModifiedBy>
  <cp:revision>145</cp:revision>
  <dcterms:modified xsi:type="dcterms:W3CDTF">2019-10-27T06:27:28Z</dcterms:modified>
</cp:coreProperties>
</file>