
<file path=[Content_Types].xml><?xml version="1.0" encoding="utf-8"?>
<Types xmlns="http://schemas.openxmlformats.org/package/2006/content-types">
  <Override PartName="/ppt/slides/slide29.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quickStyle5.xml" ContentType="application/vnd.openxmlformats-officedocument.drawingml.diagramStyle+xml"/>
  <Override PartName="/ppt/diagrams/colors1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2.xml" ContentType="application/vnd.openxmlformats-officedocument.drawingml.diagramLayout+xml"/>
  <Default Extension="gif" ContentType="image/gif"/>
  <Override PartName="/ppt/diagrams/data5.xml" ContentType="application/vnd.openxmlformats-officedocument.drawingml.diagramData+xml"/>
  <Default Extension="tiff" ContentType="image/tiff"/>
  <Override PartName="/ppt/diagrams/colors7.xml" ContentType="application/vnd.openxmlformats-officedocument.drawingml.diagramColors+xml"/>
  <Override PartName="/ppt/diagrams/drawing8.xml" ContentType="application/vnd.ms-office.drawingml.diagramDrawing+xml"/>
  <Override PartName="/ppt/diagrams/quickStyle12.xml" ContentType="application/vnd.openxmlformats-officedocument.drawingml.diagramStyle+xml"/>
  <Override PartName="/ppt/diagrams/drawing13.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diagrams/quickStyle15.xml" ContentType="application/vnd.openxmlformats-officedocument.drawingml.diagramStyle+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8" r:id="rId2"/>
    <p:sldId id="315" r:id="rId3"/>
    <p:sldId id="316" r:id="rId4"/>
    <p:sldId id="317" r:id="rId5"/>
    <p:sldId id="318" r:id="rId6"/>
    <p:sldId id="361" r:id="rId7"/>
    <p:sldId id="320" r:id="rId8"/>
    <p:sldId id="322" r:id="rId9"/>
    <p:sldId id="325" r:id="rId10"/>
    <p:sldId id="326" r:id="rId11"/>
    <p:sldId id="328" r:id="rId12"/>
    <p:sldId id="329" r:id="rId13"/>
    <p:sldId id="331" r:id="rId14"/>
    <p:sldId id="332" r:id="rId15"/>
    <p:sldId id="363" r:id="rId16"/>
    <p:sldId id="336" r:id="rId17"/>
    <p:sldId id="364" r:id="rId18"/>
    <p:sldId id="365" r:id="rId19"/>
    <p:sldId id="366" r:id="rId20"/>
    <p:sldId id="367" r:id="rId21"/>
    <p:sldId id="368" r:id="rId22"/>
    <p:sldId id="369" r:id="rId23"/>
    <p:sldId id="370" r:id="rId24"/>
    <p:sldId id="371" r:id="rId25"/>
    <p:sldId id="372" r:id="rId26"/>
    <p:sldId id="347" r:id="rId27"/>
    <p:sldId id="348" r:id="rId28"/>
    <p:sldId id="349" r:id="rId29"/>
    <p:sldId id="350" r:id="rId30"/>
    <p:sldId id="373" r:id="rId31"/>
    <p:sldId id="351" r:id="rId32"/>
    <p:sldId id="353" r:id="rId33"/>
    <p:sldId id="354" r:id="rId34"/>
    <p:sldId id="355" r:id="rId35"/>
    <p:sldId id="356" r:id="rId36"/>
    <p:sldId id="357" r:id="rId37"/>
    <p:sldId id="359" r:id="rId38"/>
    <p:sldId id="360" r:id="rId3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96C3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howGuides="1">
      <p:cViewPr varScale="1">
        <p:scale>
          <a:sx n="114" d="100"/>
          <a:sy n="114" d="100"/>
        </p:scale>
        <p:origin x="-156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614656-5657-47A3-8C8A-9A726FAF5F5C}" type="doc">
      <dgm:prSet loTypeId="urn:microsoft.com/office/officeart/2005/8/layout/arrow2" loCatId="process" qsTypeId="urn:microsoft.com/office/officeart/2005/8/quickstyle/simple1" qsCatId="simple" csTypeId="urn:microsoft.com/office/officeart/2005/8/colors/accent5_4" csCatId="accent5" phldr="1"/>
      <dgm:spPr/>
      <dgm:t>
        <a:bodyPr/>
        <a:lstStyle/>
        <a:p>
          <a:endParaRPr lang="zh-CN" altLang="en-US"/>
        </a:p>
      </dgm:t>
    </dgm:pt>
    <dgm:pt modelId="{0D702AD6-1515-478A-B1B2-3745B29E0381}">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改进操作方法</a:t>
          </a:r>
          <a:endParaRPr lang="zh-CN" altLang="en-US" sz="2000" dirty="0"/>
        </a:p>
      </dgm:t>
    </dgm:pt>
    <dgm:pt modelId="{7A2C4A76-397E-41C6-8D06-A58C0257CCB2}" type="parTrans" cxnId="{1148D112-44BF-44B1-8875-9A8FCDF309DF}">
      <dgm:prSet/>
      <dgm:spPr/>
      <dgm:t>
        <a:bodyPr/>
        <a:lstStyle/>
        <a:p>
          <a:endParaRPr lang="zh-CN" altLang="en-US"/>
        </a:p>
      </dgm:t>
    </dgm:pt>
    <dgm:pt modelId="{2EA9CEBE-F53D-4265-8F75-1EDFFC40DF26}" type="sibTrans" cxnId="{1148D112-44BF-44B1-8875-9A8FCDF309DF}">
      <dgm:prSet/>
      <dgm:spPr/>
      <dgm:t>
        <a:bodyPr/>
        <a:lstStyle/>
        <a:p>
          <a:endParaRPr lang="zh-CN" altLang="en-US"/>
        </a:p>
      </dgm:t>
    </dgm:pt>
    <dgm:pt modelId="{9723F708-1E3C-4D4F-B8C1-563902DB7430}">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作业环境与作业条件的标准化</a:t>
          </a:r>
          <a:endParaRPr lang="zh-CN" altLang="en-US" sz="2000" dirty="0"/>
        </a:p>
      </dgm:t>
    </dgm:pt>
    <dgm:pt modelId="{72A8E7F0-FCF8-4668-95A6-D5275A1F33E0}" type="parTrans" cxnId="{8C2E695C-CC0B-4F8D-8C91-527DE34A1AD4}">
      <dgm:prSet/>
      <dgm:spPr/>
      <dgm:t>
        <a:bodyPr/>
        <a:lstStyle/>
        <a:p>
          <a:endParaRPr lang="zh-CN" altLang="en-US"/>
        </a:p>
      </dgm:t>
    </dgm:pt>
    <dgm:pt modelId="{0C02C3B0-1730-434D-BF61-E65427C34DDC}" type="sibTrans" cxnId="{8C2E695C-CC0B-4F8D-8C91-527DE34A1AD4}">
      <dgm:prSet/>
      <dgm:spPr/>
      <dgm:t>
        <a:bodyPr/>
        <a:lstStyle/>
        <a:p>
          <a:endParaRPr lang="zh-CN" altLang="en-US"/>
        </a:p>
      </dgm:t>
    </dgm:pt>
    <dgm:pt modelId="{AD2172CF-DFF1-4D6A-A5E0-8D9DB2742468}">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根据工作要求，挑选和培训工人</a:t>
          </a:r>
          <a:endParaRPr lang="zh-CN" altLang="en-US" sz="2000" dirty="0"/>
        </a:p>
      </dgm:t>
    </dgm:pt>
    <dgm:pt modelId="{C2547897-7632-4F89-9606-A875D63148A5}" type="parTrans" cxnId="{3474E5F6-2742-40B1-9B27-908BCFC57E3E}">
      <dgm:prSet/>
      <dgm:spPr/>
      <dgm:t>
        <a:bodyPr/>
        <a:lstStyle/>
        <a:p>
          <a:endParaRPr lang="zh-CN" altLang="en-US"/>
        </a:p>
      </dgm:t>
    </dgm:pt>
    <dgm:pt modelId="{A12C3A88-2E0B-4AD6-8918-4BCC0E264E31}" type="sibTrans" cxnId="{3474E5F6-2742-40B1-9B27-908BCFC57E3E}">
      <dgm:prSet/>
      <dgm:spPr/>
      <dgm:t>
        <a:bodyPr/>
        <a:lstStyle/>
        <a:p>
          <a:endParaRPr lang="zh-CN" altLang="en-US"/>
        </a:p>
      </dgm:t>
    </dgm:pt>
    <dgm:pt modelId="{A7D468C3-F9A1-47FB-A272-A10B04CD4217}" type="pres">
      <dgm:prSet presAssocID="{B2614656-5657-47A3-8C8A-9A726FAF5F5C}" presName="arrowDiagram" presStyleCnt="0">
        <dgm:presLayoutVars>
          <dgm:chMax val="5"/>
          <dgm:dir/>
          <dgm:resizeHandles val="exact"/>
        </dgm:presLayoutVars>
      </dgm:prSet>
      <dgm:spPr/>
      <dgm:t>
        <a:bodyPr/>
        <a:lstStyle/>
        <a:p>
          <a:endParaRPr lang="zh-CN" altLang="en-US"/>
        </a:p>
      </dgm:t>
    </dgm:pt>
    <dgm:pt modelId="{6A05A7C7-D7E6-4E83-9487-BEDA3574CBC9}" type="pres">
      <dgm:prSet presAssocID="{B2614656-5657-47A3-8C8A-9A726FAF5F5C}" presName="arrow" presStyleLbl="bgShp" presStyleIdx="0" presStyleCnt="1"/>
      <dgm:spPr/>
    </dgm:pt>
    <dgm:pt modelId="{3252411B-8B47-4457-9498-2AFF3A7E4908}" type="pres">
      <dgm:prSet presAssocID="{B2614656-5657-47A3-8C8A-9A726FAF5F5C}" presName="arrowDiagram3" presStyleCnt="0"/>
      <dgm:spPr/>
    </dgm:pt>
    <dgm:pt modelId="{BE83F35B-6DE5-4251-AFAB-871F4BDF9A63}" type="pres">
      <dgm:prSet presAssocID="{0D702AD6-1515-478A-B1B2-3745B29E0381}" presName="bullet3a" presStyleLbl="node1" presStyleIdx="0" presStyleCnt="3"/>
      <dgm:spPr/>
    </dgm:pt>
    <dgm:pt modelId="{05B799C7-F613-4EF1-AB55-DB500C7CA77C}" type="pres">
      <dgm:prSet presAssocID="{0D702AD6-1515-478A-B1B2-3745B29E0381}" presName="textBox3a" presStyleLbl="revTx" presStyleIdx="0" presStyleCnt="3" custScaleX="120605" custLinFactNeighborX="15222" custLinFactNeighborY="-16174">
        <dgm:presLayoutVars>
          <dgm:bulletEnabled val="1"/>
        </dgm:presLayoutVars>
      </dgm:prSet>
      <dgm:spPr/>
      <dgm:t>
        <a:bodyPr/>
        <a:lstStyle/>
        <a:p>
          <a:endParaRPr lang="zh-CN" altLang="en-US"/>
        </a:p>
      </dgm:t>
    </dgm:pt>
    <dgm:pt modelId="{110B41CE-139C-40D1-94C8-AB50CCCF7F4C}" type="pres">
      <dgm:prSet presAssocID="{9723F708-1E3C-4D4F-B8C1-563902DB7430}" presName="bullet3b" presStyleLbl="node1" presStyleIdx="1" presStyleCnt="3"/>
      <dgm:spPr/>
    </dgm:pt>
    <dgm:pt modelId="{AE0B3AFB-FCCD-4B93-8886-32F3E1829701}" type="pres">
      <dgm:prSet presAssocID="{9723F708-1E3C-4D4F-B8C1-563902DB7430}" presName="textBox3b" presStyleLbl="revTx" presStyleIdx="1" presStyleCnt="3" custScaleX="132235" custLinFactNeighborX="18462" custLinFactNeighborY="-10918">
        <dgm:presLayoutVars>
          <dgm:bulletEnabled val="1"/>
        </dgm:presLayoutVars>
      </dgm:prSet>
      <dgm:spPr/>
      <dgm:t>
        <a:bodyPr/>
        <a:lstStyle/>
        <a:p>
          <a:endParaRPr lang="zh-CN" altLang="en-US"/>
        </a:p>
      </dgm:t>
    </dgm:pt>
    <dgm:pt modelId="{96449AED-A01B-41DA-B35B-C20D1166BD1B}" type="pres">
      <dgm:prSet presAssocID="{AD2172CF-DFF1-4D6A-A5E0-8D9DB2742468}" presName="bullet3c" presStyleLbl="node1" presStyleIdx="2" presStyleCnt="3"/>
      <dgm:spPr/>
    </dgm:pt>
    <dgm:pt modelId="{6372555D-C0D8-4EF9-9157-7196B9B4D0EC}" type="pres">
      <dgm:prSet presAssocID="{AD2172CF-DFF1-4D6A-A5E0-8D9DB2742468}" presName="textBox3c" presStyleLbl="revTx" presStyleIdx="2" presStyleCnt="3" custScaleX="142129" custLinFactNeighborX="37394" custLinFactNeighborY="-18915">
        <dgm:presLayoutVars>
          <dgm:bulletEnabled val="1"/>
        </dgm:presLayoutVars>
      </dgm:prSet>
      <dgm:spPr/>
      <dgm:t>
        <a:bodyPr/>
        <a:lstStyle/>
        <a:p>
          <a:endParaRPr lang="zh-CN" altLang="en-US"/>
        </a:p>
      </dgm:t>
    </dgm:pt>
  </dgm:ptLst>
  <dgm:cxnLst>
    <dgm:cxn modelId="{3474E5F6-2742-40B1-9B27-908BCFC57E3E}" srcId="{B2614656-5657-47A3-8C8A-9A726FAF5F5C}" destId="{AD2172CF-DFF1-4D6A-A5E0-8D9DB2742468}" srcOrd="2" destOrd="0" parTransId="{C2547897-7632-4F89-9606-A875D63148A5}" sibTransId="{A12C3A88-2E0B-4AD6-8918-4BCC0E264E31}"/>
    <dgm:cxn modelId="{8C2E695C-CC0B-4F8D-8C91-527DE34A1AD4}" srcId="{B2614656-5657-47A3-8C8A-9A726FAF5F5C}" destId="{9723F708-1E3C-4D4F-B8C1-563902DB7430}" srcOrd="1" destOrd="0" parTransId="{72A8E7F0-FCF8-4668-95A6-D5275A1F33E0}" sibTransId="{0C02C3B0-1730-434D-BF61-E65427C34DDC}"/>
    <dgm:cxn modelId="{B92D05C8-4327-4879-9D23-949BD9C41935}" type="presOf" srcId="{AD2172CF-DFF1-4D6A-A5E0-8D9DB2742468}" destId="{6372555D-C0D8-4EF9-9157-7196B9B4D0EC}" srcOrd="0" destOrd="0" presId="urn:microsoft.com/office/officeart/2005/8/layout/arrow2"/>
    <dgm:cxn modelId="{1148D112-44BF-44B1-8875-9A8FCDF309DF}" srcId="{B2614656-5657-47A3-8C8A-9A726FAF5F5C}" destId="{0D702AD6-1515-478A-B1B2-3745B29E0381}" srcOrd="0" destOrd="0" parTransId="{7A2C4A76-397E-41C6-8D06-A58C0257CCB2}" sibTransId="{2EA9CEBE-F53D-4265-8F75-1EDFFC40DF26}"/>
    <dgm:cxn modelId="{C8402890-BA40-497F-9822-BFCCADEDEDAC}" type="presOf" srcId="{0D702AD6-1515-478A-B1B2-3745B29E0381}" destId="{05B799C7-F613-4EF1-AB55-DB500C7CA77C}" srcOrd="0" destOrd="0" presId="urn:microsoft.com/office/officeart/2005/8/layout/arrow2"/>
    <dgm:cxn modelId="{352BACA5-E87D-4DD3-852B-17F6A028F274}" type="presOf" srcId="{B2614656-5657-47A3-8C8A-9A726FAF5F5C}" destId="{A7D468C3-F9A1-47FB-A272-A10B04CD4217}" srcOrd="0" destOrd="0" presId="urn:microsoft.com/office/officeart/2005/8/layout/arrow2"/>
    <dgm:cxn modelId="{7F802BFF-29A0-4350-B643-76056BA49D28}" type="presOf" srcId="{9723F708-1E3C-4D4F-B8C1-563902DB7430}" destId="{AE0B3AFB-FCCD-4B93-8886-32F3E1829701}" srcOrd="0" destOrd="0" presId="urn:microsoft.com/office/officeart/2005/8/layout/arrow2"/>
    <dgm:cxn modelId="{D0A110A9-1AED-4ADB-941B-65E665B903C7}" type="presParOf" srcId="{A7D468C3-F9A1-47FB-A272-A10B04CD4217}" destId="{6A05A7C7-D7E6-4E83-9487-BEDA3574CBC9}" srcOrd="0" destOrd="0" presId="urn:microsoft.com/office/officeart/2005/8/layout/arrow2"/>
    <dgm:cxn modelId="{437C4C3B-5A48-45F4-BA8B-43AE49CD0DD5}" type="presParOf" srcId="{A7D468C3-F9A1-47FB-A272-A10B04CD4217}" destId="{3252411B-8B47-4457-9498-2AFF3A7E4908}" srcOrd="1" destOrd="0" presId="urn:microsoft.com/office/officeart/2005/8/layout/arrow2"/>
    <dgm:cxn modelId="{AAE81B04-586F-460D-BC79-702CA8A1BAE6}" type="presParOf" srcId="{3252411B-8B47-4457-9498-2AFF3A7E4908}" destId="{BE83F35B-6DE5-4251-AFAB-871F4BDF9A63}" srcOrd="0" destOrd="0" presId="urn:microsoft.com/office/officeart/2005/8/layout/arrow2"/>
    <dgm:cxn modelId="{8D196BD5-C359-4CC5-8F35-3D2FD1B3C356}" type="presParOf" srcId="{3252411B-8B47-4457-9498-2AFF3A7E4908}" destId="{05B799C7-F613-4EF1-AB55-DB500C7CA77C}" srcOrd="1" destOrd="0" presId="urn:microsoft.com/office/officeart/2005/8/layout/arrow2"/>
    <dgm:cxn modelId="{A46D4132-032D-474C-A06C-FF3D035D3970}" type="presParOf" srcId="{3252411B-8B47-4457-9498-2AFF3A7E4908}" destId="{110B41CE-139C-40D1-94C8-AB50CCCF7F4C}" srcOrd="2" destOrd="0" presId="urn:microsoft.com/office/officeart/2005/8/layout/arrow2"/>
    <dgm:cxn modelId="{617BA414-5C74-48B4-B2E6-D8EA6760B265}" type="presParOf" srcId="{3252411B-8B47-4457-9498-2AFF3A7E4908}" destId="{AE0B3AFB-FCCD-4B93-8886-32F3E1829701}" srcOrd="3" destOrd="0" presId="urn:microsoft.com/office/officeart/2005/8/layout/arrow2"/>
    <dgm:cxn modelId="{9975F743-3F77-43BB-833F-C2CDBC79CB05}" type="presParOf" srcId="{3252411B-8B47-4457-9498-2AFF3A7E4908}" destId="{96449AED-A01B-41DA-B35B-C20D1166BD1B}" srcOrd="4" destOrd="0" presId="urn:microsoft.com/office/officeart/2005/8/layout/arrow2"/>
    <dgm:cxn modelId="{FDF2A8DB-D693-4B5D-9A24-47DCF9A34663}" type="presParOf" srcId="{3252411B-8B47-4457-9498-2AFF3A7E4908}" destId="{6372555D-C0D8-4EF9-9157-7196B9B4D0EC}" srcOrd="5" destOrd="0" presId="urn:microsoft.com/office/officeart/2005/8/layout/arrow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644C853-B7FE-4E5D-85BB-63C6390B1051}" type="doc">
      <dgm:prSet loTypeId="urn:microsoft.com/office/officeart/2005/8/layout/cycle3" loCatId="cycle" qsTypeId="urn:microsoft.com/office/officeart/2005/8/quickstyle/simple5" qsCatId="simple" csTypeId="urn:microsoft.com/office/officeart/2005/8/colors/colorful5" csCatId="colorful" phldr="1"/>
      <dgm:spPr/>
      <dgm:t>
        <a:bodyPr/>
        <a:lstStyle/>
        <a:p>
          <a:endParaRPr lang="zh-CN" altLang="en-US"/>
        </a:p>
      </dgm:t>
    </dgm:pt>
    <dgm:pt modelId="{B549025B-A05C-4C62-BA3B-29B8D21222F6}">
      <dgm:prSet/>
      <dgm:spPr/>
      <dgm:t>
        <a:bodyPr/>
        <a:lstStyle/>
        <a:p>
          <a:r>
            <a:rPr lang="zh-CN" altLang="en-US" dirty="0" smtClean="0"/>
            <a:t>观察和分析</a:t>
          </a:r>
          <a:endParaRPr lang="zh-CN" altLang="en-US" dirty="0"/>
        </a:p>
      </dgm:t>
    </dgm:pt>
    <dgm:pt modelId="{D44DAA88-F4D6-4EB2-9C9B-3DE90F203683}" type="parTrans" cxnId="{84EDF390-AAA6-4A6D-B39C-A0A08C0EE0CC}">
      <dgm:prSet/>
      <dgm:spPr/>
      <dgm:t>
        <a:bodyPr/>
        <a:lstStyle/>
        <a:p>
          <a:endParaRPr lang="zh-CN" altLang="en-US"/>
        </a:p>
      </dgm:t>
    </dgm:pt>
    <dgm:pt modelId="{ECCFD6B6-D793-44B8-A347-8B1575E232F1}" type="sibTrans" cxnId="{84EDF390-AAA6-4A6D-B39C-A0A08C0EE0CC}">
      <dgm:prSet/>
      <dgm:spPr/>
      <dgm:t>
        <a:bodyPr/>
        <a:lstStyle/>
        <a:p>
          <a:endParaRPr lang="zh-CN" altLang="en-US"/>
        </a:p>
      </dgm:t>
    </dgm:pt>
    <dgm:pt modelId="{94675DBF-5251-4CB9-9CFC-786D2AD48F5C}">
      <dgm:prSet/>
      <dgm:spPr/>
      <dgm:t>
        <a:bodyPr/>
        <a:lstStyle/>
        <a:p>
          <a:r>
            <a:rPr lang="zh-CN" altLang="en-US" dirty="0" smtClean="0"/>
            <a:t>确定问题本质</a:t>
          </a:r>
          <a:endParaRPr lang="zh-CN" altLang="en-US" dirty="0"/>
        </a:p>
      </dgm:t>
    </dgm:pt>
    <dgm:pt modelId="{07985C2F-18B8-4604-A389-AAFC0BBE9D93}" type="parTrans" cxnId="{94B19A12-8527-458A-889A-D54243FF3F9F}">
      <dgm:prSet/>
      <dgm:spPr/>
      <dgm:t>
        <a:bodyPr/>
        <a:lstStyle/>
        <a:p>
          <a:endParaRPr lang="zh-CN" altLang="en-US"/>
        </a:p>
      </dgm:t>
    </dgm:pt>
    <dgm:pt modelId="{B63E060F-F3C0-4105-921D-33598D074023}" type="sibTrans" cxnId="{94B19A12-8527-458A-889A-D54243FF3F9F}">
      <dgm:prSet/>
      <dgm:spPr/>
      <dgm:t>
        <a:bodyPr/>
        <a:lstStyle/>
        <a:p>
          <a:endParaRPr lang="zh-CN" altLang="en-US"/>
        </a:p>
      </dgm:t>
    </dgm:pt>
    <dgm:pt modelId="{1EAC91F4-66D2-4777-AE55-399E34701603}">
      <dgm:prSet/>
      <dgm:spPr/>
      <dgm:t>
        <a:bodyPr/>
        <a:lstStyle/>
        <a:p>
          <a:r>
            <a:rPr lang="zh-CN" altLang="en-US" dirty="0" smtClean="0"/>
            <a:t>建立数学模型</a:t>
          </a:r>
          <a:endParaRPr lang="zh-CN" altLang="en-US" dirty="0"/>
        </a:p>
      </dgm:t>
    </dgm:pt>
    <dgm:pt modelId="{DC59B6B3-4609-4FBC-B7DE-7B77B6F4B04B}" type="parTrans" cxnId="{EF9A3226-B680-4ECD-8830-A356A25E4EC0}">
      <dgm:prSet/>
      <dgm:spPr/>
      <dgm:t>
        <a:bodyPr/>
        <a:lstStyle/>
        <a:p>
          <a:endParaRPr lang="zh-CN" altLang="en-US"/>
        </a:p>
      </dgm:t>
    </dgm:pt>
    <dgm:pt modelId="{47003B46-426C-4DAA-A648-8BFBD1F26CF9}" type="sibTrans" cxnId="{EF9A3226-B680-4ECD-8830-A356A25E4EC0}">
      <dgm:prSet/>
      <dgm:spPr/>
      <dgm:t>
        <a:bodyPr/>
        <a:lstStyle/>
        <a:p>
          <a:endParaRPr lang="zh-CN" altLang="en-US"/>
        </a:p>
      </dgm:t>
    </dgm:pt>
    <dgm:pt modelId="{C1DC3F0F-97DC-4934-9E81-6656FB945407}">
      <dgm:prSet/>
      <dgm:spPr/>
      <dgm:t>
        <a:bodyPr/>
        <a:lstStyle/>
        <a:p>
          <a:r>
            <a:rPr lang="zh-CN" altLang="en-US" dirty="0" smtClean="0"/>
            <a:t>找出最优解</a:t>
          </a:r>
          <a:endParaRPr lang="zh-CN" altLang="en-US" dirty="0"/>
        </a:p>
      </dgm:t>
    </dgm:pt>
    <dgm:pt modelId="{35996A2A-55D3-4941-BDBB-4BC5BB3A7AC3}" type="parTrans" cxnId="{B426F400-D597-4B27-A53B-1B09D931967E}">
      <dgm:prSet/>
      <dgm:spPr/>
      <dgm:t>
        <a:bodyPr/>
        <a:lstStyle/>
        <a:p>
          <a:endParaRPr lang="zh-CN" altLang="en-US"/>
        </a:p>
      </dgm:t>
    </dgm:pt>
    <dgm:pt modelId="{601ECA45-87AB-445C-AF43-809AA8A4298E}" type="sibTrans" cxnId="{B426F400-D597-4B27-A53B-1B09D931967E}">
      <dgm:prSet/>
      <dgm:spPr/>
      <dgm:t>
        <a:bodyPr/>
        <a:lstStyle/>
        <a:p>
          <a:endParaRPr lang="zh-CN" altLang="en-US"/>
        </a:p>
      </dgm:t>
    </dgm:pt>
    <dgm:pt modelId="{E3704D5D-BF14-43ED-A802-EC3D3F3B3B43}">
      <dgm:prSet/>
      <dgm:spPr/>
      <dgm:t>
        <a:bodyPr/>
        <a:lstStyle/>
        <a:p>
          <a:r>
            <a:rPr lang="zh-CN" altLang="en-US" dirty="0" smtClean="0"/>
            <a:t>验证最优解</a:t>
          </a:r>
          <a:endParaRPr lang="zh-CN" altLang="en-US" dirty="0"/>
        </a:p>
      </dgm:t>
    </dgm:pt>
    <dgm:pt modelId="{99CF3BB8-25DD-4CB5-8BF1-4EDFB7DB3B7E}" type="parTrans" cxnId="{365CFF2A-39B5-4EED-ABBC-0D0245329200}">
      <dgm:prSet/>
      <dgm:spPr/>
      <dgm:t>
        <a:bodyPr/>
        <a:lstStyle/>
        <a:p>
          <a:endParaRPr lang="zh-CN" altLang="en-US"/>
        </a:p>
      </dgm:t>
    </dgm:pt>
    <dgm:pt modelId="{1A97A7FD-414C-4B80-8F2F-45F795214421}" type="sibTrans" cxnId="{365CFF2A-39B5-4EED-ABBC-0D0245329200}">
      <dgm:prSet/>
      <dgm:spPr/>
      <dgm:t>
        <a:bodyPr/>
        <a:lstStyle/>
        <a:p>
          <a:endParaRPr lang="zh-CN" altLang="en-US"/>
        </a:p>
      </dgm:t>
    </dgm:pt>
    <dgm:pt modelId="{84C07170-3434-4512-9159-4E98F2BF8F96}">
      <dgm:prSet/>
      <dgm:spPr/>
      <dgm:t>
        <a:bodyPr/>
        <a:lstStyle/>
        <a:p>
          <a:r>
            <a:rPr lang="zh-CN" altLang="en-US" dirty="0" smtClean="0"/>
            <a:t>建立控制</a:t>
          </a:r>
          <a:endParaRPr lang="zh-CN" altLang="en-US" dirty="0"/>
        </a:p>
      </dgm:t>
    </dgm:pt>
    <dgm:pt modelId="{C0E7AABB-CE0D-4B1E-976E-16308B4CC310}" type="parTrans" cxnId="{4566B0E1-1B4A-4124-BCDD-E8C13DBDA560}">
      <dgm:prSet/>
      <dgm:spPr/>
      <dgm:t>
        <a:bodyPr/>
        <a:lstStyle/>
        <a:p>
          <a:endParaRPr lang="zh-CN" altLang="en-US"/>
        </a:p>
      </dgm:t>
    </dgm:pt>
    <dgm:pt modelId="{BAF7D32D-80B4-4CCE-B1B1-655E52B132A3}" type="sibTrans" cxnId="{4566B0E1-1B4A-4124-BCDD-E8C13DBDA560}">
      <dgm:prSet/>
      <dgm:spPr/>
      <dgm:t>
        <a:bodyPr/>
        <a:lstStyle/>
        <a:p>
          <a:endParaRPr lang="zh-CN" altLang="en-US"/>
        </a:p>
      </dgm:t>
    </dgm:pt>
    <dgm:pt modelId="{A305B9B2-AC75-404B-B436-3A1A61215B4B}">
      <dgm:prSet/>
      <dgm:spPr/>
      <dgm:t>
        <a:bodyPr/>
        <a:lstStyle/>
        <a:p>
          <a:r>
            <a:rPr lang="zh-CN" altLang="en-US" dirty="0" smtClean="0"/>
            <a:t>实践方案</a:t>
          </a:r>
          <a:endParaRPr lang="zh-CN" altLang="en-US" dirty="0"/>
        </a:p>
      </dgm:t>
    </dgm:pt>
    <dgm:pt modelId="{6A951D96-5176-4F5C-B89A-F8FC95B514E6}" type="parTrans" cxnId="{083E4641-8833-4AFA-9F0B-594796EC58C2}">
      <dgm:prSet/>
      <dgm:spPr/>
      <dgm:t>
        <a:bodyPr/>
        <a:lstStyle/>
        <a:p>
          <a:endParaRPr lang="zh-CN" altLang="en-US"/>
        </a:p>
      </dgm:t>
    </dgm:pt>
    <dgm:pt modelId="{CA85E979-9ABE-4CFB-A659-A22DB8C0D64C}" type="sibTrans" cxnId="{083E4641-8833-4AFA-9F0B-594796EC58C2}">
      <dgm:prSet/>
      <dgm:spPr/>
      <dgm:t>
        <a:bodyPr/>
        <a:lstStyle/>
        <a:p>
          <a:endParaRPr lang="zh-CN" altLang="en-US"/>
        </a:p>
      </dgm:t>
    </dgm:pt>
    <dgm:pt modelId="{9B23DFEC-64EA-43B0-93F1-00D41D63A3BB}" type="pres">
      <dgm:prSet presAssocID="{1644C853-B7FE-4E5D-85BB-63C6390B1051}" presName="Name0" presStyleCnt="0">
        <dgm:presLayoutVars>
          <dgm:dir/>
          <dgm:resizeHandles val="exact"/>
        </dgm:presLayoutVars>
      </dgm:prSet>
      <dgm:spPr/>
      <dgm:t>
        <a:bodyPr/>
        <a:lstStyle/>
        <a:p>
          <a:endParaRPr lang="zh-CN" altLang="en-US"/>
        </a:p>
      </dgm:t>
    </dgm:pt>
    <dgm:pt modelId="{907A8415-BC62-434B-8341-C2881957B767}" type="pres">
      <dgm:prSet presAssocID="{1644C853-B7FE-4E5D-85BB-63C6390B1051}" presName="cycle" presStyleCnt="0"/>
      <dgm:spPr/>
      <dgm:t>
        <a:bodyPr/>
        <a:lstStyle/>
        <a:p>
          <a:endParaRPr lang="zh-CN" altLang="en-US"/>
        </a:p>
      </dgm:t>
    </dgm:pt>
    <dgm:pt modelId="{FB68D994-D7F1-49CF-ABA1-A9851CE9BF22}" type="pres">
      <dgm:prSet presAssocID="{B549025B-A05C-4C62-BA3B-29B8D21222F6}" presName="nodeFirstNode" presStyleLbl="node1" presStyleIdx="0" presStyleCnt="7">
        <dgm:presLayoutVars>
          <dgm:bulletEnabled val="1"/>
        </dgm:presLayoutVars>
      </dgm:prSet>
      <dgm:spPr/>
      <dgm:t>
        <a:bodyPr/>
        <a:lstStyle/>
        <a:p>
          <a:endParaRPr lang="zh-CN" altLang="en-US"/>
        </a:p>
      </dgm:t>
    </dgm:pt>
    <dgm:pt modelId="{3F5A4CB6-6C35-4027-B235-AF3DDE39FC95}" type="pres">
      <dgm:prSet presAssocID="{ECCFD6B6-D793-44B8-A347-8B1575E232F1}" presName="sibTransFirstNode" presStyleLbl="bgShp" presStyleIdx="0" presStyleCnt="1"/>
      <dgm:spPr/>
      <dgm:t>
        <a:bodyPr/>
        <a:lstStyle/>
        <a:p>
          <a:endParaRPr lang="zh-CN" altLang="en-US"/>
        </a:p>
      </dgm:t>
    </dgm:pt>
    <dgm:pt modelId="{A22F7888-CEA3-4F3E-8904-E364543F5C50}" type="pres">
      <dgm:prSet presAssocID="{94675DBF-5251-4CB9-9CFC-786D2AD48F5C}" presName="nodeFollowingNodes" presStyleLbl="node1" presStyleIdx="1" presStyleCnt="7">
        <dgm:presLayoutVars>
          <dgm:bulletEnabled val="1"/>
        </dgm:presLayoutVars>
      </dgm:prSet>
      <dgm:spPr/>
      <dgm:t>
        <a:bodyPr/>
        <a:lstStyle/>
        <a:p>
          <a:endParaRPr lang="zh-CN" altLang="en-US"/>
        </a:p>
      </dgm:t>
    </dgm:pt>
    <dgm:pt modelId="{0D5CEE0F-3692-4FA9-86E2-F2C494213586}" type="pres">
      <dgm:prSet presAssocID="{1EAC91F4-66D2-4777-AE55-399E34701603}" presName="nodeFollowingNodes" presStyleLbl="node1" presStyleIdx="2" presStyleCnt="7">
        <dgm:presLayoutVars>
          <dgm:bulletEnabled val="1"/>
        </dgm:presLayoutVars>
      </dgm:prSet>
      <dgm:spPr/>
      <dgm:t>
        <a:bodyPr/>
        <a:lstStyle/>
        <a:p>
          <a:endParaRPr lang="zh-CN" altLang="en-US"/>
        </a:p>
      </dgm:t>
    </dgm:pt>
    <dgm:pt modelId="{9F2C3C60-D4A5-4329-B6AF-5FFDAAD5C9B4}" type="pres">
      <dgm:prSet presAssocID="{C1DC3F0F-97DC-4934-9E81-6656FB945407}" presName="nodeFollowingNodes" presStyleLbl="node1" presStyleIdx="3" presStyleCnt="7">
        <dgm:presLayoutVars>
          <dgm:bulletEnabled val="1"/>
        </dgm:presLayoutVars>
      </dgm:prSet>
      <dgm:spPr/>
      <dgm:t>
        <a:bodyPr/>
        <a:lstStyle/>
        <a:p>
          <a:endParaRPr lang="zh-CN" altLang="en-US"/>
        </a:p>
      </dgm:t>
    </dgm:pt>
    <dgm:pt modelId="{3D7C0BF0-B2D1-49DE-9136-B2551D4B43EF}" type="pres">
      <dgm:prSet presAssocID="{E3704D5D-BF14-43ED-A802-EC3D3F3B3B43}" presName="nodeFollowingNodes" presStyleLbl="node1" presStyleIdx="4" presStyleCnt="7">
        <dgm:presLayoutVars>
          <dgm:bulletEnabled val="1"/>
        </dgm:presLayoutVars>
      </dgm:prSet>
      <dgm:spPr/>
      <dgm:t>
        <a:bodyPr/>
        <a:lstStyle/>
        <a:p>
          <a:endParaRPr lang="zh-CN" altLang="en-US"/>
        </a:p>
      </dgm:t>
    </dgm:pt>
    <dgm:pt modelId="{BCBD401C-DF52-4AF9-B52B-D24DD92967EC}" type="pres">
      <dgm:prSet presAssocID="{84C07170-3434-4512-9159-4E98F2BF8F96}" presName="nodeFollowingNodes" presStyleLbl="node1" presStyleIdx="5" presStyleCnt="7">
        <dgm:presLayoutVars>
          <dgm:bulletEnabled val="1"/>
        </dgm:presLayoutVars>
      </dgm:prSet>
      <dgm:spPr/>
      <dgm:t>
        <a:bodyPr/>
        <a:lstStyle/>
        <a:p>
          <a:endParaRPr lang="zh-CN" altLang="en-US"/>
        </a:p>
      </dgm:t>
    </dgm:pt>
    <dgm:pt modelId="{B40A08F0-79DD-41F4-A1ED-EC2B810E2F56}" type="pres">
      <dgm:prSet presAssocID="{A305B9B2-AC75-404B-B436-3A1A61215B4B}" presName="nodeFollowingNodes" presStyleLbl="node1" presStyleIdx="6" presStyleCnt="7">
        <dgm:presLayoutVars>
          <dgm:bulletEnabled val="1"/>
        </dgm:presLayoutVars>
      </dgm:prSet>
      <dgm:spPr/>
      <dgm:t>
        <a:bodyPr/>
        <a:lstStyle/>
        <a:p>
          <a:endParaRPr lang="zh-CN" altLang="en-US"/>
        </a:p>
      </dgm:t>
    </dgm:pt>
  </dgm:ptLst>
  <dgm:cxnLst>
    <dgm:cxn modelId="{B426F400-D597-4B27-A53B-1B09D931967E}" srcId="{1644C853-B7FE-4E5D-85BB-63C6390B1051}" destId="{C1DC3F0F-97DC-4934-9E81-6656FB945407}" srcOrd="3" destOrd="0" parTransId="{35996A2A-55D3-4941-BDBB-4BC5BB3A7AC3}" sibTransId="{601ECA45-87AB-445C-AF43-809AA8A4298E}"/>
    <dgm:cxn modelId="{EF9A3226-B680-4ECD-8830-A356A25E4EC0}" srcId="{1644C853-B7FE-4E5D-85BB-63C6390B1051}" destId="{1EAC91F4-66D2-4777-AE55-399E34701603}" srcOrd="2" destOrd="0" parTransId="{DC59B6B3-4609-4FBC-B7DE-7B77B6F4B04B}" sibTransId="{47003B46-426C-4DAA-A648-8BFBD1F26CF9}"/>
    <dgm:cxn modelId="{62A828B9-4263-49B0-A0B1-33F3351BD814}" type="presOf" srcId="{ECCFD6B6-D793-44B8-A347-8B1575E232F1}" destId="{3F5A4CB6-6C35-4027-B235-AF3DDE39FC95}" srcOrd="0" destOrd="0" presId="urn:microsoft.com/office/officeart/2005/8/layout/cycle3"/>
    <dgm:cxn modelId="{2BD8327F-0EB1-4EEF-BAFC-78002DB34111}" type="presOf" srcId="{B549025B-A05C-4C62-BA3B-29B8D21222F6}" destId="{FB68D994-D7F1-49CF-ABA1-A9851CE9BF22}" srcOrd="0" destOrd="0" presId="urn:microsoft.com/office/officeart/2005/8/layout/cycle3"/>
    <dgm:cxn modelId="{E12365A3-318E-43ED-9E3E-E251E064C332}" type="presOf" srcId="{1EAC91F4-66D2-4777-AE55-399E34701603}" destId="{0D5CEE0F-3692-4FA9-86E2-F2C494213586}" srcOrd="0" destOrd="0" presId="urn:microsoft.com/office/officeart/2005/8/layout/cycle3"/>
    <dgm:cxn modelId="{3C6F90AD-BDEE-402A-B478-6BE9A5B1CFFF}" type="presOf" srcId="{C1DC3F0F-97DC-4934-9E81-6656FB945407}" destId="{9F2C3C60-D4A5-4329-B6AF-5FFDAAD5C9B4}" srcOrd="0" destOrd="0" presId="urn:microsoft.com/office/officeart/2005/8/layout/cycle3"/>
    <dgm:cxn modelId="{DE3E68B4-FA57-408B-A987-67705B0BFEC3}" type="presOf" srcId="{A305B9B2-AC75-404B-B436-3A1A61215B4B}" destId="{B40A08F0-79DD-41F4-A1ED-EC2B810E2F56}" srcOrd="0" destOrd="0" presId="urn:microsoft.com/office/officeart/2005/8/layout/cycle3"/>
    <dgm:cxn modelId="{6AC4F561-651D-4410-B3C7-7009AF194CA0}" type="presOf" srcId="{E3704D5D-BF14-43ED-A802-EC3D3F3B3B43}" destId="{3D7C0BF0-B2D1-49DE-9136-B2551D4B43EF}" srcOrd="0" destOrd="0" presId="urn:microsoft.com/office/officeart/2005/8/layout/cycle3"/>
    <dgm:cxn modelId="{42952A2F-4682-43AF-92CE-5EF17C13688C}" type="presOf" srcId="{94675DBF-5251-4CB9-9CFC-786D2AD48F5C}" destId="{A22F7888-CEA3-4F3E-8904-E364543F5C50}" srcOrd="0" destOrd="0" presId="urn:microsoft.com/office/officeart/2005/8/layout/cycle3"/>
    <dgm:cxn modelId="{C7047939-24BA-40EB-B3E1-31F7FBC08CB8}" type="presOf" srcId="{1644C853-B7FE-4E5D-85BB-63C6390B1051}" destId="{9B23DFEC-64EA-43B0-93F1-00D41D63A3BB}" srcOrd="0" destOrd="0" presId="urn:microsoft.com/office/officeart/2005/8/layout/cycle3"/>
    <dgm:cxn modelId="{365CFF2A-39B5-4EED-ABBC-0D0245329200}" srcId="{1644C853-B7FE-4E5D-85BB-63C6390B1051}" destId="{E3704D5D-BF14-43ED-A802-EC3D3F3B3B43}" srcOrd="4" destOrd="0" parTransId="{99CF3BB8-25DD-4CB5-8BF1-4EDFB7DB3B7E}" sibTransId="{1A97A7FD-414C-4B80-8F2F-45F795214421}"/>
    <dgm:cxn modelId="{083E4641-8833-4AFA-9F0B-594796EC58C2}" srcId="{1644C853-B7FE-4E5D-85BB-63C6390B1051}" destId="{A305B9B2-AC75-404B-B436-3A1A61215B4B}" srcOrd="6" destOrd="0" parTransId="{6A951D96-5176-4F5C-B89A-F8FC95B514E6}" sibTransId="{CA85E979-9ABE-4CFB-A659-A22DB8C0D64C}"/>
    <dgm:cxn modelId="{84EDF390-AAA6-4A6D-B39C-A0A08C0EE0CC}" srcId="{1644C853-B7FE-4E5D-85BB-63C6390B1051}" destId="{B549025B-A05C-4C62-BA3B-29B8D21222F6}" srcOrd="0" destOrd="0" parTransId="{D44DAA88-F4D6-4EB2-9C9B-3DE90F203683}" sibTransId="{ECCFD6B6-D793-44B8-A347-8B1575E232F1}"/>
    <dgm:cxn modelId="{4566B0E1-1B4A-4124-BCDD-E8C13DBDA560}" srcId="{1644C853-B7FE-4E5D-85BB-63C6390B1051}" destId="{84C07170-3434-4512-9159-4E98F2BF8F96}" srcOrd="5" destOrd="0" parTransId="{C0E7AABB-CE0D-4B1E-976E-16308B4CC310}" sibTransId="{BAF7D32D-80B4-4CCE-B1B1-655E52B132A3}"/>
    <dgm:cxn modelId="{99A5E301-426D-4C4C-B516-FE28B21ECD48}" type="presOf" srcId="{84C07170-3434-4512-9159-4E98F2BF8F96}" destId="{BCBD401C-DF52-4AF9-B52B-D24DD92967EC}" srcOrd="0" destOrd="0" presId="urn:microsoft.com/office/officeart/2005/8/layout/cycle3"/>
    <dgm:cxn modelId="{94B19A12-8527-458A-889A-D54243FF3F9F}" srcId="{1644C853-B7FE-4E5D-85BB-63C6390B1051}" destId="{94675DBF-5251-4CB9-9CFC-786D2AD48F5C}" srcOrd="1" destOrd="0" parTransId="{07985C2F-18B8-4604-A389-AAFC0BBE9D93}" sibTransId="{B63E060F-F3C0-4105-921D-33598D074023}"/>
    <dgm:cxn modelId="{E88C0DE8-BF48-4343-B713-A746098B7A8A}" type="presParOf" srcId="{9B23DFEC-64EA-43B0-93F1-00D41D63A3BB}" destId="{907A8415-BC62-434B-8341-C2881957B767}" srcOrd="0" destOrd="0" presId="urn:microsoft.com/office/officeart/2005/8/layout/cycle3"/>
    <dgm:cxn modelId="{6D23B282-8218-4D30-9B6E-D3809F4ED413}" type="presParOf" srcId="{907A8415-BC62-434B-8341-C2881957B767}" destId="{FB68D994-D7F1-49CF-ABA1-A9851CE9BF22}" srcOrd="0" destOrd="0" presId="urn:microsoft.com/office/officeart/2005/8/layout/cycle3"/>
    <dgm:cxn modelId="{D20D0DF1-C761-4AE4-8184-7587443B67F1}" type="presParOf" srcId="{907A8415-BC62-434B-8341-C2881957B767}" destId="{3F5A4CB6-6C35-4027-B235-AF3DDE39FC95}" srcOrd="1" destOrd="0" presId="urn:microsoft.com/office/officeart/2005/8/layout/cycle3"/>
    <dgm:cxn modelId="{0E261B6B-985A-419B-88EC-EA3BC6C39A01}" type="presParOf" srcId="{907A8415-BC62-434B-8341-C2881957B767}" destId="{A22F7888-CEA3-4F3E-8904-E364543F5C50}" srcOrd="2" destOrd="0" presId="urn:microsoft.com/office/officeart/2005/8/layout/cycle3"/>
    <dgm:cxn modelId="{D726D09D-DB95-4F28-89C1-5CCF370ABC97}" type="presParOf" srcId="{907A8415-BC62-434B-8341-C2881957B767}" destId="{0D5CEE0F-3692-4FA9-86E2-F2C494213586}" srcOrd="3" destOrd="0" presId="urn:microsoft.com/office/officeart/2005/8/layout/cycle3"/>
    <dgm:cxn modelId="{DBB0E818-8EA8-4B7B-B562-42078D56220E}" type="presParOf" srcId="{907A8415-BC62-434B-8341-C2881957B767}" destId="{9F2C3C60-D4A5-4329-B6AF-5FFDAAD5C9B4}" srcOrd="4" destOrd="0" presId="urn:microsoft.com/office/officeart/2005/8/layout/cycle3"/>
    <dgm:cxn modelId="{1DA70F30-94D1-40BE-A4AB-283B65A71646}" type="presParOf" srcId="{907A8415-BC62-434B-8341-C2881957B767}" destId="{3D7C0BF0-B2D1-49DE-9136-B2551D4B43EF}" srcOrd="5" destOrd="0" presId="urn:microsoft.com/office/officeart/2005/8/layout/cycle3"/>
    <dgm:cxn modelId="{5B877324-2A51-4418-AFDC-DD7B4610F0CD}" type="presParOf" srcId="{907A8415-BC62-434B-8341-C2881957B767}" destId="{BCBD401C-DF52-4AF9-B52B-D24DD92967EC}" srcOrd="6" destOrd="0" presId="urn:microsoft.com/office/officeart/2005/8/layout/cycle3"/>
    <dgm:cxn modelId="{7E276E74-9F76-4EC0-90EE-F16B4E2508F3}" type="presParOf" srcId="{907A8415-BC62-434B-8341-C2881957B767}" destId="{B40A08F0-79DD-41F4-A1ED-EC2B810E2F56}" srcOrd="7" destOrd="0" presId="urn:microsoft.com/office/officeart/2005/8/layout/cycle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59B745B-4DAA-4CBE-9039-738D2C4C84D5}" type="doc">
      <dgm:prSet loTypeId="urn:microsoft.com/office/officeart/2005/8/layout/hList6" loCatId="list" qsTypeId="urn:microsoft.com/office/officeart/2005/8/quickstyle/simple1" qsCatId="simple" csTypeId="urn:microsoft.com/office/officeart/2005/8/colors/accent2_2" csCatId="accent2" phldr="1"/>
      <dgm:spPr/>
      <dgm:t>
        <a:bodyPr/>
        <a:lstStyle/>
        <a:p>
          <a:endParaRPr lang="zh-CN" altLang="en-US"/>
        </a:p>
      </dgm:t>
    </dgm:pt>
    <dgm:pt modelId="{EFA8A0D3-69AC-43F6-8CB9-98E1BEF60F76}">
      <dgm:prSet phldrT="[文本]" custT="1"/>
      <dgm:spPr/>
      <dgm:t>
        <a:bodyPr/>
        <a:lstStyle/>
        <a:p>
          <a:pPr>
            <a:lnSpc>
              <a:spcPct val="100000"/>
            </a:lnSpc>
          </a:pPr>
          <a:r>
            <a:rPr lang="zh-CN" altLang="en-US" sz="1600" b="1" dirty="0" smtClean="0">
              <a:solidFill>
                <a:schemeClr val="bg1"/>
              </a:solidFill>
            </a:rPr>
            <a:t>制度视角的研究</a:t>
          </a:r>
          <a:endParaRPr lang="zh-CN" altLang="en-US" sz="1600" b="1" dirty="0">
            <a:solidFill>
              <a:schemeClr val="bg1"/>
            </a:solidFill>
          </a:endParaRPr>
        </a:p>
      </dgm:t>
    </dgm:pt>
    <dgm:pt modelId="{1C666CD6-9E91-4C66-911C-5A3831DEFA34}" type="parTrans" cxnId="{0C512CA1-578D-464F-8A9B-D971CC85B993}">
      <dgm:prSet/>
      <dgm:spPr/>
      <dgm:t>
        <a:bodyPr/>
        <a:lstStyle/>
        <a:p>
          <a:endParaRPr lang="zh-CN" altLang="en-US"/>
        </a:p>
      </dgm:t>
    </dgm:pt>
    <dgm:pt modelId="{10683130-9B2B-4871-A902-1B10E0CA624D}" type="sibTrans" cxnId="{0C512CA1-578D-464F-8A9B-D971CC85B993}">
      <dgm:prSet/>
      <dgm:spPr/>
      <dgm:t>
        <a:bodyPr/>
        <a:lstStyle/>
        <a:p>
          <a:endParaRPr lang="zh-CN" altLang="en-US"/>
        </a:p>
      </dgm:t>
    </dgm:pt>
    <dgm:pt modelId="{375816AF-18AB-4F90-842B-5B69E78C1C34}">
      <dgm:prSet phldrT="[文本]" custT="1"/>
      <dgm:spPr/>
      <dgm:t>
        <a:bodyPr/>
        <a:lstStyle/>
        <a:p>
          <a:pPr>
            <a:lnSpc>
              <a:spcPct val="100000"/>
            </a:lnSpc>
          </a:pPr>
          <a:r>
            <a:rPr lang="zh-CN" altLang="en-US" sz="1600" b="1" dirty="0" smtClean="0">
              <a:solidFill>
                <a:schemeClr val="bg1"/>
              </a:solidFill>
            </a:rPr>
            <a:t>技术视角的研究</a:t>
          </a:r>
          <a:endParaRPr lang="zh-CN" altLang="en-US" sz="1600" b="1" dirty="0">
            <a:solidFill>
              <a:schemeClr val="bg1"/>
            </a:solidFill>
          </a:endParaRPr>
        </a:p>
      </dgm:t>
    </dgm:pt>
    <dgm:pt modelId="{663A9138-B83D-4771-8A75-20DF3B2C1C7E}" type="parTrans" cxnId="{20EDBF16-C950-4844-953B-82323B3BAD05}">
      <dgm:prSet/>
      <dgm:spPr/>
      <dgm:t>
        <a:bodyPr/>
        <a:lstStyle/>
        <a:p>
          <a:endParaRPr lang="zh-CN" altLang="en-US"/>
        </a:p>
      </dgm:t>
    </dgm:pt>
    <dgm:pt modelId="{C0174DA3-9B6E-48DD-A507-383E70277B10}" type="sibTrans" cxnId="{20EDBF16-C950-4844-953B-82323B3BAD05}">
      <dgm:prSet/>
      <dgm:spPr/>
      <dgm:t>
        <a:bodyPr/>
        <a:lstStyle/>
        <a:p>
          <a:endParaRPr lang="zh-CN" altLang="en-US"/>
        </a:p>
      </dgm:t>
    </dgm:pt>
    <dgm:pt modelId="{052C200C-FE7C-4151-8DC4-1E8062905051}" type="pres">
      <dgm:prSet presAssocID="{259B745B-4DAA-4CBE-9039-738D2C4C84D5}" presName="Name0" presStyleCnt="0">
        <dgm:presLayoutVars>
          <dgm:dir/>
          <dgm:resizeHandles val="exact"/>
        </dgm:presLayoutVars>
      </dgm:prSet>
      <dgm:spPr/>
      <dgm:t>
        <a:bodyPr/>
        <a:lstStyle/>
        <a:p>
          <a:endParaRPr lang="zh-CN" altLang="en-US"/>
        </a:p>
      </dgm:t>
    </dgm:pt>
    <dgm:pt modelId="{DA910AE7-2804-4E6A-A3FA-31C10280E304}" type="pres">
      <dgm:prSet presAssocID="{EFA8A0D3-69AC-43F6-8CB9-98E1BEF60F76}" presName="node" presStyleLbl="node1" presStyleIdx="0" presStyleCnt="2">
        <dgm:presLayoutVars>
          <dgm:bulletEnabled val="1"/>
        </dgm:presLayoutVars>
      </dgm:prSet>
      <dgm:spPr/>
      <dgm:t>
        <a:bodyPr/>
        <a:lstStyle/>
        <a:p>
          <a:endParaRPr lang="zh-CN" altLang="en-US"/>
        </a:p>
      </dgm:t>
    </dgm:pt>
    <dgm:pt modelId="{048A3A09-2DD3-4B1B-B1A0-962F22E7874E}" type="pres">
      <dgm:prSet presAssocID="{10683130-9B2B-4871-A902-1B10E0CA624D}" presName="sibTrans" presStyleCnt="0"/>
      <dgm:spPr/>
    </dgm:pt>
    <dgm:pt modelId="{1BEB2674-64ED-4D83-BC61-EF746F010E6B}" type="pres">
      <dgm:prSet presAssocID="{375816AF-18AB-4F90-842B-5B69E78C1C34}" presName="node" presStyleLbl="node1" presStyleIdx="1" presStyleCnt="2">
        <dgm:presLayoutVars>
          <dgm:bulletEnabled val="1"/>
        </dgm:presLayoutVars>
      </dgm:prSet>
      <dgm:spPr/>
      <dgm:t>
        <a:bodyPr/>
        <a:lstStyle/>
        <a:p>
          <a:endParaRPr lang="zh-CN" altLang="en-US"/>
        </a:p>
      </dgm:t>
    </dgm:pt>
  </dgm:ptLst>
  <dgm:cxnLst>
    <dgm:cxn modelId="{0C512CA1-578D-464F-8A9B-D971CC85B993}" srcId="{259B745B-4DAA-4CBE-9039-738D2C4C84D5}" destId="{EFA8A0D3-69AC-43F6-8CB9-98E1BEF60F76}" srcOrd="0" destOrd="0" parTransId="{1C666CD6-9E91-4C66-911C-5A3831DEFA34}" sibTransId="{10683130-9B2B-4871-A902-1B10E0CA624D}"/>
    <dgm:cxn modelId="{167EAF92-54F7-4DF8-9FAD-689462BC1279}" type="presOf" srcId="{259B745B-4DAA-4CBE-9039-738D2C4C84D5}" destId="{052C200C-FE7C-4151-8DC4-1E8062905051}" srcOrd="0" destOrd="0" presId="urn:microsoft.com/office/officeart/2005/8/layout/hList6"/>
    <dgm:cxn modelId="{C2A08B26-6264-49EF-A2D0-33FCCFAB445C}" type="presOf" srcId="{EFA8A0D3-69AC-43F6-8CB9-98E1BEF60F76}" destId="{DA910AE7-2804-4E6A-A3FA-31C10280E304}" srcOrd="0" destOrd="0" presId="urn:microsoft.com/office/officeart/2005/8/layout/hList6"/>
    <dgm:cxn modelId="{20EDBF16-C950-4844-953B-82323B3BAD05}" srcId="{259B745B-4DAA-4CBE-9039-738D2C4C84D5}" destId="{375816AF-18AB-4F90-842B-5B69E78C1C34}" srcOrd="1" destOrd="0" parTransId="{663A9138-B83D-4771-8A75-20DF3B2C1C7E}" sibTransId="{C0174DA3-9B6E-48DD-A507-383E70277B10}"/>
    <dgm:cxn modelId="{9095E72F-F353-48E0-9A20-84A6B7315AFD}" type="presOf" srcId="{375816AF-18AB-4F90-842B-5B69E78C1C34}" destId="{1BEB2674-64ED-4D83-BC61-EF746F010E6B}" srcOrd="0" destOrd="0" presId="urn:microsoft.com/office/officeart/2005/8/layout/hList6"/>
    <dgm:cxn modelId="{F2900DD3-F799-4031-959B-00C03092FA8D}" type="presParOf" srcId="{052C200C-FE7C-4151-8DC4-1E8062905051}" destId="{DA910AE7-2804-4E6A-A3FA-31C10280E304}" srcOrd="0" destOrd="0" presId="urn:microsoft.com/office/officeart/2005/8/layout/hList6"/>
    <dgm:cxn modelId="{0C75A298-39D2-4BFA-A6E5-B2C4A5F26223}" type="presParOf" srcId="{052C200C-FE7C-4151-8DC4-1E8062905051}" destId="{048A3A09-2DD3-4B1B-B1A0-962F22E7874E}" srcOrd="1" destOrd="0" presId="urn:microsoft.com/office/officeart/2005/8/layout/hList6"/>
    <dgm:cxn modelId="{6F74B394-2176-4F2E-A3B3-8862EB59D968}" type="presParOf" srcId="{052C200C-FE7C-4151-8DC4-1E8062905051}" destId="{1BEB2674-64ED-4D83-BC61-EF746F010E6B}" srcOrd="2" destOrd="0" presId="urn:microsoft.com/office/officeart/2005/8/layout/hList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32E1488-A9E6-4770-8D89-6127955F1A34}" type="doc">
      <dgm:prSet loTypeId="urn:microsoft.com/office/officeart/2005/8/layout/arrow4" loCatId="process" qsTypeId="urn:microsoft.com/office/officeart/2005/8/quickstyle/simple1" qsCatId="simple" csTypeId="urn:microsoft.com/office/officeart/2005/8/colors/colorful5" csCatId="colorful" phldr="1"/>
      <dgm:spPr/>
      <dgm:t>
        <a:bodyPr/>
        <a:lstStyle/>
        <a:p>
          <a:endParaRPr lang="zh-CN" altLang="en-US"/>
        </a:p>
      </dgm:t>
    </dgm:pt>
    <dgm:pt modelId="{D9DA3C53-96DE-4935-9797-5A7D5908E117}">
      <dgm:prSet phldrT="[文本]" custT="1"/>
      <dgm:spPr/>
      <dgm:t>
        <a:bodyPr/>
        <a:lstStyle/>
        <a:p>
          <a:r>
            <a:rPr lang="zh-CN" altLang="en-US" sz="2000" dirty="0" smtClean="0">
              <a:sym typeface="+mn-ea"/>
            </a:rPr>
            <a:t>组织行为和组织形式都是制度所塑造的，组织或个人本身没有自主选择</a:t>
          </a:r>
          <a:endParaRPr lang="zh-CN" altLang="en-US" sz="2000" dirty="0"/>
        </a:p>
      </dgm:t>
    </dgm:pt>
    <dgm:pt modelId="{BFBB020D-552D-4BBC-BEBF-70E47ABA6280}" type="parTrans" cxnId="{5CDE4882-6D0C-4188-A1E1-BA901109C689}">
      <dgm:prSet/>
      <dgm:spPr/>
      <dgm:t>
        <a:bodyPr/>
        <a:lstStyle/>
        <a:p>
          <a:endParaRPr lang="zh-CN" altLang="en-US"/>
        </a:p>
      </dgm:t>
    </dgm:pt>
    <dgm:pt modelId="{93C3A958-8DBF-4FFB-BCE0-F2344CEBE36F}" type="sibTrans" cxnId="{5CDE4882-6D0C-4188-A1E1-BA901109C689}">
      <dgm:prSet/>
      <dgm:spPr/>
      <dgm:t>
        <a:bodyPr/>
        <a:lstStyle/>
        <a:p>
          <a:endParaRPr lang="zh-CN" altLang="en-US"/>
        </a:p>
      </dgm:t>
    </dgm:pt>
    <dgm:pt modelId="{383B5DF9-D40B-4D29-B35C-D89C43E350AD}">
      <dgm:prSet phldrT="[文本]" custT="1"/>
      <dgm:spPr/>
      <dgm:t>
        <a:bodyPr/>
        <a:lstStyle/>
        <a:p>
          <a:r>
            <a:rPr lang="zh-CN" altLang="en-US" sz="2000" dirty="0" smtClean="0"/>
            <a:t>制度通过激励机制来诱导组织及其成员的趋同性选择</a:t>
          </a:r>
          <a:endParaRPr lang="zh-CN" altLang="en-US" sz="2000" dirty="0"/>
        </a:p>
      </dgm:t>
    </dgm:pt>
    <dgm:pt modelId="{032E47BE-BAD3-4CA5-8E89-0398F78468A3}" type="parTrans" cxnId="{62A7EA31-7028-49AE-B056-E5AD1E1092D1}">
      <dgm:prSet/>
      <dgm:spPr/>
      <dgm:t>
        <a:bodyPr/>
        <a:lstStyle/>
        <a:p>
          <a:endParaRPr lang="zh-CN" altLang="en-US"/>
        </a:p>
      </dgm:t>
    </dgm:pt>
    <dgm:pt modelId="{328D4D99-D382-435D-A702-355C32BCAAA8}" type="sibTrans" cxnId="{62A7EA31-7028-49AE-B056-E5AD1E1092D1}">
      <dgm:prSet/>
      <dgm:spPr/>
      <dgm:t>
        <a:bodyPr/>
        <a:lstStyle/>
        <a:p>
          <a:endParaRPr lang="zh-CN" altLang="en-US"/>
        </a:p>
      </dgm:t>
    </dgm:pt>
    <dgm:pt modelId="{7EFE112B-8186-43A8-A838-8E3039CB0D8E}" type="pres">
      <dgm:prSet presAssocID="{132E1488-A9E6-4770-8D89-6127955F1A34}" presName="compositeShape" presStyleCnt="0">
        <dgm:presLayoutVars>
          <dgm:chMax val="2"/>
          <dgm:dir/>
          <dgm:resizeHandles val="exact"/>
        </dgm:presLayoutVars>
      </dgm:prSet>
      <dgm:spPr/>
      <dgm:t>
        <a:bodyPr/>
        <a:lstStyle/>
        <a:p>
          <a:endParaRPr lang="zh-CN" altLang="en-US"/>
        </a:p>
      </dgm:t>
    </dgm:pt>
    <dgm:pt modelId="{8A4ABF60-DDF6-43A6-A6ED-A68B9A589510}" type="pres">
      <dgm:prSet presAssocID="{D9DA3C53-96DE-4935-9797-5A7D5908E117}" presName="upArrow" presStyleLbl="node1" presStyleIdx="0" presStyleCnt="2"/>
      <dgm:spPr/>
      <dgm:t>
        <a:bodyPr/>
        <a:lstStyle/>
        <a:p>
          <a:endParaRPr lang="zh-CN" altLang="en-US"/>
        </a:p>
      </dgm:t>
    </dgm:pt>
    <dgm:pt modelId="{714A9F9A-8DCF-4AF0-A441-F0FA5C986C07}" type="pres">
      <dgm:prSet presAssocID="{D9DA3C53-96DE-4935-9797-5A7D5908E117}" presName="upArrowText" presStyleLbl="revTx" presStyleIdx="0" presStyleCnt="2" custScaleX="105412" custLinFactNeighborX="11970">
        <dgm:presLayoutVars>
          <dgm:chMax val="0"/>
          <dgm:bulletEnabled val="1"/>
        </dgm:presLayoutVars>
      </dgm:prSet>
      <dgm:spPr/>
      <dgm:t>
        <a:bodyPr/>
        <a:lstStyle/>
        <a:p>
          <a:endParaRPr lang="zh-CN" altLang="en-US"/>
        </a:p>
      </dgm:t>
    </dgm:pt>
    <dgm:pt modelId="{012504FB-AC8F-4A9D-B395-D64BF78A82EF}" type="pres">
      <dgm:prSet presAssocID="{383B5DF9-D40B-4D29-B35C-D89C43E350AD}" presName="downArrow" presStyleLbl="node1" presStyleIdx="1" presStyleCnt="2"/>
      <dgm:spPr/>
      <dgm:t>
        <a:bodyPr/>
        <a:lstStyle/>
        <a:p>
          <a:endParaRPr lang="zh-CN" altLang="en-US"/>
        </a:p>
      </dgm:t>
    </dgm:pt>
    <dgm:pt modelId="{2201394C-1EDD-4626-BFBE-63293CF96F20}" type="pres">
      <dgm:prSet presAssocID="{383B5DF9-D40B-4D29-B35C-D89C43E350AD}" presName="downArrowText" presStyleLbl="revTx" presStyleIdx="1" presStyleCnt="2">
        <dgm:presLayoutVars>
          <dgm:chMax val="0"/>
          <dgm:bulletEnabled val="1"/>
        </dgm:presLayoutVars>
      </dgm:prSet>
      <dgm:spPr/>
      <dgm:t>
        <a:bodyPr/>
        <a:lstStyle/>
        <a:p>
          <a:endParaRPr lang="zh-CN" altLang="en-US"/>
        </a:p>
      </dgm:t>
    </dgm:pt>
  </dgm:ptLst>
  <dgm:cxnLst>
    <dgm:cxn modelId="{322C2A03-8EEF-447F-BBE4-24D3CD748B80}" type="presOf" srcId="{132E1488-A9E6-4770-8D89-6127955F1A34}" destId="{7EFE112B-8186-43A8-A838-8E3039CB0D8E}" srcOrd="0" destOrd="0" presId="urn:microsoft.com/office/officeart/2005/8/layout/arrow4"/>
    <dgm:cxn modelId="{5CDE4882-6D0C-4188-A1E1-BA901109C689}" srcId="{132E1488-A9E6-4770-8D89-6127955F1A34}" destId="{D9DA3C53-96DE-4935-9797-5A7D5908E117}" srcOrd="0" destOrd="0" parTransId="{BFBB020D-552D-4BBC-BEBF-70E47ABA6280}" sibTransId="{93C3A958-8DBF-4FFB-BCE0-F2344CEBE36F}"/>
    <dgm:cxn modelId="{62A7EA31-7028-49AE-B056-E5AD1E1092D1}" srcId="{132E1488-A9E6-4770-8D89-6127955F1A34}" destId="{383B5DF9-D40B-4D29-B35C-D89C43E350AD}" srcOrd="1" destOrd="0" parTransId="{032E47BE-BAD3-4CA5-8E89-0398F78468A3}" sibTransId="{328D4D99-D382-435D-A702-355C32BCAAA8}"/>
    <dgm:cxn modelId="{36024CD7-CB37-4350-BED8-E17FF45D571E}" type="presOf" srcId="{383B5DF9-D40B-4D29-B35C-D89C43E350AD}" destId="{2201394C-1EDD-4626-BFBE-63293CF96F20}" srcOrd="0" destOrd="0" presId="urn:microsoft.com/office/officeart/2005/8/layout/arrow4"/>
    <dgm:cxn modelId="{DA060C37-EA54-4E68-9E3C-51FCD1B3356B}" type="presOf" srcId="{D9DA3C53-96DE-4935-9797-5A7D5908E117}" destId="{714A9F9A-8DCF-4AF0-A441-F0FA5C986C07}" srcOrd="0" destOrd="0" presId="urn:microsoft.com/office/officeart/2005/8/layout/arrow4"/>
    <dgm:cxn modelId="{F14F89C7-0EFE-43AD-BCA8-FCA0FB40B301}" type="presParOf" srcId="{7EFE112B-8186-43A8-A838-8E3039CB0D8E}" destId="{8A4ABF60-DDF6-43A6-A6ED-A68B9A589510}" srcOrd="0" destOrd="0" presId="urn:microsoft.com/office/officeart/2005/8/layout/arrow4"/>
    <dgm:cxn modelId="{4A18F72B-8EDF-4024-BA19-72333E7A1C97}" type="presParOf" srcId="{7EFE112B-8186-43A8-A838-8E3039CB0D8E}" destId="{714A9F9A-8DCF-4AF0-A441-F0FA5C986C07}" srcOrd="1" destOrd="0" presId="urn:microsoft.com/office/officeart/2005/8/layout/arrow4"/>
    <dgm:cxn modelId="{CFC4B346-E332-4662-A4E3-8AA4FE997DA2}" type="presParOf" srcId="{7EFE112B-8186-43A8-A838-8E3039CB0D8E}" destId="{012504FB-AC8F-4A9D-B395-D64BF78A82EF}" srcOrd="2" destOrd="0" presId="urn:microsoft.com/office/officeart/2005/8/layout/arrow4"/>
    <dgm:cxn modelId="{F9B7A812-1CAE-4822-AF5F-5F7F23B9CFDA}" type="presParOf" srcId="{7EFE112B-8186-43A8-A838-8E3039CB0D8E}" destId="{2201394C-1EDD-4626-BFBE-63293CF96F20}" srcOrd="3" destOrd="0" presId="urn:microsoft.com/office/officeart/2005/8/layout/arrow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1ED76D3-80D9-4099-B1E5-3E6BEC51E124}" type="doc">
      <dgm:prSet loTypeId="urn:microsoft.com/office/officeart/2005/8/layout/radial5" loCatId="cycle" qsTypeId="urn:microsoft.com/office/officeart/2005/8/quickstyle/simple1" qsCatId="simple" csTypeId="urn:microsoft.com/office/officeart/2005/8/colors/colorful3" csCatId="colorful" phldr="1"/>
      <dgm:spPr/>
      <dgm:t>
        <a:bodyPr/>
        <a:lstStyle/>
        <a:p>
          <a:endParaRPr lang="zh-CN" altLang="en-US"/>
        </a:p>
      </dgm:t>
    </dgm:pt>
    <dgm:pt modelId="{A525432E-080E-4CE4-AEC9-DC7953EF64B8}">
      <dgm:prSet phldrT="[文本]"/>
      <dgm:spPr/>
      <dgm:t>
        <a:bodyPr/>
        <a:lstStyle/>
        <a:p>
          <a:r>
            <a:rPr lang="zh-CN" altLang="en-US" dirty="0" smtClean="0"/>
            <a:t>组织</a:t>
          </a:r>
          <a:endParaRPr lang="en-US" altLang="zh-CN" dirty="0" smtClean="0"/>
        </a:p>
        <a:p>
          <a:r>
            <a:rPr lang="zh-CN" altLang="en-US" dirty="0" smtClean="0"/>
            <a:t>趋同</a:t>
          </a:r>
          <a:endParaRPr lang="zh-CN" altLang="en-US" dirty="0"/>
        </a:p>
      </dgm:t>
    </dgm:pt>
    <dgm:pt modelId="{E5963BFD-3D98-4638-B02B-AFDB79EAE225}" type="parTrans" cxnId="{32498470-6CC6-46CC-B195-4EF0C47DB4FE}">
      <dgm:prSet/>
      <dgm:spPr/>
      <dgm:t>
        <a:bodyPr/>
        <a:lstStyle/>
        <a:p>
          <a:endParaRPr lang="zh-CN" altLang="en-US"/>
        </a:p>
      </dgm:t>
    </dgm:pt>
    <dgm:pt modelId="{03AAFB6B-29CC-4523-97FA-A68FB3C27187}" type="sibTrans" cxnId="{32498470-6CC6-46CC-B195-4EF0C47DB4FE}">
      <dgm:prSet/>
      <dgm:spPr/>
      <dgm:t>
        <a:bodyPr/>
        <a:lstStyle/>
        <a:p>
          <a:endParaRPr lang="zh-CN" altLang="en-US"/>
        </a:p>
      </dgm:t>
    </dgm:pt>
    <dgm:pt modelId="{A5869094-0FF0-4049-9D34-808429DE9FAA}">
      <dgm:prSet phldrT="[文本]"/>
      <dgm:spPr/>
      <dgm:t>
        <a:bodyPr/>
        <a:lstStyle/>
        <a:p>
          <a:r>
            <a:rPr lang="zh-CN" altLang="en-US" dirty="0" smtClean="0"/>
            <a:t>强迫性机制</a:t>
          </a:r>
          <a:endParaRPr lang="zh-CN" altLang="en-US" dirty="0"/>
        </a:p>
      </dgm:t>
    </dgm:pt>
    <dgm:pt modelId="{81FA49C2-016E-411B-AFB9-D0952E2AAEA0}" type="parTrans" cxnId="{87B25EF6-6C5F-4E62-BBC5-4720E84CD6A0}">
      <dgm:prSet/>
      <dgm:spPr/>
      <dgm:t>
        <a:bodyPr/>
        <a:lstStyle/>
        <a:p>
          <a:endParaRPr lang="zh-CN" altLang="en-US"/>
        </a:p>
      </dgm:t>
    </dgm:pt>
    <dgm:pt modelId="{BE1A2C02-D86C-46ED-B236-7EC1475D00CB}" type="sibTrans" cxnId="{87B25EF6-6C5F-4E62-BBC5-4720E84CD6A0}">
      <dgm:prSet/>
      <dgm:spPr/>
      <dgm:t>
        <a:bodyPr/>
        <a:lstStyle/>
        <a:p>
          <a:endParaRPr lang="zh-CN" altLang="en-US"/>
        </a:p>
      </dgm:t>
    </dgm:pt>
    <dgm:pt modelId="{62D2A504-8758-42AF-8D56-0A7F2E38BB58}">
      <dgm:prSet phldrT="[文本]"/>
      <dgm:spPr/>
      <dgm:t>
        <a:bodyPr/>
        <a:lstStyle/>
        <a:p>
          <a:r>
            <a:rPr lang="zh-CN" altLang="en-US" dirty="0" smtClean="0"/>
            <a:t>模仿</a:t>
          </a:r>
          <a:endParaRPr lang="en-US" altLang="zh-CN" dirty="0" smtClean="0"/>
        </a:p>
        <a:p>
          <a:r>
            <a:rPr lang="zh-CN" altLang="en-US" dirty="0" smtClean="0"/>
            <a:t>机制</a:t>
          </a:r>
          <a:endParaRPr lang="zh-CN" altLang="en-US" dirty="0"/>
        </a:p>
      </dgm:t>
    </dgm:pt>
    <dgm:pt modelId="{BAB698C3-98F2-4E27-B7D3-D5BA855DD7D0}" type="parTrans" cxnId="{A02E2213-34B9-4B52-8744-9B4BF789E6BF}">
      <dgm:prSet/>
      <dgm:spPr/>
      <dgm:t>
        <a:bodyPr/>
        <a:lstStyle/>
        <a:p>
          <a:endParaRPr lang="zh-CN" altLang="en-US"/>
        </a:p>
      </dgm:t>
    </dgm:pt>
    <dgm:pt modelId="{6157C65C-1909-48D8-A8F1-4325EA789966}" type="sibTrans" cxnId="{A02E2213-34B9-4B52-8744-9B4BF789E6BF}">
      <dgm:prSet/>
      <dgm:spPr/>
      <dgm:t>
        <a:bodyPr/>
        <a:lstStyle/>
        <a:p>
          <a:endParaRPr lang="zh-CN" altLang="en-US"/>
        </a:p>
      </dgm:t>
    </dgm:pt>
    <dgm:pt modelId="{81B02CA7-A00F-449C-8ECE-D6269D7DF373}">
      <dgm:prSet phldrT="[文本]"/>
      <dgm:spPr/>
      <dgm:t>
        <a:bodyPr/>
        <a:lstStyle/>
        <a:p>
          <a:r>
            <a:rPr lang="zh-CN" altLang="en-US" dirty="0" smtClean="0"/>
            <a:t>社会规范机制</a:t>
          </a:r>
          <a:endParaRPr lang="zh-CN" altLang="en-US" dirty="0"/>
        </a:p>
      </dgm:t>
    </dgm:pt>
    <dgm:pt modelId="{20734244-1899-41EE-A7C0-9763777DF14D}" type="parTrans" cxnId="{1B9B0A0B-9DD2-4DE7-BC29-C3738E977FF6}">
      <dgm:prSet/>
      <dgm:spPr/>
      <dgm:t>
        <a:bodyPr/>
        <a:lstStyle/>
        <a:p>
          <a:endParaRPr lang="zh-CN" altLang="en-US"/>
        </a:p>
      </dgm:t>
    </dgm:pt>
    <dgm:pt modelId="{26088749-549A-4FEE-8BF8-1C038F79508B}" type="sibTrans" cxnId="{1B9B0A0B-9DD2-4DE7-BC29-C3738E977FF6}">
      <dgm:prSet/>
      <dgm:spPr/>
      <dgm:t>
        <a:bodyPr/>
        <a:lstStyle/>
        <a:p>
          <a:endParaRPr lang="zh-CN" altLang="en-US"/>
        </a:p>
      </dgm:t>
    </dgm:pt>
    <dgm:pt modelId="{3ED5A88E-43BA-4033-ADC2-6D6EB865661D}" type="pres">
      <dgm:prSet presAssocID="{21ED76D3-80D9-4099-B1E5-3E6BEC51E124}" presName="Name0" presStyleCnt="0">
        <dgm:presLayoutVars>
          <dgm:chMax val="1"/>
          <dgm:dir/>
          <dgm:animLvl val="ctr"/>
          <dgm:resizeHandles val="exact"/>
        </dgm:presLayoutVars>
      </dgm:prSet>
      <dgm:spPr/>
      <dgm:t>
        <a:bodyPr/>
        <a:lstStyle/>
        <a:p>
          <a:endParaRPr lang="zh-CN" altLang="en-US"/>
        </a:p>
      </dgm:t>
    </dgm:pt>
    <dgm:pt modelId="{C75CD8EA-E669-49B1-9A18-B67FDF8FFE13}" type="pres">
      <dgm:prSet presAssocID="{A525432E-080E-4CE4-AEC9-DC7953EF64B8}" presName="centerShape" presStyleLbl="node0" presStyleIdx="0" presStyleCnt="1"/>
      <dgm:spPr/>
      <dgm:t>
        <a:bodyPr/>
        <a:lstStyle/>
        <a:p>
          <a:endParaRPr lang="zh-CN" altLang="en-US"/>
        </a:p>
      </dgm:t>
    </dgm:pt>
    <dgm:pt modelId="{222A577B-4B34-481C-BDA5-D3A2BE88EC82}" type="pres">
      <dgm:prSet presAssocID="{81FA49C2-016E-411B-AFB9-D0952E2AAEA0}" presName="parTrans" presStyleLbl="sibTrans2D1" presStyleIdx="0" presStyleCnt="3"/>
      <dgm:spPr/>
      <dgm:t>
        <a:bodyPr/>
        <a:lstStyle/>
        <a:p>
          <a:endParaRPr lang="zh-CN" altLang="en-US"/>
        </a:p>
      </dgm:t>
    </dgm:pt>
    <dgm:pt modelId="{BFBE71BC-A660-42AF-94F1-422A16C49A98}" type="pres">
      <dgm:prSet presAssocID="{81FA49C2-016E-411B-AFB9-D0952E2AAEA0}" presName="connectorText" presStyleLbl="sibTrans2D1" presStyleIdx="0" presStyleCnt="3"/>
      <dgm:spPr/>
      <dgm:t>
        <a:bodyPr/>
        <a:lstStyle/>
        <a:p>
          <a:endParaRPr lang="zh-CN" altLang="en-US"/>
        </a:p>
      </dgm:t>
    </dgm:pt>
    <dgm:pt modelId="{26080450-C9A6-49B3-A56D-2CDBD13677B0}" type="pres">
      <dgm:prSet presAssocID="{A5869094-0FF0-4049-9D34-808429DE9FAA}" presName="node" presStyleLbl="node1" presStyleIdx="0" presStyleCnt="3">
        <dgm:presLayoutVars>
          <dgm:bulletEnabled val="1"/>
        </dgm:presLayoutVars>
      </dgm:prSet>
      <dgm:spPr/>
      <dgm:t>
        <a:bodyPr/>
        <a:lstStyle/>
        <a:p>
          <a:endParaRPr lang="zh-CN" altLang="en-US"/>
        </a:p>
      </dgm:t>
    </dgm:pt>
    <dgm:pt modelId="{E30FCF6D-9375-4D29-891C-EA981E50B763}" type="pres">
      <dgm:prSet presAssocID="{BAB698C3-98F2-4E27-B7D3-D5BA855DD7D0}" presName="parTrans" presStyleLbl="sibTrans2D1" presStyleIdx="1" presStyleCnt="3"/>
      <dgm:spPr/>
      <dgm:t>
        <a:bodyPr/>
        <a:lstStyle/>
        <a:p>
          <a:endParaRPr lang="zh-CN" altLang="en-US"/>
        </a:p>
      </dgm:t>
    </dgm:pt>
    <dgm:pt modelId="{1C2F0CF2-7BA3-45B3-873B-ECFE6A1609B8}" type="pres">
      <dgm:prSet presAssocID="{BAB698C3-98F2-4E27-B7D3-D5BA855DD7D0}" presName="connectorText" presStyleLbl="sibTrans2D1" presStyleIdx="1" presStyleCnt="3"/>
      <dgm:spPr/>
      <dgm:t>
        <a:bodyPr/>
        <a:lstStyle/>
        <a:p>
          <a:endParaRPr lang="zh-CN" altLang="en-US"/>
        </a:p>
      </dgm:t>
    </dgm:pt>
    <dgm:pt modelId="{2FFED0B0-55C2-40A9-8EBB-B7A1DA66CDBE}" type="pres">
      <dgm:prSet presAssocID="{62D2A504-8758-42AF-8D56-0A7F2E38BB58}" presName="node" presStyleLbl="node1" presStyleIdx="1" presStyleCnt="3">
        <dgm:presLayoutVars>
          <dgm:bulletEnabled val="1"/>
        </dgm:presLayoutVars>
      </dgm:prSet>
      <dgm:spPr/>
      <dgm:t>
        <a:bodyPr/>
        <a:lstStyle/>
        <a:p>
          <a:endParaRPr lang="zh-CN" altLang="en-US"/>
        </a:p>
      </dgm:t>
    </dgm:pt>
    <dgm:pt modelId="{295959C3-BC2C-4DA5-B881-0010F619765F}" type="pres">
      <dgm:prSet presAssocID="{20734244-1899-41EE-A7C0-9763777DF14D}" presName="parTrans" presStyleLbl="sibTrans2D1" presStyleIdx="2" presStyleCnt="3"/>
      <dgm:spPr/>
      <dgm:t>
        <a:bodyPr/>
        <a:lstStyle/>
        <a:p>
          <a:endParaRPr lang="zh-CN" altLang="en-US"/>
        </a:p>
      </dgm:t>
    </dgm:pt>
    <dgm:pt modelId="{6A2586FA-15E1-4777-B370-8F2E297D244A}" type="pres">
      <dgm:prSet presAssocID="{20734244-1899-41EE-A7C0-9763777DF14D}" presName="connectorText" presStyleLbl="sibTrans2D1" presStyleIdx="2" presStyleCnt="3"/>
      <dgm:spPr/>
      <dgm:t>
        <a:bodyPr/>
        <a:lstStyle/>
        <a:p>
          <a:endParaRPr lang="zh-CN" altLang="en-US"/>
        </a:p>
      </dgm:t>
    </dgm:pt>
    <dgm:pt modelId="{6743A731-A526-489A-9F2E-91CAAB7CDC5B}" type="pres">
      <dgm:prSet presAssocID="{81B02CA7-A00F-449C-8ECE-D6269D7DF373}" presName="node" presStyleLbl="node1" presStyleIdx="2" presStyleCnt="3">
        <dgm:presLayoutVars>
          <dgm:bulletEnabled val="1"/>
        </dgm:presLayoutVars>
      </dgm:prSet>
      <dgm:spPr/>
      <dgm:t>
        <a:bodyPr/>
        <a:lstStyle/>
        <a:p>
          <a:endParaRPr lang="zh-CN" altLang="en-US"/>
        </a:p>
      </dgm:t>
    </dgm:pt>
  </dgm:ptLst>
  <dgm:cxnLst>
    <dgm:cxn modelId="{95247020-7F7B-4EB2-AC43-6810E91374C7}" type="presOf" srcId="{81FA49C2-016E-411B-AFB9-D0952E2AAEA0}" destId="{BFBE71BC-A660-42AF-94F1-422A16C49A98}" srcOrd="1" destOrd="0" presId="urn:microsoft.com/office/officeart/2005/8/layout/radial5"/>
    <dgm:cxn modelId="{87B25EF6-6C5F-4E62-BBC5-4720E84CD6A0}" srcId="{A525432E-080E-4CE4-AEC9-DC7953EF64B8}" destId="{A5869094-0FF0-4049-9D34-808429DE9FAA}" srcOrd="0" destOrd="0" parTransId="{81FA49C2-016E-411B-AFB9-D0952E2AAEA0}" sibTransId="{BE1A2C02-D86C-46ED-B236-7EC1475D00CB}"/>
    <dgm:cxn modelId="{A02E2213-34B9-4B52-8744-9B4BF789E6BF}" srcId="{A525432E-080E-4CE4-AEC9-DC7953EF64B8}" destId="{62D2A504-8758-42AF-8D56-0A7F2E38BB58}" srcOrd="1" destOrd="0" parTransId="{BAB698C3-98F2-4E27-B7D3-D5BA855DD7D0}" sibTransId="{6157C65C-1909-48D8-A8F1-4325EA789966}"/>
    <dgm:cxn modelId="{BC5A233D-5833-4A10-8E28-833CE5D3D845}" type="presOf" srcId="{A5869094-0FF0-4049-9D34-808429DE9FAA}" destId="{26080450-C9A6-49B3-A56D-2CDBD13677B0}" srcOrd="0" destOrd="0" presId="urn:microsoft.com/office/officeart/2005/8/layout/radial5"/>
    <dgm:cxn modelId="{747A9E6A-9B67-4CFA-87D2-706E77DE550F}" type="presOf" srcId="{81B02CA7-A00F-449C-8ECE-D6269D7DF373}" destId="{6743A731-A526-489A-9F2E-91CAAB7CDC5B}" srcOrd="0" destOrd="0" presId="urn:microsoft.com/office/officeart/2005/8/layout/radial5"/>
    <dgm:cxn modelId="{1B9B0A0B-9DD2-4DE7-BC29-C3738E977FF6}" srcId="{A525432E-080E-4CE4-AEC9-DC7953EF64B8}" destId="{81B02CA7-A00F-449C-8ECE-D6269D7DF373}" srcOrd="2" destOrd="0" parTransId="{20734244-1899-41EE-A7C0-9763777DF14D}" sibTransId="{26088749-549A-4FEE-8BF8-1C038F79508B}"/>
    <dgm:cxn modelId="{2DC7B79B-2531-4E5B-8F54-B42B250D06F3}" type="presOf" srcId="{BAB698C3-98F2-4E27-B7D3-D5BA855DD7D0}" destId="{E30FCF6D-9375-4D29-891C-EA981E50B763}" srcOrd="0" destOrd="0" presId="urn:microsoft.com/office/officeart/2005/8/layout/radial5"/>
    <dgm:cxn modelId="{32498470-6CC6-46CC-B195-4EF0C47DB4FE}" srcId="{21ED76D3-80D9-4099-B1E5-3E6BEC51E124}" destId="{A525432E-080E-4CE4-AEC9-DC7953EF64B8}" srcOrd="0" destOrd="0" parTransId="{E5963BFD-3D98-4638-B02B-AFDB79EAE225}" sibTransId="{03AAFB6B-29CC-4523-97FA-A68FB3C27187}"/>
    <dgm:cxn modelId="{6B397F71-620B-4618-A2E9-0B9339C9EC0A}" type="presOf" srcId="{62D2A504-8758-42AF-8D56-0A7F2E38BB58}" destId="{2FFED0B0-55C2-40A9-8EBB-B7A1DA66CDBE}" srcOrd="0" destOrd="0" presId="urn:microsoft.com/office/officeart/2005/8/layout/radial5"/>
    <dgm:cxn modelId="{485E2E1C-B204-4587-9F1B-B937E4FCEC75}" type="presOf" srcId="{21ED76D3-80D9-4099-B1E5-3E6BEC51E124}" destId="{3ED5A88E-43BA-4033-ADC2-6D6EB865661D}" srcOrd="0" destOrd="0" presId="urn:microsoft.com/office/officeart/2005/8/layout/radial5"/>
    <dgm:cxn modelId="{2639C5A1-E6E0-445F-AAD4-AA8E0EE7D926}" type="presOf" srcId="{81FA49C2-016E-411B-AFB9-D0952E2AAEA0}" destId="{222A577B-4B34-481C-BDA5-D3A2BE88EC82}" srcOrd="0" destOrd="0" presId="urn:microsoft.com/office/officeart/2005/8/layout/radial5"/>
    <dgm:cxn modelId="{0E68C6B2-28B1-4F15-8C90-D83D7D4FEFD0}" type="presOf" srcId="{20734244-1899-41EE-A7C0-9763777DF14D}" destId="{6A2586FA-15E1-4777-B370-8F2E297D244A}" srcOrd="1" destOrd="0" presId="urn:microsoft.com/office/officeart/2005/8/layout/radial5"/>
    <dgm:cxn modelId="{41E2D5BF-8F48-46E3-80F6-485B2F41E194}" type="presOf" srcId="{BAB698C3-98F2-4E27-B7D3-D5BA855DD7D0}" destId="{1C2F0CF2-7BA3-45B3-873B-ECFE6A1609B8}" srcOrd="1" destOrd="0" presId="urn:microsoft.com/office/officeart/2005/8/layout/radial5"/>
    <dgm:cxn modelId="{E7E22B6A-73A5-4902-85F8-AEE4B33151E6}" type="presOf" srcId="{A525432E-080E-4CE4-AEC9-DC7953EF64B8}" destId="{C75CD8EA-E669-49B1-9A18-B67FDF8FFE13}" srcOrd="0" destOrd="0" presId="urn:microsoft.com/office/officeart/2005/8/layout/radial5"/>
    <dgm:cxn modelId="{6ADF9A1A-6F7B-4A99-9949-A462610E2E1D}" type="presOf" srcId="{20734244-1899-41EE-A7C0-9763777DF14D}" destId="{295959C3-BC2C-4DA5-B881-0010F619765F}" srcOrd="0" destOrd="0" presId="urn:microsoft.com/office/officeart/2005/8/layout/radial5"/>
    <dgm:cxn modelId="{AF06D1EB-ECE9-46AA-BBC4-9496AF1F3E44}" type="presParOf" srcId="{3ED5A88E-43BA-4033-ADC2-6D6EB865661D}" destId="{C75CD8EA-E669-49B1-9A18-B67FDF8FFE13}" srcOrd="0" destOrd="0" presId="urn:microsoft.com/office/officeart/2005/8/layout/radial5"/>
    <dgm:cxn modelId="{A12B13A5-B4D4-4ECD-8E03-B80D84C7FC53}" type="presParOf" srcId="{3ED5A88E-43BA-4033-ADC2-6D6EB865661D}" destId="{222A577B-4B34-481C-BDA5-D3A2BE88EC82}" srcOrd="1" destOrd="0" presId="urn:microsoft.com/office/officeart/2005/8/layout/radial5"/>
    <dgm:cxn modelId="{1784C122-A548-4062-BBAB-33AF95C5BC97}" type="presParOf" srcId="{222A577B-4B34-481C-BDA5-D3A2BE88EC82}" destId="{BFBE71BC-A660-42AF-94F1-422A16C49A98}" srcOrd="0" destOrd="0" presId="urn:microsoft.com/office/officeart/2005/8/layout/radial5"/>
    <dgm:cxn modelId="{5FFEFCFD-41CE-4518-A0A2-734461861056}" type="presParOf" srcId="{3ED5A88E-43BA-4033-ADC2-6D6EB865661D}" destId="{26080450-C9A6-49B3-A56D-2CDBD13677B0}" srcOrd="2" destOrd="0" presId="urn:microsoft.com/office/officeart/2005/8/layout/radial5"/>
    <dgm:cxn modelId="{647B8152-43B5-44F7-B97F-59EC7C56C694}" type="presParOf" srcId="{3ED5A88E-43BA-4033-ADC2-6D6EB865661D}" destId="{E30FCF6D-9375-4D29-891C-EA981E50B763}" srcOrd="3" destOrd="0" presId="urn:microsoft.com/office/officeart/2005/8/layout/radial5"/>
    <dgm:cxn modelId="{7BD892AE-A6FC-4BF7-BB4F-97E142C76E83}" type="presParOf" srcId="{E30FCF6D-9375-4D29-891C-EA981E50B763}" destId="{1C2F0CF2-7BA3-45B3-873B-ECFE6A1609B8}" srcOrd="0" destOrd="0" presId="urn:microsoft.com/office/officeart/2005/8/layout/radial5"/>
    <dgm:cxn modelId="{174BF3EC-9939-4021-9E4F-754A216E4B05}" type="presParOf" srcId="{3ED5A88E-43BA-4033-ADC2-6D6EB865661D}" destId="{2FFED0B0-55C2-40A9-8EBB-B7A1DA66CDBE}" srcOrd="4" destOrd="0" presId="urn:microsoft.com/office/officeart/2005/8/layout/radial5"/>
    <dgm:cxn modelId="{1EE4CC61-2378-4EB1-86C6-4F8250A76015}" type="presParOf" srcId="{3ED5A88E-43BA-4033-ADC2-6D6EB865661D}" destId="{295959C3-BC2C-4DA5-B881-0010F619765F}" srcOrd="5" destOrd="0" presId="urn:microsoft.com/office/officeart/2005/8/layout/radial5"/>
    <dgm:cxn modelId="{51D3CAB2-E140-4FD8-88C8-6A23CB5F6147}" type="presParOf" srcId="{295959C3-BC2C-4DA5-B881-0010F619765F}" destId="{6A2586FA-15E1-4777-B370-8F2E297D244A}" srcOrd="0" destOrd="0" presId="urn:microsoft.com/office/officeart/2005/8/layout/radial5"/>
    <dgm:cxn modelId="{20C9605C-0185-4F07-8538-D147B436FBAE}" type="presParOf" srcId="{3ED5A88E-43BA-4033-ADC2-6D6EB865661D}" destId="{6743A731-A526-489A-9F2E-91CAAB7CDC5B}" srcOrd="6" destOrd="0" presId="urn:microsoft.com/office/officeart/2005/8/layout/radial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ED18309-B06B-4328-AD6C-D6B54BF1FC98}" type="doc">
      <dgm:prSet loTypeId="urn:microsoft.com/office/officeart/2008/layout/VerticalCurvedList" loCatId="list" qsTypeId="urn:microsoft.com/office/officeart/2005/8/quickstyle/simple1" qsCatId="simple" csTypeId="urn:microsoft.com/office/officeart/2005/8/colors/accent2_1" csCatId="accent2" phldr="1"/>
      <dgm:spPr/>
      <dgm:t>
        <a:bodyPr/>
        <a:lstStyle/>
        <a:p>
          <a:endParaRPr lang="zh-CN" altLang="en-US"/>
        </a:p>
      </dgm:t>
    </dgm:pt>
    <dgm:pt modelId="{86C75CCC-BFDF-4B17-9A0D-BA5C16226005}">
      <dgm:prSet phldrT="[文本]"/>
      <dgm:spPr/>
      <dgm:t>
        <a:bodyPr/>
        <a:lstStyle/>
        <a:p>
          <a:r>
            <a:rPr lang="zh-CN" altLang="en-US" dirty="0" smtClean="0">
              <a:solidFill>
                <a:schemeClr val="tx1"/>
              </a:solidFill>
            </a:rPr>
            <a:t>围绕结果而不是任务进行组织。</a:t>
          </a:r>
          <a:endParaRPr lang="zh-CN" altLang="en-US" dirty="0">
            <a:solidFill>
              <a:schemeClr val="tx1"/>
            </a:solidFill>
          </a:endParaRPr>
        </a:p>
      </dgm:t>
    </dgm:pt>
    <dgm:pt modelId="{326D4AB3-57AE-461F-950E-62B8322DB0CD}" type="parTrans" cxnId="{E0745C49-3FEA-46E7-A035-9952D6DA8705}">
      <dgm:prSet/>
      <dgm:spPr/>
      <dgm:t>
        <a:bodyPr/>
        <a:lstStyle/>
        <a:p>
          <a:endParaRPr lang="zh-CN" altLang="en-US"/>
        </a:p>
      </dgm:t>
    </dgm:pt>
    <dgm:pt modelId="{59DA82A2-89F5-4981-AFA8-2E8A696A419E}" type="sibTrans" cxnId="{E0745C49-3FEA-46E7-A035-9952D6DA8705}">
      <dgm:prSet/>
      <dgm:spPr/>
      <dgm:t>
        <a:bodyPr/>
        <a:lstStyle/>
        <a:p>
          <a:endParaRPr lang="zh-CN" altLang="en-US"/>
        </a:p>
      </dgm:t>
    </dgm:pt>
    <dgm:pt modelId="{DFE2EA70-737D-470C-BFC1-4FE7FC926F17}">
      <dgm:prSet/>
      <dgm:spPr/>
      <dgm:t>
        <a:bodyPr/>
        <a:lstStyle/>
        <a:p>
          <a:r>
            <a:rPr lang="zh-CN" altLang="en-US" dirty="0" smtClean="0">
              <a:solidFill>
                <a:schemeClr val="tx1"/>
              </a:solidFill>
            </a:rPr>
            <a:t>让使用流程最终产品的人参与流程的进行。</a:t>
          </a:r>
          <a:endParaRPr lang="zh-CN" altLang="en-US" dirty="0">
            <a:solidFill>
              <a:schemeClr val="tx1"/>
            </a:solidFill>
          </a:endParaRPr>
        </a:p>
      </dgm:t>
    </dgm:pt>
    <dgm:pt modelId="{17F152D5-281F-4385-9CB2-717309FCE62C}" type="parTrans" cxnId="{FDE798C1-F869-4A85-8C84-AFF4A0B34B92}">
      <dgm:prSet/>
      <dgm:spPr/>
      <dgm:t>
        <a:bodyPr/>
        <a:lstStyle/>
        <a:p>
          <a:endParaRPr lang="zh-CN" altLang="en-US"/>
        </a:p>
      </dgm:t>
    </dgm:pt>
    <dgm:pt modelId="{8CB58279-C729-44E7-A52C-29F5224D9255}" type="sibTrans" cxnId="{FDE798C1-F869-4A85-8C84-AFF4A0B34B92}">
      <dgm:prSet/>
      <dgm:spPr/>
      <dgm:t>
        <a:bodyPr/>
        <a:lstStyle/>
        <a:p>
          <a:endParaRPr lang="zh-CN" altLang="en-US"/>
        </a:p>
      </dgm:t>
    </dgm:pt>
    <dgm:pt modelId="{0CC6C03C-85CC-4AA9-9EDC-589799D6658C}">
      <dgm:prSet/>
      <dgm:spPr/>
      <dgm:t>
        <a:bodyPr/>
        <a:lstStyle/>
        <a:p>
          <a:r>
            <a:rPr lang="zh-CN" altLang="en-US" dirty="0" smtClean="0">
              <a:solidFill>
                <a:schemeClr val="tx1"/>
              </a:solidFill>
            </a:rPr>
            <a:t>将信息加工工作合并到真正产生信息的工作中去。</a:t>
          </a:r>
          <a:endParaRPr lang="zh-CN" altLang="en-US" dirty="0">
            <a:solidFill>
              <a:schemeClr val="tx1"/>
            </a:solidFill>
          </a:endParaRPr>
        </a:p>
      </dgm:t>
    </dgm:pt>
    <dgm:pt modelId="{F68C0F81-226F-4F44-B353-AD92FC1733A3}" type="parTrans" cxnId="{AD9E2E2F-5007-42E4-A37F-F69C25B634E6}">
      <dgm:prSet/>
      <dgm:spPr/>
      <dgm:t>
        <a:bodyPr/>
        <a:lstStyle/>
        <a:p>
          <a:endParaRPr lang="zh-CN" altLang="en-US"/>
        </a:p>
      </dgm:t>
    </dgm:pt>
    <dgm:pt modelId="{9BA32021-2F56-4AF0-9EC2-0DEE980F1A32}" type="sibTrans" cxnId="{AD9E2E2F-5007-42E4-A37F-F69C25B634E6}">
      <dgm:prSet/>
      <dgm:spPr/>
      <dgm:t>
        <a:bodyPr/>
        <a:lstStyle/>
        <a:p>
          <a:endParaRPr lang="zh-CN" altLang="en-US"/>
        </a:p>
      </dgm:t>
    </dgm:pt>
    <dgm:pt modelId="{0B5935B5-89B1-4306-8B70-779BF6B1F093}">
      <dgm:prSet/>
      <dgm:spPr/>
      <dgm:t>
        <a:bodyPr/>
        <a:lstStyle/>
        <a:p>
          <a:r>
            <a:rPr lang="zh-CN" altLang="en-US" dirty="0" smtClean="0">
              <a:solidFill>
                <a:schemeClr val="tx1"/>
              </a:solidFill>
            </a:rPr>
            <a:t>对于地理上分散的资源，按照集中在一起的情况来看待和处理。</a:t>
          </a:r>
          <a:endParaRPr lang="zh-CN" altLang="en-US" dirty="0">
            <a:solidFill>
              <a:schemeClr val="tx1"/>
            </a:solidFill>
          </a:endParaRPr>
        </a:p>
      </dgm:t>
    </dgm:pt>
    <dgm:pt modelId="{F1DC2C15-2BBD-4F2F-9F7A-7E4FD7C62F76}" type="parTrans" cxnId="{380D4050-47FB-4681-BD50-864A40A4F5B1}">
      <dgm:prSet/>
      <dgm:spPr/>
      <dgm:t>
        <a:bodyPr/>
        <a:lstStyle/>
        <a:p>
          <a:endParaRPr lang="zh-CN" altLang="en-US"/>
        </a:p>
      </dgm:t>
    </dgm:pt>
    <dgm:pt modelId="{92822A5B-692A-40B7-A98E-AE0DC5E59761}" type="sibTrans" cxnId="{380D4050-47FB-4681-BD50-864A40A4F5B1}">
      <dgm:prSet/>
      <dgm:spPr/>
      <dgm:t>
        <a:bodyPr/>
        <a:lstStyle/>
        <a:p>
          <a:endParaRPr lang="zh-CN" altLang="en-US"/>
        </a:p>
      </dgm:t>
    </dgm:pt>
    <dgm:pt modelId="{3FC58079-0B33-40EE-A2E8-23F9565F9FEC}">
      <dgm:prSet/>
      <dgm:spPr/>
      <dgm:t>
        <a:bodyPr/>
        <a:lstStyle/>
        <a:p>
          <a:r>
            <a:rPr lang="zh-CN" altLang="en-US" dirty="0" smtClean="0">
              <a:solidFill>
                <a:schemeClr val="tx1"/>
              </a:solidFill>
            </a:rPr>
            <a:t>将并行的活动联系起来而不是将任务集成。</a:t>
          </a:r>
          <a:endParaRPr lang="zh-CN" altLang="en-US" dirty="0">
            <a:solidFill>
              <a:schemeClr val="tx1"/>
            </a:solidFill>
          </a:endParaRPr>
        </a:p>
      </dgm:t>
    </dgm:pt>
    <dgm:pt modelId="{F3E95CF8-11C6-4F8D-82F5-925D884ECDE5}" type="parTrans" cxnId="{A0D92C59-37E4-4F47-B477-C4398CB217A7}">
      <dgm:prSet/>
      <dgm:spPr/>
      <dgm:t>
        <a:bodyPr/>
        <a:lstStyle/>
        <a:p>
          <a:endParaRPr lang="zh-CN" altLang="en-US"/>
        </a:p>
      </dgm:t>
    </dgm:pt>
    <dgm:pt modelId="{59993BC4-84C2-4A6D-9D08-699B44B5D698}" type="sibTrans" cxnId="{A0D92C59-37E4-4F47-B477-C4398CB217A7}">
      <dgm:prSet/>
      <dgm:spPr/>
      <dgm:t>
        <a:bodyPr/>
        <a:lstStyle/>
        <a:p>
          <a:endParaRPr lang="zh-CN" altLang="en-US"/>
        </a:p>
      </dgm:t>
    </dgm:pt>
    <dgm:pt modelId="{ED031145-37D5-4225-90DF-46F6041D9B45}">
      <dgm:prSet/>
      <dgm:spPr/>
      <dgm:t>
        <a:bodyPr/>
        <a:lstStyle/>
        <a:p>
          <a:r>
            <a:rPr lang="zh-CN" altLang="en-US" dirty="0" smtClean="0">
              <a:solidFill>
                <a:schemeClr val="tx1"/>
              </a:solidFill>
            </a:rPr>
            <a:t>在工作被完成的地方进行决策，将控制融入流程中。</a:t>
          </a:r>
          <a:endParaRPr lang="zh-CN" altLang="en-US" dirty="0">
            <a:solidFill>
              <a:schemeClr val="tx1"/>
            </a:solidFill>
          </a:endParaRPr>
        </a:p>
      </dgm:t>
    </dgm:pt>
    <dgm:pt modelId="{7D3C4F43-D7E4-4288-8F91-40028607E6D2}" type="parTrans" cxnId="{3AB944DC-C940-4313-AFCF-05C4AC2A449C}">
      <dgm:prSet/>
      <dgm:spPr/>
      <dgm:t>
        <a:bodyPr/>
        <a:lstStyle/>
        <a:p>
          <a:endParaRPr lang="zh-CN" altLang="en-US"/>
        </a:p>
      </dgm:t>
    </dgm:pt>
    <dgm:pt modelId="{7EC9A71F-6383-41BE-B6A4-F0E9EB410F32}" type="sibTrans" cxnId="{3AB944DC-C940-4313-AFCF-05C4AC2A449C}">
      <dgm:prSet/>
      <dgm:spPr/>
      <dgm:t>
        <a:bodyPr/>
        <a:lstStyle/>
        <a:p>
          <a:endParaRPr lang="zh-CN" altLang="en-US"/>
        </a:p>
      </dgm:t>
    </dgm:pt>
    <dgm:pt modelId="{62BCF983-8760-4644-AAF6-81E01BAE60B3}">
      <dgm:prSet/>
      <dgm:spPr/>
      <dgm:t>
        <a:bodyPr/>
        <a:lstStyle/>
        <a:p>
          <a:r>
            <a:rPr lang="zh-CN" altLang="en-US" dirty="0" smtClean="0">
              <a:solidFill>
                <a:schemeClr val="tx1"/>
              </a:solidFill>
            </a:rPr>
            <a:t>在信息源即时掌握信息。</a:t>
          </a:r>
          <a:endParaRPr lang="zh-CN" altLang="en-US" dirty="0">
            <a:solidFill>
              <a:schemeClr val="tx1"/>
            </a:solidFill>
          </a:endParaRPr>
        </a:p>
      </dgm:t>
    </dgm:pt>
    <dgm:pt modelId="{4D26BC25-0C80-4859-9323-9B846F9CC46E}" type="parTrans" cxnId="{E41DCA75-5451-49B3-B433-FD14F07FA6E9}">
      <dgm:prSet/>
      <dgm:spPr/>
      <dgm:t>
        <a:bodyPr/>
        <a:lstStyle/>
        <a:p>
          <a:endParaRPr lang="zh-CN" altLang="en-US"/>
        </a:p>
      </dgm:t>
    </dgm:pt>
    <dgm:pt modelId="{0221892F-FF0A-44C9-9A6F-4A9913E1BE6D}" type="sibTrans" cxnId="{E41DCA75-5451-49B3-B433-FD14F07FA6E9}">
      <dgm:prSet/>
      <dgm:spPr/>
      <dgm:t>
        <a:bodyPr/>
        <a:lstStyle/>
        <a:p>
          <a:endParaRPr lang="zh-CN" altLang="en-US"/>
        </a:p>
      </dgm:t>
    </dgm:pt>
    <dgm:pt modelId="{7454E75C-DC25-48BF-808F-271A271ED910}" type="pres">
      <dgm:prSet presAssocID="{8ED18309-B06B-4328-AD6C-D6B54BF1FC98}" presName="Name0" presStyleCnt="0">
        <dgm:presLayoutVars>
          <dgm:chMax val="7"/>
          <dgm:chPref val="7"/>
          <dgm:dir/>
        </dgm:presLayoutVars>
      </dgm:prSet>
      <dgm:spPr/>
      <dgm:t>
        <a:bodyPr/>
        <a:lstStyle/>
        <a:p>
          <a:endParaRPr lang="zh-CN" altLang="en-US"/>
        </a:p>
      </dgm:t>
    </dgm:pt>
    <dgm:pt modelId="{78184236-5F13-4C67-BD7F-D4DF2A9970A2}" type="pres">
      <dgm:prSet presAssocID="{8ED18309-B06B-4328-AD6C-D6B54BF1FC98}" presName="Name1" presStyleCnt="0"/>
      <dgm:spPr/>
    </dgm:pt>
    <dgm:pt modelId="{C73D7C41-A1E5-4402-983B-CCC9CE0D07B0}" type="pres">
      <dgm:prSet presAssocID="{8ED18309-B06B-4328-AD6C-D6B54BF1FC98}" presName="cycle" presStyleCnt="0"/>
      <dgm:spPr/>
    </dgm:pt>
    <dgm:pt modelId="{487D85B1-006E-4A8D-821A-E61AC7B52E67}" type="pres">
      <dgm:prSet presAssocID="{8ED18309-B06B-4328-AD6C-D6B54BF1FC98}" presName="srcNode" presStyleLbl="node1" presStyleIdx="0" presStyleCnt="7"/>
      <dgm:spPr/>
    </dgm:pt>
    <dgm:pt modelId="{AC994104-0BA5-4C26-919E-7854FF3AF284}" type="pres">
      <dgm:prSet presAssocID="{8ED18309-B06B-4328-AD6C-D6B54BF1FC98}" presName="conn" presStyleLbl="parChTrans1D2" presStyleIdx="0" presStyleCnt="1"/>
      <dgm:spPr/>
      <dgm:t>
        <a:bodyPr/>
        <a:lstStyle/>
        <a:p>
          <a:endParaRPr lang="zh-CN" altLang="en-US"/>
        </a:p>
      </dgm:t>
    </dgm:pt>
    <dgm:pt modelId="{68DFABAF-3534-416F-9F65-530B9FFD394C}" type="pres">
      <dgm:prSet presAssocID="{8ED18309-B06B-4328-AD6C-D6B54BF1FC98}" presName="extraNode" presStyleLbl="node1" presStyleIdx="0" presStyleCnt="7"/>
      <dgm:spPr/>
    </dgm:pt>
    <dgm:pt modelId="{667AA22E-A02B-471D-8A82-C60C68E86425}" type="pres">
      <dgm:prSet presAssocID="{8ED18309-B06B-4328-AD6C-D6B54BF1FC98}" presName="dstNode" presStyleLbl="node1" presStyleIdx="0" presStyleCnt="7"/>
      <dgm:spPr/>
    </dgm:pt>
    <dgm:pt modelId="{740B8749-EF7E-4201-8A48-3C8D7ED6BDC3}" type="pres">
      <dgm:prSet presAssocID="{86C75CCC-BFDF-4B17-9A0D-BA5C16226005}" presName="text_1" presStyleLbl="node1" presStyleIdx="0" presStyleCnt="7">
        <dgm:presLayoutVars>
          <dgm:bulletEnabled val="1"/>
        </dgm:presLayoutVars>
      </dgm:prSet>
      <dgm:spPr/>
      <dgm:t>
        <a:bodyPr/>
        <a:lstStyle/>
        <a:p>
          <a:endParaRPr lang="zh-CN" altLang="en-US"/>
        </a:p>
      </dgm:t>
    </dgm:pt>
    <dgm:pt modelId="{1A9DB0DD-DD69-4281-8FB0-D10069BFBA93}" type="pres">
      <dgm:prSet presAssocID="{86C75CCC-BFDF-4B17-9A0D-BA5C16226005}" presName="accent_1" presStyleCnt="0"/>
      <dgm:spPr/>
    </dgm:pt>
    <dgm:pt modelId="{F348FC39-91A6-4E4B-8B2D-181E32ECA19D}" type="pres">
      <dgm:prSet presAssocID="{86C75CCC-BFDF-4B17-9A0D-BA5C16226005}" presName="accentRepeatNode" presStyleLbl="solidFgAcc1" presStyleIdx="0" presStyleCnt="7"/>
      <dgm:spPr/>
    </dgm:pt>
    <dgm:pt modelId="{6959B1F1-6DA4-4C91-BD7A-4FC26E82085C}" type="pres">
      <dgm:prSet presAssocID="{DFE2EA70-737D-470C-BFC1-4FE7FC926F17}" presName="text_2" presStyleLbl="node1" presStyleIdx="1" presStyleCnt="7">
        <dgm:presLayoutVars>
          <dgm:bulletEnabled val="1"/>
        </dgm:presLayoutVars>
      </dgm:prSet>
      <dgm:spPr/>
      <dgm:t>
        <a:bodyPr/>
        <a:lstStyle/>
        <a:p>
          <a:endParaRPr lang="zh-CN" altLang="en-US"/>
        </a:p>
      </dgm:t>
    </dgm:pt>
    <dgm:pt modelId="{7ED79BBC-1117-4A92-9B36-00C8B4DFE55D}" type="pres">
      <dgm:prSet presAssocID="{DFE2EA70-737D-470C-BFC1-4FE7FC926F17}" presName="accent_2" presStyleCnt="0"/>
      <dgm:spPr/>
    </dgm:pt>
    <dgm:pt modelId="{761CD7C9-8B66-44E1-8C13-296CA9BB5220}" type="pres">
      <dgm:prSet presAssocID="{DFE2EA70-737D-470C-BFC1-4FE7FC926F17}" presName="accentRepeatNode" presStyleLbl="solidFgAcc1" presStyleIdx="1" presStyleCnt="7"/>
      <dgm:spPr/>
    </dgm:pt>
    <dgm:pt modelId="{E0A13A19-0385-439C-BA4B-1A99707B0FAA}" type="pres">
      <dgm:prSet presAssocID="{0CC6C03C-85CC-4AA9-9EDC-589799D6658C}" presName="text_3" presStyleLbl="node1" presStyleIdx="2" presStyleCnt="7">
        <dgm:presLayoutVars>
          <dgm:bulletEnabled val="1"/>
        </dgm:presLayoutVars>
      </dgm:prSet>
      <dgm:spPr/>
      <dgm:t>
        <a:bodyPr/>
        <a:lstStyle/>
        <a:p>
          <a:endParaRPr lang="zh-CN" altLang="en-US"/>
        </a:p>
      </dgm:t>
    </dgm:pt>
    <dgm:pt modelId="{1E488168-F461-4F59-8B7E-046E4C540E20}" type="pres">
      <dgm:prSet presAssocID="{0CC6C03C-85CC-4AA9-9EDC-589799D6658C}" presName="accent_3" presStyleCnt="0"/>
      <dgm:spPr/>
    </dgm:pt>
    <dgm:pt modelId="{7A8CA960-9BEE-4170-8124-C98AA7B6C738}" type="pres">
      <dgm:prSet presAssocID="{0CC6C03C-85CC-4AA9-9EDC-589799D6658C}" presName="accentRepeatNode" presStyleLbl="solidFgAcc1" presStyleIdx="2" presStyleCnt="7"/>
      <dgm:spPr/>
    </dgm:pt>
    <dgm:pt modelId="{8E0C0057-94E9-42D6-A9F1-411A97608AE1}" type="pres">
      <dgm:prSet presAssocID="{0B5935B5-89B1-4306-8B70-779BF6B1F093}" presName="text_4" presStyleLbl="node1" presStyleIdx="3" presStyleCnt="7">
        <dgm:presLayoutVars>
          <dgm:bulletEnabled val="1"/>
        </dgm:presLayoutVars>
      </dgm:prSet>
      <dgm:spPr/>
      <dgm:t>
        <a:bodyPr/>
        <a:lstStyle/>
        <a:p>
          <a:endParaRPr lang="zh-CN" altLang="en-US"/>
        </a:p>
      </dgm:t>
    </dgm:pt>
    <dgm:pt modelId="{B7870D26-BE9D-4EAE-874D-A577268FD14C}" type="pres">
      <dgm:prSet presAssocID="{0B5935B5-89B1-4306-8B70-779BF6B1F093}" presName="accent_4" presStyleCnt="0"/>
      <dgm:spPr/>
    </dgm:pt>
    <dgm:pt modelId="{7D2672D7-1C51-4A78-A549-C985496A55D3}" type="pres">
      <dgm:prSet presAssocID="{0B5935B5-89B1-4306-8B70-779BF6B1F093}" presName="accentRepeatNode" presStyleLbl="solidFgAcc1" presStyleIdx="3" presStyleCnt="7"/>
      <dgm:spPr/>
    </dgm:pt>
    <dgm:pt modelId="{39CA1BCF-9003-45CF-A8EA-A0C13D19CC7E}" type="pres">
      <dgm:prSet presAssocID="{3FC58079-0B33-40EE-A2E8-23F9565F9FEC}" presName="text_5" presStyleLbl="node1" presStyleIdx="4" presStyleCnt="7">
        <dgm:presLayoutVars>
          <dgm:bulletEnabled val="1"/>
        </dgm:presLayoutVars>
      </dgm:prSet>
      <dgm:spPr/>
      <dgm:t>
        <a:bodyPr/>
        <a:lstStyle/>
        <a:p>
          <a:endParaRPr lang="zh-CN" altLang="en-US"/>
        </a:p>
      </dgm:t>
    </dgm:pt>
    <dgm:pt modelId="{0E40327D-EA41-4929-B86B-197FD6CAC934}" type="pres">
      <dgm:prSet presAssocID="{3FC58079-0B33-40EE-A2E8-23F9565F9FEC}" presName="accent_5" presStyleCnt="0"/>
      <dgm:spPr/>
    </dgm:pt>
    <dgm:pt modelId="{30382270-D6D2-49C9-A704-9CCBE6894A90}" type="pres">
      <dgm:prSet presAssocID="{3FC58079-0B33-40EE-A2E8-23F9565F9FEC}" presName="accentRepeatNode" presStyleLbl="solidFgAcc1" presStyleIdx="4" presStyleCnt="7"/>
      <dgm:spPr/>
    </dgm:pt>
    <dgm:pt modelId="{80EE4626-12DA-4B17-81FC-2BD29C3616B2}" type="pres">
      <dgm:prSet presAssocID="{ED031145-37D5-4225-90DF-46F6041D9B45}" presName="text_6" presStyleLbl="node1" presStyleIdx="5" presStyleCnt="7">
        <dgm:presLayoutVars>
          <dgm:bulletEnabled val="1"/>
        </dgm:presLayoutVars>
      </dgm:prSet>
      <dgm:spPr/>
      <dgm:t>
        <a:bodyPr/>
        <a:lstStyle/>
        <a:p>
          <a:endParaRPr lang="zh-CN" altLang="en-US"/>
        </a:p>
      </dgm:t>
    </dgm:pt>
    <dgm:pt modelId="{4564B40B-D6C5-4580-BB75-2ED860943176}" type="pres">
      <dgm:prSet presAssocID="{ED031145-37D5-4225-90DF-46F6041D9B45}" presName="accent_6" presStyleCnt="0"/>
      <dgm:spPr/>
    </dgm:pt>
    <dgm:pt modelId="{60890329-4ADF-45E2-806A-02934A0FA07B}" type="pres">
      <dgm:prSet presAssocID="{ED031145-37D5-4225-90DF-46F6041D9B45}" presName="accentRepeatNode" presStyleLbl="solidFgAcc1" presStyleIdx="5" presStyleCnt="7"/>
      <dgm:spPr/>
    </dgm:pt>
    <dgm:pt modelId="{485D47AF-3D92-4375-9B75-8C6BC4E020A2}" type="pres">
      <dgm:prSet presAssocID="{62BCF983-8760-4644-AAF6-81E01BAE60B3}" presName="text_7" presStyleLbl="node1" presStyleIdx="6" presStyleCnt="7">
        <dgm:presLayoutVars>
          <dgm:bulletEnabled val="1"/>
        </dgm:presLayoutVars>
      </dgm:prSet>
      <dgm:spPr/>
      <dgm:t>
        <a:bodyPr/>
        <a:lstStyle/>
        <a:p>
          <a:endParaRPr lang="zh-CN" altLang="en-US"/>
        </a:p>
      </dgm:t>
    </dgm:pt>
    <dgm:pt modelId="{9FB74DBA-AEDF-4488-8F70-86A20407A5BD}" type="pres">
      <dgm:prSet presAssocID="{62BCF983-8760-4644-AAF6-81E01BAE60B3}" presName="accent_7" presStyleCnt="0"/>
      <dgm:spPr/>
    </dgm:pt>
    <dgm:pt modelId="{DA05C6A0-4C91-4813-901C-84A80CB3924A}" type="pres">
      <dgm:prSet presAssocID="{62BCF983-8760-4644-AAF6-81E01BAE60B3}" presName="accentRepeatNode" presStyleLbl="solidFgAcc1" presStyleIdx="6" presStyleCnt="7"/>
      <dgm:spPr/>
    </dgm:pt>
  </dgm:ptLst>
  <dgm:cxnLst>
    <dgm:cxn modelId="{15C16AC0-4297-4FDF-884C-737B23AC7733}" type="presOf" srcId="{0CC6C03C-85CC-4AA9-9EDC-589799D6658C}" destId="{E0A13A19-0385-439C-BA4B-1A99707B0FAA}" srcOrd="0" destOrd="0" presId="urn:microsoft.com/office/officeart/2008/layout/VerticalCurvedList"/>
    <dgm:cxn modelId="{AD9E2E2F-5007-42E4-A37F-F69C25B634E6}" srcId="{8ED18309-B06B-4328-AD6C-D6B54BF1FC98}" destId="{0CC6C03C-85CC-4AA9-9EDC-589799D6658C}" srcOrd="2" destOrd="0" parTransId="{F68C0F81-226F-4F44-B353-AD92FC1733A3}" sibTransId="{9BA32021-2F56-4AF0-9EC2-0DEE980F1A32}"/>
    <dgm:cxn modelId="{4ECC4F07-A782-4727-8409-9615B571FE43}" type="presOf" srcId="{0B5935B5-89B1-4306-8B70-779BF6B1F093}" destId="{8E0C0057-94E9-42D6-A9F1-411A97608AE1}" srcOrd="0" destOrd="0" presId="urn:microsoft.com/office/officeart/2008/layout/VerticalCurvedList"/>
    <dgm:cxn modelId="{80DD8784-284F-4502-B29F-AA8A54F2AA6D}" type="presOf" srcId="{59DA82A2-89F5-4981-AFA8-2E8A696A419E}" destId="{AC994104-0BA5-4C26-919E-7854FF3AF284}" srcOrd="0" destOrd="0" presId="urn:microsoft.com/office/officeart/2008/layout/VerticalCurvedList"/>
    <dgm:cxn modelId="{E41DCA75-5451-49B3-B433-FD14F07FA6E9}" srcId="{8ED18309-B06B-4328-AD6C-D6B54BF1FC98}" destId="{62BCF983-8760-4644-AAF6-81E01BAE60B3}" srcOrd="6" destOrd="0" parTransId="{4D26BC25-0C80-4859-9323-9B846F9CC46E}" sibTransId="{0221892F-FF0A-44C9-9A6F-4A9913E1BE6D}"/>
    <dgm:cxn modelId="{380D4050-47FB-4681-BD50-864A40A4F5B1}" srcId="{8ED18309-B06B-4328-AD6C-D6B54BF1FC98}" destId="{0B5935B5-89B1-4306-8B70-779BF6B1F093}" srcOrd="3" destOrd="0" parTransId="{F1DC2C15-2BBD-4F2F-9F7A-7E4FD7C62F76}" sibTransId="{92822A5B-692A-40B7-A98E-AE0DC5E59761}"/>
    <dgm:cxn modelId="{3AB944DC-C940-4313-AFCF-05C4AC2A449C}" srcId="{8ED18309-B06B-4328-AD6C-D6B54BF1FC98}" destId="{ED031145-37D5-4225-90DF-46F6041D9B45}" srcOrd="5" destOrd="0" parTransId="{7D3C4F43-D7E4-4288-8F91-40028607E6D2}" sibTransId="{7EC9A71F-6383-41BE-B6A4-F0E9EB410F32}"/>
    <dgm:cxn modelId="{B809905A-8304-4503-BC31-0F4245039FD8}" type="presOf" srcId="{DFE2EA70-737D-470C-BFC1-4FE7FC926F17}" destId="{6959B1F1-6DA4-4C91-BD7A-4FC26E82085C}" srcOrd="0" destOrd="0" presId="urn:microsoft.com/office/officeart/2008/layout/VerticalCurvedList"/>
    <dgm:cxn modelId="{7EBE19BA-E13F-4749-B3FB-7D69BF77E5FA}" type="presOf" srcId="{86C75CCC-BFDF-4B17-9A0D-BA5C16226005}" destId="{740B8749-EF7E-4201-8A48-3C8D7ED6BDC3}" srcOrd="0" destOrd="0" presId="urn:microsoft.com/office/officeart/2008/layout/VerticalCurvedList"/>
    <dgm:cxn modelId="{A0D92C59-37E4-4F47-B477-C4398CB217A7}" srcId="{8ED18309-B06B-4328-AD6C-D6B54BF1FC98}" destId="{3FC58079-0B33-40EE-A2E8-23F9565F9FEC}" srcOrd="4" destOrd="0" parTransId="{F3E95CF8-11C6-4F8D-82F5-925D884ECDE5}" sibTransId="{59993BC4-84C2-4A6D-9D08-699B44B5D698}"/>
    <dgm:cxn modelId="{75E60EB7-4857-4C45-8E2D-0175D615CE6D}" type="presOf" srcId="{ED031145-37D5-4225-90DF-46F6041D9B45}" destId="{80EE4626-12DA-4B17-81FC-2BD29C3616B2}" srcOrd="0" destOrd="0" presId="urn:microsoft.com/office/officeart/2008/layout/VerticalCurvedList"/>
    <dgm:cxn modelId="{9307E887-E10C-4C33-9153-213AB432CEEB}" type="presOf" srcId="{8ED18309-B06B-4328-AD6C-D6B54BF1FC98}" destId="{7454E75C-DC25-48BF-808F-271A271ED910}" srcOrd="0" destOrd="0" presId="urn:microsoft.com/office/officeart/2008/layout/VerticalCurvedList"/>
    <dgm:cxn modelId="{78DA2575-9906-4DE0-A9A2-1F204AAFBEBC}" type="presOf" srcId="{62BCF983-8760-4644-AAF6-81E01BAE60B3}" destId="{485D47AF-3D92-4375-9B75-8C6BC4E020A2}" srcOrd="0" destOrd="0" presId="urn:microsoft.com/office/officeart/2008/layout/VerticalCurvedList"/>
    <dgm:cxn modelId="{C4BB8349-ABCE-47C8-9FB5-E732362DFF29}" type="presOf" srcId="{3FC58079-0B33-40EE-A2E8-23F9565F9FEC}" destId="{39CA1BCF-9003-45CF-A8EA-A0C13D19CC7E}" srcOrd="0" destOrd="0" presId="urn:microsoft.com/office/officeart/2008/layout/VerticalCurvedList"/>
    <dgm:cxn modelId="{E0745C49-3FEA-46E7-A035-9952D6DA8705}" srcId="{8ED18309-B06B-4328-AD6C-D6B54BF1FC98}" destId="{86C75CCC-BFDF-4B17-9A0D-BA5C16226005}" srcOrd="0" destOrd="0" parTransId="{326D4AB3-57AE-461F-950E-62B8322DB0CD}" sibTransId="{59DA82A2-89F5-4981-AFA8-2E8A696A419E}"/>
    <dgm:cxn modelId="{FDE798C1-F869-4A85-8C84-AFF4A0B34B92}" srcId="{8ED18309-B06B-4328-AD6C-D6B54BF1FC98}" destId="{DFE2EA70-737D-470C-BFC1-4FE7FC926F17}" srcOrd="1" destOrd="0" parTransId="{17F152D5-281F-4385-9CB2-717309FCE62C}" sibTransId="{8CB58279-C729-44E7-A52C-29F5224D9255}"/>
    <dgm:cxn modelId="{0D7C38B4-96A3-43AB-87F1-30FC71B5B29C}" type="presParOf" srcId="{7454E75C-DC25-48BF-808F-271A271ED910}" destId="{78184236-5F13-4C67-BD7F-D4DF2A9970A2}" srcOrd="0" destOrd="0" presId="urn:microsoft.com/office/officeart/2008/layout/VerticalCurvedList"/>
    <dgm:cxn modelId="{E992C6AB-3877-4425-87C9-AF9EEEF4E506}" type="presParOf" srcId="{78184236-5F13-4C67-BD7F-D4DF2A9970A2}" destId="{C73D7C41-A1E5-4402-983B-CCC9CE0D07B0}" srcOrd="0" destOrd="0" presId="urn:microsoft.com/office/officeart/2008/layout/VerticalCurvedList"/>
    <dgm:cxn modelId="{AF318865-FFD2-4128-B980-7E9D57816103}" type="presParOf" srcId="{C73D7C41-A1E5-4402-983B-CCC9CE0D07B0}" destId="{487D85B1-006E-4A8D-821A-E61AC7B52E67}" srcOrd="0" destOrd="0" presId="urn:microsoft.com/office/officeart/2008/layout/VerticalCurvedList"/>
    <dgm:cxn modelId="{C8D57B50-85DA-4E0A-855E-1648658DA988}" type="presParOf" srcId="{C73D7C41-A1E5-4402-983B-CCC9CE0D07B0}" destId="{AC994104-0BA5-4C26-919E-7854FF3AF284}" srcOrd="1" destOrd="0" presId="urn:microsoft.com/office/officeart/2008/layout/VerticalCurvedList"/>
    <dgm:cxn modelId="{3049164F-2461-4F17-85D2-7D887701EFD3}" type="presParOf" srcId="{C73D7C41-A1E5-4402-983B-CCC9CE0D07B0}" destId="{68DFABAF-3534-416F-9F65-530B9FFD394C}" srcOrd="2" destOrd="0" presId="urn:microsoft.com/office/officeart/2008/layout/VerticalCurvedList"/>
    <dgm:cxn modelId="{1E3C365B-2284-4AF5-8110-33A96C5C1543}" type="presParOf" srcId="{C73D7C41-A1E5-4402-983B-CCC9CE0D07B0}" destId="{667AA22E-A02B-471D-8A82-C60C68E86425}" srcOrd="3" destOrd="0" presId="urn:microsoft.com/office/officeart/2008/layout/VerticalCurvedList"/>
    <dgm:cxn modelId="{CC1D8800-57B5-435C-80A8-831B63469CE6}" type="presParOf" srcId="{78184236-5F13-4C67-BD7F-D4DF2A9970A2}" destId="{740B8749-EF7E-4201-8A48-3C8D7ED6BDC3}" srcOrd="1" destOrd="0" presId="urn:microsoft.com/office/officeart/2008/layout/VerticalCurvedList"/>
    <dgm:cxn modelId="{73946696-44E2-4C2D-AACB-4ED38F832D92}" type="presParOf" srcId="{78184236-5F13-4C67-BD7F-D4DF2A9970A2}" destId="{1A9DB0DD-DD69-4281-8FB0-D10069BFBA93}" srcOrd="2" destOrd="0" presId="urn:microsoft.com/office/officeart/2008/layout/VerticalCurvedList"/>
    <dgm:cxn modelId="{3986E510-61DB-40E0-B71F-F1A1C9B7BC6E}" type="presParOf" srcId="{1A9DB0DD-DD69-4281-8FB0-D10069BFBA93}" destId="{F348FC39-91A6-4E4B-8B2D-181E32ECA19D}" srcOrd="0" destOrd="0" presId="urn:microsoft.com/office/officeart/2008/layout/VerticalCurvedList"/>
    <dgm:cxn modelId="{4A802258-58F3-4302-B0C2-DB5BA3D950C9}" type="presParOf" srcId="{78184236-5F13-4C67-BD7F-D4DF2A9970A2}" destId="{6959B1F1-6DA4-4C91-BD7A-4FC26E82085C}" srcOrd="3" destOrd="0" presId="urn:microsoft.com/office/officeart/2008/layout/VerticalCurvedList"/>
    <dgm:cxn modelId="{8AEB9989-2512-4346-B405-2FE385F55791}" type="presParOf" srcId="{78184236-5F13-4C67-BD7F-D4DF2A9970A2}" destId="{7ED79BBC-1117-4A92-9B36-00C8B4DFE55D}" srcOrd="4" destOrd="0" presId="urn:microsoft.com/office/officeart/2008/layout/VerticalCurvedList"/>
    <dgm:cxn modelId="{04B18E51-364F-483C-BC67-51F895ABE8FE}" type="presParOf" srcId="{7ED79BBC-1117-4A92-9B36-00C8B4DFE55D}" destId="{761CD7C9-8B66-44E1-8C13-296CA9BB5220}" srcOrd="0" destOrd="0" presId="urn:microsoft.com/office/officeart/2008/layout/VerticalCurvedList"/>
    <dgm:cxn modelId="{CDA0E5DC-31D4-476D-9381-5FFD8B181C60}" type="presParOf" srcId="{78184236-5F13-4C67-BD7F-D4DF2A9970A2}" destId="{E0A13A19-0385-439C-BA4B-1A99707B0FAA}" srcOrd="5" destOrd="0" presId="urn:microsoft.com/office/officeart/2008/layout/VerticalCurvedList"/>
    <dgm:cxn modelId="{75B792D2-DE3E-4724-9D7A-92DDB8F2684C}" type="presParOf" srcId="{78184236-5F13-4C67-BD7F-D4DF2A9970A2}" destId="{1E488168-F461-4F59-8B7E-046E4C540E20}" srcOrd="6" destOrd="0" presId="urn:microsoft.com/office/officeart/2008/layout/VerticalCurvedList"/>
    <dgm:cxn modelId="{560E463C-8B1F-4523-A7E4-F22FA6837762}" type="presParOf" srcId="{1E488168-F461-4F59-8B7E-046E4C540E20}" destId="{7A8CA960-9BEE-4170-8124-C98AA7B6C738}" srcOrd="0" destOrd="0" presId="urn:microsoft.com/office/officeart/2008/layout/VerticalCurvedList"/>
    <dgm:cxn modelId="{9737BF33-BFA6-4E83-9537-B6A37AFC4F95}" type="presParOf" srcId="{78184236-5F13-4C67-BD7F-D4DF2A9970A2}" destId="{8E0C0057-94E9-42D6-A9F1-411A97608AE1}" srcOrd="7" destOrd="0" presId="urn:microsoft.com/office/officeart/2008/layout/VerticalCurvedList"/>
    <dgm:cxn modelId="{CFAB22D4-5F67-43C5-B2BD-B7AF27FFB574}" type="presParOf" srcId="{78184236-5F13-4C67-BD7F-D4DF2A9970A2}" destId="{B7870D26-BE9D-4EAE-874D-A577268FD14C}" srcOrd="8" destOrd="0" presId="urn:microsoft.com/office/officeart/2008/layout/VerticalCurvedList"/>
    <dgm:cxn modelId="{7A5691AB-DA79-4E7C-8017-F09772BE29EA}" type="presParOf" srcId="{B7870D26-BE9D-4EAE-874D-A577268FD14C}" destId="{7D2672D7-1C51-4A78-A549-C985496A55D3}" srcOrd="0" destOrd="0" presId="urn:microsoft.com/office/officeart/2008/layout/VerticalCurvedList"/>
    <dgm:cxn modelId="{7FE743A0-A4FC-4D28-80EF-022D3F6B360F}" type="presParOf" srcId="{78184236-5F13-4C67-BD7F-D4DF2A9970A2}" destId="{39CA1BCF-9003-45CF-A8EA-A0C13D19CC7E}" srcOrd="9" destOrd="0" presId="urn:microsoft.com/office/officeart/2008/layout/VerticalCurvedList"/>
    <dgm:cxn modelId="{DFB8FC08-AF62-4C03-BE81-D78F9B537EC5}" type="presParOf" srcId="{78184236-5F13-4C67-BD7F-D4DF2A9970A2}" destId="{0E40327D-EA41-4929-B86B-197FD6CAC934}" srcOrd="10" destOrd="0" presId="urn:microsoft.com/office/officeart/2008/layout/VerticalCurvedList"/>
    <dgm:cxn modelId="{FC94F95F-2E83-4AC2-8409-A192231499BD}" type="presParOf" srcId="{0E40327D-EA41-4929-B86B-197FD6CAC934}" destId="{30382270-D6D2-49C9-A704-9CCBE6894A90}" srcOrd="0" destOrd="0" presId="urn:microsoft.com/office/officeart/2008/layout/VerticalCurvedList"/>
    <dgm:cxn modelId="{6414E678-61C5-4F62-9FC5-17F6AC186B40}" type="presParOf" srcId="{78184236-5F13-4C67-BD7F-D4DF2A9970A2}" destId="{80EE4626-12DA-4B17-81FC-2BD29C3616B2}" srcOrd="11" destOrd="0" presId="urn:microsoft.com/office/officeart/2008/layout/VerticalCurvedList"/>
    <dgm:cxn modelId="{AF45E8FA-C53F-4D3D-AA9E-F6E6FFAEF666}" type="presParOf" srcId="{78184236-5F13-4C67-BD7F-D4DF2A9970A2}" destId="{4564B40B-D6C5-4580-BB75-2ED860943176}" srcOrd="12" destOrd="0" presId="urn:microsoft.com/office/officeart/2008/layout/VerticalCurvedList"/>
    <dgm:cxn modelId="{0A783C11-5B0C-49D7-AFBF-0F08354BA3B1}" type="presParOf" srcId="{4564B40B-D6C5-4580-BB75-2ED860943176}" destId="{60890329-4ADF-45E2-806A-02934A0FA07B}" srcOrd="0" destOrd="0" presId="urn:microsoft.com/office/officeart/2008/layout/VerticalCurvedList"/>
    <dgm:cxn modelId="{1D2DF8AB-0DA4-40B6-A26C-90781AD80047}" type="presParOf" srcId="{78184236-5F13-4C67-BD7F-D4DF2A9970A2}" destId="{485D47AF-3D92-4375-9B75-8C6BC4E020A2}" srcOrd="13" destOrd="0" presId="urn:microsoft.com/office/officeart/2008/layout/VerticalCurvedList"/>
    <dgm:cxn modelId="{AD816B7C-C384-4614-8B78-D2A27760EA52}" type="presParOf" srcId="{78184236-5F13-4C67-BD7F-D4DF2A9970A2}" destId="{9FB74DBA-AEDF-4488-8F70-86A20407A5BD}" srcOrd="14" destOrd="0" presId="urn:microsoft.com/office/officeart/2008/layout/VerticalCurvedList"/>
    <dgm:cxn modelId="{FC2A3186-7E33-44C9-B5C3-DDC6DB6EA931}" type="presParOf" srcId="{9FB74DBA-AEDF-4488-8F70-86A20407A5BD}" destId="{DA05C6A0-4C91-4813-901C-84A80CB3924A}" srcOrd="0" destOrd="0" presId="urn:microsoft.com/office/officeart/2008/layout/VerticalCurve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644C853-B7FE-4E5D-85BB-63C6390B1051}" type="doc">
      <dgm:prSet loTypeId="urn:microsoft.com/office/officeart/2005/8/layout/cycle3" loCatId="cycle" qsTypeId="urn:microsoft.com/office/officeart/2005/8/quickstyle/simple5" qsCatId="simple" csTypeId="urn:microsoft.com/office/officeart/2005/8/colors/colorful5" csCatId="colorful" phldr="1"/>
      <dgm:spPr/>
      <dgm:t>
        <a:bodyPr/>
        <a:lstStyle/>
        <a:p>
          <a:endParaRPr lang="zh-CN" altLang="en-US"/>
        </a:p>
      </dgm:t>
    </dgm:pt>
    <dgm:pt modelId="{B549025B-A05C-4C62-BA3B-29B8D21222F6}">
      <dgm:prSet/>
      <dgm:spPr/>
      <dgm:t>
        <a:bodyPr/>
        <a:lstStyle/>
        <a:p>
          <a:r>
            <a:rPr lang="zh-CN" altLang="en-US" dirty="0" smtClean="0"/>
            <a:t>观念再造</a:t>
          </a:r>
          <a:endParaRPr lang="zh-CN" altLang="en-US" dirty="0"/>
        </a:p>
      </dgm:t>
    </dgm:pt>
    <dgm:pt modelId="{D44DAA88-F4D6-4EB2-9C9B-3DE90F203683}" type="parTrans" cxnId="{84EDF390-AAA6-4A6D-B39C-A0A08C0EE0CC}">
      <dgm:prSet/>
      <dgm:spPr/>
      <dgm:t>
        <a:bodyPr/>
        <a:lstStyle/>
        <a:p>
          <a:endParaRPr lang="zh-CN" altLang="en-US"/>
        </a:p>
      </dgm:t>
    </dgm:pt>
    <dgm:pt modelId="{ECCFD6B6-D793-44B8-A347-8B1575E232F1}" type="sibTrans" cxnId="{84EDF390-AAA6-4A6D-B39C-A0A08C0EE0CC}">
      <dgm:prSet/>
      <dgm:spPr/>
      <dgm:t>
        <a:bodyPr/>
        <a:lstStyle/>
        <a:p>
          <a:endParaRPr lang="zh-CN" altLang="en-US"/>
        </a:p>
      </dgm:t>
    </dgm:pt>
    <dgm:pt modelId="{84C07170-3434-4512-9159-4E98F2BF8F96}">
      <dgm:prSet/>
      <dgm:spPr/>
      <dgm:t>
        <a:bodyPr/>
        <a:lstStyle/>
        <a:p>
          <a:r>
            <a:rPr lang="zh-CN" altLang="en-US" dirty="0" smtClean="0"/>
            <a:t>组织再造</a:t>
          </a:r>
          <a:endParaRPr lang="zh-CN" altLang="en-US" dirty="0"/>
        </a:p>
      </dgm:t>
    </dgm:pt>
    <dgm:pt modelId="{C0E7AABB-CE0D-4B1E-976E-16308B4CC310}" type="parTrans" cxnId="{4566B0E1-1B4A-4124-BCDD-E8C13DBDA560}">
      <dgm:prSet/>
      <dgm:spPr/>
      <dgm:t>
        <a:bodyPr/>
        <a:lstStyle/>
        <a:p>
          <a:endParaRPr lang="zh-CN" altLang="en-US"/>
        </a:p>
      </dgm:t>
    </dgm:pt>
    <dgm:pt modelId="{BAF7D32D-80B4-4CCE-B1B1-655E52B132A3}" type="sibTrans" cxnId="{4566B0E1-1B4A-4124-BCDD-E8C13DBDA560}">
      <dgm:prSet/>
      <dgm:spPr/>
      <dgm:t>
        <a:bodyPr/>
        <a:lstStyle/>
        <a:p>
          <a:endParaRPr lang="zh-CN" altLang="en-US"/>
        </a:p>
      </dgm:t>
    </dgm:pt>
    <dgm:pt modelId="{A305B9B2-AC75-404B-B436-3A1A61215B4B}">
      <dgm:prSet/>
      <dgm:spPr/>
      <dgm:t>
        <a:bodyPr/>
        <a:lstStyle/>
        <a:p>
          <a:r>
            <a:rPr lang="zh-CN" altLang="en-US" dirty="0" smtClean="0"/>
            <a:t>试点和切换</a:t>
          </a:r>
          <a:endParaRPr lang="zh-CN" altLang="en-US" dirty="0"/>
        </a:p>
      </dgm:t>
    </dgm:pt>
    <dgm:pt modelId="{6A951D96-5176-4F5C-B89A-F8FC95B514E6}" type="parTrans" cxnId="{083E4641-8833-4AFA-9F0B-594796EC58C2}">
      <dgm:prSet/>
      <dgm:spPr/>
      <dgm:t>
        <a:bodyPr/>
        <a:lstStyle/>
        <a:p>
          <a:endParaRPr lang="zh-CN" altLang="en-US"/>
        </a:p>
      </dgm:t>
    </dgm:pt>
    <dgm:pt modelId="{CA85E979-9ABE-4CFB-A659-A22DB8C0D64C}" type="sibTrans" cxnId="{083E4641-8833-4AFA-9F0B-594796EC58C2}">
      <dgm:prSet/>
      <dgm:spPr/>
      <dgm:t>
        <a:bodyPr/>
        <a:lstStyle/>
        <a:p>
          <a:endParaRPr lang="zh-CN" altLang="en-US"/>
        </a:p>
      </dgm:t>
    </dgm:pt>
    <dgm:pt modelId="{6E33EB37-C695-4583-B3E0-0817A38E350A}">
      <dgm:prSet/>
      <dgm:spPr/>
      <dgm:t>
        <a:bodyPr/>
        <a:lstStyle/>
        <a:p>
          <a:r>
            <a:rPr lang="zh-CN" altLang="en-US" dirty="0" smtClean="0"/>
            <a:t>流程再造</a:t>
          </a:r>
          <a:endParaRPr lang="zh-CN" altLang="en-US" dirty="0"/>
        </a:p>
      </dgm:t>
    </dgm:pt>
    <dgm:pt modelId="{D4C3C65E-CACD-4010-B058-855ECD8063C7}" type="parTrans" cxnId="{97AD2F65-3FC9-4D40-8B17-9AAC415CC71B}">
      <dgm:prSet/>
      <dgm:spPr/>
      <dgm:t>
        <a:bodyPr/>
        <a:lstStyle/>
        <a:p>
          <a:endParaRPr lang="zh-CN" altLang="en-US"/>
        </a:p>
      </dgm:t>
    </dgm:pt>
    <dgm:pt modelId="{BCC020FD-2FB0-43CF-9A28-CDFFF008DF6B}" type="sibTrans" cxnId="{97AD2F65-3FC9-4D40-8B17-9AAC415CC71B}">
      <dgm:prSet/>
      <dgm:spPr/>
      <dgm:t>
        <a:bodyPr/>
        <a:lstStyle/>
        <a:p>
          <a:endParaRPr lang="zh-CN" altLang="en-US"/>
        </a:p>
      </dgm:t>
    </dgm:pt>
    <dgm:pt modelId="{98119745-02D5-44EE-A73E-F57278512121}">
      <dgm:prSet/>
      <dgm:spPr/>
      <dgm:t>
        <a:bodyPr/>
        <a:lstStyle/>
        <a:p>
          <a:r>
            <a:rPr lang="zh-CN" altLang="en-US" dirty="0" smtClean="0"/>
            <a:t>实现愿景目标</a:t>
          </a:r>
          <a:endParaRPr lang="zh-CN" altLang="en-US" dirty="0"/>
        </a:p>
      </dgm:t>
    </dgm:pt>
    <dgm:pt modelId="{08F3981A-3A63-472B-A82E-6479C837FD22}" type="parTrans" cxnId="{E3F6D361-07C8-4CA8-AAE4-6DA50ACD71E8}">
      <dgm:prSet/>
      <dgm:spPr/>
      <dgm:t>
        <a:bodyPr/>
        <a:lstStyle/>
        <a:p>
          <a:endParaRPr lang="zh-CN" altLang="en-US"/>
        </a:p>
      </dgm:t>
    </dgm:pt>
    <dgm:pt modelId="{78E24ED1-A0CF-4DB4-8368-12A26AB79B49}" type="sibTrans" cxnId="{E3F6D361-07C8-4CA8-AAE4-6DA50ACD71E8}">
      <dgm:prSet/>
      <dgm:spPr/>
      <dgm:t>
        <a:bodyPr/>
        <a:lstStyle/>
        <a:p>
          <a:endParaRPr lang="zh-CN" altLang="en-US"/>
        </a:p>
      </dgm:t>
    </dgm:pt>
    <dgm:pt modelId="{9B23DFEC-64EA-43B0-93F1-00D41D63A3BB}" type="pres">
      <dgm:prSet presAssocID="{1644C853-B7FE-4E5D-85BB-63C6390B1051}" presName="Name0" presStyleCnt="0">
        <dgm:presLayoutVars>
          <dgm:dir/>
          <dgm:resizeHandles val="exact"/>
        </dgm:presLayoutVars>
      </dgm:prSet>
      <dgm:spPr/>
      <dgm:t>
        <a:bodyPr/>
        <a:lstStyle/>
        <a:p>
          <a:endParaRPr lang="zh-CN" altLang="en-US"/>
        </a:p>
      </dgm:t>
    </dgm:pt>
    <dgm:pt modelId="{907A8415-BC62-434B-8341-C2881957B767}" type="pres">
      <dgm:prSet presAssocID="{1644C853-B7FE-4E5D-85BB-63C6390B1051}" presName="cycle" presStyleCnt="0"/>
      <dgm:spPr/>
      <dgm:t>
        <a:bodyPr/>
        <a:lstStyle/>
        <a:p>
          <a:endParaRPr lang="zh-CN" altLang="en-US"/>
        </a:p>
      </dgm:t>
    </dgm:pt>
    <dgm:pt modelId="{FB68D994-D7F1-49CF-ABA1-A9851CE9BF22}" type="pres">
      <dgm:prSet presAssocID="{B549025B-A05C-4C62-BA3B-29B8D21222F6}" presName="nodeFirstNode" presStyleLbl="node1" presStyleIdx="0" presStyleCnt="5">
        <dgm:presLayoutVars>
          <dgm:bulletEnabled val="1"/>
        </dgm:presLayoutVars>
      </dgm:prSet>
      <dgm:spPr/>
      <dgm:t>
        <a:bodyPr/>
        <a:lstStyle/>
        <a:p>
          <a:endParaRPr lang="zh-CN" altLang="en-US"/>
        </a:p>
      </dgm:t>
    </dgm:pt>
    <dgm:pt modelId="{3F5A4CB6-6C35-4027-B235-AF3DDE39FC95}" type="pres">
      <dgm:prSet presAssocID="{ECCFD6B6-D793-44B8-A347-8B1575E232F1}" presName="sibTransFirstNode" presStyleLbl="bgShp" presStyleIdx="0" presStyleCnt="1"/>
      <dgm:spPr/>
      <dgm:t>
        <a:bodyPr/>
        <a:lstStyle/>
        <a:p>
          <a:endParaRPr lang="zh-CN" altLang="en-US"/>
        </a:p>
      </dgm:t>
    </dgm:pt>
    <dgm:pt modelId="{8DEB0994-C9DB-4C54-A9AA-4E54D262C63E}" type="pres">
      <dgm:prSet presAssocID="{6E33EB37-C695-4583-B3E0-0817A38E350A}" presName="nodeFollowingNodes" presStyleLbl="node1" presStyleIdx="1" presStyleCnt="5">
        <dgm:presLayoutVars>
          <dgm:bulletEnabled val="1"/>
        </dgm:presLayoutVars>
      </dgm:prSet>
      <dgm:spPr/>
      <dgm:t>
        <a:bodyPr/>
        <a:lstStyle/>
        <a:p>
          <a:endParaRPr lang="zh-CN" altLang="en-US"/>
        </a:p>
      </dgm:t>
    </dgm:pt>
    <dgm:pt modelId="{BCBD401C-DF52-4AF9-B52B-D24DD92967EC}" type="pres">
      <dgm:prSet presAssocID="{84C07170-3434-4512-9159-4E98F2BF8F96}" presName="nodeFollowingNodes" presStyleLbl="node1" presStyleIdx="2" presStyleCnt="5">
        <dgm:presLayoutVars>
          <dgm:bulletEnabled val="1"/>
        </dgm:presLayoutVars>
      </dgm:prSet>
      <dgm:spPr/>
      <dgm:t>
        <a:bodyPr/>
        <a:lstStyle/>
        <a:p>
          <a:endParaRPr lang="zh-CN" altLang="en-US"/>
        </a:p>
      </dgm:t>
    </dgm:pt>
    <dgm:pt modelId="{B40A08F0-79DD-41F4-A1ED-EC2B810E2F56}" type="pres">
      <dgm:prSet presAssocID="{A305B9B2-AC75-404B-B436-3A1A61215B4B}" presName="nodeFollowingNodes" presStyleLbl="node1" presStyleIdx="3" presStyleCnt="5">
        <dgm:presLayoutVars>
          <dgm:bulletEnabled val="1"/>
        </dgm:presLayoutVars>
      </dgm:prSet>
      <dgm:spPr/>
      <dgm:t>
        <a:bodyPr/>
        <a:lstStyle/>
        <a:p>
          <a:endParaRPr lang="zh-CN" altLang="en-US"/>
        </a:p>
      </dgm:t>
    </dgm:pt>
    <dgm:pt modelId="{736ED091-57DF-45FF-910E-1C96CFECBA6C}" type="pres">
      <dgm:prSet presAssocID="{98119745-02D5-44EE-A73E-F57278512121}" presName="nodeFollowingNodes" presStyleLbl="node1" presStyleIdx="4" presStyleCnt="5">
        <dgm:presLayoutVars>
          <dgm:bulletEnabled val="1"/>
        </dgm:presLayoutVars>
      </dgm:prSet>
      <dgm:spPr/>
      <dgm:t>
        <a:bodyPr/>
        <a:lstStyle/>
        <a:p>
          <a:endParaRPr lang="zh-CN" altLang="en-US"/>
        </a:p>
      </dgm:t>
    </dgm:pt>
  </dgm:ptLst>
  <dgm:cxnLst>
    <dgm:cxn modelId="{62A828B9-4263-49B0-A0B1-33F3351BD814}" type="presOf" srcId="{ECCFD6B6-D793-44B8-A347-8B1575E232F1}" destId="{3F5A4CB6-6C35-4027-B235-AF3DDE39FC95}" srcOrd="0" destOrd="0" presId="urn:microsoft.com/office/officeart/2005/8/layout/cycle3"/>
    <dgm:cxn modelId="{2BD8327F-0EB1-4EEF-BAFC-78002DB34111}" type="presOf" srcId="{B549025B-A05C-4C62-BA3B-29B8D21222F6}" destId="{FB68D994-D7F1-49CF-ABA1-A9851CE9BF22}" srcOrd="0" destOrd="0" presId="urn:microsoft.com/office/officeart/2005/8/layout/cycle3"/>
    <dgm:cxn modelId="{3937E2EA-0EC8-45DB-A20E-8D2C26DAE968}" type="presOf" srcId="{6E33EB37-C695-4583-B3E0-0817A38E350A}" destId="{8DEB0994-C9DB-4C54-A9AA-4E54D262C63E}" srcOrd="0" destOrd="0" presId="urn:microsoft.com/office/officeart/2005/8/layout/cycle3"/>
    <dgm:cxn modelId="{DE3E68B4-FA57-408B-A987-67705B0BFEC3}" type="presOf" srcId="{A305B9B2-AC75-404B-B436-3A1A61215B4B}" destId="{B40A08F0-79DD-41F4-A1ED-EC2B810E2F56}" srcOrd="0" destOrd="0" presId="urn:microsoft.com/office/officeart/2005/8/layout/cycle3"/>
    <dgm:cxn modelId="{C7047939-24BA-40EB-B3E1-31F7FBC08CB8}" type="presOf" srcId="{1644C853-B7FE-4E5D-85BB-63C6390B1051}" destId="{9B23DFEC-64EA-43B0-93F1-00D41D63A3BB}" srcOrd="0" destOrd="0" presId="urn:microsoft.com/office/officeart/2005/8/layout/cycle3"/>
    <dgm:cxn modelId="{567332B8-5CB8-42FD-99B4-654763BC34BB}" type="presOf" srcId="{98119745-02D5-44EE-A73E-F57278512121}" destId="{736ED091-57DF-45FF-910E-1C96CFECBA6C}" srcOrd="0" destOrd="0" presId="urn:microsoft.com/office/officeart/2005/8/layout/cycle3"/>
    <dgm:cxn modelId="{97AD2F65-3FC9-4D40-8B17-9AAC415CC71B}" srcId="{1644C853-B7FE-4E5D-85BB-63C6390B1051}" destId="{6E33EB37-C695-4583-B3E0-0817A38E350A}" srcOrd="1" destOrd="0" parTransId="{D4C3C65E-CACD-4010-B058-855ECD8063C7}" sibTransId="{BCC020FD-2FB0-43CF-9A28-CDFFF008DF6B}"/>
    <dgm:cxn modelId="{E3F6D361-07C8-4CA8-AAE4-6DA50ACD71E8}" srcId="{1644C853-B7FE-4E5D-85BB-63C6390B1051}" destId="{98119745-02D5-44EE-A73E-F57278512121}" srcOrd="4" destOrd="0" parTransId="{08F3981A-3A63-472B-A82E-6479C837FD22}" sibTransId="{78E24ED1-A0CF-4DB4-8368-12A26AB79B49}"/>
    <dgm:cxn modelId="{083E4641-8833-4AFA-9F0B-594796EC58C2}" srcId="{1644C853-B7FE-4E5D-85BB-63C6390B1051}" destId="{A305B9B2-AC75-404B-B436-3A1A61215B4B}" srcOrd="3" destOrd="0" parTransId="{6A951D96-5176-4F5C-B89A-F8FC95B514E6}" sibTransId="{CA85E979-9ABE-4CFB-A659-A22DB8C0D64C}"/>
    <dgm:cxn modelId="{84EDF390-AAA6-4A6D-B39C-A0A08C0EE0CC}" srcId="{1644C853-B7FE-4E5D-85BB-63C6390B1051}" destId="{B549025B-A05C-4C62-BA3B-29B8D21222F6}" srcOrd="0" destOrd="0" parTransId="{D44DAA88-F4D6-4EB2-9C9B-3DE90F203683}" sibTransId="{ECCFD6B6-D793-44B8-A347-8B1575E232F1}"/>
    <dgm:cxn modelId="{4566B0E1-1B4A-4124-BCDD-E8C13DBDA560}" srcId="{1644C853-B7FE-4E5D-85BB-63C6390B1051}" destId="{84C07170-3434-4512-9159-4E98F2BF8F96}" srcOrd="2" destOrd="0" parTransId="{C0E7AABB-CE0D-4B1E-976E-16308B4CC310}" sibTransId="{BAF7D32D-80B4-4CCE-B1B1-655E52B132A3}"/>
    <dgm:cxn modelId="{99A5E301-426D-4C4C-B516-FE28B21ECD48}" type="presOf" srcId="{84C07170-3434-4512-9159-4E98F2BF8F96}" destId="{BCBD401C-DF52-4AF9-B52B-D24DD92967EC}" srcOrd="0" destOrd="0" presId="urn:microsoft.com/office/officeart/2005/8/layout/cycle3"/>
    <dgm:cxn modelId="{E88C0DE8-BF48-4343-B713-A746098B7A8A}" type="presParOf" srcId="{9B23DFEC-64EA-43B0-93F1-00D41D63A3BB}" destId="{907A8415-BC62-434B-8341-C2881957B767}" srcOrd="0" destOrd="0" presId="urn:microsoft.com/office/officeart/2005/8/layout/cycle3"/>
    <dgm:cxn modelId="{6D23B282-8218-4D30-9B6E-D3809F4ED413}" type="presParOf" srcId="{907A8415-BC62-434B-8341-C2881957B767}" destId="{FB68D994-D7F1-49CF-ABA1-A9851CE9BF22}" srcOrd="0" destOrd="0" presId="urn:microsoft.com/office/officeart/2005/8/layout/cycle3"/>
    <dgm:cxn modelId="{D20D0DF1-C761-4AE4-8184-7587443B67F1}" type="presParOf" srcId="{907A8415-BC62-434B-8341-C2881957B767}" destId="{3F5A4CB6-6C35-4027-B235-AF3DDE39FC95}" srcOrd="1" destOrd="0" presId="urn:microsoft.com/office/officeart/2005/8/layout/cycle3"/>
    <dgm:cxn modelId="{1688AC5A-A7B2-4E57-8715-DE0B5A7D7B50}" type="presParOf" srcId="{907A8415-BC62-434B-8341-C2881957B767}" destId="{8DEB0994-C9DB-4C54-A9AA-4E54D262C63E}" srcOrd="2" destOrd="0" presId="urn:microsoft.com/office/officeart/2005/8/layout/cycle3"/>
    <dgm:cxn modelId="{5B877324-2A51-4418-AFDC-DD7B4610F0CD}" type="presParOf" srcId="{907A8415-BC62-434B-8341-C2881957B767}" destId="{BCBD401C-DF52-4AF9-B52B-D24DD92967EC}" srcOrd="3" destOrd="0" presId="urn:microsoft.com/office/officeart/2005/8/layout/cycle3"/>
    <dgm:cxn modelId="{7E276E74-9F76-4EC0-90EE-F16B4E2508F3}" type="presParOf" srcId="{907A8415-BC62-434B-8341-C2881957B767}" destId="{B40A08F0-79DD-41F4-A1ED-EC2B810E2F56}" srcOrd="4" destOrd="0" presId="urn:microsoft.com/office/officeart/2005/8/layout/cycle3"/>
    <dgm:cxn modelId="{61AE034A-FB5E-48E3-B4F7-D6741515F23F}" type="presParOf" srcId="{907A8415-BC62-434B-8341-C2881957B767}" destId="{736ED091-57DF-45FF-910E-1C96CFECBA6C}" srcOrd="5" destOrd="0" presId="urn:microsoft.com/office/officeart/2005/8/layout/cycle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D58850-06BE-45F9-9A7C-98E7FADC3B72}" type="doc">
      <dgm:prSet loTypeId="urn:microsoft.com/office/officeart/2005/8/layout/radial5" loCatId="cycle" qsTypeId="urn:microsoft.com/office/officeart/2005/8/quickstyle/simple1#2" qsCatId="simple" csTypeId="urn:microsoft.com/office/officeart/2005/8/colors/colorful1" csCatId="colorful" phldr="1"/>
      <dgm:spPr/>
      <dgm:t>
        <a:bodyPr/>
        <a:lstStyle/>
        <a:p>
          <a:endParaRPr lang="zh-CN" altLang="en-US"/>
        </a:p>
      </dgm:t>
    </dgm:pt>
    <dgm:pt modelId="{FD09C60F-8EBA-4CA3-96D8-44E0F7F5EED4}">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经营</a:t>
          </a:r>
          <a:endParaRPr lang="zh-CN" altLang="en-US" sz="1800" dirty="0">
            <a:latin typeface="微软雅黑" panose="020B0503020204020204" pitchFamily="34" charset="-122"/>
            <a:ea typeface="微软雅黑" panose="020B0503020204020204" pitchFamily="34" charset="-122"/>
          </a:endParaRPr>
        </a:p>
      </dgm:t>
    </dgm:pt>
    <dgm:pt modelId="{2B95ECC2-527A-4861-A73A-20B9BCE18497}" type="parTrans" cxnId="{0483AC01-8631-44B3-A557-D710F197ECA5}">
      <dgm:prSet/>
      <dgm:spPr/>
      <dgm:t>
        <a:bodyPr/>
        <a:lstStyle/>
        <a:p>
          <a:endParaRPr lang="zh-CN" altLang="en-US"/>
        </a:p>
      </dgm:t>
    </dgm:pt>
    <dgm:pt modelId="{4402CAFE-A1CD-4FD6-A7C5-E455F06F9715}" type="sibTrans" cxnId="{0483AC01-8631-44B3-A557-D710F197ECA5}">
      <dgm:prSet/>
      <dgm:spPr/>
      <dgm:t>
        <a:bodyPr/>
        <a:lstStyle/>
        <a:p>
          <a:endParaRPr lang="zh-CN" altLang="en-US"/>
        </a:p>
      </dgm:t>
    </dgm:pt>
    <dgm:pt modelId="{82CE592C-131A-44B1-AFFE-04EE6906F648}">
      <dgm:prSet phldrT="[文本]" custT="1"/>
      <dgm:spPr/>
      <dgm:t>
        <a:bodyPr/>
        <a:lstStyle/>
        <a:p>
          <a:r>
            <a:rPr lang="zh-CN" altLang="en-US" sz="1700" kern="1200" smtClean="0">
              <a:latin typeface="微软雅黑" panose="020B0503020204020204" pitchFamily="34" charset="-122"/>
              <a:ea typeface="微软雅黑" panose="020B0503020204020204" pitchFamily="34" charset="-122"/>
              <a:cs typeface="+mn-cs"/>
            </a:rPr>
            <a:t>技术职能</a:t>
          </a:r>
          <a:endParaRPr lang="zh-CN" altLang="en-US" sz="1700" kern="1200" dirty="0">
            <a:latin typeface="微软雅黑" panose="020B0503020204020204" pitchFamily="34" charset="-122"/>
            <a:ea typeface="微软雅黑" panose="020B0503020204020204" pitchFamily="34" charset="-122"/>
            <a:cs typeface="+mn-cs"/>
          </a:endParaRPr>
        </a:p>
      </dgm:t>
    </dgm:pt>
    <dgm:pt modelId="{336E264D-6711-462C-A7B2-8780CBD93739}" type="parTrans" cxnId="{47E776C3-E133-470E-96E9-9A32D300A69B}">
      <dgm:prSet/>
      <dgm:spPr/>
      <dgm:t>
        <a:bodyPr/>
        <a:lstStyle/>
        <a:p>
          <a:endParaRPr lang="zh-CN" altLang="en-US"/>
        </a:p>
      </dgm:t>
    </dgm:pt>
    <dgm:pt modelId="{1F82B8FB-B930-40BD-A580-037997E1CADF}" type="sibTrans" cxnId="{47E776C3-E133-470E-96E9-9A32D300A69B}">
      <dgm:prSet/>
      <dgm:spPr/>
      <dgm:t>
        <a:bodyPr/>
        <a:lstStyle/>
        <a:p>
          <a:endParaRPr lang="zh-CN" altLang="en-US"/>
        </a:p>
      </dgm:t>
    </dgm:pt>
    <dgm:pt modelId="{862900EE-1B0A-450C-A69B-CF401C3CB475}">
      <dgm:prSet phldrT="[文本]" custT="1"/>
      <dgm:spPr/>
      <dgm:t>
        <a:bodyPr/>
        <a:lstStyle/>
        <a:p>
          <a:r>
            <a:rPr lang="zh-CN" altLang="en-US" sz="1700" kern="1200" dirty="0" smtClean="0">
              <a:latin typeface="微软雅黑" panose="020B0503020204020204" pitchFamily="34" charset="-122"/>
              <a:ea typeface="微软雅黑" panose="020B0503020204020204" pitchFamily="34" charset="-122"/>
              <a:cs typeface="+mn-cs"/>
            </a:rPr>
            <a:t>商业职能</a:t>
          </a:r>
          <a:endParaRPr lang="zh-CN" altLang="en-US" sz="1700" kern="1200" dirty="0">
            <a:latin typeface="微软雅黑" panose="020B0503020204020204" pitchFamily="34" charset="-122"/>
            <a:ea typeface="微软雅黑" panose="020B0503020204020204" pitchFamily="34" charset="-122"/>
            <a:cs typeface="+mn-cs"/>
          </a:endParaRPr>
        </a:p>
      </dgm:t>
    </dgm:pt>
    <dgm:pt modelId="{AED88555-D872-40D3-932F-5A4E9ADBDD38}" type="parTrans" cxnId="{EE49E118-6FD5-4B96-AFE5-9BC996A5DD06}">
      <dgm:prSet/>
      <dgm:spPr/>
      <dgm:t>
        <a:bodyPr/>
        <a:lstStyle/>
        <a:p>
          <a:endParaRPr lang="zh-CN" altLang="en-US"/>
        </a:p>
      </dgm:t>
    </dgm:pt>
    <dgm:pt modelId="{9CA9C908-8C69-4835-8EF1-F492AB3B2A1C}" type="sibTrans" cxnId="{EE49E118-6FD5-4B96-AFE5-9BC996A5DD06}">
      <dgm:prSet/>
      <dgm:spPr/>
      <dgm:t>
        <a:bodyPr/>
        <a:lstStyle/>
        <a:p>
          <a:endParaRPr lang="zh-CN" altLang="en-US"/>
        </a:p>
      </dgm:t>
    </dgm:pt>
    <dgm:pt modelId="{EA4F1946-DE8B-4A1E-802F-79224CDF220B}">
      <dgm:prSet phldrT="[文本]" custT="1"/>
      <dgm:spPr/>
      <dgm:t>
        <a:bodyPr/>
        <a:lstStyle/>
        <a:p>
          <a:r>
            <a:rPr lang="zh-CN" altLang="en-US" sz="1700" kern="1200" smtClean="0">
              <a:latin typeface="微软雅黑" panose="020B0503020204020204" pitchFamily="34" charset="-122"/>
              <a:ea typeface="微软雅黑" panose="020B0503020204020204" pitchFamily="34" charset="-122"/>
              <a:cs typeface="+mn-cs"/>
            </a:rPr>
            <a:t>财务职能</a:t>
          </a:r>
          <a:endParaRPr lang="zh-CN" altLang="en-US" sz="1700" kern="1200" dirty="0">
            <a:latin typeface="微软雅黑" panose="020B0503020204020204" pitchFamily="34" charset="-122"/>
            <a:ea typeface="微软雅黑" panose="020B0503020204020204" pitchFamily="34" charset="-122"/>
            <a:cs typeface="+mn-cs"/>
          </a:endParaRPr>
        </a:p>
      </dgm:t>
    </dgm:pt>
    <dgm:pt modelId="{A506A575-5451-4BA5-ABA0-DB287F019018}" type="parTrans" cxnId="{361D7D84-7312-412A-886D-5E6B10C17DBC}">
      <dgm:prSet/>
      <dgm:spPr/>
      <dgm:t>
        <a:bodyPr/>
        <a:lstStyle/>
        <a:p>
          <a:endParaRPr lang="zh-CN" altLang="en-US"/>
        </a:p>
      </dgm:t>
    </dgm:pt>
    <dgm:pt modelId="{E6DA1860-6202-4C71-B224-236CD6FD2D03}" type="sibTrans" cxnId="{361D7D84-7312-412A-886D-5E6B10C17DBC}">
      <dgm:prSet/>
      <dgm:spPr/>
      <dgm:t>
        <a:bodyPr/>
        <a:lstStyle/>
        <a:p>
          <a:endParaRPr lang="zh-CN" altLang="en-US"/>
        </a:p>
      </dgm:t>
    </dgm:pt>
    <dgm:pt modelId="{65F2ADD9-64F4-4201-B392-00BB052B49A1}">
      <dgm:prSet phldrT="[文本]" custT="1"/>
      <dgm:spPr/>
      <dgm:t>
        <a:bodyPr/>
        <a:lstStyle/>
        <a:p>
          <a:r>
            <a:rPr lang="zh-CN" altLang="en-US" sz="1700" kern="1200" smtClean="0">
              <a:latin typeface="微软雅黑" panose="020B0503020204020204" pitchFamily="34" charset="-122"/>
              <a:ea typeface="微软雅黑" panose="020B0503020204020204" pitchFamily="34" charset="-122"/>
              <a:cs typeface="+mn-cs"/>
            </a:rPr>
            <a:t>安全职能</a:t>
          </a:r>
          <a:endParaRPr lang="zh-CN" altLang="en-US" sz="1700" kern="1200" dirty="0">
            <a:latin typeface="微软雅黑" panose="020B0503020204020204" pitchFamily="34" charset="-122"/>
            <a:ea typeface="微软雅黑" panose="020B0503020204020204" pitchFamily="34" charset="-122"/>
            <a:cs typeface="+mn-cs"/>
          </a:endParaRPr>
        </a:p>
      </dgm:t>
    </dgm:pt>
    <dgm:pt modelId="{AF328F96-67B0-4AFC-AFE6-9C408FACC815}" type="parTrans" cxnId="{4D4CCA2E-121C-47A0-9D38-81BBA4301983}">
      <dgm:prSet/>
      <dgm:spPr/>
      <dgm:t>
        <a:bodyPr/>
        <a:lstStyle/>
        <a:p>
          <a:endParaRPr lang="zh-CN" altLang="en-US"/>
        </a:p>
      </dgm:t>
    </dgm:pt>
    <dgm:pt modelId="{897544FA-1CDF-4F86-B001-1F49DB72ED80}" type="sibTrans" cxnId="{4D4CCA2E-121C-47A0-9D38-81BBA4301983}">
      <dgm:prSet/>
      <dgm:spPr/>
      <dgm:t>
        <a:bodyPr/>
        <a:lstStyle/>
        <a:p>
          <a:endParaRPr lang="zh-CN" altLang="en-US"/>
        </a:p>
      </dgm:t>
    </dgm:pt>
    <dgm:pt modelId="{55023C9B-A737-466A-B215-9DC9AC1804CA}">
      <dgm:prSet phldrT="[文本]" custScaleX="118278" custScaleY="118278" custRadScaleRad="107942" custRadScaleInc="75955"/>
      <dgm:spPr/>
      <dgm:t>
        <a:bodyPr/>
        <a:lstStyle/>
        <a:p>
          <a:endParaRPr lang="zh-CN" altLang="en-US"/>
        </a:p>
      </dgm:t>
    </dgm:pt>
    <dgm:pt modelId="{A8848D55-DA90-496B-A1C2-6218BB5E556E}" type="parTrans" cxnId="{AA7042D6-697B-4765-927C-197C236C314E}">
      <dgm:prSet/>
      <dgm:spPr/>
      <dgm:t>
        <a:bodyPr/>
        <a:lstStyle/>
        <a:p>
          <a:endParaRPr lang="zh-CN" altLang="en-US"/>
        </a:p>
      </dgm:t>
    </dgm:pt>
    <dgm:pt modelId="{5531A084-9FB2-4AFF-91B4-A9C76409EC4D}" type="sibTrans" cxnId="{AA7042D6-697B-4765-927C-197C236C314E}">
      <dgm:prSet/>
      <dgm:spPr/>
      <dgm:t>
        <a:bodyPr/>
        <a:lstStyle/>
        <a:p>
          <a:endParaRPr lang="zh-CN" altLang="en-US"/>
        </a:p>
      </dgm:t>
    </dgm:pt>
    <dgm:pt modelId="{A539F704-B851-42EF-978B-53CB4DFED73F}">
      <dgm:prSet phldrT="[文本]" custScaleX="118278" custScaleY="118278" custRadScaleRad="107942" custRadScaleInc="75955"/>
      <dgm:spPr/>
      <dgm:t>
        <a:bodyPr/>
        <a:lstStyle/>
        <a:p>
          <a:endParaRPr lang="zh-CN" altLang="en-US"/>
        </a:p>
      </dgm:t>
    </dgm:pt>
    <dgm:pt modelId="{DFB511D1-7AB1-4969-B355-F3137A6A78FA}" type="parTrans" cxnId="{30686678-512B-4741-994B-22D2D9948BB7}">
      <dgm:prSet/>
      <dgm:spPr/>
      <dgm:t>
        <a:bodyPr/>
        <a:lstStyle/>
        <a:p>
          <a:endParaRPr lang="zh-CN" altLang="en-US"/>
        </a:p>
      </dgm:t>
    </dgm:pt>
    <dgm:pt modelId="{C50B3523-B168-4E44-A084-0993AEBBB528}" type="sibTrans" cxnId="{30686678-512B-4741-994B-22D2D9948BB7}">
      <dgm:prSet/>
      <dgm:spPr/>
      <dgm:t>
        <a:bodyPr/>
        <a:lstStyle/>
        <a:p>
          <a:endParaRPr lang="zh-CN" altLang="en-US"/>
        </a:p>
      </dgm:t>
    </dgm:pt>
    <dgm:pt modelId="{5CBB7B61-D550-4ACF-AA74-9EEB6F3CADF4}">
      <dgm:prSet phldrT="[文本]" custScaleX="118278" custScaleY="118278" custRadScaleRad="107942" custRadScaleInc="75955"/>
      <dgm:spPr/>
      <dgm:t>
        <a:bodyPr/>
        <a:lstStyle/>
        <a:p>
          <a:endParaRPr lang="zh-CN" altLang="en-US"/>
        </a:p>
      </dgm:t>
    </dgm:pt>
    <dgm:pt modelId="{3D1446FE-E319-49F0-99AD-9918B91BE084}" type="parTrans" cxnId="{1824AC1E-E8EF-4C00-8B35-28916E1D6452}">
      <dgm:prSet/>
      <dgm:spPr/>
      <dgm:t>
        <a:bodyPr/>
        <a:lstStyle/>
        <a:p>
          <a:endParaRPr lang="zh-CN" altLang="en-US"/>
        </a:p>
      </dgm:t>
    </dgm:pt>
    <dgm:pt modelId="{41D8F4F5-681F-4302-9E0D-7A46E112DF99}" type="sibTrans" cxnId="{1824AC1E-E8EF-4C00-8B35-28916E1D6452}">
      <dgm:prSet/>
      <dgm:spPr/>
      <dgm:t>
        <a:bodyPr/>
        <a:lstStyle/>
        <a:p>
          <a:endParaRPr lang="zh-CN" altLang="en-US"/>
        </a:p>
      </dgm:t>
    </dgm:pt>
    <dgm:pt modelId="{7F796636-0DC6-434A-9BC3-414EE312F5A2}">
      <dgm:prSet phldrT="[文本]" custT="1"/>
      <dgm:spPr/>
      <dgm:t>
        <a:bodyPr/>
        <a:lstStyle/>
        <a:p>
          <a:r>
            <a:rPr lang="zh-CN" altLang="en-US" sz="1700" kern="1200" smtClean="0">
              <a:latin typeface="微软雅黑" panose="020B0503020204020204" pitchFamily="34" charset="-122"/>
              <a:ea typeface="微软雅黑" panose="020B0503020204020204" pitchFamily="34" charset="-122"/>
              <a:cs typeface="+mn-cs"/>
            </a:rPr>
            <a:t>管理职能</a:t>
          </a:r>
          <a:endParaRPr lang="zh-CN" altLang="en-US" sz="1700" kern="1200" dirty="0">
            <a:latin typeface="微软雅黑" panose="020B0503020204020204" pitchFamily="34" charset="-122"/>
            <a:ea typeface="微软雅黑" panose="020B0503020204020204" pitchFamily="34" charset="-122"/>
            <a:cs typeface="+mn-cs"/>
          </a:endParaRPr>
        </a:p>
      </dgm:t>
    </dgm:pt>
    <dgm:pt modelId="{52C17A30-93A1-4512-94D2-C89719119030}" type="parTrans" cxnId="{3B7E264A-4A14-4688-9DA5-AE4E12A2F076}">
      <dgm:prSet/>
      <dgm:spPr/>
      <dgm:t>
        <a:bodyPr/>
        <a:lstStyle/>
        <a:p>
          <a:endParaRPr lang="zh-CN" altLang="en-US"/>
        </a:p>
      </dgm:t>
    </dgm:pt>
    <dgm:pt modelId="{2CC15111-04ED-457C-8F0D-BC1BE47BA4C8}" type="sibTrans" cxnId="{3B7E264A-4A14-4688-9DA5-AE4E12A2F076}">
      <dgm:prSet/>
      <dgm:spPr/>
      <dgm:t>
        <a:bodyPr/>
        <a:lstStyle/>
        <a:p>
          <a:endParaRPr lang="zh-CN" altLang="en-US"/>
        </a:p>
      </dgm:t>
    </dgm:pt>
    <dgm:pt modelId="{A572D70F-D3ED-4D13-A89C-FE3530AD21E8}">
      <dgm:prSet phldrT="[文本]" custT="1"/>
      <dgm:spPr/>
      <dgm:t>
        <a:bodyPr/>
        <a:lstStyle/>
        <a:p>
          <a:r>
            <a:rPr lang="zh-CN" altLang="en-US" sz="1700" kern="1200" smtClean="0">
              <a:latin typeface="微软雅黑" panose="020B0503020204020204" pitchFamily="34" charset="-122"/>
              <a:ea typeface="微软雅黑" panose="020B0503020204020204" pitchFamily="34" charset="-122"/>
              <a:cs typeface="+mn-cs"/>
            </a:rPr>
            <a:t>会计职能</a:t>
          </a:r>
          <a:endParaRPr lang="zh-CN" altLang="en-US" sz="1700" kern="1200" dirty="0">
            <a:latin typeface="微软雅黑" panose="020B0503020204020204" pitchFamily="34" charset="-122"/>
            <a:ea typeface="微软雅黑" panose="020B0503020204020204" pitchFamily="34" charset="-122"/>
            <a:cs typeface="+mn-cs"/>
          </a:endParaRPr>
        </a:p>
      </dgm:t>
    </dgm:pt>
    <dgm:pt modelId="{2037A291-77FD-413F-ACFA-2DF70B133BB5}" type="parTrans" cxnId="{6320CE33-421F-4E76-812A-9C5F75AA03FB}">
      <dgm:prSet/>
      <dgm:spPr/>
      <dgm:t>
        <a:bodyPr/>
        <a:lstStyle/>
        <a:p>
          <a:endParaRPr lang="zh-CN" altLang="en-US"/>
        </a:p>
      </dgm:t>
    </dgm:pt>
    <dgm:pt modelId="{EDBA4659-D014-41A6-8B8C-98A43D903A26}" type="sibTrans" cxnId="{6320CE33-421F-4E76-812A-9C5F75AA03FB}">
      <dgm:prSet/>
      <dgm:spPr/>
      <dgm:t>
        <a:bodyPr/>
        <a:lstStyle/>
        <a:p>
          <a:endParaRPr lang="zh-CN" altLang="en-US"/>
        </a:p>
      </dgm:t>
    </dgm:pt>
    <dgm:pt modelId="{6E6E876F-BFC3-462B-8CC3-D95AEE60CF02}" type="pres">
      <dgm:prSet presAssocID="{E3D58850-06BE-45F9-9A7C-98E7FADC3B72}" presName="Name0" presStyleCnt="0">
        <dgm:presLayoutVars>
          <dgm:chMax val="1"/>
          <dgm:dir/>
          <dgm:animLvl val="ctr"/>
          <dgm:resizeHandles val="exact"/>
        </dgm:presLayoutVars>
      </dgm:prSet>
      <dgm:spPr/>
      <dgm:t>
        <a:bodyPr/>
        <a:lstStyle/>
        <a:p>
          <a:endParaRPr lang="zh-CN" altLang="en-US"/>
        </a:p>
      </dgm:t>
    </dgm:pt>
    <dgm:pt modelId="{C3E0D346-2F03-4AA9-B104-B3A5EE6777BD}" type="pres">
      <dgm:prSet presAssocID="{FD09C60F-8EBA-4CA3-96D8-44E0F7F5EED4}" presName="centerShape" presStyleLbl="node0" presStyleIdx="0" presStyleCnt="1" custScaleX="115249" custScaleY="115249"/>
      <dgm:spPr/>
      <dgm:t>
        <a:bodyPr/>
        <a:lstStyle/>
        <a:p>
          <a:endParaRPr lang="zh-CN" altLang="en-US"/>
        </a:p>
      </dgm:t>
    </dgm:pt>
    <dgm:pt modelId="{3906C83C-7A34-480C-9ECC-B5F407667339}" type="pres">
      <dgm:prSet presAssocID="{336E264D-6711-462C-A7B2-8780CBD93739}" presName="parTrans" presStyleLbl="sibTrans2D1" presStyleIdx="0" presStyleCnt="6"/>
      <dgm:spPr/>
      <dgm:t>
        <a:bodyPr/>
        <a:lstStyle/>
        <a:p>
          <a:endParaRPr lang="zh-CN" altLang="en-US"/>
        </a:p>
      </dgm:t>
    </dgm:pt>
    <dgm:pt modelId="{E5A48A2A-D82C-43D6-8CF3-54AC224A30A8}" type="pres">
      <dgm:prSet presAssocID="{336E264D-6711-462C-A7B2-8780CBD93739}" presName="connectorText" presStyleLbl="sibTrans2D1" presStyleIdx="0" presStyleCnt="6"/>
      <dgm:spPr/>
      <dgm:t>
        <a:bodyPr/>
        <a:lstStyle/>
        <a:p>
          <a:endParaRPr lang="zh-CN" altLang="en-US"/>
        </a:p>
      </dgm:t>
    </dgm:pt>
    <dgm:pt modelId="{47BBF284-92C1-47DF-BBBE-6265918EB27E}" type="pres">
      <dgm:prSet presAssocID="{82CE592C-131A-44B1-AFFE-04EE6906F648}" presName="node" presStyleLbl="node1" presStyleIdx="0" presStyleCnt="6" custScaleX="118278" custScaleY="118278">
        <dgm:presLayoutVars>
          <dgm:bulletEnabled val="1"/>
        </dgm:presLayoutVars>
      </dgm:prSet>
      <dgm:spPr/>
      <dgm:t>
        <a:bodyPr/>
        <a:lstStyle/>
        <a:p>
          <a:endParaRPr lang="zh-CN" altLang="en-US"/>
        </a:p>
      </dgm:t>
    </dgm:pt>
    <dgm:pt modelId="{69E0016D-090C-47F4-84FC-7FAB1D9FE9F3}" type="pres">
      <dgm:prSet presAssocID="{AED88555-D872-40D3-932F-5A4E9ADBDD38}" presName="parTrans" presStyleLbl="sibTrans2D1" presStyleIdx="1" presStyleCnt="6"/>
      <dgm:spPr/>
      <dgm:t>
        <a:bodyPr/>
        <a:lstStyle/>
        <a:p>
          <a:endParaRPr lang="zh-CN" altLang="en-US"/>
        </a:p>
      </dgm:t>
    </dgm:pt>
    <dgm:pt modelId="{D3E20DDB-2558-4280-A150-08824A358C5A}" type="pres">
      <dgm:prSet presAssocID="{AED88555-D872-40D3-932F-5A4E9ADBDD38}" presName="connectorText" presStyleLbl="sibTrans2D1" presStyleIdx="1" presStyleCnt="6"/>
      <dgm:spPr/>
      <dgm:t>
        <a:bodyPr/>
        <a:lstStyle/>
        <a:p>
          <a:endParaRPr lang="zh-CN" altLang="en-US"/>
        </a:p>
      </dgm:t>
    </dgm:pt>
    <dgm:pt modelId="{AF01A6A6-280F-46EC-882B-3338816B55DF}" type="pres">
      <dgm:prSet presAssocID="{862900EE-1B0A-450C-A69B-CF401C3CB475}" presName="node" presStyleLbl="node1" presStyleIdx="1" presStyleCnt="6" custScaleX="118278" custScaleY="118278" custRadScaleRad="101768" custRadScaleInc="-15491">
        <dgm:presLayoutVars>
          <dgm:bulletEnabled val="1"/>
        </dgm:presLayoutVars>
      </dgm:prSet>
      <dgm:spPr/>
      <dgm:t>
        <a:bodyPr/>
        <a:lstStyle/>
        <a:p>
          <a:endParaRPr lang="zh-CN" altLang="en-US"/>
        </a:p>
      </dgm:t>
    </dgm:pt>
    <dgm:pt modelId="{570E5DC3-C264-46F2-A025-04C36FEABC43}" type="pres">
      <dgm:prSet presAssocID="{A506A575-5451-4BA5-ABA0-DB287F019018}" presName="parTrans" presStyleLbl="sibTrans2D1" presStyleIdx="2" presStyleCnt="6"/>
      <dgm:spPr/>
      <dgm:t>
        <a:bodyPr/>
        <a:lstStyle/>
        <a:p>
          <a:endParaRPr lang="zh-CN" altLang="en-US"/>
        </a:p>
      </dgm:t>
    </dgm:pt>
    <dgm:pt modelId="{44CF1162-AEDF-4376-AC02-F8865D70B411}" type="pres">
      <dgm:prSet presAssocID="{A506A575-5451-4BA5-ABA0-DB287F019018}" presName="connectorText" presStyleLbl="sibTrans2D1" presStyleIdx="2" presStyleCnt="6"/>
      <dgm:spPr/>
      <dgm:t>
        <a:bodyPr/>
        <a:lstStyle/>
        <a:p>
          <a:endParaRPr lang="zh-CN" altLang="en-US"/>
        </a:p>
      </dgm:t>
    </dgm:pt>
    <dgm:pt modelId="{682FC33A-F37C-4243-A07F-91A09D8B9F41}" type="pres">
      <dgm:prSet presAssocID="{EA4F1946-DE8B-4A1E-802F-79224CDF220B}" presName="node" presStyleLbl="node1" presStyleIdx="2" presStyleCnt="6" custScaleX="118278" custScaleY="118410" custRadScaleRad="102753" custRadScaleInc="-11265">
        <dgm:presLayoutVars>
          <dgm:bulletEnabled val="1"/>
        </dgm:presLayoutVars>
      </dgm:prSet>
      <dgm:spPr/>
      <dgm:t>
        <a:bodyPr/>
        <a:lstStyle/>
        <a:p>
          <a:endParaRPr lang="zh-CN" altLang="en-US"/>
        </a:p>
      </dgm:t>
    </dgm:pt>
    <dgm:pt modelId="{52E612CD-3E11-4E57-9206-8B84603DB1B8}" type="pres">
      <dgm:prSet presAssocID="{AF328F96-67B0-4AFC-AFE6-9C408FACC815}" presName="parTrans" presStyleLbl="sibTrans2D1" presStyleIdx="3" presStyleCnt="6"/>
      <dgm:spPr/>
      <dgm:t>
        <a:bodyPr/>
        <a:lstStyle/>
        <a:p>
          <a:endParaRPr lang="zh-CN" altLang="en-US"/>
        </a:p>
      </dgm:t>
    </dgm:pt>
    <dgm:pt modelId="{085E5F15-F2DB-416B-A1FF-18F9A6CED29B}" type="pres">
      <dgm:prSet presAssocID="{AF328F96-67B0-4AFC-AFE6-9C408FACC815}" presName="connectorText" presStyleLbl="sibTrans2D1" presStyleIdx="3" presStyleCnt="6"/>
      <dgm:spPr/>
      <dgm:t>
        <a:bodyPr/>
        <a:lstStyle/>
        <a:p>
          <a:endParaRPr lang="zh-CN" altLang="en-US"/>
        </a:p>
      </dgm:t>
    </dgm:pt>
    <dgm:pt modelId="{B3C2A9A9-08BC-4D1B-865F-C92CE6B3D6F4}" type="pres">
      <dgm:prSet presAssocID="{65F2ADD9-64F4-4201-B392-00BB052B49A1}" presName="node" presStyleLbl="node1" presStyleIdx="3" presStyleCnt="6" custScaleX="118278" custScaleY="118278" custRadScaleRad="97827" custRadScaleInc="-595">
        <dgm:presLayoutVars>
          <dgm:bulletEnabled val="1"/>
        </dgm:presLayoutVars>
      </dgm:prSet>
      <dgm:spPr/>
      <dgm:t>
        <a:bodyPr/>
        <a:lstStyle/>
        <a:p>
          <a:endParaRPr lang="zh-CN" altLang="en-US"/>
        </a:p>
      </dgm:t>
    </dgm:pt>
    <dgm:pt modelId="{3FF877D5-CC1C-4190-8AE4-7708697C2235}" type="pres">
      <dgm:prSet presAssocID="{2037A291-77FD-413F-ACFA-2DF70B133BB5}" presName="parTrans" presStyleLbl="sibTrans2D1" presStyleIdx="4" presStyleCnt="6"/>
      <dgm:spPr/>
      <dgm:t>
        <a:bodyPr/>
        <a:lstStyle/>
        <a:p>
          <a:endParaRPr lang="zh-CN" altLang="en-US"/>
        </a:p>
      </dgm:t>
    </dgm:pt>
    <dgm:pt modelId="{84CA07FE-3ED7-41F7-9B0A-6DE1221A75A7}" type="pres">
      <dgm:prSet presAssocID="{2037A291-77FD-413F-ACFA-2DF70B133BB5}" presName="connectorText" presStyleLbl="sibTrans2D1" presStyleIdx="4" presStyleCnt="6"/>
      <dgm:spPr/>
      <dgm:t>
        <a:bodyPr/>
        <a:lstStyle/>
        <a:p>
          <a:endParaRPr lang="zh-CN" altLang="en-US"/>
        </a:p>
      </dgm:t>
    </dgm:pt>
    <dgm:pt modelId="{C3538383-E877-4556-99A9-A3ADC2CBC243}" type="pres">
      <dgm:prSet presAssocID="{A572D70F-D3ED-4D13-A89C-FE3530AD21E8}" presName="node" presStyleLbl="node1" presStyleIdx="4" presStyleCnt="6" custScaleX="110183" custScaleY="111508" custRadScaleRad="101848" custRadScaleInc="-575">
        <dgm:presLayoutVars>
          <dgm:bulletEnabled val="1"/>
        </dgm:presLayoutVars>
      </dgm:prSet>
      <dgm:spPr/>
      <dgm:t>
        <a:bodyPr/>
        <a:lstStyle/>
        <a:p>
          <a:endParaRPr lang="zh-CN" altLang="en-US"/>
        </a:p>
      </dgm:t>
    </dgm:pt>
    <dgm:pt modelId="{C2229899-B8F1-4683-BBDC-4BB842F28138}" type="pres">
      <dgm:prSet presAssocID="{52C17A30-93A1-4512-94D2-C89719119030}" presName="parTrans" presStyleLbl="sibTrans2D1" presStyleIdx="5" presStyleCnt="6"/>
      <dgm:spPr/>
      <dgm:t>
        <a:bodyPr/>
        <a:lstStyle/>
        <a:p>
          <a:endParaRPr lang="zh-CN" altLang="en-US"/>
        </a:p>
      </dgm:t>
    </dgm:pt>
    <dgm:pt modelId="{74C2CD2E-9C1F-4B39-8661-1FCF59DAA5EE}" type="pres">
      <dgm:prSet presAssocID="{52C17A30-93A1-4512-94D2-C89719119030}" presName="connectorText" presStyleLbl="sibTrans2D1" presStyleIdx="5" presStyleCnt="6"/>
      <dgm:spPr/>
      <dgm:t>
        <a:bodyPr/>
        <a:lstStyle/>
        <a:p>
          <a:endParaRPr lang="zh-CN" altLang="en-US"/>
        </a:p>
      </dgm:t>
    </dgm:pt>
    <dgm:pt modelId="{04E8A1F5-A127-4E9B-839B-15F0C91F1EB3}" type="pres">
      <dgm:prSet presAssocID="{7F796636-0DC6-434A-9BC3-414EE312F5A2}" presName="node" presStyleLbl="node1" presStyleIdx="5" presStyleCnt="6" custScaleX="111248" custScaleY="114573" custRadScaleRad="102803" custRadScaleInc="-2992">
        <dgm:presLayoutVars>
          <dgm:bulletEnabled val="1"/>
        </dgm:presLayoutVars>
      </dgm:prSet>
      <dgm:spPr/>
      <dgm:t>
        <a:bodyPr/>
        <a:lstStyle/>
        <a:p>
          <a:endParaRPr lang="zh-CN" altLang="en-US"/>
        </a:p>
      </dgm:t>
    </dgm:pt>
  </dgm:ptLst>
  <dgm:cxnLst>
    <dgm:cxn modelId="{A6F5F3F4-473D-4454-AD34-CAC655B72014}" type="presOf" srcId="{2037A291-77FD-413F-ACFA-2DF70B133BB5}" destId="{84CA07FE-3ED7-41F7-9B0A-6DE1221A75A7}" srcOrd="1" destOrd="0" presId="urn:microsoft.com/office/officeart/2005/8/layout/radial5"/>
    <dgm:cxn modelId="{185B93EB-DF7A-4E59-A1BF-79AFD333021D}" type="presOf" srcId="{82CE592C-131A-44B1-AFFE-04EE6906F648}" destId="{47BBF284-92C1-47DF-BBBE-6265918EB27E}" srcOrd="0" destOrd="0" presId="urn:microsoft.com/office/officeart/2005/8/layout/radial5"/>
    <dgm:cxn modelId="{B2BF8AA3-834E-49BC-B001-6913E26C96DD}" type="presOf" srcId="{E3D58850-06BE-45F9-9A7C-98E7FADC3B72}" destId="{6E6E876F-BFC3-462B-8CC3-D95AEE60CF02}" srcOrd="0" destOrd="0" presId="urn:microsoft.com/office/officeart/2005/8/layout/radial5"/>
    <dgm:cxn modelId="{7D801962-94C2-4FE3-BA74-0A7DF3366415}" type="presOf" srcId="{FD09C60F-8EBA-4CA3-96D8-44E0F7F5EED4}" destId="{C3E0D346-2F03-4AA9-B104-B3A5EE6777BD}" srcOrd="0" destOrd="0" presId="urn:microsoft.com/office/officeart/2005/8/layout/radial5"/>
    <dgm:cxn modelId="{F95C322B-F2F4-48B4-8DE1-7C3CF305097C}" type="presOf" srcId="{52C17A30-93A1-4512-94D2-C89719119030}" destId="{C2229899-B8F1-4683-BBDC-4BB842F28138}" srcOrd="0" destOrd="0" presId="urn:microsoft.com/office/officeart/2005/8/layout/radial5"/>
    <dgm:cxn modelId="{1824AC1E-E8EF-4C00-8B35-28916E1D6452}" srcId="{E3D58850-06BE-45F9-9A7C-98E7FADC3B72}" destId="{5CBB7B61-D550-4ACF-AA74-9EEB6F3CADF4}" srcOrd="3" destOrd="0" parTransId="{3D1446FE-E319-49F0-99AD-9918B91BE084}" sibTransId="{41D8F4F5-681F-4302-9E0D-7A46E112DF99}"/>
    <dgm:cxn modelId="{2FE7746D-063E-41C3-8E85-C7E889C2D7CF}" type="presOf" srcId="{EA4F1946-DE8B-4A1E-802F-79224CDF220B}" destId="{682FC33A-F37C-4243-A07F-91A09D8B9F41}" srcOrd="0" destOrd="0" presId="urn:microsoft.com/office/officeart/2005/8/layout/radial5"/>
    <dgm:cxn modelId="{AA7042D6-697B-4765-927C-197C236C314E}" srcId="{E3D58850-06BE-45F9-9A7C-98E7FADC3B72}" destId="{55023C9B-A737-466A-B215-9DC9AC1804CA}" srcOrd="1" destOrd="0" parTransId="{A8848D55-DA90-496B-A1C2-6218BB5E556E}" sibTransId="{5531A084-9FB2-4AFF-91B4-A9C76409EC4D}"/>
    <dgm:cxn modelId="{30686678-512B-4741-994B-22D2D9948BB7}" srcId="{E3D58850-06BE-45F9-9A7C-98E7FADC3B72}" destId="{A539F704-B851-42EF-978B-53CB4DFED73F}" srcOrd="2" destOrd="0" parTransId="{DFB511D1-7AB1-4969-B355-F3137A6A78FA}" sibTransId="{C50B3523-B168-4E44-A084-0993AEBBB528}"/>
    <dgm:cxn modelId="{4D4CCA2E-121C-47A0-9D38-81BBA4301983}" srcId="{FD09C60F-8EBA-4CA3-96D8-44E0F7F5EED4}" destId="{65F2ADD9-64F4-4201-B392-00BB052B49A1}" srcOrd="3" destOrd="0" parTransId="{AF328F96-67B0-4AFC-AFE6-9C408FACC815}" sibTransId="{897544FA-1CDF-4F86-B001-1F49DB72ED80}"/>
    <dgm:cxn modelId="{361D7D84-7312-412A-886D-5E6B10C17DBC}" srcId="{FD09C60F-8EBA-4CA3-96D8-44E0F7F5EED4}" destId="{EA4F1946-DE8B-4A1E-802F-79224CDF220B}" srcOrd="2" destOrd="0" parTransId="{A506A575-5451-4BA5-ABA0-DB287F019018}" sibTransId="{E6DA1860-6202-4C71-B224-236CD6FD2D03}"/>
    <dgm:cxn modelId="{6320CE33-421F-4E76-812A-9C5F75AA03FB}" srcId="{FD09C60F-8EBA-4CA3-96D8-44E0F7F5EED4}" destId="{A572D70F-D3ED-4D13-A89C-FE3530AD21E8}" srcOrd="4" destOrd="0" parTransId="{2037A291-77FD-413F-ACFA-2DF70B133BB5}" sibTransId="{EDBA4659-D014-41A6-8B8C-98A43D903A26}"/>
    <dgm:cxn modelId="{3B7E264A-4A14-4688-9DA5-AE4E12A2F076}" srcId="{FD09C60F-8EBA-4CA3-96D8-44E0F7F5EED4}" destId="{7F796636-0DC6-434A-9BC3-414EE312F5A2}" srcOrd="5" destOrd="0" parTransId="{52C17A30-93A1-4512-94D2-C89719119030}" sibTransId="{2CC15111-04ED-457C-8F0D-BC1BE47BA4C8}"/>
    <dgm:cxn modelId="{8AD92AF9-6817-4C35-9364-4788680C60EA}" type="presOf" srcId="{7F796636-0DC6-434A-9BC3-414EE312F5A2}" destId="{04E8A1F5-A127-4E9B-839B-15F0C91F1EB3}" srcOrd="0" destOrd="0" presId="urn:microsoft.com/office/officeart/2005/8/layout/radial5"/>
    <dgm:cxn modelId="{92A0BFC9-A060-4DCB-9F4D-507618EA6E62}" type="presOf" srcId="{2037A291-77FD-413F-ACFA-2DF70B133BB5}" destId="{3FF877D5-CC1C-4190-8AE4-7708697C2235}" srcOrd="0" destOrd="0" presId="urn:microsoft.com/office/officeart/2005/8/layout/radial5"/>
    <dgm:cxn modelId="{47E776C3-E133-470E-96E9-9A32D300A69B}" srcId="{FD09C60F-8EBA-4CA3-96D8-44E0F7F5EED4}" destId="{82CE592C-131A-44B1-AFFE-04EE6906F648}" srcOrd="0" destOrd="0" parTransId="{336E264D-6711-462C-A7B2-8780CBD93739}" sibTransId="{1F82B8FB-B930-40BD-A580-037997E1CADF}"/>
    <dgm:cxn modelId="{494A739B-AB84-4CB7-828D-C6B25110A5DE}" type="presOf" srcId="{862900EE-1B0A-450C-A69B-CF401C3CB475}" destId="{AF01A6A6-280F-46EC-882B-3338816B55DF}" srcOrd="0" destOrd="0" presId="urn:microsoft.com/office/officeart/2005/8/layout/radial5"/>
    <dgm:cxn modelId="{56B8FE7C-CF90-43ED-B9B5-570F48CBCDF6}" type="presOf" srcId="{52C17A30-93A1-4512-94D2-C89719119030}" destId="{74C2CD2E-9C1F-4B39-8661-1FCF59DAA5EE}" srcOrd="1" destOrd="0" presId="urn:microsoft.com/office/officeart/2005/8/layout/radial5"/>
    <dgm:cxn modelId="{BA5AD53B-74C1-41DB-97F0-F05AEDD48156}" type="presOf" srcId="{A506A575-5451-4BA5-ABA0-DB287F019018}" destId="{44CF1162-AEDF-4376-AC02-F8865D70B411}" srcOrd="1" destOrd="0" presId="urn:microsoft.com/office/officeart/2005/8/layout/radial5"/>
    <dgm:cxn modelId="{19581D55-6F73-4DC0-BA82-8681D5779B74}" type="presOf" srcId="{AED88555-D872-40D3-932F-5A4E9ADBDD38}" destId="{D3E20DDB-2558-4280-A150-08824A358C5A}" srcOrd="1" destOrd="0" presId="urn:microsoft.com/office/officeart/2005/8/layout/radial5"/>
    <dgm:cxn modelId="{8C1A5AE8-5480-411E-B7CD-D34C6B8BF5B5}" type="presOf" srcId="{336E264D-6711-462C-A7B2-8780CBD93739}" destId="{3906C83C-7A34-480C-9ECC-B5F407667339}" srcOrd="0" destOrd="0" presId="urn:microsoft.com/office/officeart/2005/8/layout/radial5"/>
    <dgm:cxn modelId="{248B1998-6F83-46CD-A6A8-C4084D609D99}" type="presOf" srcId="{AF328F96-67B0-4AFC-AFE6-9C408FACC815}" destId="{52E612CD-3E11-4E57-9206-8B84603DB1B8}" srcOrd="0" destOrd="0" presId="urn:microsoft.com/office/officeart/2005/8/layout/radial5"/>
    <dgm:cxn modelId="{EE49E118-6FD5-4B96-AFE5-9BC996A5DD06}" srcId="{FD09C60F-8EBA-4CA3-96D8-44E0F7F5EED4}" destId="{862900EE-1B0A-450C-A69B-CF401C3CB475}" srcOrd="1" destOrd="0" parTransId="{AED88555-D872-40D3-932F-5A4E9ADBDD38}" sibTransId="{9CA9C908-8C69-4835-8EF1-F492AB3B2A1C}"/>
    <dgm:cxn modelId="{67DE0AF9-D310-477E-83CF-69E182BBD646}" type="presOf" srcId="{65F2ADD9-64F4-4201-B392-00BB052B49A1}" destId="{B3C2A9A9-08BC-4D1B-865F-C92CE6B3D6F4}" srcOrd="0" destOrd="0" presId="urn:microsoft.com/office/officeart/2005/8/layout/radial5"/>
    <dgm:cxn modelId="{0483AC01-8631-44B3-A557-D710F197ECA5}" srcId="{E3D58850-06BE-45F9-9A7C-98E7FADC3B72}" destId="{FD09C60F-8EBA-4CA3-96D8-44E0F7F5EED4}" srcOrd="0" destOrd="0" parTransId="{2B95ECC2-527A-4861-A73A-20B9BCE18497}" sibTransId="{4402CAFE-A1CD-4FD6-A7C5-E455F06F9715}"/>
    <dgm:cxn modelId="{52472937-4402-4DB5-B392-B56AE2F8E547}" type="presOf" srcId="{A506A575-5451-4BA5-ABA0-DB287F019018}" destId="{570E5DC3-C264-46F2-A025-04C36FEABC43}" srcOrd="0" destOrd="0" presId="urn:microsoft.com/office/officeart/2005/8/layout/radial5"/>
    <dgm:cxn modelId="{33E8164E-AA57-4501-9169-ACE84858FC83}" type="presOf" srcId="{A572D70F-D3ED-4D13-A89C-FE3530AD21E8}" destId="{C3538383-E877-4556-99A9-A3ADC2CBC243}" srcOrd="0" destOrd="0" presId="urn:microsoft.com/office/officeart/2005/8/layout/radial5"/>
    <dgm:cxn modelId="{A7918352-0708-4F28-9179-2E5499BBFC69}" type="presOf" srcId="{AF328F96-67B0-4AFC-AFE6-9C408FACC815}" destId="{085E5F15-F2DB-416B-A1FF-18F9A6CED29B}" srcOrd="1" destOrd="0" presId="urn:microsoft.com/office/officeart/2005/8/layout/radial5"/>
    <dgm:cxn modelId="{D04C7438-5DE9-4C34-9376-0D3C459209C8}" type="presOf" srcId="{AED88555-D872-40D3-932F-5A4E9ADBDD38}" destId="{69E0016D-090C-47F4-84FC-7FAB1D9FE9F3}" srcOrd="0" destOrd="0" presId="urn:microsoft.com/office/officeart/2005/8/layout/radial5"/>
    <dgm:cxn modelId="{459EA35C-5AF8-4877-9207-668DA30604E0}" type="presOf" srcId="{336E264D-6711-462C-A7B2-8780CBD93739}" destId="{E5A48A2A-D82C-43D6-8CF3-54AC224A30A8}" srcOrd="1" destOrd="0" presId="urn:microsoft.com/office/officeart/2005/8/layout/radial5"/>
    <dgm:cxn modelId="{985AB3D3-0D33-4FBA-A4B7-70AAC0D6FE69}" type="presParOf" srcId="{6E6E876F-BFC3-462B-8CC3-D95AEE60CF02}" destId="{C3E0D346-2F03-4AA9-B104-B3A5EE6777BD}" srcOrd="0" destOrd="0" presId="urn:microsoft.com/office/officeart/2005/8/layout/radial5"/>
    <dgm:cxn modelId="{D1DBB19A-15E2-4C8F-93C6-B0EDFBBCD977}" type="presParOf" srcId="{6E6E876F-BFC3-462B-8CC3-D95AEE60CF02}" destId="{3906C83C-7A34-480C-9ECC-B5F407667339}" srcOrd="1" destOrd="0" presId="urn:microsoft.com/office/officeart/2005/8/layout/radial5"/>
    <dgm:cxn modelId="{B6FA5496-EB4A-4054-AED9-FBADF382B2B9}" type="presParOf" srcId="{3906C83C-7A34-480C-9ECC-B5F407667339}" destId="{E5A48A2A-D82C-43D6-8CF3-54AC224A30A8}" srcOrd="0" destOrd="0" presId="urn:microsoft.com/office/officeart/2005/8/layout/radial5"/>
    <dgm:cxn modelId="{4EB5E307-BC7B-47BE-AC8F-C13620B65244}" type="presParOf" srcId="{6E6E876F-BFC3-462B-8CC3-D95AEE60CF02}" destId="{47BBF284-92C1-47DF-BBBE-6265918EB27E}" srcOrd="2" destOrd="0" presId="urn:microsoft.com/office/officeart/2005/8/layout/radial5"/>
    <dgm:cxn modelId="{DA3256E2-FE1A-4FA6-AB8A-39D6B34B8AEA}" type="presParOf" srcId="{6E6E876F-BFC3-462B-8CC3-D95AEE60CF02}" destId="{69E0016D-090C-47F4-84FC-7FAB1D9FE9F3}" srcOrd="3" destOrd="0" presId="urn:microsoft.com/office/officeart/2005/8/layout/radial5"/>
    <dgm:cxn modelId="{28812C4C-C79B-47DE-A6F7-4FDDB50712D7}" type="presParOf" srcId="{69E0016D-090C-47F4-84FC-7FAB1D9FE9F3}" destId="{D3E20DDB-2558-4280-A150-08824A358C5A}" srcOrd="0" destOrd="0" presId="urn:microsoft.com/office/officeart/2005/8/layout/radial5"/>
    <dgm:cxn modelId="{F10FE259-DC43-45AA-9016-44CFD4F5FD2B}" type="presParOf" srcId="{6E6E876F-BFC3-462B-8CC3-D95AEE60CF02}" destId="{AF01A6A6-280F-46EC-882B-3338816B55DF}" srcOrd="4" destOrd="0" presId="urn:microsoft.com/office/officeart/2005/8/layout/radial5"/>
    <dgm:cxn modelId="{A9E34ADD-15A7-4E54-ADBC-1CF742C1D58E}" type="presParOf" srcId="{6E6E876F-BFC3-462B-8CC3-D95AEE60CF02}" destId="{570E5DC3-C264-46F2-A025-04C36FEABC43}" srcOrd="5" destOrd="0" presId="urn:microsoft.com/office/officeart/2005/8/layout/radial5"/>
    <dgm:cxn modelId="{CFB37680-F79C-4E2A-9B21-15D722689204}" type="presParOf" srcId="{570E5DC3-C264-46F2-A025-04C36FEABC43}" destId="{44CF1162-AEDF-4376-AC02-F8865D70B411}" srcOrd="0" destOrd="0" presId="urn:microsoft.com/office/officeart/2005/8/layout/radial5"/>
    <dgm:cxn modelId="{714AE044-B792-4370-9A43-E47A678F089B}" type="presParOf" srcId="{6E6E876F-BFC3-462B-8CC3-D95AEE60CF02}" destId="{682FC33A-F37C-4243-A07F-91A09D8B9F41}" srcOrd="6" destOrd="0" presId="urn:microsoft.com/office/officeart/2005/8/layout/radial5"/>
    <dgm:cxn modelId="{C5ACD991-F5E7-4FF6-A405-434458675818}" type="presParOf" srcId="{6E6E876F-BFC3-462B-8CC3-D95AEE60CF02}" destId="{52E612CD-3E11-4E57-9206-8B84603DB1B8}" srcOrd="7" destOrd="0" presId="urn:microsoft.com/office/officeart/2005/8/layout/radial5"/>
    <dgm:cxn modelId="{0121E4C2-1821-4D4A-9D28-3209527133FE}" type="presParOf" srcId="{52E612CD-3E11-4E57-9206-8B84603DB1B8}" destId="{085E5F15-F2DB-416B-A1FF-18F9A6CED29B}" srcOrd="0" destOrd="0" presId="urn:microsoft.com/office/officeart/2005/8/layout/radial5"/>
    <dgm:cxn modelId="{8672ADFE-0F80-4F99-8C16-8D653BB6D088}" type="presParOf" srcId="{6E6E876F-BFC3-462B-8CC3-D95AEE60CF02}" destId="{B3C2A9A9-08BC-4D1B-865F-C92CE6B3D6F4}" srcOrd="8" destOrd="0" presId="urn:microsoft.com/office/officeart/2005/8/layout/radial5"/>
    <dgm:cxn modelId="{39F151D5-3450-40EB-9CE4-8A23BC5F0A89}" type="presParOf" srcId="{6E6E876F-BFC3-462B-8CC3-D95AEE60CF02}" destId="{3FF877D5-CC1C-4190-8AE4-7708697C2235}" srcOrd="9" destOrd="0" presId="urn:microsoft.com/office/officeart/2005/8/layout/radial5"/>
    <dgm:cxn modelId="{E92D2346-93F4-4E18-AA00-8FE690F4C5FB}" type="presParOf" srcId="{3FF877D5-CC1C-4190-8AE4-7708697C2235}" destId="{84CA07FE-3ED7-41F7-9B0A-6DE1221A75A7}" srcOrd="0" destOrd="0" presId="urn:microsoft.com/office/officeart/2005/8/layout/radial5"/>
    <dgm:cxn modelId="{25FBF8CC-69FB-46CB-9FE6-4BFBFF55121F}" type="presParOf" srcId="{6E6E876F-BFC3-462B-8CC3-D95AEE60CF02}" destId="{C3538383-E877-4556-99A9-A3ADC2CBC243}" srcOrd="10" destOrd="0" presId="urn:microsoft.com/office/officeart/2005/8/layout/radial5"/>
    <dgm:cxn modelId="{2781E493-8E48-40D8-B851-21C67E939E87}" type="presParOf" srcId="{6E6E876F-BFC3-462B-8CC3-D95AEE60CF02}" destId="{C2229899-B8F1-4683-BBDC-4BB842F28138}" srcOrd="11" destOrd="0" presId="urn:microsoft.com/office/officeart/2005/8/layout/radial5"/>
    <dgm:cxn modelId="{A18C12D9-D02E-4390-BB2E-4D30FC70C4C2}" type="presParOf" srcId="{C2229899-B8F1-4683-BBDC-4BB842F28138}" destId="{74C2CD2E-9C1F-4B39-8661-1FCF59DAA5EE}" srcOrd="0" destOrd="0" presId="urn:microsoft.com/office/officeart/2005/8/layout/radial5"/>
    <dgm:cxn modelId="{D25A8C1B-819F-4D44-A811-1DF029B4C4EE}" type="presParOf" srcId="{6E6E876F-BFC3-462B-8CC3-D95AEE60CF02}" destId="{04E8A1F5-A127-4E9B-839B-15F0C91F1EB3}" srcOrd="12" destOrd="0" presId="urn:microsoft.com/office/officeart/2005/8/layout/radial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D58850-06BE-45F9-9A7C-98E7FADC3B72}" type="doc">
      <dgm:prSet loTypeId="urn:microsoft.com/office/officeart/2005/8/layout/radial5" loCatId="cycle" qsTypeId="urn:microsoft.com/office/officeart/2005/8/quickstyle/simple1" qsCatId="simple" csTypeId="urn:microsoft.com/office/officeart/2005/8/colors/colorful1" csCatId="colorful" phldr="1"/>
      <dgm:spPr/>
      <dgm:t>
        <a:bodyPr/>
        <a:lstStyle/>
        <a:p>
          <a:endParaRPr lang="zh-CN" altLang="en-US"/>
        </a:p>
      </dgm:t>
    </dgm:pt>
    <dgm:pt modelId="{FD09C60F-8EBA-4CA3-96D8-44E0F7F5EED4}">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管理</a:t>
          </a:r>
          <a:endParaRPr lang="zh-CN" altLang="en-US" sz="1800" dirty="0">
            <a:latin typeface="微软雅黑" panose="020B0503020204020204" pitchFamily="34" charset="-122"/>
            <a:ea typeface="微软雅黑" panose="020B0503020204020204" pitchFamily="34" charset="-122"/>
          </a:endParaRPr>
        </a:p>
      </dgm:t>
    </dgm:pt>
    <dgm:pt modelId="{2B95ECC2-527A-4861-A73A-20B9BCE18497}" type="parTrans" cxnId="{0483AC01-8631-44B3-A557-D710F197ECA5}">
      <dgm:prSet/>
      <dgm:spPr/>
      <dgm:t>
        <a:bodyPr/>
        <a:lstStyle/>
        <a:p>
          <a:endParaRPr lang="zh-CN" altLang="en-US"/>
        </a:p>
      </dgm:t>
    </dgm:pt>
    <dgm:pt modelId="{4402CAFE-A1CD-4FD6-A7C5-E455F06F9715}" type="sibTrans" cxnId="{0483AC01-8631-44B3-A557-D710F197ECA5}">
      <dgm:prSet/>
      <dgm:spPr/>
      <dgm:t>
        <a:bodyPr/>
        <a:lstStyle/>
        <a:p>
          <a:endParaRPr lang="zh-CN" altLang="en-US"/>
        </a:p>
      </dgm:t>
    </dgm:pt>
    <dgm:pt modelId="{7D6B9E0D-8A46-4014-AB7D-C2700EEFED9A}">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计划</a:t>
          </a:r>
          <a:endParaRPr lang="zh-CN" altLang="en-US" sz="1800" dirty="0">
            <a:latin typeface="微软雅黑" panose="020B0503020204020204" pitchFamily="34" charset="-122"/>
            <a:ea typeface="微软雅黑" panose="020B0503020204020204" pitchFamily="34" charset="-122"/>
          </a:endParaRPr>
        </a:p>
      </dgm:t>
    </dgm:pt>
    <dgm:pt modelId="{F1AB08D2-2878-4315-9763-B36EB6329EB9}" type="parTrans" cxnId="{50107AA0-A15D-48DD-92B7-C0EBDD9FF88C}">
      <dgm:prSet/>
      <dgm:spPr/>
      <dgm:t>
        <a:bodyPr/>
        <a:lstStyle/>
        <a:p>
          <a:endParaRPr lang="zh-CN" altLang="en-US"/>
        </a:p>
      </dgm:t>
    </dgm:pt>
    <dgm:pt modelId="{D7C51F3F-7BF6-47D2-A79C-B5F6774F9CEB}" type="sibTrans" cxnId="{50107AA0-A15D-48DD-92B7-C0EBDD9FF88C}">
      <dgm:prSet/>
      <dgm:spPr/>
      <dgm:t>
        <a:bodyPr/>
        <a:lstStyle/>
        <a:p>
          <a:endParaRPr lang="zh-CN" altLang="en-US"/>
        </a:p>
      </dgm:t>
    </dgm:pt>
    <dgm:pt modelId="{0731DAA8-6588-4C9B-9BC4-2981C85E5BFF}">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组织</a:t>
          </a:r>
          <a:endParaRPr lang="zh-CN" altLang="en-US" sz="1800" dirty="0">
            <a:latin typeface="微软雅黑" panose="020B0503020204020204" pitchFamily="34" charset="-122"/>
            <a:ea typeface="微软雅黑" panose="020B0503020204020204" pitchFamily="34" charset="-122"/>
          </a:endParaRPr>
        </a:p>
      </dgm:t>
    </dgm:pt>
    <dgm:pt modelId="{0CB05343-BD1A-452E-930A-23FA85919A6A}" type="parTrans" cxnId="{5044839B-5374-412E-893A-2EB730E219E0}">
      <dgm:prSet/>
      <dgm:spPr/>
      <dgm:t>
        <a:bodyPr/>
        <a:lstStyle/>
        <a:p>
          <a:endParaRPr lang="zh-CN" altLang="en-US"/>
        </a:p>
      </dgm:t>
    </dgm:pt>
    <dgm:pt modelId="{4F5425EC-3580-4549-A5ED-2CEC79E6E22F}" type="sibTrans" cxnId="{5044839B-5374-412E-893A-2EB730E219E0}">
      <dgm:prSet/>
      <dgm:spPr/>
      <dgm:t>
        <a:bodyPr/>
        <a:lstStyle/>
        <a:p>
          <a:endParaRPr lang="zh-CN" altLang="en-US"/>
        </a:p>
      </dgm:t>
    </dgm:pt>
    <dgm:pt modelId="{AC3AF7AE-3BD5-42BF-B9FD-6692DDEF4FF3}">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指挥</a:t>
          </a:r>
          <a:endParaRPr lang="zh-CN" altLang="en-US" sz="1800" dirty="0">
            <a:latin typeface="微软雅黑" panose="020B0503020204020204" pitchFamily="34" charset="-122"/>
            <a:ea typeface="微软雅黑" panose="020B0503020204020204" pitchFamily="34" charset="-122"/>
          </a:endParaRPr>
        </a:p>
      </dgm:t>
    </dgm:pt>
    <dgm:pt modelId="{1EAA5A83-786F-4DD4-9109-1E2F9FE84CEF}" type="parTrans" cxnId="{59FF07A1-E906-4561-923F-B306C07102C8}">
      <dgm:prSet/>
      <dgm:spPr/>
      <dgm:t>
        <a:bodyPr/>
        <a:lstStyle/>
        <a:p>
          <a:endParaRPr lang="zh-CN" altLang="en-US"/>
        </a:p>
      </dgm:t>
    </dgm:pt>
    <dgm:pt modelId="{32E41FBD-FC54-4600-9D83-0FDE44DE610A}" type="sibTrans" cxnId="{59FF07A1-E906-4561-923F-B306C07102C8}">
      <dgm:prSet/>
      <dgm:spPr/>
      <dgm:t>
        <a:bodyPr/>
        <a:lstStyle/>
        <a:p>
          <a:endParaRPr lang="zh-CN" altLang="en-US"/>
        </a:p>
      </dgm:t>
    </dgm:pt>
    <dgm:pt modelId="{5ABCB6E8-75E6-4E16-B77B-80E7CD128E70}">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协调</a:t>
          </a:r>
          <a:endParaRPr lang="zh-CN" altLang="en-US" sz="1800" dirty="0">
            <a:latin typeface="微软雅黑" panose="020B0503020204020204" pitchFamily="34" charset="-122"/>
            <a:ea typeface="微软雅黑" panose="020B0503020204020204" pitchFamily="34" charset="-122"/>
          </a:endParaRPr>
        </a:p>
      </dgm:t>
    </dgm:pt>
    <dgm:pt modelId="{ECD1E3E7-34D2-4F37-9B97-372200050AA5}" type="parTrans" cxnId="{5FF64989-2936-44DB-AB18-973E967E1441}">
      <dgm:prSet/>
      <dgm:spPr/>
      <dgm:t>
        <a:bodyPr/>
        <a:lstStyle/>
        <a:p>
          <a:endParaRPr lang="zh-CN" altLang="en-US"/>
        </a:p>
      </dgm:t>
    </dgm:pt>
    <dgm:pt modelId="{53D812D1-555C-4AB1-911B-5115A0CF4CD0}" type="sibTrans" cxnId="{5FF64989-2936-44DB-AB18-973E967E1441}">
      <dgm:prSet/>
      <dgm:spPr/>
      <dgm:t>
        <a:bodyPr/>
        <a:lstStyle/>
        <a:p>
          <a:endParaRPr lang="zh-CN" altLang="en-US"/>
        </a:p>
      </dgm:t>
    </dgm:pt>
    <dgm:pt modelId="{B8EDD305-F4CB-401E-87A6-FB10E3386C79}">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控制</a:t>
          </a:r>
          <a:endParaRPr lang="zh-CN" altLang="en-US" sz="1800" dirty="0">
            <a:latin typeface="微软雅黑" panose="020B0503020204020204" pitchFamily="34" charset="-122"/>
            <a:ea typeface="微软雅黑" panose="020B0503020204020204" pitchFamily="34" charset="-122"/>
          </a:endParaRPr>
        </a:p>
      </dgm:t>
    </dgm:pt>
    <dgm:pt modelId="{9C957460-2245-43C8-8DD8-4B3FE8A5CC1A}" type="parTrans" cxnId="{0CADB4F1-F883-460C-9E60-4061445C7605}">
      <dgm:prSet/>
      <dgm:spPr/>
      <dgm:t>
        <a:bodyPr/>
        <a:lstStyle/>
        <a:p>
          <a:endParaRPr lang="zh-CN" altLang="en-US"/>
        </a:p>
      </dgm:t>
    </dgm:pt>
    <dgm:pt modelId="{3A6F3305-3EE9-49C2-BC9F-3C396566BF76}" type="sibTrans" cxnId="{0CADB4F1-F883-460C-9E60-4061445C7605}">
      <dgm:prSet/>
      <dgm:spPr/>
      <dgm:t>
        <a:bodyPr/>
        <a:lstStyle/>
        <a:p>
          <a:endParaRPr lang="zh-CN" altLang="en-US"/>
        </a:p>
      </dgm:t>
    </dgm:pt>
    <dgm:pt modelId="{6E6E876F-BFC3-462B-8CC3-D95AEE60CF02}" type="pres">
      <dgm:prSet presAssocID="{E3D58850-06BE-45F9-9A7C-98E7FADC3B72}" presName="Name0" presStyleCnt="0">
        <dgm:presLayoutVars>
          <dgm:chMax val="1"/>
          <dgm:dir/>
          <dgm:animLvl val="ctr"/>
          <dgm:resizeHandles val="exact"/>
        </dgm:presLayoutVars>
      </dgm:prSet>
      <dgm:spPr/>
      <dgm:t>
        <a:bodyPr/>
        <a:lstStyle/>
        <a:p>
          <a:endParaRPr lang="zh-CN" altLang="en-US"/>
        </a:p>
      </dgm:t>
    </dgm:pt>
    <dgm:pt modelId="{C3E0D346-2F03-4AA9-B104-B3A5EE6777BD}" type="pres">
      <dgm:prSet presAssocID="{FD09C60F-8EBA-4CA3-96D8-44E0F7F5EED4}" presName="centerShape" presStyleLbl="node0" presStyleIdx="0" presStyleCnt="1" custScaleX="115249" custScaleY="115249"/>
      <dgm:spPr/>
      <dgm:t>
        <a:bodyPr/>
        <a:lstStyle/>
        <a:p>
          <a:endParaRPr lang="zh-CN" altLang="en-US"/>
        </a:p>
      </dgm:t>
    </dgm:pt>
    <dgm:pt modelId="{1ED585C4-60E2-41EA-A59D-7678314C3751}" type="pres">
      <dgm:prSet presAssocID="{F1AB08D2-2878-4315-9763-B36EB6329EB9}" presName="parTrans" presStyleLbl="sibTrans2D1" presStyleIdx="0" presStyleCnt="5"/>
      <dgm:spPr/>
      <dgm:t>
        <a:bodyPr/>
        <a:lstStyle/>
        <a:p>
          <a:endParaRPr lang="zh-CN" altLang="en-US"/>
        </a:p>
      </dgm:t>
    </dgm:pt>
    <dgm:pt modelId="{18D5FD34-44BD-42A1-85DF-544F6366389B}" type="pres">
      <dgm:prSet presAssocID="{F1AB08D2-2878-4315-9763-B36EB6329EB9}" presName="connectorText" presStyleLbl="sibTrans2D1" presStyleIdx="0" presStyleCnt="5"/>
      <dgm:spPr/>
      <dgm:t>
        <a:bodyPr/>
        <a:lstStyle/>
        <a:p>
          <a:endParaRPr lang="zh-CN" altLang="en-US"/>
        </a:p>
      </dgm:t>
    </dgm:pt>
    <dgm:pt modelId="{9913F566-0FAD-4821-AC32-E83E4E73DEA5}" type="pres">
      <dgm:prSet presAssocID="{7D6B9E0D-8A46-4014-AB7D-C2700EEFED9A}" presName="node" presStyleLbl="node1" presStyleIdx="0" presStyleCnt="5">
        <dgm:presLayoutVars>
          <dgm:bulletEnabled val="1"/>
        </dgm:presLayoutVars>
      </dgm:prSet>
      <dgm:spPr/>
      <dgm:t>
        <a:bodyPr/>
        <a:lstStyle/>
        <a:p>
          <a:endParaRPr lang="zh-CN" altLang="en-US"/>
        </a:p>
      </dgm:t>
    </dgm:pt>
    <dgm:pt modelId="{48BFB038-917D-484A-BF60-96D900EA718C}" type="pres">
      <dgm:prSet presAssocID="{0CB05343-BD1A-452E-930A-23FA85919A6A}" presName="parTrans" presStyleLbl="sibTrans2D1" presStyleIdx="1" presStyleCnt="5"/>
      <dgm:spPr/>
      <dgm:t>
        <a:bodyPr/>
        <a:lstStyle/>
        <a:p>
          <a:endParaRPr lang="zh-CN" altLang="en-US"/>
        </a:p>
      </dgm:t>
    </dgm:pt>
    <dgm:pt modelId="{C8F19A9A-5C0B-4795-B6BF-9DDC809294F6}" type="pres">
      <dgm:prSet presAssocID="{0CB05343-BD1A-452E-930A-23FA85919A6A}" presName="connectorText" presStyleLbl="sibTrans2D1" presStyleIdx="1" presStyleCnt="5"/>
      <dgm:spPr/>
      <dgm:t>
        <a:bodyPr/>
        <a:lstStyle/>
        <a:p>
          <a:endParaRPr lang="zh-CN" altLang="en-US"/>
        </a:p>
      </dgm:t>
    </dgm:pt>
    <dgm:pt modelId="{081E525C-50F3-41F7-AA7D-E621FEB59813}" type="pres">
      <dgm:prSet presAssocID="{0731DAA8-6588-4C9B-9BC4-2981C85E5BFF}" presName="node" presStyleLbl="node1" presStyleIdx="1" presStyleCnt="5">
        <dgm:presLayoutVars>
          <dgm:bulletEnabled val="1"/>
        </dgm:presLayoutVars>
      </dgm:prSet>
      <dgm:spPr/>
      <dgm:t>
        <a:bodyPr/>
        <a:lstStyle/>
        <a:p>
          <a:endParaRPr lang="zh-CN" altLang="en-US"/>
        </a:p>
      </dgm:t>
    </dgm:pt>
    <dgm:pt modelId="{337F1FE2-D6F0-4078-BA6B-7A7C13EE5A6D}" type="pres">
      <dgm:prSet presAssocID="{1EAA5A83-786F-4DD4-9109-1E2F9FE84CEF}" presName="parTrans" presStyleLbl="sibTrans2D1" presStyleIdx="2" presStyleCnt="5"/>
      <dgm:spPr/>
      <dgm:t>
        <a:bodyPr/>
        <a:lstStyle/>
        <a:p>
          <a:endParaRPr lang="zh-CN" altLang="en-US"/>
        </a:p>
      </dgm:t>
    </dgm:pt>
    <dgm:pt modelId="{BE50A17F-20A6-4D0B-BF18-0EC37A7A2129}" type="pres">
      <dgm:prSet presAssocID="{1EAA5A83-786F-4DD4-9109-1E2F9FE84CEF}" presName="connectorText" presStyleLbl="sibTrans2D1" presStyleIdx="2" presStyleCnt="5"/>
      <dgm:spPr/>
      <dgm:t>
        <a:bodyPr/>
        <a:lstStyle/>
        <a:p>
          <a:endParaRPr lang="zh-CN" altLang="en-US"/>
        </a:p>
      </dgm:t>
    </dgm:pt>
    <dgm:pt modelId="{062ABA6D-B173-42A5-8DF2-5F6966825BCA}" type="pres">
      <dgm:prSet presAssocID="{AC3AF7AE-3BD5-42BF-B9FD-6692DDEF4FF3}" presName="node" presStyleLbl="node1" presStyleIdx="2" presStyleCnt="5">
        <dgm:presLayoutVars>
          <dgm:bulletEnabled val="1"/>
        </dgm:presLayoutVars>
      </dgm:prSet>
      <dgm:spPr/>
      <dgm:t>
        <a:bodyPr/>
        <a:lstStyle/>
        <a:p>
          <a:endParaRPr lang="zh-CN" altLang="en-US"/>
        </a:p>
      </dgm:t>
    </dgm:pt>
    <dgm:pt modelId="{2C028886-D19A-4740-873D-AB16843E6AA5}" type="pres">
      <dgm:prSet presAssocID="{ECD1E3E7-34D2-4F37-9B97-372200050AA5}" presName="parTrans" presStyleLbl="sibTrans2D1" presStyleIdx="3" presStyleCnt="5"/>
      <dgm:spPr/>
      <dgm:t>
        <a:bodyPr/>
        <a:lstStyle/>
        <a:p>
          <a:endParaRPr lang="zh-CN" altLang="en-US"/>
        </a:p>
      </dgm:t>
    </dgm:pt>
    <dgm:pt modelId="{605B868A-CE22-4CBF-B2AC-818FD2D8AF19}" type="pres">
      <dgm:prSet presAssocID="{ECD1E3E7-34D2-4F37-9B97-372200050AA5}" presName="connectorText" presStyleLbl="sibTrans2D1" presStyleIdx="3" presStyleCnt="5"/>
      <dgm:spPr/>
      <dgm:t>
        <a:bodyPr/>
        <a:lstStyle/>
        <a:p>
          <a:endParaRPr lang="zh-CN" altLang="en-US"/>
        </a:p>
      </dgm:t>
    </dgm:pt>
    <dgm:pt modelId="{A9C97538-74A0-4151-BA29-1EBF06E5494F}" type="pres">
      <dgm:prSet presAssocID="{5ABCB6E8-75E6-4E16-B77B-80E7CD128E70}" presName="node" presStyleLbl="node1" presStyleIdx="3" presStyleCnt="5">
        <dgm:presLayoutVars>
          <dgm:bulletEnabled val="1"/>
        </dgm:presLayoutVars>
      </dgm:prSet>
      <dgm:spPr/>
      <dgm:t>
        <a:bodyPr/>
        <a:lstStyle/>
        <a:p>
          <a:endParaRPr lang="zh-CN" altLang="en-US"/>
        </a:p>
      </dgm:t>
    </dgm:pt>
    <dgm:pt modelId="{7DD262E3-3D90-4FA4-9AF1-03BF4C3045CD}" type="pres">
      <dgm:prSet presAssocID="{9C957460-2245-43C8-8DD8-4B3FE8A5CC1A}" presName="parTrans" presStyleLbl="sibTrans2D1" presStyleIdx="4" presStyleCnt="5"/>
      <dgm:spPr/>
      <dgm:t>
        <a:bodyPr/>
        <a:lstStyle/>
        <a:p>
          <a:endParaRPr lang="zh-CN" altLang="en-US"/>
        </a:p>
      </dgm:t>
    </dgm:pt>
    <dgm:pt modelId="{2B1348A3-EA29-4377-AB78-C5F3EB9085FE}" type="pres">
      <dgm:prSet presAssocID="{9C957460-2245-43C8-8DD8-4B3FE8A5CC1A}" presName="connectorText" presStyleLbl="sibTrans2D1" presStyleIdx="4" presStyleCnt="5"/>
      <dgm:spPr/>
      <dgm:t>
        <a:bodyPr/>
        <a:lstStyle/>
        <a:p>
          <a:endParaRPr lang="zh-CN" altLang="en-US"/>
        </a:p>
      </dgm:t>
    </dgm:pt>
    <dgm:pt modelId="{2E432729-153D-425A-B18A-73750671B840}" type="pres">
      <dgm:prSet presAssocID="{B8EDD305-F4CB-401E-87A6-FB10E3386C79}" presName="node" presStyleLbl="node1" presStyleIdx="4" presStyleCnt="5">
        <dgm:presLayoutVars>
          <dgm:bulletEnabled val="1"/>
        </dgm:presLayoutVars>
      </dgm:prSet>
      <dgm:spPr/>
      <dgm:t>
        <a:bodyPr/>
        <a:lstStyle/>
        <a:p>
          <a:endParaRPr lang="zh-CN" altLang="en-US"/>
        </a:p>
      </dgm:t>
    </dgm:pt>
  </dgm:ptLst>
  <dgm:cxnLst>
    <dgm:cxn modelId="{0483AC01-8631-44B3-A557-D710F197ECA5}" srcId="{E3D58850-06BE-45F9-9A7C-98E7FADC3B72}" destId="{FD09C60F-8EBA-4CA3-96D8-44E0F7F5EED4}" srcOrd="0" destOrd="0" parTransId="{2B95ECC2-527A-4861-A73A-20B9BCE18497}" sibTransId="{4402CAFE-A1CD-4FD6-A7C5-E455F06F9715}"/>
    <dgm:cxn modelId="{94987A9C-657C-4F72-B838-9E4BE4177F31}" type="presOf" srcId="{5ABCB6E8-75E6-4E16-B77B-80E7CD128E70}" destId="{A9C97538-74A0-4151-BA29-1EBF06E5494F}" srcOrd="0" destOrd="0" presId="urn:microsoft.com/office/officeart/2005/8/layout/radial5"/>
    <dgm:cxn modelId="{26C23DAB-132D-46E8-BF7A-BC739495F945}" type="presOf" srcId="{0731DAA8-6588-4C9B-9BC4-2981C85E5BFF}" destId="{081E525C-50F3-41F7-AA7D-E621FEB59813}" srcOrd="0" destOrd="0" presId="urn:microsoft.com/office/officeart/2005/8/layout/radial5"/>
    <dgm:cxn modelId="{5FF64989-2936-44DB-AB18-973E967E1441}" srcId="{FD09C60F-8EBA-4CA3-96D8-44E0F7F5EED4}" destId="{5ABCB6E8-75E6-4E16-B77B-80E7CD128E70}" srcOrd="3" destOrd="0" parTransId="{ECD1E3E7-34D2-4F37-9B97-372200050AA5}" sibTransId="{53D812D1-555C-4AB1-911B-5115A0CF4CD0}"/>
    <dgm:cxn modelId="{78B2188E-94A0-4EEF-A601-D3E6DA4E42AA}" type="presOf" srcId="{9C957460-2245-43C8-8DD8-4B3FE8A5CC1A}" destId="{7DD262E3-3D90-4FA4-9AF1-03BF4C3045CD}" srcOrd="0" destOrd="0" presId="urn:microsoft.com/office/officeart/2005/8/layout/radial5"/>
    <dgm:cxn modelId="{59FF07A1-E906-4561-923F-B306C07102C8}" srcId="{FD09C60F-8EBA-4CA3-96D8-44E0F7F5EED4}" destId="{AC3AF7AE-3BD5-42BF-B9FD-6692DDEF4FF3}" srcOrd="2" destOrd="0" parTransId="{1EAA5A83-786F-4DD4-9109-1E2F9FE84CEF}" sibTransId="{32E41FBD-FC54-4600-9D83-0FDE44DE610A}"/>
    <dgm:cxn modelId="{E62BB940-5ECE-4EDD-A714-623D8691D51D}" type="presOf" srcId="{AC3AF7AE-3BD5-42BF-B9FD-6692DDEF4FF3}" destId="{062ABA6D-B173-42A5-8DF2-5F6966825BCA}" srcOrd="0" destOrd="0" presId="urn:microsoft.com/office/officeart/2005/8/layout/radial5"/>
    <dgm:cxn modelId="{0BC9AB82-3F21-47AA-9B19-5C3369121DBF}" type="presOf" srcId="{9C957460-2245-43C8-8DD8-4B3FE8A5CC1A}" destId="{2B1348A3-EA29-4377-AB78-C5F3EB9085FE}" srcOrd="1" destOrd="0" presId="urn:microsoft.com/office/officeart/2005/8/layout/radial5"/>
    <dgm:cxn modelId="{0CADB4F1-F883-460C-9E60-4061445C7605}" srcId="{FD09C60F-8EBA-4CA3-96D8-44E0F7F5EED4}" destId="{B8EDD305-F4CB-401E-87A6-FB10E3386C79}" srcOrd="4" destOrd="0" parTransId="{9C957460-2245-43C8-8DD8-4B3FE8A5CC1A}" sibTransId="{3A6F3305-3EE9-49C2-BC9F-3C396566BF76}"/>
    <dgm:cxn modelId="{7D801962-94C2-4FE3-BA74-0A7DF3366415}" type="presOf" srcId="{FD09C60F-8EBA-4CA3-96D8-44E0F7F5EED4}" destId="{C3E0D346-2F03-4AA9-B104-B3A5EE6777BD}" srcOrd="0" destOrd="0" presId="urn:microsoft.com/office/officeart/2005/8/layout/radial5"/>
    <dgm:cxn modelId="{38D27480-EB3E-4F1F-941F-F3290E185CAC}" type="presOf" srcId="{0CB05343-BD1A-452E-930A-23FA85919A6A}" destId="{48BFB038-917D-484A-BF60-96D900EA718C}" srcOrd="0" destOrd="0" presId="urn:microsoft.com/office/officeart/2005/8/layout/radial5"/>
    <dgm:cxn modelId="{77806770-1D31-46EB-AD50-AD96F855B428}" type="presOf" srcId="{ECD1E3E7-34D2-4F37-9B97-372200050AA5}" destId="{2C028886-D19A-4740-873D-AB16843E6AA5}" srcOrd="0" destOrd="0" presId="urn:microsoft.com/office/officeart/2005/8/layout/radial5"/>
    <dgm:cxn modelId="{DE7B97FC-B40A-414D-88C3-3F23CF281CD2}" type="presOf" srcId="{1EAA5A83-786F-4DD4-9109-1E2F9FE84CEF}" destId="{BE50A17F-20A6-4D0B-BF18-0EC37A7A2129}" srcOrd="1" destOrd="0" presId="urn:microsoft.com/office/officeart/2005/8/layout/radial5"/>
    <dgm:cxn modelId="{3305587D-AE62-4910-AB59-8C601BE291E2}" type="presOf" srcId="{1EAA5A83-786F-4DD4-9109-1E2F9FE84CEF}" destId="{337F1FE2-D6F0-4078-BA6B-7A7C13EE5A6D}" srcOrd="0" destOrd="0" presId="urn:microsoft.com/office/officeart/2005/8/layout/radial5"/>
    <dgm:cxn modelId="{AA77B0A9-8973-42B4-AFCA-1102B3E03D12}" type="presOf" srcId="{0CB05343-BD1A-452E-930A-23FA85919A6A}" destId="{C8F19A9A-5C0B-4795-B6BF-9DDC809294F6}" srcOrd="1" destOrd="0" presId="urn:microsoft.com/office/officeart/2005/8/layout/radial5"/>
    <dgm:cxn modelId="{67D24BA6-E56E-4663-BF69-6E2E878207D7}" type="presOf" srcId="{7D6B9E0D-8A46-4014-AB7D-C2700EEFED9A}" destId="{9913F566-0FAD-4821-AC32-E83E4E73DEA5}" srcOrd="0" destOrd="0" presId="urn:microsoft.com/office/officeart/2005/8/layout/radial5"/>
    <dgm:cxn modelId="{2F7BD9B7-7339-4EF4-A2E9-26EAA245EDAB}" type="presOf" srcId="{F1AB08D2-2878-4315-9763-B36EB6329EB9}" destId="{1ED585C4-60E2-41EA-A59D-7678314C3751}" srcOrd="0" destOrd="0" presId="urn:microsoft.com/office/officeart/2005/8/layout/radial5"/>
    <dgm:cxn modelId="{A3214AE6-873D-4618-B622-FA828D8F571B}" type="presOf" srcId="{ECD1E3E7-34D2-4F37-9B97-372200050AA5}" destId="{605B868A-CE22-4CBF-B2AC-818FD2D8AF19}" srcOrd="1" destOrd="0" presId="urn:microsoft.com/office/officeart/2005/8/layout/radial5"/>
    <dgm:cxn modelId="{D5C1D73E-4A29-4BFA-B96B-3561A1DD708C}" type="presOf" srcId="{B8EDD305-F4CB-401E-87A6-FB10E3386C79}" destId="{2E432729-153D-425A-B18A-73750671B840}" srcOrd="0" destOrd="0" presId="urn:microsoft.com/office/officeart/2005/8/layout/radial5"/>
    <dgm:cxn modelId="{5044839B-5374-412E-893A-2EB730E219E0}" srcId="{FD09C60F-8EBA-4CA3-96D8-44E0F7F5EED4}" destId="{0731DAA8-6588-4C9B-9BC4-2981C85E5BFF}" srcOrd="1" destOrd="0" parTransId="{0CB05343-BD1A-452E-930A-23FA85919A6A}" sibTransId="{4F5425EC-3580-4549-A5ED-2CEC79E6E22F}"/>
    <dgm:cxn modelId="{F44E770F-09C8-4179-85DE-6AEF831EBB3C}" type="presOf" srcId="{F1AB08D2-2878-4315-9763-B36EB6329EB9}" destId="{18D5FD34-44BD-42A1-85DF-544F6366389B}" srcOrd="1" destOrd="0" presId="urn:microsoft.com/office/officeart/2005/8/layout/radial5"/>
    <dgm:cxn modelId="{50107AA0-A15D-48DD-92B7-C0EBDD9FF88C}" srcId="{FD09C60F-8EBA-4CA3-96D8-44E0F7F5EED4}" destId="{7D6B9E0D-8A46-4014-AB7D-C2700EEFED9A}" srcOrd="0" destOrd="0" parTransId="{F1AB08D2-2878-4315-9763-B36EB6329EB9}" sibTransId="{D7C51F3F-7BF6-47D2-A79C-B5F6774F9CEB}"/>
    <dgm:cxn modelId="{B2BF8AA3-834E-49BC-B001-6913E26C96DD}" type="presOf" srcId="{E3D58850-06BE-45F9-9A7C-98E7FADC3B72}" destId="{6E6E876F-BFC3-462B-8CC3-D95AEE60CF02}" srcOrd="0" destOrd="0" presId="urn:microsoft.com/office/officeart/2005/8/layout/radial5"/>
    <dgm:cxn modelId="{985AB3D3-0D33-4FBA-A4B7-70AAC0D6FE69}" type="presParOf" srcId="{6E6E876F-BFC3-462B-8CC3-D95AEE60CF02}" destId="{C3E0D346-2F03-4AA9-B104-B3A5EE6777BD}" srcOrd="0" destOrd="0" presId="urn:microsoft.com/office/officeart/2005/8/layout/radial5"/>
    <dgm:cxn modelId="{6B914ECD-220B-409F-84C1-962A03EC55FE}" type="presParOf" srcId="{6E6E876F-BFC3-462B-8CC3-D95AEE60CF02}" destId="{1ED585C4-60E2-41EA-A59D-7678314C3751}" srcOrd="1" destOrd="0" presId="urn:microsoft.com/office/officeart/2005/8/layout/radial5"/>
    <dgm:cxn modelId="{7C3ED8C4-7F53-42E0-817F-BD6158FD763D}" type="presParOf" srcId="{1ED585C4-60E2-41EA-A59D-7678314C3751}" destId="{18D5FD34-44BD-42A1-85DF-544F6366389B}" srcOrd="0" destOrd="0" presId="urn:microsoft.com/office/officeart/2005/8/layout/radial5"/>
    <dgm:cxn modelId="{D1DDD469-E4A3-4BFA-A5A6-E59EC82AD27C}" type="presParOf" srcId="{6E6E876F-BFC3-462B-8CC3-D95AEE60CF02}" destId="{9913F566-0FAD-4821-AC32-E83E4E73DEA5}" srcOrd="2" destOrd="0" presId="urn:microsoft.com/office/officeart/2005/8/layout/radial5"/>
    <dgm:cxn modelId="{37695174-5F08-4278-9C22-0EF9117821ED}" type="presParOf" srcId="{6E6E876F-BFC3-462B-8CC3-D95AEE60CF02}" destId="{48BFB038-917D-484A-BF60-96D900EA718C}" srcOrd="3" destOrd="0" presId="urn:microsoft.com/office/officeart/2005/8/layout/radial5"/>
    <dgm:cxn modelId="{1B18D2D4-6160-4385-AF93-BA182B6B14C6}" type="presParOf" srcId="{48BFB038-917D-484A-BF60-96D900EA718C}" destId="{C8F19A9A-5C0B-4795-B6BF-9DDC809294F6}" srcOrd="0" destOrd="0" presId="urn:microsoft.com/office/officeart/2005/8/layout/radial5"/>
    <dgm:cxn modelId="{6187AFB5-7231-4F99-ADD1-D2A3C2337905}" type="presParOf" srcId="{6E6E876F-BFC3-462B-8CC3-D95AEE60CF02}" destId="{081E525C-50F3-41F7-AA7D-E621FEB59813}" srcOrd="4" destOrd="0" presId="urn:microsoft.com/office/officeart/2005/8/layout/radial5"/>
    <dgm:cxn modelId="{A7B1AE01-8326-4760-95CA-F5EBC3DFF42F}" type="presParOf" srcId="{6E6E876F-BFC3-462B-8CC3-D95AEE60CF02}" destId="{337F1FE2-D6F0-4078-BA6B-7A7C13EE5A6D}" srcOrd="5" destOrd="0" presId="urn:microsoft.com/office/officeart/2005/8/layout/radial5"/>
    <dgm:cxn modelId="{2D039870-6B7A-4B30-BE9C-969D502E7A93}" type="presParOf" srcId="{337F1FE2-D6F0-4078-BA6B-7A7C13EE5A6D}" destId="{BE50A17F-20A6-4D0B-BF18-0EC37A7A2129}" srcOrd="0" destOrd="0" presId="urn:microsoft.com/office/officeart/2005/8/layout/radial5"/>
    <dgm:cxn modelId="{2A36AEEF-8BE1-434C-BADF-3F379DC2BB26}" type="presParOf" srcId="{6E6E876F-BFC3-462B-8CC3-D95AEE60CF02}" destId="{062ABA6D-B173-42A5-8DF2-5F6966825BCA}" srcOrd="6" destOrd="0" presId="urn:microsoft.com/office/officeart/2005/8/layout/radial5"/>
    <dgm:cxn modelId="{8987EF08-448B-4932-A137-8D1FCEB53F61}" type="presParOf" srcId="{6E6E876F-BFC3-462B-8CC3-D95AEE60CF02}" destId="{2C028886-D19A-4740-873D-AB16843E6AA5}" srcOrd="7" destOrd="0" presId="urn:microsoft.com/office/officeart/2005/8/layout/radial5"/>
    <dgm:cxn modelId="{24F0C6A4-1DE1-4583-956F-49FC39D3313A}" type="presParOf" srcId="{2C028886-D19A-4740-873D-AB16843E6AA5}" destId="{605B868A-CE22-4CBF-B2AC-818FD2D8AF19}" srcOrd="0" destOrd="0" presId="urn:microsoft.com/office/officeart/2005/8/layout/radial5"/>
    <dgm:cxn modelId="{CE6E4156-B62E-47B3-8535-39A21D8BBE16}" type="presParOf" srcId="{6E6E876F-BFC3-462B-8CC3-D95AEE60CF02}" destId="{A9C97538-74A0-4151-BA29-1EBF06E5494F}" srcOrd="8" destOrd="0" presId="urn:microsoft.com/office/officeart/2005/8/layout/radial5"/>
    <dgm:cxn modelId="{EA928603-509A-46E6-A3FE-064A466C1CF5}" type="presParOf" srcId="{6E6E876F-BFC3-462B-8CC3-D95AEE60CF02}" destId="{7DD262E3-3D90-4FA4-9AF1-03BF4C3045CD}" srcOrd="9" destOrd="0" presId="urn:microsoft.com/office/officeart/2005/8/layout/radial5"/>
    <dgm:cxn modelId="{235515BA-5A28-4B46-9FA0-9CEF3DE9FE88}" type="presParOf" srcId="{7DD262E3-3D90-4FA4-9AF1-03BF4C3045CD}" destId="{2B1348A3-EA29-4377-AB78-C5F3EB9085FE}" srcOrd="0" destOrd="0" presId="urn:microsoft.com/office/officeart/2005/8/layout/radial5"/>
    <dgm:cxn modelId="{43D68E2D-E98C-41C4-82AF-A4A94768FEB3}" type="presParOf" srcId="{6E6E876F-BFC3-462B-8CC3-D95AEE60CF02}" destId="{2E432729-153D-425A-B18A-73750671B840}" srcOrd="10" destOrd="0" presId="urn:microsoft.com/office/officeart/2005/8/layout/radial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9B745B-4DAA-4CBE-9039-738D2C4C84D5}"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EFA8A0D3-69AC-43F6-8CB9-98E1BEF60F76}">
      <dgm:prSet phldrT="[文本]"/>
      <dgm:spPr/>
      <dgm:t>
        <a:bodyPr/>
        <a:lstStyle/>
        <a:p>
          <a:r>
            <a:rPr lang="zh-CN" altLang="zh-CN" b="1" dirty="0" smtClean="0"/>
            <a:t>传统型权力</a:t>
          </a:r>
          <a:endParaRPr lang="zh-CN" altLang="en-US" b="1" dirty="0"/>
        </a:p>
      </dgm:t>
    </dgm:pt>
    <dgm:pt modelId="{1C666CD6-9E91-4C66-911C-5A3831DEFA34}" type="parTrans" cxnId="{0C512CA1-578D-464F-8A9B-D971CC85B993}">
      <dgm:prSet/>
      <dgm:spPr/>
      <dgm:t>
        <a:bodyPr/>
        <a:lstStyle/>
        <a:p>
          <a:endParaRPr lang="zh-CN" altLang="en-US"/>
        </a:p>
      </dgm:t>
    </dgm:pt>
    <dgm:pt modelId="{10683130-9B2B-4871-A902-1B10E0CA624D}" type="sibTrans" cxnId="{0C512CA1-578D-464F-8A9B-D971CC85B993}">
      <dgm:prSet/>
      <dgm:spPr/>
      <dgm:t>
        <a:bodyPr/>
        <a:lstStyle/>
        <a:p>
          <a:endParaRPr lang="zh-CN" altLang="en-US"/>
        </a:p>
      </dgm:t>
    </dgm:pt>
    <dgm:pt modelId="{BE31BDF7-3B28-47CA-A3AA-2751B14C3D85}">
      <dgm:prSet phldrT="[文本]"/>
      <dgm:spPr/>
      <dgm:t>
        <a:bodyPr/>
        <a:lstStyle/>
        <a:p>
          <a:r>
            <a:rPr lang="zh-CN" altLang="en-US" b="1" dirty="0" smtClean="0"/>
            <a:t>法理型权力</a:t>
          </a:r>
          <a:endParaRPr lang="zh-CN" altLang="en-US" b="1" dirty="0"/>
        </a:p>
      </dgm:t>
    </dgm:pt>
    <dgm:pt modelId="{39324129-F17A-4976-8878-9E9073D8D489}" type="parTrans" cxnId="{88811672-E994-40E1-9977-84E50F27F001}">
      <dgm:prSet/>
      <dgm:spPr/>
      <dgm:t>
        <a:bodyPr/>
        <a:lstStyle/>
        <a:p>
          <a:endParaRPr lang="zh-CN" altLang="en-US"/>
        </a:p>
      </dgm:t>
    </dgm:pt>
    <dgm:pt modelId="{317A9D5C-6A42-41F0-968C-CEAD3769D966}" type="sibTrans" cxnId="{88811672-E994-40E1-9977-84E50F27F001}">
      <dgm:prSet/>
      <dgm:spPr/>
      <dgm:t>
        <a:bodyPr/>
        <a:lstStyle/>
        <a:p>
          <a:endParaRPr lang="zh-CN" altLang="en-US"/>
        </a:p>
      </dgm:t>
    </dgm:pt>
    <dgm:pt modelId="{57E70651-97D5-49A2-9195-4E0C78CD5698}">
      <dgm:prSet/>
      <dgm:spPr/>
      <dgm:t>
        <a:bodyPr/>
        <a:lstStyle/>
        <a:p>
          <a:r>
            <a:rPr lang="zh-CN" altLang="zh-CN" b="0" dirty="0" smtClean="0"/>
            <a:t>建立在对于习惯和古老传统的神圣不可侵犯性要求之上。</a:t>
          </a:r>
          <a:endParaRPr lang="en-US" altLang="zh-CN" b="0" dirty="0" smtClean="0"/>
        </a:p>
      </dgm:t>
    </dgm:pt>
    <dgm:pt modelId="{4BAF4B58-EBB4-4FEF-95E3-496C862D5B54}" type="parTrans" cxnId="{DF7966EB-9D41-4B62-8A20-DEFAD479ED1B}">
      <dgm:prSet/>
      <dgm:spPr/>
      <dgm:t>
        <a:bodyPr/>
        <a:lstStyle/>
        <a:p>
          <a:endParaRPr lang="zh-CN" altLang="en-US"/>
        </a:p>
      </dgm:t>
    </dgm:pt>
    <dgm:pt modelId="{ACFE6CDB-AFE3-4BFC-B50B-76489C309741}" type="sibTrans" cxnId="{DF7966EB-9D41-4B62-8A20-DEFAD479ED1B}">
      <dgm:prSet/>
      <dgm:spPr/>
      <dgm:t>
        <a:bodyPr/>
        <a:lstStyle/>
        <a:p>
          <a:endParaRPr lang="zh-CN" altLang="en-US"/>
        </a:p>
      </dgm:t>
    </dgm:pt>
    <dgm:pt modelId="{524C324B-33A7-4DA7-BB11-F90F6AEC50CF}">
      <dgm:prSet/>
      <dgm:spPr/>
      <dgm:t>
        <a:bodyPr/>
        <a:lstStyle/>
        <a:p>
          <a:r>
            <a:rPr lang="en-US" altLang="zh-CN" b="1" dirty="0" smtClean="0"/>
            <a:t> </a:t>
          </a:r>
          <a:r>
            <a:rPr lang="zh-CN" altLang="zh-CN" b="1" dirty="0" smtClean="0"/>
            <a:t>个人魅力型权力</a:t>
          </a:r>
          <a:endParaRPr lang="zh-CN" altLang="zh-CN" b="1" dirty="0"/>
        </a:p>
      </dgm:t>
    </dgm:pt>
    <dgm:pt modelId="{3064E2B0-E12D-4AE3-9943-240E32A1AD43}" type="parTrans" cxnId="{47416907-88F1-470B-8161-60049EA608F1}">
      <dgm:prSet/>
      <dgm:spPr/>
      <dgm:t>
        <a:bodyPr/>
        <a:lstStyle/>
        <a:p>
          <a:endParaRPr lang="zh-CN" altLang="en-US"/>
        </a:p>
      </dgm:t>
    </dgm:pt>
    <dgm:pt modelId="{79C8D032-AA92-4445-8E53-438AA0F26FA6}" type="sibTrans" cxnId="{47416907-88F1-470B-8161-60049EA608F1}">
      <dgm:prSet/>
      <dgm:spPr/>
      <dgm:t>
        <a:bodyPr/>
        <a:lstStyle/>
        <a:p>
          <a:endParaRPr lang="zh-CN" altLang="en-US"/>
        </a:p>
      </dgm:t>
    </dgm:pt>
    <dgm:pt modelId="{4EB86C1C-8A04-48EC-85B2-4E6036390EC1}">
      <dgm:prSet/>
      <dgm:spPr/>
      <dgm:t>
        <a:bodyPr/>
        <a:lstStyle/>
        <a:p>
          <a:r>
            <a:rPr lang="zh-CN" altLang="zh-CN" b="0" smtClean="0"/>
            <a:t>是建立在对某个英雄人物或某个具有神赋天授品质的人的个人崇拜基础之上的权力。</a:t>
          </a:r>
          <a:endParaRPr lang="zh-CN" altLang="zh-CN" b="0" dirty="0"/>
        </a:p>
      </dgm:t>
    </dgm:pt>
    <dgm:pt modelId="{78BCDBAA-FDD3-4F12-99FD-2BD4B9400CC1}" type="parTrans" cxnId="{293A7D95-50EB-45A2-B503-3A070B16BDA0}">
      <dgm:prSet/>
      <dgm:spPr/>
      <dgm:t>
        <a:bodyPr/>
        <a:lstStyle/>
        <a:p>
          <a:endParaRPr lang="zh-CN" altLang="en-US"/>
        </a:p>
      </dgm:t>
    </dgm:pt>
    <dgm:pt modelId="{AA4FDA9C-0BED-47B7-B4DD-DDB504850C33}" type="sibTrans" cxnId="{293A7D95-50EB-45A2-B503-3A070B16BDA0}">
      <dgm:prSet/>
      <dgm:spPr/>
      <dgm:t>
        <a:bodyPr/>
        <a:lstStyle/>
        <a:p>
          <a:endParaRPr lang="zh-CN" altLang="en-US"/>
        </a:p>
      </dgm:t>
    </dgm:pt>
    <dgm:pt modelId="{F5232081-56FB-4D95-986D-89896CD7B4E8}">
      <dgm:prSet phldrT="[文本]"/>
      <dgm:spPr/>
      <dgm:t>
        <a:bodyPr/>
        <a:lstStyle/>
        <a:p>
          <a:r>
            <a:rPr lang="zh-CN" altLang="en-US" b="0" smtClean="0"/>
            <a:t>这是一种对由法律确定的职位或地位的权力的服从。</a:t>
          </a:r>
          <a:endParaRPr lang="zh-CN" altLang="en-US" b="0" dirty="0"/>
        </a:p>
      </dgm:t>
    </dgm:pt>
    <dgm:pt modelId="{1F618DF0-91D4-41BD-B6F4-7E9193CC9BA1}" type="parTrans" cxnId="{072B85B0-11F0-44A3-95E5-2D74BE79A40D}">
      <dgm:prSet/>
      <dgm:spPr/>
      <dgm:t>
        <a:bodyPr/>
        <a:lstStyle/>
        <a:p>
          <a:endParaRPr lang="zh-CN" altLang="en-US"/>
        </a:p>
      </dgm:t>
    </dgm:pt>
    <dgm:pt modelId="{C78E7801-748D-4FFF-AC1C-F9937EFE125D}" type="sibTrans" cxnId="{072B85B0-11F0-44A3-95E5-2D74BE79A40D}">
      <dgm:prSet/>
      <dgm:spPr/>
      <dgm:t>
        <a:bodyPr/>
        <a:lstStyle/>
        <a:p>
          <a:endParaRPr lang="zh-CN" altLang="en-US"/>
        </a:p>
      </dgm:t>
    </dgm:pt>
    <dgm:pt modelId="{C415A725-0431-466E-AFB6-2A5C3B8A394D}">
      <dgm:prSet/>
      <dgm:spPr/>
      <dgm:t>
        <a:bodyPr/>
        <a:lstStyle/>
        <a:p>
          <a:r>
            <a:rPr lang="zh-CN" altLang="en-US" b="0" smtClean="0"/>
            <a:t>韦伯认为，只有法理型权力才能成为科层组织的基础</a:t>
          </a:r>
          <a:endParaRPr lang="zh-CN" altLang="en-US" b="0" dirty="0"/>
        </a:p>
      </dgm:t>
    </dgm:pt>
    <dgm:pt modelId="{4692DC5D-7F62-4543-B45F-B112F919FBEE}" type="parTrans" cxnId="{C0BEB943-B5D7-4D9D-96F5-8419B3644CF7}">
      <dgm:prSet/>
      <dgm:spPr/>
      <dgm:t>
        <a:bodyPr/>
        <a:lstStyle/>
        <a:p>
          <a:endParaRPr lang="zh-CN" altLang="en-US"/>
        </a:p>
      </dgm:t>
    </dgm:pt>
    <dgm:pt modelId="{0E0A8BD1-ADE0-49CA-9305-6EB9283C3CA4}" type="sibTrans" cxnId="{C0BEB943-B5D7-4D9D-96F5-8419B3644CF7}">
      <dgm:prSet/>
      <dgm:spPr/>
      <dgm:t>
        <a:bodyPr/>
        <a:lstStyle/>
        <a:p>
          <a:endParaRPr lang="zh-CN" altLang="en-US"/>
        </a:p>
      </dgm:t>
    </dgm:pt>
    <dgm:pt modelId="{A7042077-F079-43B6-ADE5-C8860527F15D}">
      <dgm:prSet/>
      <dgm:spPr/>
      <dgm:t>
        <a:bodyPr/>
        <a:lstStyle/>
        <a:p>
          <a:r>
            <a:rPr lang="zh-CN" altLang="zh-CN" b="0" smtClean="0"/>
            <a:t>这是一种由族长或部落首领来行使的权力。</a:t>
          </a:r>
          <a:endParaRPr lang="en-US" altLang="zh-CN" b="0" dirty="0" smtClean="0"/>
        </a:p>
      </dgm:t>
    </dgm:pt>
    <dgm:pt modelId="{29571C59-17A7-42AB-A11B-A886546661E5}" type="parTrans" cxnId="{8ED5D230-FCF6-4717-9871-5B12AEFF02F2}">
      <dgm:prSet/>
      <dgm:spPr/>
      <dgm:t>
        <a:bodyPr/>
        <a:lstStyle/>
        <a:p>
          <a:endParaRPr lang="zh-CN" altLang="en-US"/>
        </a:p>
      </dgm:t>
    </dgm:pt>
    <dgm:pt modelId="{9D646860-0D60-42C3-8652-E0BB9149A5B2}" type="sibTrans" cxnId="{8ED5D230-FCF6-4717-9871-5B12AEFF02F2}">
      <dgm:prSet/>
      <dgm:spPr/>
      <dgm:t>
        <a:bodyPr/>
        <a:lstStyle/>
        <a:p>
          <a:endParaRPr lang="zh-CN" altLang="en-US"/>
        </a:p>
      </dgm:t>
    </dgm:pt>
    <dgm:pt modelId="{C708D598-4083-41DF-A5A4-16AF1CADAD99}">
      <dgm:prSet/>
      <dgm:spPr/>
      <dgm:t>
        <a:bodyPr/>
        <a:lstStyle/>
        <a:p>
          <a:r>
            <a:rPr lang="zh-CN" altLang="zh-CN" b="0" smtClean="0"/>
            <a:t>个人魅力型的权力不能作为政治统治的稳固制度的基础。</a:t>
          </a:r>
          <a:endParaRPr lang="zh-CN" altLang="zh-CN" b="0" dirty="0"/>
        </a:p>
      </dgm:t>
    </dgm:pt>
    <dgm:pt modelId="{AD1E6C50-6A43-4733-87E2-9B5E563B2B69}" type="parTrans" cxnId="{396186D4-6E3D-4437-BE61-F471F0D19A5F}">
      <dgm:prSet/>
      <dgm:spPr/>
      <dgm:t>
        <a:bodyPr/>
        <a:lstStyle/>
        <a:p>
          <a:endParaRPr lang="zh-CN" altLang="en-US"/>
        </a:p>
      </dgm:t>
    </dgm:pt>
    <dgm:pt modelId="{8DECAAF5-3CFC-4BA0-A69C-B0DACC6D849D}" type="sibTrans" cxnId="{396186D4-6E3D-4437-BE61-F471F0D19A5F}">
      <dgm:prSet/>
      <dgm:spPr/>
      <dgm:t>
        <a:bodyPr/>
        <a:lstStyle/>
        <a:p>
          <a:endParaRPr lang="zh-CN" altLang="en-US"/>
        </a:p>
      </dgm:t>
    </dgm:pt>
    <dgm:pt modelId="{1738DDA3-E0E4-497E-B952-A3D9CDFEFD40}" type="pres">
      <dgm:prSet presAssocID="{259B745B-4DAA-4CBE-9039-738D2C4C84D5}" presName="linear" presStyleCnt="0">
        <dgm:presLayoutVars>
          <dgm:dir/>
          <dgm:animLvl val="lvl"/>
          <dgm:resizeHandles val="exact"/>
        </dgm:presLayoutVars>
      </dgm:prSet>
      <dgm:spPr/>
      <dgm:t>
        <a:bodyPr/>
        <a:lstStyle/>
        <a:p>
          <a:endParaRPr lang="zh-CN" altLang="en-US"/>
        </a:p>
      </dgm:t>
    </dgm:pt>
    <dgm:pt modelId="{BBBFF799-893C-45BE-8C45-0109A90AF175}" type="pres">
      <dgm:prSet presAssocID="{EFA8A0D3-69AC-43F6-8CB9-98E1BEF60F76}" presName="parentLin" presStyleCnt="0"/>
      <dgm:spPr/>
      <dgm:t>
        <a:bodyPr/>
        <a:lstStyle/>
        <a:p>
          <a:endParaRPr lang="zh-CN" altLang="en-US"/>
        </a:p>
      </dgm:t>
    </dgm:pt>
    <dgm:pt modelId="{6C3D7773-B85E-4978-8B33-387B43ACDDA1}" type="pres">
      <dgm:prSet presAssocID="{EFA8A0D3-69AC-43F6-8CB9-98E1BEF60F76}" presName="parentLeftMargin" presStyleLbl="node1" presStyleIdx="0" presStyleCnt="3"/>
      <dgm:spPr/>
      <dgm:t>
        <a:bodyPr/>
        <a:lstStyle/>
        <a:p>
          <a:endParaRPr lang="zh-CN" altLang="en-US"/>
        </a:p>
      </dgm:t>
    </dgm:pt>
    <dgm:pt modelId="{94CB87A6-3B3D-4E66-804F-5EB15252F25F}" type="pres">
      <dgm:prSet presAssocID="{EFA8A0D3-69AC-43F6-8CB9-98E1BEF60F76}" presName="parentText" presStyleLbl="node1" presStyleIdx="0" presStyleCnt="3">
        <dgm:presLayoutVars>
          <dgm:chMax val="0"/>
          <dgm:bulletEnabled val="1"/>
        </dgm:presLayoutVars>
      </dgm:prSet>
      <dgm:spPr/>
      <dgm:t>
        <a:bodyPr/>
        <a:lstStyle/>
        <a:p>
          <a:endParaRPr lang="zh-CN" altLang="en-US"/>
        </a:p>
      </dgm:t>
    </dgm:pt>
    <dgm:pt modelId="{DE4E9EF9-E908-44CF-A400-958DB4341226}" type="pres">
      <dgm:prSet presAssocID="{EFA8A0D3-69AC-43F6-8CB9-98E1BEF60F76}" presName="negativeSpace" presStyleCnt="0"/>
      <dgm:spPr/>
      <dgm:t>
        <a:bodyPr/>
        <a:lstStyle/>
        <a:p>
          <a:endParaRPr lang="zh-CN" altLang="en-US"/>
        </a:p>
      </dgm:t>
    </dgm:pt>
    <dgm:pt modelId="{CB576887-B153-468E-A9CD-D4442A672077}" type="pres">
      <dgm:prSet presAssocID="{EFA8A0D3-69AC-43F6-8CB9-98E1BEF60F76}" presName="childText" presStyleLbl="conFgAcc1" presStyleIdx="0" presStyleCnt="3">
        <dgm:presLayoutVars>
          <dgm:bulletEnabled val="1"/>
        </dgm:presLayoutVars>
      </dgm:prSet>
      <dgm:spPr/>
      <dgm:t>
        <a:bodyPr/>
        <a:lstStyle/>
        <a:p>
          <a:endParaRPr lang="zh-CN" altLang="en-US"/>
        </a:p>
      </dgm:t>
    </dgm:pt>
    <dgm:pt modelId="{56C0AFC7-75FB-4B21-A84E-D9F4F78F79F4}" type="pres">
      <dgm:prSet presAssocID="{10683130-9B2B-4871-A902-1B10E0CA624D}" presName="spaceBetweenRectangles" presStyleCnt="0"/>
      <dgm:spPr/>
      <dgm:t>
        <a:bodyPr/>
        <a:lstStyle/>
        <a:p>
          <a:endParaRPr lang="zh-CN" altLang="en-US"/>
        </a:p>
      </dgm:t>
    </dgm:pt>
    <dgm:pt modelId="{457938B3-472E-4591-A667-573F7A0F9B05}" type="pres">
      <dgm:prSet presAssocID="{524C324B-33A7-4DA7-BB11-F90F6AEC50CF}" presName="parentLin" presStyleCnt="0"/>
      <dgm:spPr/>
      <dgm:t>
        <a:bodyPr/>
        <a:lstStyle/>
        <a:p>
          <a:endParaRPr lang="zh-CN" altLang="en-US"/>
        </a:p>
      </dgm:t>
    </dgm:pt>
    <dgm:pt modelId="{E2346695-3D7F-4947-A8DD-D408853E3FC5}" type="pres">
      <dgm:prSet presAssocID="{524C324B-33A7-4DA7-BB11-F90F6AEC50CF}" presName="parentLeftMargin" presStyleLbl="node1" presStyleIdx="0" presStyleCnt="3"/>
      <dgm:spPr/>
      <dgm:t>
        <a:bodyPr/>
        <a:lstStyle/>
        <a:p>
          <a:endParaRPr lang="zh-CN" altLang="en-US"/>
        </a:p>
      </dgm:t>
    </dgm:pt>
    <dgm:pt modelId="{5500C0D3-87D8-4751-BDB2-753A2D96B9D4}" type="pres">
      <dgm:prSet presAssocID="{524C324B-33A7-4DA7-BB11-F90F6AEC50CF}" presName="parentText" presStyleLbl="node1" presStyleIdx="1" presStyleCnt="3">
        <dgm:presLayoutVars>
          <dgm:chMax val="0"/>
          <dgm:bulletEnabled val="1"/>
        </dgm:presLayoutVars>
      </dgm:prSet>
      <dgm:spPr/>
      <dgm:t>
        <a:bodyPr/>
        <a:lstStyle/>
        <a:p>
          <a:endParaRPr lang="zh-CN" altLang="en-US"/>
        </a:p>
      </dgm:t>
    </dgm:pt>
    <dgm:pt modelId="{6A3521D2-B9CA-4F3F-8C51-93BA1B3DC676}" type="pres">
      <dgm:prSet presAssocID="{524C324B-33A7-4DA7-BB11-F90F6AEC50CF}" presName="negativeSpace" presStyleCnt="0"/>
      <dgm:spPr/>
      <dgm:t>
        <a:bodyPr/>
        <a:lstStyle/>
        <a:p>
          <a:endParaRPr lang="zh-CN" altLang="en-US"/>
        </a:p>
      </dgm:t>
    </dgm:pt>
    <dgm:pt modelId="{1BBE1292-EEF8-4CC9-A149-C8DF135C472E}" type="pres">
      <dgm:prSet presAssocID="{524C324B-33A7-4DA7-BB11-F90F6AEC50CF}" presName="childText" presStyleLbl="conFgAcc1" presStyleIdx="1" presStyleCnt="3">
        <dgm:presLayoutVars>
          <dgm:bulletEnabled val="1"/>
        </dgm:presLayoutVars>
      </dgm:prSet>
      <dgm:spPr/>
      <dgm:t>
        <a:bodyPr/>
        <a:lstStyle/>
        <a:p>
          <a:endParaRPr lang="zh-CN" altLang="en-US"/>
        </a:p>
      </dgm:t>
    </dgm:pt>
    <dgm:pt modelId="{A1D54ED1-8638-4581-BA8E-BC38D0674C91}" type="pres">
      <dgm:prSet presAssocID="{79C8D032-AA92-4445-8E53-438AA0F26FA6}" presName="spaceBetweenRectangles" presStyleCnt="0"/>
      <dgm:spPr/>
      <dgm:t>
        <a:bodyPr/>
        <a:lstStyle/>
        <a:p>
          <a:endParaRPr lang="zh-CN" altLang="en-US"/>
        </a:p>
      </dgm:t>
    </dgm:pt>
    <dgm:pt modelId="{4CF05712-16EE-4FA8-BB81-F69E2C316A5E}" type="pres">
      <dgm:prSet presAssocID="{BE31BDF7-3B28-47CA-A3AA-2751B14C3D85}" presName="parentLin" presStyleCnt="0"/>
      <dgm:spPr/>
      <dgm:t>
        <a:bodyPr/>
        <a:lstStyle/>
        <a:p>
          <a:endParaRPr lang="zh-CN" altLang="en-US"/>
        </a:p>
      </dgm:t>
    </dgm:pt>
    <dgm:pt modelId="{BFE6112E-8EAF-4E3E-B086-06C7170BF802}" type="pres">
      <dgm:prSet presAssocID="{BE31BDF7-3B28-47CA-A3AA-2751B14C3D85}" presName="parentLeftMargin" presStyleLbl="node1" presStyleIdx="1" presStyleCnt="3"/>
      <dgm:spPr/>
      <dgm:t>
        <a:bodyPr/>
        <a:lstStyle/>
        <a:p>
          <a:endParaRPr lang="zh-CN" altLang="en-US"/>
        </a:p>
      </dgm:t>
    </dgm:pt>
    <dgm:pt modelId="{6705851D-3549-4C04-B1F4-5B6F682F6C4F}" type="pres">
      <dgm:prSet presAssocID="{BE31BDF7-3B28-47CA-A3AA-2751B14C3D85}" presName="parentText" presStyleLbl="node1" presStyleIdx="2" presStyleCnt="3">
        <dgm:presLayoutVars>
          <dgm:chMax val="0"/>
          <dgm:bulletEnabled val="1"/>
        </dgm:presLayoutVars>
      </dgm:prSet>
      <dgm:spPr/>
      <dgm:t>
        <a:bodyPr/>
        <a:lstStyle/>
        <a:p>
          <a:endParaRPr lang="zh-CN" altLang="en-US"/>
        </a:p>
      </dgm:t>
    </dgm:pt>
    <dgm:pt modelId="{1CB92E47-A23E-4413-B1D8-2A899B3F298E}" type="pres">
      <dgm:prSet presAssocID="{BE31BDF7-3B28-47CA-A3AA-2751B14C3D85}" presName="negativeSpace" presStyleCnt="0"/>
      <dgm:spPr/>
      <dgm:t>
        <a:bodyPr/>
        <a:lstStyle/>
        <a:p>
          <a:endParaRPr lang="zh-CN" altLang="en-US"/>
        </a:p>
      </dgm:t>
    </dgm:pt>
    <dgm:pt modelId="{F5593926-0706-48E7-B549-0916C0B5EE62}" type="pres">
      <dgm:prSet presAssocID="{BE31BDF7-3B28-47CA-A3AA-2751B14C3D85}" presName="childText" presStyleLbl="conFgAcc1" presStyleIdx="2" presStyleCnt="3">
        <dgm:presLayoutVars>
          <dgm:bulletEnabled val="1"/>
        </dgm:presLayoutVars>
      </dgm:prSet>
      <dgm:spPr/>
      <dgm:t>
        <a:bodyPr/>
        <a:lstStyle/>
        <a:p>
          <a:endParaRPr lang="zh-CN" altLang="en-US"/>
        </a:p>
      </dgm:t>
    </dgm:pt>
  </dgm:ptLst>
  <dgm:cxnLst>
    <dgm:cxn modelId="{A53CB9D3-0641-44C4-A3F8-42DD664CB7B3}" type="presOf" srcId="{57E70651-97D5-49A2-9195-4E0C78CD5698}" destId="{CB576887-B153-468E-A9CD-D4442A672077}" srcOrd="0" destOrd="0" presId="urn:microsoft.com/office/officeart/2005/8/layout/list1"/>
    <dgm:cxn modelId="{D0C88EDE-BE04-4FC5-9D96-247E22BA1070}" type="presOf" srcId="{C708D598-4083-41DF-A5A4-16AF1CADAD99}" destId="{1BBE1292-EEF8-4CC9-A149-C8DF135C472E}" srcOrd="0" destOrd="1" presId="urn:microsoft.com/office/officeart/2005/8/layout/list1"/>
    <dgm:cxn modelId="{47416907-88F1-470B-8161-60049EA608F1}" srcId="{259B745B-4DAA-4CBE-9039-738D2C4C84D5}" destId="{524C324B-33A7-4DA7-BB11-F90F6AEC50CF}" srcOrd="1" destOrd="0" parTransId="{3064E2B0-E12D-4AE3-9943-240E32A1AD43}" sibTransId="{79C8D032-AA92-4445-8E53-438AA0F26FA6}"/>
    <dgm:cxn modelId="{342EB898-BD0C-4896-ADE8-20243A2A916D}" type="presOf" srcId="{C415A725-0431-466E-AFB6-2A5C3B8A394D}" destId="{F5593926-0706-48E7-B549-0916C0B5EE62}" srcOrd="0" destOrd="1" presId="urn:microsoft.com/office/officeart/2005/8/layout/list1"/>
    <dgm:cxn modelId="{EB7A247C-80B2-4CA1-8EC4-4063D2234FCB}" type="presOf" srcId="{524C324B-33A7-4DA7-BB11-F90F6AEC50CF}" destId="{E2346695-3D7F-4947-A8DD-D408853E3FC5}" srcOrd="0" destOrd="0" presId="urn:microsoft.com/office/officeart/2005/8/layout/list1"/>
    <dgm:cxn modelId="{C0BEB943-B5D7-4D9D-96F5-8419B3644CF7}" srcId="{BE31BDF7-3B28-47CA-A3AA-2751B14C3D85}" destId="{C415A725-0431-466E-AFB6-2A5C3B8A394D}" srcOrd="1" destOrd="0" parTransId="{4692DC5D-7F62-4543-B45F-B112F919FBEE}" sibTransId="{0E0A8BD1-ADE0-49CA-9305-6EB9283C3CA4}"/>
    <dgm:cxn modelId="{64CEC2DA-EA9C-4B1D-A4F6-8AA95C058A2F}" type="presOf" srcId="{EFA8A0D3-69AC-43F6-8CB9-98E1BEF60F76}" destId="{94CB87A6-3B3D-4E66-804F-5EB15252F25F}" srcOrd="1" destOrd="0" presId="urn:microsoft.com/office/officeart/2005/8/layout/list1"/>
    <dgm:cxn modelId="{A81CA7EA-E1F5-474E-83F0-7A89E9B2F229}" type="presOf" srcId="{BE31BDF7-3B28-47CA-A3AA-2751B14C3D85}" destId="{6705851D-3549-4C04-B1F4-5B6F682F6C4F}" srcOrd="1" destOrd="0" presId="urn:microsoft.com/office/officeart/2005/8/layout/list1"/>
    <dgm:cxn modelId="{8ED5D230-FCF6-4717-9871-5B12AEFF02F2}" srcId="{EFA8A0D3-69AC-43F6-8CB9-98E1BEF60F76}" destId="{A7042077-F079-43B6-ADE5-C8860527F15D}" srcOrd="1" destOrd="0" parTransId="{29571C59-17A7-42AB-A11B-A886546661E5}" sibTransId="{9D646860-0D60-42C3-8652-E0BB9149A5B2}"/>
    <dgm:cxn modelId="{072B85B0-11F0-44A3-95E5-2D74BE79A40D}" srcId="{BE31BDF7-3B28-47CA-A3AA-2751B14C3D85}" destId="{F5232081-56FB-4D95-986D-89896CD7B4E8}" srcOrd="0" destOrd="0" parTransId="{1F618DF0-91D4-41BD-B6F4-7E9193CC9BA1}" sibTransId="{C78E7801-748D-4FFF-AC1C-F9937EFE125D}"/>
    <dgm:cxn modelId="{1B500DE2-BE27-41E5-9D6E-C38F4646C1B9}" type="presOf" srcId="{A7042077-F079-43B6-ADE5-C8860527F15D}" destId="{CB576887-B153-468E-A9CD-D4442A672077}" srcOrd="0" destOrd="1" presId="urn:microsoft.com/office/officeart/2005/8/layout/list1"/>
    <dgm:cxn modelId="{F07830DF-5C18-4E78-B76D-0C9B80CC173C}" type="presOf" srcId="{259B745B-4DAA-4CBE-9039-738D2C4C84D5}" destId="{1738DDA3-E0E4-497E-B952-A3D9CDFEFD40}" srcOrd="0" destOrd="0" presId="urn:microsoft.com/office/officeart/2005/8/layout/list1"/>
    <dgm:cxn modelId="{F86A24B5-0A0B-42E6-8C44-546D526895FE}" type="presOf" srcId="{BE31BDF7-3B28-47CA-A3AA-2751B14C3D85}" destId="{BFE6112E-8EAF-4E3E-B086-06C7170BF802}" srcOrd="0" destOrd="0" presId="urn:microsoft.com/office/officeart/2005/8/layout/list1"/>
    <dgm:cxn modelId="{293A7D95-50EB-45A2-B503-3A070B16BDA0}" srcId="{524C324B-33A7-4DA7-BB11-F90F6AEC50CF}" destId="{4EB86C1C-8A04-48EC-85B2-4E6036390EC1}" srcOrd="0" destOrd="0" parTransId="{78BCDBAA-FDD3-4F12-99FD-2BD4B9400CC1}" sibTransId="{AA4FDA9C-0BED-47B7-B4DD-DDB504850C33}"/>
    <dgm:cxn modelId="{FC72ACDA-6EBF-4C08-886E-163CB1C72BCE}" type="presOf" srcId="{524C324B-33A7-4DA7-BB11-F90F6AEC50CF}" destId="{5500C0D3-87D8-4751-BDB2-753A2D96B9D4}" srcOrd="1" destOrd="0" presId="urn:microsoft.com/office/officeart/2005/8/layout/list1"/>
    <dgm:cxn modelId="{396186D4-6E3D-4437-BE61-F471F0D19A5F}" srcId="{524C324B-33A7-4DA7-BB11-F90F6AEC50CF}" destId="{C708D598-4083-41DF-A5A4-16AF1CADAD99}" srcOrd="1" destOrd="0" parTransId="{AD1E6C50-6A43-4733-87E2-9B5E563B2B69}" sibTransId="{8DECAAF5-3CFC-4BA0-A69C-B0DACC6D849D}"/>
    <dgm:cxn modelId="{DF7966EB-9D41-4B62-8A20-DEFAD479ED1B}" srcId="{EFA8A0D3-69AC-43F6-8CB9-98E1BEF60F76}" destId="{57E70651-97D5-49A2-9195-4E0C78CD5698}" srcOrd="0" destOrd="0" parTransId="{4BAF4B58-EBB4-4FEF-95E3-496C862D5B54}" sibTransId="{ACFE6CDB-AFE3-4BFC-B50B-76489C309741}"/>
    <dgm:cxn modelId="{C550FA9D-A813-4785-9D92-AD3ADE4E5489}" type="presOf" srcId="{4EB86C1C-8A04-48EC-85B2-4E6036390EC1}" destId="{1BBE1292-EEF8-4CC9-A149-C8DF135C472E}" srcOrd="0" destOrd="0" presId="urn:microsoft.com/office/officeart/2005/8/layout/list1"/>
    <dgm:cxn modelId="{371E18DA-8414-4F17-8746-CBB3C68B6F72}" type="presOf" srcId="{EFA8A0D3-69AC-43F6-8CB9-98E1BEF60F76}" destId="{6C3D7773-B85E-4978-8B33-387B43ACDDA1}" srcOrd="0" destOrd="0" presId="urn:microsoft.com/office/officeart/2005/8/layout/list1"/>
    <dgm:cxn modelId="{88811672-E994-40E1-9977-84E50F27F001}" srcId="{259B745B-4DAA-4CBE-9039-738D2C4C84D5}" destId="{BE31BDF7-3B28-47CA-A3AA-2751B14C3D85}" srcOrd="2" destOrd="0" parTransId="{39324129-F17A-4976-8878-9E9073D8D489}" sibTransId="{317A9D5C-6A42-41F0-968C-CEAD3769D966}"/>
    <dgm:cxn modelId="{0C512CA1-578D-464F-8A9B-D971CC85B993}" srcId="{259B745B-4DAA-4CBE-9039-738D2C4C84D5}" destId="{EFA8A0D3-69AC-43F6-8CB9-98E1BEF60F76}" srcOrd="0" destOrd="0" parTransId="{1C666CD6-9E91-4C66-911C-5A3831DEFA34}" sibTransId="{10683130-9B2B-4871-A902-1B10E0CA624D}"/>
    <dgm:cxn modelId="{B6FA0952-F9AA-4D53-84D5-B20C0C378B7E}" type="presOf" srcId="{F5232081-56FB-4D95-986D-89896CD7B4E8}" destId="{F5593926-0706-48E7-B549-0916C0B5EE62}" srcOrd="0" destOrd="0" presId="urn:microsoft.com/office/officeart/2005/8/layout/list1"/>
    <dgm:cxn modelId="{9D8FAB54-E8ED-4529-8049-34B2DCB99CA8}" type="presParOf" srcId="{1738DDA3-E0E4-497E-B952-A3D9CDFEFD40}" destId="{BBBFF799-893C-45BE-8C45-0109A90AF175}" srcOrd="0" destOrd="0" presId="urn:microsoft.com/office/officeart/2005/8/layout/list1"/>
    <dgm:cxn modelId="{C4A1CD79-7E15-4669-A153-0C375E85D5CF}" type="presParOf" srcId="{BBBFF799-893C-45BE-8C45-0109A90AF175}" destId="{6C3D7773-B85E-4978-8B33-387B43ACDDA1}" srcOrd="0" destOrd="0" presId="urn:microsoft.com/office/officeart/2005/8/layout/list1"/>
    <dgm:cxn modelId="{48E43AAE-3ED9-40B2-886B-73D620D4389D}" type="presParOf" srcId="{BBBFF799-893C-45BE-8C45-0109A90AF175}" destId="{94CB87A6-3B3D-4E66-804F-5EB15252F25F}" srcOrd="1" destOrd="0" presId="urn:microsoft.com/office/officeart/2005/8/layout/list1"/>
    <dgm:cxn modelId="{EFA22E0A-AEC7-4F74-A5CA-D199601EC0DC}" type="presParOf" srcId="{1738DDA3-E0E4-497E-B952-A3D9CDFEFD40}" destId="{DE4E9EF9-E908-44CF-A400-958DB4341226}" srcOrd="1" destOrd="0" presId="urn:microsoft.com/office/officeart/2005/8/layout/list1"/>
    <dgm:cxn modelId="{5162ED2B-AB8D-49F5-98E9-1823AE3E37AE}" type="presParOf" srcId="{1738DDA3-E0E4-497E-B952-A3D9CDFEFD40}" destId="{CB576887-B153-468E-A9CD-D4442A672077}" srcOrd="2" destOrd="0" presId="urn:microsoft.com/office/officeart/2005/8/layout/list1"/>
    <dgm:cxn modelId="{B9607C78-27D3-4914-9ED7-BBB9ABF08E54}" type="presParOf" srcId="{1738DDA3-E0E4-497E-B952-A3D9CDFEFD40}" destId="{56C0AFC7-75FB-4B21-A84E-D9F4F78F79F4}" srcOrd="3" destOrd="0" presId="urn:microsoft.com/office/officeart/2005/8/layout/list1"/>
    <dgm:cxn modelId="{66D77227-3406-4FEC-971A-92DD8DFB4FCA}" type="presParOf" srcId="{1738DDA3-E0E4-497E-B952-A3D9CDFEFD40}" destId="{457938B3-472E-4591-A667-573F7A0F9B05}" srcOrd="4" destOrd="0" presId="urn:microsoft.com/office/officeart/2005/8/layout/list1"/>
    <dgm:cxn modelId="{2FFB3D89-A51A-4408-B814-181D70AE8DBC}" type="presParOf" srcId="{457938B3-472E-4591-A667-573F7A0F9B05}" destId="{E2346695-3D7F-4947-A8DD-D408853E3FC5}" srcOrd="0" destOrd="0" presId="urn:microsoft.com/office/officeart/2005/8/layout/list1"/>
    <dgm:cxn modelId="{C96D6467-B27F-43CF-981F-7514B85EEFED}" type="presParOf" srcId="{457938B3-472E-4591-A667-573F7A0F9B05}" destId="{5500C0D3-87D8-4751-BDB2-753A2D96B9D4}" srcOrd="1" destOrd="0" presId="urn:microsoft.com/office/officeart/2005/8/layout/list1"/>
    <dgm:cxn modelId="{D82C066D-8A45-4262-B86F-58E87C308B70}" type="presParOf" srcId="{1738DDA3-E0E4-497E-B952-A3D9CDFEFD40}" destId="{6A3521D2-B9CA-4F3F-8C51-93BA1B3DC676}" srcOrd="5" destOrd="0" presId="urn:microsoft.com/office/officeart/2005/8/layout/list1"/>
    <dgm:cxn modelId="{1F01A989-2BF6-40A1-B314-DD8BE2969AAF}" type="presParOf" srcId="{1738DDA3-E0E4-497E-B952-A3D9CDFEFD40}" destId="{1BBE1292-EEF8-4CC9-A149-C8DF135C472E}" srcOrd="6" destOrd="0" presId="urn:microsoft.com/office/officeart/2005/8/layout/list1"/>
    <dgm:cxn modelId="{4CB0475A-B805-4BEF-8F5E-0A8BE004B64E}" type="presParOf" srcId="{1738DDA3-E0E4-497E-B952-A3D9CDFEFD40}" destId="{A1D54ED1-8638-4581-BA8E-BC38D0674C91}" srcOrd="7" destOrd="0" presId="urn:microsoft.com/office/officeart/2005/8/layout/list1"/>
    <dgm:cxn modelId="{4535BDDC-6EDA-4957-A603-A0E075F54C15}" type="presParOf" srcId="{1738DDA3-E0E4-497E-B952-A3D9CDFEFD40}" destId="{4CF05712-16EE-4FA8-BB81-F69E2C316A5E}" srcOrd="8" destOrd="0" presId="urn:microsoft.com/office/officeart/2005/8/layout/list1"/>
    <dgm:cxn modelId="{3E938E80-3AC9-43F9-B8B3-7C17E80BCE7D}" type="presParOf" srcId="{4CF05712-16EE-4FA8-BB81-F69E2C316A5E}" destId="{BFE6112E-8EAF-4E3E-B086-06C7170BF802}" srcOrd="0" destOrd="0" presId="urn:microsoft.com/office/officeart/2005/8/layout/list1"/>
    <dgm:cxn modelId="{801CAC5A-9D29-4787-A8BD-A642C748440D}" type="presParOf" srcId="{4CF05712-16EE-4FA8-BB81-F69E2C316A5E}" destId="{6705851D-3549-4C04-B1F4-5B6F682F6C4F}" srcOrd="1" destOrd="0" presId="urn:microsoft.com/office/officeart/2005/8/layout/list1"/>
    <dgm:cxn modelId="{5BD4E450-B77E-4807-93E6-F24BDC5EC1FF}" type="presParOf" srcId="{1738DDA3-E0E4-497E-B952-A3D9CDFEFD40}" destId="{1CB92E47-A23E-4413-B1D8-2A899B3F298E}" srcOrd="9" destOrd="0" presId="urn:microsoft.com/office/officeart/2005/8/layout/list1"/>
    <dgm:cxn modelId="{E3F30DE7-DD7F-40C1-9089-DDC0DB0B5BEA}" type="presParOf" srcId="{1738DDA3-E0E4-497E-B952-A3D9CDFEFD40}" destId="{F5593926-0706-48E7-B549-0916C0B5EE62}" srcOrd="10" destOrd="0" presId="urn:microsoft.com/office/officeart/2005/8/layout/list1"/>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9B745B-4DAA-4CBE-9039-738D2C4C84D5}"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zh-CN" altLang="en-US"/>
        </a:p>
      </dgm:t>
    </dgm:pt>
    <dgm:pt modelId="{EFA8A0D3-69AC-43F6-8CB9-98E1BEF60F76}">
      <dgm:prSet phldrT="[文本]"/>
      <dgm:spPr/>
      <dgm:t>
        <a:bodyPr/>
        <a:lstStyle/>
        <a:p>
          <a:r>
            <a:rPr lang="zh-CN" altLang="zh-CN" b="1" dirty="0" smtClean="0"/>
            <a:t>组织是一个协作系统</a:t>
          </a:r>
          <a:endParaRPr lang="zh-CN" altLang="en-US" b="1" dirty="0"/>
        </a:p>
      </dgm:t>
    </dgm:pt>
    <dgm:pt modelId="{1C666CD6-9E91-4C66-911C-5A3831DEFA34}" type="parTrans" cxnId="{0C512CA1-578D-464F-8A9B-D971CC85B993}">
      <dgm:prSet/>
      <dgm:spPr/>
      <dgm:t>
        <a:bodyPr/>
        <a:lstStyle/>
        <a:p>
          <a:endParaRPr lang="zh-CN" altLang="en-US"/>
        </a:p>
      </dgm:t>
    </dgm:pt>
    <dgm:pt modelId="{10683130-9B2B-4871-A902-1B10E0CA624D}" type="sibTrans" cxnId="{0C512CA1-578D-464F-8A9B-D971CC85B993}">
      <dgm:prSet/>
      <dgm:spPr/>
      <dgm:t>
        <a:bodyPr/>
        <a:lstStyle/>
        <a:p>
          <a:endParaRPr lang="zh-CN" altLang="en-US"/>
        </a:p>
      </dgm:t>
    </dgm:pt>
    <dgm:pt modelId="{4EB86C1C-8A04-48EC-85B2-4E6036390EC1}">
      <dgm:prSet/>
      <dgm:spPr/>
      <dgm:t>
        <a:bodyPr/>
        <a:lstStyle/>
        <a:p>
          <a:r>
            <a:rPr lang="zh-CN" altLang="zh-CN" b="0" smtClean="0"/>
            <a:t>经理人员的职能</a:t>
          </a:r>
          <a:endParaRPr lang="zh-CN" altLang="zh-CN" b="0" dirty="0"/>
        </a:p>
      </dgm:t>
    </dgm:pt>
    <dgm:pt modelId="{78BCDBAA-FDD3-4F12-99FD-2BD4B9400CC1}" type="parTrans" cxnId="{293A7D95-50EB-45A2-B503-3A070B16BDA0}">
      <dgm:prSet/>
      <dgm:spPr/>
      <dgm:t>
        <a:bodyPr/>
        <a:lstStyle/>
        <a:p>
          <a:endParaRPr lang="zh-CN" altLang="en-US"/>
        </a:p>
      </dgm:t>
    </dgm:pt>
    <dgm:pt modelId="{AA4FDA9C-0BED-47B7-B4DD-DDB504850C33}" type="sibTrans" cxnId="{293A7D95-50EB-45A2-B503-3A070B16BDA0}">
      <dgm:prSet/>
      <dgm:spPr/>
      <dgm:t>
        <a:bodyPr/>
        <a:lstStyle/>
        <a:p>
          <a:endParaRPr lang="zh-CN" altLang="en-US"/>
        </a:p>
      </dgm:t>
    </dgm:pt>
    <dgm:pt modelId="{855F05AE-3575-4748-9D7B-4D80117A93EC}">
      <dgm:prSet/>
      <dgm:spPr/>
      <dgm:t>
        <a:bodyPr/>
        <a:lstStyle/>
        <a:p>
          <a:r>
            <a:rPr lang="en-US" altLang="zh-CN" b="1" dirty="0" smtClean="0"/>
            <a:t> </a:t>
          </a:r>
          <a:r>
            <a:rPr lang="zh-CN" altLang="zh-CN" b="1" dirty="0" smtClean="0"/>
            <a:t>协作系统的三个基本要素</a:t>
          </a:r>
          <a:endParaRPr lang="zh-CN" altLang="zh-CN" b="0" dirty="0" smtClean="0"/>
        </a:p>
      </dgm:t>
    </dgm:pt>
    <dgm:pt modelId="{1A3AFAF0-44F5-471D-B013-44C756EFF632}" type="parTrans" cxnId="{7E544916-169A-4C3D-A201-7CF5FC593861}">
      <dgm:prSet/>
      <dgm:spPr/>
      <dgm:t>
        <a:bodyPr/>
        <a:lstStyle/>
        <a:p>
          <a:endParaRPr lang="zh-CN" altLang="en-US"/>
        </a:p>
      </dgm:t>
    </dgm:pt>
    <dgm:pt modelId="{448B72D3-067B-440A-9219-D6614CDF6490}" type="sibTrans" cxnId="{7E544916-169A-4C3D-A201-7CF5FC593861}">
      <dgm:prSet/>
      <dgm:spPr/>
      <dgm:t>
        <a:bodyPr/>
        <a:lstStyle/>
        <a:p>
          <a:endParaRPr lang="zh-CN" altLang="en-US"/>
        </a:p>
      </dgm:t>
    </dgm:pt>
    <dgm:pt modelId="{C02374CB-FC21-4C16-ADDF-D883EA0450CD}">
      <dgm:prSet/>
      <dgm:spPr/>
      <dgm:t>
        <a:bodyPr/>
        <a:lstStyle/>
        <a:p>
          <a:r>
            <a:rPr lang="zh-CN" altLang="zh-CN" b="0" dirty="0" smtClean="0"/>
            <a:t>组织是两个或两个以上的人有意识协调活动和效力的系统。</a:t>
          </a:r>
          <a:endParaRPr lang="zh-CN" altLang="zh-CN" b="1" dirty="0" smtClean="0"/>
        </a:p>
      </dgm:t>
    </dgm:pt>
    <dgm:pt modelId="{A56AE5E2-B64F-4A94-B2B7-613B71DE7518}" type="parTrans" cxnId="{09114612-F1B9-46D1-B783-CA503FD757AE}">
      <dgm:prSet/>
      <dgm:spPr/>
      <dgm:t>
        <a:bodyPr/>
        <a:lstStyle/>
        <a:p>
          <a:endParaRPr lang="zh-CN" altLang="en-US"/>
        </a:p>
      </dgm:t>
    </dgm:pt>
    <dgm:pt modelId="{D313BE35-47A8-4D54-B095-ADB87CF92A91}" type="sibTrans" cxnId="{09114612-F1B9-46D1-B783-CA503FD757AE}">
      <dgm:prSet/>
      <dgm:spPr/>
      <dgm:t>
        <a:bodyPr/>
        <a:lstStyle/>
        <a:p>
          <a:endParaRPr lang="zh-CN" altLang="en-US"/>
        </a:p>
      </dgm:t>
    </dgm:pt>
    <dgm:pt modelId="{A98342E7-3F54-4E35-980F-B0932E0F4E89}">
      <dgm:prSet/>
      <dgm:spPr/>
      <dgm:t>
        <a:bodyPr/>
        <a:lstStyle/>
        <a:p>
          <a:r>
            <a:rPr lang="zh-CN" altLang="zh-CN" b="0" dirty="0" smtClean="0"/>
            <a:t>（</a:t>
          </a:r>
          <a:r>
            <a:rPr lang="en-US" altLang="zh-CN" b="0" dirty="0" smtClean="0"/>
            <a:t>1</a:t>
          </a:r>
          <a:r>
            <a:rPr lang="zh-CN" altLang="zh-CN" b="0" dirty="0" smtClean="0"/>
            <a:t>）协作的意愿。</a:t>
          </a:r>
        </a:p>
      </dgm:t>
    </dgm:pt>
    <dgm:pt modelId="{C84D4C60-6D7A-4126-AA1F-138E01B1A4D9}" type="parTrans" cxnId="{687983CA-6058-4B0A-92F0-95F48F7FCA1A}">
      <dgm:prSet/>
      <dgm:spPr/>
      <dgm:t>
        <a:bodyPr/>
        <a:lstStyle/>
        <a:p>
          <a:endParaRPr lang="zh-CN" altLang="en-US"/>
        </a:p>
      </dgm:t>
    </dgm:pt>
    <dgm:pt modelId="{EC7E3836-220E-429F-B391-A3E83EC912DD}" type="sibTrans" cxnId="{687983CA-6058-4B0A-92F0-95F48F7FCA1A}">
      <dgm:prSet/>
      <dgm:spPr/>
      <dgm:t>
        <a:bodyPr/>
        <a:lstStyle/>
        <a:p>
          <a:endParaRPr lang="zh-CN" altLang="en-US"/>
        </a:p>
      </dgm:t>
    </dgm:pt>
    <dgm:pt modelId="{B346DC07-B1B5-43BA-B5AE-78EDF92BFEED}">
      <dgm:prSet/>
      <dgm:spPr/>
      <dgm:t>
        <a:bodyPr/>
        <a:lstStyle/>
        <a:p>
          <a:r>
            <a:rPr lang="zh-CN" altLang="zh-CN" b="0" dirty="0" smtClean="0"/>
            <a:t>（</a:t>
          </a:r>
          <a:r>
            <a:rPr lang="en-US" altLang="zh-CN" b="0" dirty="0" smtClean="0"/>
            <a:t>2</a:t>
          </a:r>
          <a:r>
            <a:rPr lang="zh-CN" altLang="zh-CN" b="0" dirty="0" smtClean="0"/>
            <a:t>）共同的目标。</a:t>
          </a:r>
        </a:p>
      </dgm:t>
    </dgm:pt>
    <dgm:pt modelId="{5BE57D0E-0B84-484B-BBCE-37A194F7A4F2}" type="parTrans" cxnId="{8CA63857-BB3D-43B2-BB15-9251E003FDA6}">
      <dgm:prSet/>
      <dgm:spPr/>
      <dgm:t>
        <a:bodyPr/>
        <a:lstStyle/>
        <a:p>
          <a:endParaRPr lang="zh-CN" altLang="en-US"/>
        </a:p>
      </dgm:t>
    </dgm:pt>
    <dgm:pt modelId="{893DF4E8-F8E5-47F0-A6E8-E6D958625156}" type="sibTrans" cxnId="{8CA63857-BB3D-43B2-BB15-9251E003FDA6}">
      <dgm:prSet/>
      <dgm:spPr/>
      <dgm:t>
        <a:bodyPr/>
        <a:lstStyle/>
        <a:p>
          <a:endParaRPr lang="zh-CN" altLang="en-US"/>
        </a:p>
      </dgm:t>
    </dgm:pt>
    <dgm:pt modelId="{CA0AC0DD-CA76-4281-8684-EC089BA8D344}">
      <dgm:prSet/>
      <dgm:spPr/>
      <dgm:t>
        <a:bodyPr/>
        <a:lstStyle/>
        <a:p>
          <a:r>
            <a:rPr lang="zh-CN" altLang="zh-CN" b="0" dirty="0" smtClean="0"/>
            <a:t>（</a:t>
          </a:r>
          <a:r>
            <a:rPr lang="en-US" altLang="zh-CN" b="0" dirty="0" smtClean="0"/>
            <a:t>3</a:t>
          </a:r>
          <a:r>
            <a:rPr lang="zh-CN" altLang="zh-CN" b="0" dirty="0" smtClean="0"/>
            <a:t>）信息的沟通</a:t>
          </a:r>
        </a:p>
      </dgm:t>
    </dgm:pt>
    <dgm:pt modelId="{9E483EAF-A831-4434-926D-A124E2B12317}" type="parTrans" cxnId="{2C85A85E-E678-4155-AF62-AE8DB0C8EACE}">
      <dgm:prSet/>
      <dgm:spPr/>
      <dgm:t>
        <a:bodyPr/>
        <a:lstStyle/>
        <a:p>
          <a:endParaRPr lang="zh-CN" altLang="en-US"/>
        </a:p>
      </dgm:t>
    </dgm:pt>
    <dgm:pt modelId="{EC5BB840-1CAF-4215-A6FB-1528CC107954}" type="sibTrans" cxnId="{2C85A85E-E678-4155-AF62-AE8DB0C8EACE}">
      <dgm:prSet/>
      <dgm:spPr/>
      <dgm:t>
        <a:bodyPr/>
        <a:lstStyle/>
        <a:p>
          <a:endParaRPr lang="zh-CN" altLang="en-US"/>
        </a:p>
      </dgm:t>
    </dgm:pt>
    <dgm:pt modelId="{AFCCC9F6-23A9-4000-8AB1-2A3F457254D6}">
      <dgm:prSet/>
      <dgm:spPr/>
      <dgm:t>
        <a:bodyPr/>
        <a:lstStyle/>
        <a:p>
          <a:r>
            <a:rPr lang="zh-CN" altLang="zh-CN" b="0" dirty="0" smtClean="0"/>
            <a:t>（</a:t>
          </a:r>
          <a:r>
            <a:rPr lang="en-US" altLang="zh-CN" b="0" dirty="0" smtClean="0"/>
            <a:t>1</a:t>
          </a:r>
          <a:r>
            <a:rPr lang="zh-CN" altLang="zh-CN" b="0" dirty="0" smtClean="0"/>
            <a:t>）建立和维持一个信息系统。</a:t>
          </a:r>
        </a:p>
      </dgm:t>
    </dgm:pt>
    <dgm:pt modelId="{558B1F86-8135-47C4-8217-44EEC5A185B6}" type="parTrans" cxnId="{EA2B3654-F706-4D34-8FFB-69EF7907424D}">
      <dgm:prSet/>
      <dgm:spPr/>
      <dgm:t>
        <a:bodyPr/>
        <a:lstStyle/>
        <a:p>
          <a:endParaRPr lang="zh-CN" altLang="en-US"/>
        </a:p>
      </dgm:t>
    </dgm:pt>
    <dgm:pt modelId="{A6221888-FF73-4D86-857F-DBC987128E2C}" type="sibTrans" cxnId="{EA2B3654-F706-4D34-8FFB-69EF7907424D}">
      <dgm:prSet/>
      <dgm:spPr/>
      <dgm:t>
        <a:bodyPr/>
        <a:lstStyle/>
        <a:p>
          <a:endParaRPr lang="zh-CN" altLang="en-US"/>
        </a:p>
      </dgm:t>
    </dgm:pt>
    <dgm:pt modelId="{9B681E52-2896-4A92-92BC-DF2D4F3AA993}">
      <dgm:prSet/>
      <dgm:spPr/>
      <dgm:t>
        <a:bodyPr/>
        <a:lstStyle/>
        <a:p>
          <a:r>
            <a:rPr lang="zh-CN" altLang="zh-CN" b="0" dirty="0" smtClean="0"/>
            <a:t>（</a:t>
          </a:r>
          <a:r>
            <a:rPr lang="en-US" altLang="zh-CN" b="0" dirty="0" smtClean="0"/>
            <a:t>2</a:t>
          </a:r>
          <a:r>
            <a:rPr lang="zh-CN" altLang="zh-CN" b="0" dirty="0" smtClean="0"/>
            <a:t>）从不同的组织成员那里获得必要的服务。</a:t>
          </a:r>
        </a:p>
      </dgm:t>
    </dgm:pt>
    <dgm:pt modelId="{56BFDB87-43D6-49F7-837B-3F7CF0AE8915}" type="parTrans" cxnId="{0F7E70E8-B63A-4534-81A9-53B75F5661E9}">
      <dgm:prSet/>
      <dgm:spPr/>
      <dgm:t>
        <a:bodyPr/>
        <a:lstStyle/>
        <a:p>
          <a:endParaRPr lang="zh-CN" altLang="en-US"/>
        </a:p>
      </dgm:t>
    </dgm:pt>
    <dgm:pt modelId="{FBDD8465-4986-4427-916B-A6F99550DB51}" type="sibTrans" cxnId="{0F7E70E8-B63A-4534-81A9-53B75F5661E9}">
      <dgm:prSet/>
      <dgm:spPr/>
      <dgm:t>
        <a:bodyPr/>
        <a:lstStyle/>
        <a:p>
          <a:endParaRPr lang="zh-CN" altLang="en-US"/>
        </a:p>
      </dgm:t>
    </dgm:pt>
    <dgm:pt modelId="{A4D3B548-D09D-481A-A243-B717D7016784}">
      <dgm:prSet/>
      <dgm:spPr/>
      <dgm:t>
        <a:bodyPr/>
        <a:lstStyle/>
        <a:p>
          <a:r>
            <a:rPr lang="zh-CN" altLang="zh-CN" b="0" dirty="0" smtClean="0"/>
            <a:t>（</a:t>
          </a:r>
          <a:r>
            <a:rPr lang="en-US" altLang="zh-CN" b="0" dirty="0" smtClean="0"/>
            <a:t>3</a:t>
          </a:r>
          <a:r>
            <a:rPr lang="zh-CN" altLang="zh-CN" b="0" dirty="0" smtClean="0"/>
            <a:t>）规定组织的共同目标，并用各个部门的具体目标加以阐明</a:t>
          </a:r>
        </a:p>
      </dgm:t>
    </dgm:pt>
    <dgm:pt modelId="{02458059-186B-477C-9B87-B02F93444A86}" type="parTrans" cxnId="{0C156E3B-93C6-485A-8BD7-028BB5FFC985}">
      <dgm:prSet/>
      <dgm:spPr/>
      <dgm:t>
        <a:bodyPr/>
        <a:lstStyle/>
        <a:p>
          <a:endParaRPr lang="zh-CN" altLang="en-US"/>
        </a:p>
      </dgm:t>
    </dgm:pt>
    <dgm:pt modelId="{A93F6318-F6A5-41A9-8F7C-B162313CA991}" type="sibTrans" cxnId="{0C156E3B-93C6-485A-8BD7-028BB5FFC985}">
      <dgm:prSet/>
      <dgm:spPr/>
      <dgm:t>
        <a:bodyPr/>
        <a:lstStyle/>
        <a:p>
          <a:endParaRPr lang="zh-CN" altLang="en-US"/>
        </a:p>
      </dgm:t>
    </dgm:pt>
    <dgm:pt modelId="{1738DDA3-E0E4-497E-B952-A3D9CDFEFD40}" type="pres">
      <dgm:prSet presAssocID="{259B745B-4DAA-4CBE-9039-738D2C4C84D5}" presName="linear" presStyleCnt="0">
        <dgm:presLayoutVars>
          <dgm:dir/>
          <dgm:animLvl val="lvl"/>
          <dgm:resizeHandles val="exact"/>
        </dgm:presLayoutVars>
      </dgm:prSet>
      <dgm:spPr/>
      <dgm:t>
        <a:bodyPr/>
        <a:lstStyle/>
        <a:p>
          <a:endParaRPr lang="zh-CN" altLang="en-US"/>
        </a:p>
      </dgm:t>
    </dgm:pt>
    <dgm:pt modelId="{BBBFF799-893C-45BE-8C45-0109A90AF175}" type="pres">
      <dgm:prSet presAssocID="{EFA8A0D3-69AC-43F6-8CB9-98E1BEF60F76}" presName="parentLin" presStyleCnt="0"/>
      <dgm:spPr/>
      <dgm:t>
        <a:bodyPr/>
        <a:lstStyle/>
        <a:p>
          <a:endParaRPr lang="zh-CN" altLang="en-US"/>
        </a:p>
      </dgm:t>
    </dgm:pt>
    <dgm:pt modelId="{6C3D7773-B85E-4978-8B33-387B43ACDDA1}" type="pres">
      <dgm:prSet presAssocID="{EFA8A0D3-69AC-43F6-8CB9-98E1BEF60F76}" presName="parentLeftMargin" presStyleLbl="node1" presStyleIdx="0" presStyleCnt="3"/>
      <dgm:spPr/>
      <dgm:t>
        <a:bodyPr/>
        <a:lstStyle/>
        <a:p>
          <a:endParaRPr lang="zh-CN" altLang="en-US"/>
        </a:p>
      </dgm:t>
    </dgm:pt>
    <dgm:pt modelId="{94CB87A6-3B3D-4E66-804F-5EB15252F25F}" type="pres">
      <dgm:prSet presAssocID="{EFA8A0D3-69AC-43F6-8CB9-98E1BEF60F76}" presName="parentText" presStyleLbl="node1" presStyleIdx="0" presStyleCnt="3">
        <dgm:presLayoutVars>
          <dgm:chMax val="0"/>
          <dgm:bulletEnabled val="1"/>
        </dgm:presLayoutVars>
      </dgm:prSet>
      <dgm:spPr/>
      <dgm:t>
        <a:bodyPr/>
        <a:lstStyle/>
        <a:p>
          <a:endParaRPr lang="zh-CN" altLang="en-US"/>
        </a:p>
      </dgm:t>
    </dgm:pt>
    <dgm:pt modelId="{DE4E9EF9-E908-44CF-A400-958DB4341226}" type="pres">
      <dgm:prSet presAssocID="{EFA8A0D3-69AC-43F6-8CB9-98E1BEF60F76}" presName="negativeSpace" presStyleCnt="0"/>
      <dgm:spPr/>
      <dgm:t>
        <a:bodyPr/>
        <a:lstStyle/>
        <a:p>
          <a:endParaRPr lang="zh-CN" altLang="en-US"/>
        </a:p>
      </dgm:t>
    </dgm:pt>
    <dgm:pt modelId="{CB576887-B153-468E-A9CD-D4442A672077}" type="pres">
      <dgm:prSet presAssocID="{EFA8A0D3-69AC-43F6-8CB9-98E1BEF60F76}" presName="childText" presStyleLbl="conFgAcc1" presStyleIdx="0" presStyleCnt="3">
        <dgm:presLayoutVars>
          <dgm:bulletEnabled val="1"/>
        </dgm:presLayoutVars>
      </dgm:prSet>
      <dgm:spPr/>
      <dgm:t>
        <a:bodyPr/>
        <a:lstStyle/>
        <a:p>
          <a:endParaRPr lang="zh-CN" altLang="en-US"/>
        </a:p>
      </dgm:t>
    </dgm:pt>
    <dgm:pt modelId="{56C0AFC7-75FB-4B21-A84E-D9F4F78F79F4}" type="pres">
      <dgm:prSet presAssocID="{10683130-9B2B-4871-A902-1B10E0CA624D}" presName="spaceBetweenRectangles" presStyleCnt="0"/>
      <dgm:spPr/>
      <dgm:t>
        <a:bodyPr/>
        <a:lstStyle/>
        <a:p>
          <a:endParaRPr lang="zh-CN" altLang="en-US"/>
        </a:p>
      </dgm:t>
    </dgm:pt>
    <dgm:pt modelId="{49F1F13F-5422-4E28-A095-E37C63A1864E}" type="pres">
      <dgm:prSet presAssocID="{855F05AE-3575-4748-9D7B-4D80117A93EC}" presName="parentLin" presStyleCnt="0"/>
      <dgm:spPr/>
      <dgm:t>
        <a:bodyPr/>
        <a:lstStyle/>
        <a:p>
          <a:endParaRPr lang="zh-CN" altLang="en-US"/>
        </a:p>
      </dgm:t>
    </dgm:pt>
    <dgm:pt modelId="{0369FD03-FE1B-4EFA-81F1-DE07801FD6B0}" type="pres">
      <dgm:prSet presAssocID="{855F05AE-3575-4748-9D7B-4D80117A93EC}" presName="parentLeftMargin" presStyleLbl="node1" presStyleIdx="0" presStyleCnt="3"/>
      <dgm:spPr/>
      <dgm:t>
        <a:bodyPr/>
        <a:lstStyle/>
        <a:p>
          <a:endParaRPr lang="zh-CN" altLang="en-US"/>
        </a:p>
      </dgm:t>
    </dgm:pt>
    <dgm:pt modelId="{1E6BB557-E469-4BE3-BD29-F361DD5B2529}" type="pres">
      <dgm:prSet presAssocID="{855F05AE-3575-4748-9D7B-4D80117A93EC}" presName="parentText" presStyleLbl="node1" presStyleIdx="1" presStyleCnt="3">
        <dgm:presLayoutVars>
          <dgm:chMax val="0"/>
          <dgm:bulletEnabled val="1"/>
        </dgm:presLayoutVars>
      </dgm:prSet>
      <dgm:spPr/>
      <dgm:t>
        <a:bodyPr/>
        <a:lstStyle/>
        <a:p>
          <a:endParaRPr lang="zh-CN" altLang="en-US"/>
        </a:p>
      </dgm:t>
    </dgm:pt>
    <dgm:pt modelId="{1A3EDD85-11F5-4959-ADEE-65E468818485}" type="pres">
      <dgm:prSet presAssocID="{855F05AE-3575-4748-9D7B-4D80117A93EC}" presName="negativeSpace" presStyleCnt="0"/>
      <dgm:spPr/>
      <dgm:t>
        <a:bodyPr/>
        <a:lstStyle/>
        <a:p>
          <a:endParaRPr lang="zh-CN" altLang="en-US"/>
        </a:p>
      </dgm:t>
    </dgm:pt>
    <dgm:pt modelId="{E33C61AB-13ED-4CCF-8EF4-A69DFE6A5378}" type="pres">
      <dgm:prSet presAssocID="{855F05AE-3575-4748-9D7B-4D80117A93EC}" presName="childText" presStyleLbl="conFgAcc1" presStyleIdx="1" presStyleCnt="3">
        <dgm:presLayoutVars>
          <dgm:bulletEnabled val="1"/>
        </dgm:presLayoutVars>
      </dgm:prSet>
      <dgm:spPr/>
      <dgm:t>
        <a:bodyPr/>
        <a:lstStyle/>
        <a:p>
          <a:endParaRPr lang="zh-CN" altLang="en-US"/>
        </a:p>
      </dgm:t>
    </dgm:pt>
    <dgm:pt modelId="{2D99FB16-C102-4840-927B-CC6F3D3931D6}" type="pres">
      <dgm:prSet presAssocID="{448B72D3-067B-440A-9219-D6614CDF6490}" presName="spaceBetweenRectangles" presStyleCnt="0"/>
      <dgm:spPr/>
      <dgm:t>
        <a:bodyPr/>
        <a:lstStyle/>
        <a:p>
          <a:endParaRPr lang="zh-CN" altLang="en-US"/>
        </a:p>
      </dgm:t>
    </dgm:pt>
    <dgm:pt modelId="{953F6B4F-60F4-4BC4-803C-B946B81E0267}" type="pres">
      <dgm:prSet presAssocID="{4EB86C1C-8A04-48EC-85B2-4E6036390EC1}" presName="parentLin" presStyleCnt="0"/>
      <dgm:spPr/>
      <dgm:t>
        <a:bodyPr/>
        <a:lstStyle/>
        <a:p>
          <a:endParaRPr lang="zh-CN" altLang="en-US"/>
        </a:p>
      </dgm:t>
    </dgm:pt>
    <dgm:pt modelId="{6B6D896A-1472-4116-BC0C-093A50645DB0}" type="pres">
      <dgm:prSet presAssocID="{4EB86C1C-8A04-48EC-85B2-4E6036390EC1}" presName="parentLeftMargin" presStyleLbl="node1" presStyleIdx="1" presStyleCnt="3"/>
      <dgm:spPr/>
      <dgm:t>
        <a:bodyPr/>
        <a:lstStyle/>
        <a:p>
          <a:endParaRPr lang="zh-CN" altLang="en-US"/>
        </a:p>
      </dgm:t>
    </dgm:pt>
    <dgm:pt modelId="{0FBC366A-94FD-4064-A35F-83845D817798}" type="pres">
      <dgm:prSet presAssocID="{4EB86C1C-8A04-48EC-85B2-4E6036390EC1}" presName="parentText" presStyleLbl="node1" presStyleIdx="2" presStyleCnt="3">
        <dgm:presLayoutVars>
          <dgm:chMax val="0"/>
          <dgm:bulletEnabled val="1"/>
        </dgm:presLayoutVars>
      </dgm:prSet>
      <dgm:spPr/>
      <dgm:t>
        <a:bodyPr/>
        <a:lstStyle/>
        <a:p>
          <a:endParaRPr lang="zh-CN" altLang="en-US"/>
        </a:p>
      </dgm:t>
    </dgm:pt>
    <dgm:pt modelId="{6AAED658-075E-4A39-A61F-7B95B2AB5193}" type="pres">
      <dgm:prSet presAssocID="{4EB86C1C-8A04-48EC-85B2-4E6036390EC1}" presName="negativeSpace" presStyleCnt="0"/>
      <dgm:spPr/>
      <dgm:t>
        <a:bodyPr/>
        <a:lstStyle/>
        <a:p>
          <a:endParaRPr lang="zh-CN" altLang="en-US"/>
        </a:p>
      </dgm:t>
    </dgm:pt>
    <dgm:pt modelId="{69B2829C-2554-490E-9763-81E1ABF5F19F}" type="pres">
      <dgm:prSet presAssocID="{4EB86C1C-8A04-48EC-85B2-4E6036390EC1}" presName="childText" presStyleLbl="conFgAcc1" presStyleIdx="2" presStyleCnt="3">
        <dgm:presLayoutVars>
          <dgm:bulletEnabled val="1"/>
        </dgm:presLayoutVars>
      </dgm:prSet>
      <dgm:spPr/>
      <dgm:t>
        <a:bodyPr/>
        <a:lstStyle/>
        <a:p>
          <a:endParaRPr lang="zh-CN" altLang="en-US"/>
        </a:p>
      </dgm:t>
    </dgm:pt>
  </dgm:ptLst>
  <dgm:cxnLst>
    <dgm:cxn modelId="{C0E73570-0A1A-49D9-849D-369AA5D981DE}" type="presOf" srcId="{4EB86C1C-8A04-48EC-85B2-4E6036390EC1}" destId="{0FBC366A-94FD-4064-A35F-83845D817798}" srcOrd="1" destOrd="0" presId="urn:microsoft.com/office/officeart/2005/8/layout/list1"/>
    <dgm:cxn modelId="{72376690-C59C-4B51-A7B2-46CFBA1DA3BD}" type="presOf" srcId="{A98342E7-3F54-4E35-980F-B0932E0F4E89}" destId="{E33C61AB-13ED-4CCF-8EF4-A69DFE6A5378}" srcOrd="0" destOrd="0" presId="urn:microsoft.com/office/officeart/2005/8/layout/list1"/>
    <dgm:cxn modelId="{F6CC2CEE-7DBA-4BC1-A555-AB2DECC4019D}" type="presOf" srcId="{CA0AC0DD-CA76-4281-8684-EC089BA8D344}" destId="{E33C61AB-13ED-4CCF-8EF4-A69DFE6A5378}" srcOrd="0" destOrd="2" presId="urn:microsoft.com/office/officeart/2005/8/layout/list1"/>
    <dgm:cxn modelId="{64CEC2DA-EA9C-4B1D-A4F6-8AA95C058A2F}" type="presOf" srcId="{EFA8A0D3-69AC-43F6-8CB9-98E1BEF60F76}" destId="{94CB87A6-3B3D-4E66-804F-5EB15252F25F}" srcOrd="1" destOrd="0" presId="urn:microsoft.com/office/officeart/2005/8/layout/list1"/>
    <dgm:cxn modelId="{0F7E70E8-B63A-4534-81A9-53B75F5661E9}" srcId="{4EB86C1C-8A04-48EC-85B2-4E6036390EC1}" destId="{9B681E52-2896-4A92-92BC-DF2D4F3AA993}" srcOrd="1" destOrd="0" parTransId="{56BFDB87-43D6-49F7-837B-3F7CF0AE8915}" sibTransId="{FBDD8465-4986-4427-916B-A6F99550DB51}"/>
    <dgm:cxn modelId="{0C156E3B-93C6-485A-8BD7-028BB5FFC985}" srcId="{4EB86C1C-8A04-48EC-85B2-4E6036390EC1}" destId="{A4D3B548-D09D-481A-A243-B717D7016784}" srcOrd="2" destOrd="0" parTransId="{02458059-186B-477C-9B87-B02F93444A86}" sibTransId="{A93F6318-F6A5-41A9-8F7C-B162313CA991}"/>
    <dgm:cxn modelId="{8CA63857-BB3D-43B2-BB15-9251E003FDA6}" srcId="{855F05AE-3575-4748-9D7B-4D80117A93EC}" destId="{B346DC07-B1B5-43BA-B5AE-78EDF92BFEED}" srcOrd="1" destOrd="0" parTransId="{5BE57D0E-0B84-484B-BBCE-37A194F7A4F2}" sibTransId="{893DF4E8-F8E5-47F0-A6E8-E6D958625156}"/>
    <dgm:cxn modelId="{3D50CFF2-81DC-47F7-A880-D1D3CA0D0263}" type="presOf" srcId="{B346DC07-B1B5-43BA-B5AE-78EDF92BFEED}" destId="{E33C61AB-13ED-4CCF-8EF4-A69DFE6A5378}" srcOrd="0" destOrd="1" presId="urn:microsoft.com/office/officeart/2005/8/layout/list1"/>
    <dgm:cxn modelId="{4B462BF0-8857-4043-953B-C54C747F5AEC}" type="presOf" srcId="{C02374CB-FC21-4C16-ADDF-D883EA0450CD}" destId="{CB576887-B153-468E-A9CD-D4442A672077}" srcOrd="0" destOrd="0" presId="urn:microsoft.com/office/officeart/2005/8/layout/list1"/>
    <dgm:cxn modelId="{7E544916-169A-4C3D-A201-7CF5FC593861}" srcId="{259B745B-4DAA-4CBE-9039-738D2C4C84D5}" destId="{855F05AE-3575-4748-9D7B-4D80117A93EC}" srcOrd="1" destOrd="0" parTransId="{1A3AFAF0-44F5-471D-B013-44C756EFF632}" sibTransId="{448B72D3-067B-440A-9219-D6614CDF6490}"/>
    <dgm:cxn modelId="{F4F8C5D7-C795-4E93-90A4-94FB5B9A6BBE}" type="presOf" srcId="{855F05AE-3575-4748-9D7B-4D80117A93EC}" destId="{1E6BB557-E469-4BE3-BD29-F361DD5B2529}" srcOrd="1" destOrd="0" presId="urn:microsoft.com/office/officeart/2005/8/layout/list1"/>
    <dgm:cxn modelId="{EA2B3654-F706-4D34-8FFB-69EF7907424D}" srcId="{4EB86C1C-8A04-48EC-85B2-4E6036390EC1}" destId="{AFCCC9F6-23A9-4000-8AB1-2A3F457254D6}" srcOrd="0" destOrd="0" parTransId="{558B1F86-8135-47C4-8217-44EEC5A185B6}" sibTransId="{A6221888-FF73-4D86-857F-DBC987128E2C}"/>
    <dgm:cxn modelId="{DC1846A4-5E0B-4F6E-837B-0AFC280297A1}" type="presOf" srcId="{4EB86C1C-8A04-48EC-85B2-4E6036390EC1}" destId="{6B6D896A-1472-4116-BC0C-093A50645DB0}" srcOrd="0" destOrd="0" presId="urn:microsoft.com/office/officeart/2005/8/layout/list1"/>
    <dgm:cxn modelId="{09114612-F1B9-46D1-B783-CA503FD757AE}" srcId="{EFA8A0D3-69AC-43F6-8CB9-98E1BEF60F76}" destId="{C02374CB-FC21-4C16-ADDF-D883EA0450CD}" srcOrd="0" destOrd="0" parTransId="{A56AE5E2-B64F-4A94-B2B7-613B71DE7518}" sibTransId="{D313BE35-47A8-4D54-B095-ADB87CF92A91}"/>
    <dgm:cxn modelId="{F07830DF-5C18-4E78-B76D-0C9B80CC173C}" type="presOf" srcId="{259B745B-4DAA-4CBE-9039-738D2C4C84D5}" destId="{1738DDA3-E0E4-497E-B952-A3D9CDFEFD40}" srcOrd="0" destOrd="0" presId="urn:microsoft.com/office/officeart/2005/8/layout/list1"/>
    <dgm:cxn modelId="{6CCDF996-334C-426F-812A-2A948A8F3077}" type="presOf" srcId="{855F05AE-3575-4748-9D7B-4D80117A93EC}" destId="{0369FD03-FE1B-4EFA-81F1-DE07801FD6B0}" srcOrd="0" destOrd="0" presId="urn:microsoft.com/office/officeart/2005/8/layout/list1"/>
    <dgm:cxn modelId="{116B8047-B6BF-46D5-8779-180AC64E42A6}" type="presOf" srcId="{A4D3B548-D09D-481A-A243-B717D7016784}" destId="{69B2829C-2554-490E-9763-81E1ABF5F19F}" srcOrd="0" destOrd="2" presId="urn:microsoft.com/office/officeart/2005/8/layout/list1"/>
    <dgm:cxn modelId="{687983CA-6058-4B0A-92F0-95F48F7FCA1A}" srcId="{855F05AE-3575-4748-9D7B-4D80117A93EC}" destId="{A98342E7-3F54-4E35-980F-B0932E0F4E89}" srcOrd="0" destOrd="0" parTransId="{C84D4C60-6D7A-4126-AA1F-138E01B1A4D9}" sibTransId="{EC7E3836-220E-429F-B391-A3E83EC912DD}"/>
    <dgm:cxn modelId="{293A7D95-50EB-45A2-B503-3A070B16BDA0}" srcId="{259B745B-4DAA-4CBE-9039-738D2C4C84D5}" destId="{4EB86C1C-8A04-48EC-85B2-4E6036390EC1}" srcOrd="2" destOrd="0" parTransId="{78BCDBAA-FDD3-4F12-99FD-2BD4B9400CC1}" sibTransId="{AA4FDA9C-0BED-47B7-B4DD-DDB504850C33}"/>
    <dgm:cxn modelId="{371E18DA-8414-4F17-8746-CBB3C68B6F72}" type="presOf" srcId="{EFA8A0D3-69AC-43F6-8CB9-98E1BEF60F76}" destId="{6C3D7773-B85E-4978-8B33-387B43ACDDA1}" srcOrd="0" destOrd="0" presId="urn:microsoft.com/office/officeart/2005/8/layout/list1"/>
    <dgm:cxn modelId="{2C85A85E-E678-4155-AF62-AE8DB0C8EACE}" srcId="{855F05AE-3575-4748-9D7B-4D80117A93EC}" destId="{CA0AC0DD-CA76-4281-8684-EC089BA8D344}" srcOrd="2" destOrd="0" parTransId="{9E483EAF-A831-4434-926D-A124E2B12317}" sibTransId="{EC5BB840-1CAF-4215-A6FB-1528CC107954}"/>
    <dgm:cxn modelId="{A0276D98-A5D1-4368-A589-ED164D2F96F5}" type="presOf" srcId="{AFCCC9F6-23A9-4000-8AB1-2A3F457254D6}" destId="{69B2829C-2554-490E-9763-81E1ABF5F19F}" srcOrd="0" destOrd="0" presId="urn:microsoft.com/office/officeart/2005/8/layout/list1"/>
    <dgm:cxn modelId="{0C512CA1-578D-464F-8A9B-D971CC85B993}" srcId="{259B745B-4DAA-4CBE-9039-738D2C4C84D5}" destId="{EFA8A0D3-69AC-43F6-8CB9-98E1BEF60F76}" srcOrd="0" destOrd="0" parTransId="{1C666CD6-9E91-4C66-911C-5A3831DEFA34}" sibTransId="{10683130-9B2B-4871-A902-1B10E0CA624D}"/>
    <dgm:cxn modelId="{27390565-9878-429B-8C36-D144F52084AF}" type="presOf" srcId="{9B681E52-2896-4A92-92BC-DF2D4F3AA993}" destId="{69B2829C-2554-490E-9763-81E1ABF5F19F}" srcOrd="0" destOrd="1" presId="urn:microsoft.com/office/officeart/2005/8/layout/list1"/>
    <dgm:cxn modelId="{9D8FAB54-E8ED-4529-8049-34B2DCB99CA8}" type="presParOf" srcId="{1738DDA3-E0E4-497E-B952-A3D9CDFEFD40}" destId="{BBBFF799-893C-45BE-8C45-0109A90AF175}" srcOrd="0" destOrd="0" presId="urn:microsoft.com/office/officeart/2005/8/layout/list1"/>
    <dgm:cxn modelId="{C4A1CD79-7E15-4669-A153-0C375E85D5CF}" type="presParOf" srcId="{BBBFF799-893C-45BE-8C45-0109A90AF175}" destId="{6C3D7773-B85E-4978-8B33-387B43ACDDA1}" srcOrd="0" destOrd="0" presId="urn:microsoft.com/office/officeart/2005/8/layout/list1"/>
    <dgm:cxn modelId="{48E43AAE-3ED9-40B2-886B-73D620D4389D}" type="presParOf" srcId="{BBBFF799-893C-45BE-8C45-0109A90AF175}" destId="{94CB87A6-3B3D-4E66-804F-5EB15252F25F}" srcOrd="1" destOrd="0" presId="urn:microsoft.com/office/officeart/2005/8/layout/list1"/>
    <dgm:cxn modelId="{EFA22E0A-AEC7-4F74-A5CA-D199601EC0DC}" type="presParOf" srcId="{1738DDA3-E0E4-497E-B952-A3D9CDFEFD40}" destId="{DE4E9EF9-E908-44CF-A400-958DB4341226}" srcOrd="1" destOrd="0" presId="urn:microsoft.com/office/officeart/2005/8/layout/list1"/>
    <dgm:cxn modelId="{5162ED2B-AB8D-49F5-98E9-1823AE3E37AE}" type="presParOf" srcId="{1738DDA3-E0E4-497E-B952-A3D9CDFEFD40}" destId="{CB576887-B153-468E-A9CD-D4442A672077}" srcOrd="2" destOrd="0" presId="urn:microsoft.com/office/officeart/2005/8/layout/list1"/>
    <dgm:cxn modelId="{B9607C78-27D3-4914-9ED7-BBB9ABF08E54}" type="presParOf" srcId="{1738DDA3-E0E4-497E-B952-A3D9CDFEFD40}" destId="{56C0AFC7-75FB-4B21-A84E-D9F4F78F79F4}" srcOrd="3" destOrd="0" presId="urn:microsoft.com/office/officeart/2005/8/layout/list1"/>
    <dgm:cxn modelId="{FAAF62A2-2359-4F1A-A28F-6622C72808EE}" type="presParOf" srcId="{1738DDA3-E0E4-497E-B952-A3D9CDFEFD40}" destId="{49F1F13F-5422-4E28-A095-E37C63A1864E}" srcOrd="4" destOrd="0" presId="urn:microsoft.com/office/officeart/2005/8/layout/list1"/>
    <dgm:cxn modelId="{9ED89AB3-E141-422B-9670-C606983ED3E1}" type="presParOf" srcId="{49F1F13F-5422-4E28-A095-E37C63A1864E}" destId="{0369FD03-FE1B-4EFA-81F1-DE07801FD6B0}" srcOrd="0" destOrd="0" presId="urn:microsoft.com/office/officeart/2005/8/layout/list1"/>
    <dgm:cxn modelId="{2B4E1A8F-56E9-40A5-8588-A961B93EE8AE}" type="presParOf" srcId="{49F1F13F-5422-4E28-A095-E37C63A1864E}" destId="{1E6BB557-E469-4BE3-BD29-F361DD5B2529}" srcOrd="1" destOrd="0" presId="urn:microsoft.com/office/officeart/2005/8/layout/list1"/>
    <dgm:cxn modelId="{7960108A-B40C-43A8-AB80-DD553739F034}" type="presParOf" srcId="{1738DDA3-E0E4-497E-B952-A3D9CDFEFD40}" destId="{1A3EDD85-11F5-4959-ADEE-65E468818485}" srcOrd="5" destOrd="0" presId="urn:microsoft.com/office/officeart/2005/8/layout/list1"/>
    <dgm:cxn modelId="{E52C0B41-32FF-4676-BD95-D08406E868E7}" type="presParOf" srcId="{1738DDA3-E0E4-497E-B952-A3D9CDFEFD40}" destId="{E33C61AB-13ED-4CCF-8EF4-A69DFE6A5378}" srcOrd="6" destOrd="0" presId="urn:microsoft.com/office/officeart/2005/8/layout/list1"/>
    <dgm:cxn modelId="{8E09532B-B9E7-4E7C-A4B2-392FF602A4AA}" type="presParOf" srcId="{1738DDA3-E0E4-497E-B952-A3D9CDFEFD40}" destId="{2D99FB16-C102-4840-927B-CC6F3D3931D6}" srcOrd="7" destOrd="0" presId="urn:microsoft.com/office/officeart/2005/8/layout/list1"/>
    <dgm:cxn modelId="{375DB256-9445-4F59-A058-265B344EF660}" type="presParOf" srcId="{1738DDA3-E0E4-497E-B952-A3D9CDFEFD40}" destId="{953F6B4F-60F4-4BC4-803C-B946B81E0267}" srcOrd="8" destOrd="0" presId="urn:microsoft.com/office/officeart/2005/8/layout/list1"/>
    <dgm:cxn modelId="{74FA6FA9-CFF9-48DA-BB5A-16453D7FD1CA}" type="presParOf" srcId="{953F6B4F-60F4-4BC4-803C-B946B81E0267}" destId="{6B6D896A-1472-4116-BC0C-093A50645DB0}" srcOrd="0" destOrd="0" presId="urn:microsoft.com/office/officeart/2005/8/layout/list1"/>
    <dgm:cxn modelId="{15AC56F1-605F-4DEF-909F-3D92451CA9A8}" type="presParOf" srcId="{953F6B4F-60F4-4BC4-803C-B946B81E0267}" destId="{0FBC366A-94FD-4064-A35F-83845D817798}" srcOrd="1" destOrd="0" presId="urn:microsoft.com/office/officeart/2005/8/layout/list1"/>
    <dgm:cxn modelId="{4153A711-F65A-4513-A2DE-6275ACB52ED5}" type="presParOf" srcId="{1738DDA3-E0E4-497E-B952-A3D9CDFEFD40}" destId="{6AAED658-075E-4A39-A61F-7B95B2AB5193}" srcOrd="9" destOrd="0" presId="urn:microsoft.com/office/officeart/2005/8/layout/list1"/>
    <dgm:cxn modelId="{F7454DAC-C1E8-4277-9C0A-6A8D38DED31E}" type="presParOf" srcId="{1738DDA3-E0E4-497E-B952-A3D9CDFEFD40}" destId="{69B2829C-2554-490E-9763-81E1ABF5F19F}" srcOrd="10"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AE7516D-0B88-411B-B357-79B6CBB87CC6}" type="doc">
      <dgm:prSet loTypeId="urn:microsoft.com/office/officeart/2005/8/layout/hProcess9" loCatId="process" qsTypeId="urn:microsoft.com/office/officeart/2005/8/quickstyle/simple1" qsCatId="simple" csTypeId="urn:microsoft.com/office/officeart/2005/8/colors/colorful5" csCatId="colorful" phldr="1"/>
      <dgm:spPr/>
    </dgm:pt>
    <dgm:pt modelId="{3C31F074-E2F2-4DFA-9309-9921834A68A0}">
      <dgm:prSet phldrT="[文本]"/>
      <dgm:spPr/>
      <dgm:t>
        <a:bodyPr/>
        <a:lstStyle/>
        <a:p>
          <a:r>
            <a:rPr lang="zh-CN" altLang="en-US" dirty="0" smtClean="0"/>
            <a:t>情报活动</a:t>
          </a:r>
          <a:endParaRPr lang="zh-CN" altLang="en-US" dirty="0"/>
        </a:p>
      </dgm:t>
    </dgm:pt>
    <dgm:pt modelId="{27BC392E-223D-410A-979F-DEF685D76EF3}" type="parTrans" cxnId="{1F69F665-F313-478A-90F6-1B0E6E4A4C22}">
      <dgm:prSet/>
      <dgm:spPr/>
      <dgm:t>
        <a:bodyPr/>
        <a:lstStyle/>
        <a:p>
          <a:endParaRPr lang="zh-CN" altLang="en-US"/>
        </a:p>
      </dgm:t>
    </dgm:pt>
    <dgm:pt modelId="{CDE5C782-8709-45BB-A876-5A5B29801EF8}" type="sibTrans" cxnId="{1F69F665-F313-478A-90F6-1B0E6E4A4C22}">
      <dgm:prSet/>
      <dgm:spPr/>
      <dgm:t>
        <a:bodyPr/>
        <a:lstStyle/>
        <a:p>
          <a:endParaRPr lang="zh-CN" altLang="en-US"/>
        </a:p>
      </dgm:t>
    </dgm:pt>
    <dgm:pt modelId="{A021CD68-488C-40AC-8A81-A12A1CFE22E6}">
      <dgm:prSet phldrT="[文本]"/>
      <dgm:spPr/>
      <dgm:t>
        <a:bodyPr/>
        <a:lstStyle/>
        <a:p>
          <a:r>
            <a:rPr lang="zh-CN" altLang="en-US" dirty="0" smtClean="0"/>
            <a:t>设计活动</a:t>
          </a:r>
          <a:endParaRPr lang="zh-CN" altLang="en-US" dirty="0"/>
        </a:p>
      </dgm:t>
    </dgm:pt>
    <dgm:pt modelId="{5FD1DD1F-72AC-4B0A-A771-40326409F958}" type="parTrans" cxnId="{E79CF6DE-5A19-4DD6-BBB1-2959CB0C5757}">
      <dgm:prSet/>
      <dgm:spPr/>
      <dgm:t>
        <a:bodyPr/>
        <a:lstStyle/>
        <a:p>
          <a:endParaRPr lang="zh-CN" altLang="en-US"/>
        </a:p>
      </dgm:t>
    </dgm:pt>
    <dgm:pt modelId="{4550E517-CA9A-4ABE-8D7C-848A61C3CD72}" type="sibTrans" cxnId="{E79CF6DE-5A19-4DD6-BBB1-2959CB0C5757}">
      <dgm:prSet/>
      <dgm:spPr/>
      <dgm:t>
        <a:bodyPr/>
        <a:lstStyle/>
        <a:p>
          <a:endParaRPr lang="zh-CN" altLang="en-US"/>
        </a:p>
      </dgm:t>
    </dgm:pt>
    <dgm:pt modelId="{23B18C27-F04D-43F3-AAE2-0B6EFED17675}">
      <dgm:prSet phldrT="[文本]"/>
      <dgm:spPr/>
      <dgm:t>
        <a:bodyPr/>
        <a:lstStyle/>
        <a:p>
          <a:r>
            <a:rPr lang="zh-CN" altLang="en-US" dirty="0" smtClean="0"/>
            <a:t>抉择活动</a:t>
          </a:r>
          <a:endParaRPr lang="zh-CN" altLang="en-US" dirty="0"/>
        </a:p>
      </dgm:t>
    </dgm:pt>
    <dgm:pt modelId="{06B44CC9-9266-41E9-932F-88D88C036A3A}" type="parTrans" cxnId="{9F7DD716-55AF-4AF9-97D3-0FC254A9A6C6}">
      <dgm:prSet/>
      <dgm:spPr/>
      <dgm:t>
        <a:bodyPr/>
        <a:lstStyle/>
        <a:p>
          <a:endParaRPr lang="zh-CN" altLang="en-US"/>
        </a:p>
      </dgm:t>
    </dgm:pt>
    <dgm:pt modelId="{EF52BF99-02BF-49E4-BDB4-F1C8135AC2D9}" type="sibTrans" cxnId="{9F7DD716-55AF-4AF9-97D3-0FC254A9A6C6}">
      <dgm:prSet/>
      <dgm:spPr/>
      <dgm:t>
        <a:bodyPr/>
        <a:lstStyle/>
        <a:p>
          <a:endParaRPr lang="zh-CN" altLang="en-US"/>
        </a:p>
      </dgm:t>
    </dgm:pt>
    <dgm:pt modelId="{FA98D92F-60A5-4B30-B59B-0A3428FB3B34}">
      <dgm:prSet phldrT="[文本]"/>
      <dgm:spPr/>
      <dgm:t>
        <a:bodyPr/>
        <a:lstStyle/>
        <a:p>
          <a:r>
            <a:rPr lang="zh-CN" altLang="en-US" dirty="0" smtClean="0"/>
            <a:t>审查活动</a:t>
          </a:r>
          <a:endParaRPr lang="zh-CN" altLang="en-US" dirty="0"/>
        </a:p>
      </dgm:t>
    </dgm:pt>
    <dgm:pt modelId="{5519E94E-D54A-4788-9AB1-5EA80F429349}" type="parTrans" cxnId="{C6624E56-9CBF-467E-B6A1-4BDFE0545F13}">
      <dgm:prSet/>
      <dgm:spPr/>
      <dgm:t>
        <a:bodyPr/>
        <a:lstStyle/>
        <a:p>
          <a:endParaRPr lang="zh-CN" altLang="en-US"/>
        </a:p>
      </dgm:t>
    </dgm:pt>
    <dgm:pt modelId="{A50B2D45-45EB-4CEA-98B4-C74E08D92BA3}" type="sibTrans" cxnId="{C6624E56-9CBF-467E-B6A1-4BDFE0545F13}">
      <dgm:prSet/>
      <dgm:spPr/>
      <dgm:t>
        <a:bodyPr/>
        <a:lstStyle/>
        <a:p>
          <a:endParaRPr lang="zh-CN" altLang="en-US"/>
        </a:p>
      </dgm:t>
    </dgm:pt>
    <dgm:pt modelId="{E1920211-AAD0-42E8-B01B-54412F5029FD}" type="pres">
      <dgm:prSet presAssocID="{7AE7516D-0B88-411B-B357-79B6CBB87CC6}" presName="CompostProcess" presStyleCnt="0">
        <dgm:presLayoutVars>
          <dgm:dir/>
          <dgm:resizeHandles val="exact"/>
        </dgm:presLayoutVars>
      </dgm:prSet>
      <dgm:spPr/>
    </dgm:pt>
    <dgm:pt modelId="{B803ED3A-D8C0-46B2-B72C-93E78AB1FB0B}" type="pres">
      <dgm:prSet presAssocID="{7AE7516D-0B88-411B-B357-79B6CBB87CC6}" presName="arrow" presStyleLbl="bgShp" presStyleIdx="0" presStyleCnt="1"/>
      <dgm:spPr/>
    </dgm:pt>
    <dgm:pt modelId="{C9CA3935-4507-4A3D-BFB7-340B9370AEF0}" type="pres">
      <dgm:prSet presAssocID="{7AE7516D-0B88-411B-B357-79B6CBB87CC6}" presName="linearProcess" presStyleCnt="0"/>
      <dgm:spPr/>
    </dgm:pt>
    <dgm:pt modelId="{B20AD021-75F9-4298-BD9F-78B64B0E4A9D}" type="pres">
      <dgm:prSet presAssocID="{3C31F074-E2F2-4DFA-9309-9921834A68A0}" presName="textNode" presStyleLbl="node1" presStyleIdx="0" presStyleCnt="4">
        <dgm:presLayoutVars>
          <dgm:bulletEnabled val="1"/>
        </dgm:presLayoutVars>
      </dgm:prSet>
      <dgm:spPr/>
      <dgm:t>
        <a:bodyPr/>
        <a:lstStyle/>
        <a:p>
          <a:endParaRPr lang="zh-CN" altLang="en-US"/>
        </a:p>
      </dgm:t>
    </dgm:pt>
    <dgm:pt modelId="{C1DFC240-1856-4982-963A-CB6B5F117D6C}" type="pres">
      <dgm:prSet presAssocID="{CDE5C782-8709-45BB-A876-5A5B29801EF8}" presName="sibTrans" presStyleCnt="0"/>
      <dgm:spPr/>
    </dgm:pt>
    <dgm:pt modelId="{2AAF87DA-C575-431E-86B5-BC9EEA700D43}" type="pres">
      <dgm:prSet presAssocID="{A021CD68-488C-40AC-8A81-A12A1CFE22E6}" presName="textNode" presStyleLbl="node1" presStyleIdx="1" presStyleCnt="4">
        <dgm:presLayoutVars>
          <dgm:bulletEnabled val="1"/>
        </dgm:presLayoutVars>
      </dgm:prSet>
      <dgm:spPr/>
      <dgm:t>
        <a:bodyPr/>
        <a:lstStyle/>
        <a:p>
          <a:endParaRPr lang="zh-CN" altLang="en-US"/>
        </a:p>
      </dgm:t>
    </dgm:pt>
    <dgm:pt modelId="{01998D18-92D8-4B5D-9BD7-17F0CD7CE62A}" type="pres">
      <dgm:prSet presAssocID="{4550E517-CA9A-4ABE-8D7C-848A61C3CD72}" presName="sibTrans" presStyleCnt="0"/>
      <dgm:spPr/>
    </dgm:pt>
    <dgm:pt modelId="{08758470-58B0-4B02-A30E-925DDB8CA9E4}" type="pres">
      <dgm:prSet presAssocID="{23B18C27-F04D-43F3-AAE2-0B6EFED17675}" presName="textNode" presStyleLbl="node1" presStyleIdx="2" presStyleCnt="4">
        <dgm:presLayoutVars>
          <dgm:bulletEnabled val="1"/>
        </dgm:presLayoutVars>
      </dgm:prSet>
      <dgm:spPr/>
      <dgm:t>
        <a:bodyPr/>
        <a:lstStyle/>
        <a:p>
          <a:endParaRPr lang="zh-CN" altLang="en-US"/>
        </a:p>
      </dgm:t>
    </dgm:pt>
    <dgm:pt modelId="{13F0FA91-6841-43EB-B61D-1B9DD398DADD}" type="pres">
      <dgm:prSet presAssocID="{EF52BF99-02BF-49E4-BDB4-F1C8135AC2D9}" presName="sibTrans" presStyleCnt="0"/>
      <dgm:spPr/>
    </dgm:pt>
    <dgm:pt modelId="{D59E19C6-6A0B-4847-9B25-7C30A87808DE}" type="pres">
      <dgm:prSet presAssocID="{FA98D92F-60A5-4B30-B59B-0A3428FB3B34}" presName="textNode" presStyleLbl="node1" presStyleIdx="3" presStyleCnt="4">
        <dgm:presLayoutVars>
          <dgm:bulletEnabled val="1"/>
        </dgm:presLayoutVars>
      </dgm:prSet>
      <dgm:spPr/>
      <dgm:t>
        <a:bodyPr/>
        <a:lstStyle/>
        <a:p>
          <a:endParaRPr lang="zh-CN" altLang="en-US"/>
        </a:p>
      </dgm:t>
    </dgm:pt>
  </dgm:ptLst>
  <dgm:cxnLst>
    <dgm:cxn modelId="{4E9BDCBB-2E75-4305-A12C-51B8CC63D134}" type="presOf" srcId="{FA98D92F-60A5-4B30-B59B-0A3428FB3B34}" destId="{D59E19C6-6A0B-4847-9B25-7C30A87808DE}" srcOrd="0" destOrd="0" presId="urn:microsoft.com/office/officeart/2005/8/layout/hProcess9"/>
    <dgm:cxn modelId="{7F003819-EE5D-476C-A1C0-4323F0D4A822}" type="presOf" srcId="{7AE7516D-0B88-411B-B357-79B6CBB87CC6}" destId="{E1920211-AAD0-42E8-B01B-54412F5029FD}" srcOrd="0" destOrd="0" presId="urn:microsoft.com/office/officeart/2005/8/layout/hProcess9"/>
    <dgm:cxn modelId="{403E96DC-78AD-475D-9D42-8E6C876444F7}" type="presOf" srcId="{A021CD68-488C-40AC-8A81-A12A1CFE22E6}" destId="{2AAF87DA-C575-431E-86B5-BC9EEA700D43}" srcOrd="0" destOrd="0" presId="urn:microsoft.com/office/officeart/2005/8/layout/hProcess9"/>
    <dgm:cxn modelId="{9F7DD716-55AF-4AF9-97D3-0FC254A9A6C6}" srcId="{7AE7516D-0B88-411B-B357-79B6CBB87CC6}" destId="{23B18C27-F04D-43F3-AAE2-0B6EFED17675}" srcOrd="2" destOrd="0" parTransId="{06B44CC9-9266-41E9-932F-88D88C036A3A}" sibTransId="{EF52BF99-02BF-49E4-BDB4-F1C8135AC2D9}"/>
    <dgm:cxn modelId="{C6624E56-9CBF-467E-B6A1-4BDFE0545F13}" srcId="{7AE7516D-0B88-411B-B357-79B6CBB87CC6}" destId="{FA98D92F-60A5-4B30-B59B-0A3428FB3B34}" srcOrd="3" destOrd="0" parTransId="{5519E94E-D54A-4788-9AB1-5EA80F429349}" sibTransId="{A50B2D45-45EB-4CEA-98B4-C74E08D92BA3}"/>
    <dgm:cxn modelId="{F964706C-6586-4105-9CA9-7E97C794B3AB}" type="presOf" srcId="{23B18C27-F04D-43F3-AAE2-0B6EFED17675}" destId="{08758470-58B0-4B02-A30E-925DDB8CA9E4}" srcOrd="0" destOrd="0" presId="urn:microsoft.com/office/officeart/2005/8/layout/hProcess9"/>
    <dgm:cxn modelId="{8A3FA0D8-FA55-4A0F-9D6A-9AE6BA9F13E3}" type="presOf" srcId="{3C31F074-E2F2-4DFA-9309-9921834A68A0}" destId="{B20AD021-75F9-4298-BD9F-78B64B0E4A9D}" srcOrd="0" destOrd="0" presId="urn:microsoft.com/office/officeart/2005/8/layout/hProcess9"/>
    <dgm:cxn modelId="{1F69F665-F313-478A-90F6-1B0E6E4A4C22}" srcId="{7AE7516D-0B88-411B-B357-79B6CBB87CC6}" destId="{3C31F074-E2F2-4DFA-9309-9921834A68A0}" srcOrd="0" destOrd="0" parTransId="{27BC392E-223D-410A-979F-DEF685D76EF3}" sibTransId="{CDE5C782-8709-45BB-A876-5A5B29801EF8}"/>
    <dgm:cxn modelId="{E79CF6DE-5A19-4DD6-BBB1-2959CB0C5757}" srcId="{7AE7516D-0B88-411B-B357-79B6CBB87CC6}" destId="{A021CD68-488C-40AC-8A81-A12A1CFE22E6}" srcOrd="1" destOrd="0" parTransId="{5FD1DD1F-72AC-4B0A-A771-40326409F958}" sibTransId="{4550E517-CA9A-4ABE-8D7C-848A61C3CD72}"/>
    <dgm:cxn modelId="{7A44008A-EA48-4C3A-9A3E-0C9583579D32}" type="presParOf" srcId="{E1920211-AAD0-42E8-B01B-54412F5029FD}" destId="{B803ED3A-D8C0-46B2-B72C-93E78AB1FB0B}" srcOrd="0" destOrd="0" presId="urn:microsoft.com/office/officeart/2005/8/layout/hProcess9"/>
    <dgm:cxn modelId="{E666C8F9-1FEA-45B3-9EC2-59894BFA6EF2}" type="presParOf" srcId="{E1920211-AAD0-42E8-B01B-54412F5029FD}" destId="{C9CA3935-4507-4A3D-BFB7-340B9370AEF0}" srcOrd="1" destOrd="0" presId="urn:microsoft.com/office/officeart/2005/8/layout/hProcess9"/>
    <dgm:cxn modelId="{5428227C-1801-4033-AA04-8B763D29FBA2}" type="presParOf" srcId="{C9CA3935-4507-4A3D-BFB7-340B9370AEF0}" destId="{B20AD021-75F9-4298-BD9F-78B64B0E4A9D}" srcOrd="0" destOrd="0" presId="urn:microsoft.com/office/officeart/2005/8/layout/hProcess9"/>
    <dgm:cxn modelId="{8B090704-FD36-44AC-9A9F-167699ADD140}" type="presParOf" srcId="{C9CA3935-4507-4A3D-BFB7-340B9370AEF0}" destId="{C1DFC240-1856-4982-963A-CB6B5F117D6C}" srcOrd="1" destOrd="0" presId="urn:microsoft.com/office/officeart/2005/8/layout/hProcess9"/>
    <dgm:cxn modelId="{26FF428A-EAA6-4985-92B5-27AFEC5DBDDF}" type="presParOf" srcId="{C9CA3935-4507-4A3D-BFB7-340B9370AEF0}" destId="{2AAF87DA-C575-431E-86B5-BC9EEA700D43}" srcOrd="2" destOrd="0" presId="urn:microsoft.com/office/officeart/2005/8/layout/hProcess9"/>
    <dgm:cxn modelId="{F8AE4FF2-B8DF-4A81-90B7-432DE73DDB6E}" type="presParOf" srcId="{C9CA3935-4507-4A3D-BFB7-340B9370AEF0}" destId="{01998D18-92D8-4B5D-9BD7-17F0CD7CE62A}" srcOrd="3" destOrd="0" presId="urn:microsoft.com/office/officeart/2005/8/layout/hProcess9"/>
    <dgm:cxn modelId="{AC684B45-3673-447B-9D91-3F2DC0565C57}" type="presParOf" srcId="{C9CA3935-4507-4A3D-BFB7-340B9370AEF0}" destId="{08758470-58B0-4B02-A30E-925DDB8CA9E4}" srcOrd="4" destOrd="0" presId="urn:microsoft.com/office/officeart/2005/8/layout/hProcess9"/>
    <dgm:cxn modelId="{7CD8F390-82C1-45A6-9AAE-BDDC47E7375B}" type="presParOf" srcId="{C9CA3935-4507-4A3D-BFB7-340B9370AEF0}" destId="{13F0FA91-6841-43EB-B61D-1B9DD398DADD}" srcOrd="5" destOrd="0" presId="urn:microsoft.com/office/officeart/2005/8/layout/hProcess9"/>
    <dgm:cxn modelId="{C6905F26-E4B1-49C1-A60B-5DB1D517D01B}" type="presParOf" srcId="{C9CA3935-4507-4A3D-BFB7-340B9370AEF0}" destId="{D59E19C6-6A0B-4847-9B25-7C30A87808DE}" srcOrd="6" destOrd="0" presId="urn:microsoft.com/office/officeart/2005/8/layout/hProcess9"/>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644C853-B7FE-4E5D-85BB-63C6390B1051}" type="doc">
      <dgm:prSet loTypeId="urn:microsoft.com/office/officeart/2005/8/layout/cycle3" loCatId="cycle" qsTypeId="urn:microsoft.com/office/officeart/2005/8/quickstyle/simple5" qsCatId="simple" csTypeId="urn:microsoft.com/office/officeart/2005/8/colors/colorful5" csCatId="colorful" phldr="1"/>
      <dgm:spPr/>
      <dgm:t>
        <a:bodyPr/>
        <a:lstStyle/>
        <a:p>
          <a:endParaRPr lang="zh-CN" altLang="en-US"/>
        </a:p>
      </dgm:t>
    </dgm:pt>
    <dgm:pt modelId="{3B8EABB5-A460-4644-A358-BCBCD2FFE0BE}">
      <dgm:prSet phldrT="[文本]" custT="1"/>
      <dgm:spPr/>
      <dgm:t>
        <a:bodyPr/>
        <a:lstStyle/>
        <a:p>
          <a:r>
            <a:rPr lang="zh-CN" altLang="en-US" sz="1600" b="1" dirty="0" smtClean="0">
              <a:solidFill>
                <a:schemeClr val="tx1"/>
              </a:solidFill>
            </a:rPr>
            <a:t>相互调适</a:t>
          </a:r>
          <a:endParaRPr lang="zh-CN" altLang="en-US" sz="1600" b="1" dirty="0">
            <a:solidFill>
              <a:schemeClr val="tx1"/>
            </a:solidFill>
          </a:endParaRPr>
        </a:p>
      </dgm:t>
    </dgm:pt>
    <dgm:pt modelId="{796FED7C-F2BA-4C44-A64D-DD5CB4C7A999}" type="parTrans" cxnId="{31A14C58-7991-4189-ABDC-5811863091F7}">
      <dgm:prSet/>
      <dgm:spPr/>
      <dgm:t>
        <a:bodyPr/>
        <a:lstStyle/>
        <a:p>
          <a:endParaRPr lang="zh-CN" altLang="en-US" sz="1600" b="1">
            <a:solidFill>
              <a:schemeClr val="tx1"/>
            </a:solidFill>
          </a:endParaRPr>
        </a:p>
      </dgm:t>
    </dgm:pt>
    <dgm:pt modelId="{6AC76250-AD21-4A6F-9F23-981229A54722}" type="sibTrans" cxnId="{31A14C58-7991-4189-ABDC-5811863091F7}">
      <dgm:prSet/>
      <dgm:spPr/>
      <dgm:t>
        <a:bodyPr/>
        <a:lstStyle/>
        <a:p>
          <a:endParaRPr lang="zh-CN" altLang="en-US" sz="1600" b="1">
            <a:solidFill>
              <a:schemeClr val="tx1"/>
            </a:solidFill>
          </a:endParaRPr>
        </a:p>
      </dgm:t>
    </dgm:pt>
    <dgm:pt modelId="{2EB54FE4-E18A-4A2B-B3EF-5AD28FD679D0}">
      <dgm:prSet phldrT="[文本]" custT="1"/>
      <dgm:spPr/>
      <dgm:t>
        <a:bodyPr/>
        <a:lstStyle/>
        <a:p>
          <a:r>
            <a:rPr lang="zh-CN" altLang="en-US" sz="1600" b="1" dirty="0" smtClean="0">
              <a:solidFill>
                <a:schemeClr val="tx1"/>
              </a:solidFill>
            </a:rPr>
            <a:t>直接监督</a:t>
          </a:r>
          <a:endParaRPr lang="zh-CN" altLang="en-US" sz="1600" b="1" dirty="0">
            <a:solidFill>
              <a:schemeClr val="tx1"/>
            </a:solidFill>
          </a:endParaRPr>
        </a:p>
      </dgm:t>
    </dgm:pt>
    <dgm:pt modelId="{7FB7F274-784E-494D-94FC-6C66BFAE20C6}" type="parTrans" cxnId="{96AB62EF-9E40-4C18-8E4B-C8FE62399E69}">
      <dgm:prSet/>
      <dgm:spPr/>
      <dgm:t>
        <a:bodyPr/>
        <a:lstStyle/>
        <a:p>
          <a:endParaRPr lang="zh-CN" altLang="en-US" sz="1600" b="1">
            <a:solidFill>
              <a:schemeClr val="tx1"/>
            </a:solidFill>
          </a:endParaRPr>
        </a:p>
      </dgm:t>
    </dgm:pt>
    <dgm:pt modelId="{D45F3098-3B8D-4562-AF62-ED4D008C123E}" type="sibTrans" cxnId="{96AB62EF-9E40-4C18-8E4B-C8FE62399E69}">
      <dgm:prSet/>
      <dgm:spPr/>
      <dgm:t>
        <a:bodyPr/>
        <a:lstStyle/>
        <a:p>
          <a:endParaRPr lang="zh-CN" altLang="en-US" sz="1600" b="1">
            <a:solidFill>
              <a:schemeClr val="tx1"/>
            </a:solidFill>
          </a:endParaRPr>
        </a:p>
      </dgm:t>
    </dgm:pt>
    <dgm:pt modelId="{1910038A-7047-4845-8BAE-9A29DA8949C8}">
      <dgm:prSet phldrT="[文本]" custT="1"/>
      <dgm:spPr/>
      <dgm:t>
        <a:bodyPr/>
        <a:lstStyle/>
        <a:p>
          <a:r>
            <a:rPr lang="zh-CN" altLang="en-US" sz="1600" b="1" dirty="0" smtClean="0">
              <a:solidFill>
                <a:schemeClr val="tx1"/>
              </a:solidFill>
            </a:rPr>
            <a:t>工作程序标准化</a:t>
          </a:r>
          <a:endParaRPr lang="zh-CN" altLang="en-US" sz="1600" b="1" dirty="0">
            <a:solidFill>
              <a:schemeClr val="tx1"/>
            </a:solidFill>
          </a:endParaRPr>
        </a:p>
      </dgm:t>
    </dgm:pt>
    <dgm:pt modelId="{EF597B82-013B-4900-98B8-41C6EE9C30BC}" type="parTrans" cxnId="{46C17BC3-2BC1-4892-BC67-3E6D1E36D62F}">
      <dgm:prSet/>
      <dgm:spPr/>
      <dgm:t>
        <a:bodyPr/>
        <a:lstStyle/>
        <a:p>
          <a:endParaRPr lang="zh-CN" altLang="en-US" sz="1600" b="1">
            <a:solidFill>
              <a:schemeClr val="tx1"/>
            </a:solidFill>
          </a:endParaRPr>
        </a:p>
      </dgm:t>
    </dgm:pt>
    <dgm:pt modelId="{91B8C7A8-140D-4CE4-A763-76CD801F8232}" type="sibTrans" cxnId="{46C17BC3-2BC1-4892-BC67-3E6D1E36D62F}">
      <dgm:prSet/>
      <dgm:spPr/>
      <dgm:t>
        <a:bodyPr/>
        <a:lstStyle/>
        <a:p>
          <a:endParaRPr lang="zh-CN" altLang="en-US" sz="1600" b="1">
            <a:solidFill>
              <a:schemeClr val="tx1"/>
            </a:solidFill>
          </a:endParaRPr>
        </a:p>
      </dgm:t>
    </dgm:pt>
    <dgm:pt modelId="{5EC53F12-CDE5-4369-87C8-9ED60A2571F2}">
      <dgm:prSet phldrT="[文本]" custT="1"/>
      <dgm:spPr/>
      <dgm:t>
        <a:bodyPr/>
        <a:lstStyle/>
        <a:p>
          <a:r>
            <a:rPr lang="zh-CN" altLang="en-US" sz="1600" b="1" dirty="0" smtClean="0">
              <a:solidFill>
                <a:schemeClr val="tx1"/>
              </a:solidFill>
            </a:rPr>
            <a:t>成果标准化或产出标准化</a:t>
          </a:r>
          <a:endParaRPr lang="zh-CN" altLang="en-US" sz="1600" b="1" dirty="0">
            <a:solidFill>
              <a:schemeClr val="tx1"/>
            </a:solidFill>
          </a:endParaRPr>
        </a:p>
      </dgm:t>
    </dgm:pt>
    <dgm:pt modelId="{33FC8301-CC96-48C1-911D-F4EF7B602351}" type="parTrans" cxnId="{FC7C2479-BB5F-486A-9026-B18645001F31}">
      <dgm:prSet/>
      <dgm:spPr/>
      <dgm:t>
        <a:bodyPr/>
        <a:lstStyle/>
        <a:p>
          <a:endParaRPr lang="zh-CN" altLang="en-US" sz="1600" b="1">
            <a:solidFill>
              <a:schemeClr val="tx1"/>
            </a:solidFill>
          </a:endParaRPr>
        </a:p>
      </dgm:t>
    </dgm:pt>
    <dgm:pt modelId="{9307BDD1-5E4F-49DD-ADFA-B4331709A0BF}" type="sibTrans" cxnId="{FC7C2479-BB5F-486A-9026-B18645001F31}">
      <dgm:prSet/>
      <dgm:spPr/>
      <dgm:t>
        <a:bodyPr/>
        <a:lstStyle/>
        <a:p>
          <a:endParaRPr lang="zh-CN" altLang="en-US" sz="1600" b="1">
            <a:solidFill>
              <a:schemeClr val="tx1"/>
            </a:solidFill>
          </a:endParaRPr>
        </a:p>
      </dgm:t>
    </dgm:pt>
    <dgm:pt modelId="{7F2A3162-D0A8-4E51-A253-C41250F77775}">
      <dgm:prSet phldrT="[文本]" custT="1"/>
      <dgm:spPr/>
      <dgm:t>
        <a:bodyPr/>
        <a:lstStyle/>
        <a:p>
          <a:r>
            <a:rPr lang="zh-CN" altLang="en-US" sz="1600" b="1" dirty="0" smtClean="0">
              <a:solidFill>
                <a:schemeClr val="tx1"/>
              </a:solidFill>
            </a:rPr>
            <a:t>技术（技能）以及知识标准化</a:t>
          </a:r>
          <a:endParaRPr lang="zh-CN" altLang="en-US" sz="1600" b="1" dirty="0">
            <a:solidFill>
              <a:schemeClr val="tx1"/>
            </a:solidFill>
          </a:endParaRPr>
        </a:p>
      </dgm:t>
    </dgm:pt>
    <dgm:pt modelId="{48C75070-7FE6-473A-93A4-9BCA6F5E17C0}" type="parTrans" cxnId="{90FE525C-5CC5-475D-8A4F-44A4F7071ED3}">
      <dgm:prSet/>
      <dgm:spPr/>
      <dgm:t>
        <a:bodyPr/>
        <a:lstStyle/>
        <a:p>
          <a:endParaRPr lang="zh-CN" altLang="en-US" sz="1600" b="1">
            <a:solidFill>
              <a:schemeClr val="tx1"/>
            </a:solidFill>
          </a:endParaRPr>
        </a:p>
      </dgm:t>
    </dgm:pt>
    <dgm:pt modelId="{1EC80292-8B58-4F6C-AD78-FD70BA8422CC}" type="sibTrans" cxnId="{90FE525C-5CC5-475D-8A4F-44A4F7071ED3}">
      <dgm:prSet/>
      <dgm:spPr/>
      <dgm:t>
        <a:bodyPr/>
        <a:lstStyle/>
        <a:p>
          <a:endParaRPr lang="zh-CN" altLang="en-US" sz="1600" b="1">
            <a:solidFill>
              <a:schemeClr val="tx1"/>
            </a:solidFill>
          </a:endParaRPr>
        </a:p>
      </dgm:t>
    </dgm:pt>
    <dgm:pt modelId="{FB4FEFFF-2987-41DD-8518-DB3774EDD364}">
      <dgm:prSet phldrT="[文本]" custT="1"/>
      <dgm:spPr/>
      <dgm:t>
        <a:bodyPr/>
        <a:lstStyle/>
        <a:p>
          <a:r>
            <a:rPr lang="zh-CN" altLang="en-US" sz="1600" b="1" dirty="0" smtClean="0">
              <a:solidFill>
                <a:schemeClr val="tx1"/>
              </a:solidFill>
            </a:rPr>
            <a:t>规范标准化</a:t>
          </a:r>
          <a:endParaRPr lang="zh-CN" altLang="en-US" sz="1600" b="1" dirty="0">
            <a:solidFill>
              <a:schemeClr val="tx1"/>
            </a:solidFill>
          </a:endParaRPr>
        </a:p>
      </dgm:t>
    </dgm:pt>
    <dgm:pt modelId="{79B3B326-CADD-4B80-A4D6-A6BE0480D16A}" type="parTrans" cxnId="{6B576222-7A17-4241-9AE9-6A07AAACDB99}">
      <dgm:prSet/>
      <dgm:spPr/>
      <dgm:t>
        <a:bodyPr/>
        <a:lstStyle/>
        <a:p>
          <a:endParaRPr lang="zh-CN" altLang="en-US" sz="1600" b="1">
            <a:solidFill>
              <a:schemeClr val="tx1"/>
            </a:solidFill>
          </a:endParaRPr>
        </a:p>
      </dgm:t>
    </dgm:pt>
    <dgm:pt modelId="{F939B19B-A668-475E-BE99-291F05856620}" type="sibTrans" cxnId="{6B576222-7A17-4241-9AE9-6A07AAACDB99}">
      <dgm:prSet/>
      <dgm:spPr/>
      <dgm:t>
        <a:bodyPr/>
        <a:lstStyle/>
        <a:p>
          <a:endParaRPr lang="zh-CN" altLang="en-US" sz="1600" b="1">
            <a:solidFill>
              <a:schemeClr val="tx1"/>
            </a:solidFill>
          </a:endParaRPr>
        </a:p>
      </dgm:t>
    </dgm:pt>
    <dgm:pt modelId="{9B23DFEC-64EA-43B0-93F1-00D41D63A3BB}" type="pres">
      <dgm:prSet presAssocID="{1644C853-B7FE-4E5D-85BB-63C6390B1051}" presName="Name0" presStyleCnt="0">
        <dgm:presLayoutVars>
          <dgm:dir/>
          <dgm:resizeHandles val="exact"/>
        </dgm:presLayoutVars>
      </dgm:prSet>
      <dgm:spPr/>
      <dgm:t>
        <a:bodyPr/>
        <a:lstStyle/>
        <a:p>
          <a:endParaRPr lang="zh-CN" altLang="en-US"/>
        </a:p>
      </dgm:t>
    </dgm:pt>
    <dgm:pt modelId="{907A8415-BC62-434B-8341-C2881957B767}" type="pres">
      <dgm:prSet presAssocID="{1644C853-B7FE-4E5D-85BB-63C6390B1051}" presName="cycle" presStyleCnt="0"/>
      <dgm:spPr/>
      <dgm:t>
        <a:bodyPr/>
        <a:lstStyle/>
        <a:p>
          <a:endParaRPr lang="zh-CN" altLang="en-US"/>
        </a:p>
      </dgm:t>
    </dgm:pt>
    <dgm:pt modelId="{AD632E2D-2454-4677-AB82-D9FD2A065725}" type="pres">
      <dgm:prSet presAssocID="{3B8EABB5-A460-4644-A358-BCBCD2FFE0BE}" presName="nodeFirstNode" presStyleLbl="node1" presStyleIdx="0" presStyleCnt="6">
        <dgm:presLayoutVars>
          <dgm:bulletEnabled val="1"/>
        </dgm:presLayoutVars>
      </dgm:prSet>
      <dgm:spPr/>
      <dgm:t>
        <a:bodyPr/>
        <a:lstStyle/>
        <a:p>
          <a:endParaRPr lang="zh-CN" altLang="en-US"/>
        </a:p>
      </dgm:t>
    </dgm:pt>
    <dgm:pt modelId="{9EAD0350-81C1-463F-8B1D-C0997BE0CAF1}" type="pres">
      <dgm:prSet presAssocID="{6AC76250-AD21-4A6F-9F23-981229A54722}" presName="sibTransFirstNode" presStyleLbl="bgShp" presStyleIdx="0" presStyleCnt="1"/>
      <dgm:spPr/>
      <dgm:t>
        <a:bodyPr/>
        <a:lstStyle/>
        <a:p>
          <a:endParaRPr lang="zh-CN" altLang="en-US"/>
        </a:p>
      </dgm:t>
    </dgm:pt>
    <dgm:pt modelId="{A831046F-560E-4100-9918-952B4AC52FE6}" type="pres">
      <dgm:prSet presAssocID="{2EB54FE4-E18A-4A2B-B3EF-5AD28FD679D0}" presName="nodeFollowingNodes" presStyleLbl="node1" presStyleIdx="1" presStyleCnt="6">
        <dgm:presLayoutVars>
          <dgm:bulletEnabled val="1"/>
        </dgm:presLayoutVars>
      </dgm:prSet>
      <dgm:spPr/>
      <dgm:t>
        <a:bodyPr/>
        <a:lstStyle/>
        <a:p>
          <a:endParaRPr lang="zh-CN" altLang="en-US"/>
        </a:p>
      </dgm:t>
    </dgm:pt>
    <dgm:pt modelId="{B679AFBC-47CA-4D23-9063-E14B476C6FBB}" type="pres">
      <dgm:prSet presAssocID="{1910038A-7047-4845-8BAE-9A29DA8949C8}" presName="nodeFollowingNodes" presStyleLbl="node1" presStyleIdx="2" presStyleCnt="6" custScaleX="139377" custRadScaleRad="94858" custRadScaleInc="-13694">
        <dgm:presLayoutVars>
          <dgm:bulletEnabled val="1"/>
        </dgm:presLayoutVars>
      </dgm:prSet>
      <dgm:spPr/>
      <dgm:t>
        <a:bodyPr/>
        <a:lstStyle/>
        <a:p>
          <a:endParaRPr lang="zh-CN" altLang="en-US"/>
        </a:p>
      </dgm:t>
    </dgm:pt>
    <dgm:pt modelId="{20858427-7B76-4D87-BD55-EBAEF8064336}" type="pres">
      <dgm:prSet presAssocID="{5EC53F12-CDE5-4369-87C8-9ED60A2571F2}" presName="nodeFollowingNodes" presStyleLbl="node1" presStyleIdx="3" presStyleCnt="6" custScaleX="139377">
        <dgm:presLayoutVars>
          <dgm:bulletEnabled val="1"/>
        </dgm:presLayoutVars>
      </dgm:prSet>
      <dgm:spPr/>
      <dgm:t>
        <a:bodyPr/>
        <a:lstStyle/>
        <a:p>
          <a:endParaRPr lang="zh-CN" altLang="en-US"/>
        </a:p>
      </dgm:t>
    </dgm:pt>
    <dgm:pt modelId="{B1AEEBEF-5C20-4342-9ED0-48F8033F1250}" type="pres">
      <dgm:prSet presAssocID="{7F2A3162-D0A8-4E51-A253-C41250F77775}" presName="nodeFollowingNodes" presStyleLbl="node1" presStyleIdx="4" presStyleCnt="6" custScaleX="139377" custRadScaleRad="97709" custRadScaleInc="15067">
        <dgm:presLayoutVars>
          <dgm:bulletEnabled val="1"/>
        </dgm:presLayoutVars>
      </dgm:prSet>
      <dgm:spPr/>
      <dgm:t>
        <a:bodyPr/>
        <a:lstStyle/>
        <a:p>
          <a:endParaRPr lang="zh-CN" altLang="en-US"/>
        </a:p>
      </dgm:t>
    </dgm:pt>
    <dgm:pt modelId="{381A74DB-64C0-4938-A85D-45925C8AB01D}" type="pres">
      <dgm:prSet presAssocID="{FB4FEFFF-2987-41DD-8518-DB3774EDD364}" presName="nodeFollowingNodes" presStyleLbl="node1" presStyleIdx="5" presStyleCnt="6">
        <dgm:presLayoutVars>
          <dgm:bulletEnabled val="1"/>
        </dgm:presLayoutVars>
      </dgm:prSet>
      <dgm:spPr/>
      <dgm:t>
        <a:bodyPr/>
        <a:lstStyle/>
        <a:p>
          <a:endParaRPr lang="zh-CN" altLang="en-US"/>
        </a:p>
      </dgm:t>
    </dgm:pt>
  </dgm:ptLst>
  <dgm:cxnLst>
    <dgm:cxn modelId="{8C3C6CA3-9885-4362-8A2B-D5EF49555225}" type="presOf" srcId="{3B8EABB5-A460-4644-A358-BCBCD2FFE0BE}" destId="{AD632E2D-2454-4677-AB82-D9FD2A065725}" srcOrd="0" destOrd="0" presId="urn:microsoft.com/office/officeart/2005/8/layout/cycle3"/>
    <dgm:cxn modelId="{AAC22795-3D03-42C6-9987-97F41E610DB3}" type="presOf" srcId="{6AC76250-AD21-4A6F-9F23-981229A54722}" destId="{9EAD0350-81C1-463F-8B1D-C0997BE0CAF1}" srcOrd="0" destOrd="0" presId="urn:microsoft.com/office/officeart/2005/8/layout/cycle3"/>
    <dgm:cxn modelId="{90FE525C-5CC5-475D-8A4F-44A4F7071ED3}" srcId="{1644C853-B7FE-4E5D-85BB-63C6390B1051}" destId="{7F2A3162-D0A8-4E51-A253-C41250F77775}" srcOrd="4" destOrd="0" parTransId="{48C75070-7FE6-473A-93A4-9BCA6F5E17C0}" sibTransId="{1EC80292-8B58-4F6C-AD78-FD70BA8422CC}"/>
    <dgm:cxn modelId="{96AB62EF-9E40-4C18-8E4B-C8FE62399E69}" srcId="{1644C853-B7FE-4E5D-85BB-63C6390B1051}" destId="{2EB54FE4-E18A-4A2B-B3EF-5AD28FD679D0}" srcOrd="1" destOrd="0" parTransId="{7FB7F274-784E-494D-94FC-6C66BFAE20C6}" sibTransId="{D45F3098-3B8D-4562-AF62-ED4D008C123E}"/>
    <dgm:cxn modelId="{3C4D4AE5-E267-42EB-A3D9-BDE25029451D}" type="presOf" srcId="{1910038A-7047-4845-8BAE-9A29DA8949C8}" destId="{B679AFBC-47CA-4D23-9063-E14B476C6FBB}" srcOrd="0" destOrd="0" presId="urn:microsoft.com/office/officeart/2005/8/layout/cycle3"/>
    <dgm:cxn modelId="{46C17BC3-2BC1-4892-BC67-3E6D1E36D62F}" srcId="{1644C853-B7FE-4E5D-85BB-63C6390B1051}" destId="{1910038A-7047-4845-8BAE-9A29DA8949C8}" srcOrd="2" destOrd="0" parTransId="{EF597B82-013B-4900-98B8-41C6EE9C30BC}" sibTransId="{91B8C7A8-140D-4CE4-A763-76CD801F8232}"/>
    <dgm:cxn modelId="{31A14C58-7991-4189-ABDC-5811863091F7}" srcId="{1644C853-B7FE-4E5D-85BB-63C6390B1051}" destId="{3B8EABB5-A460-4644-A358-BCBCD2FFE0BE}" srcOrd="0" destOrd="0" parTransId="{796FED7C-F2BA-4C44-A64D-DD5CB4C7A999}" sibTransId="{6AC76250-AD21-4A6F-9F23-981229A54722}"/>
    <dgm:cxn modelId="{FC7C2479-BB5F-486A-9026-B18645001F31}" srcId="{1644C853-B7FE-4E5D-85BB-63C6390B1051}" destId="{5EC53F12-CDE5-4369-87C8-9ED60A2571F2}" srcOrd="3" destOrd="0" parTransId="{33FC8301-CC96-48C1-911D-F4EF7B602351}" sibTransId="{9307BDD1-5E4F-49DD-ADFA-B4331709A0BF}"/>
    <dgm:cxn modelId="{C7047939-24BA-40EB-B3E1-31F7FBC08CB8}" type="presOf" srcId="{1644C853-B7FE-4E5D-85BB-63C6390B1051}" destId="{9B23DFEC-64EA-43B0-93F1-00D41D63A3BB}" srcOrd="0" destOrd="0" presId="urn:microsoft.com/office/officeart/2005/8/layout/cycle3"/>
    <dgm:cxn modelId="{8B7A761F-2AC6-4327-992D-80EA27F9D396}" type="presOf" srcId="{2EB54FE4-E18A-4A2B-B3EF-5AD28FD679D0}" destId="{A831046F-560E-4100-9918-952B4AC52FE6}" srcOrd="0" destOrd="0" presId="urn:microsoft.com/office/officeart/2005/8/layout/cycle3"/>
    <dgm:cxn modelId="{4EA59856-819C-4561-8E6E-1966E8871D73}" type="presOf" srcId="{5EC53F12-CDE5-4369-87C8-9ED60A2571F2}" destId="{20858427-7B76-4D87-BD55-EBAEF8064336}" srcOrd="0" destOrd="0" presId="urn:microsoft.com/office/officeart/2005/8/layout/cycle3"/>
    <dgm:cxn modelId="{DBA16BF5-1429-43B3-9AE8-79500A2EAE08}" type="presOf" srcId="{7F2A3162-D0A8-4E51-A253-C41250F77775}" destId="{B1AEEBEF-5C20-4342-9ED0-48F8033F1250}" srcOrd="0" destOrd="0" presId="urn:microsoft.com/office/officeart/2005/8/layout/cycle3"/>
    <dgm:cxn modelId="{9352451C-7420-42CA-8F68-5935CFA33DE1}" type="presOf" srcId="{FB4FEFFF-2987-41DD-8518-DB3774EDD364}" destId="{381A74DB-64C0-4938-A85D-45925C8AB01D}" srcOrd="0" destOrd="0" presId="urn:microsoft.com/office/officeart/2005/8/layout/cycle3"/>
    <dgm:cxn modelId="{6B576222-7A17-4241-9AE9-6A07AAACDB99}" srcId="{1644C853-B7FE-4E5D-85BB-63C6390B1051}" destId="{FB4FEFFF-2987-41DD-8518-DB3774EDD364}" srcOrd="5" destOrd="0" parTransId="{79B3B326-CADD-4B80-A4D6-A6BE0480D16A}" sibTransId="{F939B19B-A668-475E-BE99-291F05856620}"/>
    <dgm:cxn modelId="{C64C15C7-17F0-4103-A9A7-FC8A4911D976}" type="presParOf" srcId="{9B23DFEC-64EA-43B0-93F1-00D41D63A3BB}" destId="{907A8415-BC62-434B-8341-C2881957B767}" srcOrd="0" destOrd="0" presId="urn:microsoft.com/office/officeart/2005/8/layout/cycle3"/>
    <dgm:cxn modelId="{DEEF93DE-9F5D-4A87-8650-670BA25DC8FC}" type="presParOf" srcId="{907A8415-BC62-434B-8341-C2881957B767}" destId="{AD632E2D-2454-4677-AB82-D9FD2A065725}" srcOrd="0" destOrd="0" presId="urn:microsoft.com/office/officeart/2005/8/layout/cycle3"/>
    <dgm:cxn modelId="{3E27746B-61DC-4C4F-B46A-DF1FF187EF47}" type="presParOf" srcId="{907A8415-BC62-434B-8341-C2881957B767}" destId="{9EAD0350-81C1-463F-8B1D-C0997BE0CAF1}" srcOrd="1" destOrd="0" presId="urn:microsoft.com/office/officeart/2005/8/layout/cycle3"/>
    <dgm:cxn modelId="{69B106C8-1EC5-4D60-BE03-EE96975CA641}" type="presParOf" srcId="{907A8415-BC62-434B-8341-C2881957B767}" destId="{A831046F-560E-4100-9918-952B4AC52FE6}" srcOrd="2" destOrd="0" presId="urn:microsoft.com/office/officeart/2005/8/layout/cycle3"/>
    <dgm:cxn modelId="{E0D71F6E-BD69-4801-9238-C91178F1FC21}" type="presParOf" srcId="{907A8415-BC62-434B-8341-C2881957B767}" destId="{B679AFBC-47CA-4D23-9063-E14B476C6FBB}" srcOrd="3" destOrd="0" presId="urn:microsoft.com/office/officeart/2005/8/layout/cycle3"/>
    <dgm:cxn modelId="{804D1825-FBC6-46A5-9B66-942140F35D49}" type="presParOf" srcId="{907A8415-BC62-434B-8341-C2881957B767}" destId="{20858427-7B76-4D87-BD55-EBAEF8064336}" srcOrd="4" destOrd="0" presId="urn:microsoft.com/office/officeart/2005/8/layout/cycle3"/>
    <dgm:cxn modelId="{B917AF6B-0B4C-49D0-BF0C-D0A7C42BA37B}" type="presParOf" srcId="{907A8415-BC62-434B-8341-C2881957B767}" destId="{B1AEEBEF-5C20-4342-9ED0-48F8033F1250}" srcOrd="5" destOrd="0" presId="urn:microsoft.com/office/officeart/2005/8/layout/cycle3"/>
    <dgm:cxn modelId="{26FC57A3-43C2-4807-8788-7C70FDCCF15D}" type="presParOf" srcId="{907A8415-BC62-434B-8341-C2881957B767}" destId="{381A74DB-64C0-4938-A85D-45925C8AB01D}" srcOrd="6" destOrd="0" presId="urn:microsoft.com/office/officeart/2005/8/layout/cycle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C5978A7-E3E5-495B-A082-9FD11C4EE1E1}" type="doc">
      <dgm:prSet loTypeId="urn:microsoft.com/office/officeart/2008/layout/HexagonCluster" loCatId="relationship" qsTypeId="urn:microsoft.com/office/officeart/2005/8/quickstyle/simple1" qsCatId="simple" csTypeId="urn:microsoft.com/office/officeart/2005/8/colors/colorful5" csCatId="colorful" phldr="1"/>
      <dgm:spPr/>
      <dgm:t>
        <a:bodyPr/>
        <a:lstStyle/>
        <a:p>
          <a:endParaRPr lang="zh-CN" altLang="en-US"/>
        </a:p>
      </dgm:t>
    </dgm:pt>
    <dgm:pt modelId="{4EEC7FF2-BE48-4055-AFF1-D8B183C539B8}">
      <dgm:prSet phldrT="[文本]"/>
      <dgm:spPr/>
      <dgm:t>
        <a:bodyPr/>
        <a:lstStyle/>
        <a:p>
          <a:r>
            <a:rPr lang="zh-CN" altLang="en-US" dirty="0" smtClean="0">
              <a:solidFill>
                <a:schemeClr val="tx1"/>
              </a:solidFill>
            </a:rPr>
            <a:t>创业型组织</a:t>
          </a:r>
          <a:endParaRPr lang="zh-CN" altLang="en-US" dirty="0">
            <a:solidFill>
              <a:schemeClr val="tx1"/>
            </a:solidFill>
          </a:endParaRPr>
        </a:p>
      </dgm:t>
    </dgm:pt>
    <dgm:pt modelId="{D4712267-B400-44A1-B600-2E40F9786E37}" type="parTrans" cxnId="{D9A42AA4-30FA-41BA-9C37-16B0C5051A1A}">
      <dgm:prSet/>
      <dgm:spPr/>
      <dgm:t>
        <a:bodyPr/>
        <a:lstStyle/>
        <a:p>
          <a:endParaRPr lang="zh-CN" altLang="en-US">
            <a:solidFill>
              <a:schemeClr val="tx1"/>
            </a:solidFill>
          </a:endParaRPr>
        </a:p>
      </dgm:t>
    </dgm:pt>
    <dgm:pt modelId="{AC694B78-310B-4DC4-9E08-9C4F4CAF1188}" type="sibTrans" cxnId="{D9A42AA4-30FA-41BA-9C37-16B0C5051A1A}">
      <dgm:prSet/>
      <dgm:spPr/>
      <dgm:t>
        <a:bodyPr/>
        <a:lstStyle/>
        <a:p>
          <a:endParaRPr lang="zh-CN" altLang="en-US">
            <a:solidFill>
              <a:schemeClr val="tx1"/>
            </a:solidFill>
          </a:endParaRPr>
        </a:p>
      </dgm:t>
    </dgm:pt>
    <dgm:pt modelId="{91FDA424-AA06-4B1A-8CF9-CF8315DE3547}">
      <dgm:prSet phldrT="[文本]"/>
      <dgm:spPr/>
      <dgm:t>
        <a:bodyPr/>
        <a:lstStyle/>
        <a:p>
          <a:r>
            <a:rPr lang="zh-CN" altLang="en-US" dirty="0" smtClean="0">
              <a:solidFill>
                <a:schemeClr val="tx1"/>
              </a:solidFill>
            </a:rPr>
            <a:t>机械化组织</a:t>
          </a:r>
          <a:endParaRPr lang="zh-CN" altLang="en-US" dirty="0">
            <a:solidFill>
              <a:schemeClr val="tx1"/>
            </a:solidFill>
          </a:endParaRPr>
        </a:p>
      </dgm:t>
    </dgm:pt>
    <dgm:pt modelId="{540F5953-61EC-475A-B53A-93B9416DA251}" type="parTrans" cxnId="{254AB078-9E72-4F4C-804C-8E4FC31FD7E3}">
      <dgm:prSet/>
      <dgm:spPr/>
      <dgm:t>
        <a:bodyPr/>
        <a:lstStyle/>
        <a:p>
          <a:endParaRPr lang="zh-CN" altLang="en-US">
            <a:solidFill>
              <a:schemeClr val="tx1"/>
            </a:solidFill>
          </a:endParaRPr>
        </a:p>
      </dgm:t>
    </dgm:pt>
    <dgm:pt modelId="{074F10FD-7DB3-4B45-ACC0-0DCC0ECD57C2}" type="sibTrans" cxnId="{254AB078-9E72-4F4C-804C-8E4FC31FD7E3}">
      <dgm:prSet/>
      <dgm:spPr/>
      <dgm:t>
        <a:bodyPr/>
        <a:lstStyle/>
        <a:p>
          <a:endParaRPr lang="zh-CN" altLang="en-US">
            <a:solidFill>
              <a:schemeClr val="tx1"/>
            </a:solidFill>
          </a:endParaRPr>
        </a:p>
      </dgm:t>
    </dgm:pt>
    <dgm:pt modelId="{AF0C83BB-BF7F-4ED8-8A20-147D086BD124}">
      <dgm:prSet phldrT="[文本]"/>
      <dgm:spPr/>
      <dgm:t>
        <a:bodyPr/>
        <a:lstStyle/>
        <a:p>
          <a:r>
            <a:rPr lang="zh-CN" altLang="en-US" dirty="0" smtClean="0">
              <a:solidFill>
                <a:schemeClr val="tx1"/>
              </a:solidFill>
            </a:rPr>
            <a:t>创新型组织</a:t>
          </a:r>
          <a:endParaRPr lang="zh-CN" altLang="en-US" dirty="0">
            <a:solidFill>
              <a:schemeClr val="tx1"/>
            </a:solidFill>
          </a:endParaRPr>
        </a:p>
      </dgm:t>
    </dgm:pt>
    <dgm:pt modelId="{C4F2DFAF-DCC4-4C2B-AB6F-AE558AA824A4}" type="parTrans" cxnId="{9B031C2F-5206-459D-BFBE-B405363D3C09}">
      <dgm:prSet/>
      <dgm:spPr/>
      <dgm:t>
        <a:bodyPr/>
        <a:lstStyle/>
        <a:p>
          <a:endParaRPr lang="zh-CN" altLang="en-US">
            <a:solidFill>
              <a:schemeClr val="tx1"/>
            </a:solidFill>
          </a:endParaRPr>
        </a:p>
      </dgm:t>
    </dgm:pt>
    <dgm:pt modelId="{7BDE061A-86C4-403A-AA98-E38CFC2D5E09}" type="sibTrans" cxnId="{9B031C2F-5206-459D-BFBE-B405363D3C09}">
      <dgm:prSet/>
      <dgm:spPr/>
      <dgm:t>
        <a:bodyPr/>
        <a:lstStyle/>
        <a:p>
          <a:endParaRPr lang="zh-CN" altLang="en-US">
            <a:solidFill>
              <a:schemeClr val="tx1"/>
            </a:solidFill>
          </a:endParaRPr>
        </a:p>
      </dgm:t>
    </dgm:pt>
    <dgm:pt modelId="{A6C01067-810A-40D3-A859-6D7FB53937DA}">
      <dgm:prSet phldrT="[文本]"/>
      <dgm:spPr/>
      <dgm:t>
        <a:bodyPr/>
        <a:lstStyle/>
        <a:p>
          <a:r>
            <a:rPr lang="zh-CN" altLang="en-US" dirty="0" smtClean="0">
              <a:solidFill>
                <a:schemeClr val="tx1"/>
              </a:solidFill>
            </a:rPr>
            <a:t>多角化组织</a:t>
          </a:r>
          <a:endParaRPr lang="zh-CN" altLang="en-US" dirty="0">
            <a:solidFill>
              <a:schemeClr val="tx1"/>
            </a:solidFill>
          </a:endParaRPr>
        </a:p>
      </dgm:t>
    </dgm:pt>
    <dgm:pt modelId="{1865197C-19CC-4CF8-9DD6-B4FDE591D28F}" type="parTrans" cxnId="{96EB6AF8-B847-4D65-BBED-93ECC87EB54B}">
      <dgm:prSet/>
      <dgm:spPr/>
      <dgm:t>
        <a:bodyPr/>
        <a:lstStyle/>
        <a:p>
          <a:endParaRPr lang="zh-CN" altLang="en-US">
            <a:solidFill>
              <a:schemeClr val="tx1"/>
            </a:solidFill>
          </a:endParaRPr>
        </a:p>
      </dgm:t>
    </dgm:pt>
    <dgm:pt modelId="{9DCEE429-FF6A-4716-A818-5E76140BA533}" type="sibTrans" cxnId="{96EB6AF8-B847-4D65-BBED-93ECC87EB54B}">
      <dgm:prSet/>
      <dgm:spPr/>
      <dgm:t>
        <a:bodyPr/>
        <a:lstStyle/>
        <a:p>
          <a:endParaRPr lang="zh-CN" altLang="en-US">
            <a:solidFill>
              <a:schemeClr val="tx1"/>
            </a:solidFill>
          </a:endParaRPr>
        </a:p>
      </dgm:t>
    </dgm:pt>
    <dgm:pt modelId="{DA6A27FA-1C0A-4073-B51E-2413A15EF1F9}">
      <dgm:prSet phldrT="[文本]"/>
      <dgm:spPr/>
      <dgm:t>
        <a:bodyPr/>
        <a:lstStyle/>
        <a:p>
          <a:r>
            <a:rPr lang="zh-CN" altLang="en-US" dirty="0" smtClean="0">
              <a:solidFill>
                <a:schemeClr val="tx1"/>
              </a:solidFill>
            </a:rPr>
            <a:t>专业型组织</a:t>
          </a:r>
          <a:endParaRPr lang="zh-CN" altLang="en-US" dirty="0">
            <a:solidFill>
              <a:schemeClr val="tx1"/>
            </a:solidFill>
          </a:endParaRPr>
        </a:p>
      </dgm:t>
    </dgm:pt>
    <dgm:pt modelId="{BBEA29C2-13BB-4A82-994B-A8F56C2F0921}" type="parTrans" cxnId="{182DF46A-2FB3-4779-94B8-55E72B928478}">
      <dgm:prSet/>
      <dgm:spPr/>
      <dgm:t>
        <a:bodyPr/>
        <a:lstStyle/>
        <a:p>
          <a:endParaRPr lang="zh-CN" altLang="en-US">
            <a:solidFill>
              <a:schemeClr val="tx1"/>
            </a:solidFill>
          </a:endParaRPr>
        </a:p>
      </dgm:t>
    </dgm:pt>
    <dgm:pt modelId="{A168667F-8A9D-4401-A384-B4C968062E87}" type="sibTrans" cxnId="{182DF46A-2FB3-4779-94B8-55E72B928478}">
      <dgm:prSet/>
      <dgm:spPr/>
      <dgm:t>
        <a:bodyPr/>
        <a:lstStyle/>
        <a:p>
          <a:endParaRPr lang="zh-CN" altLang="en-US">
            <a:solidFill>
              <a:schemeClr val="tx1"/>
            </a:solidFill>
          </a:endParaRPr>
        </a:p>
      </dgm:t>
    </dgm:pt>
    <dgm:pt modelId="{D10B9E14-9502-4353-9230-E8307DB4ADC8}">
      <dgm:prSet phldrT="[文本]"/>
      <dgm:spPr/>
      <dgm:t>
        <a:bodyPr/>
        <a:lstStyle/>
        <a:p>
          <a:r>
            <a:rPr lang="zh-CN" altLang="en-US" dirty="0" smtClean="0">
              <a:solidFill>
                <a:schemeClr val="tx1"/>
              </a:solidFill>
            </a:rPr>
            <a:t>使命型组织</a:t>
          </a:r>
          <a:endParaRPr lang="zh-CN" altLang="en-US" dirty="0">
            <a:solidFill>
              <a:schemeClr val="tx1"/>
            </a:solidFill>
          </a:endParaRPr>
        </a:p>
      </dgm:t>
    </dgm:pt>
    <dgm:pt modelId="{1432241A-23C7-40D8-97DA-EFCFA2E435A4}" type="parTrans" cxnId="{3B6B21FD-660D-417A-91DC-3672724335C1}">
      <dgm:prSet/>
      <dgm:spPr/>
      <dgm:t>
        <a:bodyPr/>
        <a:lstStyle/>
        <a:p>
          <a:endParaRPr lang="zh-CN" altLang="en-US">
            <a:solidFill>
              <a:schemeClr val="tx1"/>
            </a:solidFill>
          </a:endParaRPr>
        </a:p>
      </dgm:t>
    </dgm:pt>
    <dgm:pt modelId="{AA9E2DE4-2F15-481A-830A-6F9670B4D341}" type="sibTrans" cxnId="{3B6B21FD-660D-417A-91DC-3672724335C1}">
      <dgm:prSet/>
      <dgm:spPr/>
      <dgm:t>
        <a:bodyPr/>
        <a:lstStyle/>
        <a:p>
          <a:endParaRPr lang="zh-CN" altLang="en-US">
            <a:solidFill>
              <a:schemeClr val="tx1"/>
            </a:solidFill>
          </a:endParaRPr>
        </a:p>
      </dgm:t>
    </dgm:pt>
    <dgm:pt modelId="{4EB15712-6A27-4FEF-B284-4D479EC10FCE}">
      <dgm:prSet phldrT="[文本]"/>
      <dgm:spPr/>
      <dgm:t>
        <a:bodyPr/>
        <a:lstStyle/>
        <a:p>
          <a:r>
            <a:rPr lang="zh-CN" altLang="en-US" dirty="0" smtClean="0">
              <a:solidFill>
                <a:schemeClr val="tx1"/>
              </a:solidFill>
            </a:rPr>
            <a:t>政治型组织</a:t>
          </a:r>
          <a:endParaRPr lang="zh-CN" altLang="en-US" dirty="0">
            <a:solidFill>
              <a:schemeClr val="tx1"/>
            </a:solidFill>
          </a:endParaRPr>
        </a:p>
      </dgm:t>
    </dgm:pt>
    <dgm:pt modelId="{949B0514-14AE-4B34-B480-446A34DB6F7A}" type="parTrans" cxnId="{65F1509E-C4B6-44F0-8A26-D071FCC92836}">
      <dgm:prSet/>
      <dgm:spPr/>
      <dgm:t>
        <a:bodyPr/>
        <a:lstStyle/>
        <a:p>
          <a:endParaRPr lang="zh-CN" altLang="en-US">
            <a:solidFill>
              <a:schemeClr val="tx1"/>
            </a:solidFill>
          </a:endParaRPr>
        </a:p>
      </dgm:t>
    </dgm:pt>
    <dgm:pt modelId="{2A35F4B6-1C30-4E11-BD03-75E6A2BCB4F7}" type="sibTrans" cxnId="{65F1509E-C4B6-44F0-8A26-D071FCC92836}">
      <dgm:prSet/>
      <dgm:spPr/>
      <dgm:t>
        <a:bodyPr/>
        <a:lstStyle/>
        <a:p>
          <a:endParaRPr lang="zh-CN" altLang="en-US">
            <a:solidFill>
              <a:schemeClr val="tx1"/>
            </a:solidFill>
          </a:endParaRPr>
        </a:p>
      </dgm:t>
    </dgm:pt>
    <dgm:pt modelId="{4BDCCDEE-CCE6-4E4A-AD13-7669C796EE28}" type="pres">
      <dgm:prSet presAssocID="{7C5978A7-E3E5-495B-A082-9FD11C4EE1E1}" presName="Name0" presStyleCnt="0">
        <dgm:presLayoutVars>
          <dgm:chMax val="21"/>
          <dgm:chPref val="21"/>
        </dgm:presLayoutVars>
      </dgm:prSet>
      <dgm:spPr/>
      <dgm:t>
        <a:bodyPr/>
        <a:lstStyle/>
        <a:p>
          <a:endParaRPr lang="zh-CN" altLang="en-US"/>
        </a:p>
      </dgm:t>
    </dgm:pt>
    <dgm:pt modelId="{C5E29277-D439-43C5-868A-501EA66FE36C}" type="pres">
      <dgm:prSet presAssocID="{4EEC7FF2-BE48-4055-AFF1-D8B183C539B8}" presName="text1" presStyleCnt="0"/>
      <dgm:spPr/>
      <dgm:t>
        <a:bodyPr/>
        <a:lstStyle/>
        <a:p>
          <a:endParaRPr lang="zh-CN" altLang="en-US"/>
        </a:p>
      </dgm:t>
    </dgm:pt>
    <dgm:pt modelId="{686D4D70-ED52-4659-85FF-0992694C047A}" type="pres">
      <dgm:prSet presAssocID="{4EEC7FF2-BE48-4055-AFF1-D8B183C539B8}" presName="textRepeatNode" presStyleLbl="alignNode1" presStyleIdx="0" presStyleCnt="7">
        <dgm:presLayoutVars>
          <dgm:chMax val="0"/>
          <dgm:chPref val="0"/>
          <dgm:bulletEnabled val="1"/>
        </dgm:presLayoutVars>
      </dgm:prSet>
      <dgm:spPr/>
      <dgm:t>
        <a:bodyPr/>
        <a:lstStyle/>
        <a:p>
          <a:endParaRPr lang="zh-CN" altLang="en-US"/>
        </a:p>
      </dgm:t>
    </dgm:pt>
    <dgm:pt modelId="{EEFBD4A7-1D07-4DCF-A5D6-99DF2208DB88}" type="pres">
      <dgm:prSet presAssocID="{4EEC7FF2-BE48-4055-AFF1-D8B183C539B8}" presName="textaccent1" presStyleCnt="0"/>
      <dgm:spPr/>
      <dgm:t>
        <a:bodyPr/>
        <a:lstStyle/>
        <a:p>
          <a:endParaRPr lang="zh-CN" altLang="en-US"/>
        </a:p>
      </dgm:t>
    </dgm:pt>
    <dgm:pt modelId="{E13136D3-4206-495B-A2F1-F0A50EC3EACF}" type="pres">
      <dgm:prSet presAssocID="{4EEC7FF2-BE48-4055-AFF1-D8B183C539B8}" presName="accentRepeatNode" presStyleLbl="solidAlignAcc1" presStyleIdx="0" presStyleCnt="14"/>
      <dgm:spPr/>
      <dgm:t>
        <a:bodyPr/>
        <a:lstStyle/>
        <a:p>
          <a:endParaRPr lang="zh-CN" altLang="en-US"/>
        </a:p>
      </dgm:t>
    </dgm:pt>
    <dgm:pt modelId="{6BF881F3-C976-450A-A129-E3FB10D5B7B2}" type="pres">
      <dgm:prSet presAssocID="{AC694B78-310B-4DC4-9E08-9C4F4CAF1188}" presName="image1" presStyleCnt="0"/>
      <dgm:spPr/>
      <dgm:t>
        <a:bodyPr/>
        <a:lstStyle/>
        <a:p>
          <a:endParaRPr lang="zh-CN" altLang="en-US"/>
        </a:p>
      </dgm:t>
    </dgm:pt>
    <dgm:pt modelId="{CC7A5545-D51D-4AB1-A23A-7B5CD2F82BA0}" type="pres">
      <dgm:prSet presAssocID="{AC694B78-310B-4DC4-9E08-9C4F4CAF1188}" presName="imageRepeatNode" presStyleLbl="alignAcc1" presStyleIdx="0" presStyleCnt="7"/>
      <dgm:spPr/>
      <dgm:t>
        <a:bodyPr/>
        <a:lstStyle/>
        <a:p>
          <a:endParaRPr lang="zh-CN" altLang="en-US"/>
        </a:p>
      </dgm:t>
    </dgm:pt>
    <dgm:pt modelId="{A29B04FD-428F-437E-9BF5-691D83892A62}" type="pres">
      <dgm:prSet presAssocID="{AC694B78-310B-4DC4-9E08-9C4F4CAF1188}" presName="imageaccent1" presStyleCnt="0"/>
      <dgm:spPr/>
      <dgm:t>
        <a:bodyPr/>
        <a:lstStyle/>
        <a:p>
          <a:endParaRPr lang="zh-CN" altLang="en-US"/>
        </a:p>
      </dgm:t>
    </dgm:pt>
    <dgm:pt modelId="{70F93577-C350-4304-B279-8C973E1AA9AA}" type="pres">
      <dgm:prSet presAssocID="{AC694B78-310B-4DC4-9E08-9C4F4CAF1188}" presName="accentRepeatNode" presStyleLbl="solidAlignAcc1" presStyleIdx="1" presStyleCnt="14"/>
      <dgm:spPr/>
      <dgm:t>
        <a:bodyPr/>
        <a:lstStyle/>
        <a:p>
          <a:endParaRPr lang="zh-CN" altLang="en-US"/>
        </a:p>
      </dgm:t>
    </dgm:pt>
    <dgm:pt modelId="{0718E00E-E876-4E90-AAF9-613EA52E4733}" type="pres">
      <dgm:prSet presAssocID="{91FDA424-AA06-4B1A-8CF9-CF8315DE3547}" presName="text2" presStyleCnt="0"/>
      <dgm:spPr/>
      <dgm:t>
        <a:bodyPr/>
        <a:lstStyle/>
        <a:p>
          <a:endParaRPr lang="zh-CN" altLang="en-US"/>
        </a:p>
      </dgm:t>
    </dgm:pt>
    <dgm:pt modelId="{41B53250-5F43-4F72-91C6-B003453535A3}" type="pres">
      <dgm:prSet presAssocID="{91FDA424-AA06-4B1A-8CF9-CF8315DE3547}" presName="textRepeatNode" presStyleLbl="alignNode1" presStyleIdx="1" presStyleCnt="7">
        <dgm:presLayoutVars>
          <dgm:chMax val="0"/>
          <dgm:chPref val="0"/>
          <dgm:bulletEnabled val="1"/>
        </dgm:presLayoutVars>
      </dgm:prSet>
      <dgm:spPr/>
      <dgm:t>
        <a:bodyPr/>
        <a:lstStyle/>
        <a:p>
          <a:endParaRPr lang="zh-CN" altLang="en-US"/>
        </a:p>
      </dgm:t>
    </dgm:pt>
    <dgm:pt modelId="{C8D06EEF-1E12-4A6F-9CA4-B0C215417EA6}" type="pres">
      <dgm:prSet presAssocID="{91FDA424-AA06-4B1A-8CF9-CF8315DE3547}" presName="textaccent2" presStyleCnt="0"/>
      <dgm:spPr/>
      <dgm:t>
        <a:bodyPr/>
        <a:lstStyle/>
        <a:p>
          <a:endParaRPr lang="zh-CN" altLang="en-US"/>
        </a:p>
      </dgm:t>
    </dgm:pt>
    <dgm:pt modelId="{15278851-A680-4DDE-A7AE-AF5BA2FA44FE}" type="pres">
      <dgm:prSet presAssocID="{91FDA424-AA06-4B1A-8CF9-CF8315DE3547}" presName="accentRepeatNode" presStyleLbl="solidAlignAcc1" presStyleIdx="2" presStyleCnt="14"/>
      <dgm:spPr/>
      <dgm:t>
        <a:bodyPr/>
        <a:lstStyle/>
        <a:p>
          <a:endParaRPr lang="zh-CN" altLang="en-US"/>
        </a:p>
      </dgm:t>
    </dgm:pt>
    <dgm:pt modelId="{05D32486-9FC7-4D95-98DE-5004D0973404}" type="pres">
      <dgm:prSet presAssocID="{074F10FD-7DB3-4B45-ACC0-0DCC0ECD57C2}" presName="image2" presStyleCnt="0"/>
      <dgm:spPr/>
      <dgm:t>
        <a:bodyPr/>
        <a:lstStyle/>
        <a:p>
          <a:endParaRPr lang="zh-CN" altLang="en-US"/>
        </a:p>
      </dgm:t>
    </dgm:pt>
    <dgm:pt modelId="{F95E31FA-338B-4AB1-9D66-4DE251DE23C3}" type="pres">
      <dgm:prSet presAssocID="{074F10FD-7DB3-4B45-ACC0-0DCC0ECD57C2}" presName="imageRepeatNode" presStyleLbl="alignAcc1" presStyleIdx="1" presStyleCnt="7"/>
      <dgm:spPr/>
      <dgm:t>
        <a:bodyPr/>
        <a:lstStyle/>
        <a:p>
          <a:endParaRPr lang="zh-CN" altLang="en-US"/>
        </a:p>
      </dgm:t>
    </dgm:pt>
    <dgm:pt modelId="{0F07A52F-DCB2-460C-9303-E350691B5943}" type="pres">
      <dgm:prSet presAssocID="{074F10FD-7DB3-4B45-ACC0-0DCC0ECD57C2}" presName="imageaccent2" presStyleCnt="0"/>
      <dgm:spPr/>
      <dgm:t>
        <a:bodyPr/>
        <a:lstStyle/>
        <a:p>
          <a:endParaRPr lang="zh-CN" altLang="en-US"/>
        </a:p>
      </dgm:t>
    </dgm:pt>
    <dgm:pt modelId="{61EBCEEF-8D42-414F-AB02-A9F939C4720B}" type="pres">
      <dgm:prSet presAssocID="{074F10FD-7DB3-4B45-ACC0-0DCC0ECD57C2}" presName="accentRepeatNode" presStyleLbl="solidAlignAcc1" presStyleIdx="3" presStyleCnt="14"/>
      <dgm:spPr/>
      <dgm:t>
        <a:bodyPr/>
        <a:lstStyle/>
        <a:p>
          <a:endParaRPr lang="zh-CN" altLang="en-US"/>
        </a:p>
      </dgm:t>
    </dgm:pt>
    <dgm:pt modelId="{7E681032-C287-4A4A-B4E0-A9BCF8C10DF0}" type="pres">
      <dgm:prSet presAssocID="{A6C01067-810A-40D3-A859-6D7FB53937DA}" presName="text3" presStyleCnt="0"/>
      <dgm:spPr/>
      <dgm:t>
        <a:bodyPr/>
        <a:lstStyle/>
        <a:p>
          <a:endParaRPr lang="zh-CN" altLang="en-US"/>
        </a:p>
      </dgm:t>
    </dgm:pt>
    <dgm:pt modelId="{1CF6E2FB-3DB4-4228-8E96-A22EAA3E9C4D}" type="pres">
      <dgm:prSet presAssocID="{A6C01067-810A-40D3-A859-6D7FB53937DA}" presName="textRepeatNode" presStyleLbl="alignNode1" presStyleIdx="2" presStyleCnt="7">
        <dgm:presLayoutVars>
          <dgm:chMax val="0"/>
          <dgm:chPref val="0"/>
          <dgm:bulletEnabled val="1"/>
        </dgm:presLayoutVars>
      </dgm:prSet>
      <dgm:spPr/>
      <dgm:t>
        <a:bodyPr/>
        <a:lstStyle/>
        <a:p>
          <a:endParaRPr lang="zh-CN" altLang="en-US"/>
        </a:p>
      </dgm:t>
    </dgm:pt>
    <dgm:pt modelId="{2783589F-F573-4503-ACFC-F21F303BC434}" type="pres">
      <dgm:prSet presAssocID="{A6C01067-810A-40D3-A859-6D7FB53937DA}" presName="textaccent3" presStyleCnt="0"/>
      <dgm:spPr/>
      <dgm:t>
        <a:bodyPr/>
        <a:lstStyle/>
        <a:p>
          <a:endParaRPr lang="zh-CN" altLang="en-US"/>
        </a:p>
      </dgm:t>
    </dgm:pt>
    <dgm:pt modelId="{72B42CA0-8D5F-409F-8F05-B99A539735B6}" type="pres">
      <dgm:prSet presAssocID="{A6C01067-810A-40D3-A859-6D7FB53937DA}" presName="accentRepeatNode" presStyleLbl="solidAlignAcc1" presStyleIdx="4" presStyleCnt="14"/>
      <dgm:spPr/>
      <dgm:t>
        <a:bodyPr/>
        <a:lstStyle/>
        <a:p>
          <a:endParaRPr lang="zh-CN" altLang="en-US"/>
        </a:p>
      </dgm:t>
    </dgm:pt>
    <dgm:pt modelId="{D6F1F4C4-BA77-4F1B-80D7-83DDB3504203}" type="pres">
      <dgm:prSet presAssocID="{9DCEE429-FF6A-4716-A818-5E76140BA533}" presName="image3" presStyleCnt="0"/>
      <dgm:spPr/>
      <dgm:t>
        <a:bodyPr/>
        <a:lstStyle/>
        <a:p>
          <a:endParaRPr lang="zh-CN" altLang="en-US"/>
        </a:p>
      </dgm:t>
    </dgm:pt>
    <dgm:pt modelId="{097A503C-3C3F-4088-8564-67C742129C68}" type="pres">
      <dgm:prSet presAssocID="{9DCEE429-FF6A-4716-A818-5E76140BA533}" presName="imageRepeatNode" presStyleLbl="alignAcc1" presStyleIdx="2" presStyleCnt="7"/>
      <dgm:spPr/>
      <dgm:t>
        <a:bodyPr/>
        <a:lstStyle/>
        <a:p>
          <a:endParaRPr lang="zh-CN" altLang="en-US"/>
        </a:p>
      </dgm:t>
    </dgm:pt>
    <dgm:pt modelId="{3E68CE7D-C6E4-47F1-B2AA-C18F5B0A9BC4}" type="pres">
      <dgm:prSet presAssocID="{9DCEE429-FF6A-4716-A818-5E76140BA533}" presName="imageaccent3" presStyleCnt="0"/>
      <dgm:spPr/>
      <dgm:t>
        <a:bodyPr/>
        <a:lstStyle/>
        <a:p>
          <a:endParaRPr lang="zh-CN" altLang="en-US"/>
        </a:p>
      </dgm:t>
    </dgm:pt>
    <dgm:pt modelId="{56DE6270-7749-44FC-98CD-4DBCAB096754}" type="pres">
      <dgm:prSet presAssocID="{9DCEE429-FF6A-4716-A818-5E76140BA533}" presName="accentRepeatNode" presStyleLbl="solidAlignAcc1" presStyleIdx="5" presStyleCnt="14"/>
      <dgm:spPr/>
      <dgm:t>
        <a:bodyPr/>
        <a:lstStyle/>
        <a:p>
          <a:endParaRPr lang="zh-CN" altLang="en-US"/>
        </a:p>
      </dgm:t>
    </dgm:pt>
    <dgm:pt modelId="{255A0AB0-F8E2-4877-A0C9-6D15BDBA2115}" type="pres">
      <dgm:prSet presAssocID="{DA6A27FA-1C0A-4073-B51E-2413A15EF1F9}" presName="text4" presStyleCnt="0"/>
      <dgm:spPr/>
      <dgm:t>
        <a:bodyPr/>
        <a:lstStyle/>
        <a:p>
          <a:endParaRPr lang="zh-CN" altLang="en-US"/>
        </a:p>
      </dgm:t>
    </dgm:pt>
    <dgm:pt modelId="{DA6CDA5F-F405-4F29-ACE0-9BA3A528F539}" type="pres">
      <dgm:prSet presAssocID="{DA6A27FA-1C0A-4073-B51E-2413A15EF1F9}" presName="textRepeatNode" presStyleLbl="alignNode1" presStyleIdx="3" presStyleCnt="7">
        <dgm:presLayoutVars>
          <dgm:chMax val="0"/>
          <dgm:chPref val="0"/>
          <dgm:bulletEnabled val="1"/>
        </dgm:presLayoutVars>
      </dgm:prSet>
      <dgm:spPr/>
      <dgm:t>
        <a:bodyPr/>
        <a:lstStyle/>
        <a:p>
          <a:endParaRPr lang="zh-CN" altLang="en-US"/>
        </a:p>
      </dgm:t>
    </dgm:pt>
    <dgm:pt modelId="{4AE80CA2-77FA-4017-B1BE-6AB97C8703B0}" type="pres">
      <dgm:prSet presAssocID="{DA6A27FA-1C0A-4073-B51E-2413A15EF1F9}" presName="textaccent4" presStyleCnt="0"/>
      <dgm:spPr/>
      <dgm:t>
        <a:bodyPr/>
        <a:lstStyle/>
        <a:p>
          <a:endParaRPr lang="zh-CN" altLang="en-US"/>
        </a:p>
      </dgm:t>
    </dgm:pt>
    <dgm:pt modelId="{850025B6-2BF1-4759-B10D-0AFC9F070DA6}" type="pres">
      <dgm:prSet presAssocID="{DA6A27FA-1C0A-4073-B51E-2413A15EF1F9}" presName="accentRepeatNode" presStyleLbl="solidAlignAcc1" presStyleIdx="6" presStyleCnt="14"/>
      <dgm:spPr/>
      <dgm:t>
        <a:bodyPr/>
        <a:lstStyle/>
        <a:p>
          <a:endParaRPr lang="zh-CN" altLang="en-US"/>
        </a:p>
      </dgm:t>
    </dgm:pt>
    <dgm:pt modelId="{ACF6E216-3790-43D5-81D2-015C27CBC16C}" type="pres">
      <dgm:prSet presAssocID="{A168667F-8A9D-4401-A384-B4C968062E87}" presName="image4" presStyleCnt="0"/>
      <dgm:spPr/>
      <dgm:t>
        <a:bodyPr/>
        <a:lstStyle/>
        <a:p>
          <a:endParaRPr lang="zh-CN" altLang="en-US"/>
        </a:p>
      </dgm:t>
    </dgm:pt>
    <dgm:pt modelId="{90C5425A-FEF1-4A26-97EC-EF886719E1E3}" type="pres">
      <dgm:prSet presAssocID="{A168667F-8A9D-4401-A384-B4C968062E87}" presName="imageRepeatNode" presStyleLbl="alignAcc1" presStyleIdx="3" presStyleCnt="7"/>
      <dgm:spPr/>
      <dgm:t>
        <a:bodyPr/>
        <a:lstStyle/>
        <a:p>
          <a:endParaRPr lang="zh-CN" altLang="en-US"/>
        </a:p>
      </dgm:t>
    </dgm:pt>
    <dgm:pt modelId="{E18964EF-2FCA-44D6-808E-05B108449C73}" type="pres">
      <dgm:prSet presAssocID="{A168667F-8A9D-4401-A384-B4C968062E87}" presName="imageaccent4" presStyleCnt="0"/>
      <dgm:spPr/>
      <dgm:t>
        <a:bodyPr/>
        <a:lstStyle/>
        <a:p>
          <a:endParaRPr lang="zh-CN" altLang="en-US"/>
        </a:p>
      </dgm:t>
    </dgm:pt>
    <dgm:pt modelId="{8D3C2B3B-2787-4E5A-A36E-F19EABDB2BEC}" type="pres">
      <dgm:prSet presAssocID="{A168667F-8A9D-4401-A384-B4C968062E87}" presName="accentRepeatNode" presStyleLbl="solidAlignAcc1" presStyleIdx="7" presStyleCnt="14"/>
      <dgm:spPr/>
      <dgm:t>
        <a:bodyPr/>
        <a:lstStyle/>
        <a:p>
          <a:endParaRPr lang="zh-CN" altLang="en-US"/>
        </a:p>
      </dgm:t>
    </dgm:pt>
    <dgm:pt modelId="{8C36D3A2-9F66-4350-9E26-EBB9CBAE7D76}" type="pres">
      <dgm:prSet presAssocID="{AF0C83BB-BF7F-4ED8-8A20-147D086BD124}" presName="text5" presStyleCnt="0"/>
      <dgm:spPr/>
      <dgm:t>
        <a:bodyPr/>
        <a:lstStyle/>
        <a:p>
          <a:endParaRPr lang="zh-CN" altLang="en-US"/>
        </a:p>
      </dgm:t>
    </dgm:pt>
    <dgm:pt modelId="{2C77F513-BA0D-4E45-A141-89B7D2323802}" type="pres">
      <dgm:prSet presAssocID="{AF0C83BB-BF7F-4ED8-8A20-147D086BD124}" presName="textRepeatNode" presStyleLbl="alignNode1" presStyleIdx="4" presStyleCnt="7">
        <dgm:presLayoutVars>
          <dgm:chMax val="0"/>
          <dgm:chPref val="0"/>
          <dgm:bulletEnabled val="1"/>
        </dgm:presLayoutVars>
      </dgm:prSet>
      <dgm:spPr/>
      <dgm:t>
        <a:bodyPr/>
        <a:lstStyle/>
        <a:p>
          <a:endParaRPr lang="zh-CN" altLang="en-US"/>
        </a:p>
      </dgm:t>
    </dgm:pt>
    <dgm:pt modelId="{C59BC14E-C65E-4647-BDA0-E70BB35B586E}" type="pres">
      <dgm:prSet presAssocID="{AF0C83BB-BF7F-4ED8-8A20-147D086BD124}" presName="textaccent5" presStyleCnt="0"/>
      <dgm:spPr/>
      <dgm:t>
        <a:bodyPr/>
        <a:lstStyle/>
        <a:p>
          <a:endParaRPr lang="zh-CN" altLang="en-US"/>
        </a:p>
      </dgm:t>
    </dgm:pt>
    <dgm:pt modelId="{6B48CB78-E289-4A04-B3E0-3F308CB322FA}" type="pres">
      <dgm:prSet presAssocID="{AF0C83BB-BF7F-4ED8-8A20-147D086BD124}" presName="accentRepeatNode" presStyleLbl="solidAlignAcc1" presStyleIdx="8" presStyleCnt="14"/>
      <dgm:spPr/>
      <dgm:t>
        <a:bodyPr/>
        <a:lstStyle/>
        <a:p>
          <a:endParaRPr lang="zh-CN" altLang="en-US"/>
        </a:p>
      </dgm:t>
    </dgm:pt>
    <dgm:pt modelId="{AC1D08C4-59F5-45C0-83F7-B656237BC70B}" type="pres">
      <dgm:prSet presAssocID="{7BDE061A-86C4-403A-AA98-E38CFC2D5E09}" presName="image5" presStyleCnt="0"/>
      <dgm:spPr/>
      <dgm:t>
        <a:bodyPr/>
        <a:lstStyle/>
        <a:p>
          <a:endParaRPr lang="zh-CN" altLang="en-US"/>
        </a:p>
      </dgm:t>
    </dgm:pt>
    <dgm:pt modelId="{C05BC7BB-E41D-4485-8139-A3251A33BE59}" type="pres">
      <dgm:prSet presAssocID="{7BDE061A-86C4-403A-AA98-E38CFC2D5E09}" presName="imageRepeatNode" presStyleLbl="alignAcc1" presStyleIdx="4" presStyleCnt="7"/>
      <dgm:spPr/>
      <dgm:t>
        <a:bodyPr/>
        <a:lstStyle/>
        <a:p>
          <a:endParaRPr lang="zh-CN" altLang="en-US"/>
        </a:p>
      </dgm:t>
    </dgm:pt>
    <dgm:pt modelId="{35E66155-BD0E-4806-B8FF-71050364141A}" type="pres">
      <dgm:prSet presAssocID="{7BDE061A-86C4-403A-AA98-E38CFC2D5E09}" presName="imageaccent5" presStyleCnt="0"/>
      <dgm:spPr/>
      <dgm:t>
        <a:bodyPr/>
        <a:lstStyle/>
        <a:p>
          <a:endParaRPr lang="zh-CN" altLang="en-US"/>
        </a:p>
      </dgm:t>
    </dgm:pt>
    <dgm:pt modelId="{75274749-215F-4F9A-A0E5-8D563F356428}" type="pres">
      <dgm:prSet presAssocID="{7BDE061A-86C4-403A-AA98-E38CFC2D5E09}" presName="accentRepeatNode" presStyleLbl="solidAlignAcc1" presStyleIdx="9" presStyleCnt="14"/>
      <dgm:spPr/>
      <dgm:t>
        <a:bodyPr/>
        <a:lstStyle/>
        <a:p>
          <a:endParaRPr lang="zh-CN" altLang="en-US"/>
        </a:p>
      </dgm:t>
    </dgm:pt>
    <dgm:pt modelId="{08D657E0-4382-4E54-8534-9499D81153CF}" type="pres">
      <dgm:prSet presAssocID="{D10B9E14-9502-4353-9230-E8307DB4ADC8}" presName="text6" presStyleCnt="0"/>
      <dgm:spPr/>
      <dgm:t>
        <a:bodyPr/>
        <a:lstStyle/>
        <a:p>
          <a:endParaRPr lang="zh-CN" altLang="en-US"/>
        </a:p>
      </dgm:t>
    </dgm:pt>
    <dgm:pt modelId="{C4F7F6D6-FA1B-4844-91E4-4AD37EAAEE5E}" type="pres">
      <dgm:prSet presAssocID="{D10B9E14-9502-4353-9230-E8307DB4ADC8}" presName="textRepeatNode" presStyleLbl="alignNode1" presStyleIdx="5" presStyleCnt="7">
        <dgm:presLayoutVars>
          <dgm:chMax val="0"/>
          <dgm:chPref val="0"/>
          <dgm:bulletEnabled val="1"/>
        </dgm:presLayoutVars>
      </dgm:prSet>
      <dgm:spPr/>
      <dgm:t>
        <a:bodyPr/>
        <a:lstStyle/>
        <a:p>
          <a:endParaRPr lang="zh-CN" altLang="en-US"/>
        </a:p>
      </dgm:t>
    </dgm:pt>
    <dgm:pt modelId="{010B5FDB-2364-406D-9A9F-8E99C596874C}" type="pres">
      <dgm:prSet presAssocID="{D10B9E14-9502-4353-9230-E8307DB4ADC8}" presName="textaccent6" presStyleCnt="0"/>
      <dgm:spPr/>
      <dgm:t>
        <a:bodyPr/>
        <a:lstStyle/>
        <a:p>
          <a:endParaRPr lang="zh-CN" altLang="en-US"/>
        </a:p>
      </dgm:t>
    </dgm:pt>
    <dgm:pt modelId="{843EBB58-E8B7-43D5-9C86-1129E05B5A43}" type="pres">
      <dgm:prSet presAssocID="{D10B9E14-9502-4353-9230-E8307DB4ADC8}" presName="accentRepeatNode" presStyleLbl="solidAlignAcc1" presStyleIdx="10" presStyleCnt="14"/>
      <dgm:spPr/>
      <dgm:t>
        <a:bodyPr/>
        <a:lstStyle/>
        <a:p>
          <a:endParaRPr lang="zh-CN" altLang="en-US"/>
        </a:p>
      </dgm:t>
    </dgm:pt>
    <dgm:pt modelId="{A665209F-60BC-4931-BA0A-686E0DE6F56B}" type="pres">
      <dgm:prSet presAssocID="{AA9E2DE4-2F15-481A-830A-6F9670B4D341}" presName="image6" presStyleCnt="0"/>
      <dgm:spPr/>
      <dgm:t>
        <a:bodyPr/>
        <a:lstStyle/>
        <a:p>
          <a:endParaRPr lang="zh-CN" altLang="en-US"/>
        </a:p>
      </dgm:t>
    </dgm:pt>
    <dgm:pt modelId="{0C2F1E3C-DB91-449A-9467-780EB323DE49}" type="pres">
      <dgm:prSet presAssocID="{AA9E2DE4-2F15-481A-830A-6F9670B4D341}" presName="imageRepeatNode" presStyleLbl="alignAcc1" presStyleIdx="5" presStyleCnt="7"/>
      <dgm:spPr/>
      <dgm:t>
        <a:bodyPr/>
        <a:lstStyle/>
        <a:p>
          <a:endParaRPr lang="zh-CN" altLang="en-US"/>
        </a:p>
      </dgm:t>
    </dgm:pt>
    <dgm:pt modelId="{125D9986-520F-4652-9BF6-AB25B7FD7840}" type="pres">
      <dgm:prSet presAssocID="{AA9E2DE4-2F15-481A-830A-6F9670B4D341}" presName="imageaccent6" presStyleCnt="0"/>
      <dgm:spPr/>
      <dgm:t>
        <a:bodyPr/>
        <a:lstStyle/>
        <a:p>
          <a:endParaRPr lang="zh-CN" altLang="en-US"/>
        </a:p>
      </dgm:t>
    </dgm:pt>
    <dgm:pt modelId="{3E210021-D5AF-4E8F-8F7F-1C5376A2D046}" type="pres">
      <dgm:prSet presAssocID="{AA9E2DE4-2F15-481A-830A-6F9670B4D341}" presName="accentRepeatNode" presStyleLbl="solidAlignAcc1" presStyleIdx="11" presStyleCnt="14"/>
      <dgm:spPr/>
      <dgm:t>
        <a:bodyPr/>
        <a:lstStyle/>
        <a:p>
          <a:endParaRPr lang="zh-CN" altLang="en-US"/>
        </a:p>
      </dgm:t>
    </dgm:pt>
    <dgm:pt modelId="{1116872B-E7E0-4CA8-8B2A-D0BFC58278BE}" type="pres">
      <dgm:prSet presAssocID="{4EB15712-6A27-4FEF-B284-4D479EC10FCE}" presName="text7" presStyleCnt="0"/>
      <dgm:spPr/>
      <dgm:t>
        <a:bodyPr/>
        <a:lstStyle/>
        <a:p>
          <a:endParaRPr lang="zh-CN" altLang="en-US"/>
        </a:p>
      </dgm:t>
    </dgm:pt>
    <dgm:pt modelId="{F8AE01C7-9D41-46E0-BE53-A2D281C9391C}" type="pres">
      <dgm:prSet presAssocID="{4EB15712-6A27-4FEF-B284-4D479EC10FCE}" presName="textRepeatNode" presStyleLbl="alignNode1" presStyleIdx="6" presStyleCnt="7">
        <dgm:presLayoutVars>
          <dgm:chMax val="0"/>
          <dgm:chPref val="0"/>
          <dgm:bulletEnabled val="1"/>
        </dgm:presLayoutVars>
      </dgm:prSet>
      <dgm:spPr/>
      <dgm:t>
        <a:bodyPr/>
        <a:lstStyle/>
        <a:p>
          <a:endParaRPr lang="zh-CN" altLang="en-US"/>
        </a:p>
      </dgm:t>
    </dgm:pt>
    <dgm:pt modelId="{3188D731-C3C7-4563-A3F8-F4C3A21B5A7A}" type="pres">
      <dgm:prSet presAssocID="{4EB15712-6A27-4FEF-B284-4D479EC10FCE}" presName="textaccent7" presStyleCnt="0"/>
      <dgm:spPr/>
      <dgm:t>
        <a:bodyPr/>
        <a:lstStyle/>
        <a:p>
          <a:endParaRPr lang="zh-CN" altLang="en-US"/>
        </a:p>
      </dgm:t>
    </dgm:pt>
    <dgm:pt modelId="{101E80E5-AD10-43DB-A4F0-5A4FDC749224}" type="pres">
      <dgm:prSet presAssocID="{4EB15712-6A27-4FEF-B284-4D479EC10FCE}" presName="accentRepeatNode" presStyleLbl="solidAlignAcc1" presStyleIdx="12" presStyleCnt="14"/>
      <dgm:spPr/>
      <dgm:t>
        <a:bodyPr/>
        <a:lstStyle/>
        <a:p>
          <a:endParaRPr lang="zh-CN" altLang="en-US"/>
        </a:p>
      </dgm:t>
    </dgm:pt>
    <dgm:pt modelId="{EEADC7B7-3F16-49C1-9F6A-46DEECB06192}" type="pres">
      <dgm:prSet presAssocID="{2A35F4B6-1C30-4E11-BD03-75E6A2BCB4F7}" presName="image7" presStyleCnt="0"/>
      <dgm:spPr/>
      <dgm:t>
        <a:bodyPr/>
        <a:lstStyle/>
        <a:p>
          <a:endParaRPr lang="zh-CN" altLang="en-US"/>
        </a:p>
      </dgm:t>
    </dgm:pt>
    <dgm:pt modelId="{05761DFE-1864-422D-AED9-BADF33EA2EBC}" type="pres">
      <dgm:prSet presAssocID="{2A35F4B6-1C30-4E11-BD03-75E6A2BCB4F7}" presName="imageRepeatNode" presStyleLbl="alignAcc1" presStyleIdx="6" presStyleCnt="7"/>
      <dgm:spPr/>
      <dgm:t>
        <a:bodyPr/>
        <a:lstStyle/>
        <a:p>
          <a:endParaRPr lang="zh-CN" altLang="en-US"/>
        </a:p>
      </dgm:t>
    </dgm:pt>
    <dgm:pt modelId="{B9DEEB5E-94F4-441F-BCC9-BD4891F84160}" type="pres">
      <dgm:prSet presAssocID="{2A35F4B6-1C30-4E11-BD03-75E6A2BCB4F7}" presName="imageaccent7" presStyleCnt="0"/>
      <dgm:spPr/>
      <dgm:t>
        <a:bodyPr/>
        <a:lstStyle/>
        <a:p>
          <a:endParaRPr lang="zh-CN" altLang="en-US"/>
        </a:p>
      </dgm:t>
    </dgm:pt>
    <dgm:pt modelId="{B0FD1732-5818-471C-922E-DF57AA59704C}" type="pres">
      <dgm:prSet presAssocID="{2A35F4B6-1C30-4E11-BD03-75E6A2BCB4F7}" presName="accentRepeatNode" presStyleLbl="solidAlignAcc1" presStyleIdx="13" presStyleCnt="14"/>
      <dgm:spPr/>
      <dgm:t>
        <a:bodyPr/>
        <a:lstStyle/>
        <a:p>
          <a:endParaRPr lang="zh-CN" altLang="en-US"/>
        </a:p>
      </dgm:t>
    </dgm:pt>
  </dgm:ptLst>
  <dgm:cxnLst>
    <dgm:cxn modelId="{CD10E699-3804-4E70-98A2-7EBA59874724}" type="presOf" srcId="{2A35F4B6-1C30-4E11-BD03-75E6A2BCB4F7}" destId="{05761DFE-1864-422D-AED9-BADF33EA2EBC}" srcOrd="0" destOrd="0" presId="urn:microsoft.com/office/officeart/2008/layout/HexagonCluster"/>
    <dgm:cxn modelId="{067AF30F-2116-4BB7-A806-D6E9C42FC7C9}" type="presOf" srcId="{4EB15712-6A27-4FEF-B284-4D479EC10FCE}" destId="{F8AE01C7-9D41-46E0-BE53-A2D281C9391C}" srcOrd="0" destOrd="0" presId="urn:microsoft.com/office/officeart/2008/layout/HexagonCluster"/>
    <dgm:cxn modelId="{4AB47C94-B9EA-4615-B6C7-4A21C880637D}" type="presOf" srcId="{9DCEE429-FF6A-4716-A818-5E76140BA533}" destId="{097A503C-3C3F-4088-8564-67C742129C68}" srcOrd="0" destOrd="0" presId="urn:microsoft.com/office/officeart/2008/layout/HexagonCluster"/>
    <dgm:cxn modelId="{D9A42AA4-30FA-41BA-9C37-16B0C5051A1A}" srcId="{7C5978A7-E3E5-495B-A082-9FD11C4EE1E1}" destId="{4EEC7FF2-BE48-4055-AFF1-D8B183C539B8}" srcOrd="0" destOrd="0" parTransId="{D4712267-B400-44A1-B600-2E40F9786E37}" sibTransId="{AC694B78-310B-4DC4-9E08-9C4F4CAF1188}"/>
    <dgm:cxn modelId="{644C93B2-3286-4D76-A97E-FE711401FF3A}" type="presOf" srcId="{A6C01067-810A-40D3-A859-6D7FB53937DA}" destId="{1CF6E2FB-3DB4-4228-8E96-A22EAA3E9C4D}" srcOrd="0" destOrd="0" presId="urn:microsoft.com/office/officeart/2008/layout/HexagonCluster"/>
    <dgm:cxn modelId="{B5EB0FEA-A9DC-4034-9791-1A157D65C67D}" type="presOf" srcId="{AA9E2DE4-2F15-481A-830A-6F9670B4D341}" destId="{0C2F1E3C-DB91-449A-9467-780EB323DE49}" srcOrd="0" destOrd="0" presId="urn:microsoft.com/office/officeart/2008/layout/HexagonCluster"/>
    <dgm:cxn modelId="{182DF46A-2FB3-4779-94B8-55E72B928478}" srcId="{7C5978A7-E3E5-495B-A082-9FD11C4EE1E1}" destId="{DA6A27FA-1C0A-4073-B51E-2413A15EF1F9}" srcOrd="3" destOrd="0" parTransId="{BBEA29C2-13BB-4A82-994B-A8F56C2F0921}" sibTransId="{A168667F-8A9D-4401-A384-B4C968062E87}"/>
    <dgm:cxn modelId="{A0A72E2F-672D-4216-BD24-BD517C5FD8CC}" type="presOf" srcId="{074F10FD-7DB3-4B45-ACC0-0DCC0ECD57C2}" destId="{F95E31FA-338B-4AB1-9D66-4DE251DE23C3}" srcOrd="0" destOrd="0" presId="urn:microsoft.com/office/officeart/2008/layout/HexagonCluster"/>
    <dgm:cxn modelId="{254AB078-9E72-4F4C-804C-8E4FC31FD7E3}" srcId="{7C5978A7-E3E5-495B-A082-9FD11C4EE1E1}" destId="{91FDA424-AA06-4B1A-8CF9-CF8315DE3547}" srcOrd="1" destOrd="0" parTransId="{540F5953-61EC-475A-B53A-93B9416DA251}" sibTransId="{074F10FD-7DB3-4B45-ACC0-0DCC0ECD57C2}"/>
    <dgm:cxn modelId="{1D4D4FD7-1ECD-441A-A4A2-815A8F744DFF}" type="presOf" srcId="{A168667F-8A9D-4401-A384-B4C968062E87}" destId="{90C5425A-FEF1-4A26-97EC-EF886719E1E3}" srcOrd="0" destOrd="0" presId="urn:microsoft.com/office/officeart/2008/layout/HexagonCluster"/>
    <dgm:cxn modelId="{9B031C2F-5206-459D-BFBE-B405363D3C09}" srcId="{7C5978A7-E3E5-495B-A082-9FD11C4EE1E1}" destId="{AF0C83BB-BF7F-4ED8-8A20-147D086BD124}" srcOrd="4" destOrd="0" parTransId="{C4F2DFAF-DCC4-4C2B-AB6F-AE558AA824A4}" sibTransId="{7BDE061A-86C4-403A-AA98-E38CFC2D5E09}"/>
    <dgm:cxn modelId="{6A4F0787-5ACA-42CD-9753-10EED90B321F}" type="presOf" srcId="{91FDA424-AA06-4B1A-8CF9-CF8315DE3547}" destId="{41B53250-5F43-4F72-91C6-B003453535A3}" srcOrd="0" destOrd="0" presId="urn:microsoft.com/office/officeart/2008/layout/HexagonCluster"/>
    <dgm:cxn modelId="{00D9D277-70F9-46A9-8EAE-4935ABB18490}" type="presOf" srcId="{4EEC7FF2-BE48-4055-AFF1-D8B183C539B8}" destId="{686D4D70-ED52-4659-85FF-0992694C047A}" srcOrd="0" destOrd="0" presId="urn:microsoft.com/office/officeart/2008/layout/HexagonCluster"/>
    <dgm:cxn modelId="{65F1509E-C4B6-44F0-8A26-D071FCC92836}" srcId="{7C5978A7-E3E5-495B-A082-9FD11C4EE1E1}" destId="{4EB15712-6A27-4FEF-B284-4D479EC10FCE}" srcOrd="6" destOrd="0" parTransId="{949B0514-14AE-4B34-B480-446A34DB6F7A}" sibTransId="{2A35F4B6-1C30-4E11-BD03-75E6A2BCB4F7}"/>
    <dgm:cxn modelId="{91389305-C1FE-445B-9E86-759AA2E3FF58}" type="presOf" srcId="{D10B9E14-9502-4353-9230-E8307DB4ADC8}" destId="{C4F7F6D6-FA1B-4844-91E4-4AD37EAAEE5E}" srcOrd="0" destOrd="0" presId="urn:microsoft.com/office/officeart/2008/layout/HexagonCluster"/>
    <dgm:cxn modelId="{9B3C2A41-9B9F-41CF-B926-1CF9B68B90C5}" type="presOf" srcId="{7C5978A7-E3E5-495B-A082-9FD11C4EE1E1}" destId="{4BDCCDEE-CCE6-4E4A-AD13-7669C796EE28}" srcOrd="0" destOrd="0" presId="urn:microsoft.com/office/officeart/2008/layout/HexagonCluster"/>
    <dgm:cxn modelId="{3B6B21FD-660D-417A-91DC-3672724335C1}" srcId="{7C5978A7-E3E5-495B-A082-9FD11C4EE1E1}" destId="{D10B9E14-9502-4353-9230-E8307DB4ADC8}" srcOrd="5" destOrd="0" parTransId="{1432241A-23C7-40D8-97DA-EFCFA2E435A4}" sibTransId="{AA9E2DE4-2F15-481A-830A-6F9670B4D341}"/>
    <dgm:cxn modelId="{390A6C5A-11B5-4675-8311-A51B6F9445EF}" type="presOf" srcId="{AC694B78-310B-4DC4-9E08-9C4F4CAF1188}" destId="{CC7A5545-D51D-4AB1-A23A-7B5CD2F82BA0}" srcOrd="0" destOrd="0" presId="urn:microsoft.com/office/officeart/2008/layout/HexagonCluster"/>
    <dgm:cxn modelId="{CD61D893-C2DA-49CA-BD84-83E2E5E683D4}" type="presOf" srcId="{7BDE061A-86C4-403A-AA98-E38CFC2D5E09}" destId="{C05BC7BB-E41D-4485-8139-A3251A33BE59}" srcOrd="0" destOrd="0" presId="urn:microsoft.com/office/officeart/2008/layout/HexagonCluster"/>
    <dgm:cxn modelId="{0E97CFC0-C0E1-4696-B7FE-7EB9D42DE352}" type="presOf" srcId="{DA6A27FA-1C0A-4073-B51E-2413A15EF1F9}" destId="{DA6CDA5F-F405-4F29-ACE0-9BA3A528F539}" srcOrd="0" destOrd="0" presId="urn:microsoft.com/office/officeart/2008/layout/HexagonCluster"/>
    <dgm:cxn modelId="{8330E2BA-BCA7-4786-9F45-E03FD66AC18C}" type="presOf" srcId="{AF0C83BB-BF7F-4ED8-8A20-147D086BD124}" destId="{2C77F513-BA0D-4E45-A141-89B7D2323802}" srcOrd="0" destOrd="0" presId="urn:microsoft.com/office/officeart/2008/layout/HexagonCluster"/>
    <dgm:cxn modelId="{96EB6AF8-B847-4D65-BBED-93ECC87EB54B}" srcId="{7C5978A7-E3E5-495B-A082-9FD11C4EE1E1}" destId="{A6C01067-810A-40D3-A859-6D7FB53937DA}" srcOrd="2" destOrd="0" parTransId="{1865197C-19CC-4CF8-9DD6-B4FDE591D28F}" sibTransId="{9DCEE429-FF6A-4716-A818-5E76140BA533}"/>
    <dgm:cxn modelId="{1C184991-310B-408F-9F98-4DA76D22C7EB}" type="presParOf" srcId="{4BDCCDEE-CCE6-4E4A-AD13-7669C796EE28}" destId="{C5E29277-D439-43C5-868A-501EA66FE36C}" srcOrd="0" destOrd="0" presId="urn:microsoft.com/office/officeart/2008/layout/HexagonCluster"/>
    <dgm:cxn modelId="{D67C00FE-90B6-4F9D-833D-B54985A7904A}" type="presParOf" srcId="{C5E29277-D439-43C5-868A-501EA66FE36C}" destId="{686D4D70-ED52-4659-85FF-0992694C047A}" srcOrd="0" destOrd="0" presId="urn:microsoft.com/office/officeart/2008/layout/HexagonCluster"/>
    <dgm:cxn modelId="{90DFED41-A270-41A6-8CF8-06556E893F23}" type="presParOf" srcId="{4BDCCDEE-CCE6-4E4A-AD13-7669C796EE28}" destId="{EEFBD4A7-1D07-4DCF-A5D6-99DF2208DB88}" srcOrd="1" destOrd="0" presId="urn:microsoft.com/office/officeart/2008/layout/HexagonCluster"/>
    <dgm:cxn modelId="{22A3AE87-4722-4AFA-830D-863E9808CFF5}" type="presParOf" srcId="{EEFBD4A7-1D07-4DCF-A5D6-99DF2208DB88}" destId="{E13136D3-4206-495B-A2F1-F0A50EC3EACF}" srcOrd="0" destOrd="0" presId="urn:microsoft.com/office/officeart/2008/layout/HexagonCluster"/>
    <dgm:cxn modelId="{D6287299-F98E-4667-BE4F-DE82517A0151}" type="presParOf" srcId="{4BDCCDEE-CCE6-4E4A-AD13-7669C796EE28}" destId="{6BF881F3-C976-450A-A129-E3FB10D5B7B2}" srcOrd="2" destOrd="0" presId="urn:microsoft.com/office/officeart/2008/layout/HexagonCluster"/>
    <dgm:cxn modelId="{F5D19932-4CE5-48A9-A81F-2D673E4067AE}" type="presParOf" srcId="{6BF881F3-C976-450A-A129-E3FB10D5B7B2}" destId="{CC7A5545-D51D-4AB1-A23A-7B5CD2F82BA0}" srcOrd="0" destOrd="0" presId="urn:microsoft.com/office/officeart/2008/layout/HexagonCluster"/>
    <dgm:cxn modelId="{4C9B7241-F197-4486-9B34-FEEB76FE20F9}" type="presParOf" srcId="{4BDCCDEE-CCE6-4E4A-AD13-7669C796EE28}" destId="{A29B04FD-428F-437E-9BF5-691D83892A62}" srcOrd="3" destOrd="0" presId="urn:microsoft.com/office/officeart/2008/layout/HexagonCluster"/>
    <dgm:cxn modelId="{9E101F14-AD0D-481E-B9AE-9FE820DCF083}" type="presParOf" srcId="{A29B04FD-428F-437E-9BF5-691D83892A62}" destId="{70F93577-C350-4304-B279-8C973E1AA9AA}" srcOrd="0" destOrd="0" presId="urn:microsoft.com/office/officeart/2008/layout/HexagonCluster"/>
    <dgm:cxn modelId="{E3D9607A-C7B1-4661-80A3-5516A6B71E5B}" type="presParOf" srcId="{4BDCCDEE-CCE6-4E4A-AD13-7669C796EE28}" destId="{0718E00E-E876-4E90-AAF9-613EA52E4733}" srcOrd="4" destOrd="0" presId="urn:microsoft.com/office/officeart/2008/layout/HexagonCluster"/>
    <dgm:cxn modelId="{C02D58C4-3514-4346-91C6-C8AD3B3F7FD2}" type="presParOf" srcId="{0718E00E-E876-4E90-AAF9-613EA52E4733}" destId="{41B53250-5F43-4F72-91C6-B003453535A3}" srcOrd="0" destOrd="0" presId="urn:microsoft.com/office/officeart/2008/layout/HexagonCluster"/>
    <dgm:cxn modelId="{9DBAD4E8-1352-4A8A-81C8-2BB2BC9094BD}" type="presParOf" srcId="{4BDCCDEE-CCE6-4E4A-AD13-7669C796EE28}" destId="{C8D06EEF-1E12-4A6F-9CA4-B0C215417EA6}" srcOrd="5" destOrd="0" presId="urn:microsoft.com/office/officeart/2008/layout/HexagonCluster"/>
    <dgm:cxn modelId="{1433B717-3AD7-424A-BF18-8CB440B457E4}" type="presParOf" srcId="{C8D06EEF-1E12-4A6F-9CA4-B0C215417EA6}" destId="{15278851-A680-4DDE-A7AE-AF5BA2FA44FE}" srcOrd="0" destOrd="0" presId="urn:microsoft.com/office/officeart/2008/layout/HexagonCluster"/>
    <dgm:cxn modelId="{CABB570A-5492-468E-BC0A-D52A4A230F03}" type="presParOf" srcId="{4BDCCDEE-CCE6-4E4A-AD13-7669C796EE28}" destId="{05D32486-9FC7-4D95-98DE-5004D0973404}" srcOrd="6" destOrd="0" presId="urn:microsoft.com/office/officeart/2008/layout/HexagonCluster"/>
    <dgm:cxn modelId="{08598F85-90BC-4001-B70B-9E8B5A0B1CBC}" type="presParOf" srcId="{05D32486-9FC7-4D95-98DE-5004D0973404}" destId="{F95E31FA-338B-4AB1-9D66-4DE251DE23C3}" srcOrd="0" destOrd="0" presId="urn:microsoft.com/office/officeart/2008/layout/HexagonCluster"/>
    <dgm:cxn modelId="{11A105AF-98FA-439D-9DF9-444C24E5C451}" type="presParOf" srcId="{4BDCCDEE-CCE6-4E4A-AD13-7669C796EE28}" destId="{0F07A52F-DCB2-460C-9303-E350691B5943}" srcOrd="7" destOrd="0" presId="urn:microsoft.com/office/officeart/2008/layout/HexagonCluster"/>
    <dgm:cxn modelId="{4954CAEB-1A15-404A-9568-BB27BF889B14}" type="presParOf" srcId="{0F07A52F-DCB2-460C-9303-E350691B5943}" destId="{61EBCEEF-8D42-414F-AB02-A9F939C4720B}" srcOrd="0" destOrd="0" presId="urn:microsoft.com/office/officeart/2008/layout/HexagonCluster"/>
    <dgm:cxn modelId="{027840F4-3476-4D65-BFAC-DA47FFA13CB5}" type="presParOf" srcId="{4BDCCDEE-CCE6-4E4A-AD13-7669C796EE28}" destId="{7E681032-C287-4A4A-B4E0-A9BCF8C10DF0}" srcOrd="8" destOrd="0" presId="urn:microsoft.com/office/officeart/2008/layout/HexagonCluster"/>
    <dgm:cxn modelId="{FFB9806A-1510-4863-B6DE-00AA2AC9FD1D}" type="presParOf" srcId="{7E681032-C287-4A4A-B4E0-A9BCF8C10DF0}" destId="{1CF6E2FB-3DB4-4228-8E96-A22EAA3E9C4D}" srcOrd="0" destOrd="0" presId="urn:microsoft.com/office/officeart/2008/layout/HexagonCluster"/>
    <dgm:cxn modelId="{5A8B4440-504A-478A-A656-687B61B636A6}" type="presParOf" srcId="{4BDCCDEE-CCE6-4E4A-AD13-7669C796EE28}" destId="{2783589F-F573-4503-ACFC-F21F303BC434}" srcOrd="9" destOrd="0" presId="urn:microsoft.com/office/officeart/2008/layout/HexagonCluster"/>
    <dgm:cxn modelId="{A43DB2B7-BF55-4C49-87DB-BEEF11355F16}" type="presParOf" srcId="{2783589F-F573-4503-ACFC-F21F303BC434}" destId="{72B42CA0-8D5F-409F-8F05-B99A539735B6}" srcOrd="0" destOrd="0" presId="urn:microsoft.com/office/officeart/2008/layout/HexagonCluster"/>
    <dgm:cxn modelId="{72C81F42-341A-4F9C-B4AD-039A067EEB6E}" type="presParOf" srcId="{4BDCCDEE-CCE6-4E4A-AD13-7669C796EE28}" destId="{D6F1F4C4-BA77-4F1B-80D7-83DDB3504203}" srcOrd="10" destOrd="0" presId="urn:microsoft.com/office/officeart/2008/layout/HexagonCluster"/>
    <dgm:cxn modelId="{0505423A-A441-4F59-9A95-F4199024D4CE}" type="presParOf" srcId="{D6F1F4C4-BA77-4F1B-80D7-83DDB3504203}" destId="{097A503C-3C3F-4088-8564-67C742129C68}" srcOrd="0" destOrd="0" presId="urn:microsoft.com/office/officeart/2008/layout/HexagonCluster"/>
    <dgm:cxn modelId="{6C5F6DAC-46C8-44E4-A48E-7F153B67AAB8}" type="presParOf" srcId="{4BDCCDEE-CCE6-4E4A-AD13-7669C796EE28}" destId="{3E68CE7D-C6E4-47F1-B2AA-C18F5B0A9BC4}" srcOrd="11" destOrd="0" presId="urn:microsoft.com/office/officeart/2008/layout/HexagonCluster"/>
    <dgm:cxn modelId="{A48A4B6B-1572-4B7B-BA21-A83FB092EB87}" type="presParOf" srcId="{3E68CE7D-C6E4-47F1-B2AA-C18F5B0A9BC4}" destId="{56DE6270-7749-44FC-98CD-4DBCAB096754}" srcOrd="0" destOrd="0" presId="urn:microsoft.com/office/officeart/2008/layout/HexagonCluster"/>
    <dgm:cxn modelId="{526C1850-B07C-4A87-9D48-946DF7CE290E}" type="presParOf" srcId="{4BDCCDEE-CCE6-4E4A-AD13-7669C796EE28}" destId="{255A0AB0-F8E2-4877-A0C9-6D15BDBA2115}" srcOrd="12" destOrd="0" presId="urn:microsoft.com/office/officeart/2008/layout/HexagonCluster"/>
    <dgm:cxn modelId="{33DF1D2A-C1F9-4731-BB34-01120BB280F7}" type="presParOf" srcId="{255A0AB0-F8E2-4877-A0C9-6D15BDBA2115}" destId="{DA6CDA5F-F405-4F29-ACE0-9BA3A528F539}" srcOrd="0" destOrd="0" presId="urn:microsoft.com/office/officeart/2008/layout/HexagonCluster"/>
    <dgm:cxn modelId="{083CA759-301D-49FD-B8CC-35A17B7A6C40}" type="presParOf" srcId="{4BDCCDEE-CCE6-4E4A-AD13-7669C796EE28}" destId="{4AE80CA2-77FA-4017-B1BE-6AB97C8703B0}" srcOrd="13" destOrd="0" presId="urn:microsoft.com/office/officeart/2008/layout/HexagonCluster"/>
    <dgm:cxn modelId="{0C01E56B-4913-4E67-8F54-127922B4B44A}" type="presParOf" srcId="{4AE80CA2-77FA-4017-B1BE-6AB97C8703B0}" destId="{850025B6-2BF1-4759-B10D-0AFC9F070DA6}" srcOrd="0" destOrd="0" presId="urn:microsoft.com/office/officeart/2008/layout/HexagonCluster"/>
    <dgm:cxn modelId="{15F78526-384E-48C2-B5BE-3D5CDF20D1C5}" type="presParOf" srcId="{4BDCCDEE-CCE6-4E4A-AD13-7669C796EE28}" destId="{ACF6E216-3790-43D5-81D2-015C27CBC16C}" srcOrd="14" destOrd="0" presId="urn:microsoft.com/office/officeart/2008/layout/HexagonCluster"/>
    <dgm:cxn modelId="{32AB2EA1-5DF6-4D57-B384-E474CC5F0DC6}" type="presParOf" srcId="{ACF6E216-3790-43D5-81D2-015C27CBC16C}" destId="{90C5425A-FEF1-4A26-97EC-EF886719E1E3}" srcOrd="0" destOrd="0" presId="urn:microsoft.com/office/officeart/2008/layout/HexagonCluster"/>
    <dgm:cxn modelId="{F19E3393-8296-48A2-B613-6E550B83D7A4}" type="presParOf" srcId="{4BDCCDEE-CCE6-4E4A-AD13-7669C796EE28}" destId="{E18964EF-2FCA-44D6-808E-05B108449C73}" srcOrd="15" destOrd="0" presId="urn:microsoft.com/office/officeart/2008/layout/HexagonCluster"/>
    <dgm:cxn modelId="{3E203905-292B-45DE-ADD0-3C39BC94D2C1}" type="presParOf" srcId="{E18964EF-2FCA-44D6-808E-05B108449C73}" destId="{8D3C2B3B-2787-4E5A-A36E-F19EABDB2BEC}" srcOrd="0" destOrd="0" presId="urn:microsoft.com/office/officeart/2008/layout/HexagonCluster"/>
    <dgm:cxn modelId="{D9F2EFD0-B30F-44FA-9812-42564C171689}" type="presParOf" srcId="{4BDCCDEE-CCE6-4E4A-AD13-7669C796EE28}" destId="{8C36D3A2-9F66-4350-9E26-EBB9CBAE7D76}" srcOrd="16" destOrd="0" presId="urn:microsoft.com/office/officeart/2008/layout/HexagonCluster"/>
    <dgm:cxn modelId="{61946D8F-8033-4A88-8AEF-540FD73577D3}" type="presParOf" srcId="{8C36D3A2-9F66-4350-9E26-EBB9CBAE7D76}" destId="{2C77F513-BA0D-4E45-A141-89B7D2323802}" srcOrd="0" destOrd="0" presId="urn:microsoft.com/office/officeart/2008/layout/HexagonCluster"/>
    <dgm:cxn modelId="{BFB2BB9F-C12A-407D-9817-B3922DC4BB8F}" type="presParOf" srcId="{4BDCCDEE-CCE6-4E4A-AD13-7669C796EE28}" destId="{C59BC14E-C65E-4647-BDA0-E70BB35B586E}" srcOrd="17" destOrd="0" presId="urn:microsoft.com/office/officeart/2008/layout/HexagonCluster"/>
    <dgm:cxn modelId="{D1586CF2-5D11-4EB8-B174-5DC7179874A6}" type="presParOf" srcId="{C59BC14E-C65E-4647-BDA0-E70BB35B586E}" destId="{6B48CB78-E289-4A04-B3E0-3F308CB322FA}" srcOrd="0" destOrd="0" presId="urn:microsoft.com/office/officeart/2008/layout/HexagonCluster"/>
    <dgm:cxn modelId="{0726AEB5-BB8F-42DF-8734-5712B4994FD8}" type="presParOf" srcId="{4BDCCDEE-CCE6-4E4A-AD13-7669C796EE28}" destId="{AC1D08C4-59F5-45C0-83F7-B656237BC70B}" srcOrd="18" destOrd="0" presId="urn:microsoft.com/office/officeart/2008/layout/HexagonCluster"/>
    <dgm:cxn modelId="{203B39B8-0D68-4945-9D1E-BF85F8868E0D}" type="presParOf" srcId="{AC1D08C4-59F5-45C0-83F7-B656237BC70B}" destId="{C05BC7BB-E41D-4485-8139-A3251A33BE59}" srcOrd="0" destOrd="0" presId="urn:microsoft.com/office/officeart/2008/layout/HexagonCluster"/>
    <dgm:cxn modelId="{1EFE0282-C69B-422D-858D-C03A61A57609}" type="presParOf" srcId="{4BDCCDEE-CCE6-4E4A-AD13-7669C796EE28}" destId="{35E66155-BD0E-4806-B8FF-71050364141A}" srcOrd="19" destOrd="0" presId="urn:microsoft.com/office/officeart/2008/layout/HexagonCluster"/>
    <dgm:cxn modelId="{5C9775C7-7672-488A-8219-4AA3ADD78CEC}" type="presParOf" srcId="{35E66155-BD0E-4806-B8FF-71050364141A}" destId="{75274749-215F-4F9A-A0E5-8D563F356428}" srcOrd="0" destOrd="0" presId="urn:microsoft.com/office/officeart/2008/layout/HexagonCluster"/>
    <dgm:cxn modelId="{DC4F9A02-8490-4195-9732-FDB726E3FED9}" type="presParOf" srcId="{4BDCCDEE-CCE6-4E4A-AD13-7669C796EE28}" destId="{08D657E0-4382-4E54-8534-9499D81153CF}" srcOrd="20" destOrd="0" presId="urn:microsoft.com/office/officeart/2008/layout/HexagonCluster"/>
    <dgm:cxn modelId="{7F5F7A07-86FF-49B1-837F-EC4B8B26D494}" type="presParOf" srcId="{08D657E0-4382-4E54-8534-9499D81153CF}" destId="{C4F7F6D6-FA1B-4844-91E4-4AD37EAAEE5E}" srcOrd="0" destOrd="0" presId="urn:microsoft.com/office/officeart/2008/layout/HexagonCluster"/>
    <dgm:cxn modelId="{D72ED17F-4197-419C-A4F7-94F908FE4197}" type="presParOf" srcId="{4BDCCDEE-CCE6-4E4A-AD13-7669C796EE28}" destId="{010B5FDB-2364-406D-9A9F-8E99C596874C}" srcOrd="21" destOrd="0" presId="urn:microsoft.com/office/officeart/2008/layout/HexagonCluster"/>
    <dgm:cxn modelId="{28B16F69-293F-4331-8136-16BBCF3915C7}" type="presParOf" srcId="{010B5FDB-2364-406D-9A9F-8E99C596874C}" destId="{843EBB58-E8B7-43D5-9C86-1129E05B5A43}" srcOrd="0" destOrd="0" presId="urn:microsoft.com/office/officeart/2008/layout/HexagonCluster"/>
    <dgm:cxn modelId="{59B5CF3C-02AD-435C-AFB5-E50476676034}" type="presParOf" srcId="{4BDCCDEE-CCE6-4E4A-AD13-7669C796EE28}" destId="{A665209F-60BC-4931-BA0A-686E0DE6F56B}" srcOrd="22" destOrd="0" presId="urn:microsoft.com/office/officeart/2008/layout/HexagonCluster"/>
    <dgm:cxn modelId="{45A3A656-1FF8-429C-9FC7-6E4C1C8CBE76}" type="presParOf" srcId="{A665209F-60BC-4931-BA0A-686E0DE6F56B}" destId="{0C2F1E3C-DB91-449A-9467-780EB323DE49}" srcOrd="0" destOrd="0" presId="urn:microsoft.com/office/officeart/2008/layout/HexagonCluster"/>
    <dgm:cxn modelId="{F7C5A0F2-4032-4A8F-99C7-BC19FBF91A37}" type="presParOf" srcId="{4BDCCDEE-CCE6-4E4A-AD13-7669C796EE28}" destId="{125D9986-520F-4652-9BF6-AB25B7FD7840}" srcOrd="23" destOrd="0" presId="urn:microsoft.com/office/officeart/2008/layout/HexagonCluster"/>
    <dgm:cxn modelId="{B721D7DD-6A47-4204-8707-B19B7077AD7F}" type="presParOf" srcId="{125D9986-520F-4652-9BF6-AB25B7FD7840}" destId="{3E210021-D5AF-4E8F-8F7F-1C5376A2D046}" srcOrd="0" destOrd="0" presId="urn:microsoft.com/office/officeart/2008/layout/HexagonCluster"/>
    <dgm:cxn modelId="{1768ED04-2717-43DA-A128-846E4F79ACD2}" type="presParOf" srcId="{4BDCCDEE-CCE6-4E4A-AD13-7669C796EE28}" destId="{1116872B-E7E0-4CA8-8B2A-D0BFC58278BE}" srcOrd="24" destOrd="0" presId="urn:microsoft.com/office/officeart/2008/layout/HexagonCluster"/>
    <dgm:cxn modelId="{B4D82A01-2272-4EAB-9E1C-1F36859414D8}" type="presParOf" srcId="{1116872B-E7E0-4CA8-8B2A-D0BFC58278BE}" destId="{F8AE01C7-9D41-46E0-BE53-A2D281C9391C}" srcOrd="0" destOrd="0" presId="urn:microsoft.com/office/officeart/2008/layout/HexagonCluster"/>
    <dgm:cxn modelId="{520B33BD-69B0-424C-8141-24E8172E39E0}" type="presParOf" srcId="{4BDCCDEE-CCE6-4E4A-AD13-7669C796EE28}" destId="{3188D731-C3C7-4563-A3F8-F4C3A21B5A7A}" srcOrd="25" destOrd="0" presId="urn:microsoft.com/office/officeart/2008/layout/HexagonCluster"/>
    <dgm:cxn modelId="{6A86CBA2-5578-488D-8FD2-D5A3D20CC777}" type="presParOf" srcId="{3188D731-C3C7-4563-A3F8-F4C3A21B5A7A}" destId="{101E80E5-AD10-43DB-A4F0-5A4FDC749224}" srcOrd="0" destOrd="0" presId="urn:microsoft.com/office/officeart/2008/layout/HexagonCluster"/>
    <dgm:cxn modelId="{EA46BBEC-A535-4D5A-A349-1EDADAC6A1BB}" type="presParOf" srcId="{4BDCCDEE-CCE6-4E4A-AD13-7669C796EE28}" destId="{EEADC7B7-3F16-49C1-9F6A-46DEECB06192}" srcOrd="26" destOrd="0" presId="urn:microsoft.com/office/officeart/2008/layout/HexagonCluster"/>
    <dgm:cxn modelId="{35244C23-4AD7-4260-993B-D0D71323401C}" type="presParOf" srcId="{EEADC7B7-3F16-49C1-9F6A-46DEECB06192}" destId="{05761DFE-1864-422D-AED9-BADF33EA2EBC}" srcOrd="0" destOrd="0" presId="urn:microsoft.com/office/officeart/2008/layout/HexagonCluster"/>
    <dgm:cxn modelId="{2169C482-E2EF-4ADC-A759-7D13CCA40961}" type="presParOf" srcId="{4BDCCDEE-CCE6-4E4A-AD13-7669C796EE28}" destId="{B9DEEB5E-94F4-441F-BCC9-BD4891F84160}" srcOrd="27" destOrd="0" presId="urn:microsoft.com/office/officeart/2008/layout/HexagonCluster"/>
    <dgm:cxn modelId="{DEA2B575-5F28-43FF-9CF4-7C05C27B7A7B}" type="presParOf" srcId="{B9DEEB5E-94F4-441F-BCC9-BD4891F84160}" destId="{B0FD1732-5818-471C-922E-DF57AA59704C}" srcOrd="0" destOrd="0" presId="urn:microsoft.com/office/officeart/2008/layout/HexagonCluster"/>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59B745B-4DAA-4CBE-9039-738D2C4C84D5}"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EFA8A0D3-69AC-43F6-8CB9-98E1BEF60F76}">
      <dgm:prSet phldrT="[文本]" custT="1"/>
      <dgm:spPr/>
      <dgm:t>
        <a:bodyPr/>
        <a:lstStyle/>
        <a:p>
          <a:pPr>
            <a:lnSpc>
              <a:spcPct val="100000"/>
            </a:lnSpc>
          </a:pPr>
          <a:r>
            <a:rPr lang="zh-CN" altLang="en-US" sz="1600" dirty="0" smtClean="0">
              <a:solidFill>
                <a:schemeClr val="bg1"/>
              </a:solidFill>
            </a:rPr>
            <a:t>（</a:t>
          </a:r>
          <a:r>
            <a:rPr lang="en-US" altLang="zh-CN" sz="1600" dirty="0" smtClean="0">
              <a:solidFill>
                <a:schemeClr val="bg1"/>
              </a:solidFill>
            </a:rPr>
            <a:t>1</a:t>
          </a:r>
          <a:r>
            <a:rPr lang="zh-CN" altLang="en-US" sz="1600" dirty="0" smtClean="0">
              <a:solidFill>
                <a:schemeClr val="bg1"/>
              </a:solidFill>
            </a:rPr>
            <a:t>）组织成员是经济人</a:t>
          </a:r>
          <a:endParaRPr lang="zh-CN" altLang="en-US" sz="1600" b="1" dirty="0">
            <a:solidFill>
              <a:schemeClr val="bg1"/>
            </a:solidFill>
          </a:endParaRPr>
        </a:p>
      </dgm:t>
    </dgm:pt>
    <dgm:pt modelId="{1C666CD6-9E91-4C66-911C-5A3831DEFA34}" type="parTrans" cxnId="{0C512CA1-578D-464F-8A9B-D971CC85B993}">
      <dgm:prSet/>
      <dgm:spPr/>
      <dgm:t>
        <a:bodyPr/>
        <a:lstStyle/>
        <a:p>
          <a:endParaRPr lang="zh-CN" altLang="en-US"/>
        </a:p>
      </dgm:t>
    </dgm:pt>
    <dgm:pt modelId="{10683130-9B2B-4871-A902-1B10E0CA624D}" type="sibTrans" cxnId="{0C512CA1-578D-464F-8A9B-D971CC85B993}">
      <dgm:prSet/>
      <dgm:spPr/>
      <dgm:t>
        <a:bodyPr/>
        <a:lstStyle/>
        <a:p>
          <a:endParaRPr lang="zh-CN" altLang="en-US"/>
        </a:p>
      </dgm:t>
    </dgm:pt>
    <dgm:pt modelId="{DCE3411A-9ABB-4792-ABB2-D71895DA48DE}">
      <dgm:prSet custT="1"/>
      <dgm:spPr/>
      <dgm:t>
        <a:bodyPr/>
        <a:lstStyle/>
        <a:p>
          <a:pPr>
            <a:lnSpc>
              <a:spcPct val="100000"/>
            </a:lnSpc>
          </a:pPr>
          <a:r>
            <a:rPr lang="zh-CN" altLang="en-US" sz="1600" dirty="0" smtClean="0">
              <a:solidFill>
                <a:schemeClr val="bg1"/>
              </a:solidFill>
            </a:rPr>
            <a:t>（</a:t>
          </a:r>
          <a:r>
            <a:rPr lang="en-US" altLang="zh-CN" sz="1600" dirty="0" smtClean="0">
              <a:solidFill>
                <a:schemeClr val="bg1"/>
              </a:solidFill>
            </a:rPr>
            <a:t>2</a:t>
          </a:r>
          <a:r>
            <a:rPr lang="zh-CN" altLang="en-US" sz="1600" dirty="0" smtClean="0">
              <a:solidFill>
                <a:schemeClr val="bg1"/>
              </a:solidFill>
            </a:rPr>
            <a:t>）组织是一个追求经济效益的系统</a:t>
          </a:r>
          <a:endParaRPr lang="zh-CN" altLang="en-US" sz="1600" dirty="0">
            <a:solidFill>
              <a:schemeClr val="bg1"/>
            </a:solidFill>
          </a:endParaRPr>
        </a:p>
      </dgm:t>
    </dgm:pt>
    <dgm:pt modelId="{2CB5AB8F-9FA7-4AD3-9723-9F36E6320E7B}" type="parTrans" cxnId="{6E7C2EB5-0536-49ED-A638-F1001B5A3FA5}">
      <dgm:prSet/>
      <dgm:spPr/>
      <dgm:t>
        <a:bodyPr/>
        <a:lstStyle/>
        <a:p>
          <a:endParaRPr lang="zh-CN" altLang="en-US"/>
        </a:p>
      </dgm:t>
    </dgm:pt>
    <dgm:pt modelId="{A07CD6C5-64FD-4493-937F-0E36697EE54F}" type="sibTrans" cxnId="{6E7C2EB5-0536-49ED-A638-F1001B5A3FA5}">
      <dgm:prSet/>
      <dgm:spPr/>
      <dgm:t>
        <a:bodyPr/>
        <a:lstStyle/>
        <a:p>
          <a:endParaRPr lang="zh-CN" altLang="en-US"/>
        </a:p>
      </dgm:t>
    </dgm:pt>
    <dgm:pt modelId="{6AB6E2B0-9617-4862-9A60-ED36CC57978E}">
      <dgm:prSet custT="1"/>
      <dgm:spPr/>
      <dgm:t>
        <a:bodyPr/>
        <a:lstStyle/>
        <a:p>
          <a:pPr>
            <a:lnSpc>
              <a:spcPct val="100000"/>
            </a:lnSpc>
            <a:spcAft>
              <a:spcPts val="0"/>
            </a:spcAft>
          </a:pPr>
          <a:r>
            <a:rPr lang="zh-CN" altLang="en-US" sz="1600" dirty="0" smtClean="0">
              <a:solidFill>
                <a:schemeClr val="bg1"/>
              </a:solidFill>
            </a:rPr>
            <a:t>（</a:t>
          </a:r>
          <a:r>
            <a:rPr lang="en-US" altLang="zh-CN" sz="1600" dirty="0" smtClean="0">
              <a:solidFill>
                <a:schemeClr val="bg1"/>
              </a:solidFill>
            </a:rPr>
            <a:t>3</a:t>
          </a:r>
          <a:r>
            <a:rPr lang="zh-CN" altLang="en-US" sz="1600" dirty="0" smtClean="0">
              <a:solidFill>
                <a:schemeClr val="bg1"/>
              </a:solidFill>
            </a:rPr>
            <a:t>）组织是由作为操作者的人同物质技术设备所组成的人机系统</a:t>
          </a:r>
          <a:endParaRPr lang="zh-CN" altLang="en-US" sz="1600" dirty="0">
            <a:solidFill>
              <a:schemeClr val="bg1"/>
            </a:solidFill>
          </a:endParaRPr>
        </a:p>
      </dgm:t>
    </dgm:pt>
    <dgm:pt modelId="{9FBDEA9C-6F64-4628-A065-A638B2432577}" type="parTrans" cxnId="{6239F56C-4F6F-4ADC-A268-FF062E61D82F}">
      <dgm:prSet/>
      <dgm:spPr/>
      <dgm:t>
        <a:bodyPr/>
        <a:lstStyle/>
        <a:p>
          <a:endParaRPr lang="zh-CN" altLang="en-US"/>
        </a:p>
      </dgm:t>
    </dgm:pt>
    <dgm:pt modelId="{33B96BE7-CA2C-492B-9CEB-5A9269A7A83D}" type="sibTrans" cxnId="{6239F56C-4F6F-4ADC-A268-FF062E61D82F}">
      <dgm:prSet/>
      <dgm:spPr/>
      <dgm:t>
        <a:bodyPr/>
        <a:lstStyle/>
        <a:p>
          <a:endParaRPr lang="zh-CN" altLang="en-US"/>
        </a:p>
      </dgm:t>
    </dgm:pt>
    <dgm:pt modelId="{90AA9AB5-D0B3-4821-83EF-FDCD3264073C}">
      <dgm:prSet custT="1"/>
      <dgm:spPr/>
      <dgm:t>
        <a:bodyPr/>
        <a:lstStyle/>
        <a:p>
          <a:pPr>
            <a:lnSpc>
              <a:spcPct val="100000"/>
            </a:lnSpc>
          </a:pPr>
          <a:r>
            <a:rPr lang="zh-CN" altLang="en-US" sz="1600" dirty="0" smtClean="0">
              <a:solidFill>
                <a:schemeClr val="bg1"/>
              </a:solidFill>
            </a:rPr>
            <a:t>（</a:t>
          </a:r>
          <a:r>
            <a:rPr lang="en-US" altLang="zh-CN" sz="1600" dirty="0" smtClean="0">
              <a:solidFill>
                <a:schemeClr val="bg1"/>
              </a:solidFill>
            </a:rPr>
            <a:t>4</a:t>
          </a:r>
          <a:r>
            <a:rPr lang="zh-CN" altLang="en-US" sz="1600" dirty="0" smtClean="0">
              <a:solidFill>
                <a:schemeClr val="bg1"/>
              </a:solidFill>
            </a:rPr>
            <a:t>）组织是一个决策网络</a:t>
          </a:r>
          <a:endParaRPr lang="zh-CN" altLang="en-US" sz="1600" dirty="0">
            <a:solidFill>
              <a:schemeClr val="bg1"/>
            </a:solidFill>
          </a:endParaRPr>
        </a:p>
      </dgm:t>
    </dgm:pt>
    <dgm:pt modelId="{BA6F9902-BE57-4113-8091-35E7A314EC70}" type="parTrans" cxnId="{CBD2FDDE-1E0C-44FF-9A54-2F42907DCA7E}">
      <dgm:prSet/>
      <dgm:spPr/>
      <dgm:t>
        <a:bodyPr/>
        <a:lstStyle/>
        <a:p>
          <a:endParaRPr lang="zh-CN" altLang="en-US"/>
        </a:p>
      </dgm:t>
    </dgm:pt>
    <dgm:pt modelId="{422FB16C-EF43-427E-B846-65ABEEEE1A69}" type="sibTrans" cxnId="{CBD2FDDE-1E0C-44FF-9A54-2F42907DCA7E}">
      <dgm:prSet/>
      <dgm:spPr/>
      <dgm:t>
        <a:bodyPr/>
        <a:lstStyle/>
        <a:p>
          <a:endParaRPr lang="zh-CN" altLang="en-US"/>
        </a:p>
      </dgm:t>
    </dgm:pt>
    <dgm:pt modelId="{1738DDA3-E0E4-497E-B952-A3D9CDFEFD40}" type="pres">
      <dgm:prSet presAssocID="{259B745B-4DAA-4CBE-9039-738D2C4C84D5}" presName="linear" presStyleCnt="0">
        <dgm:presLayoutVars>
          <dgm:dir/>
          <dgm:animLvl val="lvl"/>
          <dgm:resizeHandles val="exact"/>
        </dgm:presLayoutVars>
      </dgm:prSet>
      <dgm:spPr/>
      <dgm:t>
        <a:bodyPr/>
        <a:lstStyle/>
        <a:p>
          <a:endParaRPr lang="zh-CN" altLang="en-US"/>
        </a:p>
      </dgm:t>
    </dgm:pt>
    <dgm:pt modelId="{BBBFF799-893C-45BE-8C45-0109A90AF175}" type="pres">
      <dgm:prSet presAssocID="{EFA8A0D3-69AC-43F6-8CB9-98E1BEF60F76}" presName="parentLin" presStyleCnt="0"/>
      <dgm:spPr/>
    </dgm:pt>
    <dgm:pt modelId="{6C3D7773-B85E-4978-8B33-387B43ACDDA1}" type="pres">
      <dgm:prSet presAssocID="{EFA8A0D3-69AC-43F6-8CB9-98E1BEF60F76}" presName="parentLeftMargin" presStyleLbl="node1" presStyleIdx="0" presStyleCnt="4"/>
      <dgm:spPr/>
      <dgm:t>
        <a:bodyPr/>
        <a:lstStyle/>
        <a:p>
          <a:endParaRPr lang="zh-CN" altLang="en-US"/>
        </a:p>
      </dgm:t>
    </dgm:pt>
    <dgm:pt modelId="{94CB87A6-3B3D-4E66-804F-5EB15252F25F}" type="pres">
      <dgm:prSet presAssocID="{EFA8A0D3-69AC-43F6-8CB9-98E1BEF60F76}" presName="parentText" presStyleLbl="node1" presStyleIdx="0" presStyleCnt="4">
        <dgm:presLayoutVars>
          <dgm:chMax val="0"/>
          <dgm:bulletEnabled val="1"/>
        </dgm:presLayoutVars>
      </dgm:prSet>
      <dgm:spPr/>
      <dgm:t>
        <a:bodyPr/>
        <a:lstStyle/>
        <a:p>
          <a:endParaRPr lang="zh-CN" altLang="en-US"/>
        </a:p>
      </dgm:t>
    </dgm:pt>
    <dgm:pt modelId="{DE4E9EF9-E908-44CF-A400-958DB4341226}" type="pres">
      <dgm:prSet presAssocID="{EFA8A0D3-69AC-43F6-8CB9-98E1BEF60F76}" presName="negativeSpace" presStyleCnt="0"/>
      <dgm:spPr/>
    </dgm:pt>
    <dgm:pt modelId="{CB576887-B153-468E-A9CD-D4442A672077}" type="pres">
      <dgm:prSet presAssocID="{EFA8A0D3-69AC-43F6-8CB9-98E1BEF60F76}" presName="childText" presStyleLbl="conFgAcc1" presStyleIdx="0" presStyleCnt="4">
        <dgm:presLayoutVars>
          <dgm:bulletEnabled val="1"/>
        </dgm:presLayoutVars>
      </dgm:prSet>
      <dgm:spPr/>
      <dgm:t>
        <a:bodyPr/>
        <a:lstStyle/>
        <a:p>
          <a:endParaRPr lang="zh-CN" altLang="en-US"/>
        </a:p>
      </dgm:t>
    </dgm:pt>
    <dgm:pt modelId="{56C0AFC7-75FB-4B21-A84E-D9F4F78F79F4}" type="pres">
      <dgm:prSet presAssocID="{10683130-9B2B-4871-A902-1B10E0CA624D}" presName="spaceBetweenRectangles" presStyleCnt="0"/>
      <dgm:spPr/>
    </dgm:pt>
    <dgm:pt modelId="{8AB3C0C4-7F3A-4DB2-9826-BF09908780E9}" type="pres">
      <dgm:prSet presAssocID="{DCE3411A-9ABB-4792-ABB2-D71895DA48DE}" presName="parentLin" presStyleCnt="0"/>
      <dgm:spPr/>
    </dgm:pt>
    <dgm:pt modelId="{36E21DC3-3556-46E5-976B-EE46F5110CDD}" type="pres">
      <dgm:prSet presAssocID="{DCE3411A-9ABB-4792-ABB2-D71895DA48DE}" presName="parentLeftMargin" presStyleLbl="node1" presStyleIdx="0" presStyleCnt="4"/>
      <dgm:spPr/>
      <dgm:t>
        <a:bodyPr/>
        <a:lstStyle/>
        <a:p>
          <a:endParaRPr lang="zh-CN" altLang="en-US"/>
        </a:p>
      </dgm:t>
    </dgm:pt>
    <dgm:pt modelId="{DE327F8F-274A-4E90-A3F8-48819B200AE1}" type="pres">
      <dgm:prSet presAssocID="{DCE3411A-9ABB-4792-ABB2-D71895DA48DE}" presName="parentText" presStyleLbl="node1" presStyleIdx="1" presStyleCnt="4">
        <dgm:presLayoutVars>
          <dgm:chMax val="0"/>
          <dgm:bulletEnabled val="1"/>
        </dgm:presLayoutVars>
      </dgm:prSet>
      <dgm:spPr/>
      <dgm:t>
        <a:bodyPr/>
        <a:lstStyle/>
        <a:p>
          <a:endParaRPr lang="zh-CN" altLang="en-US"/>
        </a:p>
      </dgm:t>
    </dgm:pt>
    <dgm:pt modelId="{BB3B479D-33EB-49BE-AD2F-E28AD07BA224}" type="pres">
      <dgm:prSet presAssocID="{DCE3411A-9ABB-4792-ABB2-D71895DA48DE}" presName="negativeSpace" presStyleCnt="0"/>
      <dgm:spPr/>
    </dgm:pt>
    <dgm:pt modelId="{E0D71826-BC23-45A0-8B35-B32251431632}" type="pres">
      <dgm:prSet presAssocID="{DCE3411A-9ABB-4792-ABB2-D71895DA48DE}" presName="childText" presStyleLbl="conFgAcc1" presStyleIdx="1" presStyleCnt="4">
        <dgm:presLayoutVars>
          <dgm:bulletEnabled val="1"/>
        </dgm:presLayoutVars>
      </dgm:prSet>
      <dgm:spPr/>
    </dgm:pt>
    <dgm:pt modelId="{3565F209-27D9-4083-991C-9FE27BC67DCA}" type="pres">
      <dgm:prSet presAssocID="{A07CD6C5-64FD-4493-937F-0E36697EE54F}" presName="spaceBetweenRectangles" presStyleCnt="0"/>
      <dgm:spPr/>
    </dgm:pt>
    <dgm:pt modelId="{A2658D0C-C317-43F8-BE84-38A96B8933D3}" type="pres">
      <dgm:prSet presAssocID="{6AB6E2B0-9617-4862-9A60-ED36CC57978E}" presName="parentLin" presStyleCnt="0"/>
      <dgm:spPr/>
    </dgm:pt>
    <dgm:pt modelId="{27F8F429-59F8-4588-A0D2-891833A0B519}" type="pres">
      <dgm:prSet presAssocID="{6AB6E2B0-9617-4862-9A60-ED36CC57978E}" presName="parentLeftMargin" presStyleLbl="node1" presStyleIdx="1" presStyleCnt="4"/>
      <dgm:spPr/>
      <dgm:t>
        <a:bodyPr/>
        <a:lstStyle/>
        <a:p>
          <a:endParaRPr lang="zh-CN" altLang="en-US"/>
        </a:p>
      </dgm:t>
    </dgm:pt>
    <dgm:pt modelId="{B0F8D267-05B2-4693-9C76-9808600AA348}" type="pres">
      <dgm:prSet presAssocID="{6AB6E2B0-9617-4862-9A60-ED36CC57978E}" presName="parentText" presStyleLbl="node1" presStyleIdx="2" presStyleCnt="4">
        <dgm:presLayoutVars>
          <dgm:chMax val="0"/>
          <dgm:bulletEnabled val="1"/>
        </dgm:presLayoutVars>
      </dgm:prSet>
      <dgm:spPr/>
      <dgm:t>
        <a:bodyPr/>
        <a:lstStyle/>
        <a:p>
          <a:endParaRPr lang="zh-CN" altLang="en-US"/>
        </a:p>
      </dgm:t>
    </dgm:pt>
    <dgm:pt modelId="{C6E563FB-BBCD-49C1-8F72-2FBB9FC10EFD}" type="pres">
      <dgm:prSet presAssocID="{6AB6E2B0-9617-4862-9A60-ED36CC57978E}" presName="negativeSpace" presStyleCnt="0"/>
      <dgm:spPr/>
    </dgm:pt>
    <dgm:pt modelId="{CF818E19-89A1-4FC5-B80C-A491EF370BE1}" type="pres">
      <dgm:prSet presAssocID="{6AB6E2B0-9617-4862-9A60-ED36CC57978E}" presName="childText" presStyleLbl="conFgAcc1" presStyleIdx="2" presStyleCnt="4">
        <dgm:presLayoutVars>
          <dgm:bulletEnabled val="1"/>
        </dgm:presLayoutVars>
      </dgm:prSet>
      <dgm:spPr/>
    </dgm:pt>
    <dgm:pt modelId="{F61C90FA-B13A-48B8-83B4-6EC9E223D305}" type="pres">
      <dgm:prSet presAssocID="{33B96BE7-CA2C-492B-9CEB-5A9269A7A83D}" presName="spaceBetweenRectangles" presStyleCnt="0"/>
      <dgm:spPr/>
    </dgm:pt>
    <dgm:pt modelId="{138D1CE3-B968-4CDA-8B95-390BED5300B9}" type="pres">
      <dgm:prSet presAssocID="{90AA9AB5-D0B3-4821-83EF-FDCD3264073C}" presName="parentLin" presStyleCnt="0"/>
      <dgm:spPr/>
    </dgm:pt>
    <dgm:pt modelId="{11A84154-6903-4950-951C-392B34628761}" type="pres">
      <dgm:prSet presAssocID="{90AA9AB5-D0B3-4821-83EF-FDCD3264073C}" presName="parentLeftMargin" presStyleLbl="node1" presStyleIdx="2" presStyleCnt="4"/>
      <dgm:spPr/>
      <dgm:t>
        <a:bodyPr/>
        <a:lstStyle/>
        <a:p>
          <a:endParaRPr lang="zh-CN" altLang="en-US"/>
        </a:p>
      </dgm:t>
    </dgm:pt>
    <dgm:pt modelId="{AFD45FB9-30BA-4F5B-B2CD-9733205CBEEF}" type="pres">
      <dgm:prSet presAssocID="{90AA9AB5-D0B3-4821-83EF-FDCD3264073C}" presName="parentText" presStyleLbl="node1" presStyleIdx="3" presStyleCnt="4">
        <dgm:presLayoutVars>
          <dgm:chMax val="0"/>
          <dgm:bulletEnabled val="1"/>
        </dgm:presLayoutVars>
      </dgm:prSet>
      <dgm:spPr/>
      <dgm:t>
        <a:bodyPr/>
        <a:lstStyle/>
        <a:p>
          <a:endParaRPr lang="zh-CN" altLang="en-US"/>
        </a:p>
      </dgm:t>
    </dgm:pt>
    <dgm:pt modelId="{E7BCD1E5-357B-423F-97E2-A42199956D99}" type="pres">
      <dgm:prSet presAssocID="{90AA9AB5-D0B3-4821-83EF-FDCD3264073C}" presName="negativeSpace" presStyleCnt="0"/>
      <dgm:spPr/>
    </dgm:pt>
    <dgm:pt modelId="{6EFB840A-B984-4BEC-9CCD-C70738C054AF}" type="pres">
      <dgm:prSet presAssocID="{90AA9AB5-D0B3-4821-83EF-FDCD3264073C}" presName="childText" presStyleLbl="conFgAcc1" presStyleIdx="3" presStyleCnt="4">
        <dgm:presLayoutVars>
          <dgm:bulletEnabled val="1"/>
        </dgm:presLayoutVars>
      </dgm:prSet>
      <dgm:spPr/>
    </dgm:pt>
  </dgm:ptLst>
  <dgm:cxnLst>
    <dgm:cxn modelId="{6E7C2EB5-0536-49ED-A638-F1001B5A3FA5}" srcId="{259B745B-4DAA-4CBE-9039-738D2C4C84D5}" destId="{DCE3411A-9ABB-4792-ABB2-D71895DA48DE}" srcOrd="1" destOrd="0" parTransId="{2CB5AB8F-9FA7-4AD3-9723-9F36E6320E7B}" sibTransId="{A07CD6C5-64FD-4493-937F-0E36697EE54F}"/>
    <dgm:cxn modelId="{64CEC2DA-EA9C-4B1D-A4F6-8AA95C058A2F}" type="presOf" srcId="{EFA8A0D3-69AC-43F6-8CB9-98E1BEF60F76}" destId="{94CB87A6-3B3D-4E66-804F-5EB15252F25F}" srcOrd="1" destOrd="0" presId="urn:microsoft.com/office/officeart/2005/8/layout/list1"/>
    <dgm:cxn modelId="{61EDA039-76F9-45AF-8644-C0BAA1A01D82}" type="presOf" srcId="{DCE3411A-9ABB-4792-ABB2-D71895DA48DE}" destId="{36E21DC3-3556-46E5-976B-EE46F5110CDD}" srcOrd="0" destOrd="0" presId="urn:microsoft.com/office/officeart/2005/8/layout/list1"/>
    <dgm:cxn modelId="{5861682E-1E2A-4284-B5FD-83A11F1F8F73}" type="presOf" srcId="{6AB6E2B0-9617-4862-9A60-ED36CC57978E}" destId="{B0F8D267-05B2-4693-9C76-9808600AA348}" srcOrd="1" destOrd="0" presId="urn:microsoft.com/office/officeart/2005/8/layout/list1"/>
    <dgm:cxn modelId="{04751A59-6578-4792-A685-DDC2D4F98FFB}" type="presOf" srcId="{90AA9AB5-D0B3-4821-83EF-FDCD3264073C}" destId="{AFD45FB9-30BA-4F5B-B2CD-9733205CBEEF}" srcOrd="1" destOrd="0" presId="urn:microsoft.com/office/officeart/2005/8/layout/list1"/>
    <dgm:cxn modelId="{681B121A-61C7-438C-A73E-8A1325592C83}" type="presOf" srcId="{DCE3411A-9ABB-4792-ABB2-D71895DA48DE}" destId="{DE327F8F-274A-4E90-A3F8-48819B200AE1}" srcOrd="1" destOrd="0" presId="urn:microsoft.com/office/officeart/2005/8/layout/list1"/>
    <dgm:cxn modelId="{F07830DF-5C18-4E78-B76D-0C9B80CC173C}" type="presOf" srcId="{259B745B-4DAA-4CBE-9039-738D2C4C84D5}" destId="{1738DDA3-E0E4-497E-B952-A3D9CDFEFD40}" srcOrd="0" destOrd="0" presId="urn:microsoft.com/office/officeart/2005/8/layout/list1"/>
    <dgm:cxn modelId="{CBD2FDDE-1E0C-44FF-9A54-2F42907DCA7E}" srcId="{259B745B-4DAA-4CBE-9039-738D2C4C84D5}" destId="{90AA9AB5-D0B3-4821-83EF-FDCD3264073C}" srcOrd="3" destOrd="0" parTransId="{BA6F9902-BE57-4113-8091-35E7A314EC70}" sibTransId="{422FB16C-EF43-427E-B846-65ABEEEE1A69}"/>
    <dgm:cxn modelId="{6239F56C-4F6F-4ADC-A268-FF062E61D82F}" srcId="{259B745B-4DAA-4CBE-9039-738D2C4C84D5}" destId="{6AB6E2B0-9617-4862-9A60-ED36CC57978E}" srcOrd="2" destOrd="0" parTransId="{9FBDEA9C-6F64-4628-A065-A638B2432577}" sibTransId="{33B96BE7-CA2C-492B-9CEB-5A9269A7A83D}"/>
    <dgm:cxn modelId="{132AAF82-B64A-430B-85EB-B255ED8E0E38}" type="presOf" srcId="{6AB6E2B0-9617-4862-9A60-ED36CC57978E}" destId="{27F8F429-59F8-4588-A0D2-891833A0B519}" srcOrd="0" destOrd="0" presId="urn:microsoft.com/office/officeart/2005/8/layout/list1"/>
    <dgm:cxn modelId="{6C89A15A-3924-4843-A296-ECC93B4F4FA4}" type="presOf" srcId="{90AA9AB5-D0B3-4821-83EF-FDCD3264073C}" destId="{11A84154-6903-4950-951C-392B34628761}" srcOrd="0" destOrd="0" presId="urn:microsoft.com/office/officeart/2005/8/layout/list1"/>
    <dgm:cxn modelId="{371E18DA-8414-4F17-8746-CBB3C68B6F72}" type="presOf" srcId="{EFA8A0D3-69AC-43F6-8CB9-98E1BEF60F76}" destId="{6C3D7773-B85E-4978-8B33-387B43ACDDA1}" srcOrd="0" destOrd="0" presId="urn:microsoft.com/office/officeart/2005/8/layout/list1"/>
    <dgm:cxn modelId="{0C512CA1-578D-464F-8A9B-D971CC85B993}" srcId="{259B745B-4DAA-4CBE-9039-738D2C4C84D5}" destId="{EFA8A0D3-69AC-43F6-8CB9-98E1BEF60F76}" srcOrd="0" destOrd="0" parTransId="{1C666CD6-9E91-4C66-911C-5A3831DEFA34}" sibTransId="{10683130-9B2B-4871-A902-1B10E0CA624D}"/>
    <dgm:cxn modelId="{9D8FAB54-E8ED-4529-8049-34B2DCB99CA8}" type="presParOf" srcId="{1738DDA3-E0E4-497E-B952-A3D9CDFEFD40}" destId="{BBBFF799-893C-45BE-8C45-0109A90AF175}" srcOrd="0" destOrd="0" presId="urn:microsoft.com/office/officeart/2005/8/layout/list1"/>
    <dgm:cxn modelId="{C4A1CD79-7E15-4669-A153-0C375E85D5CF}" type="presParOf" srcId="{BBBFF799-893C-45BE-8C45-0109A90AF175}" destId="{6C3D7773-B85E-4978-8B33-387B43ACDDA1}" srcOrd="0" destOrd="0" presId="urn:microsoft.com/office/officeart/2005/8/layout/list1"/>
    <dgm:cxn modelId="{48E43AAE-3ED9-40B2-886B-73D620D4389D}" type="presParOf" srcId="{BBBFF799-893C-45BE-8C45-0109A90AF175}" destId="{94CB87A6-3B3D-4E66-804F-5EB15252F25F}" srcOrd="1" destOrd="0" presId="urn:microsoft.com/office/officeart/2005/8/layout/list1"/>
    <dgm:cxn modelId="{EFA22E0A-AEC7-4F74-A5CA-D199601EC0DC}" type="presParOf" srcId="{1738DDA3-E0E4-497E-B952-A3D9CDFEFD40}" destId="{DE4E9EF9-E908-44CF-A400-958DB4341226}" srcOrd="1" destOrd="0" presId="urn:microsoft.com/office/officeart/2005/8/layout/list1"/>
    <dgm:cxn modelId="{5162ED2B-AB8D-49F5-98E9-1823AE3E37AE}" type="presParOf" srcId="{1738DDA3-E0E4-497E-B952-A3D9CDFEFD40}" destId="{CB576887-B153-468E-A9CD-D4442A672077}" srcOrd="2" destOrd="0" presId="urn:microsoft.com/office/officeart/2005/8/layout/list1"/>
    <dgm:cxn modelId="{B9607C78-27D3-4914-9ED7-BBB9ABF08E54}" type="presParOf" srcId="{1738DDA3-E0E4-497E-B952-A3D9CDFEFD40}" destId="{56C0AFC7-75FB-4B21-A84E-D9F4F78F79F4}" srcOrd="3" destOrd="0" presId="urn:microsoft.com/office/officeart/2005/8/layout/list1"/>
    <dgm:cxn modelId="{40AD3C6E-B5D2-4ECF-BA4F-84D7C6B0D139}" type="presParOf" srcId="{1738DDA3-E0E4-497E-B952-A3D9CDFEFD40}" destId="{8AB3C0C4-7F3A-4DB2-9826-BF09908780E9}" srcOrd="4" destOrd="0" presId="urn:microsoft.com/office/officeart/2005/8/layout/list1"/>
    <dgm:cxn modelId="{19194D1C-42B0-445E-BB3D-0125CA17D6A7}" type="presParOf" srcId="{8AB3C0C4-7F3A-4DB2-9826-BF09908780E9}" destId="{36E21DC3-3556-46E5-976B-EE46F5110CDD}" srcOrd="0" destOrd="0" presId="urn:microsoft.com/office/officeart/2005/8/layout/list1"/>
    <dgm:cxn modelId="{F609EBFA-EE9A-4643-B6EF-B8E0A9A31243}" type="presParOf" srcId="{8AB3C0C4-7F3A-4DB2-9826-BF09908780E9}" destId="{DE327F8F-274A-4E90-A3F8-48819B200AE1}" srcOrd="1" destOrd="0" presId="urn:microsoft.com/office/officeart/2005/8/layout/list1"/>
    <dgm:cxn modelId="{4711C72A-BF29-43A3-89F8-CF011E2E559C}" type="presParOf" srcId="{1738DDA3-E0E4-497E-B952-A3D9CDFEFD40}" destId="{BB3B479D-33EB-49BE-AD2F-E28AD07BA224}" srcOrd="5" destOrd="0" presId="urn:microsoft.com/office/officeart/2005/8/layout/list1"/>
    <dgm:cxn modelId="{2D8180CA-8595-423F-BDE3-3B9276B2B3C1}" type="presParOf" srcId="{1738DDA3-E0E4-497E-B952-A3D9CDFEFD40}" destId="{E0D71826-BC23-45A0-8B35-B32251431632}" srcOrd="6" destOrd="0" presId="urn:microsoft.com/office/officeart/2005/8/layout/list1"/>
    <dgm:cxn modelId="{D47970F3-50D5-43AF-8675-0E2AFAB320BF}" type="presParOf" srcId="{1738DDA3-E0E4-497E-B952-A3D9CDFEFD40}" destId="{3565F209-27D9-4083-991C-9FE27BC67DCA}" srcOrd="7" destOrd="0" presId="urn:microsoft.com/office/officeart/2005/8/layout/list1"/>
    <dgm:cxn modelId="{6751F990-C323-413F-B148-DB6978201125}" type="presParOf" srcId="{1738DDA3-E0E4-497E-B952-A3D9CDFEFD40}" destId="{A2658D0C-C317-43F8-BE84-38A96B8933D3}" srcOrd="8" destOrd="0" presId="urn:microsoft.com/office/officeart/2005/8/layout/list1"/>
    <dgm:cxn modelId="{B226FF27-954B-4C15-B9ED-9D3E3BE8EACD}" type="presParOf" srcId="{A2658D0C-C317-43F8-BE84-38A96B8933D3}" destId="{27F8F429-59F8-4588-A0D2-891833A0B519}" srcOrd="0" destOrd="0" presId="urn:microsoft.com/office/officeart/2005/8/layout/list1"/>
    <dgm:cxn modelId="{BB884AD2-2CBF-4185-BC9B-CF6F65C0FD64}" type="presParOf" srcId="{A2658D0C-C317-43F8-BE84-38A96B8933D3}" destId="{B0F8D267-05B2-4693-9C76-9808600AA348}" srcOrd="1" destOrd="0" presId="urn:microsoft.com/office/officeart/2005/8/layout/list1"/>
    <dgm:cxn modelId="{42C509E5-ECF5-41D6-8713-6BC0D3AD9587}" type="presParOf" srcId="{1738DDA3-E0E4-497E-B952-A3D9CDFEFD40}" destId="{C6E563FB-BBCD-49C1-8F72-2FBB9FC10EFD}" srcOrd="9" destOrd="0" presId="urn:microsoft.com/office/officeart/2005/8/layout/list1"/>
    <dgm:cxn modelId="{38349D58-BF81-4CCC-BD38-44823A8A9DC5}" type="presParOf" srcId="{1738DDA3-E0E4-497E-B952-A3D9CDFEFD40}" destId="{CF818E19-89A1-4FC5-B80C-A491EF370BE1}" srcOrd="10" destOrd="0" presId="urn:microsoft.com/office/officeart/2005/8/layout/list1"/>
    <dgm:cxn modelId="{CADDBADF-BBAF-411E-9DD2-01DD3F669BA3}" type="presParOf" srcId="{1738DDA3-E0E4-497E-B952-A3D9CDFEFD40}" destId="{F61C90FA-B13A-48B8-83B4-6EC9E223D305}" srcOrd="11" destOrd="0" presId="urn:microsoft.com/office/officeart/2005/8/layout/list1"/>
    <dgm:cxn modelId="{BCF1B71F-E04F-4558-AE26-4F27C3FE4FD0}" type="presParOf" srcId="{1738DDA3-E0E4-497E-B952-A3D9CDFEFD40}" destId="{138D1CE3-B968-4CDA-8B95-390BED5300B9}" srcOrd="12" destOrd="0" presId="urn:microsoft.com/office/officeart/2005/8/layout/list1"/>
    <dgm:cxn modelId="{0509C0B2-36A9-4169-9AA6-175404AC1A45}" type="presParOf" srcId="{138D1CE3-B968-4CDA-8B95-390BED5300B9}" destId="{11A84154-6903-4950-951C-392B34628761}" srcOrd="0" destOrd="0" presId="urn:microsoft.com/office/officeart/2005/8/layout/list1"/>
    <dgm:cxn modelId="{F59E15FA-AA0A-4590-A6BD-0B166DA0B9A3}" type="presParOf" srcId="{138D1CE3-B968-4CDA-8B95-390BED5300B9}" destId="{AFD45FB9-30BA-4F5B-B2CD-9733205CBEEF}" srcOrd="1" destOrd="0" presId="urn:microsoft.com/office/officeart/2005/8/layout/list1"/>
    <dgm:cxn modelId="{31D51904-36A7-469F-A9F2-2C18B2BBA9C2}" type="presParOf" srcId="{1738DDA3-E0E4-497E-B952-A3D9CDFEFD40}" destId="{E7BCD1E5-357B-423F-97E2-A42199956D99}" srcOrd="13" destOrd="0" presId="urn:microsoft.com/office/officeart/2005/8/layout/list1"/>
    <dgm:cxn modelId="{548B0431-5EEA-4FA7-81B3-BE6DCFE7783D}" type="presParOf" srcId="{1738DDA3-E0E4-497E-B952-A3D9CDFEFD40}" destId="{6EFB840A-B984-4BEC-9CCD-C70738C054AF}" srcOrd="14" destOrd="0" presId="urn:microsoft.com/office/officeart/2005/8/layout/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A05A7C7-D7E6-4E83-9487-BEDA3574CBC9}">
      <dsp:nvSpPr>
        <dsp:cNvPr id="0" name=""/>
        <dsp:cNvSpPr/>
      </dsp:nvSpPr>
      <dsp:spPr>
        <a:xfrm>
          <a:off x="0" y="49381"/>
          <a:ext cx="6329114" cy="3955696"/>
        </a:xfrm>
        <a:prstGeom prst="swooshArrow">
          <a:avLst>
            <a:gd name="adj1" fmla="val 25000"/>
            <a:gd name="adj2" fmla="val 25000"/>
          </a:avLst>
        </a:prstGeom>
        <a:solidFill>
          <a:schemeClr val="accent5">
            <a:tint val="5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83F35B-6DE5-4251-AFAB-871F4BDF9A63}">
      <dsp:nvSpPr>
        <dsp:cNvPr id="0" name=""/>
        <dsp:cNvSpPr/>
      </dsp:nvSpPr>
      <dsp:spPr>
        <a:xfrm>
          <a:off x="803797" y="2779602"/>
          <a:ext cx="164556" cy="164556"/>
        </a:xfrm>
        <a:prstGeom prst="ellipse">
          <a:avLst/>
        </a:prstGeom>
        <a:solidFill>
          <a:schemeClr val="accent5">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B799C7-F613-4EF1-AB55-DB500C7CA77C}">
      <dsp:nvSpPr>
        <dsp:cNvPr id="0" name=""/>
        <dsp:cNvSpPr/>
      </dsp:nvSpPr>
      <dsp:spPr>
        <a:xfrm>
          <a:off x="958623" y="2676980"/>
          <a:ext cx="1778542" cy="1143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195" tIns="0" rIns="0" bIns="0" numCol="1" spcCol="1270" anchor="t"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改进操作方法</a:t>
          </a:r>
          <a:endParaRPr lang="zh-CN" altLang="en-US" sz="2000" kern="1200" dirty="0"/>
        </a:p>
      </dsp:txBody>
      <dsp:txXfrm>
        <a:off x="958623" y="2676980"/>
        <a:ext cx="1778542" cy="1143196"/>
      </dsp:txXfrm>
    </dsp:sp>
    <dsp:sp modelId="{110B41CE-139C-40D1-94C8-AB50CCCF7F4C}">
      <dsp:nvSpPr>
        <dsp:cNvPr id="0" name=""/>
        <dsp:cNvSpPr/>
      </dsp:nvSpPr>
      <dsp:spPr>
        <a:xfrm>
          <a:off x="2256329" y="1704444"/>
          <a:ext cx="297468" cy="297468"/>
        </a:xfrm>
        <a:prstGeom prst="ellipse">
          <a:avLst/>
        </a:prstGeom>
        <a:solidFill>
          <a:schemeClr val="accent5">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0B3AFB-FCCD-4B93-8886-32F3E1829701}">
      <dsp:nvSpPr>
        <dsp:cNvPr id="0" name=""/>
        <dsp:cNvSpPr/>
      </dsp:nvSpPr>
      <dsp:spPr>
        <a:xfrm>
          <a:off x="2440675" y="1618234"/>
          <a:ext cx="2008632" cy="2151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622" tIns="0" rIns="0" bIns="0" numCol="1" spcCol="1270" anchor="t"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作业环境与作业条件的标准化</a:t>
          </a:r>
          <a:endParaRPr lang="zh-CN" altLang="en-US" sz="2000" kern="1200" dirty="0"/>
        </a:p>
      </dsp:txBody>
      <dsp:txXfrm>
        <a:off x="2440675" y="1618234"/>
        <a:ext cx="2008632" cy="2151898"/>
      </dsp:txXfrm>
    </dsp:sp>
    <dsp:sp modelId="{96449AED-A01B-41DA-B35B-C20D1166BD1B}">
      <dsp:nvSpPr>
        <dsp:cNvPr id="0" name=""/>
        <dsp:cNvSpPr/>
      </dsp:nvSpPr>
      <dsp:spPr>
        <a:xfrm>
          <a:off x="4003164" y="1050172"/>
          <a:ext cx="411392" cy="411392"/>
        </a:xfrm>
        <a:prstGeom prst="ellipse">
          <a:avLst/>
        </a:prstGeom>
        <a:solidFill>
          <a:schemeClr val="accent5">
            <a:shade val="50000"/>
            <a:hueOff val="268329"/>
            <a:satOff val="-6535"/>
            <a:lumOff val="285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72555D-C0D8-4EF9-9157-7196B9B4D0EC}">
      <dsp:nvSpPr>
        <dsp:cNvPr id="0" name=""/>
        <dsp:cNvSpPr/>
      </dsp:nvSpPr>
      <dsp:spPr>
        <a:xfrm>
          <a:off x="4170192" y="735855"/>
          <a:ext cx="2158921" cy="2749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988" tIns="0" rIns="0" bIns="0" numCol="1" spcCol="1270" anchor="t"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根据工作要求，挑选和培训工人</a:t>
          </a:r>
          <a:endParaRPr lang="zh-CN" altLang="en-US" sz="2000" kern="1200" dirty="0"/>
        </a:p>
      </dsp:txBody>
      <dsp:txXfrm>
        <a:off x="4170192" y="735855"/>
        <a:ext cx="2158921" cy="2749208"/>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F5A4CB6-6C35-4027-B235-AF3DDE39FC95}">
      <dsp:nvSpPr>
        <dsp:cNvPr id="0" name=""/>
        <dsp:cNvSpPr/>
      </dsp:nvSpPr>
      <dsp:spPr>
        <a:xfrm>
          <a:off x="1020726" y="-27780"/>
          <a:ext cx="4295613" cy="4295613"/>
        </a:xfrm>
        <a:prstGeom prst="circularArrow">
          <a:avLst>
            <a:gd name="adj1" fmla="val 5544"/>
            <a:gd name="adj2" fmla="val 330680"/>
            <a:gd name="adj3" fmla="val 14526206"/>
            <a:gd name="adj4" fmla="val 16944270"/>
            <a:gd name="adj5" fmla="val 5757"/>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B68D994-D7F1-49CF-ABA1-A9851CE9BF22}">
      <dsp:nvSpPr>
        <dsp:cNvPr id="0" name=""/>
        <dsp:cNvSpPr/>
      </dsp:nvSpPr>
      <dsp:spPr>
        <a:xfrm>
          <a:off x="2504812" y="2432"/>
          <a:ext cx="1327442" cy="663721"/>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观察和分析</a:t>
          </a:r>
          <a:endParaRPr lang="zh-CN" altLang="en-US" sz="1500" kern="1200" dirty="0"/>
        </a:p>
      </dsp:txBody>
      <dsp:txXfrm>
        <a:off x="2504812" y="2432"/>
        <a:ext cx="1327442" cy="663721"/>
      </dsp:txXfrm>
    </dsp:sp>
    <dsp:sp modelId="{A22F7888-CEA3-4F3E-8904-E364543F5C50}">
      <dsp:nvSpPr>
        <dsp:cNvPr id="0" name=""/>
        <dsp:cNvSpPr/>
      </dsp:nvSpPr>
      <dsp:spPr>
        <a:xfrm>
          <a:off x="3936985" y="692130"/>
          <a:ext cx="1327442" cy="663721"/>
        </a:xfrm>
        <a:prstGeom prst="roundRect">
          <a:avLst/>
        </a:prstGeom>
        <a:gradFill rotWithShape="0">
          <a:gsLst>
            <a:gs pos="0">
              <a:schemeClr val="accent5">
                <a:hueOff val="-1225558"/>
                <a:satOff val="-1705"/>
                <a:lumOff val="-654"/>
                <a:alphaOff val="0"/>
                <a:satMod val="103000"/>
                <a:lumMod val="102000"/>
                <a:tint val="94000"/>
              </a:schemeClr>
            </a:gs>
            <a:gs pos="50000">
              <a:schemeClr val="accent5">
                <a:hueOff val="-1225558"/>
                <a:satOff val="-1705"/>
                <a:lumOff val="-654"/>
                <a:alphaOff val="0"/>
                <a:satMod val="110000"/>
                <a:lumMod val="100000"/>
                <a:shade val="100000"/>
              </a:schemeClr>
            </a:gs>
            <a:gs pos="100000">
              <a:schemeClr val="accent5">
                <a:hueOff val="-1225558"/>
                <a:satOff val="-1705"/>
                <a:lumOff val="-65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确定问题本质</a:t>
          </a:r>
          <a:endParaRPr lang="zh-CN" altLang="en-US" sz="1500" kern="1200" dirty="0"/>
        </a:p>
      </dsp:txBody>
      <dsp:txXfrm>
        <a:off x="3936985" y="692130"/>
        <a:ext cx="1327442" cy="663721"/>
      </dsp:txXfrm>
    </dsp:sp>
    <dsp:sp modelId="{0D5CEE0F-3692-4FA9-86E2-F2C494213586}">
      <dsp:nvSpPr>
        <dsp:cNvPr id="0" name=""/>
        <dsp:cNvSpPr/>
      </dsp:nvSpPr>
      <dsp:spPr>
        <a:xfrm>
          <a:off x="4290702" y="2241867"/>
          <a:ext cx="1327442" cy="663721"/>
        </a:xfrm>
        <a:prstGeom prst="roundRect">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建立数学模型</a:t>
          </a:r>
          <a:endParaRPr lang="zh-CN" altLang="en-US" sz="1500" kern="1200" dirty="0"/>
        </a:p>
      </dsp:txBody>
      <dsp:txXfrm>
        <a:off x="4290702" y="2241867"/>
        <a:ext cx="1327442" cy="663721"/>
      </dsp:txXfrm>
    </dsp:sp>
    <dsp:sp modelId="{9F2C3C60-D4A5-4329-B6AF-5FFDAAD5C9B4}">
      <dsp:nvSpPr>
        <dsp:cNvPr id="0" name=""/>
        <dsp:cNvSpPr/>
      </dsp:nvSpPr>
      <dsp:spPr>
        <a:xfrm>
          <a:off x="3299608" y="3484660"/>
          <a:ext cx="1327442" cy="663721"/>
        </a:xfrm>
        <a:prstGeom prst="roundRect">
          <a:avLst/>
        </a:prstGeom>
        <a:gradFill rotWithShape="0">
          <a:gsLst>
            <a:gs pos="0">
              <a:schemeClr val="accent5">
                <a:hueOff val="-3676673"/>
                <a:satOff val="-5114"/>
                <a:lumOff val="-1961"/>
                <a:alphaOff val="0"/>
                <a:satMod val="103000"/>
                <a:lumMod val="102000"/>
                <a:tint val="94000"/>
              </a:schemeClr>
            </a:gs>
            <a:gs pos="50000">
              <a:schemeClr val="accent5">
                <a:hueOff val="-3676673"/>
                <a:satOff val="-5114"/>
                <a:lumOff val="-1961"/>
                <a:alphaOff val="0"/>
                <a:satMod val="110000"/>
                <a:lumMod val="100000"/>
                <a:shade val="100000"/>
              </a:schemeClr>
            </a:gs>
            <a:gs pos="100000">
              <a:schemeClr val="accent5">
                <a:hueOff val="-3676673"/>
                <a:satOff val="-5114"/>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找出最优解</a:t>
          </a:r>
          <a:endParaRPr lang="zh-CN" altLang="en-US" sz="1500" kern="1200" dirty="0"/>
        </a:p>
      </dsp:txBody>
      <dsp:txXfrm>
        <a:off x="3299608" y="3484660"/>
        <a:ext cx="1327442" cy="663721"/>
      </dsp:txXfrm>
    </dsp:sp>
    <dsp:sp modelId="{3D7C0BF0-B2D1-49DE-9136-B2551D4B43EF}">
      <dsp:nvSpPr>
        <dsp:cNvPr id="0" name=""/>
        <dsp:cNvSpPr/>
      </dsp:nvSpPr>
      <dsp:spPr>
        <a:xfrm>
          <a:off x="1710016" y="3484660"/>
          <a:ext cx="1327442" cy="663721"/>
        </a:xfrm>
        <a:prstGeom prst="roundRect">
          <a:avLst/>
        </a:prstGeom>
        <a:gradFill rotWithShape="0">
          <a:gsLst>
            <a:gs pos="0">
              <a:schemeClr val="accent5">
                <a:hueOff val="-4902231"/>
                <a:satOff val="-6819"/>
                <a:lumOff val="-2615"/>
                <a:alphaOff val="0"/>
                <a:satMod val="103000"/>
                <a:lumMod val="102000"/>
                <a:tint val="94000"/>
              </a:schemeClr>
            </a:gs>
            <a:gs pos="50000">
              <a:schemeClr val="accent5">
                <a:hueOff val="-4902231"/>
                <a:satOff val="-6819"/>
                <a:lumOff val="-2615"/>
                <a:alphaOff val="0"/>
                <a:satMod val="110000"/>
                <a:lumMod val="100000"/>
                <a:shade val="100000"/>
              </a:schemeClr>
            </a:gs>
            <a:gs pos="100000">
              <a:schemeClr val="accent5">
                <a:hueOff val="-4902231"/>
                <a:satOff val="-6819"/>
                <a:lumOff val="-261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验证最优解</a:t>
          </a:r>
          <a:endParaRPr lang="zh-CN" altLang="en-US" sz="1500" kern="1200" dirty="0"/>
        </a:p>
      </dsp:txBody>
      <dsp:txXfrm>
        <a:off x="1710016" y="3484660"/>
        <a:ext cx="1327442" cy="663721"/>
      </dsp:txXfrm>
    </dsp:sp>
    <dsp:sp modelId="{BCBD401C-DF52-4AF9-B52B-D24DD92967EC}">
      <dsp:nvSpPr>
        <dsp:cNvPr id="0" name=""/>
        <dsp:cNvSpPr/>
      </dsp:nvSpPr>
      <dsp:spPr>
        <a:xfrm>
          <a:off x="718921" y="2241867"/>
          <a:ext cx="1327442" cy="663721"/>
        </a:xfrm>
        <a:prstGeom prst="roundRect">
          <a:avLst/>
        </a:prstGeom>
        <a:gradFill rotWithShape="0">
          <a:gsLst>
            <a:gs pos="0">
              <a:schemeClr val="accent5">
                <a:hueOff val="-6127787"/>
                <a:satOff val="-8523"/>
                <a:lumOff val="-3268"/>
                <a:alphaOff val="0"/>
                <a:satMod val="103000"/>
                <a:lumMod val="102000"/>
                <a:tint val="94000"/>
              </a:schemeClr>
            </a:gs>
            <a:gs pos="50000">
              <a:schemeClr val="accent5">
                <a:hueOff val="-6127787"/>
                <a:satOff val="-8523"/>
                <a:lumOff val="-3268"/>
                <a:alphaOff val="0"/>
                <a:satMod val="110000"/>
                <a:lumMod val="100000"/>
                <a:shade val="100000"/>
              </a:schemeClr>
            </a:gs>
            <a:gs pos="100000">
              <a:schemeClr val="accent5">
                <a:hueOff val="-6127787"/>
                <a:satOff val="-8523"/>
                <a:lumOff val="-326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建立控制</a:t>
          </a:r>
          <a:endParaRPr lang="zh-CN" altLang="en-US" sz="1500" kern="1200" dirty="0"/>
        </a:p>
      </dsp:txBody>
      <dsp:txXfrm>
        <a:off x="718921" y="2241867"/>
        <a:ext cx="1327442" cy="663721"/>
      </dsp:txXfrm>
    </dsp:sp>
    <dsp:sp modelId="{B40A08F0-79DD-41F4-A1ED-EC2B810E2F56}">
      <dsp:nvSpPr>
        <dsp:cNvPr id="0" name=""/>
        <dsp:cNvSpPr/>
      </dsp:nvSpPr>
      <dsp:spPr>
        <a:xfrm>
          <a:off x="1072639" y="692130"/>
          <a:ext cx="1327442" cy="663721"/>
        </a:xfrm>
        <a:prstGeom prst="roundRect">
          <a:avLst/>
        </a:prstGeom>
        <a:gradFill rotWithShape="0">
          <a:gsLst>
            <a:gs pos="0">
              <a:schemeClr val="accent5">
                <a:hueOff val="-7353345"/>
                <a:satOff val="-10228"/>
                <a:lumOff val="-3922"/>
                <a:alphaOff val="0"/>
                <a:satMod val="103000"/>
                <a:lumMod val="102000"/>
                <a:tint val="94000"/>
              </a:schemeClr>
            </a:gs>
            <a:gs pos="50000">
              <a:schemeClr val="accent5">
                <a:hueOff val="-7353345"/>
                <a:satOff val="-10228"/>
                <a:lumOff val="-3922"/>
                <a:alphaOff val="0"/>
                <a:satMod val="110000"/>
                <a:lumMod val="100000"/>
                <a:shade val="100000"/>
              </a:schemeClr>
            </a:gs>
            <a:gs pos="100000">
              <a:schemeClr val="accent5">
                <a:hueOff val="-7353345"/>
                <a:satOff val="-10228"/>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zh-CN" altLang="en-US" sz="1500" kern="1200" dirty="0" smtClean="0"/>
            <a:t>实践方案</a:t>
          </a:r>
          <a:endParaRPr lang="zh-CN" altLang="en-US" sz="1500" kern="1200" dirty="0"/>
        </a:p>
      </dsp:txBody>
      <dsp:txXfrm>
        <a:off x="1072639" y="692130"/>
        <a:ext cx="1327442" cy="663721"/>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A910AE7-2804-4E6A-A3FA-31C10280E304}">
      <dsp:nvSpPr>
        <dsp:cNvPr id="0" name=""/>
        <dsp:cNvSpPr/>
      </dsp:nvSpPr>
      <dsp:spPr>
        <a:xfrm rot="16200000">
          <a:off x="-182591" y="184826"/>
          <a:ext cx="2519062" cy="2149410"/>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ctr" defTabSz="711200">
            <a:lnSpc>
              <a:spcPct val="100000"/>
            </a:lnSpc>
            <a:spcBef>
              <a:spcPct val="0"/>
            </a:spcBef>
            <a:spcAft>
              <a:spcPct val="35000"/>
            </a:spcAft>
          </a:pPr>
          <a:r>
            <a:rPr lang="zh-CN" altLang="en-US" sz="1600" b="1" kern="1200" dirty="0" smtClean="0">
              <a:solidFill>
                <a:schemeClr val="bg1"/>
              </a:solidFill>
            </a:rPr>
            <a:t>制度视角的研究</a:t>
          </a:r>
          <a:endParaRPr lang="zh-CN" altLang="en-US" sz="1600" b="1" kern="1200" dirty="0">
            <a:solidFill>
              <a:schemeClr val="bg1"/>
            </a:solidFill>
          </a:endParaRPr>
        </a:p>
      </dsp:txBody>
      <dsp:txXfrm rot="16200000">
        <a:off x="-182591" y="184826"/>
        <a:ext cx="2519062" cy="2149410"/>
      </dsp:txXfrm>
    </dsp:sp>
    <dsp:sp modelId="{1BEB2674-64ED-4D83-BC61-EF746F010E6B}">
      <dsp:nvSpPr>
        <dsp:cNvPr id="0" name=""/>
        <dsp:cNvSpPr/>
      </dsp:nvSpPr>
      <dsp:spPr>
        <a:xfrm rot="16200000">
          <a:off x="2128024" y="184826"/>
          <a:ext cx="2519062" cy="2149410"/>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1600" bIns="0" numCol="1" spcCol="1270" anchor="ctr" anchorCtr="0">
          <a:noAutofit/>
        </a:bodyPr>
        <a:lstStyle/>
        <a:p>
          <a:pPr lvl="0" algn="ctr" defTabSz="711200">
            <a:lnSpc>
              <a:spcPct val="100000"/>
            </a:lnSpc>
            <a:spcBef>
              <a:spcPct val="0"/>
            </a:spcBef>
            <a:spcAft>
              <a:spcPct val="35000"/>
            </a:spcAft>
          </a:pPr>
          <a:r>
            <a:rPr lang="zh-CN" altLang="en-US" sz="1600" b="1" kern="1200" dirty="0" smtClean="0">
              <a:solidFill>
                <a:schemeClr val="bg1"/>
              </a:solidFill>
            </a:rPr>
            <a:t>技术视角的研究</a:t>
          </a:r>
          <a:endParaRPr lang="zh-CN" altLang="en-US" sz="1600" b="1" kern="1200" dirty="0">
            <a:solidFill>
              <a:schemeClr val="bg1"/>
            </a:solidFill>
          </a:endParaRPr>
        </a:p>
      </dsp:txBody>
      <dsp:txXfrm rot="16200000">
        <a:off x="2128024" y="184826"/>
        <a:ext cx="2519062" cy="2149410"/>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A4ABF60-DDF6-43A6-A6ED-A68B9A589510}">
      <dsp:nvSpPr>
        <dsp:cNvPr id="0" name=""/>
        <dsp:cNvSpPr/>
      </dsp:nvSpPr>
      <dsp:spPr>
        <a:xfrm>
          <a:off x="18348" y="0"/>
          <a:ext cx="1925610" cy="1444208"/>
        </a:xfrm>
        <a:prstGeom prst="upArrow">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4A9F9A-8DCF-4AF0-A441-F0FA5C986C07}">
      <dsp:nvSpPr>
        <dsp:cNvPr id="0" name=""/>
        <dsp:cNvSpPr/>
      </dsp:nvSpPr>
      <dsp:spPr>
        <a:xfrm>
          <a:off x="2308018" y="0"/>
          <a:ext cx="3485173" cy="1444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889000">
            <a:lnSpc>
              <a:spcPct val="90000"/>
            </a:lnSpc>
            <a:spcBef>
              <a:spcPct val="0"/>
            </a:spcBef>
            <a:spcAft>
              <a:spcPct val="35000"/>
            </a:spcAft>
          </a:pPr>
          <a:r>
            <a:rPr lang="zh-CN" altLang="en-US" sz="2000" kern="1200" dirty="0" smtClean="0">
              <a:sym typeface="+mn-ea"/>
            </a:rPr>
            <a:t>组织行为和组织形式都是制度所塑造的，组织或个人本身没有自主选择</a:t>
          </a:r>
          <a:endParaRPr lang="zh-CN" altLang="en-US" sz="2000" kern="1200" dirty="0"/>
        </a:p>
      </dsp:txBody>
      <dsp:txXfrm>
        <a:off x="2308018" y="0"/>
        <a:ext cx="3485173" cy="1444208"/>
      </dsp:txXfrm>
    </dsp:sp>
    <dsp:sp modelId="{012504FB-AC8F-4A9D-B395-D64BF78A82EF}">
      <dsp:nvSpPr>
        <dsp:cNvPr id="0" name=""/>
        <dsp:cNvSpPr/>
      </dsp:nvSpPr>
      <dsp:spPr>
        <a:xfrm>
          <a:off x="596032" y="1564558"/>
          <a:ext cx="1925610" cy="1444208"/>
        </a:xfrm>
        <a:prstGeom prst="downArrow">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01394C-1EDD-4626-BFBE-63293CF96F20}">
      <dsp:nvSpPr>
        <dsp:cNvPr id="0" name=""/>
        <dsp:cNvSpPr/>
      </dsp:nvSpPr>
      <dsp:spPr>
        <a:xfrm>
          <a:off x="2579411" y="1564558"/>
          <a:ext cx="3306240" cy="14442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lvl="0" algn="l" defTabSz="889000">
            <a:lnSpc>
              <a:spcPct val="90000"/>
            </a:lnSpc>
            <a:spcBef>
              <a:spcPct val="0"/>
            </a:spcBef>
            <a:spcAft>
              <a:spcPct val="35000"/>
            </a:spcAft>
          </a:pPr>
          <a:r>
            <a:rPr lang="zh-CN" altLang="en-US" sz="2000" kern="1200" dirty="0" smtClean="0"/>
            <a:t>制度通过激励机制来诱导组织及其成员的趋同性选择</a:t>
          </a:r>
          <a:endParaRPr lang="zh-CN" altLang="en-US" sz="2000" kern="1200" dirty="0"/>
        </a:p>
      </dsp:txBody>
      <dsp:txXfrm>
        <a:off x="2579411" y="1564558"/>
        <a:ext cx="3306240" cy="1444208"/>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E0D346-2F03-4AA9-B104-B3A5EE6777BD}">
      <dsp:nvSpPr>
        <dsp:cNvPr id="0" name=""/>
        <dsp:cNvSpPr/>
      </dsp:nvSpPr>
      <dsp:spPr>
        <a:xfrm>
          <a:off x="1119751" y="1078913"/>
          <a:ext cx="785853" cy="7858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经营</a:t>
          </a:r>
          <a:endParaRPr lang="zh-CN" altLang="en-US" sz="1800" kern="1200" dirty="0">
            <a:latin typeface="微软雅黑" panose="020B0503020204020204" pitchFamily="34" charset="-122"/>
            <a:ea typeface="微软雅黑" panose="020B0503020204020204" pitchFamily="34" charset="-122"/>
          </a:endParaRPr>
        </a:p>
      </dsp:txBody>
      <dsp:txXfrm>
        <a:off x="1119751" y="1078913"/>
        <a:ext cx="785853" cy="785853"/>
      </dsp:txXfrm>
    </dsp:sp>
    <dsp:sp modelId="{3906C83C-7A34-480C-9ECC-B5F407667339}">
      <dsp:nvSpPr>
        <dsp:cNvPr id="0" name=""/>
        <dsp:cNvSpPr/>
      </dsp:nvSpPr>
      <dsp:spPr>
        <a:xfrm rot="16200000">
          <a:off x="1451005" y="834533"/>
          <a:ext cx="123345" cy="26301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6200000">
        <a:off x="1451005" y="834533"/>
        <a:ext cx="123345" cy="263013"/>
      </dsp:txXfrm>
    </dsp:sp>
    <dsp:sp modelId="{47BBF284-92C1-47DF-BBBE-6265918EB27E}">
      <dsp:nvSpPr>
        <dsp:cNvPr id="0" name=""/>
        <dsp:cNvSpPr/>
      </dsp:nvSpPr>
      <dsp:spPr>
        <a:xfrm>
          <a:off x="1055196" y="-68777"/>
          <a:ext cx="914963" cy="91496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smtClean="0">
              <a:latin typeface="微软雅黑" panose="020B0503020204020204" pitchFamily="34" charset="-122"/>
              <a:ea typeface="微软雅黑" panose="020B0503020204020204" pitchFamily="34" charset="-122"/>
              <a:cs typeface="+mn-cs"/>
            </a:rPr>
            <a:t>技术职能</a:t>
          </a:r>
          <a:endParaRPr lang="zh-CN" altLang="en-US" sz="1700" kern="1200" dirty="0">
            <a:latin typeface="微软雅黑" panose="020B0503020204020204" pitchFamily="34" charset="-122"/>
            <a:ea typeface="微软雅黑" panose="020B0503020204020204" pitchFamily="34" charset="-122"/>
            <a:cs typeface="+mn-cs"/>
          </a:endParaRPr>
        </a:p>
      </dsp:txBody>
      <dsp:txXfrm>
        <a:off x="1055196" y="-68777"/>
        <a:ext cx="914963" cy="914963"/>
      </dsp:txXfrm>
    </dsp:sp>
    <dsp:sp modelId="{69E0016D-090C-47F4-84FC-7FAB1D9FE9F3}">
      <dsp:nvSpPr>
        <dsp:cNvPr id="0" name=""/>
        <dsp:cNvSpPr/>
      </dsp:nvSpPr>
      <dsp:spPr>
        <a:xfrm rot="19521162">
          <a:off x="1869676" y="1047494"/>
          <a:ext cx="133494" cy="26301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9521162">
        <a:off x="1869676" y="1047494"/>
        <a:ext cx="133494" cy="263013"/>
      </dsp:txXfrm>
    </dsp:sp>
    <dsp:sp modelId="{AF01A6A6-280F-46EC-882B-3338816B55DF}">
      <dsp:nvSpPr>
        <dsp:cNvPr id="0" name=""/>
        <dsp:cNvSpPr/>
      </dsp:nvSpPr>
      <dsp:spPr>
        <a:xfrm>
          <a:off x="1962010" y="387683"/>
          <a:ext cx="914963" cy="914963"/>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dirty="0" smtClean="0">
              <a:latin typeface="微软雅黑" panose="020B0503020204020204" pitchFamily="34" charset="-122"/>
              <a:ea typeface="微软雅黑" panose="020B0503020204020204" pitchFamily="34" charset="-122"/>
              <a:cs typeface="+mn-cs"/>
            </a:rPr>
            <a:t>商业职能</a:t>
          </a:r>
          <a:endParaRPr lang="zh-CN" altLang="en-US" sz="1700" kern="1200" dirty="0">
            <a:latin typeface="微软雅黑" panose="020B0503020204020204" pitchFamily="34" charset="-122"/>
            <a:ea typeface="微软雅黑" panose="020B0503020204020204" pitchFamily="34" charset="-122"/>
            <a:cs typeface="+mn-cs"/>
          </a:endParaRPr>
        </a:p>
      </dsp:txBody>
      <dsp:txXfrm>
        <a:off x="1962010" y="387683"/>
        <a:ext cx="914963" cy="914963"/>
      </dsp:txXfrm>
    </dsp:sp>
    <dsp:sp modelId="{570E5DC3-C264-46F2-A025-04C36FEABC43}">
      <dsp:nvSpPr>
        <dsp:cNvPr id="0" name=""/>
        <dsp:cNvSpPr/>
      </dsp:nvSpPr>
      <dsp:spPr>
        <a:xfrm rot="1597230">
          <a:off x="1908197" y="1573428"/>
          <a:ext cx="139094" cy="26301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597230">
        <a:off x="1908197" y="1573428"/>
        <a:ext cx="139094" cy="263013"/>
      </dsp:txXfrm>
    </dsp:sp>
    <dsp:sp modelId="{682FC33A-F37C-4243-A07F-91A09D8B9F41}">
      <dsp:nvSpPr>
        <dsp:cNvPr id="0" name=""/>
        <dsp:cNvSpPr/>
      </dsp:nvSpPr>
      <dsp:spPr>
        <a:xfrm>
          <a:off x="2050170" y="1512538"/>
          <a:ext cx="914963" cy="915984"/>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smtClean="0">
              <a:latin typeface="微软雅黑" panose="020B0503020204020204" pitchFamily="34" charset="-122"/>
              <a:ea typeface="微软雅黑" panose="020B0503020204020204" pitchFamily="34" charset="-122"/>
              <a:cs typeface="+mn-cs"/>
            </a:rPr>
            <a:t>财务职能</a:t>
          </a:r>
          <a:endParaRPr lang="zh-CN" altLang="en-US" sz="1700" kern="1200" dirty="0">
            <a:latin typeface="微软雅黑" panose="020B0503020204020204" pitchFamily="34" charset="-122"/>
            <a:ea typeface="微软雅黑" panose="020B0503020204020204" pitchFamily="34" charset="-122"/>
            <a:cs typeface="+mn-cs"/>
          </a:endParaRPr>
        </a:p>
      </dsp:txBody>
      <dsp:txXfrm>
        <a:off x="2050170" y="1512538"/>
        <a:ext cx="914963" cy="915984"/>
      </dsp:txXfrm>
    </dsp:sp>
    <dsp:sp modelId="{52E612CD-3E11-4E57-9206-8B84603DB1B8}">
      <dsp:nvSpPr>
        <dsp:cNvPr id="0" name=""/>
        <dsp:cNvSpPr/>
      </dsp:nvSpPr>
      <dsp:spPr>
        <a:xfrm rot="5389290">
          <a:off x="1458783" y="1834714"/>
          <a:ext cx="110870" cy="26301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5389290">
        <a:off x="1458783" y="1834714"/>
        <a:ext cx="110870" cy="263013"/>
      </dsp:txXfrm>
    </dsp:sp>
    <dsp:sp modelId="{B3C2A9A9-08BC-4D1B-865F-C92CE6B3D6F4}">
      <dsp:nvSpPr>
        <dsp:cNvPr id="0" name=""/>
        <dsp:cNvSpPr/>
      </dsp:nvSpPr>
      <dsp:spPr>
        <a:xfrm>
          <a:off x="1058497" y="2073951"/>
          <a:ext cx="914963" cy="914963"/>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smtClean="0">
              <a:latin typeface="微软雅黑" panose="020B0503020204020204" pitchFamily="34" charset="-122"/>
              <a:ea typeface="微软雅黑" panose="020B0503020204020204" pitchFamily="34" charset="-122"/>
              <a:cs typeface="+mn-cs"/>
            </a:rPr>
            <a:t>安全职能</a:t>
          </a:r>
          <a:endParaRPr lang="zh-CN" altLang="en-US" sz="1700" kern="1200" dirty="0">
            <a:latin typeface="微软雅黑" panose="020B0503020204020204" pitchFamily="34" charset="-122"/>
            <a:ea typeface="微软雅黑" panose="020B0503020204020204" pitchFamily="34" charset="-122"/>
            <a:cs typeface="+mn-cs"/>
          </a:endParaRPr>
        </a:p>
      </dsp:txBody>
      <dsp:txXfrm>
        <a:off x="1058497" y="2073951"/>
        <a:ext cx="914963" cy="914963"/>
      </dsp:txXfrm>
    </dsp:sp>
    <dsp:sp modelId="{3FF877D5-CC1C-4190-8AE4-7708697C2235}">
      <dsp:nvSpPr>
        <dsp:cNvPr id="0" name=""/>
        <dsp:cNvSpPr/>
      </dsp:nvSpPr>
      <dsp:spPr>
        <a:xfrm rot="8989650">
          <a:off x="979486" y="1606750"/>
          <a:ext cx="149871" cy="263013"/>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8989650">
        <a:off x="979486" y="1606750"/>
        <a:ext cx="149871" cy="263013"/>
      </dsp:txXfrm>
    </dsp:sp>
    <dsp:sp modelId="{C3538383-E877-4556-99A9-A3ADC2CBC243}">
      <dsp:nvSpPr>
        <dsp:cNvPr id="0" name=""/>
        <dsp:cNvSpPr/>
      </dsp:nvSpPr>
      <dsp:spPr>
        <a:xfrm>
          <a:off x="132814" y="1594993"/>
          <a:ext cx="852343" cy="862593"/>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smtClean="0">
              <a:latin typeface="微软雅黑" panose="020B0503020204020204" pitchFamily="34" charset="-122"/>
              <a:ea typeface="微软雅黑" panose="020B0503020204020204" pitchFamily="34" charset="-122"/>
              <a:cs typeface="+mn-cs"/>
            </a:rPr>
            <a:t>会计职能</a:t>
          </a:r>
          <a:endParaRPr lang="zh-CN" altLang="en-US" sz="1700" kern="1200" dirty="0">
            <a:latin typeface="微软雅黑" panose="020B0503020204020204" pitchFamily="34" charset="-122"/>
            <a:ea typeface="微软雅黑" panose="020B0503020204020204" pitchFamily="34" charset="-122"/>
            <a:cs typeface="+mn-cs"/>
          </a:endParaRPr>
        </a:p>
      </dsp:txBody>
      <dsp:txXfrm>
        <a:off x="132814" y="1594993"/>
        <a:ext cx="852343" cy="862593"/>
      </dsp:txXfrm>
    </dsp:sp>
    <dsp:sp modelId="{C2229899-B8F1-4683-BBDC-4BB842F28138}">
      <dsp:nvSpPr>
        <dsp:cNvPr id="0" name=""/>
        <dsp:cNvSpPr/>
      </dsp:nvSpPr>
      <dsp:spPr>
        <a:xfrm rot="12546144">
          <a:off x="971449" y="1081444"/>
          <a:ext cx="152288" cy="263013"/>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2546144">
        <a:off x="971449" y="1081444"/>
        <a:ext cx="152288" cy="263013"/>
      </dsp:txXfrm>
    </dsp:sp>
    <dsp:sp modelId="{04E8A1F5-A127-4E9B-839B-15F0C91F1EB3}">
      <dsp:nvSpPr>
        <dsp:cNvPr id="0" name=""/>
        <dsp:cNvSpPr/>
      </dsp:nvSpPr>
      <dsp:spPr>
        <a:xfrm>
          <a:off x="109468" y="487115"/>
          <a:ext cx="860581" cy="88630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zh-CN" altLang="en-US" sz="1700" kern="1200" smtClean="0">
              <a:latin typeface="微软雅黑" panose="020B0503020204020204" pitchFamily="34" charset="-122"/>
              <a:ea typeface="微软雅黑" panose="020B0503020204020204" pitchFamily="34" charset="-122"/>
              <a:cs typeface="+mn-cs"/>
            </a:rPr>
            <a:t>管理职能</a:t>
          </a:r>
          <a:endParaRPr lang="zh-CN" altLang="en-US" sz="1700" kern="1200" dirty="0">
            <a:latin typeface="微软雅黑" panose="020B0503020204020204" pitchFamily="34" charset="-122"/>
            <a:ea typeface="微软雅黑" panose="020B0503020204020204" pitchFamily="34" charset="-122"/>
            <a:cs typeface="+mn-cs"/>
          </a:endParaRPr>
        </a:p>
      </dsp:txBody>
      <dsp:txXfrm>
        <a:off x="109468" y="487115"/>
        <a:ext cx="860581" cy="886302"/>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E0D346-2F03-4AA9-B104-B3A5EE6777BD}">
      <dsp:nvSpPr>
        <dsp:cNvPr id="0" name=""/>
        <dsp:cNvSpPr/>
      </dsp:nvSpPr>
      <dsp:spPr>
        <a:xfrm>
          <a:off x="1047010" y="1103897"/>
          <a:ext cx="958526" cy="9585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管理</a:t>
          </a:r>
          <a:endParaRPr lang="zh-CN" altLang="en-US" sz="1800" kern="1200" dirty="0">
            <a:latin typeface="微软雅黑" panose="020B0503020204020204" pitchFamily="34" charset="-122"/>
            <a:ea typeface="微软雅黑" panose="020B0503020204020204" pitchFamily="34" charset="-122"/>
          </a:endParaRPr>
        </a:p>
      </dsp:txBody>
      <dsp:txXfrm>
        <a:off x="1047010" y="1103897"/>
        <a:ext cx="958526" cy="958526"/>
      </dsp:txXfrm>
    </dsp:sp>
    <dsp:sp modelId="{1ED585C4-60E2-41EA-A59D-7678314C3751}">
      <dsp:nvSpPr>
        <dsp:cNvPr id="0" name=""/>
        <dsp:cNvSpPr/>
      </dsp:nvSpPr>
      <dsp:spPr>
        <a:xfrm rot="16200000">
          <a:off x="1454550" y="831241"/>
          <a:ext cx="143446" cy="28277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6200000">
        <a:off x="1454550" y="831241"/>
        <a:ext cx="143446" cy="282778"/>
      </dsp:txXfrm>
    </dsp:sp>
    <dsp:sp modelId="{9913F566-0FAD-4821-AC32-E83E4E73DEA5}">
      <dsp:nvSpPr>
        <dsp:cNvPr id="0" name=""/>
        <dsp:cNvSpPr/>
      </dsp:nvSpPr>
      <dsp:spPr>
        <a:xfrm>
          <a:off x="1110423" y="1543"/>
          <a:ext cx="831700" cy="831700"/>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计划</a:t>
          </a:r>
          <a:endParaRPr lang="zh-CN" altLang="en-US" sz="1800" kern="1200" dirty="0">
            <a:latin typeface="微软雅黑" panose="020B0503020204020204" pitchFamily="34" charset="-122"/>
            <a:ea typeface="微软雅黑" panose="020B0503020204020204" pitchFamily="34" charset="-122"/>
          </a:endParaRPr>
        </a:p>
      </dsp:txBody>
      <dsp:txXfrm>
        <a:off x="1110423" y="1543"/>
        <a:ext cx="831700" cy="831700"/>
      </dsp:txXfrm>
    </dsp:sp>
    <dsp:sp modelId="{48BFB038-917D-484A-BF60-96D900EA718C}">
      <dsp:nvSpPr>
        <dsp:cNvPr id="0" name=""/>
        <dsp:cNvSpPr/>
      </dsp:nvSpPr>
      <dsp:spPr>
        <a:xfrm rot="20520000">
          <a:off x="2035199" y="1253107"/>
          <a:ext cx="143446" cy="28277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20520000">
        <a:off x="2035199" y="1253107"/>
        <a:ext cx="143446" cy="282778"/>
      </dsp:txXfrm>
    </dsp:sp>
    <dsp:sp modelId="{081E525C-50F3-41F7-AA7D-E621FEB59813}">
      <dsp:nvSpPr>
        <dsp:cNvPr id="0" name=""/>
        <dsp:cNvSpPr/>
      </dsp:nvSpPr>
      <dsp:spPr>
        <a:xfrm>
          <a:off x="2219134" y="807068"/>
          <a:ext cx="831700" cy="831700"/>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组织</a:t>
          </a:r>
          <a:endParaRPr lang="zh-CN" altLang="en-US" sz="1800" kern="1200" dirty="0">
            <a:latin typeface="微软雅黑" panose="020B0503020204020204" pitchFamily="34" charset="-122"/>
            <a:ea typeface="微软雅黑" panose="020B0503020204020204" pitchFamily="34" charset="-122"/>
          </a:endParaRPr>
        </a:p>
      </dsp:txBody>
      <dsp:txXfrm>
        <a:off x="2219134" y="807068"/>
        <a:ext cx="831700" cy="831700"/>
      </dsp:txXfrm>
    </dsp:sp>
    <dsp:sp modelId="{337F1FE2-D6F0-4078-BA6B-7A7C13EE5A6D}">
      <dsp:nvSpPr>
        <dsp:cNvPr id="0" name=""/>
        <dsp:cNvSpPr/>
      </dsp:nvSpPr>
      <dsp:spPr>
        <a:xfrm rot="3240000">
          <a:off x="1813411" y="1935701"/>
          <a:ext cx="143446" cy="282778"/>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3240000">
        <a:off x="1813411" y="1935701"/>
        <a:ext cx="143446" cy="282778"/>
      </dsp:txXfrm>
    </dsp:sp>
    <dsp:sp modelId="{062ABA6D-B173-42A5-8DF2-5F6966825BCA}">
      <dsp:nvSpPr>
        <dsp:cNvPr id="0" name=""/>
        <dsp:cNvSpPr/>
      </dsp:nvSpPr>
      <dsp:spPr>
        <a:xfrm>
          <a:off x="1795645" y="2110436"/>
          <a:ext cx="831700" cy="831700"/>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指挥</a:t>
          </a:r>
          <a:endParaRPr lang="zh-CN" altLang="en-US" sz="1800" kern="1200" dirty="0">
            <a:latin typeface="微软雅黑" panose="020B0503020204020204" pitchFamily="34" charset="-122"/>
            <a:ea typeface="微软雅黑" panose="020B0503020204020204" pitchFamily="34" charset="-122"/>
          </a:endParaRPr>
        </a:p>
      </dsp:txBody>
      <dsp:txXfrm>
        <a:off x="1795645" y="2110436"/>
        <a:ext cx="831700" cy="831700"/>
      </dsp:txXfrm>
    </dsp:sp>
    <dsp:sp modelId="{2C028886-D19A-4740-873D-AB16843E6AA5}">
      <dsp:nvSpPr>
        <dsp:cNvPr id="0" name=""/>
        <dsp:cNvSpPr/>
      </dsp:nvSpPr>
      <dsp:spPr>
        <a:xfrm rot="7560000">
          <a:off x="1095689" y="1935701"/>
          <a:ext cx="143446" cy="28277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7560000">
        <a:off x="1095689" y="1935701"/>
        <a:ext cx="143446" cy="282778"/>
      </dsp:txXfrm>
    </dsp:sp>
    <dsp:sp modelId="{A9C97538-74A0-4151-BA29-1EBF06E5494F}">
      <dsp:nvSpPr>
        <dsp:cNvPr id="0" name=""/>
        <dsp:cNvSpPr/>
      </dsp:nvSpPr>
      <dsp:spPr>
        <a:xfrm>
          <a:off x="425202" y="2110436"/>
          <a:ext cx="831700" cy="831700"/>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协调</a:t>
          </a:r>
          <a:endParaRPr lang="zh-CN" altLang="en-US" sz="1800" kern="1200" dirty="0">
            <a:latin typeface="微软雅黑" panose="020B0503020204020204" pitchFamily="34" charset="-122"/>
            <a:ea typeface="微软雅黑" panose="020B0503020204020204" pitchFamily="34" charset="-122"/>
          </a:endParaRPr>
        </a:p>
      </dsp:txBody>
      <dsp:txXfrm>
        <a:off x="425202" y="2110436"/>
        <a:ext cx="831700" cy="831700"/>
      </dsp:txXfrm>
    </dsp:sp>
    <dsp:sp modelId="{7DD262E3-3D90-4FA4-9AF1-03BF4C3045CD}">
      <dsp:nvSpPr>
        <dsp:cNvPr id="0" name=""/>
        <dsp:cNvSpPr/>
      </dsp:nvSpPr>
      <dsp:spPr>
        <a:xfrm rot="11880000">
          <a:off x="873901" y="1253107"/>
          <a:ext cx="143446" cy="282778"/>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p>
      </dsp:txBody>
      <dsp:txXfrm rot="11880000">
        <a:off x="873901" y="1253107"/>
        <a:ext cx="143446" cy="282778"/>
      </dsp:txXfrm>
    </dsp:sp>
    <dsp:sp modelId="{2E432729-153D-425A-B18A-73750671B840}">
      <dsp:nvSpPr>
        <dsp:cNvPr id="0" name=""/>
        <dsp:cNvSpPr/>
      </dsp:nvSpPr>
      <dsp:spPr>
        <a:xfrm>
          <a:off x="1712" y="807068"/>
          <a:ext cx="831700" cy="831700"/>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控制</a:t>
          </a:r>
          <a:endParaRPr lang="zh-CN" altLang="en-US" sz="1800" kern="1200" dirty="0">
            <a:latin typeface="微软雅黑" panose="020B0503020204020204" pitchFamily="34" charset="-122"/>
            <a:ea typeface="微软雅黑" panose="020B0503020204020204" pitchFamily="34" charset="-122"/>
          </a:endParaRPr>
        </a:p>
      </dsp:txBody>
      <dsp:txXfrm>
        <a:off x="1712" y="807068"/>
        <a:ext cx="831700" cy="83170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576887-B153-468E-A9CD-D4442A672077}">
      <dsp:nvSpPr>
        <dsp:cNvPr id="0" name=""/>
        <dsp:cNvSpPr/>
      </dsp:nvSpPr>
      <dsp:spPr>
        <a:xfrm>
          <a:off x="0" y="221379"/>
          <a:ext cx="6096000" cy="9922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91592" rIns="473117" bIns="99568" numCol="1" spcCol="1270" anchor="t" anchorCtr="0">
          <a:noAutofit/>
        </a:bodyPr>
        <a:lstStyle/>
        <a:p>
          <a:pPr marL="114300" lvl="1" indent="-114300" algn="l" defTabSz="622300">
            <a:lnSpc>
              <a:spcPct val="90000"/>
            </a:lnSpc>
            <a:spcBef>
              <a:spcPct val="0"/>
            </a:spcBef>
            <a:spcAft>
              <a:spcPct val="15000"/>
            </a:spcAft>
            <a:buChar char="••"/>
          </a:pPr>
          <a:r>
            <a:rPr lang="zh-CN" altLang="zh-CN" sz="1400" b="0" kern="1200" dirty="0" smtClean="0"/>
            <a:t>建立在对于习惯和古老传统的神圣不可侵犯性要求之上。</a:t>
          </a:r>
          <a:endParaRPr lang="en-US" altLang="zh-CN" sz="1400" b="0" kern="1200" dirty="0" smtClean="0"/>
        </a:p>
        <a:p>
          <a:pPr marL="114300" lvl="1" indent="-114300" algn="l" defTabSz="622300">
            <a:lnSpc>
              <a:spcPct val="90000"/>
            </a:lnSpc>
            <a:spcBef>
              <a:spcPct val="0"/>
            </a:spcBef>
            <a:spcAft>
              <a:spcPct val="15000"/>
            </a:spcAft>
            <a:buChar char="••"/>
          </a:pPr>
          <a:r>
            <a:rPr lang="zh-CN" altLang="zh-CN" sz="1400" b="0" kern="1200" smtClean="0"/>
            <a:t>这是一种由族长或部落首领来行使的权力。</a:t>
          </a:r>
          <a:endParaRPr lang="en-US" altLang="zh-CN" sz="1400" b="0" kern="1200" dirty="0" smtClean="0"/>
        </a:p>
      </dsp:txBody>
      <dsp:txXfrm>
        <a:off x="0" y="221379"/>
        <a:ext cx="6096000" cy="992250"/>
      </dsp:txXfrm>
    </dsp:sp>
    <dsp:sp modelId="{94CB87A6-3B3D-4E66-804F-5EB15252F25F}">
      <dsp:nvSpPr>
        <dsp:cNvPr id="0" name=""/>
        <dsp:cNvSpPr/>
      </dsp:nvSpPr>
      <dsp:spPr>
        <a:xfrm>
          <a:off x="304800" y="14739"/>
          <a:ext cx="4267200" cy="4132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22300">
            <a:lnSpc>
              <a:spcPct val="90000"/>
            </a:lnSpc>
            <a:spcBef>
              <a:spcPct val="0"/>
            </a:spcBef>
            <a:spcAft>
              <a:spcPct val="35000"/>
            </a:spcAft>
          </a:pPr>
          <a:r>
            <a:rPr lang="zh-CN" altLang="zh-CN" sz="1400" b="1" kern="1200" dirty="0" smtClean="0"/>
            <a:t>传统型权力</a:t>
          </a:r>
          <a:endParaRPr lang="zh-CN" altLang="en-US" sz="1400" b="1" kern="1200" dirty="0"/>
        </a:p>
      </dsp:txBody>
      <dsp:txXfrm>
        <a:off x="304800" y="14739"/>
        <a:ext cx="4267200" cy="413280"/>
      </dsp:txXfrm>
    </dsp:sp>
    <dsp:sp modelId="{1BBE1292-EEF8-4CC9-A149-C8DF135C472E}">
      <dsp:nvSpPr>
        <dsp:cNvPr id="0" name=""/>
        <dsp:cNvSpPr/>
      </dsp:nvSpPr>
      <dsp:spPr>
        <a:xfrm>
          <a:off x="0" y="1495869"/>
          <a:ext cx="6096000" cy="1278900"/>
        </a:xfrm>
        <a:prstGeom prst="rect">
          <a:avLst/>
        </a:prstGeom>
        <a:solidFill>
          <a:schemeClr val="lt1">
            <a:alpha val="90000"/>
            <a:hueOff val="0"/>
            <a:satOff val="0"/>
            <a:lumOff val="0"/>
            <a:alphaOff val="0"/>
          </a:schemeClr>
        </a:solidFill>
        <a:ln w="12700" cap="flat" cmpd="sng" algn="ctr">
          <a:solidFill>
            <a:schemeClr val="accent5">
              <a:hueOff val="-3676673"/>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91592" rIns="473117" bIns="99568" numCol="1" spcCol="1270" anchor="t" anchorCtr="0">
          <a:noAutofit/>
        </a:bodyPr>
        <a:lstStyle/>
        <a:p>
          <a:pPr marL="114300" lvl="1" indent="-114300" algn="l" defTabSz="622300">
            <a:lnSpc>
              <a:spcPct val="90000"/>
            </a:lnSpc>
            <a:spcBef>
              <a:spcPct val="0"/>
            </a:spcBef>
            <a:spcAft>
              <a:spcPct val="15000"/>
            </a:spcAft>
            <a:buChar char="••"/>
          </a:pPr>
          <a:r>
            <a:rPr lang="zh-CN" altLang="zh-CN" sz="1400" b="0" kern="1200" smtClean="0"/>
            <a:t>是建立在对某个英雄人物或某个具有神赋天授品质的人的个人崇拜基础之上的权力。</a:t>
          </a:r>
          <a:endParaRPr lang="zh-CN" altLang="zh-CN" sz="1400" b="0" kern="1200" dirty="0"/>
        </a:p>
        <a:p>
          <a:pPr marL="114300" lvl="1" indent="-114300" algn="l" defTabSz="622300">
            <a:lnSpc>
              <a:spcPct val="90000"/>
            </a:lnSpc>
            <a:spcBef>
              <a:spcPct val="0"/>
            </a:spcBef>
            <a:spcAft>
              <a:spcPct val="15000"/>
            </a:spcAft>
            <a:buChar char="••"/>
          </a:pPr>
          <a:r>
            <a:rPr lang="zh-CN" altLang="zh-CN" sz="1400" b="0" kern="1200" smtClean="0"/>
            <a:t>个人魅力型的权力不能作为政治统治的稳固制度的基础。</a:t>
          </a:r>
          <a:endParaRPr lang="zh-CN" altLang="zh-CN" sz="1400" b="0" kern="1200" dirty="0"/>
        </a:p>
      </dsp:txBody>
      <dsp:txXfrm>
        <a:off x="0" y="1495869"/>
        <a:ext cx="6096000" cy="1278900"/>
      </dsp:txXfrm>
    </dsp:sp>
    <dsp:sp modelId="{5500C0D3-87D8-4751-BDB2-753A2D96B9D4}">
      <dsp:nvSpPr>
        <dsp:cNvPr id="0" name=""/>
        <dsp:cNvSpPr/>
      </dsp:nvSpPr>
      <dsp:spPr>
        <a:xfrm>
          <a:off x="304800" y="1289229"/>
          <a:ext cx="4267200" cy="413280"/>
        </a:xfrm>
        <a:prstGeom prst="roundRect">
          <a:avLst/>
        </a:prstGeom>
        <a:solidFill>
          <a:schemeClr val="accent5">
            <a:hueOff val="-3676673"/>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22300">
            <a:lnSpc>
              <a:spcPct val="90000"/>
            </a:lnSpc>
            <a:spcBef>
              <a:spcPct val="0"/>
            </a:spcBef>
            <a:spcAft>
              <a:spcPct val="35000"/>
            </a:spcAft>
          </a:pPr>
          <a:r>
            <a:rPr lang="en-US" altLang="zh-CN" sz="1400" b="1" kern="1200" dirty="0" smtClean="0"/>
            <a:t> </a:t>
          </a:r>
          <a:r>
            <a:rPr lang="zh-CN" altLang="zh-CN" sz="1400" b="1" kern="1200" dirty="0" smtClean="0"/>
            <a:t>个人魅力型权力</a:t>
          </a:r>
          <a:endParaRPr lang="zh-CN" altLang="zh-CN" sz="1400" b="1" kern="1200" dirty="0"/>
        </a:p>
      </dsp:txBody>
      <dsp:txXfrm>
        <a:off x="304800" y="1289229"/>
        <a:ext cx="4267200" cy="413280"/>
      </dsp:txXfrm>
    </dsp:sp>
    <dsp:sp modelId="{F5593926-0706-48E7-B549-0916C0B5EE62}">
      <dsp:nvSpPr>
        <dsp:cNvPr id="0" name=""/>
        <dsp:cNvSpPr/>
      </dsp:nvSpPr>
      <dsp:spPr>
        <a:xfrm>
          <a:off x="0" y="3057010"/>
          <a:ext cx="6096000" cy="992250"/>
        </a:xfrm>
        <a:prstGeom prst="rect">
          <a:avLst/>
        </a:prstGeom>
        <a:solidFill>
          <a:schemeClr val="lt1">
            <a:alpha val="90000"/>
            <a:hueOff val="0"/>
            <a:satOff val="0"/>
            <a:lumOff val="0"/>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3117" tIns="291592" rIns="473117"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b="0" kern="1200" smtClean="0"/>
            <a:t>这是一种对由法律确定的职位或地位的权力的服从。</a:t>
          </a:r>
          <a:endParaRPr lang="zh-CN" altLang="en-US" sz="1400" b="0" kern="1200" dirty="0"/>
        </a:p>
        <a:p>
          <a:pPr marL="114300" lvl="1" indent="-114300" algn="l" defTabSz="622300">
            <a:lnSpc>
              <a:spcPct val="90000"/>
            </a:lnSpc>
            <a:spcBef>
              <a:spcPct val="0"/>
            </a:spcBef>
            <a:spcAft>
              <a:spcPct val="15000"/>
            </a:spcAft>
            <a:buChar char="••"/>
          </a:pPr>
          <a:r>
            <a:rPr lang="zh-CN" altLang="en-US" sz="1400" b="0" kern="1200" smtClean="0"/>
            <a:t>韦伯认为，只有法理型权力才能成为科层组织的基础</a:t>
          </a:r>
          <a:endParaRPr lang="zh-CN" altLang="en-US" sz="1400" b="0" kern="1200" dirty="0"/>
        </a:p>
      </dsp:txBody>
      <dsp:txXfrm>
        <a:off x="0" y="3057010"/>
        <a:ext cx="6096000" cy="992250"/>
      </dsp:txXfrm>
    </dsp:sp>
    <dsp:sp modelId="{6705851D-3549-4C04-B1F4-5B6F682F6C4F}">
      <dsp:nvSpPr>
        <dsp:cNvPr id="0" name=""/>
        <dsp:cNvSpPr/>
      </dsp:nvSpPr>
      <dsp:spPr>
        <a:xfrm>
          <a:off x="304800" y="2850370"/>
          <a:ext cx="4267200" cy="413280"/>
        </a:xfrm>
        <a:prstGeom prst="roundRec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l" defTabSz="622300">
            <a:lnSpc>
              <a:spcPct val="90000"/>
            </a:lnSpc>
            <a:spcBef>
              <a:spcPct val="0"/>
            </a:spcBef>
            <a:spcAft>
              <a:spcPct val="35000"/>
            </a:spcAft>
          </a:pPr>
          <a:r>
            <a:rPr lang="zh-CN" altLang="en-US" sz="1400" b="1" kern="1200" dirty="0" smtClean="0"/>
            <a:t>法理型权力</a:t>
          </a:r>
          <a:endParaRPr lang="zh-CN" altLang="en-US" sz="1400" b="1" kern="1200" dirty="0"/>
        </a:p>
      </dsp:txBody>
      <dsp:txXfrm>
        <a:off x="304800" y="2850370"/>
        <a:ext cx="4267200" cy="41328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576887-B153-468E-A9CD-D4442A672077}">
      <dsp:nvSpPr>
        <dsp:cNvPr id="0" name=""/>
        <dsp:cNvSpPr/>
      </dsp:nvSpPr>
      <dsp:spPr>
        <a:xfrm>
          <a:off x="0" y="296160"/>
          <a:ext cx="7128791" cy="720562"/>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3273" tIns="312420" rIns="553273" bIns="106680" numCol="1" spcCol="1270" anchor="t" anchorCtr="0">
          <a:noAutofit/>
        </a:bodyPr>
        <a:lstStyle/>
        <a:p>
          <a:pPr marL="114300" lvl="1" indent="-114300" algn="l" defTabSz="666750">
            <a:lnSpc>
              <a:spcPct val="90000"/>
            </a:lnSpc>
            <a:spcBef>
              <a:spcPct val="0"/>
            </a:spcBef>
            <a:spcAft>
              <a:spcPct val="15000"/>
            </a:spcAft>
            <a:buChar char="••"/>
          </a:pPr>
          <a:r>
            <a:rPr lang="zh-CN" altLang="zh-CN" sz="1500" b="0" kern="1200" dirty="0" smtClean="0"/>
            <a:t>组织是两个或两个以上的人有意识协调活动和效力的系统。</a:t>
          </a:r>
          <a:endParaRPr lang="zh-CN" altLang="zh-CN" sz="1500" b="1" kern="1200" dirty="0" smtClean="0"/>
        </a:p>
      </dsp:txBody>
      <dsp:txXfrm>
        <a:off x="0" y="296160"/>
        <a:ext cx="7128791" cy="720562"/>
      </dsp:txXfrm>
    </dsp:sp>
    <dsp:sp modelId="{94CB87A6-3B3D-4E66-804F-5EB15252F25F}">
      <dsp:nvSpPr>
        <dsp:cNvPr id="0" name=""/>
        <dsp:cNvSpPr/>
      </dsp:nvSpPr>
      <dsp:spPr>
        <a:xfrm>
          <a:off x="356439" y="74760"/>
          <a:ext cx="4990154" cy="4428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616" tIns="0" rIns="188616" bIns="0" numCol="1" spcCol="1270" anchor="ctr" anchorCtr="0">
          <a:noAutofit/>
        </a:bodyPr>
        <a:lstStyle/>
        <a:p>
          <a:pPr lvl="0" algn="l" defTabSz="666750">
            <a:lnSpc>
              <a:spcPct val="90000"/>
            </a:lnSpc>
            <a:spcBef>
              <a:spcPct val="0"/>
            </a:spcBef>
            <a:spcAft>
              <a:spcPct val="35000"/>
            </a:spcAft>
          </a:pPr>
          <a:r>
            <a:rPr lang="zh-CN" altLang="zh-CN" sz="1500" b="1" kern="1200" dirty="0" smtClean="0"/>
            <a:t>组织是一个协作系统</a:t>
          </a:r>
          <a:endParaRPr lang="zh-CN" altLang="en-US" sz="1500" b="1" kern="1200" dirty="0"/>
        </a:p>
      </dsp:txBody>
      <dsp:txXfrm>
        <a:off x="356439" y="74760"/>
        <a:ext cx="4990154" cy="442800"/>
      </dsp:txXfrm>
    </dsp:sp>
    <dsp:sp modelId="{E33C61AB-13ED-4CCF-8EF4-A69DFE6A5378}">
      <dsp:nvSpPr>
        <dsp:cNvPr id="0" name=""/>
        <dsp:cNvSpPr/>
      </dsp:nvSpPr>
      <dsp:spPr>
        <a:xfrm>
          <a:off x="0" y="1319123"/>
          <a:ext cx="7128791" cy="1417500"/>
        </a:xfrm>
        <a:prstGeom prst="rect">
          <a:avLst/>
        </a:prstGeom>
        <a:solidFill>
          <a:schemeClr val="lt1">
            <a:alpha val="90000"/>
            <a:hueOff val="0"/>
            <a:satOff val="0"/>
            <a:lumOff val="0"/>
            <a:alphaOff val="0"/>
          </a:schemeClr>
        </a:solidFill>
        <a:ln w="12700" cap="flat" cmpd="sng" algn="ctr">
          <a:solidFill>
            <a:schemeClr val="accent5">
              <a:hueOff val="-3676673"/>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3273" tIns="312420" rIns="553273" bIns="106680" numCol="1" spcCol="1270" anchor="t" anchorCtr="0">
          <a:noAutofit/>
        </a:bodyPr>
        <a:lstStyle/>
        <a:p>
          <a:pPr marL="114300" lvl="1" indent="-114300" algn="l" defTabSz="666750">
            <a:lnSpc>
              <a:spcPct val="90000"/>
            </a:lnSpc>
            <a:spcBef>
              <a:spcPct val="0"/>
            </a:spcBef>
            <a:spcAft>
              <a:spcPct val="15000"/>
            </a:spcAft>
            <a:buChar char="••"/>
          </a:pPr>
          <a:r>
            <a:rPr lang="zh-CN" altLang="zh-CN" sz="1500" b="0" kern="1200" dirty="0" smtClean="0"/>
            <a:t>（</a:t>
          </a:r>
          <a:r>
            <a:rPr lang="en-US" altLang="zh-CN" sz="1500" b="0" kern="1200" dirty="0" smtClean="0"/>
            <a:t>1</a:t>
          </a:r>
          <a:r>
            <a:rPr lang="zh-CN" altLang="zh-CN" sz="1500" b="0" kern="1200" dirty="0" smtClean="0"/>
            <a:t>）协作的意愿。</a:t>
          </a:r>
        </a:p>
        <a:p>
          <a:pPr marL="114300" lvl="1" indent="-114300" algn="l" defTabSz="666750">
            <a:lnSpc>
              <a:spcPct val="90000"/>
            </a:lnSpc>
            <a:spcBef>
              <a:spcPct val="0"/>
            </a:spcBef>
            <a:spcAft>
              <a:spcPct val="15000"/>
            </a:spcAft>
            <a:buChar char="••"/>
          </a:pPr>
          <a:r>
            <a:rPr lang="zh-CN" altLang="zh-CN" sz="1500" b="0" kern="1200" dirty="0" smtClean="0"/>
            <a:t>（</a:t>
          </a:r>
          <a:r>
            <a:rPr lang="en-US" altLang="zh-CN" sz="1500" b="0" kern="1200" dirty="0" smtClean="0"/>
            <a:t>2</a:t>
          </a:r>
          <a:r>
            <a:rPr lang="zh-CN" altLang="zh-CN" sz="1500" b="0" kern="1200" dirty="0" smtClean="0"/>
            <a:t>）共同的目标。</a:t>
          </a:r>
        </a:p>
        <a:p>
          <a:pPr marL="114300" lvl="1" indent="-114300" algn="l" defTabSz="666750">
            <a:lnSpc>
              <a:spcPct val="90000"/>
            </a:lnSpc>
            <a:spcBef>
              <a:spcPct val="0"/>
            </a:spcBef>
            <a:spcAft>
              <a:spcPct val="15000"/>
            </a:spcAft>
            <a:buChar char="••"/>
          </a:pPr>
          <a:r>
            <a:rPr lang="zh-CN" altLang="zh-CN" sz="1500" b="0" kern="1200" dirty="0" smtClean="0"/>
            <a:t>（</a:t>
          </a:r>
          <a:r>
            <a:rPr lang="en-US" altLang="zh-CN" sz="1500" b="0" kern="1200" dirty="0" smtClean="0"/>
            <a:t>3</a:t>
          </a:r>
          <a:r>
            <a:rPr lang="zh-CN" altLang="zh-CN" sz="1500" b="0" kern="1200" dirty="0" smtClean="0"/>
            <a:t>）信息的沟通</a:t>
          </a:r>
        </a:p>
      </dsp:txBody>
      <dsp:txXfrm>
        <a:off x="0" y="1319123"/>
        <a:ext cx="7128791" cy="1417500"/>
      </dsp:txXfrm>
    </dsp:sp>
    <dsp:sp modelId="{1E6BB557-E469-4BE3-BD29-F361DD5B2529}">
      <dsp:nvSpPr>
        <dsp:cNvPr id="0" name=""/>
        <dsp:cNvSpPr/>
      </dsp:nvSpPr>
      <dsp:spPr>
        <a:xfrm>
          <a:off x="356439" y="1097723"/>
          <a:ext cx="4990154" cy="442800"/>
        </a:xfrm>
        <a:prstGeom prst="roundRect">
          <a:avLst/>
        </a:prstGeom>
        <a:solidFill>
          <a:schemeClr val="accent5">
            <a:hueOff val="-3676673"/>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616" tIns="0" rIns="188616" bIns="0" numCol="1" spcCol="1270" anchor="ctr" anchorCtr="0">
          <a:noAutofit/>
        </a:bodyPr>
        <a:lstStyle/>
        <a:p>
          <a:pPr lvl="0" algn="l" defTabSz="666750">
            <a:lnSpc>
              <a:spcPct val="90000"/>
            </a:lnSpc>
            <a:spcBef>
              <a:spcPct val="0"/>
            </a:spcBef>
            <a:spcAft>
              <a:spcPct val="35000"/>
            </a:spcAft>
          </a:pPr>
          <a:r>
            <a:rPr lang="en-US" altLang="zh-CN" sz="1500" b="1" kern="1200" dirty="0" smtClean="0"/>
            <a:t> </a:t>
          </a:r>
          <a:r>
            <a:rPr lang="zh-CN" altLang="zh-CN" sz="1500" b="1" kern="1200" dirty="0" smtClean="0"/>
            <a:t>协作系统的三个基本要素</a:t>
          </a:r>
          <a:endParaRPr lang="zh-CN" altLang="zh-CN" sz="1500" b="0" kern="1200" dirty="0" smtClean="0"/>
        </a:p>
      </dsp:txBody>
      <dsp:txXfrm>
        <a:off x="356439" y="1097723"/>
        <a:ext cx="4990154" cy="442800"/>
      </dsp:txXfrm>
    </dsp:sp>
    <dsp:sp modelId="{69B2829C-2554-490E-9763-81E1ABF5F19F}">
      <dsp:nvSpPr>
        <dsp:cNvPr id="0" name=""/>
        <dsp:cNvSpPr/>
      </dsp:nvSpPr>
      <dsp:spPr>
        <a:xfrm>
          <a:off x="0" y="3039023"/>
          <a:ext cx="7128791" cy="1417500"/>
        </a:xfrm>
        <a:prstGeom prst="rect">
          <a:avLst/>
        </a:prstGeom>
        <a:solidFill>
          <a:schemeClr val="lt1">
            <a:alpha val="90000"/>
            <a:hueOff val="0"/>
            <a:satOff val="0"/>
            <a:lumOff val="0"/>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53273" tIns="312420" rIns="553273" bIns="106680" numCol="1" spcCol="1270" anchor="t" anchorCtr="0">
          <a:noAutofit/>
        </a:bodyPr>
        <a:lstStyle/>
        <a:p>
          <a:pPr marL="114300" lvl="1" indent="-114300" algn="l" defTabSz="666750">
            <a:lnSpc>
              <a:spcPct val="90000"/>
            </a:lnSpc>
            <a:spcBef>
              <a:spcPct val="0"/>
            </a:spcBef>
            <a:spcAft>
              <a:spcPct val="15000"/>
            </a:spcAft>
            <a:buChar char="••"/>
          </a:pPr>
          <a:r>
            <a:rPr lang="zh-CN" altLang="zh-CN" sz="1500" b="0" kern="1200" dirty="0" smtClean="0"/>
            <a:t>（</a:t>
          </a:r>
          <a:r>
            <a:rPr lang="en-US" altLang="zh-CN" sz="1500" b="0" kern="1200" dirty="0" smtClean="0"/>
            <a:t>1</a:t>
          </a:r>
          <a:r>
            <a:rPr lang="zh-CN" altLang="zh-CN" sz="1500" b="0" kern="1200" dirty="0" smtClean="0"/>
            <a:t>）建立和维持一个信息系统。</a:t>
          </a:r>
        </a:p>
        <a:p>
          <a:pPr marL="114300" lvl="1" indent="-114300" algn="l" defTabSz="666750">
            <a:lnSpc>
              <a:spcPct val="90000"/>
            </a:lnSpc>
            <a:spcBef>
              <a:spcPct val="0"/>
            </a:spcBef>
            <a:spcAft>
              <a:spcPct val="15000"/>
            </a:spcAft>
            <a:buChar char="••"/>
          </a:pPr>
          <a:r>
            <a:rPr lang="zh-CN" altLang="zh-CN" sz="1500" b="0" kern="1200" dirty="0" smtClean="0"/>
            <a:t>（</a:t>
          </a:r>
          <a:r>
            <a:rPr lang="en-US" altLang="zh-CN" sz="1500" b="0" kern="1200" dirty="0" smtClean="0"/>
            <a:t>2</a:t>
          </a:r>
          <a:r>
            <a:rPr lang="zh-CN" altLang="zh-CN" sz="1500" b="0" kern="1200" dirty="0" smtClean="0"/>
            <a:t>）从不同的组织成员那里获得必要的服务。</a:t>
          </a:r>
        </a:p>
        <a:p>
          <a:pPr marL="114300" lvl="1" indent="-114300" algn="l" defTabSz="666750">
            <a:lnSpc>
              <a:spcPct val="90000"/>
            </a:lnSpc>
            <a:spcBef>
              <a:spcPct val="0"/>
            </a:spcBef>
            <a:spcAft>
              <a:spcPct val="15000"/>
            </a:spcAft>
            <a:buChar char="••"/>
          </a:pPr>
          <a:r>
            <a:rPr lang="zh-CN" altLang="zh-CN" sz="1500" b="0" kern="1200" dirty="0" smtClean="0"/>
            <a:t>（</a:t>
          </a:r>
          <a:r>
            <a:rPr lang="en-US" altLang="zh-CN" sz="1500" b="0" kern="1200" dirty="0" smtClean="0"/>
            <a:t>3</a:t>
          </a:r>
          <a:r>
            <a:rPr lang="zh-CN" altLang="zh-CN" sz="1500" b="0" kern="1200" dirty="0" smtClean="0"/>
            <a:t>）规定组织的共同目标，并用各个部门的具体目标加以阐明</a:t>
          </a:r>
        </a:p>
      </dsp:txBody>
      <dsp:txXfrm>
        <a:off x="0" y="3039023"/>
        <a:ext cx="7128791" cy="1417500"/>
      </dsp:txXfrm>
    </dsp:sp>
    <dsp:sp modelId="{0FBC366A-94FD-4064-A35F-83845D817798}">
      <dsp:nvSpPr>
        <dsp:cNvPr id="0" name=""/>
        <dsp:cNvSpPr/>
      </dsp:nvSpPr>
      <dsp:spPr>
        <a:xfrm>
          <a:off x="356439" y="2817623"/>
          <a:ext cx="4990154" cy="442800"/>
        </a:xfrm>
        <a:prstGeom prst="roundRec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8616" tIns="0" rIns="188616" bIns="0" numCol="1" spcCol="1270" anchor="ctr" anchorCtr="0">
          <a:noAutofit/>
        </a:bodyPr>
        <a:lstStyle/>
        <a:p>
          <a:pPr lvl="0" algn="l" defTabSz="666750">
            <a:lnSpc>
              <a:spcPct val="90000"/>
            </a:lnSpc>
            <a:spcBef>
              <a:spcPct val="0"/>
            </a:spcBef>
            <a:spcAft>
              <a:spcPct val="35000"/>
            </a:spcAft>
          </a:pPr>
          <a:r>
            <a:rPr lang="zh-CN" altLang="zh-CN" sz="1500" b="0" kern="1200" smtClean="0"/>
            <a:t>经理人员的职能</a:t>
          </a:r>
          <a:endParaRPr lang="zh-CN" altLang="zh-CN" sz="1500" b="0" kern="1200" dirty="0"/>
        </a:p>
      </dsp:txBody>
      <dsp:txXfrm>
        <a:off x="356439" y="2817623"/>
        <a:ext cx="4990154" cy="44280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803ED3A-D8C0-46B2-B72C-93E78AB1FB0B}">
      <dsp:nvSpPr>
        <dsp:cNvPr id="0" name=""/>
        <dsp:cNvSpPr/>
      </dsp:nvSpPr>
      <dsp:spPr>
        <a:xfrm>
          <a:off x="526805" y="0"/>
          <a:ext cx="5970456" cy="1879183"/>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0AD021-75F9-4298-BD9F-78B64B0E4A9D}">
      <dsp:nvSpPr>
        <dsp:cNvPr id="0" name=""/>
        <dsp:cNvSpPr/>
      </dsp:nvSpPr>
      <dsp:spPr>
        <a:xfrm>
          <a:off x="1371" y="563754"/>
          <a:ext cx="1645622" cy="75167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情报活动</a:t>
          </a:r>
          <a:endParaRPr lang="zh-CN" altLang="en-US" sz="2400" kern="1200" dirty="0"/>
        </a:p>
      </dsp:txBody>
      <dsp:txXfrm>
        <a:off x="1371" y="563754"/>
        <a:ext cx="1645622" cy="751673"/>
      </dsp:txXfrm>
    </dsp:sp>
    <dsp:sp modelId="{2AAF87DA-C575-431E-86B5-BC9EEA700D43}">
      <dsp:nvSpPr>
        <dsp:cNvPr id="0" name=""/>
        <dsp:cNvSpPr/>
      </dsp:nvSpPr>
      <dsp:spPr>
        <a:xfrm>
          <a:off x="1793272" y="563754"/>
          <a:ext cx="1645622" cy="751673"/>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设计活动</a:t>
          </a:r>
          <a:endParaRPr lang="zh-CN" altLang="en-US" sz="2400" kern="1200" dirty="0"/>
        </a:p>
      </dsp:txBody>
      <dsp:txXfrm>
        <a:off x="1793272" y="563754"/>
        <a:ext cx="1645622" cy="751673"/>
      </dsp:txXfrm>
    </dsp:sp>
    <dsp:sp modelId="{08758470-58B0-4B02-A30E-925DDB8CA9E4}">
      <dsp:nvSpPr>
        <dsp:cNvPr id="0" name=""/>
        <dsp:cNvSpPr/>
      </dsp:nvSpPr>
      <dsp:spPr>
        <a:xfrm>
          <a:off x="3585172" y="563754"/>
          <a:ext cx="1645622" cy="751673"/>
        </a:xfrm>
        <a:prstGeom prst="roundRect">
          <a:avLst/>
        </a:prstGeom>
        <a:solidFill>
          <a:schemeClr val="accent5">
            <a:hueOff val="-4902231"/>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抉择活动</a:t>
          </a:r>
          <a:endParaRPr lang="zh-CN" altLang="en-US" sz="2400" kern="1200" dirty="0"/>
        </a:p>
      </dsp:txBody>
      <dsp:txXfrm>
        <a:off x="3585172" y="563754"/>
        <a:ext cx="1645622" cy="751673"/>
      </dsp:txXfrm>
    </dsp:sp>
    <dsp:sp modelId="{D59E19C6-6A0B-4847-9B25-7C30A87808DE}">
      <dsp:nvSpPr>
        <dsp:cNvPr id="0" name=""/>
        <dsp:cNvSpPr/>
      </dsp:nvSpPr>
      <dsp:spPr>
        <a:xfrm>
          <a:off x="5377072" y="563754"/>
          <a:ext cx="1645622" cy="751673"/>
        </a:xfrm>
        <a:prstGeom prst="roundRect">
          <a:avLst/>
        </a:prstGeom>
        <a:solidFill>
          <a:schemeClr val="accent5">
            <a:hueOff val="-7353345"/>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t>审查活动</a:t>
          </a:r>
          <a:endParaRPr lang="zh-CN" altLang="en-US" sz="2400" kern="1200" dirty="0"/>
        </a:p>
      </dsp:txBody>
      <dsp:txXfrm>
        <a:off x="5377072" y="563754"/>
        <a:ext cx="1645622" cy="751673"/>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EAD0350-81C1-463F-8B1D-C0997BE0CAF1}">
      <dsp:nvSpPr>
        <dsp:cNvPr id="0" name=""/>
        <dsp:cNvSpPr/>
      </dsp:nvSpPr>
      <dsp:spPr>
        <a:xfrm>
          <a:off x="1554127" y="-2242"/>
          <a:ext cx="3535478" cy="3535478"/>
        </a:xfrm>
        <a:prstGeom prst="circularArrow">
          <a:avLst>
            <a:gd name="adj1" fmla="val 5274"/>
            <a:gd name="adj2" fmla="val 312630"/>
            <a:gd name="adj3" fmla="val 14253025"/>
            <a:gd name="adj4" fmla="val 17112466"/>
            <a:gd name="adj5" fmla="val 5477"/>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D632E2D-2454-4677-AB82-D9FD2A065725}">
      <dsp:nvSpPr>
        <dsp:cNvPr id="0" name=""/>
        <dsp:cNvSpPr/>
      </dsp:nvSpPr>
      <dsp:spPr>
        <a:xfrm>
          <a:off x="2659277" y="2382"/>
          <a:ext cx="1325178" cy="66258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chemeClr val="tx1"/>
              </a:solidFill>
            </a:rPr>
            <a:t>相互调适</a:t>
          </a:r>
          <a:endParaRPr lang="zh-CN" altLang="en-US" sz="1600" b="1" kern="1200" dirty="0">
            <a:solidFill>
              <a:schemeClr val="tx1"/>
            </a:solidFill>
          </a:endParaRPr>
        </a:p>
      </dsp:txBody>
      <dsp:txXfrm>
        <a:off x="2659277" y="2382"/>
        <a:ext cx="1325178" cy="662589"/>
      </dsp:txXfrm>
    </dsp:sp>
    <dsp:sp modelId="{A831046F-560E-4100-9918-952B4AC52FE6}">
      <dsp:nvSpPr>
        <dsp:cNvPr id="0" name=""/>
        <dsp:cNvSpPr/>
      </dsp:nvSpPr>
      <dsp:spPr>
        <a:xfrm>
          <a:off x="3901393" y="719518"/>
          <a:ext cx="1325178" cy="662589"/>
        </a:xfrm>
        <a:prstGeom prst="roundRect">
          <a:avLst/>
        </a:prstGeom>
        <a:gradFill rotWithShape="0">
          <a:gsLst>
            <a:gs pos="0">
              <a:schemeClr val="accent5">
                <a:hueOff val="-1470669"/>
                <a:satOff val="-2046"/>
                <a:lumOff val="-784"/>
                <a:alphaOff val="0"/>
                <a:satMod val="103000"/>
                <a:lumMod val="102000"/>
                <a:tint val="94000"/>
              </a:schemeClr>
            </a:gs>
            <a:gs pos="50000">
              <a:schemeClr val="accent5">
                <a:hueOff val="-1470669"/>
                <a:satOff val="-2046"/>
                <a:lumOff val="-784"/>
                <a:alphaOff val="0"/>
                <a:satMod val="110000"/>
                <a:lumMod val="100000"/>
                <a:shade val="100000"/>
              </a:schemeClr>
            </a:gs>
            <a:gs pos="100000">
              <a:schemeClr val="accent5">
                <a:hueOff val="-1470669"/>
                <a:satOff val="-2046"/>
                <a:lumOff val="-78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chemeClr val="tx1"/>
              </a:solidFill>
            </a:rPr>
            <a:t>直接监督</a:t>
          </a:r>
          <a:endParaRPr lang="zh-CN" altLang="en-US" sz="1600" b="1" kern="1200" dirty="0">
            <a:solidFill>
              <a:schemeClr val="tx1"/>
            </a:solidFill>
          </a:endParaRPr>
        </a:p>
      </dsp:txBody>
      <dsp:txXfrm>
        <a:off x="3901393" y="719518"/>
        <a:ext cx="1325178" cy="662589"/>
      </dsp:txXfrm>
    </dsp:sp>
    <dsp:sp modelId="{B679AFBC-47CA-4D23-9063-E14B476C6FBB}">
      <dsp:nvSpPr>
        <dsp:cNvPr id="0" name=""/>
        <dsp:cNvSpPr/>
      </dsp:nvSpPr>
      <dsp:spPr>
        <a:xfrm>
          <a:off x="3651131" y="1967319"/>
          <a:ext cx="1846993" cy="662589"/>
        </a:xfrm>
        <a:prstGeom prst="roundRect">
          <a:avLst/>
        </a:prstGeom>
        <a:gradFill rotWithShape="0">
          <a:gsLst>
            <a:gs pos="0">
              <a:schemeClr val="accent5">
                <a:hueOff val="-2941338"/>
                <a:satOff val="-4091"/>
                <a:lumOff val="-1569"/>
                <a:alphaOff val="0"/>
                <a:satMod val="103000"/>
                <a:lumMod val="102000"/>
                <a:tint val="94000"/>
              </a:schemeClr>
            </a:gs>
            <a:gs pos="50000">
              <a:schemeClr val="accent5">
                <a:hueOff val="-2941338"/>
                <a:satOff val="-4091"/>
                <a:lumOff val="-1569"/>
                <a:alphaOff val="0"/>
                <a:satMod val="110000"/>
                <a:lumMod val="100000"/>
                <a:shade val="100000"/>
              </a:schemeClr>
            </a:gs>
            <a:gs pos="100000">
              <a:schemeClr val="accent5">
                <a:hueOff val="-2941338"/>
                <a:satOff val="-4091"/>
                <a:lumOff val="-156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chemeClr val="tx1"/>
              </a:solidFill>
            </a:rPr>
            <a:t>工作程序标准化</a:t>
          </a:r>
          <a:endParaRPr lang="zh-CN" altLang="en-US" sz="1600" b="1" kern="1200" dirty="0">
            <a:solidFill>
              <a:schemeClr val="tx1"/>
            </a:solidFill>
          </a:endParaRPr>
        </a:p>
      </dsp:txBody>
      <dsp:txXfrm>
        <a:off x="3651131" y="1967319"/>
        <a:ext cx="1846993" cy="662589"/>
      </dsp:txXfrm>
    </dsp:sp>
    <dsp:sp modelId="{20858427-7B76-4D87-BD55-EBAEF8064336}">
      <dsp:nvSpPr>
        <dsp:cNvPr id="0" name=""/>
        <dsp:cNvSpPr/>
      </dsp:nvSpPr>
      <dsp:spPr>
        <a:xfrm>
          <a:off x="2398370" y="2870925"/>
          <a:ext cx="1846993" cy="662589"/>
        </a:xfrm>
        <a:prstGeom prst="roundRect">
          <a:avLst/>
        </a:prstGeom>
        <a:gradFill rotWithShape="0">
          <a:gsLst>
            <a:gs pos="0">
              <a:schemeClr val="accent5">
                <a:hueOff val="-4412007"/>
                <a:satOff val="-6137"/>
                <a:lumOff val="-2353"/>
                <a:alphaOff val="0"/>
                <a:satMod val="103000"/>
                <a:lumMod val="102000"/>
                <a:tint val="94000"/>
              </a:schemeClr>
            </a:gs>
            <a:gs pos="50000">
              <a:schemeClr val="accent5">
                <a:hueOff val="-4412007"/>
                <a:satOff val="-6137"/>
                <a:lumOff val="-2353"/>
                <a:alphaOff val="0"/>
                <a:satMod val="110000"/>
                <a:lumMod val="100000"/>
                <a:shade val="100000"/>
              </a:schemeClr>
            </a:gs>
            <a:gs pos="100000">
              <a:schemeClr val="accent5">
                <a:hueOff val="-4412007"/>
                <a:satOff val="-6137"/>
                <a:lumOff val="-235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chemeClr val="tx1"/>
              </a:solidFill>
            </a:rPr>
            <a:t>成果标准化或产出标准化</a:t>
          </a:r>
          <a:endParaRPr lang="zh-CN" altLang="en-US" sz="1600" b="1" kern="1200" dirty="0">
            <a:solidFill>
              <a:schemeClr val="tx1"/>
            </a:solidFill>
          </a:endParaRPr>
        </a:p>
      </dsp:txBody>
      <dsp:txXfrm>
        <a:off x="2398370" y="2870925"/>
        <a:ext cx="1846993" cy="662589"/>
      </dsp:txXfrm>
    </dsp:sp>
    <dsp:sp modelId="{B1AEEBEF-5C20-4342-9ED0-48F8033F1250}">
      <dsp:nvSpPr>
        <dsp:cNvPr id="0" name=""/>
        <dsp:cNvSpPr/>
      </dsp:nvSpPr>
      <dsp:spPr>
        <a:xfrm>
          <a:off x="1101317" y="1967325"/>
          <a:ext cx="1846993" cy="662589"/>
        </a:xfrm>
        <a:prstGeom prst="roundRect">
          <a:avLst/>
        </a:prstGeom>
        <a:gradFill rotWithShape="0">
          <a:gsLst>
            <a:gs pos="0">
              <a:schemeClr val="accent5">
                <a:hueOff val="-5882677"/>
                <a:satOff val="-8182"/>
                <a:lumOff val="-3138"/>
                <a:alphaOff val="0"/>
                <a:satMod val="103000"/>
                <a:lumMod val="102000"/>
                <a:tint val="94000"/>
              </a:schemeClr>
            </a:gs>
            <a:gs pos="50000">
              <a:schemeClr val="accent5">
                <a:hueOff val="-5882677"/>
                <a:satOff val="-8182"/>
                <a:lumOff val="-3138"/>
                <a:alphaOff val="0"/>
                <a:satMod val="110000"/>
                <a:lumMod val="100000"/>
                <a:shade val="100000"/>
              </a:schemeClr>
            </a:gs>
            <a:gs pos="100000">
              <a:schemeClr val="accent5">
                <a:hueOff val="-5882677"/>
                <a:satOff val="-8182"/>
                <a:lumOff val="-313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chemeClr val="tx1"/>
              </a:solidFill>
            </a:rPr>
            <a:t>技术（技能）以及知识标准化</a:t>
          </a:r>
          <a:endParaRPr lang="zh-CN" altLang="en-US" sz="1600" b="1" kern="1200" dirty="0">
            <a:solidFill>
              <a:schemeClr val="tx1"/>
            </a:solidFill>
          </a:endParaRPr>
        </a:p>
      </dsp:txBody>
      <dsp:txXfrm>
        <a:off x="1101317" y="1967325"/>
        <a:ext cx="1846993" cy="662589"/>
      </dsp:txXfrm>
    </dsp:sp>
    <dsp:sp modelId="{381A74DB-64C0-4938-A85D-45925C8AB01D}">
      <dsp:nvSpPr>
        <dsp:cNvPr id="0" name=""/>
        <dsp:cNvSpPr/>
      </dsp:nvSpPr>
      <dsp:spPr>
        <a:xfrm>
          <a:off x="1417162" y="719518"/>
          <a:ext cx="1325178" cy="662589"/>
        </a:xfrm>
        <a:prstGeom prst="roundRect">
          <a:avLst/>
        </a:prstGeom>
        <a:gradFill rotWithShape="0">
          <a:gsLst>
            <a:gs pos="0">
              <a:schemeClr val="accent5">
                <a:hueOff val="-7353345"/>
                <a:satOff val="-10228"/>
                <a:lumOff val="-3922"/>
                <a:alphaOff val="0"/>
                <a:satMod val="103000"/>
                <a:lumMod val="102000"/>
                <a:tint val="94000"/>
              </a:schemeClr>
            </a:gs>
            <a:gs pos="50000">
              <a:schemeClr val="accent5">
                <a:hueOff val="-7353345"/>
                <a:satOff val="-10228"/>
                <a:lumOff val="-3922"/>
                <a:alphaOff val="0"/>
                <a:satMod val="110000"/>
                <a:lumMod val="100000"/>
                <a:shade val="100000"/>
              </a:schemeClr>
            </a:gs>
            <a:gs pos="100000">
              <a:schemeClr val="accent5">
                <a:hueOff val="-7353345"/>
                <a:satOff val="-10228"/>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chemeClr val="tx1"/>
              </a:solidFill>
            </a:rPr>
            <a:t>规范标准化</a:t>
          </a:r>
          <a:endParaRPr lang="zh-CN" altLang="en-US" sz="1600" b="1" kern="1200" dirty="0">
            <a:solidFill>
              <a:schemeClr val="tx1"/>
            </a:solidFill>
          </a:endParaRPr>
        </a:p>
      </dsp:txBody>
      <dsp:txXfrm>
        <a:off x="1417162" y="719518"/>
        <a:ext cx="1325178" cy="662589"/>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86D4D70-ED52-4659-85FF-0992694C047A}">
      <dsp:nvSpPr>
        <dsp:cNvPr id="0" name=""/>
        <dsp:cNvSpPr/>
      </dsp:nvSpPr>
      <dsp:spPr>
        <a:xfrm>
          <a:off x="1544868" y="1956643"/>
          <a:ext cx="1371445" cy="1177625"/>
        </a:xfrm>
        <a:prstGeom prst="hexagon">
          <a:avLst>
            <a:gd name="adj" fmla="val 25000"/>
            <a:gd name="vf" fmla="val 11547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tx1"/>
              </a:solidFill>
            </a:rPr>
            <a:t>创业型组织</a:t>
          </a:r>
          <a:endParaRPr lang="zh-CN" altLang="en-US" sz="1900" kern="1200" dirty="0">
            <a:solidFill>
              <a:schemeClr val="tx1"/>
            </a:solidFill>
          </a:endParaRPr>
        </a:p>
      </dsp:txBody>
      <dsp:txXfrm>
        <a:off x="1544868" y="1956643"/>
        <a:ext cx="1371445" cy="1177625"/>
      </dsp:txXfrm>
    </dsp:sp>
    <dsp:sp modelId="{E13136D3-4206-495B-A2F1-F0A50EC3EACF}">
      <dsp:nvSpPr>
        <dsp:cNvPr id="0" name=""/>
        <dsp:cNvSpPr/>
      </dsp:nvSpPr>
      <dsp:spPr>
        <a:xfrm>
          <a:off x="1577591" y="2483090"/>
          <a:ext cx="159977" cy="138048"/>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7A5545-D51D-4AB1-A23A-7B5CD2F82BA0}">
      <dsp:nvSpPr>
        <dsp:cNvPr id="0" name=""/>
        <dsp:cNvSpPr/>
      </dsp:nvSpPr>
      <dsp:spPr>
        <a:xfrm>
          <a:off x="364669" y="1305464"/>
          <a:ext cx="1371445" cy="1177625"/>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F93577-C350-4304-B279-8C973E1AA9AA}">
      <dsp:nvSpPr>
        <dsp:cNvPr id="0" name=""/>
        <dsp:cNvSpPr/>
      </dsp:nvSpPr>
      <dsp:spPr>
        <a:xfrm>
          <a:off x="1304175" y="2326843"/>
          <a:ext cx="159977" cy="138048"/>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565642"/>
              <a:satOff val="-787"/>
              <a:lumOff val="-3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B53250-5F43-4F72-91C6-B003453535A3}">
      <dsp:nvSpPr>
        <dsp:cNvPr id="0" name=""/>
        <dsp:cNvSpPr/>
      </dsp:nvSpPr>
      <dsp:spPr>
        <a:xfrm>
          <a:off x="2725068" y="1301913"/>
          <a:ext cx="1371445" cy="1177625"/>
        </a:xfrm>
        <a:prstGeom prst="hexagon">
          <a:avLst>
            <a:gd name="adj" fmla="val 25000"/>
            <a:gd name="vf" fmla="val 115470"/>
          </a:avLst>
        </a:prstGeom>
        <a:solidFill>
          <a:schemeClr val="accent5">
            <a:hueOff val="-1225558"/>
            <a:satOff val="-1705"/>
            <a:lumOff val="-654"/>
            <a:alphaOff val="0"/>
          </a:schemeClr>
        </a:solidFill>
        <a:ln w="12700" cap="flat" cmpd="sng" algn="ctr">
          <a:solidFill>
            <a:schemeClr val="accent5">
              <a:hueOff val="-1225558"/>
              <a:satOff val="-1705"/>
              <a:lumOff val="-6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tx1"/>
              </a:solidFill>
            </a:rPr>
            <a:t>机械化组织</a:t>
          </a:r>
          <a:endParaRPr lang="zh-CN" altLang="en-US" sz="1900" kern="1200" dirty="0">
            <a:solidFill>
              <a:schemeClr val="tx1"/>
            </a:solidFill>
          </a:endParaRPr>
        </a:p>
      </dsp:txBody>
      <dsp:txXfrm>
        <a:off x="2725068" y="1301913"/>
        <a:ext cx="1371445" cy="1177625"/>
      </dsp:txXfrm>
    </dsp:sp>
    <dsp:sp modelId="{15278851-A680-4DDE-A7AE-AF5BA2FA44FE}">
      <dsp:nvSpPr>
        <dsp:cNvPr id="0" name=""/>
        <dsp:cNvSpPr/>
      </dsp:nvSpPr>
      <dsp:spPr>
        <a:xfrm>
          <a:off x="3668937" y="2320628"/>
          <a:ext cx="159977" cy="138048"/>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1131284"/>
              <a:satOff val="-1574"/>
              <a:lumOff val="-603"/>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5E31FA-338B-4AB1-9D66-4DE251DE23C3}">
      <dsp:nvSpPr>
        <dsp:cNvPr id="0" name=""/>
        <dsp:cNvSpPr/>
      </dsp:nvSpPr>
      <dsp:spPr>
        <a:xfrm>
          <a:off x="3904541" y="1953980"/>
          <a:ext cx="1371445" cy="1177625"/>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5">
              <a:hueOff val="-1225558"/>
              <a:satOff val="-1705"/>
              <a:lumOff val="-654"/>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EBCEEF-8D42-414F-AB02-A9F939C4720B}">
      <dsp:nvSpPr>
        <dsp:cNvPr id="0" name=""/>
        <dsp:cNvSpPr/>
      </dsp:nvSpPr>
      <dsp:spPr>
        <a:xfrm>
          <a:off x="3937991" y="2478207"/>
          <a:ext cx="159977" cy="138048"/>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1696926"/>
              <a:satOff val="-2360"/>
              <a:lumOff val="-905"/>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F6E2FB-3DB4-4228-8E96-A22EAA3E9C4D}">
      <dsp:nvSpPr>
        <dsp:cNvPr id="0" name=""/>
        <dsp:cNvSpPr/>
      </dsp:nvSpPr>
      <dsp:spPr>
        <a:xfrm>
          <a:off x="1544868" y="654729"/>
          <a:ext cx="1371445" cy="1177625"/>
        </a:xfrm>
        <a:prstGeom prst="hexagon">
          <a:avLst>
            <a:gd name="adj" fmla="val 25000"/>
            <a:gd name="vf" fmla="val 115470"/>
          </a:avLst>
        </a:prstGeom>
        <a:solidFill>
          <a:schemeClr val="accent5">
            <a:hueOff val="-2451115"/>
            <a:satOff val="-3409"/>
            <a:lumOff val="-1307"/>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tx1"/>
              </a:solidFill>
            </a:rPr>
            <a:t>多角化组织</a:t>
          </a:r>
          <a:endParaRPr lang="zh-CN" altLang="en-US" sz="1900" kern="1200" dirty="0">
            <a:solidFill>
              <a:schemeClr val="tx1"/>
            </a:solidFill>
          </a:endParaRPr>
        </a:p>
      </dsp:txBody>
      <dsp:txXfrm>
        <a:off x="1544868" y="654729"/>
        <a:ext cx="1371445" cy="1177625"/>
      </dsp:txXfrm>
    </dsp:sp>
    <dsp:sp modelId="{72B42CA0-8D5F-409F-8F05-B99A539735B6}">
      <dsp:nvSpPr>
        <dsp:cNvPr id="0" name=""/>
        <dsp:cNvSpPr/>
      </dsp:nvSpPr>
      <dsp:spPr>
        <a:xfrm>
          <a:off x="2478557" y="670709"/>
          <a:ext cx="159977" cy="138048"/>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2262568"/>
              <a:satOff val="-3147"/>
              <a:lumOff val="-12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97A503C-3C3F-4088-8564-67C742129C68}">
      <dsp:nvSpPr>
        <dsp:cNvPr id="0" name=""/>
        <dsp:cNvSpPr/>
      </dsp:nvSpPr>
      <dsp:spPr>
        <a:xfrm>
          <a:off x="2725068" y="0"/>
          <a:ext cx="1371445" cy="1177625"/>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DE6270-7749-44FC-98CD-4DBCAB096754}">
      <dsp:nvSpPr>
        <dsp:cNvPr id="0" name=""/>
        <dsp:cNvSpPr/>
      </dsp:nvSpPr>
      <dsp:spPr>
        <a:xfrm>
          <a:off x="2763608" y="521564"/>
          <a:ext cx="159977" cy="138048"/>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2828210"/>
              <a:satOff val="-3934"/>
              <a:lumOff val="-1508"/>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6CDA5F-F405-4F29-ACE0-9BA3A528F539}">
      <dsp:nvSpPr>
        <dsp:cNvPr id="0" name=""/>
        <dsp:cNvSpPr/>
      </dsp:nvSpPr>
      <dsp:spPr>
        <a:xfrm>
          <a:off x="3904541" y="652066"/>
          <a:ext cx="1371445" cy="1177625"/>
        </a:xfrm>
        <a:prstGeom prst="hexagon">
          <a:avLst>
            <a:gd name="adj" fmla="val 25000"/>
            <a:gd name="vf" fmla="val 115470"/>
          </a:avLst>
        </a:prstGeom>
        <a:solidFill>
          <a:schemeClr val="accent5">
            <a:hueOff val="-3676673"/>
            <a:satOff val="-5114"/>
            <a:lumOff val="-1961"/>
            <a:alphaOff val="0"/>
          </a:schemeClr>
        </a:solidFill>
        <a:ln w="12700" cap="flat" cmpd="sng" algn="ctr">
          <a:solidFill>
            <a:schemeClr val="accent5">
              <a:hueOff val="-3676673"/>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tx1"/>
              </a:solidFill>
            </a:rPr>
            <a:t>专业型组织</a:t>
          </a:r>
          <a:endParaRPr lang="zh-CN" altLang="en-US" sz="1900" kern="1200" dirty="0">
            <a:solidFill>
              <a:schemeClr val="tx1"/>
            </a:solidFill>
          </a:endParaRPr>
        </a:p>
      </dsp:txBody>
      <dsp:txXfrm>
        <a:off x="3904541" y="652066"/>
        <a:ext cx="1371445" cy="1177625"/>
      </dsp:txXfrm>
    </dsp:sp>
    <dsp:sp modelId="{850025B6-2BF1-4759-B10D-0AFC9F070DA6}">
      <dsp:nvSpPr>
        <dsp:cNvPr id="0" name=""/>
        <dsp:cNvSpPr/>
      </dsp:nvSpPr>
      <dsp:spPr>
        <a:xfrm>
          <a:off x="5091285" y="1174074"/>
          <a:ext cx="159977" cy="138048"/>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3393852"/>
              <a:satOff val="-4721"/>
              <a:lumOff val="-181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C5425A-FEF1-4A26-97EC-EF886719E1E3}">
      <dsp:nvSpPr>
        <dsp:cNvPr id="0" name=""/>
        <dsp:cNvSpPr/>
      </dsp:nvSpPr>
      <dsp:spPr>
        <a:xfrm>
          <a:off x="5084741" y="1314342"/>
          <a:ext cx="1371445" cy="1177625"/>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5">
              <a:hueOff val="-3676673"/>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3C2B3B-2787-4E5A-A36E-F19EABDB2BEC}">
      <dsp:nvSpPr>
        <dsp:cNvPr id="0" name=""/>
        <dsp:cNvSpPr/>
      </dsp:nvSpPr>
      <dsp:spPr>
        <a:xfrm>
          <a:off x="5352340" y="1335204"/>
          <a:ext cx="159977" cy="138048"/>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3959494"/>
              <a:satOff val="-5507"/>
              <a:lumOff val="-2112"/>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77F513-BA0D-4E45-A141-89B7D2323802}">
      <dsp:nvSpPr>
        <dsp:cNvPr id="0" name=""/>
        <dsp:cNvSpPr/>
      </dsp:nvSpPr>
      <dsp:spPr>
        <a:xfrm>
          <a:off x="5084741" y="12428"/>
          <a:ext cx="1371445" cy="1177625"/>
        </a:xfrm>
        <a:prstGeom prst="hexagon">
          <a:avLst>
            <a:gd name="adj" fmla="val 25000"/>
            <a:gd name="vf" fmla="val 115470"/>
          </a:avLst>
        </a:prstGeom>
        <a:solidFill>
          <a:schemeClr val="accent5">
            <a:hueOff val="-4902231"/>
            <a:satOff val="-6819"/>
            <a:lumOff val="-2615"/>
            <a:alphaOff val="0"/>
          </a:schemeClr>
        </a:solidFill>
        <a:ln w="12700" cap="flat" cmpd="sng" algn="ctr">
          <a:solidFill>
            <a:schemeClr val="accent5">
              <a:hueOff val="-4902231"/>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tx1"/>
              </a:solidFill>
            </a:rPr>
            <a:t>创新型组织</a:t>
          </a:r>
          <a:endParaRPr lang="zh-CN" altLang="en-US" sz="1900" kern="1200" dirty="0">
            <a:solidFill>
              <a:schemeClr val="tx1"/>
            </a:solidFill>
          </a:endParaRPr>
        </a:p>
      </dsp:txBody>
      <dsp:txXfrm>
        <a:off x="5084741" y="12428"/>
        <a:ext cx="1371445" cy="1177625"/>
      </dsp:txXfrm>
    </dsp:sp>
    <dsp:sp modelId="{6B48CB78-E289-4A04-B3E0-3F308CB322FA}">
      <dsp:nvSpPr>
        <dsp:cNvPr id="0" name=""/>
        <dsp:cNvSpPr/>
      </dsp:nvSpPr>
      <dsp:spPr>
        <a:xfrm>
          <a:off x="6271485" y="540207"/>
          <a:ext cx="159977" cy="138048"/>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4525136"/>
              <a:satOff val="-6294"/>
              <a:lumOff val="-2414"/>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5BC7BB-E41D-4485-8139-A3251A33BE59}">
      <dsp:nvSpPr>
        <dsp:cNvPr id="0" name=""/>
        <dsp:cNvSpPr/>
      </dsp:nvSpPr>
      <dsp:spPr>
        <a:xfrm>
          <a:off x="6264940" y="669377"/>
          <a:ext cx="1371445" cy="1177625"/>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5">
              <a:hueOff val="-4902231"/>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274749-215F-4F9A-A0E5-8D563F356428}">
      <dsp:nvSpPr>
        <dsp:cNvPr id="0" name=""/>
        <dsp:cNvSpPr/>
      </dsp:nvSpPr>
      <dsp:spPr>
        <a:xfrm>
          <a:off x="6538357" y="695567"/>
          <a:ext cx="159977" cy="138048"/>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5090778"/>
              <a:satOff val="-7081"/>
              <a:lumOff val="-27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F7F6D6-FA1B-4844-91E4-4AD37EAAEE5E}">
      <dsp:nvSpPr>
        <dsp:cNvPr id="0" name=""/>
        <dsp:cNvSpPr/>
      </dsp:nvSpPr>
      <dsp:spPr>
        <a:xfrm>
          <a:off x="6264940" y="1969072"/>
          <a:ext cx="1371445" cy="1177625"/>
        </a:xfrm>
        <a:prstGeom prst="hexagon">
          <a:avLst>
            <a:gd name="adj" fmla="val 25000"/>
            <a:gd name="vf" fmla="val 115470"/>
          </a:avLst>
        </a:prstGeom>
        <a:solidFill>
          <a:schemeClr val="accent5">
            <a:hueOff val="-6127787"/>
            <a:satOff val="-8523"/>
            <a:lumOff val="-3268"/>
            <a:alphaOff val="0"/>
          </a:schemeClr>
        </a:solidFill>
        <a:ln w="12700" cap="flat" cmpd="sng" algn="ctr">
          <a:solidFill>
            <a:schemeClr val="accent5">
              <a:hueOff val="-6127787"/>
              <a:satOff val="-8523"/>
              <a:lumOff val="-326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tx1"/>
              </a:solidFill>
            </a:rPr>
            <a:t>使命型组织</a:t>
          </a:r>
          <a:endParaRPr lang="zh-CN" altLang="en-US" sz="1900" kern="1200" dirty="0">
            <a:solidFill>
              <a:schemeClr val="tx1"/>
            </a:solidFill>
          </a:endParaRPr>
        </a:p>
      </dsp:txBody>
      <dsp:txXfrm>
        <a:off x="6264940" y="1969072"/>
        <a:ext cx="1371445" cy="1177625"/>
      </dsp:txXfrm>
    </dsp:sp>
    <dsp:sp modelId="{843EBB58-E8B7-43D5-9C86-1129E05B5A43}">
      <dsp:nvSpPr>
        <dsp:cNvPr id="0" name=""/>
        <dsp:cNvSpPr/>
      </dsp:nvSpPr>
      <dsp:spPr>
        <a:xfrm>
          <a:off x="6536903" y="3000659"/>
          <a:ext cx="159977" cy="138048"/>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5656420"/>
              <a:satOff val="-7868"/>
              <a:lumOff val="-301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2F1E3C-DB91-449A-9467-780EB323DE49}">
      <dsp:nvSpPr>
        <dsp:cNvPr id="0" name=""/>
        <dsp:cNvSpPr/>
      </dsp:nvSpPr>
      <dsp:spPr>
        <a:xfrm>
          <a:off x="5084741" y="2614036"/>
          <a:ext cx="1371445" cy="1177625"/>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5">
              <a:hueOff val="-6127787"/>
              <a:satOff val="-8523"/>
              <a:lumOff val="-326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210021-D5AF-4E8F-8F7F-1C5376A2D046}">
      <dsp:nvSpPr>
        <dsp:cNvPr id="0" name=""/>
        <dsp:cNvSpPr/>
      </dsp:nvSpPr>
      <dsp:spPr>
        <a:xfrm>
          <a:off x="6282392" y="3130718"/>
          <a:ext cx="159977" cy="138048"/>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6222062"/>
              <a:satOff val="-8654"/>
              <a:lumOff val="-3319"/>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AE01C7-9D41-46E0-BE53-A2D281C9391C}">
      <dsp:nvSpPr>
        <dsp:cNvPr id="0" name=""/>
        <dsp:cNvSpPr/>
      </dsp:nvSpPr>
      <dsp:spPr>
        <a:xfrm>
          <a:off x="2723614" y="2606490"/>
          <a:ext cx="1371445" cy="1177625"/>
        </a:xfrm>
        <a:prstGeom prst="hexagon">
          <a:avLst>
            <a:gd name="adj" fmla="val 25000"/>
            <a:gd name="vf" fmla="val 115470"/>
          </a:avLst>
        </a:prstGeom>
        <a:solidFill>
          <a:schemeClr val="accent5">
            <a:hueOff val="-7353345"/>
            <a:satOff val="-10228"/>
            <a:lumOff val="-3922"/>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130" rIns="0" bIns="24130" numCol="1" spcCol="1270" anchor="ctr" anchorCtr="0">
          <a:noAutofit/>
        </a:bodyPr>
        <a:lstStyle/>
        <a:p>
          <a:pPr lvl="0" algn="ctr" defTabSz="844550">
            <a:lnSpc>
              <a:spcPct val="90000"/>
            </a:lnSpc>
            <a:spcBef>
              <a:spcPct val="0"/>
            </a:spcBef>
            <a:spcAft>
              <a:spcPct val="35000"/>
            </a:spcAft>
          </a:pPr>
          <a:r>
            <a:rPr lang="zh-CN" altLang="en-US" sz="1900" kern="1200" dirty="0" smtClean="0">
              <a:solidFill>
                <a:schemeClr val="tx1"/>
              </a:solidFill>
            </a:rPr>
            <a:t>政治型组织</a:t>
          </a:r>
          <a:endParaRPr lang="zh-CN" altLang="en-US" sz="1900" kern="1200" dirty="0">
            <a:solidFill>
              <a:schemeClr val="tx1"/>
            </a:solidFill>
          </a:endParaRPr>
        </a:p>
      </dsp:txBody>
      <dsp:txXfrm>
        <a:off x="2723614" y="2606490"/>
        <a:ext cx="1371445" cy="1177625"/>
      </dsp:txXfrm>
    </dsp:sp>
    <dsp:sp modelId="{101E80E5-AD10-43DB-A4F0-5A4FDC749224}">
      <dsp:nvSpPr>
        <dsp:cNvPr id="0" name=""/>
        <dsp:cNvSpPr/>
      </dsp:nvSpPr>
      <dsp:spPr>
        <a:xfrm>
          <a:off x="2762881" y="3128498"/>
          <a:ext cx="159977" cy="138048"/>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6787703"/>
              <a:satOff val="-9441"/>
              <a:lumOff val="-362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761DFE-1864-422D-AED9-BADF33EA2EBC}">
      <dsp:nvSpPr>
        <dsp:cNvPr id="0" name=""/>
        <dsp:cNvSpPr/>
      </dsp:nvSpPr>
      <dsp:spPr>
        <a:xfrm>
          <a:off x="1544141" y="3261220"/>
          <a:ext cx="1371445" cy="1177625"/>
        </a:xfrm>
        <a:prstGeom prst="hexagon">
          <a:avLst>
            <a:gd name="adj" fmla="val 25000"/>
            <a:gd name="vf" fmla="val 115470"/>
          </a:avLst>
        </a:prstGeom>
        <a:solidFill>
          <a:schemeClr val="lt1">
            <a:alpha val="90000"/>
            <a:hueOff val="0"/>
            <a:satOff val="0"/>
            <a:lumOff val="0"/>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FD1732-5818-471C-922E-DF57AA59704C}">
      <dsp:nvSpPr>
        <dsp:cNvPr id="0" name=""/>
        <dsp:cNvSpPr/>
      </dsp:nvSpPr>
      <dsp:spPr>
        <a:xfrm>
          <a:off x="2477103" y="3277643"/>
          <a:ext cx="159977" cy="138048"/>
        </a:xfrm>
        <a:prstGeom prst="hexagon">
          <a:avLst>
            <a:gd name="adj" fmla="val 25000"/>
            <a:gd name="vf" fmla="val 115470"/>
          </a:avLst>
        </a:prstGeom>
        <a:solidFill>
          <a:schemeClr val="lt1">
            <a:hueOff val="0"/>
            <a:satOff val="0"/>
            <a:lumOff val="0"/>
            <a:alphaOff val="0"/>
          </a:schemeClr>
        </a:solidFill>
        <a:ln w="12700" cap="flat" cmpd="sng" algn="ctr">
          <a:solidFill>
            <a:schemeClr val="accent5">
              <a:hueOff val="-7353345"/>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B576887-B153-468E-A9CD-D4442A672077}">
      <dsp:nvSpPr>
        <dsp:cNvPr id="0" name=""/>
        <dsp:cNvSpPr/>
      </dsp:nvSpPr>
      <dsp:spPr>
        <a:xfrm>
          <a:off x="0" y="329885"/>
          <a:ext cx="6156684" cy="554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CB87A6-3B3D-4E66-804F-5EB15252F25F}">
      <dsp:nvSpPr>
        <dsp:cNvPr id="0" name=""/>
        <dsp:cNvSpPr/>
      </dsp:nvSpPr>
      <dsp:spPr>
        <a:xfrm>
          <a:off x="307834" y="5165"/>
          <a:ext cx="4309678"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96" tIns="0" rIns="162896" bIns="0" numCol="1" spcCol="1270" anchor="ctr" anchorCtr="0">
          <a:noAutofit/>
        </a:bodyPr>
        <a:lstStyle/>
        <a:p>
          <a:pPr lvl="0" algn="l" defTabSz="711200">
            <a:lnSpc>
              <a:spcPct val="100000"/>
            </a:lnSpc>
            <a:spcBef>
              <a:spcPct val="0"/>
            </a:spcBef>
            <a:spcAft>
              <a:spcPct val="35000"/>
            </a:spcAft>
          </a:pPr>
          <a:r>
            <a:rPr lang="zh-CN" altLang="en-US" sz="1600" kern="1200" dirty="0" smtClean="0">
              <a:solidFill>
                <a:schemeClr val="bg1"/>
              </a:solidFill>
            </a:rPr>
            <a:t>（</a:t>
          </a:r>
          <a:r>
            <a:rPr lang="en-US" altLang="zh-CN" sz="1600" kern="1200" dirty="0" smtClean="0">
              <a:solidFill>
                <a:schemeClr val="bg1"/>
              </a:solidFill>
            </a:rPr>
            <a:t>1</a:t>
          </a:r>
          <a:r>
            <a:rPr lang="zh-CN" altLang="en-US" sz="1600" kern="1200" dirty="0" smtClean="0">
              <a:solidFill>
                <a:schemeClr val="bg1"/>
              </a:solidFill>
            </a:rPr>
            <a:t>）组织成员是经济人</a:t>
          </a:r>
          <a:endParaRPr lang="zh-CN" altLang="en-US" sz="1600" b="1" kern="1200" dirty="0">
            <a:solidFill>
              <a:schemeClr val="bg1"/>
            </a:solidFill>
          </a:endParaRPr>
        </a:p>
      </dsp:txBody>
      <dsp:txXfrm>
        <a:off x="307834" y="5165"/>
        <a:ext cx="4309678" cy="649440"/>
      </dsp:txXfrm>
    </dsp:sp>
    <dsp:sp modelId="{E0D71826-BC23-45A0-8B35-B32251431632}">
      <dsp:nvSpPr>
        <dsp:cNvPr id="0" name=""/>
        <dsp:cNvSpPr/>
      </dsp:nvSpPr>
      <dsp:spPr>
        <a:xfrm>
          <a:off x="0" y="1327805"/>
          <a:ext cx="6156684" cy="554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327F8F-274A-4E90-A3F8-48819B200AE1}">
      <dsp:nvSpPr>
        <dsp:cNvPr id="0" name=""/>
        <dsp:cNvSpPr/>
      </dsp:nvSpPr>
      <dsp:spPr>
        <a:xfrm>
          <a:off x="307834" y="1003085"/>
          <a:ext cx="4309678"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96" tIns="0" rIns="162896" bIns="0" numCol="1" spcCol="1270" anchor="ctr" anchorCtr="0">
          <a:noAutofit/>
        </a:bodyPr>
        <a:lstStyle/>
        <a:p>
          <a:pPr lvl="0" algn="l" defTabSz="711200">
            <a:lnSpc>
              <a:spcPct val="100000"/>
            </a:lnSpc>
            <a:spcBef>
              <a:spcPct val="0"/>
            </a:spcBef>
            <a:spcAft>
              <a:spcPct val="35000"/>
            </a:spcAft>
          </a:pPr>
          <a:r>
            <a:rPr lang="zh-CN" altLang="en-US" sz="1600" kern="1200" dirty="0" smtClean="0">
              <a:solidFill>
                <a:schemeClr val="bg1"/>
              </a:solidFill>
            </a:rPr>
            <a:t>（</a:t>
          </a:r>
          <a:r>
            <a:rPr lang="en-US" altLang="zh-CN" sz="1600" kern="1200" dirty="0" smtClean="0">
              <a:solidFill>
                <a:schemeClr val="bg1"/>
              </a:solidFill>
            </a:rPr>
            <a:t>2</a:t>
          </a:r>
          <a:r>
            <a:rPr lang="zh-CN" altLang="en-US" sz="1600" kern="1200" dirty="0" smtClean="0">
              <a:solidFill>
                <a:schemeClr val="bg1"/>
              </a:solidFill>
            </a:rPr>
            <a:t>）组织是一个追求经济效益的系统</a:t>
          </a:r>
          <a:endParaRPr lang="zh-CN" altLang="en-US" sz="1600" kern="1200" dirty="0">
            <a:solidFill>
              <a:schemeClr val="bg1"/>
            </a:solidFill>
          </a:endParaRPr>
        </a:p>
      </dsp:txBody>
      <dsp:txXfrm>
        <a:off x="307834" y="1003085"/>
        <a:ext cx="4309678" cy="649440"/>
      </dsp:txXfrm>
    </dsp:sp>
    <dsp:sp modelId="{CF818E19-89A1-4FC5-B80C-A491EF370BE1}">
      <dsp:nvSpPr>
        <dsp:cNvPr id="0" name=""/>
        <dsp:cNvSpPr/>
      </dsp:nvSpPr>
      <dsp:spPr>
        <a:xfrm>
          <a:off x="0" y="2325726"/>
          <a:ext cx="6156684" cy="554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F8D267-05B2-4693-9C76-9808600AA348}">
      <dsp:nvSpPr>
        <dsp:cNvPr id="0" name=""/>
        <dsp:cNvSpPr/>
      </dsp:nvSpPr>
      <dsp:spPr>
        <a:xfrm>
          <a:off x="307834" y="2001005"/>
          <a:ext cx="4309678"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96" tIns="0" rIns="162896" bIns="0" numCol="1" spcCol="1270" anchor="ctr" anchorCtr="0">
          <a:noAutofit/>
        </a:bodyPr>
        <a:lstStyle/>
        <a:p>
          <a:pPr lvl="0" algn="l" defTabSz="711200">
            <a:lnSpc>
              <a:spcPct val="100000"/>
            </a:lnSpc>
            <a:spcBef>
              <a:spcPct val="0"/>
            </a:spcBef>
            <a:spcAft>
              <a:spcPts val="0"/>
            </a:spcAft>
          </a:pPr>
          <a:r>
            <a:rPr lang="zh-CN" altLang="en-US" sz="1600" kern="1200" dirty="0" smtClean="0">
              <a:solidFill>
                <a:schemeClr val="bg1"/>
              </a:solidFill>
            </a:rPr>
            <a:t>（</a:t>
          </a:r>
          <a:r>
            <a:rPr lang="en-US" altLang="zh-CN" sz="1600" kern="1200" dirty="0" smtClean="0">
              <a:solidFill>
                <a:schemeClr val="bg1"/>
              </a:solidFill>
            </a:rPr>
            <a:t>3</a:t>
          </a:r>
          <a:r>
            <a:rPr lang="zh-CN" altLang="en-US" sz="1600" kern="1200" dirty="0" smtClean="0">
              <a:solidFill>
                <a:schemeClr val="bg1"/>
              </a:solidFill>
            </a:rPr>
            <a:t>）组织是由作为操作者的人同物质技术设备所组成的人机系统</a:t>
          </a:r>
          <a:endParaRPr lang="zh-CN" altLang="en-US" sz="1600" kern="1200" dirty="0">
            <a:solidFill>
              <a:schemeClr val="bg1"/>
            </a:solidFill>
          </a:endParaRPr>
        </a:p>
      </dsp:txBody>
      <dsp:txXfrm>
        <a:off x="307834" y="2001005"/>
        <a:ext cx="4309678" cy="649440"/>
      </dsp:txXfrm>
    </dsp:sp>
    <dsp:sp modelId="{6EFB840A-B984-4BEC-9CCD-C70738C054AF}">
      <dsp:nvSpPr>
        <dsp:cNvPr id="0" name=""/>
        <dsp:cNvSpPr/>
      </dsp:nvSpPr>
      <dsp:spPr>
        <a:xfrm>
          <a:off x="0" y="3323646"/>
          <a:ext cx="6156684" cy="554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FD45FB9-30BA-4F5B-B2CD-9733205CBEEF}">
      <dsp:nvSpPr>
        <dsp:cNvPr id="0" name=""/>
        <dsp:cNvSpPr/>
      </dsp:nvSpPr>
      <dsp:spPr>
        <a:xfrm>
          <a:off x="307834" y="2998926"/>
          <a:ext cx="4309678"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96" tIns="0" rIns="162896" bIns="0" numCol="1" spcCol="1270" anchor="ctr" anchorCtr="0">
          <a:noAutofit/>
        </a:bodyPr>
        <a:lstStyle/>
        <a:p>
          <a:pPr lvl="0" algn="l" defTabSz="711200">
            <a:lnSpc>
              <a:spcPct val="100000"/>
            </a:lnSpc>
            <a:spcBef>
              <a:spcPct val="0"/>
            </a:spcBef>
            <a:spcAft>
              <a:spcPct val="35000"/>
            </a:spcAft>
          </a:pPr>
          <a:r>
            <a:rPr lang="zh-CN" altLang="en-US" sz="1600" kern="1200" dirty="0" smtClean="0">
              <a:solidFill>
                <a:schemeClr val="bg1"/>
              </a:solidFill>
            </a:rPr>
            <a:t>（</a:t>
          </a:r>
          <a:r>
            <a:rPr lang="en-US" altLang="zh-CN" sz="1600" kern="1200" dirty="0" smtClean="0">
              <a:solidFill>
                <a:schemeClr val="bg1"/>
              </a:solidFill>
            </a:rPr>
            <a:t>4</a:t>
          </a:r>
          <a:r>
            <a:rPr lang="zh-CN" altLang="en-US" sz="1600" kern="1200" dirty="0" smtClean="0">
              <a:solidFill>
                <a:schemeClr val="bg1"/>
              </a:solidFill>
            </a:rPr>
            <a:t>）组织是一个决策网络</a:t>
          </a:r>
          <a:endParaRPr lang="zh-CN" altLang="en-US" sz="1600" kern="1200" dirty="0">
            <a:solidFill>
              <a:schemeClr val="bg1"/>
            </a:solidFill>
          </a:endParaRPr>
        </a:p>
      </dsp:txBody>
      <dsp:txXfrm>
        <a:off x="307834" y="2998926"/>
        <a:ext cx="4309678" cy="649440"/>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0.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8.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72F43-B55C-4114-B560-8DEE6D5502FD}" type="datetimeFigureOut">
              <a:rPr lang="zh-CN" altLang="en-US" smtClean="0"/>
              <a:pPr/>
              <a:t>2019/10/9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D05EF-C408-47C5-B0BC-1193E110D4E3}" type="slidenum">
              <a:rPr lang="zh-CN" altLang="en-US" smtClean="0"/>
              <a:pPr/>
              <a:t>‹#›</a:t>
            </a:fld>
            <a:endParaRPr lang="zh-CN" altLang="en-US"/>
          </a:p>
        </p:txBody>
      </p:sp>
    </p:spTree>
    <p:extLst>
      <p:ext uri="{BB962C8B-B14F-4D97-AF65-F5344CB8AC3E}">
        <p14:creationId xmlns="" xmlns:p14="http://schemas.microsoft.com/office/powerpoint/2010/main" val="886208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5D05EF-C408-47C5-B0BC-1193E110D4E3}" type="slidenum">
              <a:rPr lang="zh-CN" altLang="en-US" smtClean="0"/>
              <a:pPr/>
              <a:t>12</a:t>
            </a:fld>
            <a:endParaRPr lang="zh-CN" altLang="en-US"/>
          </a:p>
        </p:txBody>
      </p:sp>
    </p:spTree>
    <p:extLst>
      <p:ext uri="{BB962C8B-B14F-4D97-AF65-F5344CB8AC3E}">
        <p14:creationId xmlns="" xmlns:p14="http://schemas.microsoft.com/office/powerpoint/2010/main" val="1206425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692696"/>
            <a:ext cx="6858000" cy="2387600"/>
          </a:xfrm>
          <a:prstGeom prst="rect">
            <a:avLst/>
          </a:prstGeom>
        </p:spPr>
        <p:txBody>
          <a:bodyPr anchor="b"/>
          <a:lstStyle>
            <a:lvl1pPr algn="ctr">
              <a:defRPr sz="40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043608" y="494116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 xmlns:p14="http://schemas.microsoft.com/office/powerpoint/2010/main" val="6298202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09841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0"/>
            <a:ext cx="7992888" cy="836712"/>
          </a:xfrm>
          <a:prstGeom prst="rect">
            <a:avLst/>
          </a:prstGeom>
        </p:spPr>
        <p:txBody>
          <a:bodyPr/>
          <a:lstStyle>
            <a:lvl1pPr algn="l">
              <a:defRPr sz="36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1379909"/>
            <a:ext cx="8229600" cy="5145435"/>
          </a:xfrm>
          <a:prstGeom prst="rect">
            <a:avLst/>
          </a:prstGeom>
        </p:spPr>
        <p:txBody>
          <a:bodyPr/>
          <a:lstStyle>
            <a:lvl1pPr>
              <a:defRPr sz="2800"/>
            </a:lvl1pPr>
            <a:lvl2pPr>
              <a:defRPr>
                <a:solidFill>
                  <a:srgbClr val="C00000"/>
                </a:solidFill>
              </a:defRPr>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 xmlns:p14="http://schemas.microsoft.com/office/powerpoint/2010/main" val="11757795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7278530" y="6372565"/>
            <a:ext cx="1685958" cy="368803"/>
          </a:xfrm>
          <a:prstGeom prst="rect">
            <a:avLst/>
          </a:prstGeom>
        </p:spPr>
      </p:pic>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s://image.baidu.com/search/detail?ct=503316480&amp;z=&amp;tn=baiduimagedetail&amp;ipn=d&amp;word=%E9%9F%A6%E4%BC%AF&amp;step_word=&amp;ie=utf-8&amp;in=&amp;cl=2&amp;lm=-1&amp;st=-1&amp;cs=2132627168,3833223378&amp;os=296153010,1607913948&amp;simid=4223512114,807238027&amp;pn=1&amp;rn=1&amp;di=46425007750&amp;ln=1856&amp;fr=&amp;fmq=1533372987970_R&amp;ic=0&amp;s=undefined&amp;se=&amp;sme=&amp;tab=0&amp;width=&amp;height=&amp;face=undefined&amp;is=0,0&amp;istype=2&amp;ist=&amp;jit=&amp;bdtype=0&amp;spn=0&amp;pi=0&amp;gsm=0&amp;objurl=http://img.mp.itc.cn/upload/20170428/3cd1bf5fb32749a2968db13636f52ad9_th.jpg&amp;rpstart=0&amp;rpnum=0&amp;adpicid=0" TargetMode="External"/><Relationship Id="rId7" Type="http://schemas.openxmlformats.org/officeDocument/2006/relationships/diagramColors" Target="../diagrams/colors4.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QuickStyle" Target="../diagrams/quickStyle4.xml"/><Relationship Id="rId11" Type="http://schemas.openxmlformats.org/officeDocument/2006/relationships/image" Target="../media/image12.gif"/><Relationship Id="rId5" Type="http://schemas.openxmlformats.org/officeDocument/2006/relationships/diagramLayout" Target="../diagrams/layout4.xml"/><Relationship Id="rId10" Type="http://schemas.openxmlformats.org/officeDocument/2006/relationships/image" Target="../media/image11.jpeg"/><Relationship Id="rId4" Type="http://schemas.openxmlformats.org/officeDocument/2006/relationships/diagramData" Target="../diagrams/data4.xml"/><Relationship Id="rId9"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diagramLayout" Target="../diagrams/layout6.xml"/><Relationship Id="rId7" Type="http://schemas.openxmlformats.org/officeDocument/2006/relationships/image" Target="../media/image18.jpeg"/><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image" Target="../media/image21.jpeg"/><Relationship Id="rId4" Type="http://schemas.openxmlformats.org/officeDocument/2006/relationships/diagramQuickStyle" Target="../diagrams/quickStyle6.xml"/><Relationship Id="rId9" Type="http://schemas.openxmlformats.org/officeDocument/2006/relationships/image" Target="../media/image20.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diagramLayout" Target="../diagrams/layout9.xml"/><Relationship Id="rId7" Type="http://schemas.openxmlformats.org/officeDocument/2006/relationships/image" Target="../media/image23.jpeg"/><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10" Type="http://schemas.openxmlformats.org/officeDocument/2006/relationships/image" Target="../media/image26.jpeg"/><Relationship Id="rId4" Type="http://schemas.openxmlformats.org/officeDocument/2006/relationships/diagramQuickStyle" Target="../diagrams/quickStyle9.xml"/><Relationship Id="rId9" Type="http://schemas.openxmlformats.org/officeDocument/2006/relationships/image" Target="../media/image25.jpeg"/></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dirty="0"/>
              <a:t>第二章  管理理论的历史演变</a:t>
            </a:r>
            <a:endParaRPr lang="zh-CN" altLang="en-US" dirty="0">
              <a:latin typeface="+mn-lt"/>
              <a:ea typeface="+mn-ea"/>
              <a:cs typeface="+mn-ea"/>
              <a:sym typeface="+mn-lt"/>
            </a:endParaRPr>
          </a:p>
        </p:txBody>
      </p:sp>
      <p:sp>
        <p:nvSpPr>
          <p:cNvPr id="3" name="副标题 2"/>
          <p:cNvSpPr>
            <a:spLocks noGrp="1"/>
          </p:cNvSpPr>
          <p:nvPr>
            <p:ph type="subTitle" idx="1"/>
          </p:nvPr>
        </p:nvSpPr>
        <p:spPr/>
        <p:txBody>
          <a:bodyPr/>
          <a:lstStyle/>
          <a:p>
            <a:r>
              <a:rPr lang="zh-CN" altLang="en-US" dirty="0" smtClean="0">
                <a:cs typeface="+mn-ea"/>
                <a:sym typeface="+mn-lt"/>
              </a:rPr>
              <a:t>范建平</a:t>
            </a:r>
            <a:endParaRPr lang="zh-CN" altLang="en-US" dirty="0">
              <a:cs typeface="+mn-ea"/>
              <a:sym typeface="+mn-lt"/>
            </a:endParaRPr>
          </a:p>
        </p:txBody>
      </p:sp>
    </p:spTree>
    <p:extLst>
      <p:ext uri="{BB962C8B-B14F-4D97-AF65-F5344CB8AC3E}">
        <p14:creationId xmlns="" xmlns:p14="http://schemas.microsoft.com/office/powerpoint/2010/main" val="38876135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9861" y="2060584"/>
            <a:ext cx="8176595" cy="725393"/>
          </a:xfrm>
        </p:spPr>
        <p:txBody>
          <a:bodyPr>
            <a:normAutofit/>
          </a:bodyPr>
          <a:lstStyle/>
          <a:p>
            <a:pPr marL="0" indent="457200">
              <a:buNone/>
            </a:pPr>
            <a:r>
              <a:rPr lang="zh-CN" altLang="zh-CN" sz="2000" dirty="0"/>
              <a:t>法约尔认为，管理活动包括计划、组织、指挥、协调和控制五个方面的内容</a:t>
            </a:r>
            <a:r>
              <a:rPr lang="zh-CN" altLang="zh-CN" sz="2000" dirty="0" smtClean="0"/>
              <a:t>。</a:t>
            </a:r>
            <a:endParaRPr lang="zh-CN" altLang="zh-CN" sz="2000" dirty="0"/>
          </a:p>
        </p:txBody>
      </p:sp>
      <p:sp>
        <p:nvSpPr>
          <p:cNvPr id="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二、一般管理研究</a:t>
            </a:r>
            <a:endParaRPr lang="zh-CN" altLang="en-US" sz="3200" dirty="0"/>
          </a:p>
        </p:txBody>
      </p:sp>
      <p:sp>
        <p:nvSpPr>
          <p:cNvPr id="7" name="内容占位符 2"/>
          <p:cNvSpPr txBox="1">
            <a:spLocks/>
          </p:cNvSpPr>
          <p:nvPr/>
        </p:nvSpPr>
        <p:spPr>
          <a:xfrm>
            <a:off x="628650" y="1484520"/>
            <a:ext cx="7886700" cy="576064"/>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zh-CN" altLang="zh-CN" sz="2000" dirty="0"/>
              <a:t>（三）管理要素</a:t>
            </a:r>
            <a:endParaRPr lang="zh-CN" altLang="en-US" sz="2000" dirty="0">
              <a:cs typeface="+mn-ea"/>
              <a:sym typeface="+mn-lt"/>
            </a:endParaRPr>
          </a:p>
        </p:txBody>
      </p:sp>
      <p:graphicFrame>
        <p:nvGraphicFramePr>
          <p:cNvPr id="8" name="图示 7"/>
          <p:cNvGraphicFramePr/>
          <p:nvPr>
            <p:extLst>
              <p:ext uri="{D42A27DB-BD31-4B8C-83A1-F6EECF244321}">
                <p14:modId xmlns="" xmlns:p14="http://schemas.microsoft.com/office/powerpoint/2010/main" val="958014341"/>
              </p:ext>
            </p:extLst>
          </p:nvPr>
        </p:nvGraphicFramePr>
        <p:xfrm>
          <a:off x="3045726" y="2996952"/>
          <a:ext cx="3052548" cy="2943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99542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p:nvPr/>
        </p:nvSpPr>
        <p:spPr>
          <a:xfrm>
            <a:off x="608930" y="1867193"/>
            <a:ext cx="7886700" cy="3938071"/>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buNone/>
            </a:pPr>
            <a:r>
              <a:rPr lang="zh-CN" altLang="en-US" sz="2000" dirty="0" smtClean="0">
                <a:solidFill>
                  <a:srgbClr val="C00000"/>
                </a:solidFill>
              </a:rPr>
              <a:t>科层组织或科层制度，通常亦被译为</a:t>
            </a:r>
            <a:r>
              <a:rPr lang="zh-CN" altLang="en-US" sz="2000" b="1" dirty="0" smtClean="0">
                <a:solidFill>
                  <a:srgbClr val="FF0000"/>
                </a:solidFill>
              </a:rPr>
              <a:t>官僚组织</a:t>
            </a:r>
            <a:r>
              <a:rPr lang="zh-CN" altLang="en-US" sz="2000" dirty="0" smtClean="0">
                <a:solidFill>
                  <a:srgbClr val="C00000"/>
                </a:solidFill>
              </a:rPr>
              <a:t>、</a:t>
            </a:r>
            <a:r>
              <a:rPr lang="zh-CN" altLang="en-US" sz="2000" b="1" dirty="0" smtClean="0">
                <a:solidFill>
                  <a:srgbClr val="FF0000"/>
                </a:solidFill>
              </a:rPr>
              <a:t>官僚政治</a:t>
            </a:r>
            <a:r>
              <a:rPr lang="zh-CN" altLang="en-US" sz="2000" dirty="0" smtClean="0">
                <a:solidFill>
                  <a:srgbClr val="C00000"/>
                </a:solidFill>
              </a:rPr>
              <a:t>，是一种通过公职或职位，而不是通过世袭或个人魅力来进行管理的理想的组织制度。</a:t>
            </a:r>
            <a:endParaRPr lang="en-US" altLang="zh-CN" sz="2000" dirty="0" smtClean="0">
              <a:solidFill>
                <a:srgbClr val="C00000"/>
              </a:solidFill>
            </a:endParaRPr>
          </a:p>
          <a:p>
            <a:pPr marL="0" indent="457200">
              <a:buFont typeface="Arial" panose="020B0604020202020204" pitchFamily="34" charset="0"/>
              <a:buNone/>
            </a:pPr>
            <a:r>
              <a:rPr lang="zh-CN" altLang="zh-CN" sz="2000" dirty="0" smtClean="0"/>
              <a:t>科层组织是依照下述规则来建立和组织运行的：</a:t>
            </a:r>
          </a:p>
          <a:p>
            <a:pPr marL="342900" indent="-342900">
              <a:buFont typeface="Arial" panose="020B0604020202020204" pitchFamily="34" charset="0"/>
              <a:buChar char="•"/>
            </a:pPr>
            <a:r>
              <a:rPr lang="zh-CN" altLang="zh-CN" sz="2000" dirty="0" smtClean="0"/>
              <a:t>作为正式职责分配日常活动；</a:t>
            </a:r>
          </a:p>
          <a:p>
            <a:pPr marL="342900" indent="-342900">
              <a:buFont typeface="Arial" panose="020B0604020202020204" pitchFamily="34" charset="0"/>
              <a:buChar char="•"/>
            </a:pPr>
            <a:r>
              <a:rPr lang="zh-CN" altLang="zh-CN" sz="2000" dirty="0" smtClean="0"/>
              <a:t>授权，并且由官员能加以控制的某种强制手段来严格地加以限制；</a:t>
            </a:r>
          </a:p>
          <a:p>
            <a:pPr marL="342900" indent="-342900">
              <a:buFont typeface="Arial" panose="020B0604020202020204" pitchFamily="34" charset="0"/>
              <a:buChar char="•"/>
            </a:pPr>
            <a:r>
              <a:rPr lang="zh-CN" altLang="zh-CN" sz="2000" dirty="0" smtClean="0"/>
              <a:t>对于正常而继续地履行职责来行使相应的权力的方法有所规定：只有按一般规定符合条件的人才被雇用。</a:t>
            </a:r>
            <a:endParaRPr lang="zh-CN" altLang="en-US" sz="2000" dirty="0"/>
          </a:p>
        </p:txBody>
      </p:sp>
      <p:sp>
        <p:nvSpPr>
          <p:cNvPr id="7"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smtClean="0"/>
              <a:t>（一）理想的科层组织体系</a:t>
            </a:r>
          </a:p>
        </p:txBody>
      </p:sp>
      <p:sp>
        <p:nvSpPr>
          <p:cNvPr id="8"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三、科层组织研究</a:t>
            </a:r>
            <a:endParaRPr lang="zh-CN" altLang="en-US" sz="3200" dirty="0"/>
          </a:p>
        </p:txBody>
      </p:sp>
    </p:spTree>
    <p:extLst>
      <p:ext uri="{BB962C8B-B14F-4D97-AF65-F5344CB8AC3E}">
        <p14:creationId xmlns="" xmlns:p14="http://schemas.microsoft.com/office/powerpoint/2010/main" val="1651139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49" y="1950678"/>
            <a:ext cx="8090347" cy="3381176"/>
          </a:xfrm>
        </p:spPr>
        <p:txBody>
          <a:bodyPr>
            <a:normAutofit/>
          </a:bodyPr>
          <a:lstStyle/>
          <a:p>
            <a:pPr marL="0" indent="457200">
              <a:buNone/>
            </a:pPr>
            <a:r>
              <a:rPr lang="zh-CN" altLang="zh-CN" sz="1800" dirty="0"/>
              <a:t>韦伯认为，为社会所接受的合法的权力有三种类型</a:t>
            </a:r>
            <a:r>
              <a:rPr lang="zh-CN" altLang="zh-CN" sz="1800" dirty="0" smtClean="0"/>
              <a:t>：</a:t>
            </a:r>
            <a:endParaRPr lang="en-US" altLang="zh-CN" sz="1800" dirty="0" smtClean="0"/>
          </a:p>
          <a:p>
            <a:pPr marL="0" indent="457200">
              <a:buNone/>
            </a:pPr>
            <a:endParaRPr lang="en-US" altLang="zh-CN" sz="1800" dirty="0" smtClean="0"/>
          </a:p>
          <a:p>
            <a:pPr marL="0" indent="457200">
              <a:buNone/>
            </a:pPr>
            <a:endParaRPr lang="zh-CN" altLang="en-US" sz="1800" dirty="0"/>
          </a:p>
        </p:txBody>
      </p:sp>
      <p:sp>
        <p:nvSpPr>
          <p:cNvPr id="5" name="AutoShape 2" descr="data:image/jpeg;base64,/9j/4AAQSkZJRgABAQAAAQABAAD/2wBDAAgGBgcGBQgHBwcJCQgKDBQNDAsLDBkSEw8UHRofHh0aHBwgJC4nICIsIxwcKDcpLDAxNDQ0Hyc5PTgyPC4zNDL/2wBDAQkJCQwLDBgNDRgyIRwhMjIyMjIyMjIyMjIyMjIyMjIyMjIyMjIyMjIyMjIyMjIyMjIyMjIyMjIyMjIyMjIyMjL/wAARCAEsAhU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zYZp2aQcCl7V0nMAxTqaBxTqAFBpabSgUwHYyKcPlpAMdadQANTgOKQc804CgQY9KUCgA5petMQdTTgOKQZBFOzQAo4oFL1FKBgUxABSjilSnUAIB3paDntSigA285pVyKWnKMimIQDJpcbR0oAOacDnimITgDOKQLk5p+KAOKADBPSgDnmlHSgCgAowaWlHSgQ05oxmndaBxQA0ZzS45pSMjio5pVggZyM4HA9TQAy5uVtowxG5m+6tRW93O5XyFGDw0rDOc9gO34VmfvL3e0ithmIAx1Pt9KtDzPI2EtHH3CcSP7E1F7l8tkaoQT3IjeaS6U8+VF1z6ECu38O+E5JLMCWzitu+1+CAfYck/U1ymlLIkCLZpHEuQHl28gfWu9h1maztgqsVLLy0xy2R6L2qne2gla+p0EcVpYBN7kFRnB4z+A61n3vitbYMbe1mcgY+WLAH1PasNdQ+0zPJDC8sijc8s3G332+lUb3VricOY4Z7uRQAxjXKL+PSkodxufY14/El/IZJG022AAyS+4k+9RHV7+8mZZVePzFxtifaR6Y96xru8hktQ91dvauV+VMhnB9Ao7VyksqTXzukmqXTx/N8jmML+AqrJE3bO0l0rdcBnN46t13XTLg/0rJvop7F3jihu0VicGO9LAjucE1gNqJfdvttRQgYZluGPfpg1WuJdPu0wmoXcMnaOc7uaV0OzNCW4VHaKZ7sJxgSrvVsetPh1Sz+zC3SQRMwJYj7h/A1jA3kEf7udZkXqVOcfhVMzSK/8GGO48c/iKXMPlualwjylZoZC8afMM8q3H6GsC+eVXxOPv8lecf8A1qsNcyBCEYJk5K9j9KZ9uWVH2kc8SZPBHpjvUSaZcVYzjOBJmIH5MdeoNejeGNEtvFGiPcwXKpeRf62Jnxn0I4715xc27jzGQYiYDG3vW54N1caPq+5spGyFTtPWlF2dhzV1c6TUvDV9phZpExH2bOQfxFYxyCQcgj1rv7m/hlsXlF04MqlXX0B78cVwsvmCUx3AVHJxGw+64+vrWrRkmQYoNKVwSDwR2pMUihpGetNK08rTVFIBlBOKcw7im0hiZyKYcinGjHHNADCcim+1OIwaQ4NAxtIaXFHekA0cUpNBHFN7UAISaKDRQA6ge1HWndBQACjOKKUUAHWnAc0mOKevSmAuM0YpR1o70CF6UvNJTh1oAUY6GgA5zRwTxTwOKYgABPNOOO1NGKeBTAUdKKOvanAEGgQKKccUh4oHNAhQMindOKVQMUh60wDqKcPagYxil+70piFHHWlopQOKAEpyjNAWjpQIXbxS4pBS0wAClx270Uq5BzQAgHrSYpxGKUDIoAaPSsTV5GkuUiHEact6n/61aOpXJtbNihAlfIT29TXMNud3Ejf7xY9B/ntUTfQ0hHqaAlkL7opRHt+9L/CoPQCrNtBG0iuqNlTztP3vUk9qzVmSMebtb7ODtVAeZD7f41oacjajcbJC0EOcMqjnaew9zUrUbR1OmXzPII4UEjRnCiM4Rfqav3EksVx+6iWSeUDYyLhyP9kH7q+rHk1jfa00uMQ2ahHjOxfLGVH09Wpv26QW7rM3lRux82Qnr7Z6n3xWhmaF1dLDCk80qzjb9xX2whh6nq5/Sq0E2p6mUC+bFCxz8wKx49QOprW0Z9FjKXhikuJmJClxnI9EQdBWlf8AimLyBHBpLebHwXdgi/TnmgDHsdN+znzDckzMSqmOLp+PeklOoEEW1sZ1Bx+9cL+eKytS8Ua1PCbmO0tSg4BFwdy+3HWsJ/Et682+90a2lC/exuzn1yKHNIFBs3Lu5ubdQ97pswGc/K25cdz1rGvGikhzDmSHqXHzbf6iobrU7W5TEemyWci43PFK2MD2NZ7PI7h0yf4cgfN+NQ5XLUbDnCI2Y5uQc4xxUMl0WLFjjbwD6VYSLzHMboQ2OQn86nttGuLkvHArFhyVIzmos+hd0tzLnmUMz+bjgcEcCqUcgLMV+U9Rk11k3gnVZLXzobZ2AwQoGTnPapI/AGqxQrN9ncSueIyuBj3NJxkNTjY5uKTcSpkV8ncMHH5VcsSJJyyZBj5JC9vpXTWXw5vpX8y5WML1VYzkk/8A1u9aVt4GltGW4eePyg2GwDk//WqlFkuSC0tZdS0fz4tk6Ih2HADD1BHcCuXnvfLzC6+cVxjnBAHYV6DPa2drG627S28qsBHLjKhu27HIHbNcBrOw3buIzHOGxOnQow9KuWxEdx0VwlwCAT5ievcf40/tXOxyz211vx1PzbfQV0KOssayLyrDNTF3KasNxQTin45prDvTERk0lOB55pDSGNpCadTcc0ANNIRinNxTSeKBjaSlpaAG0xqkIph6UgE4xzRR1ooAUGlFIBThQAooNL0opgOHSlpB0pwFAhQKWgZooABTgMdaF9aM5PNMQ8DnNKFyaQU4EigBcAU4U3OetOpiAdaeOlNA708daAEGSacOKWlAzTEAGaCM08AAUg70CAKaULzzQoOcmnY5pgKBQpxwaCSKBg9aBDs0u3NJThmmA3vT1Hc0cZp3bimAm3ikAINOooAMA9aCAFznj1owfSs3WbryLXyg2GkB47kUm7K40ruxi6vNJe36LByDwvPSolmiQhQwkgDbST0dqhICxujjaJOPM6lR3quz5mjKqwOdsSjt7/WudvW5ulpY2YoZNQuBHEitcHCHaQNvoPQVrXDjT4vsKup2/fcdWPfB7elM0a1ay0hrtkBkYnymJwM/xN+HQe9VVhlnn2uvqzktwAOTn/PJ4rRaIzerHz3rRobwLsRcCFfSnK7XcYv9UlGxRiOInt9P6VSjuI7+XzZg32dB+4hXjeR/E3oK9J8FfDh9X8vVdbDKhwyQkYGO2BSv1HbochpFtr986tZefa27sSGjT529D/nitpPh9rEpbz7i7lkc/wATkj8a9ys9LsrGIR29uiAd8cmre0elT7Qr2fmeIW3wtmDq8sjKgG7aDk/TmrsPwzt0jO24u178HvXsPlqeoFGwZz3pe08h+z8zyG4+H9kLF9z37y4JVjgDPvmuZm8GT28sURDkMeB0c4FfQLQI3VQfTNQNZQuSTEpbpkjJpqouqB030Z5FpHgmecGN4UUZ++3LAY713eleD7KyjXMSsRjtiumit0iXaqgfQVMABzSdRvYI00typFYQwkEAD8KfJawMpDRBs9c81ZKg9aAKzuzSxlzWClD5e1cDgAVmz2A8piYuOpHr7mulKg1VmRSwx1HWqUiXFM8t8TaGDaSfZFeNhh0IJ+96EV5hqzyGddxO6NSrbuCwr6OvbCK4t3RxnI4Qd68m8ZeEJ/LS+ggYjnzGXkgDvitebmRly8rPMZJyr72GQ3pV7RbneZYD1X5h3+tZ1zctJM4YZKjapA4I9KfprtBfqwwN52so71mnqW1odFyaRulOJ2nFBGa1MyE8GgdOaeRk80nB4oAYRTSTTjxxSUhjcE008U/nvTe9ADTTc8U45NMPWgYp5ppGKdjFNPJpAIKKQ8UUAOpR0oHSlFAC0YpO9OHPWmA7tRmilxxQIUcilFAFKMZ5oAVRQOTQTzxSrk80xDzwBSigClBxTAXApwHFJjNOXmgQvakApaUDNMQ5R0qQ8CmCn4z1poQA5pccUgGDThQADrTqAKAPSgQnenbaMUoyKYBginYzSgUtMA24pQvFHLU8A4xigBo4p4+lJgDg0v0oEJj5q5rWnZtVCKxUKuSw7V0yiqTaPJqOsRRQqPMlBLN/dUDkn0qZq6Kg7MwYdMaa3+1SynP8C4wT65pNB0uXUtVRUU7XJAyMbYx1YmvTbzwi82iLHCAJHYR70Bwi9yM+gqWTRItE09ljjGyVVj2ovzMvZR3y3f2zUcqL5nY4/WbgSCKztV8tAAqqeyjofxPP5Vz95cSLELG0IJnGZHHdV7/T3qxr12n264to5N0p+a7mU8Iv/PNPrwKm0DRJNa12GzRvnl2pLkdIx/BSbu9BpWVzrPhf4QGsXy6lcxkWNu2YwVx5rev0r3dVVFCqAAOgFVNL0+DS9PhtLdAiRqBgCrlYydzaKsFFFFIYUUUUAFGKKKACijNFABRRSMQBQA0tjOc4qGQqzZI4FE0mFPXpWdcXUS7d0mCT3NNITY27kEcgIABPY1mXxhbT7iHbkGNvrRNKZORKSoORu7GsK/vZt0xCsVYENgcjA4PtWsYmUpHh2s6e1rdSON5Tfxx2zVHz1Mg2KWG3GD69a7jX447ttxAVuSAcYz6VwskTkzbR88XPHAI7/h0pTVnoODujpLab7RZxS4wduCKmHSqGjMWsipIJDdver2MGrWxD3EI5zTc808jNMIHSgBGHNNNB60lADTS4yKCKQCkMQ8VGfpUjHtTKBidRSUvSkPNIBtFLRQAd804Ug6Uo6UALnmnLSClWmAtOGab3pwoEOoxmgDmnZ9qYhAtSL8opinOaePSgB4waO+DTelOxzmmIcB+VOFNWnZoAUDJp4GBTVpwOTimJjhkDml680E9qUUxAKcabTiOKBDsZFA4pozmnDimA4E5p2Oc00fep+aYCjnigLSgCn7aAG4708ZI6U0inAnFAhB15pcZNKBTgcdqAG96n0GV5dSu4oQfOkZY0G3IbkcH2zz+FRdMnFbvgnS5ZL1ZfMUxswkmVDkheuD/L8aUtBx1O8IFoBYxMXjtIgXY875WPGa8z8ea1fW969lCCGPyKsedz++e31r06zwbdb6X/AJaSNJj+83RfyGazbrQY9VmN3LCEmjQgMOuOxrJM2aueDQWbQSiIxF5t3OB96X/AZr1v4V6IIDc3cikSlgoyPSpdN8EiC/kvzhssQoPPWu80bTo7Hf5ahS3JxSlZLQIpt6mwKKKKxNgooooAKKKKACk5paKACiiigBDUUrYB5H51KSKpXLoMjbn1zQgKt1Myqfnxngdc1h3UxO5UDK45AxyfpVq4mjEjKjEEN7nrWRdyFCeW8wnG0nGR61tFGMmV57w7JEbIOM49P/r1k3Wpv9gbYvViGZjjipXg85mk35QLwF7msfUnEcLTOWBAxtbO059q2SRi2zn5SZZWjkYoS3yHaME9ic1ymrqEm8wgq+WV1HJB7/hXQ3crJPy26Mjkeo9RWPrRWdWLRKrAA715z2BJ9eaznsaQ3GaCxMEqMPukYrVNY+hgiScleCOG9TWx3pR2HLcQ0wgGnnpTO9UIZjnmkPBpzCkHSkA2kPFLSN1pDGEd6bTyeOlMxQMTpRQRikPWgBKKOaKQCg07FNp1ACr6U4CmqOaetMQdKcKTvS0AKOtKxzSDrT+M0xAq0/FNpc0APAxSgZFFKKYgXpTwM0gHFKDQIcvFOHByKZ3qQAAZNNCEBOaeKKVRTAXAp3am0ZoEKvWnUBfangYpgIop2OKVRR7UwFXNSAn0pig0/BNAmKBkUdKUA4zR1ODTEPUEjmlA56UYPrThxQIZKcQyEdQp/lXQeBdUEaLGSqiUMwz/AHQMAD6tiueuAPs027ONhzjr0qDwQzXHiK2tZ2ItwC68YARfmJPtUT8zSB7NfzWtjbQtLIii2TAT1cjt71U0+5NygRXb/bPqT6n+lct4wvnRLOEkgPKJWB4znoAa3vDDNdRrIQ2Y15yMAVna0bmvNeVjqYLfy41TfkjuRVqFNh4GBimQDIAIxjtVgDb1rFs2Q6ig8DJpquj52MGx1waQDqKKQ5PQ4oAWkJwKaN+MMR06jiq058pNxdiegFAFiOQSM2P4eKexwpPWs/Td01u0m8nLEA561LLL9nXDMT2FO2oX0LMbb1zj/wCvSs23mqVlJ9ptS28jDEfrSzzkZAPtii2oX0FubtUBGce54rEv72Ep5jSMEHJI7nGKS5WaeRfn+TcXwBngcc+1Vzo8kzHzmBUPnGev1q4pLczk2zMeclh5TgBjyM81FNNH5nzsM4JYDqR/hmtwaeiDgDPqo6fSs/UNJKDzYIix9c8kVomjNpmaSJGkQMUV+S+OenSue1rBQkPknAXA49//ANVbF/A0DosExaQkZH9wen1rE1uVYbNkEkbvwcggdeOPerRBxsknk3RMXzIOHyenvVPVo3kgSVEysY491P8A9ekdZBNyVz91wev0qDzGVGUuuFP8Q7//AFxms2+hqkGioFuZlxj5RkDtWxWPooZbidRgjG4H8a2DRHYUtxKY3WnmmHNUIYwpMcU4jIxTMYpABprdad1pD0pDG0xuDTxTWoGNJpM0vam0gENFKRRQAo60tJ3pRzTAUGnjNMANSAcUAIOtOpAKWgQvSnimCnr1piFBz1p4+lNC07oaAHClB7Ug5pwAFMQtKD7UlKDimIfjmnnGOtMHSlpiH9KXFIpBpe9AC5pwFJ1pec0xDwcHGaU5xxTCDTxnFMByn1p3XpSBRTwABQAZ6Yp2fSmgbfpTxg0CFXnrT8Y6U0DFO5zTJFXkc0ZyaUc12nhTwfbapaC91CU7Hz5cKNgkeppSkoq7KjFydkcWVDKV/vDFMismtvEbmIYTC27jP8CgFvbngV2/ibwS9hE17pYeSFBmSI8sg9R61zyzL/bZlkQKRASqjoQAASfxJNTdSV0VZxdmW/FAGpa1ZkAeUFDYPRfQflXbeFoEfS0dOF6DiuJ1GGW5xvURyT/KgTjaOpOfoBXpeg24t9ItkCgALxis5u0bGlPWVzST5V5qK4vI4Imcuo2jJyccVHeXHlW7lc5A/Cufhaa9uykse+M9MHj3rJRvqauVtCC+1ySd2+yvcgnugBUVw9z4i8TaLerPH5ssbNl4tmcf7x7V6xDp1rbIoVAgXovWor6GBoChtUIJwd2BWiktrEOL3bPMf+F3CFxDNZtvH3zgjH0zXUL8XfDX2YO1wd4xuGOlcl4z8FWEztLaxokhU5CyDGTXk974eu7V3UIxA44Gf1pOPWwRl0ufScPxB0e8+aG4QxkjYScbqzta8ZWxtS0N3GpHBG4cn0r50haa2VgFYFW4OKsyXt7cOoCs2TnFJOK6Dak+p9QeDL37V4YhndgASx6570zVtW8qGVvMAAHGDg5qj4btZbHwRYpJEFdIgSC2OvNcH4s1Vxp07EuD2ZgR+ntVKKbbJcrJI9H8Nask+lBndPMU/OoPTJ4qxql/BbkCWeNWIzgt6da8B0XxbJp8LhXbLjBwfve9U77xHeahcqGuZQi8df60Wje4Xlax9AW3iXTm2QtInnS9FQgjP1qeXXNOt3K/aImwRuCncfxxXzm1zezSKLYSMMYxGMn8a6rR/DnimYx3EUU4UNyuCM8UcqDmkj2MazazBGQqD124PT3qpN4lsJMwyAq4IGWXA69q4waJrSQyMjtCXH7wc5J9q5XUl1bSC1zPIyweqnk+lVyRJ55HomsXccp86GVXhwSCBwcda4bWDugLhi+DuRcYo0LxGsx8q6kiZG5VUPt6UurmM7WXyzgcgtxj6elWlpoQ3rqcPcSMJN0jjkkYPrVVl2DfuZQw5c8jB/pUt24WXIO5skH2+lQPMVXYwG0AHjsM1gzdF3R33XLjjhMfXmtgisTRGBu5sf3c1tk1cdiJ7jD0php4BApp96oQwg9aTGRzTzxTT7UgGHApD0pcGkpDGihqORSE80AMPekFOIFNIoGGaKSikAUooxS0AKM08E0gGBQDTEOGaUUgFOFACk+1OWm5pw55piHrnOadnJpgp3WmA4U4CmDinA9qBDjQKUUtAhy9KdgU1aeMdqpCFAwadgk02nL0oAXoaXr0puDT14FNCHU4GmrzSnNMCRSKdn5uOlRpT6BDqUYyKQcUo60CH8g045xyaXjAzRt5piFGMUXl3qWk/wBm67p8u1rSQxuCTtYH+Fh3BoxitTS7NNStL7T5GADReamf7y80pK6Ki7M9Q0PxBDq+nxTmMwyGMO8bdVz/AErm/EXhyB9YF/CNqSRmNlXt3zj0qh4pmn0PTtM1KyBMkGA6AffUj7pHpXSR39tqGlRzllw6bsHquR+lYJcrujob5lZnGNLG2pxC33R+VF5eD3YnGf1r1O0iEFtHGCx2rjJ6muAtLSGe8LbldQ6ANjPIPAHpXoiD5QPSlUewUluVbkK0bh0LADOPX2rmLvXLLRLeXUNSmFrbIOFIwzHsAO+a6PUDIq5TO48dOK42++HEXiK8Nzql5NIpGFBb7o9AOgpRtbUqV76HnWvfF/WdWvlttBjNnbliIyVzI/ufSuIvdX1a4uriPVNSv5JVPKrIcf8A1hXv6fDrQtOgW3lg3op3RzZw6n1Brndf+H2majJ9qe+MMw+TzBHyw/2h3p2vsxXtujxvT7e/vp4lS4uNzuAh3k5rZuTqel3JhnvJUx8w3DKt9Qeleh6T4PsNKAmTUPNm+6rCLJP0FRah4e067uA94lzNc87d7AD8QOlUo2RDnd+R5tcXPyYubfZNncCnKt9K9E+G/hi08S+Xeypt+zv85HQ+gFTnwvYalpv9lJB/pCDzI2TqpPv6V6b4M8Pf8I5oS2rkGeQ75CBjmlL3Rx943fs0XkCAoDGABg1x3jzRIJ/Dt55cEe4xnDEdK7asTxMyDSZgwyCuCvqKzg9TSaVj5dayjt55o2lHHHI5I9q09Na13n7PphuGB6u4HQ/rTV0d73WrmDa23cSBnBPsM10mn+B9XvTDG00VvbuCqxo+HB7E+1apWMm7k9j46m8OTeVHpOnNKRxHEhZifc9q3YvjNd2k/k6vof2XjJ2feH4GptT+HXm+EEtLWKOPVbZxIhBx5x6EBu5PWvLrnQNSTUmS7hujdZ2+XLGcrSeo1oey2nxA0zWJAlndQjjJhnBjkI9uxqpr1zpmp2EkE6eVMoO1ZOD9R6ivKtU0yTT4FikjzdqflCrls+30pq6leRiK01SZzIMbHf70RPrVKyepLu1oRXFt/Z94PL3E7sq3Zh/jXSKV1G0WUxruAClQ3zAVjxGW4JhljDSr3P8AEex/rWvpqusxhk2qG/hHHP8A+uqiTI5zU7fyLjywoIYYViOQayJXIn3SICGwpGe1bWqoyXMheQu4PGD2rGveZicAnAJPbHpWUtzWOxd0NWN1MygLGqgYBzzW2elZehmFSLddxnlPORgfQV1uraVpul2sQbUi15IP9WFyM+nt9auOxE9zE7Uwjmn0hGRTERnimggE0/tUbdaQxD3pKcelNpDE701sU7FIRxQAw0zvTyKbnmgYZxRQaKADFL1NFJjBoAlBwKBjvTR0pRQA7Ap1NAxTh1oEHanqeKQkdKAKYiReAaUHmkXmlIpgLkk09RTB0p4NAhQaeAcU0+opVJpiFHFKDzmkzzTgRnpxQA4cinjimjFOyKYhelOz+VNxThzTELk08c0hAxikA4pgSDJ6U7FIvAp2DmgQozinrxTQcU8cjNMQ7GTTgaZ05pwA60CHDk10Pg1U/wCEhG7BXyJM5+lc9nArZ8KShPEdsGOBIGT8SKUtmVH4kd9qliNSiW1UIqkA5Izj0rHv7M+HLdIYnWVJegJ53VF4r1iXT5XERIwMZHA/GvLXOrar4lsDBJNLcT3CogJO1FJ5P0rFJpGzabt1PStCiaHxFDa3CuMxCXafU85/CvRkYHjPNcP/AMg3xdb208omkZGAfPOO3FddBIBgFu9TU11Lp6aFzaCORQVAORwKcDn0pSARg1kaEU0MdxEUlXcp7VmTeHbKZgSZRjsG4rReOVT8jfKf0qtLdTxnBQkkcbRnn3ppvoJpdShPo8ESl1gO4L8pyBXI3kDSzNEuCz4REjGXYnrhvp3rs51vr1REqMFP3iDjH41csNLgsQCEVpcYL45xWiny7kOHNsZvh7w8mnZuJlHnOc4znH410NA9qKzbbd2WkkrIBzWJ4hV5LGRE4ypya26yNZkVYnVvukdqI7hLY8MuLV4dTaSFt7RuGGTuBFdrpWo+bGJGVDj5VYOMqeuCDWHd2qRX0zw8jdkleMfSprOIXL4XOBw2e46112ORM7hLi8RBN5uyFedpXcD+Hb61m6j4ieGQSTWUTrnaMqefcNVGx1e602T7PPE53HCt2x6ZPFbiaxpF1ZlZRHnaTgAZH51na3Q0vfqcNrGr3F46x2FlCkrcb1X5gTwM+prCPgtpYZJtQmkFxIN2CCDj3Jr1QXuk2AMkahsjaCF3Y9TxWBfyXGvS5jYTsOFQDARfc+tUtehL066nmFrazm58pm3rF0YddtdVFapJLGwcnanJ2nk+ld1peiWOlqbgW4e4XG5mxxWVr0+LvLKqIVygj6lv6fWiNr2CSdrs871aIm/BRP3e4huP5+lYWoRpHciLAyBlgPX0+tb91eZ1FZJc43AMGHX/ABrBvpGn1S4lKqj7udvQntj04qJlwJbFlsYpLhl+YDKsTRBNPqeoG4uGLBBux6HoKqXLtI6xhCqZyB61sWkPk26gdSMnmktdBvTUeetIc5wKceOaTqasgZjFN+9T2qM5zgUhgfSm0402kMTNIcmjvQaAGE0nFKRTc80DDNFFFIAFLSA0tMBw6U4daZmnigB1FGaKBC05BmkU8Ucg0xEgp1MU1IMGmAoUetHQ0lPAoEKOlKOKTvTqYhQM0/HGKZjmnGgQ8dKcAKZnpTugpgONA9qOooAI5piH9epxTxj1qPOacKYEox2NOBIFRjjmpFOTQAo5p6nrTARuwad9KCRc5NSAYHWox+tSDGOtMB3FWNPn+zajazg4Mcqtn8aqryKU/dOOtAj0zxZo63NmbuJd+4AFR1IrB8FpFHrazTBIiiMqIVwQf8a7mwmiutLtNwB82FSM/SsufRU09zdRRqqcs5zzXOpacrOlx15kctr8sMHjyNnO13PLE5yOMAV3ML7HVd33fzryHxfdXF1rdpPCcR+YJCR/dHAye30r0+2uGdonUpiRQdwPQ44pyWlhRepvxy7CSx71ILhS+AwxWWkrOow3J5yTwMelWVbeOSuOKysbJmkDmlqKMAYAP/1qlqRhSMyqMsQBTZJFhjaRzhVGTWdZ3C6nePKpBhhOwAH+KhIGzTFLR0qB7yBAcuM+lAExOBmud11y1u2RgA5B4496mvdeijLIjDOO3NcRr3iDerKrdDkZHWtIQd7mc5q1jn9QmgjeYcq4OADwD681Y0a9iaUYchiMKuPukdvpWFPfNcXJyCwLYII6VWtWms9WSND+7kyVY9j3re5gen5guYTFMofI6Y/X2qtc+GrKdiIZX3H5gg/rnr+FMs5v9FUPIAdvJFSi6EZJjYhl6AHJH51OvQrTqR2/hCfczy3gRHGMdz7V0lvp1rpdurLGxbI3t0yazzrRVRGI8sBnP+FU77X5mhZAG2gZHHU+/vUvmZScUT386GT5AQc9S3ykfWuJ8RXLPGzBxxnd7CrV7qEjREgvvbp3rk9Vu3kiUBxuVssuP1zV7Ii92ZhPmXKMH3ENk+xHI4rPkkSS8lcElS3BPp71dtkZn8xtpABIcdjjvVWO2Yq6J99jls8VmzREkVt5ixPyS7k+mAK0xjFKsQjjB6bV28jnPem1SViW7jWoHSgnNITTENOaToKUtTWNIY0nNJRRmkMQjvTT0petIelADSc0lFJQMQ0UUUgFzQDSCl6UwHZ4p61GOaeBxQA4DmlpB0zS0CFGc04Z70gNO4NMQ4DNO+7TKcDnpTAdnpTxmmU7nigQ6lB5po5p386AHg8U4YxUYPpTgeaZI8c04GmBuadTAdmnbuKaBS4oEOGKdimL1qQH0pgKMZqQcDiohzT1bHFMBec08U0cnin0CFTGaft561FzTgeKYiXIHekzk0wc0oODQB6V4Mv11PRTpsjYntTlWz/DnjFbt7Inki2vNwVxguPWvLdB1Y6Nq8N5yYx8sqjqVPWvT9TSDVdMV4bhWikAdGH9K55xtI6ISvE4XxXplnHpIjtgwkadfmJzkHkn9MVf8OXTz6UjsFKoMBgeMZxUustHDpyxEkkBYRxw3IyT+tcz4c1BbL7RHLuWN3JTGflOcdKvdEbM9MjY7M7fkPfHWpBcK2RtyPUVRhuxLb4jZv3bbcEd6kjBZxgjb3Ocfl61lY1ubdvIDGPXvk1YLgLuzxVO3C7AScADFVdU1D7LZTSEhFQEKc8k+1Ra7LvZHP8Ai7xBciWPTNPi3zynG7sPrW14egg0rTPs6/eUbnJ6se5/Ouc0TS5p74X06EllLjceMf411E2m/aIt8TeXPggc5HStJWS5TON2+Y5jxJ8TNN0S9+ySByR94qM4qF/EmnX2lm+sbtZRtzsXOVPuK8n8ZWc667NDdK6TocfMDgjPX3p2jaSbefct6OuWTdjPHeqUdbIlydrs6S88VoJGAB3deOQR6Vzt5qU97OXDMAOBk42jNMv7WCKYMZsI3PA/Ss+5h3uu2bamc8noM1TbJSRejkbcxQtgkbsDmtQTefNbquN0eTwOT0rDi8q1djvaQZGMDOfatvQ0M+pGaRyNy/p6U4sUl1OusLjzER1HK5VlPpintIHRWxuCnJ46f4062jBG1WVRjI29Djtmql5Migrltu7BxjNUILi7DTARggjJDAnNQtdbwN+8fL2HBHp9aqSuGk3KM98jnP51WuJ2xsAIJ5JPNAiG/mKuVUkAnAyelc/csGLbSxGOPXNaFyGEmQCMcA561kvhBiTOW64PIqJFxQ2OTFrLkhSeD6UulBWlcFgdoznPeniHda4GSS3zE9hiprW2S0Lnli3bPJNJbj6FiZuFXGMD86hIGKV+WJptNkobikOKcRTCKChpHNIcE0E02kAGmmndaQ0hiAcU08U7r0ppoAaabSmigYmKKQ9aKQB1peKQdaUUALTgcikxml4HFMBwNOGKbSgUCFHWnAmkFKDQA8Y708DjiowfWnhqYh2eacDxTScUoPFMQ8EE0HrSDpTs0CAHFPXBNR96etMB+3HNOFNGaUZAJpiHinZpgOaWgQ4E4pQfSmj0pRTAdmn5pmeadjnNMCRfan1EDjrTw4oEOBpc0zJ60uR6UASKcU8jIyKiDYFLvJFMQ88Cui8NeKJNKcW1yxazOcZGfLPr9K5vd60uRik0mrME2ndHpd1Kt8EbEIs7iJ0jl7hyMA150sT2N7snL+ZHIxXcMgsvY+x616FpUCXXhi0BZd7xkR7ugfBx/KvPdavJIrj7NNlmU/6xV+9j7x/Gs4msu52mlXPm2ERSQKJ2PzA4I9SQfXGK2rOQMxLOC5fIU4KqK850TVPMMq5IMkylRnhfYGuptJEtopZGmVix38N056D1oaBM7lJUWHaGDEAkkHOawDbvqGoL5zMuDkIxwAB6Dua5PVvFc8EDx27EICA2w/MSTjAq1Y+IUtYYzIixXScyeYSTz3Pv249alQaKc0z0KO1iG1FcKB2B5qtcX32W3eWGLcQSqFjhSfc+lcxf69cwQxSRRxxzzKGjifnaPU+5rI1vxK15ZyMmQYoyxVDkM+OhP1pKm+o3UXQzvHurTxP9mmms53lXdI0cefL9t3v6V52k7qJGV40A745AqTUtUl1HBuWbqWKgfeb1rOcbVAUZ3nOM9vem2JLubWmTR3mnXCXCh5k+aNsdKxPMK/KTyT+daVhbzAtDEP3rp909D7Us1ukZmRoR5mQQf7pzQ7tAtGMt5EYiPaM56dcmur0FtpKLtWTO0Z/lXKWYBvAuwjB6qeTz0rp4PLE9unmEDeflI4Bq4ETOotJgsixsEXkkntn0+tQ60PLjSQbeR8rDvWXLqMO75MApyyk8HkdPpU11eLdWhZscqTgHtVEmf56s25WOMZIP1qvMxxwOM5XDVSuJmicqAQpIxx+tI9xmIchjg4+XGaVx2G3VyA+HRl+hzmqEQjkuWLPtWMbifX2qCeQEspLO+D3qW1dY4FYoC0nGWHAH+NRe7LtZCyvI0hgUZ8w8AcACrEUZUF23bjwMnjNMtRGbhm64GAc9qnd9x9h0poTGnpimd6fnNMJoATJFNznrRkk0ECgY04pp4GKXPzU1uTSATmkNKTSdOtIYnA5prHmnN7VHQMKTFLSGgBKKQ0UgDFKOKQU7tQAA04HBzTRTuDTAkBzRmmrxzS0CHUuaSlAoAcDk0+o+lPXpTEOGadnimZzTgM0wHdqf2pgpc8UCHU8cUwdMmlzTESKT+FLnJpobil6UxDwMGlBpoNOBwaAH0ZwaB0pGpiHA5PSnk4FRq2KcTk0AO6inqDmmL0pcmmBIDikByabuNOGMUAOIz0oUc801QSetKSc4zQIfxQM0zce9OUkigD03S0Ft4U0xZFLLvWZ+xVc5yD9cV5/rCA3i3JmOxWZg2MAxtnAB9M4r0nw5cRah4Pgi80K6gx5x9wjsR6EVwfje2bTbj7Ow/wBEkbfFEowAMcr9AcEVknq0ayWiZxyTPHbs0RKosgVSOpNdVp9xLZWEltcKwmlwYy3X8vyrE0K3W4doJY9wD+buwcDby2QPbpXQRTfaIJjGY4DKdxlkGWRu20e/SqRLH6Zo15a+Qs6KZpQZTcSN8sS9jj1+tZuopFp0rXMb+c7kbQWyQpOOM9z+ma3PEF2rPJASWVkjjXH+yucY92rl7u7iOpRhwF8mDyJVPB3D+Ie9AD9WvZL6ya+EpVZGEQU8CM45A9qqWUxSG3GX8uVghBHFUtW1aGQCNGHlj5gmOM1nXXiG7lhitgoREwwCjknsalySKUWy3d2qLDcs5AniYMnPVScGm2hEkyKkKOq8kt6+v4VltqEwVmnRsyDBbbwRRZauLcSCL7jDDF+pHp7VPMrlcrsdHpskF1rMc5leO2tf3jKTzJ6fiTTtXCPpQuo42SS6mJkUjOMcgD9Kwn1cO+IVWPODx/Hj1qw+sh7eGEE/JIzM5OSc9sfSq5kTyu5bWJY7ZLpz+8QgSA/w56VJFI6PbXEobyxKDjsfaqSXaGGUNt/eyKcjnbitO5ngiis4w4cZMj46L6U0Jktzbq2rPalcqc/OOOOueKdb3MlsjLJnYfuk9f8APvSy3RiltbxmImYYOD0XuT+BxTFuVezMLylTnad3YHoQf5/Wn1JKd7JFOwPIYdDyB9Kqxys7GN3CL15P8qjuJGW4dCpB7t2OPSqk0kgUEAj1JPWobLSLMycFk5wwyD1I9fpUjBzmPjaXHQ1TiuWWNwAXGPnI9e9XrJhJD5uAQW78kn1oWo3oWAqrwowKQk0p9RQaokaTSGlJpuaAEJ9KaTTuMcUzcKQxDjFNPSlPrSZzQAlNPWnGm54pDEJxzTCaUnNJQMKbS5pDQAhopDmikAueKVelIOlLkCgBaXtTQacKYDlp2aYOKdQIeKUHFN6UooAd1waVTzSL1o/ipiJe3FApAcUZOaYDgSOtSAcUylBIoESdqQEE4pM8UoxQA9ad3pi9aXJpiHkYPWgUg5FA60xEgOaXPFNHBxSjk80CHcijNL0puaYDwcVJnioe1PB4xQApJApwORTe2KM8YpgPDEU5cA5qIHjmnKcnFAEmc0ZApgJ5pM470Ad94JP/ABJ7vd084Moz97A5H5Go/F4jf7HbXMLtBkxpc5yybhkbvbtTPCEi3OjTWi7/ADEn529g2MH8xV/xJcImo2fnodk7qrPt3BWU8YHTt1rL7Rp9k4/S9PSHUoTcMyW7cOqkhjt52n2OOfQVJd6vZSyQTBC8w+R2CeXGMN2HXj17/jWdrN/IsoKXISWKdkwDkpuJzj1rHWSfUtXh81gu1QGzwrBMnPtnrVEpHW3NnA0M1xNLgiT7SryHBEYP3T7da80vZrq+1F5GyVc5BHA5rc1O+u7xbgRTgzyAlmLfu1jxjB7elYumxNPMk11LutouC5BwD7Dv9KiWrsXHRXNvS/D1rcos06CU8Bjn19K6C28C6beSK0Fy0bH7mRn8TVODVbOGLyUtZCMDDqoHHp14q1FrMrwtImYYozncegx/M1fKiOZnYaX4RiSBoZ2tpocbdpX/ABqtc/DTR5jIPs67W+8EOPyrh7jWdX1B2itmkAc4DA4zjkn8qijv/Elrbi5adkXy/OVXfll3YB/WpZSOl1H4a6TZQM8BYYOcbieK4W+0porhlWMqgPy8dq021nxDHcSwyXjO+eRj+VQb7u9dxLIS6DOWOABmiytYLu5km2kjcHfggdMdKcrl2ywyzcA+39KuPbohBLq6kHC/0pjwgHcNwOMHauf1pWHcRblVkRpQ5O4cYyMUt07RTsrA+pBOD7Y/z3qrhxJvjIwDyD3H0pl1NIJGLEMr8jI6/wCFFwsJI5BKsTtI+Umq0srSblLFsjJPYComJO0tj0yegzUWSrHO0j09KhstIfC2GbaSoYckHBroLEBbRPlx6CueiR5ZgMhmH8A7V1CLsjVeuBiqgTMUnFIfrQ1J2qyBpOKAc0nU0HA6UDGscGoz1qQ9KZtNIBc/LTKDQaQwpppeo5ppNADTTSaeabQMTFJQaQmkAmKKXNFACA0UgHFOBoAUU6mg06mAU8HNMpR1oAkzS00cClB55oEOHWnZyaZSimIdnnFOHNNxg5pRkGgB+cU4HNMwCc5pwPamA6nCm04dKBCjinZ7U3tSgUCHilXk0wUoPNMQ88NThTAQetOHApgP3cUDmmZpc4oAdzSg5pM5ooEOyQaerDvUZ60oNMB5YEU0daSlB4oAeM0HrSA5HNJgYPNMDrvAsqrPfRlWyyKdwGdnPX9a0/F+ob0kjQMssB82JDz/AA4x+eMe9SfC2wE8F5fkZj3hEbHUj+Yql4wsZo9eu/OTNlKyrkcEEqTkeo4/PFZXTmaWagee6s8U9vBcQSZLEBuMZYD9e9Q6bcrFEBOPMQRMOOoyMf41YumjmsLiQ5VUYKm0cRg88++R+tRWnz6pbxx7QQAsKvzufHGfbNPqLoa8vheG+WzaeaKysGQvOokzLKi8hdvb6mq+pf2VdWSWugW0ywQfNLPPhFVj0HJ5rrrXQrRtMMBYS3t0225unHDAH5gnsWwBUPiDTYLTQoQYoUdvuQopO6T0AHoPWjQLnmbNIJsPM0qMQGK9D9Kv+ZJqN9b2k/yQM4XavHlr3/TvUS2rWt47zo8jL87HOQPbjv7U1WkiklucYZVyBnO1j3x3pFHUadN9rvbjUY4obe2topIYrcfeYEbVJ+vJJqpql2zanYi5kXyXtgjDb98ZBAH1x+VR2Ili8Hb4wzXN7MFYdHKE4L/0/GsHxHdeVqzLEWVQgReTxgU27K5KV3Y6SK4iu/E13alTHIcqMdmAqO+mlt4mF3b+XKwZQB8pU9z/AJ9ap2bw6q8eq2twkWoRACW3bjzQOCyk98dRVvxBdLqUwdnZbqCILImMK3Iww9+maaegmtTHK4m2IzbHUsDjODitWxt53MPlH74OCku5ZB0Pynv7dRWRCVayZEb948oydvMfpz7nitHw7aNdzzWlwXQbgHXptb+GQHsQcZ9RUrcphr2jPasjvGNxI2SYIB/HGKwrpcrgMXY85K9Mf5616NE89rpF9b6wy+VgIqMdysc4zx0PfivOb1x9rlQbSqHAaM/kR7GiSCDKKh/JyWAHRfemsuACSSw6jHFOAyCDgNxj0pvO7Jzk/ex0BrI1L+j26lzKQDjsexrYzVaxi8q1Udzyc1YPBrVKyMpO7EPB5pGoJzTec0xC4IpjcU/OKjZu1IY3ORSk8U2igBKQ+lKTimnpmkMDxTSM07PFN6UDGn3pO9KetIaAEJpKDSGkAhzRQBRQACjNIDxS0AOBp3Wmg5paAFxS4pOopRTAePenHFMHuadQIUGnCmdDTqAHA88U+oxSnOaYh4+9in+/eo88U5D60AOU04Hmmn2pQaYh26nA0wc0vQ0AP3UCkoHWgQ8cGnZ5wKbuxSgjrTELkCnfeFMUZp3IFMBwwKM5NMBOadzmgCQ4xSZptFAh4yaM4NNDECkdxGhdulAD2faASCc9OKq3Bnu5oNPto2a6uZBHGijuTikVy7b2chQ2QBXV/CmyivfH1zdSkM1nbloQR0J4z9eamUrIuMdT2LQdHh0HRLTTIcYgQBmH8Tdz+dZ/jDShqegzRoAJFIcNj0roaiuIzNbSxK21mUqDjOK507O50NXVj5qjaSGO4tXnQByzFivcMMcfSo7a2M0kVwkgimikwOM55IHFaXinSJtE1qS2njAzFuU5+8SfWsqzupEv4pCxAWRiVHCkf4Zro0OfU9N0e8W30xBch2vrDiLaBtAbPX2Her2qWTandQ2trNCJBHukhAw4Y85XPryfpXLW+uXCy20ttBFNJeQF3Pln5ypG7b9Oa19M1O3stWe/uJnkk/dwxFujnn5s+/Ip26oE+jKes+H4tGsp7tSsgLEMSwbdnA/D0rgfEKnS7+12qr/aoF2ZP3tx7V7Zc6Zb3um3QVR5M7Fnif8AgJxnPpg4/OuK8ReF9mmWTzxi4uNK5tkhI3SRdSre68/WpvdWHazuc5FMrW0LW5D/AGFZkeNhhm4zx9Dx+Ncm+7UIluS3zcFkzyMdx61tw6t9j1a4RWQ6fdAvbkpzGzd+O/UVmXmy0vgVXyx93aTjHrj/AD3pS1Q46MIYDHBFMgCTo3ynqH5/nWpqFzI8UtxEV8vy8MuOVDcYHtkU7StPaWC7d13K7xrEwGdkm4cn8M0l6YrC8vI42d7eNHiLED945PP4Z/lTWiE9WGmaXl/OC5UxBmGec5wPzrp7jTksI4rqKV03CRJmPI4+6CPx61i6BbyGS2u2kKW9oRPK7d4842D1J6Ct3VNXh1J9Qt5ITFDKokixwQpGOR7YqkSyxr+kTjQdRaJ/N2Ok0aRtjaeM+/TmvMtWVI707WyrjlP7hPaugOqvPb3jxSyi4QrLE2cEBRg/UYrBv4WWUSbw8jKre7Ke9TPVFw0ZRUF2Axxnrn71XYLPfOF3KU255qrCq/eAYcnBPY1r2CGOI5AGfbFRFFSZZoPShsCm53cVoZgKQkdqXHFN7HNAxucn2puOacMAUzvSAO9GaSikMQ803tS55pCcCgBDSGgnNJQMTPNITSmkPApAITTQacTkU3oaADmikLYooABilpv0pwoGL0pRTTThQIdmjNIOlKKYC96cDzTM804GgB5OaUHFNpwFAhaeOaYDmjNAEhwOaVTkVHnNOU8UxD+pp+0VGDTg1MB4PNKCCeaZ15oBNAh5PoaUE0mM0p9qAF60ucUnNJz3piJM5p2eKjFKD60BYcTTlqPPNPHHNAh9FNDc5pss6Qxl3OAP1pgOklSGMySHAFZkl95rbuQvp6VTu75riTnhB2polHAG3n0rNyuaKNjRWboA3GeoHSt/4b6vHpPxFgE7bY7tDCT2Bbp+uK5OOXP3evb1qO4mkhuLa4hJWRGGGz3HNJvQaVmfXPSkA61h+EvEEfiXw5a6gpAlK7JlB6OOv59a3AaxasbI5Xxz4XXxBo0vklUu0Q+UxHBOOAa+ewZ4rz7LKhUqSH3H6/4V9X14T8T/AAxPp2tS6nBGWtbglhsT7r9efXmtIPoZzXUd4ejjTRIprncR5bC2VVyyluDnHY/zxWjJp7alaR6U0a/aVi823KN8zhCCVYepHQ+orB8C6h9q0nV4ZYQsyQ5UhtpUjGPp1relt4rbUdJ1kQXMdwEKhomUnPoR0P4dc1sndaGLVnqb/hzXjdwPAYXWTySBuOd+3vnue2DzT/E86jS0uYCvkuCsn95SPT9akt7hZLp0FySblDLG6x4wwHzofQ+nesJbqC+0rV7Eq5WQI8Q6lWPBIqUtblN6WPOPElv/AGTqYQRxvbXI3oQOU9wfxqnqqTzW8E023zcY4HLDtXTa5p0V9pBgmUq1iyB2Xgg/dPWsJIH1GK1hlYK1vKY5D0ITB5/IUNagnodF4cJg8OB5eiO75PQDgFj9BWdIsN9exw2VqVjZzsExycd3b09a2Y7i3k8LwW0TFg8jq6g5wo5x9elZ2ns3mPMN26WNkbyxkqg4wD6k4H4VRPUm1K9jntmtrQlrSDDgKMFyDjn25zip7y/jnsS8sUTXOzYWCgDaMcn8axYkcO9kHWJc7HO7PuVz+FF5cIbcIQQCg+Xpj5v/AK1O4rFKNTHNNIAywOrAYHr2rFkjZmVDuO0YT2rUu7l/s+1c7XHzr2J9RVDDIeGIJwPpWUjWIlvbmWYJ078c4HetlQEUKowB0qhBE0cnmbhgcsx7g1eDZAI6GnETYHmkAINBamljTEKXphbtTu3NNIoAMYFNNKxzxTaBhSEijFIaQBikyCaQnnFJ3oGITg0lB+9RmgBDSZoJxSE0gCmnrTu1NoAQmijNFAwpQcU3NFADupp1ItKRQIWlFJ/DxSigBaXNJS0wFBpxpoo70ASDgUtNBozQIeKXpTaXNADhzzSimggCgHBpiJQaBxSDgUZpgSB6N2aZkUq0CHg8UcmkozigB4BpfrTc45pQc0AO60ZzQKjllWIcnmgQs0ywRl3/AAHrWLd3Mlw2SPl6ACpLqczuQM8GqzH5MHjnrUN3NIqxEFOT0/A07guAPXrinJn0Uc09UA4JI96koenJCtxjn3qedUeBgu/OMjmok2jLMSOelWYipyufm7ZqiTrvhr4rGg6qIpQ5sLtgk2Tny27P+Hf2r34EEAqQykZBHQivk22kSC9eLJw53KpOOa9k+G/jmCZYfD+oSlZhkWsjngj+4T6+lTJXVyouzsenA1Wv7GLUbSS3nUFHGB6irPSjv7VnsaHk/iTw/P4YvYdS0+BBaDbHKNuQydCH9jkHPqKzZ71LdtthcYjJ3C1l6qc5yrHjHt717Bqdiup6ZcWLttWdChbGcZ714/4n8MDQIITmf7JkxTS44AJwvX+dbwlfcwnC2xrw3sMGnWWsQhlZbyOORGbhSTtbj3Bqzdi10R9Ru7iEr5DrBaRpwJWY5Xn0yeT7Vw+k6ks1l9gYA5nKBM4KkclsfhxXReJdQkudesoyIzCHSUbzyQB1Iq7EXMzULe+stBu4LtFkudQfG1R0wdxOfSuWnhFvbz2gceefmkYDoSOlbt/f3Auf7Q1GVkUA+VCPve3tjmuOaV3BnbLSO/U/TvSkxxVzc098aZEzueW83ag6D7pH45zWlrckmmWsVnaI8c7uN0hHAUknj8KwreYRB4ZJljhcKVGNxxkbuB+NTX+rXEuqEzN5qklEVmyWQcA+3ai+gW1Mm4nYbY43z5js7uDyB0p0khUbs7goIPv2qmWLXTMpG37gB7c5NIswJLbXxuORmouXYu3pRplAYjEYx9cVDGm+cFFO0cDOMZPtUIJeTaxxg/MfUV0Gl6d5wU8E7gSOmR0ppXYnohLu08jR4ZWYb5W4+gFVIziJRnJUYrU8UbU+y2iEgKpJ3HjJrFt2KExHkHlab3EtifrTW5oyRRkgUAGCB1pCc0E5ApKAEooNFIYUw05jTPegAFNJzQaTNAwFIeaOlITSASkPJpeKbQAvam0E0daBiZooJxRQA3NPHNNApy0AGcU4Emm4pVPFADqM0meKFoEPBpe9NFLQAopw5pueKVaYD6cKjHWn5xQIAcU6mGnDpQAtPAGM0yn0ALuxSBuaQU7AxTELnmn4qMCnjpQAuaXIpo5NKaYDiaAaaOopZDsjdh1A4zQIbNcLCvJ+Y9BWVJI8rkliSaR3Z97sctnGacEBj35O7BOahu5aVhFVieBjAycGo5AVYg8DvxU2NoBHc81A3MhGenekxoXbkEA+4zUnzMu3BwT1qMEhl+makBIVsetAEgHAYnqcfSpFILsUBwP1pifNGuTjLY4+uKI2Ib8elMQy6iaRBIo+ZDkH2+lSxSZjWSIsHByDnofapZ0At0IJHmZ3flWfZZJKknCk4FGzDoe5fD74irqrLousSBL5QFgnbgTj+6f9r+dek9K+SZiUIZSQykEEdc+te/8Aws8Qahr/AIVL6jIJZbaTyVkx8zKOm71PvWcl1NIvodvUN1aQXsDQXMKSxN95HGQfwqaipKPNfEfwuS9vv7S0y6ME3O6LHykYxx7iuQuo5NLiW51KHIiPlKpPMhAwq57Dufyr3nGRXknxjgTybJgCMsQVB4PXn61rCb2MpwW55rr2tTajqKPJtKbdoVTxiqkka8EEBCOAe/vUcqK19OpUYjOFx2q3NEsVrCFzzuBzznnFVuTtYqFpo1BjIYrwX/2TSXk7rdKwIJwAhHT3pt0DEAEYgEZxnuKjm5cE9QOtSVYqpFMkmHJLHLZzxzU6Aq4BYDjJA61LEoa5BJPA6dj1FJuJlAP8RIPFKw7mhptvJNeKzp+7U8nnHtmu1hjWNVYIuc9QOlc9o0QEQGT8zc81r6tM8Gmz7MDAxW8VZGEndnLaxefbdTmcNhQ3y/7oql5xyBHk98dKhlc+WHwM4xTHcqCRgEdKxbNkjWjmWVAw69x6U/IrHtZXCmYHDYzjsa1D1qk7ktWFY5puaWkFAB1oJxQeBTW6UANJJNGcCgHmmk80DFHNFKBxRigBhzTeeaeetMpANoPFL3pGHFACUHikHWkfrQMbRSgcUUgP/9k=">
            <a:hlinkClick r:id="rId3"/>
          </p:cNvPr>
          <p:cNvSpPr>
            <a:spLocks noChangeAspect="1" noChangeArrowheads="1"/>
          </p:cNvSpPr>
          <p:nvPr/>
        </p:nvSpPr>
        <p:spPr bwMode="auto">
          <a:xfrm>
            <a:off x="31750"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三、科层组织研究</a:t>
            </a:r>
            <a:endParaRPr lang="zh-CN" altLang="en-US" sz="3200" dirty="0"/>
          </a:p>
        </p:txBody>
      </p:sp>
      <p:sp>
        <p:nvSpPr>
          <p:cNvPr id="9"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（二）权力的类型</a:t>
            </a:r>
            <a:endParaRPr lang="zh-CN" altLang="zh-CN" sz="2000" dirty="0" smtClean="0"/>
          </a:p>
        </p:txBody>
      </p:sp>
      <p:graphicFrame>
        <p:nvGraphicFramePr>
          <p:cNvPr id="10" name="图示 9"/>
          <p:cNvGraphicFramePr/>
          <p:nvPr>
            <p:extLst>
              <p:ext uri="{D42A27DB-BD31-4B8C-83A1-F6EECF244321}">
                <p14:modId xmlns="" xmlns:p14="http://schemas.microsoft.com/office/powerpoint/2010/main" val="2594030218"/>
              </p:ext>
            </p:extLst>
          </p:nvPr>
        </p:nvGraphicFramePr>
        <p:xfrm>
          <a:off x="899592" y="2459405"/>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170" name="Picture 2" descr="https://ss0.bdstatic.com/70cFvHSh_Q1YnxGkpoWK1HF6hhy/it/u=2454794264,4222103888&amp;fm=26&amp;gp=0.jpg"/>
          <p:cNvPicPr>
            <a:picLocks noChangeAspect="1" noChangeArrowheads="1"/>
          </p:cNvPicPr>
          <p:nvPr/>
        </p:nvPicPr>
        <p:blipFill rotWithShape="1">
          <a:blip r:embed="rId9" cstate="print">
            <a:extLst>
              <a:ext uri="{28A0092B-C50C-407E-A947-70E740481C1C}">
                <a14:useLocalDpi xmlns="" xmlns:a14="http://schemas.microsoft.com/office/drawing/2010/main" val="0"/>
              </a:ext>
            </a:extLst>
          </a:blip>
          <a:srcRect l="10582" t="10584" r="10796" b="10793"/>
          <a:stretch/>
        </p:blipFill>
        <p:spPr bwMode="auto">
          <a:xfrm>
            <a:off x="6012160" y="2275970"/>
            <a:ext cx="1577347" cy="1577347"/>
          </a:xfrm>
          <a:prstGeom prst="ellipse">
            <a:avLst/>
          </a:prstGeom>
          <a:noFill/>
          <a:extLst>
            <a:ext uri="{909E8E84-426E-40DD-AFC4-6F175D3DCCD1}">
              <a14:hiddenFill xmlns="" xmlns:a14="http://schemas.microsoft.com/office/drawing/2010/main">
                <a:solidFill>
                  <a:srgbClr val="FFFFFF"/>
                </a:solidFill>
              </a14:hiddenFill>
            </a:ext>
          </a:extLst>
        </p:spPr>
      </p:pic>
      <p:pic>
        <p:nvPicPr>
          <p:cNvPr id="7172" name="Picture 4" descr="https://ss0.bdstatic.com/70cFuHSh_Q1YnxGkpoWK1HF6hhy/it/u=1264967049,3178393781&amp;fm=26&amp;gp=0.jpg"/>
          <p:cNvPicPr>
            <a:picLocks noChangeAspect="1" noChangeArrowheads="1"/>
          </p:cNvPicPr>
          <p:nvPr/>
        </p:nvPicPr>
        <p:blipFill rotWithShape="1">
          <a:blip r:embed="rId10" cstate="print">
            <a:extLst>
              <a:ext uri="{28A0092B-C50C-407E-A947-70E740481C1C}">
                <a14:useLocalDpi xmlns="" xmlns:a14="http://schemas.microsoft.com/office/drawing/2010/main" val="0"/>
              </a:ext>
            </a:extLst>
          </a:blip>
          <a:srcRect l="38009"/>
          <a:stretch/>
        </p:blipFill>
        <p:spPr bwMode="auto">
          <a:xfrm>
            <a:off x="6649933" y="3796166"/>
            <a:ext cx="1577347" cy="1592840"/>
          </a:xfrm>
          <a:prstGeom prst="ellipse">
            <a:avLst/>
          </a:prstGeom>
          <a:noFill/>
          <a:extLst>
            <a:ext uri="{909E8E84-426E-40DD-AFC4-6F175D3DCCD1}">
              <a14:hiddenFill xmlns="" xmlns:a14="http://schemas.microsoft.com/office/drawing/2010/main">
                <a:solidFill>
                  <a:srgbClr val="FFFFFF"/>
                </a:solidFill>
              </a14:hiddenFill>
            </a:ext>
          </a:extLst>
        </p:spPr>
      </p:pic>
      <p:pic>
        <p:nvPicPr>
          <p:cNvPr id="7174" name="Picture 6" descr="https://ss1.bdstatic.com/70cFuXSh_Q1YnxGkpoWK1HF6hhy/it/u=1191558101,419595996&amp;fm=26&amp;gp=0.jpg"/>
          <p:cNvPicPr>
            <a:picLocks noChangeAspect="1" noChangeArrowheads="1"/>
          </p:cNvPicPr>
          <p:nvPr/>
        </p:nvPicPr>
        <p:blipFill rotWithShape="1">
          <a:blip r:embed="rId11" cstate="print">
            <a:extLst>
              <a:ext uri="{28A0092B-C50C-407E-A947-70E740481C1C}">
                <a14:useLocalDpi xmlns="" xmlns:a14="http://schemas.microsoft.com/office/drawing/2010/main" val="0"/>
              </a:ext>
            </a:extLst>
          </a:blip>
          <a:srcRect l="13105" t="2752" r="19865" b="409"/>
          <a:stretch/>
        </p:blipFill>
        <p:spPr bwMode="auto">
          <a:xfrm>
            <a:off x="5709727" y="5287064"/>
            <a:ext cx="1645332" cy="1587866"/>
          </a:xfrm>
          <a:prstGeom prst="ellipse">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18735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1+#ppt_w/2"/>
                                          </p:val>
                                        </p:tav>
                                        <p:tav tm="100000">
                                          <p:val>
                                            <p:strVal val="#ppt_x"/>
                                          </p:val>
                                        </p:tav>
                                      </p:tavLst>
                                    </p:anim>
                                    <p:anim calcmode="lin" valueType="num">
                                      <p:cBhvr additive="base">
                                        <p:cTn id="8" dur="500" fill="hold"/>
                                        <p:tgtEl>
                                          <p:spTgt spid="717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7172"/>
                                        </p:tgtEl>
                                        <p:attrNameLst>
                                          <p:attrName>style.visibility</p:attrName>
                                        </p:attrNameLst>
                                      </p:cBhvr>
                                      <p:to>
                                        <p:strVal val="visible"/>
                                      </p:to>
                                    </p:set>
                                    <p:anim calcmode="lin" valueType="num">
                                      <p:cBhvr additive="base">
                                        <p:cTn id="12" dur="500" fill="hold"/>
                                        <p:tgtEl>
                                          <p:spTgt spid="7172"/>
                                        </p:tgtEl>
                                        <p:attrNameLst>
                                          <p:attrName>ppt_x</p:attrName>
                                        </p:attrNameLst>
                                      </p:cBhvr>
                                      <p:tavLst>
                                        <p:tav tm="0">
                                          <p:val>
                                            <p:strVal val="1+#ppt_w/2"/>
                                          </p:val>
                                        </p:tav>
                                        <p:tav tm="100000">
                                          <p:val>
                                            <p:strVal val="#ppt_x"/>
                                          </p:val>
                                        </p:tav>
                                      </p:tavLst>
                                    </p:anim>
                                    <p:anim calcmode="lin" valueType="num">
                                      <p:cBhvr additive="base">
                                        <p:cTn id="13" dur="500" fill="hold"/>
                                        <p:tgtEl>
                                          <p:spTgt spid="717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7174"/>
                                        </p:tgtEl>
                                        <p:attrNameLst>
                                          <p:attrName>style.visibility</p:attrName>
                                        </p:attrNameLst>
                                      </p:cBhvr>
                                      <p:to>
                                        <p:strVal val="visible"/>
                                      </p:to>
                                    </p:set>
                                    <p:anim calcmode="lin" valueType="num">
                                      <p:cBhvr additive="base">
                                        <p:cTn id="17" dur="500" fill="hold"/>
                                        <p:tgtEl>
                                          <p:spTgt spid="7174"/>
                                        </p:tgtEl>
                                        <p:attrNameLst>
                                          <p:attrName>ppt_x</p:attrName>
                                        </p:attrNameLst>
                                      </p:cBhvr>
                                      <p:tavLst>
                                        <p:tav tm="0">
                                          <p:val>
                                            <p:strVal val="1+#ppt_w/2"/>
                                          </p:val>
                                        </p:tav>
                                        <p:tav tm="100000">
                                          <p:val>
                                            <p:strVal val="#ppt_x"/>
                                          </p:val>
                                        </p:tav>
                                      </p:tavLst>
                                    </p:anim>
                                    <p:anim calcmode="lin" valueType="num">
                                      <p:cBhvr additive="base">
                                        <p:cTn id="18" dur="500" fill="hold"/>
                                        <p:tgtEl>
                                          <p:spTgt spid="7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585780"/>
            <a:ext cx="8047806" cy="2347276"/>
          </a:xfrm>
        </p:spPr>
        <p:txBody>
          <a:bodyPr>
            <a:normAutofit lnSpcReduction="10000"/>
          </a:bodyPr>
          <a:lstStyle/>
          <a:p>
            <a:pPr marL="0" indent="457200">
              <a:lnSpc>
                <a:spcPct val="150000"/>
              </a:lnSpc>
              <a:buNone/>
            </a:pPr>
            <a:r>
              <a:rPr lang="zh-CN" altLang="en-US" sz="2000" dirty="0"/>
              <a:t>第二次世界大战以后，特别是</a:t>
            </a:r>
            <a:r>
              <a:rPr lang="en-US" altLang="zh-CN" sz="2000" dirty="0"/>
              <a:t>20</a:t>
            </a:r>
            <a:r>
              <a:rPr lang="zh-CN" altLang="en-US" sz="2000" dirty="0"/>
              <a:t>世纪</a:t>
            </a:r>
            <a:r>
              <a:rPr lang="en-US" altLang="zh-CN" sz="2000" dirty="0"/>
              <a:t>60</a:t>
            </a:r>
            <a:r>
              <a:rPr lang="zh-CN" altLang="en-US" sz="2000" dirty="0"/>
              <a:t>年代以后</a:t>
            </a:r>
            <a:r>
              <a:rPr lang="zh-CN" altLang="en-US" sz="2000" dirty="0" smtClean="0"/>
              <a:t>，</a:t>
            </a:r>
            <a:r>
              <a:rPr lang="zh-CN" altLang="en-US" sz="2000" dirty="0" smtClean="0">
                <a:solidFill>
                  <a:srgbClr val="C00000"/>
                </a:solidFill>
              </a:rPr>
              <a:t>环境</a:t>
            </a:r>
            <a:r>
              <a:rPr lang="zh-CN" altLang="en-US" sz="2000" dirty="0">
                <a:solidFill>
                  <a:srgbClr val="C00000"/>
                </a:solidFill>
              </a:rPr>
              <a:t>对企业的影响越来越重要</a:t>
            </a:r>
            <a:r>
              <a:rPr lang="zh-CN" altLang="en-US" sz="2000" dirty="0"/>
              <a:t>。然而，古典管理理论的研究范围主要限于企业内部。</a:t>
            </a:r>
          </a:p>
          <a:p>
            <a:pPr marL="0" indent="457200">
              <a:lnSpc>
                <a:spcPct val="150000"/>
              </a:lnSpc>
              <a:buNone/>
            </a:pPr>
            <a:r>
              <a:rPr lang="zh-CN" altLang="en-US" sz="2000" dirty="0"/>
              <a:t>为了解决理论不适应实践发展的问题，许多研究者就企业如何在变化的环境中经营进行了许多方面的探索，在此基础上形成了一系列不同的理论观点和流派。</a:t>
            </a:r>
            <a:r>
              <a:rPr lang="en-US" altLang="zh-CN" sz="2000" dirty="0"/>
              <a:t>——</a:t>
            </a:r>
            <a:r>
              <a:rPr lang="zh-CN" altLang="en-US" sz="2000" dirty="0" smtClean="0"/>
              <a:t>“</a:t>
            </a:r>
            <a:r>
              <a:rPr lang="zh-CN" altLang="en-US" sz="2000" dirty="0" smtClean="0">
                <a:solidFill>
                  <a:srgbClr val="C00000"/>
                </a:solidFill>
              </a:rPr>
              <a:t>管理理论的丛林</a:t>
            </a:r>
            <a:r>
              <a:rPr lang="zh-CN" altLang="en-US" sz="2000" dirty="0" smtClean="0"/>
              <a:t>”。</a:t>
            </a:r>
            <a:endParaRPr lang="zh-CN" altLang="en-US" sz="2000" dirty="0"/>
          </a:p>
        </p:txBody>
      </p:sp>
      <p:sp>
        <p:nvSpPr>
          <p:cNvPr id="5" name="标题 1"/>
          <p:cNvSpPr txBox="1">
            <a:spLocks/>
          </p:cNvSpPr>
          <p:nvPr/>
        </p:nvSpPr>
        <p:spPr>
          <a:xfrm>
            <a:off x="179512" y="116632"/>
            <a:ext cx="7992888" cy="720080"/>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dirty="0" smtClean="0"/>
              <a:t>第二节 现代管理流派</a:t>
            </a:r>
            <a:endParaRPr lang="zh-CN" altLang="en-US" dirty="0"/>
          </a:p>
        </p:txBody>
      </p:sp>
    </p:spTree>
    <p:extLst>
      <p:ext uri="{BB962C8B-B14F-4D97-AF65-F5344CB8AC3E}">
        <p14:creationId xmlns="" xmlns:p14="http://schemas.microsoft.com/office/powerpoint/2010/main" val="31645853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57364"/>
            <a:ext cx="7886700" cy="1714511"/>
          </a:xfrm>
        </p:spPr>
        <p:txBody>
          <a:bodyPr>
            <a:normAutofit lnSpcReduction="10000"/>
          </a:bodyPr>
          <a:lstStyle/>
          <a:p>
            <a:pPr marL="0" indent="457200">
              <a:lnSpc>
                <a:spcPct val="130000"/>
              </a:lnSpc>
              <a:buNone/>
            </a:pPr>
            <a:r>
              <a:rPr lang="zh-CN" altLang="zh-CN" sz="2000" dirty="0"/>
              <a:t>巴纳德认为，</a:t>
            </a:r>
            <a:r>
              <a:rPr lang="zh-CN" altLang="zh-CN" sz="2000" dirty="0">
                <a:solidFill>
                  <a:srgbClr val="C00000"/>
                </a:solidFill>
              </a:rPr>
              <a:t>应该把企业组织及其成员的相互关系看成一种协作的社会系统</a:t>
            </a:r>
            <a:r>
              <a:rPr lang="zh-CN" altLang="zh-CN" sz="2000" dirty="0" smtClean="0"/>
              <a:t>。巴纳德被</a:t>
            </a:r>
            <a:r>
              <a:rPr lang="zh-CN" altLang="zh-CN" sz="2000" dirty="0"/>
              <a:t>后人称为社会系统学派的创始人。</a:t>
            </a:r>
          </a:p>
          <a:p>
            <a:pPr marL="0" indent="457200">
              <a:lnSpc>
                <a:spcPct val="130000"/>
              </a:lnSpc>
              <a:buNone/>
            </a:pPr>
            <a:r>
              <a:rPr lang="zh-CN" altLang="zh-CN" sz="2000" dirty="0" smtClean="0"/>
              <a:t>在</a:t>
            </a:r>
            <a:r>
              <a:rPr lang="en-US" altLang="zh-CN" sz="2000" dirty="0"/>
              <a:t>1938</a:t>
            </a:r>
            <a:r>
              <a:rPr lang="zh-CN" altLang="zh-CN" sz="2000" dirty="0"/>
              <a:t>年出版的</a:t>
            </a:r>
            <a:r>
              <a:rPr lang="zh-CN" altLang="zh-CN" sz="2000" dirty="0" smtClean="0"/>
              <a:t>《经理人员的职能》</a:t>
            </a:r>
            <a:r>
              <a:rPr lang="zh-CN" altLang="zh-CN" sz="2000" dirty="0"/>
              <a:t>这本书中，巴纳德研究了系统的特征及构成要素，并分析了经理人员的任务和作用。</a:t>
            </a:r>
          </a:p>
          <a:p>
            <a:pPr marL="0" indent="457200">
              <a:buNone/>
            </a:pPr>
            <a:endParaRPr lang="zh-CN" altLang="en-US" sz="2000" dirty="0"/>
          </a:p>
        </p:txBody>
      </p:sp>
      <p:sp>
        <p:nvSpPr>
          <p:cNvPr id="6" name="标题 1"/>
          <p:cNvSpPr txBox="1"/>
          <p:nvPr/>
        </p:nvSpPr>
        <p:spPr>
          <a:xfrm>
            <a:off x="628648" y="121319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7"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一、管理思维的系统与权变研究</a:t>
            </a:r>
            <a:endParaRPr lang="zh-CN" altLang="en-US" sz="3200" dirty="0"/>
          </a:p>
        </p:txBody>
      </p:sp>
      <p:sp>
        <p:nvSpPr>
          <p:cNvPr id="8"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（一）管理思维的系统观</a:t>
            </a:r>
            <a:r>
              <a:rPr lang="en-US" altLang="zh-CN" sz="2000" dirty="0"/>
              <a:t>——</a:t>
            </a:r>
            <a:r>
              <a:rPr lang="zh-CN" altLang="en-US" sz="2000" dirty="0"/>
              <a:t>巴纳德</a:t>
            </a:r>
          </a:p>
        </p:txBody>
      </p:sp>
      <p:pic>
        <p:nvPicPr>
          <p:cNvPr id="10" name="图片 9"/>
          <p:cNvPicPr>
            <a:picLocks noChangeAspect="1"/>
          </p:cNvPicPr>
          <p:nvPr/>
        </p:nvPicPr>
        <p:blipFill rotWithShape="1">
          <a:blip r:embed="rId2" cstate="print"/>
          <a:srcRect b="6762"/>
          <a:stretch/>
        </p:blipFill>
        <p:spPr>
          <a:xfrm>
            <a:off x="628648" y="3652933"/>
            <a:ext cx="4867275" cy="2664296"/>
          </a:xfrm>
          <a:prstGeom prst="rect">
            <a:avLst/>
          </a:prstGeom>
        </p:spPr>
      </p:pic>
      <p:pic>
        <p:nvPicPr>
          <p:cNvPr id="11270" name="Picture 6" descr="https://ss0.bdstatic.com/70cFuHSh_Q1YnxGkpoWK1HF6hhy/it/u=2700028162,815144784&amp;fm=26&amp;gp=0.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6115050" y="3495040"/>
            <a:ext cx="1985342" cy="283324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2481670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p:nvPr/>
        </p:nvSpPr>
        <p:spPr>
          <a:xfrm>
            <a:off x="628648" y="1213190"/>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endParaRPr lang="zh-CN" altLang="en-US" sz="2400" dirty="0"/>
          </a:p>
        </p:txBody>
      </p:sp>
      <p:sp>
        <p:nvSpPr>
          <p:cNvPr id="7"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一、管理思维的系统与权变研究</a:t>
            </a:r>
            <a:endParaRPr lang="zh-CN" altLang="en-US" sz="3200" dirty="0"/>
          </a:p>
        </p:txBody>
      </p:sp>
      <p:sp>
        <p:nvSpPr>
          <p:cNvPr id="8"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（一）管理思维的系统观</a:t>
            </a:r>
            <a:r>
              <a:rPr lang="en-US" altLang="zh-CN" sz="2000" dirty="0"/>
              <a:t>——</a:t>
            </a:r>
            <a:r>
              <a:rPr lang="zh-CN" altLang="en-US" sz="2000" dirty="0"/>
              <a:t>巴纳德</a:t>
            </a:r>
          </a:p>
        </p:txBody>
      </p:sp>
      <p:graphicFrame>
        <p:nvGraphicFramePr>
          <p:cNvPr id="9" name="图示 8"/>
          <p:cNvGraphicFramePr/>
          <p:nvPr>
            <p:extLst>
              <p:ext uri="{D42A27DB-BD31-4B8C-83A1-F6EECF244321}">
                <p14:modId xmlns="" xmlns:p14="http://schemas.microsoft.com/office/powerpoint/2010/main" val="3424311103"/>
              </p:ext>
            </p:extLst>
          </p:nvPr>
        </p:nvGraphicFramePr>
        <p:xfrm>
          <a:off x="1007604" y="1844824"/>
          <a:ext cx="7128792" cy="4531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409698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824"/>
            <a:ext cx="7886700" cy="903656"/>
          </a:xfrm>
        </p:spPr>
        <p:txBody>
          <a:bodyPr>
            <a:normAutofit/>
          </a:bodyPr>
          <a:lstStyle/>
          <a:p>
            <a:pPr marL="0" indent="457200">
              <a:buNone/>
            </a:pPr>
            <a:r>
              <a:rPr lang="zh-CN" altLang="zh-CN" sz="1800" dirty="0" smtClean="0"/>
              <a:t>根据</a:t>
            </a:r>
            <a:r>
              <a:rPr lang="zh-CN" altLang="zh-CN" sz="1800" dirty="0"/>
              <a:t>权变学派的观点，</a:t>
            </a:r>
            <a:r>
              <a:rPr lang="zh-CN" altLang="zh-CN" sz="1800" dirty="0">
                <a:solidFill>
                  <a:srgbClr val="C00000"/>
                </a:solidFill>
              </a:rPr>
              <a:t>管理技术与方法同环境因素之间存在一种函数关系，企业管理要随环境的变化而变化</a:t>
            </a:r>
            <a:r>
              <a:rPr lang="zh-CN" altLang="zh-CN" sz="1800" dirty="0"/>
              <a:t>。</a:t>
            </a:r>
          </a:p>
          <a:p>
            <a:pPr marL="0" indent="457200">
              <a:buNone/>
            </a:pPr>
            <a:endParaRPr lang="zh-CN" altLang="en-US" sz="1800" dirty="0"/>
          </a:p>
        </p:txBody>
      </p:sp>
      <p:pic>
        <p:nvPicPr>
          <p:cNvPr id="5" name="图片 4" descr="D:\tl\word\马工程-管理学0-图eps\eps\0201.tif"/>
          <p:cNvPicPr/>
          <p:nvPr/>
        </p:nvPicPr>
        <p:blipFill>
          <a:blip r:embed="rId2" cstate="print"/>
          <a:srcRect/>
          <a:stretch>
            <a:fillRect/>
          </a:stretch>
        </p:blipFill>
        <p:spPr bwMode="auto">
          <a:xfrm>
            <a:off x="2302793" y="2748480"/>
            <a:ext cx="4538413" cy="3072628"/>
          </a:xfrm>
          <a:prstGeom prst="rect">
            <a:avLst/>
          </a:prstGeom>
          <a:noFill/>
          <a:ln w="9525">
            <a:noFill/>
            <a:miter lim="800000"/>
            <a:headEnd/>
            <a:tailEnd/>
          </a:ln>
        </p:spPr>
      </p:pic>
      <p:sp>
        <p:nvSpPr>
          <p:cNvPr id="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一、管理思维的系统与权变研究</a:t>
            </a:r>
            <a:endParaRPr lang="zh-CN" altLang="en-US" sz="3200" dirty="0"/>
          </a:p>
        </p:txBody>
      </p:sp>
      <p:sp>
        <p:nvSpPr>
          <p:cNvPr id="7"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（二）管理思维的权变观</a:t>
            </a:r>
            <a:endParaRPr lang="zh-CN" altLang="en-US" sz="2000" dirty="0"/>
          </a:p>
        </p:txBody>
      </p:sp>
    </p:spTree>
    <p:extLst>
      <p:ext uri="{BB962C8B-B14F-4D97-AF65-F5344CB8AC3E}">
        <p14:creationId xmlns="" xmlns:p14="http://schemas.microsoft.com/office/powerpoint/2010/main" val="1126669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二、管理本质的决策与协调研究</a:t>
            </a:r>
            <a:endParaRPr lang="zh-CN" altLang="en-US" sz="3200" dirty="0"/>
          </a:p>
        </p:txBody>
      </p:sp>
      <p:sp>
        <p:nvSpPr>
          <p:cNvPr id="8" name="内容占位符 2"/>
          <p:cNvSpPr txBox="1">
            <a:spLocks/>
          </p:cNvSpPr>
          <p:nvPr/>
        </p:nvSpPr>
        <p:spPr>
          <a:xfrm>
            <a:off x="628650" y="5825647"/>
            <a:ext cx="7886700" cy="828092"/>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buFontTx/>
              <a:buNone/>
            </a:pPr>
            <a:r>
              <a:rPr lang="zh-CN" altLang="zh-CN" sz="2000" dirty="0" smtClean="0">
                <a:solidFill>
                  <a:srgbClr val="C00000"/>
                </a:solidFill>
              </a:rPr>
              <a:t>决策与协调是关于管理本质的两种代表性认识</a:t>
            </a:r>
            <a:endParaRPr lang="zh-CN" altLang="zh-CN" sz="2000" dirty="0" smtClean="0"/>
          </a:p>
          <a:p>
            <a:pPr marL="0" indent="457200">
              <a:buFontTx/>
              <a:buNone/>
            </a:pPr>
            <a:endParaRPr lang="zh-CN" altLang="en-US" sz="2000" dirty="0"/>
          </a:p>
        </p:txBody>
      </p:sp>
      <p:sp>
        <p:nvSpPr>
          <p:cNvPr id="4" name="云形标注 3"/>
          <p:cNvSpPr/>
          <p:nvPr/>
        </p:nvSpPr>
        <p:spPr>
          <a:xfrm>
            <a:off x="971600" y="1484784"/>
            <a:ext cx="4536504" cy="1944216"/>
          </a:xfrm>
          <a:prstGeom prst="cloudCallout">
            <a:avLst>
              <a:gd name="adj1" fmla="val -51900"/>
              <a:gd name="adj2" fmla="val 77602"/>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b="1" dirty="0" smtClean="0">
                <a:solidFill>
                  <a:schemeClr val="bg1"/>
                </a:solidFill>
              </a:rPr>
              <a:t>管理的本质究竟是什么？</a:t>
            </a:r>
            <a:endParaRPr lang="zh-CN" altLang="en-US" b="1" dirty="0">
              <a:solidFill>
                <a:schemeClr val="bg1"/>
              </a:solidFill>
            </a:endParaRPr>
          </a:p>
        </p:txBody>
      </p:sp>
      <p:sp>
        <p:nvSpPr>
          <p:cNvPr id="9" name="椭圆 8"/>
          <p:cNvSpPr/>
          <p:nvPr/>
        </p:nvSpPr>
        <p:spPr>
          <a:xfrm>
            <a:off x="1619672" y="4228485"/>
            <a:ext cx="1188000" cy="1188000"/>
          </a:xfrm>
          <a:prstGeom prst="ellipse">
            <a:avLst/>
          </a:prstGeom>
        </p:spPr>
        <p:style>
          <a:lnRef idx="0">
            <a:schemeClr val="accent1"/>
          </a:lnRef>
          <a:fillRef idx="3">
            <a:schemeClr val="accent1"/>
          </a:fillRef>
          <a:effectRef idx="3">
            <a:schemeClr val="accent1"/>
          </a:effectRef>
          <a:fontRef idx="minor">
            <a:schemeClr val="lt1"/>
          </a:fontRef>
        </p:style>
        <p:txBody>
          <a:bodyPr lIns="36000" rIns="36000" rtlCol="0" anchor="ctr"/>
          <a:lstStyle/>
          <a:p>
            <a:pPr algn="ctr"/>
            <a:r>
              <a:rPr lang="zh-CN" altLang="en-US" dirty="0" smtClean="0">
                <a:latin typeface="幼圆" panose="02010509060101010101" pitchFamily="49" charset="-122"/>
                <a:ea typeface="幼圆" panose="02010509060101010101" pitchFamily="49" charset="-122"/>
              </a:rPr>
              <a:t>用人？</a:t>
            </a:r>
            <a:endParaRPr lang="zh-CN" altLang="en-US" dirty="0">
              <a:latin typeface="幼圆" panose="02010509060101010101" pitchFamily="49" charset="-122"/>
              <a:ea typeface="幼圆" panose="02010509060101010101" pitchFamily="49" charset="-122"/>
            </a:endParaRPr>
          </a:p>
        </p:txBody>
      </p:sp>
      <p:sp>
        <p:nvSpPr>
          <p:cNvPr id="10" name="椭圆 9"/>
          <p:cNvSpPr/>
          <p:nvPr/>
        </p:nvSpPr>
        <p:spPr>
          <a:xfrm>
            <a:off x="6012160" y="4509120"/>
            <a:ext cx="1188000" cy="1188000"/>
          </a:xfrm>
          <a:prstGeom prst="ellipse">
            <a:avLst/>
          </a:prstGeom>
        </p:spPr>
        <p:style>
          <a:lnRef idx="0">
            <a:schemeClr val="accent4"/>
          </a:lnRef>
          <a:fillRef idx="3">
            <a:schemeClr val="accent4"/>
          </a:fillRef>
          <a:effectRef idx="3">
            <a:schemeClr val="accent4"/>
          </a:effectRef>
          <a:fontRef idx="minor">
            <a:schemeClr val="lt1"/>
          </a:fontRef>
        </p:style>
        <p:txBody>
          <a:bodyPr lIns="36000" rIns="36000" rtlCol="0" anchor="ctr"/>
          <a:lstStyle/>
          <a:p>
            <a:pPr algn="ctr"/>
            <a:r>
              <a:rPr lang="zh-CN" altLang="en-US" dirty="0" smtClean="0">
                <a:solidFill>
                  <a:schemeClr val="tx1"/>
                </a:solidFill>
                <a:latin typeface="幼圆" panose="02010509060101010101" pitchFamily="49" charset="-122"/>
                <a:ea typeface="幼圆" panose="02010509060101010101" pitchFamily="49" charset="-122"/>
              </a:rPr>
              <a:t>信息？</a:t>
            </a:r>
            <a:endParaRPr lang="zh-CN" altLang="en-US" dirty="0">
              <a:solidFill>
                <a:schemeClr val="tx1"/>
              </a:solidFill>
              <a:latin typeface="幼圆" panose="02010509060101010101" pitchFamily="49" charset="-122"/>
              <a:ea typeface="幼圆" panose="02010509060101010101" pitchFamily="49" charset="-122"/>
            </a:endParaRPr>
          </a:p>
        </p:txBody>
      </p:sp>
      <p:sp>
        <p:nvSpPr>
          <p:cNvPr id="11" name="椭圆 10"/>
          <p:cNvSpPr/>
          <p:nvPr/>
        </p:nvSpPr>
        <p:spPr>
          <a:xfrm>
            <a:off x="3995936" y="3645024"/>
            <a:ext cx="1188000" cy="1188000"/>
          </a:xfrm>
          <a:prstGeom prst="ellipse">
            <a:avLst/>
          </a:prstGeom>
        </p:spPr>
        <p:style>
          <a:lnRef idx="0">
            <a:schemeClr val="accent2"/>
          </a:lnRef>
          <a:fillRef idx="3">
            <a:schemeClr val="accent2"/>
          </a:fillRef>
          <a:effectRef idx="3">
            <a:schemeClr val="accent2"/>
          </a:effectRef>
          <a:fontRef idx="minor">
            <a:schemeClr val="lt1"/>
          </a:fontRef>
        </p:style>
        <p:txBody>
          <a:bodyPr lIns="36000" rIns="36000" rtlCol="0" anchor="ctr"/>
          <a:lstStyle/>
          <a:p>
            <a:pPr algn="ctr"/>
            <a:r>
              <a:rPr lang="zh-CN" altLang="en-US" dirty="0" smtClean="0">
                <a:latin typeface="幼圆" panose="02010509060101010101" pitchFamily="49" charset="-122"/>
                <a:ea typeface="幼圆" panose="02010509060101010101" pitchFamily="49" charset="-122"/>
              </a:rPr>
              <a:t>组织</a:t>
            </a:r>
            <a:endParaRPr lang="en-US" altLang="zh-CN" dirty="0" smtClean="0">
              <a:latin typeface="幼圆" panose="02010509060101010101" pitchFamily="49" charset="-122"/>
              <a:ea typeface="幼圆" panose="02010509060101010101" pitchFamily="49" charset="-122"/>
            </a:endParaRPr>
          </a:p>
          <a:p>
            <a:pPr algn="ctr"/>
            <a:r>
              <a:rPr lang="zh-CN" altLang="en-US" dirty="0" smtClean="0">
                <a:latin typeface="幼圆" panose="02010509060101010101" pitchFamily="49" charset="-122"/>
                <a:ea typeface="幼圆" panose="02010509060101010101" pitchFamily="49" charset="-122"/>
              </a:rPr>
              <a:t>活动？</a:t>
            </a:r>
            <a:endParaRPr lang="zh-CN" altLang="en-US" dirty="0">
              <a:latin typeface="幼圆" panose="02010509060101010101" pitchFamily="49" charset="-122"/>
              <a:ea typeface="幼圆" panose="02010509060101010101" pitchFamily="49" charset="-122"/>
            </a:endParaRPr>
          </a:p>
        </p:txBody>
      </p:sp>
      <p:sp>
        <p:nvSpPr>
          <p:cNvPr id="12" name="椭圆 11"/>
          <p:cNvSpPr/>
          <p:nvPr/>
        </p:nvSpPr>
        <p:spPr>
          <a:xfrm>
            <a:off x="6264188" y="2911958"/>
            <a:ext cx="1188000" cy="1188000"/>
          </a:xfrm>
          <a:prstGeom prst="ellipse">
            <a:avLst/>
          </a:prstGeom>
        </p:spPr>
        <p:style>
          <a:lnRef idx="0">
            <a:schemeClr val="accent6"/>
          </a:lnRef>
          <a:fillRef idx="3">
            <a:schemeClr val="accent6"/>
          </a:fillRef>
          <a:effectRef idx="3">
            <a:schemeClr val="accent6"/>
          </a:effectRef>
          <a:fontRef idx="minor">
            <a:schemeClr val="lt1"/>
          </a:fontRef>
        </p:style>
        <p:txBody>
          <a:bodyPr lIns="36000" rIns="36000" rtlCol="0" anchor="ctr"/>
          <a:lstStyle/>
          <a:p>
            <a:pPr algn="ctr"/>
            <a:r>
              <a:rPr lang="zh-CN" altLang="en-US" dirty="0" smtClean="0">
                <a:latin typeface="幼圆" panose="02010509060101010101" pitchFamily="49" charset="-122"/>
                <a:ea typeface="幼圆" panose="02010509060101010101" pitchFamily="49" charset="-122"/>
              </a:rPr>
              <a:t>分工？</a:t>
            </a:r>
            <a:endParaRPr lang="zh-CN" altLang="en-US" dirty="0">
              <a:latin typeface="幼圆" panose="02010509060101010101" pitchFamily="49" charset="-122"/>
              <a:ea typeface="幼圆" panose="02010509060101010101" pitchFamily="49" charset="-122"/>
            </a:endParaRPr>
          </a:p>
        </p:txBody>
      </p:sp>
    </p:spTree>
    <p:extLst>
      <p:ext uri="{BB962C8B-B14F-4D97-AF65-F5344CB8AC3E}">
        <p14:creationId xmlns="" xmlns:p14="http://schemas.microsoft.com/office/powerpoint/2010/main" val="4187730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824"/>
            <a:ext cx="7886700" cy="903656"/>
          </a:xfrm>
        </p:spPr>
        <p:txBody>
          <a:bodyPr>
            <a:noAutofit/>
          </a:bodyPr>
          <a:lstStyle/>
          <a:p>
            <a:pPr marL="0" indent="457200">
              <a:buNone/>
            </a:pPr>
            <a:r>
              <a:rPr lang="zh-CN" altLang="en-US" sz="2000" dirty="0"/>
              <a:t>美国学者西蒙认为，管理的本质是决策，所有管理工作都是围绕着决策的制定和组织实施来进行的</a:t>
            </a:r>
            <a:r>
              <a:rPr lang="zh-CN" altLang="en-US" sz="2000" dirty="0" smtClean="0"/>
              <a:t>。</a:t>
            </a:r>
            <a:endParaRPr lang="en-US" altLang="zh-CN" sz="2000" dirty="0" smtClean="0"/>
          </a:p>
          <a:p>
            <a:pPr marL="0" indent="457200">
              <a:buNone/>
            </a:pPr>
            <a:endParaRPr lang="en-US" altLang="zh-CN" sz="2000" dirty="0" smtClean="0"/>
          </a:p>
          <a:p>
            <a:pPr marL="0" indent="457200">
              <a:buNone/>
            </a:pPr>
            <a:r>
              <a:rPr lang="en-US" altLang="zh-CN" sz="2000" b="1" dirty="0" smtClean="0"/>
              <a:t>1</a:t>
            </a:r>
            <a:r>
              <a:rPr lang="zh-CN" altLang="en-US" sz="2000" b="1" dirty="0" smtClean="0"/>
              <a:t>、管理</a:t>
            </a:r>
            <a:r>
              <a:rPr lang="zh-CN" altLang="en-US" sz="2000" b="1" dirty="0"/>
              <a:t>就是决策，决策贯穿于整个管理过程</a:t>
            </a:r>
          </a:p>
          <a:p>
            <a:pPr marL="0" indent="457200">
              <a:buNone/>
            </a:pPr>
            <a:r>
              <a:rPr lang="zh-CN" altLang="en-US" sz="2000" dirty="0"/>
              <a:t>西蒙等人认为，决策是组织及其活动的基础。组织是作为决策者的个人所组成的系统</a:t>
            </a:r>
            <a:r>
              <a:rPr lang="zh-CN" altLang="en-US" sz="2000" dirty="0" smtClean="0"/>
              <a:t>。</a:t>
            </a:r>
            <a:endParaRPr lang="zh-CN" altLang="en-US" sz="2000" dirty="0"/>
          </a:p>
        </p:txBody>
      </p:sp>
      <p:sp>
        <p:nvSpPr>
          <p:cNvPr id="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二、管理本质的决策与协调研究</a:t>
            </a:r>
            <a:endParaRPr lang="zh-CN" altLang="en-US" sz="3200" dirty="0"/>
          </a:p>
        </p:txBody>
      </p:sp>
      <p:sp>
        <p:nvSpPr>
          <p:cNvPr id="7"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（一）管理本质的决策研究</a:t>
            </a:r>
            <a:endParaRPr lang="zh-CN" altLang="en-US" sz="2000" dirty="0"/>
          </a:p>
        </p:txBody>
      </p:sp>
      <p:pic>
        <p:nvPicPr>
          <p:cNvPr id="14340" name="Picture 4" descr="https://ss0.bdstatic.com/70cFvHSh_Q1YnxGkpoWK1HF6hhy/it/u=1565988809,3064983971&amp;fm=26&amp;gp=0.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220072" y="4005064"/>
            <a:ext cx="3106793" cy="2330095"/>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图片 9"/>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809379" y="4005064"/>
            <a:ext cx="3971419" cy="2330095"/>
          </a:xfrm>
          <a:prstGeom prst="rect">
            <a:avLst/>
          </a:prstGeom>
        </p:spPr>
      </p:pic>
    </p:spTree>
    <p:extLst>
      <p:ext uri="{BB962C8B-B14F-4D97-AF65-F5344CB8AC3E}">
        <p14:creationId xmlns="" xmlns:p14="http://schemas.microsoft.com/office/powerpoint/2010/main" val="4356959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824"/>
            <a:ext cx="7886700" cy="903656"/>
          </a:xfrm>
        </p:spPr>
        <p:txBody>
          <a:bodyPr>
            <a:normAutofit/>
          </a:bodyPr>
          <a:lstStyle/>
          <a:p>
            <a:pPr marL="0" indent="457200">
              <a:buNone/>
            </a:pPr>
            <a:r>
              <a:rPr lang="en-US" altLang="zh-CN" sz="1800" b="1" dirty="0"/>
              <a:t>2</a:t>
            </a:r>
            <a:r>
              <a:rPr lang="zh-CN" altLang="en-US" sz="1800" b="1" dirty="0"/>
              <a:t>．</a:t>
            </a:r>
            <a:r>
              <a:rPr lang="zh-CN" altLang="en-US" sz="1800" b="1" dirty="0" smtClean="0"/>
              <a:t>决策过程</a:t>
            </a:r>
            <a:endParaRPr lang="en-US" altLang="zh-CN" sz="1800" b="1" dirty="0" smtClean="0"/>
          </a:p>
          <a:p>
            <a:pPr marL="0" indent="457200">
              <a:buNone/>
            </a:pPr>
            <a:endParaRPr lang="zh-CN" altLang="en-US" sz="1800" b="1" dirty="0"/>
          </a:p>
        </p:txBody>
      </p:sp>
      <p:sp>
        <p:nvSpPr>
          <p:cNvPr id="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二、管理本质的决策与协调研究</a:t>
            </a:r>
            <a:endParaRPr lang="zh-CN" altLang="en-US" sz="3200" dirty="0"/>
          </a:p>
        </p:txBody>
      </p:sp>
      <p:sp>
        <p:nvSpPr>
          <p:cNvPr id="7"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a:t>（一）管理本质的决策研究</a:t>
            </a:r>
          </a:p>
        </p:txBody>
      </p:sp>
      <p:graphicFrame>
        <p:nvGraphicFramePr>
          <p:cNvPr id="4" name="图示 3"/>
          <p:cNvGraphicFramePr/>
          <p:nvPr>
            <p:extLst>
              <p:ext uri="{D42A27DB-BD31-4B8C-83A1-F6EECF244321}">
                <p14:modId xmlns="" xmlns:p14="http://schemas.microsoft.com/office/powerpoint/2010/main" val="1983013211"/>
              </p:ext>
            </p:extLst>
          </p:nvPr>
        </p:nvGraphicFramePr>
        <p:xfrm>
          <a:off x="1059966" y="2021342"/>
          <a:ext cx="7024067" cy="18791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434" name="Picture 2" descr="https://ss3.bdstatic.com/70cFv8Sh_Q1YnxGkpoWK1HF6hhy/it/u=436006460,2483906173&amp;fm=26&amp;gp=0.jpg"/>
          <p:cNvPicPr>
            <a:picLocks noChangeAspect="1" noChangeArrowheads="1"/>
          </p:cNvPicPr>
          <p:nvPr/>
        </p:nvPicPr>
        <p:blipFill rotWithShape="1">
          <a:blip r:embed="rId7" cstate="print">
            <a:extLst>
              <a:ext uri="{28A0092B-C50C-407E-A947-70E740481C1C}">
                <a14:useLocalDpi xmlns="" xmlns:a14="http://schemas.microsoft.com/office/drawing/2010/main" val="0"/>
              </a:ext>
            </a:extLst>
          </a:blip>
          <a:srcRect l="4409" t="3812" r="2982" b="9249"/>
          <a:stretch/>
        </p:blipFill>
        <p:spPr bwMode="auto">
          <a:xfrm>
            <a:off x="864779" y="4437112"/>
            <a:ext cx="1687493" cy="1584176"/>
          </a:xfrm>
          <a:prstGeom prst="rect">
            <a:avLst/>
          </a:prstGeom>
          <a:noFill/>
          <a:extLst>
            <a:ext uri="{909E8E84-426E-40DD-AFC4-6F175D3DCCD1}">
              <a14:hiddenFill xmlns="" xmlns:a14="http://schemas.microsoft.com/office/drawing/2010/main">
                <a:solidFill>
                  <a:srgbClr val="FFFFFF"/>
                </a:solidFill>
              </a14:hiddenFill>
            </a:ext>
          </a:extLst>
        </p:spPr>
      </p:pic>
      <p:pic>
        <p:nvPicPr>
          <p:cNvPr id="18436" name="Picture 4" descr="https://ss1.bdstatic.com/70cFvXSh_Q1YnxGkpoWK1HF6hhy/it/u=348768630,1119416527&amp;fm=26&amp;gp=0.jp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2483768" y="3636191"/>
            <a:ext cx="2088232" cy="1461763"/>
          </a:xfrm>
          <a:prstGeom prst="rect">
            <a:avLst/>
          </a:prstGeom>
          <a:noFill/>
          <a:extLst>
            <a:ext uri="{909E8E84-426E-40DD-AFC4-6F175D3DCCD1}">
              <a14:hiddenFill xmlns="" xmlns:a14="http://schemas.microsoft.com/office/drawing/2010/main">
                <a:solidFill>
                  <a:srgbClr val="FFFFFF"/>
                </a:solidFill>
              </a14:hiddenFill>
            </a:ext>
          </a:extLst>
        </p:spPr>
      </p:pic>
      <p:pic>
        <p:nvPicPr>
          <p:cNvPr id="18438" name="Picture 6" descr="https://ss1.bdstatic.com/70cFuXSh_Q1YnxGkpoWK1HF6hhy/it/u=4042714047,959132928&amp;fm=26&amp;gp=0.jpg"/>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4355976" y="4437112"/>
            <a:ext cx="2088232" cy="1584176"/>
          </a:xfrm>
          <a:prstGeom prst="rect">
            <a:avLst/>
          </a:prstGeom>
          <a:noFill/>
          <a:extLst>
            <a:ext uri="{909E8E84-426E-40DD-AFC4-6F175D3DCCD1}">
              <a14:hiddenFill xmlns="" xmlns:a14="http://schemas.microsoft.com/office/drawing/2010/main">
                <a:solidFill>
                  <a:srgbClr val="FFFFFF"/>
                </a:solidFill>
              </a14:hiddenFill>
            </a:ext>
          </a:extLst>
        </p:spPr>
      </p:pic>
      <p:pic>
        <p:nvPicPr>
          <p:cNvPr id="18440" name="Picture 8" descr="https://ss0.bdstatic.com/70cFuHSh_Q1YnxGkpoWK1HF6hhy/it/u=2793609777,4140789677&amp;fm=26&amp;gp=0.jpg"/>
          <p:cNvPicPr>
            <a:picLocks noChangeAspect="1" noChangeArrowheads="1"/>
          </p:cNvPicPr>
          <p:nvPr/>
        </p:nvPicPr>
        <p:blipFill rotWithShape="1">
          <a:blip r:embed="rId10" cstate="print">
            <a:extLst>
              <a:ext uri="{28A0092B-C50C-407E-A947-70E740481C1C}">
                <a14:useLocalDpi xmlns="" xmlns:a14="http://schemas.microsoft.com/office/drawing/2010/main" val="0"/>
              </a:ext>
            </a:extLst>
          </a:blip>
          <a:srcRect l="8152" t="13726" r="7089" b="6055"/>
          <a:stretch/>
        </p:blipFill>
        <p:spPr bwMode="auto">
          <a:xfrm>
            <a:off x="6444208" y="3636191"/>
            <a:ext cx="1944216" cy="1840062"/>
          </a:xfrm>
          <a:prstGeom prst="rect">
            <a:avLst/>
          </a:prstGeom>
          <a:noFill/>
          <a:extLst>
            <a:ext uri="{909E8E84-426E-40DD-AFC4-6F175D3DCCD1}">
              <a14:hiddenFill xmlns="" xmlns:a14="http://schemas.microsoft.com/office/drawing/2010/main">
                <a:solidFill>
                  <a:srgbClr val="FFFFFF"/>
                </a:solidFill>
              </a14:hiddenFill>
            </a:ext>
          </a:extLst>
        </p:spPr>
      </p:pic>
      <p:sp>
        <p:nvSpPr>
          <p:cNvPr id="8" name="等腰三角形 7"/>
          <p:cNvSpPr/>
          <p:nvPr/>
        </p:nvSpPr>
        <p:spPr>
          <a:xfrm rot="3060000">
            <a:off x="1927888" y="3838013"/>
            <a:ext cx="249124" cy="501605"/>
          </a:xfrm>
          <a:prstGeom prst="triangle">
            <a:avLst>
              <a:gd name="adj" fmla="val 8233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rot="8460000">
            <a:off x="4860094" y="3993687"/>
            <a:ext cx="249124" cy="501605"/>
          </a:xfrm>
          <a:prstGeom prst="triangle">
            <a:avLst>
              <a:gd name="adj" fmla="val 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rot="3060000">
            <a:off x="6759079" y="5424742"/>
            <a:ext cx="249124" cy="501605"/>
          </a:xfrm>
          <a:prstGeom prst="triangle">
            <a:avLst>
              <a:gd name="adj" fmla="val 8233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3844320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6632"/>
            <a:ext cx="7992888" cy="720080"/>
          </a:xfrm>
        </p:spPr>
        <p:txBody>
          <a:bodyPr>
            <a:normAutofit/>
          </a:bodyPr>
          <a:lstStyle/>
          <a:p>
            <a:r>
              <a:rPr lang="zh-CN" altLang="zh-CN" dirty="0"/>
              <a:t>第一节</a:t>
            </a:r>
            <a:r>
              <a:rPr lang="en-US" altLang="zh-CN" dirty="0"/>
              <a:t>  </a:t>
            </a:r>
            <a:r>
              <a:rPr lang="zh-CN" altLang="zh-CN" dirty="0"/>
              <a:t>古典</a:t>
            </a:r>
            <a:r>
              <a:rPr lang="zh-CN" altLang="zh-CN" dirty="0" smtClean="0"/>
              <a:t>管理理论</a:t>
            </a:r>
            <a:endParaRPr lang="zh-CN" altLang="en-US" dirty="0"/>
          </a:p>
        </p:txBody>
      </p:sp>
      <p:sp>
        <p:nvSpPr>
          <p:cNvPr id="3" name="内容占位符 2"/>
          <p:cNvSpPr>
            <a:spLocks noGrp="1"/>
          </p:cNvSpPr>
          <p:nvPr>
            <p:ph idx="1"/>
          </p:nvPr>
        </p:nvSpPr>
        <p:spPr>
          <a:xfrm>
            <a:off x="395536" y="1379909"/>
            <a:ext cx="8229600" cy="1761059"/>
          </a:xfrm>
        </p:spPr>
        <p:txBody>
          <a:bodyPr>
            <a:normAutofit/>
          </a:bodyPr>
          <a:lstStyle/>
          <a:p>
            <a:pPr marL="0" indent="457200">
              <a:buNone/>
            </a:pPr>
            <a:r>
              <a:rPr lang="zh-CN" altLang="zh-CN" sz="2000" dirty="0"/>
              <a:t>管理理论是随着工厂制度和工厂管理实践的发展，在</a:t>
            </a:r>
            <a:r>
              <a:rPr lang="en-US" altLang="zh-CN" sz="2000" dirty="0"/>
              <a:t>19</a:t>
            </a:r>
            <a:r>
              <a:rPr lang="zh-CN" altLang="zh-CN" sz="2000" dirty="0"/>
              <a:t>世纪末</a:t>
            </a:r>
            <a:r>
              <a:rPr lang="en-US" altLang="zh-CN" sz="2000" dirty="0"/>
              <a:t>20</a:t>
            </a:r>
            <a:r>
              <a:rPr lang="zh-CN" altLang="zh-CN" sz="2000" dirty="0"/>
              <a:t>世纪初开始系统形成的</a:t>
            </a:r>
            <a:r>
              <a:rPr lang="zh-CN" altLang="zh-CN" sz="2000" dirty="0" smtClean="0"/>
              <a:t>。这个</a:t>
            </a:r>
            <a:r>
              <a:rPr lang="zh-CN" altLang="zh-CN" sz="2000" dirty="0"/>
              <a:t>时期的管理理论通常被称为</a:t>
            </a:r>
            <a:r>
              <a:rPr lang="zh-CN" altLang="zh-CN" sz="2000" b="1" dirty="0"/>
              <a:t>古典管理理论</a:t>
            </a:r>
            <a:r>
              <a:rPr lang="zh-CN" altLang="zh-CN" sz="2000" dirty="0"/>
              <a:t>，主要研究问题涉及</a:t>
            </a:r>
            <a:r>
              <a:rPr lang="zh-CN" altLang="zh-CN" sz="2000" b="1" dirty="0">
                <a:solidFill>
                  <a:srgbClr val="C00000"/>
                </a:solidFill>
              </a:rPr>
              <a:t>科学管理</a:t>
            </a:r>
            <a:r>
              <a:rPr lang="zh-CN" altLang="zh-CN" sz="2000" dirty="0">
                <a:solidFill>
                  <a:srgbClr val="C00000"/>
                </a:solidFill>
              </a:rPr>
              <a:t>、</a:t>
            </a:r>
            <a:r>
              <a:rPr lang="zh-CN" altLang="zh-CN" sz="2000" b="1" dirty="0">
                <a:solidFill>
                  <a:srgbClr val="C00000"/>
                </a:solidFill>
              </a:rPr>
              <a:t>一般管理</a:t>
            </a:r>
            <a:r>
              <a:rPr lang="zh-CN" altLang="zh-CN" sz="2000" dirty="0">
                <a:solidFill>
                  <a:srgbClr val="C00000"/>
                </a:solidFill>
              </a:rPr>
              <a:t>以及</a:t>
            </a:r>
            <a:r>
              <a:rPr lang="zh-CN" altLang="zh-CN" sz="2000" b="1" dirty="0">
                <a:solidFill>
                  <a:srgbClr val="C00000"/>
                </a:solidFill>
              </a:rPr>
              <a:t>科层组织</a:t>
            </a:r>
            <a:r>
              <a:rPr lang="zh-CN" altLang="zh-CN" sz="2000" dirty="0" smtClean="0"/>
              <a:t>。</a:t>
            </a:r>
            <a:endParaRPr lang="en-US" altLang="zh-CN" sz="2000" dirty="0" smtClean="0"/>
          </a:p>
          <a:p>
            <a:pPr marL="0" indent="457200">
              <a:buNone/>
            </a:pPr>
            <a:r>
              <a:rPr lang="zh-CN" altLang="zh-CN" sz="2000" dirty="0" smtClean="0"/>
              <a:t>其</a:t>
            </a:r>
            <a:r>
              <a:rPr lang="zh-CN" altLang="zh-CN" sz="2000" dirty="0"/>
              <a:t>主要标志是泰勒的《科学管理原理》和法约尔的</a:t>
            </a:r>
            <a:r>
              <a:rPr lang="zh-CN" altLang="zh-CN" sz="2000" dirty="0" smtClean="0"/>
              <a:t>《工业管理与一般管理》。</a:t>
            </a:r>
            <a:endParaRPr lang="zh-CN" altLang="zh-CN" sz="2000" dirty="0"/>
          </a:p>
          <a:p>
            <a:pPr marL="0" indent="457200">
              <a:buNone/>
            </a:pPr>
            <a:endParaRPr lang="zh-CN" altLang="en-US" sz="2000" dirty="0"/>
          </a:p>
        </p:txBody>
      </p:sp>
      <p:pic>
        <p:nvPicPr>
          <p:cNvPr id="1026" name="Picture 2" descr="https://timgsa.baidu.com/timg?image&amp;quality=80&amp;size=b9999_10000&amp;sec=1547562765660&amp;di=ad167b6c32ebf297141e90f8c644d693&amp;imgtype=0&amp;src=http%3A%2F%2Fimg1.doubanio.com%2Fview%2Fsubject%2Fs%2Fpublic%2Fs26036927.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07704" y="3212976"/>
            <a:ext cx="1930153" cy="2895230"/>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https://ss0.bdstatic.com/70cFvHSh_Q1YnxGkpoWK1HF6hhy/it/u=3872492175,2179016335&amp;fm=26&amp;gp=0.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292080" y="3212976"/>
            <a:ext cx="1944216" cy="289688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65775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824"/>
            <a:ext cx="7886700" cy="903656"/>
          </a:xfrm>
        </p:spPr>
        <p:txBody>
          <a:bodyPr>
            <a:noAutofit/>
          </a:bodyPr>
          <a:lstStyle/>
          <a:p>
            <a:pPr marL="0" indent="457200">
              <a:buNone/>
            </a:pPr>
            <a:r>
              <a:rPr lang="en-US" altLang="zh-CN" sz="2400" b="1" dirty="0" smtClean="0"/>
              <a:t>3. </a:t>
            </a:r>
            <a:r>
              <a:rPr lang="zh-CN" altLang="en-US" sz="2400" b="1" dirty="0" smtClean="0"/>
              <a:t>决策的准则</a:t>
            </a:r>
            <a:endParaRPr lang="en-US" altLang="zh-CN" sz="2400" b="1" dirty="0" smtClean="0"/>
          </a:p>
          <a:p>
            <a:pPr marL="0" indent="457200">
              <a:lnSpc>
                <a:spcPct val="150000"/>
              </a:lnSpc>
              <a:buNone/>
            </a:pPr>
            <a:r>
              <a:rPr lang="zh-CN" altLang="zh-CN" sz="2400" dirty="0"/>
              <a:t>西蒙认为</a:t>
            </a:r>
            <a:r>
              <a:rPr lang="zh-CN" altLang="zh-CN" sz="2400" dirty="0" smtClean="0"/>
              <a:t>，由于</a:t>
            </a:r>
            <a:r>
              <a:rPr lang="zh-CN" altLang="zh-CN" sz="2400" dirty="0"/>
              <a:t>决策者在认识能力上和时间、经费及情报来源上的限制，不可能具备这些前提</a:t>
            </a:r>
            <a:r>
              <a:rPr lang="zh-CN" altLang="zh-CN" sz="2400" dirty="0" smtClean="0"/>
              <a:t>，不可能</a:t>
            </a:r>
            <a:r>
              <a:rPr lang="zh-CN" altLang="zh-CN" sz="2400" dirty="0"/>
              <a:t>做出</a:t>
            </a:r>
            <a:r>
              <a:rPr lang="en-US" altLang="zh-CN" sz="2400" dirty="0"/>
              <a:t>“</a:t>
            </a:r>
            <a:r>
              <a:rPr lang="zh-CN" altLang="zh-CN" sz="2400" dirty="0"/>
              <a:t>完全合理</a:t>
            </a:r>
            <a:r>
              <a:rPr lang="en-US" altLang="zh-CN" sz="2400" dirty="0"/>
              <a:t>”</a:t>
            </a:r>
            <a:r>
              <a:rPr lang="zh-CN" altLang="zh-CN" sz="2400" dirty="0"/>
              <a:t>或</a:t>
            </a:r>
            <a:r>
              <a:rPr lang="en-US" altLang="zh-CN" sz="2400" dirty="0"/>
              <a:t>“</a:t>
            </a:r>
            <a:r>
              <a:rPr lang="zh-CN" altLang="zh-CN" sz="2400" dirty="0"/>
              <a:t>最优</a:t>
            </a:r>
            <a:r>
              <a:rPr lang="en-US" altLang="zh-CN" sz="2400" dirty="0"/>
              <a:t>”</a:t>
            </a:r>
            <a:r>
              <a:rPr lang="zh-CN" altLang="zh-CN" sz="2400" dirty="0"/>
              <a:t>的</a:t>
            </a:r>
            <a:r>
              <a:rPr lang="zh-CN" altLang="zh-CN" sz="2400" dirty="0" smtClean="0"/>
              <a:t>决策</a:t>
            </a:r>
            <a:r>
              <a:rPr lang="zh-CN" altLang="en-US" sz="2400" dirty="0" smtClean="0"/>
              <a:t>，只能做出</a:t>
            </a:r>
            <a:r>
              <a:rPr lang="en-US" altLang="zh-CN" sz="2400" dirty="0" smtClean="0">
                <a:solidFill>
                  <a:srgbClr val="C00000"/>
                </a:solidFill>
              </a:rPr>
              <a:t>“</a:t>
            </a:r>
            <a:r>
              <a:rPr lang="zh-CN" altLang="zh-CN" sz="2400" dirty="0">
                <a:solidFill>
                  <a:srgbClr val="C00000"/>
                </a:solidFill>
              </a:rPr>
              <a:t>足够好的</a:t>
            </a:r>
            <a:r>
              <a:rPr lang="en-US" altLang="zh-CN" sz="2400" dirty="0">
                <a:solidFill>
                  <a:srgbClr val="C00000"/>
                </a:solidFill>
              </a:rPr>
              <a:t>”</a:t>
            </a:r>
            <a:r>
              <a:rPr lang="zh-CN" altLang="zh-CN" sz="2400" dirty="0">
                <a:solidFill>
                  <a:srgbClr val="C00000"/>
                </a:solidFill>
              </a:rPr>
              <a:t>或</a:t>
            </a:r>
            <a:r>
              <a:rPr lang="en-US" altLang="zh-CN" sz="2400" dirty="0">
                <a:solidFill>
                  <a:srgbClr val="C00000"/>
                </a:solidFill>
              </a:rPr>
              <a:t>“</a:t>
            </a:r>
            <a:r>
              <a:rPr lang="zh-CN" altLang="zh-CN" sz="2400" dirty="0">
                <a:solidFill>
                  <a:srgbClr val="C00000"/>
                </a:solidFill>
              </a:rPr>
              <a:t>令人满意的</a:t>
            </a:r>
            <a:r>
              <a:rPr lang="en-US" altLang="zh-CN" sz="2400" dirty="0">
                <a:solidFill>
                  <a:srgbClr val="C00000"/>
                </a:solidFill>
              </a:rPr>
              <a:t>”</a:t>
            </a:r>
            <a:r>
              <a:rPr lang="zh-CN" altLang="zh-CN" sz="2400" dirty="0" smtClean="0"/>
              <a:t>决策</a:t>
            </a:r>
            <a:r>
              <a:rPr lang="zh-CN" altLang="en-US" sz="2400" dirty="0" smtClean="0"/>
              <a:t>。</a:t>
            </a:r>
            <a:endParaRPr lang="zh-CN" altLang="en-US" sz="2400" b="1" dirty="0"/>
          </a:p>
        </p:txBody>
      </p:sp>
      <p:sp>
        <p:nvSpPr>
          <p:cNvPr id="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二、管理本质的决策与协调研究</a:t>
            </a:r>
            <a:endParaRPr lang="zh-CN" altLang="en-US" sz="3200" dirty="0"/>
          </a:p>
        </p:txBody>
      </p:sp>
      <p:sp>
        <p:nvSpPr>
          <p:cNvPr id="7"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a:t>（一）管理本质的决策研究</a:t>
            </a:r>
          </a:p>
        </p:txBody>
      </p:sp>
    </p:spTree>
    <p:extLst>
      <p:ext uri="{BB962C8B-B14F-4D97-AF65-F5344CB8AC3E}">
        <p14:creationId xmlns="" xmlns:p14="http://schemas.microsoft.com/office/powerpoint/2010/main" val="37059573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844824"/>
            <a:ext cx="8215370" cy="4441696"/>
          </a:xfrm>
        </p:spPr>
        <p:txBody>
          <a:bodyPr>
            <a:noAutofit/>
          </a:bodyPr>
          <a:lstStyle/>
          <a:p>
            <a:pPr marL="0" indent="457200">
              <a:spcBef>
                <a:spcPts val="600"/>
              </a:spcBef>
              <a:spcAft>
                <a:spcPts val="600"/>
              </a:spcAft>
              <a:buNone/>
            </a:pPr>
            <a:r>
              <a:rPr lang="en-US" altLang="zh-CN" sz="2400" b="1" dirty="0" smtClean="0"/>
              <a:t>4. </a:t>
            </a:r>
            <a:r>
              <a:rPr lang="zh-CN" altLang="en-US" sz="2400" b="1" dirty="0" smtClean="0"/>
              <a:t>组织活动的类型</a:t>
            </a:r>
            <a:endParaRPr lang="en-US" altLang="zh-CN" sz="2400" b="1" dirty="0" smtClean="0">
              <a:solidFill>
                <a:srgbClr val="C00000"/>
              </a:solidFill>
            </a:endParaRPr>
          </a:p>
          <a:p>
            <a:pPr marL="0" indent="457200">
              <a:lnSpc>
                <a:spcPct val="120000"/>
              </a:lnSpc>
              <a:spcBef>
                <a:spcPts val="600"/>
              </a:spcBef>
              <a:spcAft>
                <a:spcPts val="600"/>
              </a:spcAft>
              <a:buNone/>
            </a:pPr>
            <a:r>
              <a:rPr lang="zh-CN" altLang="zh-CN" sz="2400" dirty="0" smtClean="0">
                <a:solidFill>
                  <a:srgbClr val="C00000"/>
                </a:solidFill>
              </a:rPr>
              <a:t>例行</a:t>
            </a:r>
            <a:r>
              <a:rPr lang="zh-CN" altLang="zh-CN" sz="2400" dirty="0">
                <a:solidFill>
                  <a:srgbClr val="C00000"/>
                </a:solidFill>
              </a:rPr>
              <a:t>活动</a:t>
            </a:r>
            <a:r>
              <a:rPr lang="zh-CN" altLang="zh-CN" sz="2400" dirty="0"/>
              <a:t>：一些重复出现的工作。可以进行</a:t>
            </a:r>
            <a:r>
              <a:rPr lang="zh-CN" altLang="zh-CN" sz="2400" dirty="0">
                <a:solidFill>
                  <a:srgbClr val="C00000"/>
                </a:solidFill>
              </a:rPr>
              <a:t>程序化决策</a:t>
            </a:r>
            <a:r>
              <a:rPr lang="zh-CN" altLang="zh-CN" sz="2400" dirty="0"/>
              <a:t>：建立一定的决策程序，每当出现这类工作或问题时，就利用既定的程序来解决，而不需重新研究</a:t>
            </a:r>
            <a:r>
              <a:rPr lang="zh-CN" altLang="zh-CN" sz="2400" dirty="0" smtClean="0"/>
              <a:t>。</a:t>
            </a:r>
            <a:endParaRPr lang="en-US" altLang="zh-CN" sz="2400" dirty="0" smtClean="0"/>
          </a:p>
          <a:p>
            <a:pPr marL="0" indent="457200">
              <a:lnSpc>
                <a:spcPct val="120000"/>
              </a:lnSpc>
              <a:spcBef>
                <a:spcPts val="600"/>
              </a:spcBef>
              <a:spcAft>
                <a:spcPts val="600"/>
              </a:spcAft>
              <a:buNone/>
            </a:pPr>
            <a:r>
              <a:rPr lang="zh-CN" altLang="zh-CN" sz="2400" dirty="0" smtClean="0">
                <a:solidFill>
                  <a:srgbClr val="C00000"/>
                </a:solidFill>
              </a:rPr>
              <a:t>非</a:t>
            </a:r>
            <a:r>
              <a:rPr lang="zh-CN" altLang="zh-CN" sz="2400" dirty="0">
                <a:solidFill>
                  <a:srgbClr val="C00000"/>
                </a:solidFill>
              </a:rPr>
              <a:t>例行活动</a:t>
            </a:r>
            <a:r>
              <a:rPr lang="zh-CN" altLang="zh-CN" sz="2400" dirty="0"/>
              <a:t>：不重复出现，如新产品的开发、生产规模的扩大、品种结构的调整、工资制度的改变等。需要进行</a:t>
            </a:r>
            <a:r>
              <a:rPr lang="zh-CN" altLang="zh-CN" sz="2400" dirty="0">
                <a:solidFill>
                  <a:srgbClr val="C00000"/>
                </a:solidFill>
              </a:rPr>
              <a:t>非程序化</a:t>
            </a:r>
            <a:r>
              <a:rPr lang="zh-CN" altLang="zh-CN" sz="2400" dirty="0" smtClean="0">
                <a:solidFill>
                  <a:srgbClr val="C00000"/>
                </a:solidFill>
              </a:rPr>
              <a:t>决策</a:t>
            </a:r>
            <a:r>
              <a:rPr lang="zh-CN" altLang="en-US" sz="2400" dirty="0" smtClean="0">
                <a:solidFill>
                  <a:srgbClr val="C00000"/>
                </a:solidFill>
              </a:rPr>
              <a:t>。</a:t>
            </a:r>
            <a:endParaRPr lang="en-US" altLang="zh-CN" sz="2400" b="1" dirty="0" smtClean="0"/>
          </a:p>
        </p:txBody>
      </p:sp>
      <p:sp>
        <p:nvSpPr>
          <p:cNvPr id="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二、管理本质的决策与协调研究</a:t>
            </a:r>
            <a:endParaRPr lang="zh-CN" altLang="en-US" sz="3200" dirty="0"/>
          </a:p>
        </p:txBody>
      </p:sp>
      <p:sp>
        <p:nvSpPr>
          <p:cNvPr id="7"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a:t>（一）管理本质的决策研究</a:t>
            </a:r>
          </a:p>
        </p:txBody>
      </p:sp>
    </p:spTree>
    <p:extLst>
      <p:ext uri="{BB962C8B-B14F-4D97-AF65-F5344CB8AC3E}">
        <p14:creationId xmlns="" xmlns:p14="http://schemas.microsoft.com/office/powerpoint/2010/main" val="3290927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824"/>
            <a:ext cx="7886700" cy="1369862"/>
          </a:xfrm>
        </p:spPr>
        <p:txBody>
          <a:bodyPr>
            <a:normAutofit lnSpcReduction="10000"/>
          </a:bodyPr>
          <a:lstStyle/>
          <a:p>
            <a:pPr marL="0" indent="457200">
              <a:lnSpc>
                <a:spcPct val="120000"/>
              </a:lnSpc>
              <a:buNone/>
            </a:pPr>
            <a:r>
              <a:rPr lang="zh-CN" altLang="en-US" sz="2400" dirty="0"/>
              <a:t>明茨伯格认为，组织管理的基本问题是</a:t>
            </a:r>
            <a:r>
              <a:rPr lang="zh-CN" altLang="en-US" sz="2400" b="1" dirty="0">
                <a:solidFill>
                  <a:srgbClr val="FF0000"/>
                </a:solidFill>
              </a:rPr>
              <a:t>分工</a:t>
            </a:r>
            <a:r>
              <a:rPr lang="zh-CN" altLang="en-US" sz="2400" dirty="0"/>
              <a:t>和</a:t>
            </a:r>
            <a:r>
              <a:rPr lang="zh-CN" altLang="en-US" sz="2400" b="1" dirty="0">
                <a:solidFill>
                  <a:srgbClr val="FF0000"/>
                </a:solidFill>
              </a:rPr>
              <a:t>协调</a:t>
            </a:r>
            <a:r>
              <a:rPr lang="zh-CN" altLang="en-US" sz="2400" dirty="0"/>
              <a:t>，组织结构的实质是人们在组织内进行劳动分工和协调的方式的总和</a:t>
            </a:r>
            <a:r>
              <a:rPr lang="zh-CN" altLang="en-US" sz="2400" dirty="0" smtClean="0"/>
              <a:t>。</a:t>
            </a:r>
            <a:endParaRPr lang="en-US" altLang="zh-CN" sz="2400" dirty="0" smtClean="0"/>
          </a:p>
          <a:p>
            <a:pPr marL="0" indent="457200">
              <a:buNone/>
            </a:pPr>
            <a:endParaRPr lang="zh-CN" altLang="en-US" sz="1800" dirty="0"/>
          </a:p>
        </p:txBody>
      </p:sp>
      <p:sp>
        <p:nvSpPr>
          <p:cNvPr id="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二、管理本质的决策与协调研究</a:t>
            </a:r>
            <a:endParaRPr lang="zh-CN" altLang="en-US" sz="3200" dirty="0"/>
          </a:p>
        </p:txBody>
      </p:sp>
      <p:sp>
        <p:nvSpPr>
          <p:cNvPr id="7"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a:t>
            </a:r>
            <a:r>
              <a:rPr lang="zh-CN" altLang="en-US" sz="2000" dirty="0"/>
              <a:t>管理本质</a:t>
            </a:r>
            <a:r>
              <a:rPr lang="zh-CN" altLang="en-US" sz="2000" dirty="0" smtClean="0"/>
              <a:t>的协调研究</a:t>
            </a:r>
            <a:endParaRPr lang="zh-CN" altLang="en-US" sz="2000" dirty="0"/>
          </a:p>
        </p:txBody>
      </p:sp>
      <p:pic>
        <p:nvPicPr>
          <p:cNvPr id="8" name="图片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714612" y="3172100"/>
            <a:ext cx="4304988" cy="2853193"/>
          </a:xfrm>
          <a:prstGeom prst="rect">
            <a:avLst/>
          </a:prstGeom>
        </p:spPr>
      </p:pic>
    </p:spTree>
    <p:extLst>
      <p:ext uri="{BB962C8B-B14F-4D97-AF65-F5344CB8AC3E}">
        <p14:creationId xmlns="" xmlns:p14="http://schemas.microsoft.com/office/powerpoint/2010/main" val="33449964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824"/>
            <a:ext cx="7886700" cy="1155548"/>
          </a:xfrm>
        </p:spPr>
        <p:txBody>
          <a:bodyPr>
            <a:normAutofit fontScale="92500"/>
          </a:bodyPr>
          <a:lstStyle/>
          <a:p>
            <a:pPr>
              <a:lnSpc>
                <a:spcPct val="120000"/>
              </a:lnSpc>
              <a:buAutoNum type="arabicPeriod"/>
            </a:pPr>
            <a:r>
              <a:rPr lang="zh-CN" altLang="en-US" sz="1800" b="1" dirty="0" smtClean="0"/>
              <a:t>组织的协调机制</a:t>
            </a:r>
            <a:endParaRPr lang="en-US" altLang="zh-CN" sz="1800" b="1" dirty="0" smtClean="0"/>
          </a:p>
          <a:p>
            <a:pPr marL="0" indent="457200">
              <a:lnSpc>
                <a:spcPct val="120000"/>
              </a:lnSpc>
              <a:buNone/>
            </a:pPr>
            <a:r>
              <a:rPr lang="zh-CN" altLang="en-US" sz="1800" dirty="0"/>
              <a:t>明茨伯格指出，不论企业采用的具体协调方法有多少种，都可以归纳为六种基本的机制 </a:t>
            </a:r>
            <a:r>
              <a:rPr lang="zh-CN" altLang="en-US" sz="1800" dirty="0" smtClean="0"/>
              <a:t>。这</a:t>
            </a:r>
            <a:r>
              <a:rPr lang="zh-CN" altLang="en-US" sz="1800" dirty="0"/>
              <a:t>六种协调机制在时间上相继出现，在空间上也可能同时并存。</a:t>
            </a:r>
          </a:p>
        </p:txBody>
      </p:sp>
      <p:sp>
        <p:nvSpPr>
          <p:cNvPr id="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二、管理本质的决策与协调研究</a:t>
            </a:r>
            <a:endParaRPr lang="zh-CN" altLang="en-US" sz="3200" dirty="0"/>
          </a:p>
        </p:txBody>
      </p:sp>
      <p:sp>
        <p:nvSpPr>
          <p:cNvPr id="7"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a:t>
            </a:r>
            <a:r>
              <a:rPr lang="zh-CN" altLang="en-US" sz="2000" dirty="0"/>
              <a:t>管理本质</a:t>
            </a:r>
            <a:r>
              <a:rPr lang="zh-CN" altLang="en-US" sz="2000" dirty="0" smtClean="0"/>
              <a:t>的协调研究</a:t>
            </a:r>
            <a:endParaRPr lang="zh-CN" altLang="en-US" sz="2000" dirty="0"/>
          </a:p>
        </p:txBody>
      </p:sp>
      <p:graphicFrame>
        <p:nvGraphicFramePr>
          <p:cNvPr id="2" name="图示 1"/>
          <p:cNvGraphicFramePr/>
          <p:nvPr>
            <p:extLst>
              <p:ext uri="{D42A27DB-BD31-4B8C-83A1-F6EECF244321}">
                <p14:modId xmlns="" xmlns:p14="http://schemas.microsoft.com/office/powerpoint/2010/main" val="4151123238"/>
              </p:ext>
            </p:extLst>
          </p:nvPr>
        </p:nvGraphicFramePr>
        <p:xfrm>
          <a:off x="1285852" y="3036375"/>
          <a:ext cx="6643734" cy="3535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4128230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824"/>
            <a:ext cx="7886700" cy="518474"/>
          </a:xfrm>
        </p:spPr>
        <p:txBody>
          <a:bodyPr>
            <a:normAutofit/>
          </a:bodyPr>
          <a:lstStyle/>
          <a:p>
            <a:pPr marL="0" indent="0">
              <a:buNone/>
            </a:pPr>
            <a:r>
              <a:rPr lang="en-US" altLang="zh-CN" sz="1800" b="1" dirty="0" smtClean="0"/>
              <a:t>1. </a:t>
            </a:r>
            <a:r>
              <a:rPr lang="zh-CN" altLang="en-US" sz="1800" b="1" dirty="0" smtClean="0"/>
              <a:t>组织的基本构成部分</a:t>
            </a:r>
            <a:endParaRPr lang="en-US" altLang="zh-CN" sz="1800" b="1" dirty="0" smtClean="0"/>
          </a:p>
        </p:txBody>
      </p:sp>
      <p:sp>
        <p:nvSpPr>
          <p:cNvPr id="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二、管理本质的决策与协调研究</a:t>
            </a:r>
            <a:endParaRPr lang="zh-CN" altLang="en-US" sz="3200" dirty="0"/>
          </a:p>
        </p:txBody>
      </p:sp>
      <p:sp>
        <p:nvSpPr>
          <p:cNvPr id="7"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a:t>
            </a:r>
            <a:r>
              <a:rPr lang="zh-CN" altLang="en-US" sz="2000" dirty="0"/>
              <a:t>管理本质</a:t>
            </a:r>
            <a:r>
              <a:rPr lang="zh-CN" altLang="en-US" sz="2000" dirty="0" smtClean="0"/>
              <a:t>的协调研究</a:t>
            </a:r>
            <a:endParaRPr lang="zh-CN" altLang="en-US" sz="2000" dirty="0"/>
          </a:p>
        </p:txBody>
      </p:sp>
      <p:sp>
        <p:nvSpPr>
          <p:cNvPr id="4" name="圆角矩形 3"/>
          <p:cNvSpPr/>
          <p:nvPr/>
        </p:nvSpPr>
        <p:spPr>
          <a:xfrm>
            <a:off x="699024" y="2623754"/>
            <a:ext cx="7745952" cy="3469541"/>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15616" y="2780928"/>
            <a:ext cx="1368152" cy="523220"/>
          </a:xfrm>
          <a:prstGeom prst="rect">
            <a:avLst/>
          </a:prstGeom>
          <a:noFill/>
        </p:spPr>
        <p:txBody>
          <a:bodyPr wrap="square" rtlCol="0">
            <a:spAutoFit/>
          </a:bodyPr>
          <a:lstStyle/>
          <a:p>
            <a:r>
              <a:rPr lang="zh-CN" altLang="en-US" sz="2800" b="1" dirty="0" smtClean="0">
                <a:solidFill>
                  <a:schemeClr val="bg1"/>
                </a:solidFill>
              </a:rPr>
              <a:t>组织</a:t>
            </a:r>
            <a:endParaRPr lang="zh-CN" altLang="en-US" sz="2800" b="1" dirty="0">
              <a:solidFill>
                <a:schemeClr val="bg1"/>
              </a:solidFill>
            </a:endParaRPr>
          </a:p>
        </p:txBody>
      </p:sp>
      <p:sp>
        <p:nvSpPr>
          <p:cNvPr id="8" name="椭圆 7"/>
          <p:cNvSpPr/>
          <p:nvPr/>
        </p:nvSpPr>
        <p:spPr>
          <a:xfrm>
            <a:off x="1511660" y="3564604"/>
            <a:ext cx="1944216" cy="864096"/>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工作核心层</a:t>
            </a:r>
            <a:endParaRPr lang="zh-CN" altLang="en-US" dirty="0"/>
          </a:p>
        </p:txBody>
      </p:sp>
      <p:sp>
        <p:nvSpPr>
          <p:cNvPr id="9" name="椭圆 8"/>
          <p:cNvSpPr/>
          <p:nvPr/>
        </p:nvSpPr>
        <p:spPr>
          <a:xfrm>
            <a:off x="3520156" y="3132556"/>
            <a:ext cx="1944216" cy="864096"/>
          </a:xfrm>
          <a:prstGeom prst="ellipse">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战略高层</a:t>
            </a:r>
            <a:endParaRPr lang="zh-CN" altLang="en-US" dirty="0"/>
          </a:p>
        </p:txBody>
      </p:sp>
      <p:sp>
        <p:nvSpPr>
          <p:cNvPr id="10" name="椭圆 9"/>
          <p:cNvSpPr/>
          <p:nvPr/>
        </p:nvSpPr>
        <p:spPr>
          <a:xfrm>
            <a:off x="5796136" y="3429000"/>
            <a:ext cx="1944216" cy="864096"/>
          </a:xfrm>
          <a:prstGeom prst="ellipse">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t>直线中层</a:t>
            </a:r>
            <a:endParaRPr lang="zh-CN" altLang="en-US" dirty="0"/>
          </a:p>
        </p:txBody>
      </p:sp>
      <p:sp>
        <p:nvSpPr>
          <p:cNvPr id="11" name="椭圆 10"/>
          <p:cNvSpPr/>
          <p:nvPr/>
        </p:nvSpPr>
        <p:spPr>
          <a:xfrm>
            <a:off x="5940152" y="5013176"/>
            <a:ext cx="1944216" cy="864096"/>
          </a:xfrm>
          <a:prstGeom prst="ellipse">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smtClean="0"/>
              <a:t>技术官僚</a:t>
            </a:r>
            <a:endParaRPr lang="zh-CN" altLang="en-US" dirty="0"/>
          </a:p>
        </p:txBody>
      </p:sp>
      <p:sp>
        <p:nvSpPr>
          <p:cNvPr id="12" name="椭圆 11"/>
          <p:cNvSpPr/>
          <p:nvPr/>
        </p:nvSpPr>
        <p:spPr>
          <a:xfrm>
            <a:off x="1575940" y="4825508"/>
            <a:ext cx="1944216" cy="864096"/>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支援幕僚</a:t>
            </a:r>
            <a:endParaRPr lang="zh-CN" altLang="en-US" dirty="0"/>
          </a:p>
        </p:txBody>
      </p:sp>
      <p:sp>
        <p:nvSpPr>
          <p:cNvPr id="13" name="椭圆 12"/>
          <p:cNvSpPr/>
          <p:nvPr/>
        </p:nvSpPr>
        <p:spPr>
          <a:xfrm>
            <a:off x="3777025" y="4505454"/>
            <a:ext cx="1944216" cy="864096"/>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意识形态</a:t>
            </a:r>
            <a:r>
              <a:rPr lang="en-US" altLang="zh-CN" dirty="0" smtClean="0"/>
              <a:t>/</a:t>
            </a:r>
            <a:r>
              <a:rPr lang="zh-CN" altLang="en-US" dirty="0" smtClean="0"/>
              <a:t>文化</a:t>
            </a:r>
            <a:endParaRPr lang="zh-CN" altLang="en-US" dirty="0"/>
          </a:p>
        </p:txBody>
      </p:sp>
    </p:spTree>
    <p:extLst>
      <p:ext uri="{BB962C8B-B14F-4D97-AF65-F5344CB8AC3E}">
        <p14:creationId xmlns="" xmlns:p14="http://schemas.microsoft.com/office/powerpoint/2010/main" val="15790624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824"/>
            <a:ext cx="7886700" cy="518474"/>
          </a:xfrm>
        </p:spPr>
        <p:txBody>
          <a:bodyPr>
            <a:normAutofit/>
          </a:bodyPr>
          <a:lstStyle/>
          <a:p>
            <a:pPr marL="0" indent="0">
              <a:buNone/>
            </a:pPr>
            <a:r>
              <a:rPr lang="en-US" altLang="zh-CN" sz="1800" b="1" dirty="0" smtClean="0"/>
              <a:t>3. </a:t>
            </a:r>
            <a:r>
              <a:rPr lang="zh-CN" altLang="en-US" sz="1800" b="1" dirty="0" smtClean="0"/>
              <a:t>组织的基本结构形态</a:t>
            </a:r>
            <a:endParaRPr lang="en-US" altLang="zh-CN" sz="1800" b="1" dirty="0" smtClean="0"/>
          </a:p>
        </p:txBody>
      </p:sp>
      <p:sp>
        <p:nvSpPr>
          <p:cNvPr id="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a:t>二、管理本质的决策与协调研究</a:t>
            </a:r>
            <a:endParaRPr lang="zh-CN" altLang="en-US" sz="3200" dirty="0"/>
          </a:p>
        </p:txBody>
      </p:sp>
      <p:sp>
        <p:nvSpPr>
          <p:cNvPr id="7"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（二）</a:t>
            </a:r>
            <a:r>
              <a:rPr lang="zh-CN" altLang="en-US" sz="2000" dirty="0"/>
              <a:t>管理本质</a:t>
            </a:r>
            <a:r>
              <a:rPr lang="zh-CN" altLang="en-US" sz="2000" dirty="0" smtClean="0"/>
              <a:t>的协调研究</a:t>
            </a:r>
            <a:endParaRPr lang="zh-CN" altLang="en-US" sz="2000" dirty="0"/>
          </a:p>
        </p:txBody>
      </p:sp>
      <p:graphicFrame>
        <p:nvGraphicFramePr>
          <p:cNvPr id="2" name="图示 1"/>
          <p:cNvGraphicFramePr/>
          <p:nvPr>
            <p:extLst>
              <p:ext uri="{D42A27DB-BD31-4B8C-83A1-F6EECF244321}">
                <p14:modId xmlns="" xmlns:p14="http://schemas.microsoft.com/office/powerpoint/2010/main" val="2552699128"/>
              </p:ext>
            </p:extLst>
          </p:nvPr>
        </p:nvGraphicFramePr>
        <p:xfrm>
          <a:off x="714348" y="2204864"/>
          <a:ext cx="8001056" cy="44388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矩形 7"/>
          <p:cNvSpPr/>
          <p:nvPr/>
        </p:nvSpPr>
        <p:spPr>
          <a:xfrm>
            <a:off x="8072462" y="6215082"/>
            <a:ext cx="928694"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10.9</a:t>
            </a:r>
            <a:endParaRPr lang="zh-CN" altLang="en-US" dirty="0">
              <a:solidFill>
                <a:schemeClr val="tx1"/>
              </a:solidFill>
            </a:endParaRPr>
          </a:p>
        </p:txBody>
      </p:sp>
    </p:spTree>
    <p:extLst>
      <p:ext uri="{BB962C8B-B14F-4D97-AF65-F5344CB8AC3E}">
        <p14:creationId xmlns="" xmlns:p14="http://schemas.microsoft.com/office/powerpoint/2010/main" val="1584581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701799"/>
            <a:ext cx="7886700" cy="4818065"/>
          </a:xfrm>
        </p:spPr>
        <p:txBody>
          <a:bodyPr>
            <a:noAutofit/>
          </a:bodyPr>
          <a:lstStyle/>
          <a:p>
            <a:pPr marL="0" indent="457200">
              <a:lnSpc>
                <a:spcPct val="120000"/>
              </a:lnSpc>
              <a:buNone/>
            </a:pPr>
            <a:r>
              <a:rPr lang="zh-CN" altLang="en-US" sz="2000" dirty="0">
                <a:solidFill>
                  <a:srgbClr val="C00000"/>
                </a:solidFill>
              </a:rPr>
              <a:t>在管理科学学派看来，管理就是制定和运用数学模型与程序的系统</a:t>
            </a:r>
            <a:r>
              <a:rPr lang="zh-CN" altLang="en-US" sz="2000" dirty="0"/>
              <a:t>，即通过对企业的生产、采购、人事、财务、库存等职能间相互关系的分析，然后用数学符号和公式来表示计划、组织、控制等合乎逻辑的程序，求出最优的解答，以达到企业的目标</a:t>
            </a:r>
            <a:r>
              <a:rPr lang="zh-CN" altLang="en-US" sz="2000" dirty="0" smtClean="0"/>
              <a:t>。作为</a:t>
            </a:r>
            <a:r>
              <a:rPr lang="zh-CN" altLang="en-US" sz="2000" dirty="0"/>
              <a:t>一个学派，它主要与将定量方法运用于管理活动的研究有关，所以通常也被称为管理的</a:t>
            </a:r>
            <a:r>
              <a:rPr lang="zh-CN" altLang="en-US" sz="2000" dirty="0">
                <a:solidFill>
                  <a:srgbClr val="C00000"/>
                </a:solidFill>
              </a:rPr>
              <a:t>数量学派或运筹学派</a:t>
            </a:r>
            <a:r>
              <a:rPr lang="zh-CN" altLang="en-US" sz="2000" dirty="0"/>
              <a:t>。</a:t>
            </a:r>
          </a:p>
          <a:p>
            <a:pPr marL="0" indent="457200">
              <a:buNone/>
            </a:pPr>
            <a:endParaRPr lang="zh-CN" altLang="en-US" sz="2000" dirty="0"/>
          </a:p>
        </p:txBody>
      </p:sp>
      <p:sp>
        <p:nvSpPr>
          <p:cNvPr id="4" name="标题 1"/>
          <p:cNvSpPr txBox="1">
            <a:spLocks/>
          </p:cNvSpPr>
          <p:nvPr/>
        </p:nvSpPr>
        <p:spPr>
          <a:xfrm>
            <a:off x="179512" y="111055"/>
            <a:ext cx="8712968" cy="648072"/>
          </a:xfrm>
          <a:prstGeom prst="rect">
            <a:avLst/>
          </a:prstGeom>
        </p:spPr>
        <p:txBody>
          <a:bodyPr>
            <a:normAutofit fontScale="92500"/>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三、管理分析的技术与方法研究</a:t>
            </a:r>
            <a:r>
              <a:rPr lang="en-US" altLang="zh-CN" sz="3200" dirty="0"/>
              <a:t>——</a:t>
            </a:r>
            <a:r>
              <a:rPr lang="zh-CN" altLang="en-US" sz="3200" dirty="0"/>
              <a:t>管理科学学派</a:t>
            </a:r>
          </a:p>
        </p:txBody>
      </p:sp>
    </p:spTree>
    <p:extLst>
      <p:ext uri="{BB962C8B-B14F-4D97-AF65-F5344CB8AC3E}">
        <p14:creationId xmlns="" xmlns:p14="http://schemas.microsoft.com/office/powerpoint/2010/main" val="30808203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9286" y="1484784"/>
            <a:ext cx="8005427" cy="2520280"/>
          </a:xfrm>
        </p:spPr>
        <p:txBody>
          <a:bodyPr>
            <a:noAutofit/>
          </a:bodyPr>
          <a:lstStyle/>
          <a:p>
            <a:pPr marL="0" indent="457200">
              <a:buNone/>
            </a:pPr>
            <a:r>
              <a:rPr lang="zh-CN" altLang="zh-CN" sz="2000" dirty="0"/>
              <a:t>管理科学在研究组织活动的管理时是以下述假设为前提的</a:t>
            </a:r>
            <a:r>
              <a:rPr lang="zh-CN" altLang="zh-CN" sz="2000" dirty="0" smtClean="0"/>
              <a:t>：</a:t>
            </a:r>
            <a:endParaRPr lang="zh-CN" altLang="en-US" sz="2000" dirty="0"/>
          </a:p>
        </p:txBody>
      </p:sp>
      <p:sp>
        <p:nvSpPr>
          <p:cNvPr id="4" name="标题 1"/>
          <p:cNvSpPr txBox="1">
            <a:spLocks/>
          </p:cNvSpPr>
          <p:nvPr/>
        </p:nvSpPr>
        <p:spPr>
          <a:xfrm>
            <a:off x="179512" y="111055"/>
            <a:ext cx="8712968" cy="648072"/>
          </a:xfrm>
          <a:prstGeom prst="rect">
            <a:avLst/>
          </a:prstGeom>
        </p:spPr>
        <p:txBody>
          <a:bodyPr>
            <a:normAutofit fontScale="92500"/>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三、管理分析的技术与方法研究</a:t>
            </a:r>
            <a:r>
              <a:rPr lang="en-US" altLang="zh-CN" sz="3200" dirty="0"/>
              <a:t>——</a:t>
            </a:r>
            <a:r>
              <a:rPr lang="zh-CN" altLang="en-US" sz="3200" dirty="0"/>
              <a:t>管理科学学派</a:t>
            </a:r>
          </a:p>
        </p:txBody>
      </p:sp>
      <p:graphicFrame>
        <p:nvGraphicFramePr>
          <p:cNvPr id="6" name="图示 5"/>
          <p:cNvGraphicFramePr/>
          <p:nvPr>
            <p:extLst>
              <p:ext uri="{D42A27DB-BD31-4B8C-83A1-F6EECF244321}">
                <p14:modId xmlns="" xmlns:p14="http://schemas.microsoft.com/office/powerpoint/2010/main" val="871279931"/>
              </p:ext>
            </p:extLst>
          </p:nvPr>
        </p:nvGraphicFramePr>
        <p:xfrm>
          <a:off x="827584" y="2204864"/>
          <a:ext cx="6156684" cy="3883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descr="https://timgsa.baidu.com/timg?image&amp;quality=80&amp;size=b9999_10000&amp;sec=1547701760127&amp;di=616182f57b1ffc6eeebf12670001e477&amp;imgtype=0&amp;src=http%3A%2F%2Fp0.ifengimg.com%2Fpmop%2F2018%2F1106%2FF4DD93F0388C35B7D5E3480C9B1A8CA16D63084A_size19_w521_h300.jpe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4896036" y="1844824"/>
            <a:ext cx="2088232" cy="1202437"/>
          </a:xfrm>
          <a:prstGeom prst="ellipse">
            <a:avLst/>
          </a:prstGeom>
          <a:noFill/>
          <a:extLst>
            <a:ext uri="{909E8E84-426E-40DD-AFC4-6F175D3DCCD1}">
              <a14:hiddenFill xmlns="" xmlns:a14="http://schemas.microsoft.com/office/drawing/2010/main">
                <a:solidFill>
                  <a:srgbClr val="FFFFFF"/>
                </a:solidFill>
              </a14:hiddenFill>
            </a:ext>
          </a:extLst>
        </p:spPr>
      </p:pic>
      <p:pic>
        <p:nvPicPr>
          <p:cNvPr id="1030" name="Picture 6" descr="https://ss1.bdstatic.com/70cFvXSh_Q1YnxGkpoWK1HF6hhy/it/u=1073775383,2270911928&amp;fm=26&amp;gp=0.jp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6198450" y="2923216"/>
            <a:ext cx="2088232" cy="1202437"/>
          </a:xfrm>
          <a:prstGeom prst="ellipse">
            <a:avLst/>
          </a:prstGeom>
          <a:noFill/>
          <a:extLst>
            <a:ext uri="{909E8E84-426E-40DD-AFC4-6F175D3DCCD1}">
              <a14:hiddenFill xmlns="" xmlns:a14="http://schemas.microsoft.com/office/drawing/2010/main">
                <a:solidFill>
                  <a:srgbClr val="FFFFFF"/>
                </a:solidFill>
              </a14:hiddenFill>
            </a:ext>
          </a:extLst>
        </p:spPr>
      </p:pic>
      <p:pic>
        <p:nvPicPr>
          <p:cNvPr id="1032" name="Picture 8" descr="https://ss1.bdstatic.com/70cFvXSh_Q1YnxGkpoWK1HF6hhy/it/u=1209395067,543806380&amp;fm=26&amp;gp=0.jpg"/>
          <p:cNvPicPr>
            <a:picLocks noChangeAspect="1" noChangeArrowheads="1"/>
          </p:cNvPicPr>
          <p:nvPr/>
        </p:nvPicPr>
        <p:blipFill rotWithShape="1">
          <a:blip r:embed="rId9" cstate="print">
            <a:extLst>
              <a:ext uri="{28A0092B-C50C-407E-A947-70E740481C1C}">
                <a14:useLocalDpi xmlns="" xmlns:a14="http://schemas.microsoft.com/office/drawing/2010/main" val="0"/>
              </a:ext>
            </a:extLst>
          </a:blip>
          <a:srcRect r="2283"/>
          <a:stretch/>
        </p:blipFill>
        <p:spPr bwMode="auto">
          <a:xfrm>
            <a:off x="4984098" y="4159948"/>
            <a:ext cx="2088232" cy="1202437"/>
          </a:xfrm>
          <a:prstGeom prst="ellipse">
            <a:avLst/>
          </a:prstGeom>
          <a:noFill/>
          <a:extLst>
            <a:ext uri="{909E8E84-426E-40DD-AFC4-6F175D3DCCD1}">
              <a14:hiddenFill xmlns="" xmlns:a14="http://schemas.microsoft.com/office/drawing/2010/main">
                <a:solidFill>
                  <a:srgbClr val="FFFFFF"/>
                </a:solidFill>
              </a14:hiddenFill>
            </a:ext>
          </a:extLst>
        </p:spPr>
      </p:pic>
      <p:pic>
        <p:nvPicPr>
          <p:cNvPr id="1034" name="Picture 10" descr="https://ss3.bdstatic.com/70cFv8Sh_Q1YnxGkpoWK1HF6hhy/it/u=3766669107,2100133876&amp;fm=200&amp;gp=0.jpg"/>
          <p:cNvPicPr>
            <a:picLocks noChangeAspect="1" noChangeArrowheads="1"/>
          </p:cNvPicPr>
          <p:nvPr/>
        </p:nvPicPr>
        <p:blipFill rotWithShape="1">
          <a:blip r:embed="rId10" cstate="print">
            <a:extLst>
              <a:ext uri="{28A0092B-C50C-407E-A947-70E740481C1C}">
                <a14:useLocalDpi xmlns="" xmlns:a14="http://schemas.microsoft.com/office/drawing/2010/main" val="0"/>
              </a:ext>
            </a:extLst>
          </a:blip>
          <a:srcRect b="7143"/>
          <a:stretch/>
        </p:blipFill>
        <p:spPr bwMode="auto">
          <a:xfrm>
            <a:off x="6198450" y="5132162"/>
            <a:ext cx="2088232" cy="1291417"/>
          </a:xfrm>
          <a:prstGeom prst="ellipse">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5562131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613166"/>
            <a:ext cx="7886700" cy="807722"/>
          </a:xfrm>
        </p:spPr>
        <p:txBody>
          <a:bodyPr>
            <a:normAutofit/>
          </a:bodyPr>
          <a:lstStyle/>
          <a:p>
            <a:pPr marL="0" indent="457200">
              <a:buNone/>
            </a:pPr>
            <a:r>
              <a:rPr lang="zh-CN" altLang="en-US" sz="1800" dirty="0" smtClean="0"/>
              <a:t>在</a:t>
            </a:r>
            <a:r>
              <a:rPr lang="zh-CN" altLang="en-US" sz="1800" dirty="0"/>
              <a:t>组织的管理过程中应该发展许多数量分析方法和决策技术</a:t>
            </a:r>
            <a:r>
              <a:rPr lang="zh-CN" altLang="en-US" sz="1800" dirty="0" smtClean="0"/>
              <a:t>，在</a:t>
            </a:r>
            <a:r>
              <a:rPr lang="zh-CN" altLang="en-US" sz="1800" dirty="0"/>
              <a:t>利用这些方法和模型解决管理问题时，要依循以下程序</a:t>
            </a:r>
            <a:r>
              <a:rPr lang="zh-CN" altLang="en-US" sz="1800" dirty="0" smtClean="0"/>
              <a:t>：</a:t>
            </a:r>
            <a:endParaRPr lang="zh-CN" altLang="en-US" sz="1800" dirty="0"/>
          </a:p>
        </p:txBody>
      </p:sp>
      <p:sp>
        <p:nvSpPr>
          <p:cNvPr id="4" name="标题 1"/>
          <p:cNvSpPr txBox="1">
            <a:spLocks/>
          </p:cNvSpPr>
          <p:nvPr/>
        </p:nvSpPr>
        <p:spPr>
          <a:xfrm>
            <a:off x="179512" y="111055"/>
            <a:ext cx="8712968" cy="648072"/>
          </a:xfrm>
          <a:prstGeom prst="rect">
            <a:avLst/>
          </a:prstGeom>
        </p:spPr>
        <p:txBody>
          <a:bodyPr>
            <a:normAutofit fontScale="92500"/>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a:t>三、管理分析的技术与方法研究</a:t>
            </a:r>
            <a:r>
              <a:rPr lang="en-US" altLang="zh-CN" sz="3200" dirty="0"/>
              <a:t>——</a:t>
            </a:r>
            <a:r>
              <a:rPr lang="zh-CN" altLang="en-US" sz="3200" dirty="0"/>
              <a:t>管理科学学派</a:t>
            </a:r>
          </a:p>
        </p:txBody>
      </p:sp>
      <p:graphicFrame>
        <p:nvGraphicFramePr>
          <p:cNvPr id="5" name="图示 4"/>
          <p:cNvGraphicFramePr/>
          <p:nvPr>
            <p:extLst>
              <p:ext uri="{D42A27DB-BD31-4B8C-83A1-F6EECF244321}">
                <p14:modId xmlns="" xmlns:p14="http://schemas.microsoft.com/office/powerpoint/2010/main" val="1764433610"/>
              </p:ext>
            </p:extLst>
          </p:nvPr>
        </p:nvGraphicFramePr>
        <p:xfrm>
          <a:off x="1592518" y="2492896"/>
          <a:ext cx="6337067" cy="41508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0888127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6297" y="1544553"/>
            <a:ext cx="7871406" cy="804327"/>
          </a:xfrm>
        </p:spPr>
        <p:txBody>
          <a:bodyPr>
            <a:normAutofit/>
          </a:bodyPr>
          <a:lstStyle/>
          <a:p>
            <a:pPr marL="0" indent="0">
              <a:buNone/>
            </a:pPr>
            <a:r>
              <a:rPr lang="zh-CN" altLang="en-US" sz="2000" dirty="0" smtClean="0"/>
              <a:t>当代管理理论主要从以下两个视角出发：</a:t>
            </a:r>
            <a:endParaRPr lang="en-US" altLang="zh-CN" sz="2000" dirty="0"/>
          </a:p>
        </p:txBody>
      </p:sp>
      <p:sp>
        <p:nvSpPr>
          <p:cNvPr id="4" name="标题 1"/>
          <p:cNvSpPr txBox="1">
            <a:spLocks/>
          </p:cNvSpPr>
          <p:nvPr/>
        </p:nvSpPr>
        <p:spPr>
          <a:xfrm>
            <a:off x="179512" y="111055"/>
            <a:ext cx="871296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dirty="0"/>
              <a:t>第三节</a:t>
            </a:r>
            <a:r>
              <a:rPr lang="en-US" altLang="zh-CN" dirty="0"/>
              <a:t>  </a:t>
            </a:r>
            <a:r>
              <a:rPr lang="zh-CN" altLang="zh-CN" dirty="0"/>
              <a:t>当代管理理论</a:t>
            </a:r>
            <a:endParaRPr lang="zh-CN" altLang="en-US" dirty="0"/>
          </a:p>
        </p:txBody>
      </p:sp>
      <p:graphicFrame>
        <p:nvGraphicFramePr>
          <p:cNvPr id="5" name="图示 4"/>
          <p:cNvGraphicFramePr/>
          <p:nvPr>
            <p:extLst>
              <p:ext uri="{D42A27DB-BD31-4B8C-83A1-F6EECF244321}">
                <p14:modId xmlns="" xmlns:p14="http://schemas.microsoft.com/office/powerpoint/2010/main" val="1852751212"/>
              </p:ext>
            </p:extLst>
          </p:nvPr>
        </p:nvGraphicFramePr>
        <p:xfrm>
          <a:off x="2339752" y="2420888"/>
          <a:ext cx="4464496" cy="25190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433256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111055"/>
            <a:ext cx="7992888" cy="648072"/>
          </a:xfrm>
        </p:spPr>
        <p:txBody>
          <a:bodyPr>
            <a:normAutofit/>
          </a:bodyPr>
          <a:lstStyle/>
          <a:p>
            <a:r>
              <a:rPr lang="zh-CN" altLang="zh-CN" sz="3200" dirty="0"/>
              <a:t>一、科学管理</a:t>
            </a:r>
            <a:r>
              <a:rPr lang="zh-CN" altLang="zh-CN" sz="3200" dirty="0" smtClean="0"/>
              <a:t>研究</a:t>
            </a:r>
            <a:endParaRPr lang="zh-CN" altLang="en-US" sz="3200" dirty="0"/>
          </a:p>
        </p:txBody>
      </p:sp>
      <p:sp>
        <p:nvSpPr>
          <p:cNvPr id="3" name="内容占位符 2"/>
          <p:cNvSpPr>
            <a:spLocks noGrp="1"/>
          </p:cNvSpPr>
          <p:nvPr>
            <p:ph idx="1"/>
          </p:nvPr>
        </p:nvSpPr>
        <p:spPr>
          <a:xfrm>
            <a:off x="628650" y="1480233"/>
            <a:ext cx="7886700" cy="1228688"/>
          </a:xfrm>
        </p:spPr>
        <p:txBody>
          <a:bodyPr>
            <a:normAutofit/>
          </a:bodyPr>
          <a:lstStyle/>
          <a:p>
            <a:pPr marL="0" indent="457200">
              <a:buNone/>
            </a:pPr>
            <a:r>
              <a:rPr lang="zh-CN" altLang="zh-CN" sz="2000" b="1" dirty="0">
                <a:solidFill>
                  <a:srgbClr val="C00000"/>
                </a:solidFill>
              </a:rPr>
              <a:t>科学管理</a:t>
            </a:r>
            <a:r>
              <a:rPr lang="zh-CN" altLang="zh-CN" sz="2000" dirty="0"/>
              <a:t>是</a:t>
            </a:r>
            <a:r>
              <a:rPr lang="en-US" altLang="zh-CN" sz="2000" dirty="0"/>
              <a:t>20</a:t>
            </a:r>
            <a:r>
              <a:rPr lang="zh-CN" altLang="zh-CN" sz="2000" dirty="0"/>
              <a:t>世纪初在西方工业国家影响最大、推广最普遍的一种管理理论</a:t>
            </a:r>
            <a:r>
              <a:rPr lang="zh-CN" altLang="zh-CN" sz="2000" dirty="0" smtClean="0"/>
              <a:t>，也</a:t>
            </a:r>
            <a:r>
              <a:rPr lang="zh-CN" altLang="zh-CN" sz="2000" dirty="0"/>
              <a:t>被称作</a:t>
            </a:r>
            <a:r>
              <a:rPr lang="zh-CN" altLang="zh-CN" sz="2000" b="1" dirty="0">
                <a:solidFill>
                  <a:srgbClr val="C00000"/>
                </a:solidFill>
              </a:rPr>
              <a:t>泰勒制</a:t>
            </a:r>
            <a:r>
              <a:rPr lang="zh-CN" altLang="zh-CN" sz="2000" dirty="0"/>
              <a:t>（</a:t>
            </a:r>
            <a:r>
              <a:rPr lang="en-US" altLang="zh-CN" sz="2000" dirty="0" err="1"/>
              <a:t>Taylorism</a:t>
            </a:r>
            <a:r>
              <a:rPr lang="zh-CN" altLang="zh-CN" sz="2000" dirty="0"/>
              <a:t>）</a:t>
            </a:r>
            <a:r>
              <a:rPr lang="zh-CN" altLang="zh-CN" sz="2000" dirty="0" smtClean="0"/>
              <a:t>。</a:t>
            </a:r>
            <a:endParaRPr lang="en-US" altLang="zh-CN" sz="2000" dirty="0" smtClean="0"/>
          </a:p>
          <a:p>
            <a:pPr marL="0" indent="457200">
              <a:buNone/>
            </a:pPr>
            <a:r>
              <a:rPr lang="zh-CN" altLang="zh-CN" sz="2000" dirty="0"/>
              <a:t>泰勒制的产生和迅速发展有着非常深刻的历史背景</a:t>
            </a:r>
            <a:r>
              <a:rPr lang="zh-CN" altLang="zh-CN" sz="2000" dirty="0" smtClean="0"/>
              <a:t>。</a:t>
            </a:r>
            <a:endParaRPr lang="zh-CN" altLang="en-US" sz="2000" dirty="0"/>
          </a:p>
        </p:txBody>
      </p:sp>
      <p:sp>
        <p:nvSpPr>
          <p:cNvPr id="9" name="Freeform 6"/>
          <p:cNvSpPr/>
          <p:nvPr/>
        </p:nvSpPr>
        <p:spPr bwMode="auto">
          <a:xfrm>
            <a:off x="966963" y="2921987"/>
            <a:ext cx="942072" cy="981207"/>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6"/>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7"/>
                </a:lnTo>
                <a:lnTo>
                  <a:pt x="609662" y="9327"/>
                </a:lnTo>
                <a:lnTo>
                  <a:pt x="630685" y="6995"/>
                </a:lnTo>
                <a:lnTo>
                  <a:pt x="651707" y="2332"/>
                </a:lnTo>
                <a:close/>
              </a:path>
            </a:pathLst>
          </a:custGeom>
          <a:solidFill>
            <a:srgbClr val="C00000"/>
          </a:solidFill>
          <a:ln w="3175">
            <a:noFill/>
          </a:ln>
          <a:effectLst>
            <a:outerShdw blurRad="38100" dist="254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base">
              <a:lnSpc>
                <a:spcPct val="120000"/>
              </a:lnSpc>
              <a:spcBef>
                <a:spcPts val="450"/>
              </a:spcBef>
              <a:spcAft>
                <a:spcPts val="450"/>
              </a:spcAft>
            </a:pPr>
            <a:endParaRPr lang="en-US" sz="2000" dirty="0">
              <a:solidFill>
                <a:schemeClr val="tx1">
                  <a:lumMod val="50000"/>
                  <a:lumOff val="50000"/>
                </a:schemeClr>
              </a:solidFill>
              <a:latin typeface="Impact" panose="020B0806030902050204" pitchFamily="34" charset="0"/>
              <a:ea typeface="微软雅黑" panose="020B0503020204020204" pitchFamily="34" charset="-122"/>
            </a:endParaRPr>
          </a:p>
        </p:txBody>
      </p:sp>
      <p:cxnSp>
        <p:nvCxnSpPr>
          <p:cNvPr id="10" name="直接连接符 9"/>
          <p:cNvCxnSpPr/>
          <p:nvPr/>
        </p:nvCxnSpPr>
        <p:spPr>
          <a:xfrm>
            <a:off x="1957442" y="2922097"/>
            <a:ext cx="11516" cy="101380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2084968" y="2997697"/>
            <a:ext cx="6130370" cy="862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latin typeface="微软雅黑" panose="020B0503020204020204" pitchFamily="34" charset="-122"/>
                <a:ea typeface="微软雅黑" panose="020B0503020204020204" pitchFamily="34" charset="-122"/>
              </a:rPr>
              <a:t>一方面，随着社会生产力的发展和企业数量的增加与规模的扩大，企业管理逐渐要求从传统的经验管理走向科学管理。</a:t>
            </a:r>
          </a:p>
        </p:txBody>
      </p:sp>
      <p:sp>
        <p:nvSpPr>
          <p:cNvPr id="12" name="Freeform 6"/>
          <p:cNvSpPr/>
          <p:nvPr/>
        </p:nvSpPr>
        <p:spPr bwMode="auto">
          <a:xfrm>
            <a:off x="7589302" y="4238789"/>
            <a:ext cx="942072" cy="981207"/>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6"/>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7"/>
                </a:lnTo>
                <a:lnTo>
                  <a:pt x="609662" y="9327"/>
                </a:lnTo>
                <a:lnTo>
                  <a:pt x="630685" y="6995"/>
                </a:lnTo>
                <a:lnTo>
                  <a:pt x="651707" y="2332"/>
                </a:lnTo>
                <a:close/>
              </a:path>
            </a:pathLst>
          </a:custGeom>
          <a:solidFill>
            <a:srgbClr val="C00000"/>
          </a:solidFill>
          <a:ln w="3175">
            <a:noFill/>
          </a:ln>
          <a:effectLst>
            <a:outerShdw blurRad="38100" dist="254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fontAlgn="base">
              <a:lnSpc>
                <a:spcPct val="120000"/>
              </a:lnSpc>
              <a:spcBef>
                <a:spcPts val="450"/>
              </a:spcBef>
              <a:spcAft>
                <a:spcPts val="450"/>
              </a:spcAft>
            </a:pPr>
            <a:endParaRPr lang="en-US" sz="2000" dirty="0">
              <a:solidFill>
                <a:schemeClr val="tx1">
                  <a:lumMod val="50000"/>
                  <a:lumOff val="50000"/>
                </a:schemeClr>
              </a:solidFill>
              <a:latin typeface="Impact" panose="020B0806030902050204" pitchFamily="34" charset="0"/>
              <a:ea typeface="微软雅黑" panose="020B0503020204020204" pitchFamily="34" charset="-122"/>
            </a:endParaRPr>
          </a:p>
        </p:txBody>
      </p:sp>
      <p:cxnSp>
        <p:nvCxnSpPr>
          <p:cNvPr id="13" name="直接连接符 12"/>
          <p:cNvCxnSpPr/>
          <p:nvPr/>
        </p:nvCxnSpPr>
        <p:spPr>
          <a:xfrm>
            <a:off x="7442946" y="4257552"/>
            <a:ext cx="11516" cy="1013806"/>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202481" y="4387759"/>
            <a:ext cx="5975370" cy="8626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solidFill>
                  <a:schemeClr val="tx1"/>
                </a:solidFill>
                <a:latin typeface="微软雅黑" panose="020B0503020204020204" pitchFamily="34" charset="-122"/>
                <a:ea typeface="微软雅黑" panose="020B0503020204020204" pitchFamily="34" charset="-122"/>
              </a:rPr>
              <a:t>另一方面，资本对劳动的控制从不完全到完全也要求改进企业管理的方法。</a:t>
            </a:r>
          </a:p>
        </p:txBody>
      </p:sp>
    </p:spTree>
    <p:extLst>
      <p:ext uri="{BB962C8B-B14F-4D97-AF65-F5344CB8AC3E}">
        <p14:creationId xmlns="" xmlns:p14="http://schemas.microsoft.com/office/powerpoint/2010/main" val="611208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23728" y="4030403"/>
            <a:ext cx="6431246" cy="1872208"/>
          </a:xfrm>
        </p:spPr>
        <p:txBody>
          <a:bodyPr>
            <a:normAutofit/>
          </a:bodyPr>
          <a:lstStyle/>
          <a:p>
            <a:pPr marL="0" indent="457200">
              <a:lnSpc>
                <a:spcPct val="150000"/>
              </a:lnSpc>
              <a:buNone/>
            </a:pPr>
            <a:r>
              <a:rPr lang="zh-CN" altLang="en-US" sz="1800" dirty="0" smtClean="0"/>
              <a:t>在</a:t>
            </a:r>
            <a:r>
              <a:rPr lang="zh-CN" altLang="en-US" sz="1800" dirty="0"/>
              <a:t>管理学研究中引用越来越多的社会学中组织研究</a:t>
            </a:r>
            <a:r>
              <a:rPr lang="zh-CN" altLang="en-US" sz="1800" dirty="0" smtClean="0"/>
              <a:t>的新制度学派从</a:t>
            </a:r>
            <a:r>
              <a:rPr lang="zh-CN" altLang="en-US" sz="1800" dirty="0" smtClean="0">
                <a:solidFill>
                  <a:srgbClr val="C00000"/>
                </a:solidFill>
              </a:rPr>
              <a:t>制度</a:t>
            </a:r>
            <a:r>
              <a:rPr lang="zh-CN" altLang="en-US" sz="1800" dirty="0">
                <a:solidFill>
                  <a:srgbClr val="C00000"/>
                </a:solidFill>
              </a:rPr>
              <a:t>环境</a:t>
            </a:r>
            <a:r>
              <a:rPr lang="zh-CN" altLang="en-US" sz="1800" dirty="0"/>
              <a:t>的影响这个角度剖析了组织的趋同现象，并用</a:t>
            </a:r>
            <a:r>
              <a:rPr lang="zh-CN" altLang="en-US" sz="1800" dirty="0">
                <a:solidFill>
                  <a:srgbClr val="C00000"/>
                </a:solidFill>
              </a:rPr>
              <a:t>合法性</a:t>
            </a:r>
            <a:r>
              <a:rPr lang="zh-CN" altLang="en-US" sz="1800" dirty="0" smtClean="0">
                <a:solidFill>
                  <a:srgbClr val="C00000"/>
                </a:solidFill>
              </a:rPr>
              <a:t>的逻辑</a:t>
            </a:r>
            <a:r>
              <a:rPr lang="zh-CN" altLang="en-US" sz="1800" dirty="0"/>
              <a:t>解释了组织趋同现象的生成机制。</a:t>
            </a:r>
          </a:p>
        </p:txBody>
      </p:sp>
      <p:sp>
        <p:nvSpPr>
          <p:cNvPr id="4"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dirty="0"/>
              <a:t>一、制度</a:t>
            </a:r>
            <a:r>
              <a:rPr lang="zh-CN" altLang="en-US" sz="3200" dirty="0" smtClean="0"/>
              <a:t>视角</a:t>
            </a:r>
            <a:r>
              <a:rPr lang="en-US" altLang="zh-CN" sz="3200" dirty="0" smtClean="0"/>
              <a:t>——</a:t>
            </a:r>
            <a:r>
              <a:rPr lang="zh-CN" altLang="en-US" sz="3200" dirty="0" smtClean="0"/>
              <a:t>新</a:t>
            </a:r>
            <a:r>
              <a:rPr lang="zh-CN" altLang="en-US" sz="3200" dirty="0"/>
              <a:t>制度学派的组织趋同理论</a:t>
            </a:r>
            <a:endParaRPr lang="en-US" altLang="zh-CN" sz="3200" dirty="0"/>
          </a:p>
        </p:txBody>
      </p:sp>
      <p:sp>
        <p:nvSpPr>
          <p:cNvPr id="5"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（一）组织趋同的现象观察</a:t>
            </a:r>
            <a:endParaRPr lang="zh-CN" altLang="en-US" sz="2000" dirty="0"/>
          </a:p>
        </p:txBody>
      </p:sp>
      <p:sp>
        <p:nvSpPr>
          <p:cNvPr id="6" name="云形标注 5"/>
          <p:cNvSpPr/>
          <p:nvPr/>
        </p:nvSpPr>
        <p:spPr>
          <a:xfrm>
            <a:off x="683568" y="1844824"/>
            <a:ext cx="7704856" cy="1944216"/>
          </a:xfrm>
          <a:prstGeom prst="cloudCallout">
            <a:avLst>
              <a:gd name="adj1" fmla="val -51900"/>
              <a:gd name="adj2" fmla="val 77602"/>
            </a:avLst>
          </a:prstGeom>
        </p:spPr>
        <p:style>
          <a:lnRef idx="1">
            <a:schemeClr val="accent2"/>
          </a:lnRef>
          <a:fillRef idx="2">
            <a:schemeClr val="accent2"/>
          </a:fillRef>
          <a:effectRef idx="1">
            <a:schemeClr val="accent2"/>
          </a:effectRef>
          <a:fontRef idx="minor">
            <a:schemeClr val="dk1"/>
          </a:fontRef>
        </p:style>
        <p:txBody>
          <a:bodyPr rtlCol="0" anchor="ctr"/>
          <a:lstStyle/>
          <a:p>
            <a:pPr algn="just"/>
            <a:r>
              <a:rPr lang="zh-CN" altLang="en-US" b="1" dirty="0" smtClean="0">
                <a:solidFill>
                  <a:schemeClr val="bg1"/>
                </a:solidFill>
              </a:rPr>
              <a:t>为什么几乎所有的企业，甚至其他社会组织，不管组织性质差异多大，</a:t>
            </a:r>
            <a:r>
              <a:rPr lang="zh-CN" altLang="en-US" b="1" dirty="0">
                <a:solidFill>
                  <a:schemeClr val="bg1"/>
                </a:solidFill>
              </a:rPr>
              <a:t>都采用了科层制的等级结构和职能制或事业部制的</a:t>
            </a:r>
            <a:r>
              <a:rPr lang="zh-CN" altLang="en-US" b="1" dirty="0" smtClean="0">
                <a:solidFill>
                  <a:schemeClr val="bg1"/>
                </a:solidFill>
              </a:rPr>
              <a:t>组织形式？</a:t>
            </a:r>
            <a:endParaRPr lang="zh-CN" altLang="en-US" b="1" dirty="0">
              <a:solidFill>
                <a:schemeClr val="bg1"/>
              </a:solidFill>
            </a:endParaRPr>
          </a:p>
        </p:txBody>
      </p:sp>
      <p:sp>
        <p:nvSpPr>
          <p:cNvPr id="8" name="help-cursor_108772"/>
          <p:cNvSpPr>
            <a:spLocks noChangeAspect="1"/>
          </p:cNvSpPr>
          <p:nvPr/>
        </p:nvSpPr>
        <p:spPr bwMode="auto">
          <a:xfrm rot="20808114">
            <a:off x="7017988" y="2897429"/>
            <a:ext cx="798829" cy="703178"/>
          </a:xfrm>
          <a:custGeom>
            <a:avLst/>
            <a:gdLst>
              <a:gd name="T0" fmla="*/ 1524 w 2673"/>
              <a:gd name="T1" fmla="*/ 710 h 2357"/>
              <a:gd name="T2" fmla="*/ 1666 w 2673"/>
              <a:gd name="T3" fmla="*/ 390 h 2357"/>
              <a:gd name="T4" fmla="*/ 1933 w 2673"/>
              <a:gd name="T5" fmla="*/ 290 h 2357"/>
              <a:gd name="T6" fmla="*/ 2214 w 2673"/>
              <a:gd name="T7" fmla="*/ 401 h 2357"/>
              <a:gd name="T8" fmla="*/ 2327 w 2673"/>
              <a:gd name="T9" fmla="*/ 655 h 2357"/>
              <a:gd name="T10" fmla="*/ 2289 w 2673"/>
              <a:gd name="T11" fmla="*/ 800 h 2357"/>
              <a:gd name="T12" fmla="*/ 2113 w 2673"/>
              <a:gd name="T13" fmla="*/ 990 h 2357"/>
              <a:gd name="T14" fmla="*/ 1914 w 2673"/>
              <a:gd name="T15" fmla="*/ 1184 h 2357"/>
              <a:gd name="T16" fmla="*/ 1801 w 2673"/>
              <a:gd name="T17" fmla="*/ 1370 h 2357"/>
              <a:gd name="T18" fmla="*/ 1753 w 2673"/>
              <a:gd name="T19" fmla="*/ 1658 h 2357"/>
              <a:gd name="T20" fmla="*/ 1755 w 2673"/>
              <a:gd name="T21" fmla="*/ 1740 h 2357"/>
              <a:gd name="T22" fmla="*/ 1756 w 2673"/>
              <a:gd name="T23" fmla="*/ 1773 h 2357"/>
              <a:gd name="T24" fmla="*/ 2082 w 2673"/>
              <a:gd name="T25" fmla="*/ 1773 h 2357"/>
              <a:gd name="T26" fmla="*/ 2083 w 2673"/>
              <a:gd name="T27" fmla="*/ 1740 h 2357"/>
              <a:gd name="T28" fmla="*/ 2104 w 2673"/>
              <a:gd name="T29" fmla="*/ 1513 h 2357"/>
              <a:gd name="T30" fmla="*/ 2159 w 2673"/>
              <a:gd name="T31" fmla="*/ 1395 h 2357"/>
              <a:gd name="T32" fmla="*/ 2328 w 2673"/>
              <a:gd name="T33" fmla="*/ 1227 h 2357"/>
              <a:gd name="T34" fmla="*/ 2601 w 2673"/>
              <a:gd name="T35" fmla="*/ 921 h 2357"/>
              <a:gd name="T36" fmla="*/ 2673 w 2673"/>
              <a:gd name="T37" fmla="*/ 637 h 2357"/>
              <a:gd name="T38" fmla="*/ 2469 w 2673"/>
              <a:gd name="T39" fmla="*/ 185 h 2357"/>
              <a:gd name="T40" fmla="*/ 1929 w 2673"/>
              <a:gd name="T41" fmla="*/ 0 h 2357"/>
              <a:gd name="T42" fmla="*/ 1414 w 2673"/>
              <a:gd name="T43" fmla="*/ 173 h 2357"/>
              <a:gd name="T44" fmla="*/ 1178 w 2673"/>
              <a:gd name="T45" fmla="*/ 668 h 2357"/>
              <a:gd name="T46" fmla="*/ 1174 w 2673"/>
              <a:gd name="T47" fmla="*/ 701 h 2357"/>
              <a:gd name="T48" fmla="*/ 1519 w 2673"/>
              <a:gd name="T49" fmla="*/ 742 h 2357"/>
              <a:gd name="T50" fmla="*/ 1524 w 2673"/>
              <a:gd name="T51" fmla="*/ 710 h 2357"/>
              <a:gd name="T52" fmla="*/ 1766 w 2673"/>
              <a:gd name="T53" fmla="*/ 1957 h 2357"/>
              <a:gd name="T54" fmla="*/ 1766 w 2673"/>
              <a:gd name="T55" fmla="*/ 2277 h 2357"/>
              <a:gd name="T56" fmla="*/ 2086 w 2673"/>
              <a:gd name="T57" fmla="*/ 2277 h 2357"/>
              <a:gd name="T58" fmla="*/ 2086 w 2673"/>
              <a:gd name="T59" fmla="*/ 1957 h 2357"/>
              <a:gd name="T60" fmla="*/ 1766 w 2673"/>
              <a:gd name="T61" fmla="*/ 1957 h 2357"/>
              <a:gd name="T62" fmla="*/ 1345 w 2673"/>
              <a:gd name="T63" fmla="*/ 1417 h 2357"/>
              <a:gd name="T64" fmla="*/ 0 w 2673"/>
              <a:gd name="T65" fmla="*/ 47 h 2357"/>
              <a:gd name="T66" fmla="*/ 0 w 2673"/>
              <a:gd name="T67" fmla="*/ 1966 h 2357"/>
              <a:gd name="T68" fmla="*/ 391 w 2673"/>
              <a:gd name="T69" fmla="*/ 1627 h 2357"/>
              <a:gd name="T70" fmla="*/ 690 w 2673"/>
              <a:gd name="T71" fmla="*/ 2357 h 2357"/>
              <a:gd name="T72" fmla="*/ 1126 w 2673"/>
              <a:gd name="T73" fmla="*/ 2179 h 2357"/>
              <a:gd name="T74" fmla="*/ 828 w 2673"/>
              <a:gd name="T75" fmla="*/ 1448 h 2357"/>
              <a:gd name="T76" fmla="*/ 1345 w 2673"/>
              <a:gd name="T77" fmla="*/ 1417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73" h="2357">
                <a:moveTo>
                  <a:pt x="1524" y="710"/>
                </a:moveTo>
                <a:cubicBezTo>
                  <a:pt x="1547" y="564"/>
                  <a:pt x="1594" y="457"/>
                  <a:pt x="1666" y="390"/>
                </a:cubicBezTo>
                <a:cubicBezTo>
                  <a:pt x="1738" y="323"/>
                  <a:pt x="1825" y="290"/>
                  <a:pt x="1933" y="290"/>
                </a:cubicBezTo>
                <a:cubicBezTo>
                  <a:pt x="2045" y="290"/>
                  <a:pt x="2137" y="326"/>
                  <a:pt x="2214" y="401"/>
                </a:cubicBezTo>
                <a:cubicBezTo>
                  <a:pt x="2290" y="475"/>
                  <a:pt x="2327" y="558"/>
                  <a:pt x="2327" y="655"/>
                </a:cubicBezTo>
                <a:cubicBezTo>
                  <a:pt x="2327" y="708"/>
                  <a:pt x="2314" y="756"/>
                  <a:pt x="2289" y="800"/>
                </a:cubicBezTo>
                <a:cubicBezTo>
                  <a:pt x="2263" y="846"/>
                  <a:pt x="2204" y="910"/>
                  <a:pt x="2113" y="990"/>
                </a:cubicBezTo>
                <a:cubicBezTo>
                  <a:pt x="2018" y="1074"/>
                  <a:pt x="1951" y="1139"/>
                  <a:pt x="1914" y="1184"/>
                </a:cubicBezTo>
                <a:cubicBezTo>
                  <a:pt x="1862" y="1246"/>
                  <a:pt x="1824" y="1308"/>
                  <a:pt x="1801" y="1370"/>
                </a:cubicBezTo>
                <a:cubicBezTo>
                  <a:pt x="1769" y="1451"/>
                  <a:pt x="1753" y="1548"/>
                  <a:pt x="1753" y="1658"/>
                </a:cubicBezTo>
                <a:cubicBezTo>
                  <a:pt x="1753" y="1677"/>
                  <a:pt x="1754" y="1704"/>
                  <a:pt x="1755" y="1740"/>
                </a:cubicBezTo>
                <a:lnTo>
                  <a:pt x="1756" y="1773"/>
                </a:lnTo>
                <a:lnTo>
                  <a:pt x="2082" y="1773"/>
                </a:lnTo>
                <a:lnTo>
                  <a:pt x="2083" y="1740"/>
                </a:lnTo>
                <a:cubicBezTo>
                  <a:pt x="2085" y="1635"/>
                  <a:pt x="2092" y="1558"/>
                  <a:pt x="2104" y="1513"/>
                </a:cubicBezTo>
                <a:cubicBezTo>
                  <a:pt x="2116" y="1469"/>
                  <a:pt x="2135" y="1429"/>
                  <a:pt x="2159" y="1395"/>
                </a:cubicBezTo>
                <a:cubicBezTo>
                  <a:pt x="2185" y="1360"/>
                  <a:pt x="2242" y="1303"/>
                  <a:pt x="2328" y="1227"/>
                </a:cubicBezTo>
                <a:cubicBezTo>
                  <a:pt x="2464" y="1107"/>
                  <a:pt x="2554" y="1006"/>
                  <a:pt x="2601" y="921"/>
                </a:cubicBezTo>
                <a:cubicBezTo>
                  <a:pt x="2649" y="834"/>
                  <a:pt x="2673" y="739"/>
                  <a:pt x="2673" y="637"/>
                </a:cubicBezTo>
                <a:cubicBezTo>
                  <a:pt x="2673" y="461"/>
                  <a:pt x="2605" y="309"/>
                  <a:pt x="2469" y="185"/>
                </a:cubicBezTo>
                <a:cubicBezTo>
                  <a:pt x="2335" y="62"/>
                  <a:pt x="2153" y="0"/>
                  <a:pt x="1929" y="0"/>
                </a:cubicBezTo>
                <a:cubicBezTo>
                  <a:pt x="1717" y="0"/>
                  <a:pt x="1544" y="58"/>
                  <a:pt x="1414" y="173"/>
                </a:cubicBezTo>
                <a:cubicBezTo>
                  <a:pt x="1283" y="288"/>
                  <a:pt x="1204" y="454"/>
                  <a:pt x="1178" y="668"/>
                </a:cubicBezTo>
                <a:lnTo>
                  <a:pt x="1174" y="701"/>
                </a:lnTo>
                <a:lnTo>
                  <a:pt x="1519" y="742"/>
                </a:lnTo>
                <a:lnTo>
                  <a:pt x="1524" y="710"/>
                </a:lnTo>
                <a:close/>
                <a:moveTo>
                  <a:pt x="1766" y="1957"/>
                </a:moveTo>
                <a:lnTo>
                  <a:pt x="1766" y="2277"/>
                </a:lnTo>
                <a:lnTo>
                  <a:pt x="2086" y="2277"/>
                </a:lnTo>
                <a:lnTo>
                  <a:pt x="2086" y="1957"/>
                </a:lnTo>
                <a:lnTo>
                  <a:pt x="1766" y="1957"/>
                </a:lnTo>
                <a:close/>
                <a:moveTo>
                  <a:pt x="1345" y="1417"/>
                </a:moveTo>
                <a:lnTo>
                  <a:pt x="0" y="47"/>
                </a:lnTo>
                <a:lnTo>
                  <a:pt x="0" y="1966"/>
                </a:lnTo>
                <a:lnTo>
                  <a:pt x="391" y="1627"/>
                </a:lnTo>
                <a:lnTo>
                  <a:pt x="690" y="2357"/>
                </a:lnTo>
                <a:lnTo>
                  <a:pt x="1126" y="2179"/>
                </a:lnTo>
                <a:lnTo>
                  <a:pt x="828" y="1448"/>
                </a:lnTo>
                <a:lnTo>
                  <a:pt x="1345" y="1417"/>
                </a:lnTo>
                <a:close/>
              </a:path>
            </a:pathLst>
          </a:custGeom>
          <a:solidFill>
            <a:srgbClr val="C00000"/>
          </a:solidFill>
          <a:ln>
            <a:noFill/>
          </a:ln>
        </p:spPr>
      </p:sp>
    </p:spTree>
    <p:extLst>
      <p:ext uri="{BB962C8B-B14F-4D97-AF65-F5344CB8AC3E}">
        <p14:creationId xmlns="" xmlns:p14="http://schemas.microsoft.com/office/powerpoint/2010/main" val="33585236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6297" y="1914031"/>
            <a:ext cx="7871406" cy="3099146"/>
          </a:xfrm>
        </p:spPr>
        <p:txBody>
          <a:bodyPr>
            <a:noAutofit/>
          </a:bodyPr>
          <a:lstStyle/>
          <a:p>
            <a:pPr marL="0" indent="457200">
              <a:lnSpc>
                <a:spcPct val="150000"/>
              </a:lnSpc>
              <a:buNone/>
            </a:pPr>
            <a:r>
              <a:rPr lang="zh-CN" altLang="zh-CN" sz="1800" dirty="0" smtClean="0"/>
              <a:t>美国</a:t>
            </a:r>
            <a:r>
              <a:rPr lang="zh-CN" altLang="zh-CN" sz="1800" dirty="0"/>
              <a:t>社会学家</a:t>
            </a:r>
            <a:r>
              <a:rPr lang="zh-CN" altLang="zh-CN" sz="1800" dirty="0" smtClean="0"/>
              <a:t>塞尔茨尼克指出</a:t>
            </a:r>
            <a:r>
              <a:rPr lang="zh-CN" altLang="zh-CN" sz="1800" dirty="0"/>
              <a:t>，</a:t>
            </a:r>
            <a:r>
              <a:rPr lang="zh-CN" altLang="zh-CN" sz="1800" dirty="0">
                <a:solidFill>
                  <a:srgbClr val="C00000"/>
                </a:solidFill>
              </a:rPr>
              <a:t>组织（</a:t>
            </a:r>
            <a:r>
              <a:rPr lang="en-US" altLang="zh-CN" sz="1800" dirty="0">
                <a:solidFill>
                  <a:srgbClr val="C00000"/>
                </a:solidFill>
              </a:rPr>
              <a:t>organization</a:t>
            </a:r>
            <a:r>
              <a:rPr lang="zh-CN" altLang="zh-CN" sz="1800" dirty="0">
                <a:solidFill>
                  <a:srgbClr val="C00000"/>
                </a:solidFill>
              </a:rPr>
              <a:t>）是制度化的组织（</a:t>
            </a:r>
            <a:r>
              <a:rPr lang="en-US" altLang="zh-CN" sz="1800" dirty="0">
                <a:solidFill>
                  <a:srgbClr val="C00000"/>
                </a:solidFill>
              </a:rPr>
              <a:t>institution</a:t>
            </a:r>
            <a:r>
              <a:rPr lang="zh-CN" altLang="zh-CN" sz="1800" dirty="0">
                <a:solidFill>
                  <a:srgbClr val="C00000"/>
                </a:solidFill>
              </a:rPr>
              <a:t>）</a:t>
            </a:r>
            <a:r>
              <a:rPr lang="zh-CN" altLang="zh-CN" sz="1800" dirty="0"/>
              <a:t>。制度化（</a:t>
            </a:r>
            <a:r>
              <a:rPr lang="en-US" altLang="zh-CN" sz="1800" dirty="0"/>
              <a:t>institutionalization</a:t>
            </a:r>
            <a:r>
              <a:rPr lang="zh-CN" altLang="zh-CN" sz="1800" dirty="0" smtClean="0"/>
              <a:t>）</a:t>
            </a:r>
            <a:r>
              <a:rPr lang="zh-CN" altLang="zh-CN" sz="1800" dirty="0"/>
              <a:t>是指外部的制度环境（价值判断、文化观念、社会期待等）渗入组织内部并影响内部组织行为的过程</a:t>
            </a:r>
            <a:r>
              <a:rPr lang="zh-CN" altLang="zh-CN" sz="1800" dirty="0" smtClean="0"/>
              <a:t>。</a:t>
            </a:r>
            <a:endParaRPr lang="en-US" altLang="zh-CN" sz="1800" dirty="0" smtClean="0"/>
          </a:p>
          <a:p>
            <a:pPr marL="0" indent="457200">
              <a:lnSpc>
                <a:spcPct val="150000"/>
              </a:lnSpc>
              <a:buNone/>
            </a:pPr>
            <a:r>
              <a:rPr lang="zh-CN" altLang="en-US" sz="1800" dirty="0">
                <a:sym typeface="+mn-ea"/>
              </a:rPr>
              <a:t>组织行为的选择受到组织外部环境特点的影响，这个环境不仅是指技术环境，而且包括制度环境。梅耶指出，组织所面临的这两种环境对组织的要求是不同的。</a:t>
            </a:r>
            <a:r>
              <a:rPr lang="zh-CN" altLang="en-US" sz="1800" dirty="0">
                <a:solidFill>
                  <a:srgbClr val="C00000"/>
                </a:solidFill>
                <a:sym typeface="+mn-ea"/>
              </a:rPr>
              <a:t>技术环境要求组织活动的</a:t>
            </a:r>
            <a:r>
              <a:rPr lang="zh-CN" altLang="en-US" sz="1800" b="1" dirty="0">
                <a:solidFill>
                  <a:srgbClr val="FF0000"/>
                </a:solidFill>
                <a:sym typeface="+mn-ea"/>
              </a:rPr>
              <a:t>有效性</a:t>
            </a:r>
            <a:r>
              <a:rPr lang="zh-CN" altLang="en-US" sz="1800" dirty="0">
                <a:sym typeface="+mn-ea"/>
              </a:rPr>
              <a:t>，</a:t>
            </a:r>
            <a:r>
              <a:rPr lang="zh-CN" altLang="en-US" sz="1800" dirty="0">
                <a:solidFill>
                  <a:srgbClr val="C00000"/>
                </a:solidFill>
                <a:sym typeface="+mn-ea"/>
              </a:rPr>
              <a:t>制度环境则要求组织内部以</a:t>
            </a:r>
            <a:r>
              <a:rPr lang="zh-CN" altLang="en-US" sz="1800" b="1" dirty="0">
                <a:solidFill>
                  <a:srgbClr val="FF0000"/>
                </a:solidFill>
                <a:sym typeface="+mn-ea"/>
              </a:rPr>
              <a:t>符合社会规范</a:t>
            </a:r>
            <a:r>
              <a:rPr lang="zh-CN" altLang="en-US" sz="1800" dirty="0">
                <a:solidFill>
                  <a:srgbClr val="C00000"/>
                </a:solidFill>
                <a:sym typeface="+mn-ea"/>
              </a:rPr>
              <a:t>或“外界公认或赞许的社会事实”</a:t>
            </a:r>
            <a:r>
              <a:rPr lang="zh-CN" altLang="en-US" sz="1800" dirty="0" smtClean="0">
                <a:sym typeface="+mn-ea"/>
              </a:rPr>
              <a:t>。</a:t>
            </a:r>
            <a:endParaRPr lang="zh-CN" altLang="en-US" sz="1800" dirty="0"/>
          </a:p>
        </p:txBody>
      </p:sp>
      <p:sp>
        <p:nvSpPr>
          <p:cNvPr id="4"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dirty="0"/>
              <a:t>一、制度</a:t>
            </a:r>
            <a:r>
              <a:rPr lang="zh-CN" altLang="en-US" sz="3200" dirty="0" smtClean="0"/>
              <a:t>视角</a:t>
            </a:r>
            <a:r>
              <a:rPr lang="en-US" altLang="zh-CN" sz="3200" dirty="0" smtClean="0"/>
              <a:t>——</a:t>
            </a:r>
            <a:r>
              <a:rPr lang="zh-CN" altLang="en-US" sz="3200" dirty="0" smtClean="0"/>
              <a:t>新</a:t>
            </a:r>
            <a:r>
              <a:rPr lang="zh-CN" altLang="en-US" sz="3200" dirty="0"/>
              <a:t>制度学派的组织趋同理论</a:t>
            </a:r>
            <a:endParaRPr lang="en-US" altLang="zh-CN" sz="3200" dirty="0"/>
          </a:p>
        </p:txBody>
      </p:sp>
      <p:sp>
        <p:nvSpPr>
          <p:cNvPr id="5"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（一）组织趋同的现象观察</a:t>
            </a:r>
            <a:endParaRPr lang="zh-CN" altLang="en-US" sz="2000" dirty="0"/>
          </a:p>
        </p:txBody>
      </p:sp>
    </p:spTree>
    <p:extLst>
      <p:ext uri="{BB962C8B-B14F-4D97-AF65-F5344CB8AC3E}">
        <p14:creationId xmlns="" xmlns:p14="http://schemas.microsoft.com/office/powerpoint/2010/main" val="41016816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844824"/>
            <a:ext cx="8229600" cy="1152128"/>
          </a:xfrm>
        </p:spPr>
        <p:txBody>
          <a:bodyPr>
            <a:normAutofit lnSpcReduction="10000"/>
          </a:bodyPr>
          <a:lstStyle/>
          <a:p>
            <a:pPr marL="0" indent="457200">
              <a:lnSpc>
                <a:spcPct val="120000"/>
              </a:lnSpc>
              <a:buNone/>
            </a:pPr>
            <a:r>
              <a:rPr lang="zh-CN" altLang="zh-CN" sz="2000" dirty="0"/>
              <a:t>合法性机制是新制度学派解释组织趋同现象的重要逻辑。</a:t>
            </a:r>
            <a:r>
              <a:rPr lang="zh-CN" altLang="zh-CN" sz="2000" dirty="0">
                <a:solidFill>
                  <a:srgbClr val="C00000"/>
                </a:solidFill>
              </a:rPr>
              <a:t>合法性机制是指制度环境诱使或迫使组织采纳被外部认同的组织结构和行为的作用</a:t>
            </a:r>
            <a:r>
              <a:rPr lang="zh-CN" altLang="zh-CN" sz="2000" dirty="0" smtClean="0">
                <a:solidFill>
                  <a:srgbClr val="C00000"/>
                </a:solidFill>
              </a:rPr>
              <a:t>机制</a:t>
            </a:r>
            <a:r>
              <a:rPr lang="zh-CN" altLang="zh-CN" sz="2000" dirty="0" smtClean="0"/>
              <a:t>。合法性</a:t>
            </a:r>
            <a:r>
              <a:rPr lang="zh-CN" altLang="zh-CN" sz="2000" dirty="0"/>
              <a:t>机制对于组织行为的</a:t>
            </a:r>
            <a:r>
              <a:rPr lang="zh-CN" altLang="zh-CN" sz="2000" dirty="0" smtClean="0"/>
              <a:t>影响表现</a:t>
            </a:r>
            <a:r>
              <a:rPr lang="zh-CN" altLang="en-US" sz="2000" dirty="0" smtClean="0"/>
              <a:t>：</a:t>
            </a:r>
            <a:endParaRPr lang="zh-CN" altLang="en-US" sz="2000" dirty="0"/>
          </a:p>
        </p:txBody>
      </p:sp>
      <p:sp>
        <p:nvSpPr>
          <p:cNvPr id="4"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dirty="0"/>
              <a:t>一、制度</a:t>
            </a:r>
            <a:r>
              <a:rPr lang="zh-CN" altLang="en-US" sz="3200" dirty="0" smtClean="0"/>
              <a:t>视角</a:t>
            </a:r>
            <a:r>
              <a:rPr lang="en-US" altLang="zh-CN" sz="3200" dirty="0" smtClean="0"/>
              <a:t>——</a:t>
            </a:r>
            <a:r>
              <a:rPr lang="zh-CN" altLang="en-US" sz="3200" dirty="0" smtClean="0"/>
              <a:t>新</a:t>
            </a:r>
            <a:r>
              <a:rPr lang="zh-CN" altLang="en-US" sz="3200" dirty="0"/>
              <a:t>制度学派的组织趋同理论</a:t>
            </a:r>
            <a:endParaRPr lang="en-US" altLang="zh-CN" sz="3200" dirty="0"/>
          </a:p>
        </p:txBody>
      </p:sp>
      <p:sp>
        <p:nvSpPr>
          <p:cNvPr id="5"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（二）组织趋同的原因分析：</a:t>
            </a:r>
            <a:r>
              <a:rPr lang="en-US" altLang="zh-CN" sz="2000" dirty="0"/>
              <a:t>“</a:t>
            </a:r>
            <a:r>
              <a:rPr lang="zh-CN" altLang="zh-CN" sz="2000" dirty="0"/>
              <a:t>合法性</a:t>
            </a:r>
            <a:r>
              <a:rPr lang="en-US" altLang="zh-CN" sz="2000" dirty="0"/>
              <a:t>”</a:t>
            </a:r>
            <a:r>
              <a:rPr lang="zh-CN" altLang="zh-CN" sz="2000" dirty="0"/>
              <a:t>释义</a:t>
            </a:r>
            <a:endParaRPr lang="zh-CN" altLang="en-US" sz="2000" dirty="0"/>
          </a:p>
        </p:txBody>
      </p:sp>
      <p:graphicFrame>
        <p:nvGraphicFramePr>
          <p:cNvPr id="6" name="图示 5"/>
          <p:cNvGraphicFramePr/>
          <p:nvPr>
            <p:extLst>
              <p:ext uri="{D42A27DB-BD31-4B8C-83A1-F6EECF244321}">
                <p14:modId xmlns="" xmlns:p14="http://schemas.microsoft.com/office/powerpoint/2010/main" val="182408139"/>
              </p:ext>
            </p:extLst>
          </p:nvPr>
        </p:nvGraphicFramePr>
        <p:xfrm>
          <a:off x="1907704" y="3220760"/>
          <a:ext cx="5904000" cy="30087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文本框 6"/>
          <p:cNvSpPr txBox="1"/>
          <p:nvPr/>
        </p:nvSpPr>
        <p:spPr>
          <a:xfrm>
            <a:off x="2722235" y="3573016"/>
            <a:ext cx="492443" cy="864096"/>
          </a:xfrm>
          <a:prstGeom prst="rect">
            <a:avLst/>
          </a:prstGeom>
          <a:noFill/>
        </p:spPr>
        <p:txBody>
          <a:bodyPr vert="eaVert" wrap="square" rtlCol="0">
            <a:spAutoFit/>
          </a:bodyPr>
          <a:lstStyle/>
          <a:p>
            <a:r>
              <a:rPr lang="zh-CN" altLang="en-US" sz="2000" dirty="0" smtClean="0">
                <a:latin typeface="微软雅黑" panose="020B0503020204020204" pitchFamily="34" charset="-122"/>
                <a:ea typeface="微软雅黑" panose="020B0503020204020204" pitchFamily="34" charset="-122"/>
              </a:rPr>
              <a:t>强意义</a:t>
            </a:r>
            <a:endParaRPr lang="zh-CN" altLang="en-US" sz="20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3222301" y="4941168"/>
            <a:ext cx="492443" cy="864096"/>
          </a:xfrm>
          <a:prstGeom prst="rect">
            <a:avLst/>
          </a:prstGeom>
          <a:noFill/>
        </p:spPr>
        <p:txBody>
          <a:bodyPr vert="eaVert" wrap="square" rtlCol="0">
            <a:spAutoFit/>
          </a:bodyPr>
          <a:lstStyle/>
          <a:p>
            <a:r>
              <a:rPr lang="zh-CN" altLang="en-US" sz="2000" dirty="0" smtClean="0">
                <a:latin typeface="微软雅黑" panose="020B0503020204020204" pitchFamily="34" charset="-122"/>
                <a:ea typeface="微软雅黑" panose="020B0503020204020204" pitchFamily="34" charset="-122"/>
              </a:rPr>
              <a:t>弱意义</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3126027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1560" y="1950678"/>
            <a:ext cx="8047806" cy="3737644"/>
          </a:xfrm>
        </p:spPr>
        <p:txBody>
          <a:bodyPr>
            <a:normAutofit/>
          </a:bodyPr>
          <a:lstStyle/>
          <a:p>
            <a:pPr marL="0" indent="457200">
              <a:lnSpc>
                <a:spcPct val="150000"/>
              </a:lnSpc>
              <a:buNone/>
            </a:pPr>
            <a:r>
              <a:rPr lang="zh-CN" altLang="en-US" sz="1800" b="1" dirty="0">
                <a:solidFill>
                  <a:srgbClr val="FF0000"/>
                </a:solidFill>
              </a:rPr>
              <a:t>道格拉斯</a:t>
            </a:r>
            <a:r>
              <a:rPr lang="zh-CN" altLang="en-US" sz="1800" dirty="0" smtClean="0"/>
              <a:t>认为：制度</a:t>
            </a:r>
            <a:r>
              <a:rPr lang="zh-CN" altLang="en-US" sz="1800" dirty="0"/>
              <a:t>实际上是一种约定俗成的规范，主要用来协调人们之间的关系和行为</a:t>
            </a:r>
            <a:r>
              <a:rPr lang="zh-CN" altLang="en-US" sz="1800" dirty="0" smtClean="0"/>
              <a:t>。有</a:t>
            </a:r>
            <a:r>
              <a:rPr lang="zh-CN" altLang="en-US" sz="1800" dirty="0"/>
              <a:t>三种机制促成了制度或者观念的自然化或超自然化：</a:t>
            </a:r>
          </a:p>
          <a:p>
            <a:pPr marL="0" indent="457200">
              <a:lnSpc>
                <a:spcPct val="150000"/>
              </a:lnSpc>
              <a:buNone/>
            </a:pPr>
            <a:r>
              <a:rPr lang="zh-CN" altLang="en-US" sz="1800" dirty="0"/>
              <a:t>（</a:t>
            </a:r>
            <a:r>
              <a:rPr lang="en-US" altLang="zh-CN" sz="1800" dirty="0"/>
              <a:t>1</a:t>
            </a:r>
            <a:r>
              <a:rPr lang="zh-CN" altLang="en-US" sz="1800" dirty="0"/>
              <a:t>）</a:t>
            </a:r>
            <a:r>
              <a:rPr lang="zh-CN" altLang="en-US" sz="1800" dirty="0">
                <a:solidFill>
                  <a:srgbClr val="C00000"/>
                </a:solidFill>
              </a:rPr>
              <a:t>制度赋予人们身份，塑造人的思维</a:t>
            </a:r>
            <a:r>
              <a:rPr lang="zh-CN" altLang="en-US" sz="1800" dirty="0" smtClean="0">
                <a:solidFill>
                  <a:srgbClr val="C00000"/>
                </a:solidFill>
              </a:rPr>
              <a:t>习惯</a:t>
            </a:r>
            <a:endParaRPr lang="zh-CN" altLang="en-US" sz="1800" dirty="0"/>
          </a:p>
          <a:p>
            <a:pPr marL="0" indent="457200">
              <a:lnSpc>
                <a:spcPct val="150000"/>
              </a:lnSpc>
              <a:buNone/>
            </a:pPr>
            <a:r>
              <a:rPr lang="zh-CN" altLang="en-US" sz="1800" dirty="0"/>
              <a:t>（</a:t>
            </a:r>
            <a:r>
              <a:rPr lang="en-US" altLang="zh-CN" sz="1800" dirty="0"/>
              <a:t>2</a:t>
            </a:r>
            <a:r>
              <a:rPr lang="zh-CN" altLang="en-US" sz="1800" dirty="0"/>
              <a:t>）</a:t>
            </a:r>
            <a:r>
              <a:rPr lang="zh-CN" altLang="en-US" sz="1800" dirty="0">
                <a:solidFill>
                  <a:srgbClr val="C00000"/>
                </a:solidFill>
              </a:rPr>
              <a:t>制度塑造了社会群体记忆和遗忘的</a:t>
            </a:r>
            <a:r>
              <a:rPr lang="zh-CN" altLang="en-US" sz="1800" dirty="0" smtClean="0">
                <a:solidFill>
                  <a:srgbClr val="C00000"/>
                </a:solidFill>
              </a:rPr>
              <a:t>功能</a:t>
            </a:r>
            <a:endParaRPr lang="zh-CN" altLang="en-US" sz="1800" dirty="0"/>
          </a:p>
          <a:p>
            <a:pPr marL="0" indent="457200">
              <a:lnSpc>
                <a:spcPct val="150000"/>
              </a:lnSpc>
              <a:buNone/>
            </a:pPr>
            <a:r>
              <a:rPr lang="zh-CN" altLang="en-US" sz="1800" dirty="0"/>
              <a:t>（</a:t>
            </a:r>
            <a:r>
              <a:rPr lang="en-US" altLang="zh-CN" sz="1800" dirty="0"/>
              <a:t>3</a:t>
            </a:r>
            <a:r>
              <a:rPr lang="zh-CN" altLang="en-US" sz="1800" dirty="0"/>
              <a:t>）</a:t>
            </a:r>
            <a:r>
              <a:rPr lang="zh-CN" altLang="en-US" sz="1800" dirty="0">
                <a:solidFill>
                  <a:srgbClr val="C00000"/>
                </a:solidFill>
              </a:rPr>
              <a:t>制度对事物加以分门别类，列入不同的</a:t>
            </a:r>
            <a:r>
              <a:rPr lang="zh-CN" altLang="en-US" sz="1800" dirty="0" smtClean="0">
                <a:solidFill>
                  <a:srgbClr val="C00000"/>
                </a:solidFill>
              </a:rPr>
              <a:t>范畴</a:t>
            </a:r>
            <a:endParaRPr lang="zh-CN" altLang="en-US" sz="1800" dirty="0"/>
          </a:p>
          <a:p>
            <a:pPr marL="0" indent="457200">
              <a:lnSpc>
                <a:spcPct val="150000"/>
              </a:lnSpc>
              <a:buNone/>
            </a:pPr>
            <a:r>
              <a:rPr lang="zh-CN" altLang="en-US" sz="1800" dirty="0" smtClean="0"/>
              <a:t>制度</a:t>
            </a:r>
            <a:r>
              <a:rPr lang="zh-CN" altLang="en-US" sz="1800" dirty="0"/>
              <a:t>制约了组织或其成员，影响了组织行为，使组织不得不采取为外界环境所认可的合法性机制。</a:t>
            </a:r>
          </a:p>
          <a:p>
            <a:pPr marL="0" indent="457200">
              <a:buNone/>
            </a:pPr>
            <a:endParaRPr lang="zh-CN" altLang="en-US" sz="1800" dirty="0"/>
          </a:p>
        </p:txBody>
      </p:sp>
      <p:sp>
        <p:nvSpPr>
          <p:cNvPr id="4"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dirty="0"/>
              <a:t>一、制度</a:t>
            </a:r>
            <a:r>
              <a:rPr lang="zh-CN" altLang="en-US" sz="3200" dirty="0" smtClean="0"/>
              <a:t>视角</a:t>
            </a:r>
            <a:r>
              <a:rPr lang="en-US" altLang="zh-CN" sz="3200" dirty="0" smtClean="0"/>
              <a:t>——</a:t>
            </a:r>
            <a:r>
              <a:rPr lang="zh-CN" altLang="en-US" sz="3200" dirty="0" smtClean="0"/>
              <a:t>新</a:t>
            </a:r>
            <a:r>
              <a:rPr lang="zh-CN" altLang="en-US" sz="3200" dirty="0"/>
              <a:t>制度学派的组织趋同理论</a:t>
            </a:r>
            <a:endParaRPr lang="en-US" altLang="zh-CN" sz="3200" dirty="0"/>
          </a:p>
        </p:txBody>
      </p:sp>
      <p:sp>
        <p:nvSpPr>
          <p:cNvPr id="5"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（二）组织趋同的原因分析：</a:t>
            </a:r>
            <a:r>
              <a:rPr lang="en-US" altLang="zh-CN" sz="2000" dirty="0"/>
              <a:t>“</a:t>
            </a:r>
            <a:r>
              <a:rPr lang="zh-CN" altLang="zh-CN" sz="2000" dirty="0"/>
              <a:t>合法性</a:t>
            </a:r>
            <a:r>
              <a:rPr lang="en-US" altLang="zh-CN" sz="2000" dirty="0"/>
              <a:t>”</a:t>
            </a:r>
            <a:r>
              <a:rPr lang="zh-CN" altLang="zh-CN" sz="2000" dirty="0"/>
              <a:t>释义</a:t>
            </a:r>
            <a:endParaRPr lang="zh-CN" altLang="en-US" sz="2000" dirty="0"/>
          </a:p>
        </p:txBody>
      </p:sp>
      <p:pic>
        <p:nvPicPr>
          <p:cNvPr id="2050" name="Picture 2" descr="https://ss2.bdstatic.com/70cFvnSh_Q1YnxGkpoWK1HF6hhy/it/u=901045530,3427613376&amp;fm=26&amp;gp=0.jpg"/>
          <p:cNvPicPr>
            <a:picLocks noChangeAspect="1" noChangeArrowheads="1"/>
          </p:cNvPicPr>
          <p:nvPr/>
        </p:nvPicPr>
        <p:blipFill rotWithShape="1">
          <a:blip r:embed="rId2" cstate="print">
            <a:extLst>
              <a:ext uri="{28A0092B-C50C-407E-A947-70E740481C1C}">
                <a14:useLocalDpi xmlns="" xmlns:a14="http://schemas.microsoft.com/office/drawing/2010/main" val="0"/>
              </a:ext>
            </a:extLst>
          </a:blip>
          <a:srcRect l="4754" t="6339" r="7284"/>
          <a:stretch/>
        </p:blipFill>
        <p:spPr bwMode="auto">
          <a:xfrm>
            <a:off x="6047641" y="4653136"/>
            <a:ext cx="3096359" cy="247274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686261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5228" y="1950678"/>
            <a:ext cx="8873544" cy="4569186"/>
          </a:xfrm>
        </p:spPr>
        <p:txBody>
          <a:bodyPr>
            <a:noAutofit/>
          </a:bodyPr>
          <a:lstStyle/>
          <a:p>
            <a:pPr marL="0" indent="457200" algn="just">
              <a:lnSpc>
                <a:spcPct val="150000"/>
              </a:lnSpc>
              <a:buNone/>
            </a:pPr>
            <a:r>
              <a:rPr lang="zh-CN" altLang="en-US" sz="1800" b="1" dirty="0">
                <a:solidFill>
                  <a:srgbClr val="FF0000"/>
                </a:solidFill>
              </a:rPr>
              <a:t>迪马吉奥</a:t>
            </a:r>
            <a:r>
              <a:rPr lang="zh-CN" altLang="en-US" sz="1800" dirty="0"/>
              <a:t>和</a:t>
            </a:r>
            <a:r>
              <a:rPr lang="zh-CN" altLang="en-US" sz="1800" b="1" dirty="0" smtClean="0">
                <a:solidFill>
                  <a:srgbClr val="FF0000"/>
                </a:solidFill>
              </a:rPr>
              <a:t>鲍威尔</a:t>
            </a:r>
            <a:r>
              <a:rPr lang="zh-CN" altLang="en-US" sz="1800" dirty="0" smtClean="0"/>
              <a:t>认为：组织</a:t>
            </a:r>
            <a:r>
              <a:rPr lang="zh-CN" altLang="en-US" sz="1800" dirty="0"/>
              <a:t>或个人之所以选择了某些社会认可的行为不是因为其固有的思维模式，而是因为受到可以更方便地获得稀缺资源等利益的诱惑</a:t>
            </a:r>
            <a:r>
              <a:rPr lang="zh-CN" altLang="en-US" sz="1800" dirty="0" smtClean="0"/>
              <a:t>。</a:t>
            </a:r>
            <a:r>
              <a:rPr lang="zh-CN" altLang="en-US" sz="1800" dirty="0">
                <a:solidFill>
                  <a:srgbClr val="C00000"/>
                </a:solidFill>
              </a:rPr>
              <a:t>组织间的依赖关系以及组织目标的不清晰</a:t>
            </a:r>
            <a:r>
              <a:rPr lang="zh-CN" altLang="en-US" sz="1800" dirty="0"/>
              <a:t>导致了组织趋同</a:t>
            </a:r>
            <a:r>
              <a:rPr lang="zh-CN" altLang="en-US" sz="1800" dirty="0" smtClean="0"/>
              <a:t>。合法性</a:t>
            </a:r>
            <a:r>
              <a:rPr lang="zh-CN" altLang="en-US" sz="1800" dirty="0"/>
              <a:t>导致组织趋同的三种不同机制</a:t>
            </a:r>
            <a:r>
              <a:rPr lang="zh-CN" altLang="en-US" sz="1800" dirty="0" smtClean="0"/>
              <a:t>：</a:t>
            </a:r>
            <a:endParaRPr lang="zh-CN" altLang="en-US" sz="1800" dirty="0"/>
          </a:p>
        </p:txBody>
      </p:sp>
      <p:sp>
        <p:nvSpPr>
          <p:cNvPr id="4"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dirty="0"/>
              <a:t>一、制度</a:t>
            </a:r>
            <a:r>
              <a:rPr lang="zh-CN" altLang="en-US" sz="3200" dirty="0" smtClean="0"/>
              <a:t>视角</a:t>
            </a:r>
            <a:r>
              <a:rPr lang="en-US" altLang="zh-CN" sz="3200" dirty="0" smtClean="0"/>
              <a:t>——</a:t>
            </a:r>
            <a:r>
              <a:rPr lang="zh-CN" altLang="en-US" sz="3200" dirty="0" smtClean="0"/>
              <a:t>新</a:t>
            </a:r>
            <a:r>
              <a:rPr lang="zh-CN" altLang="en-US" sz="3200" dirty="0"/>
              <a:t>制度学派的组织趋同理论</a:t>
            </a:r>
            <a:endParaRPr lang="en-US" altLang="zh-CN" sz="3200" dirty="0"/>
          </a:p>
        </p:txBody>
      </p:sp>
      <p:sp>
        <p:nvSpPr>
          <p:cNvPr id="5"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（二）组织趋同的原因分析：</a:t>
            </a:r>
            <a:r>
              <a:rPr lang="en-US" altLang="zh-CN" sz="2000" dirty="0"/>
              <a:t>“</a:t>
            </a:r>
            <a:r>
              <a:rPr lang="zh-CN" altLang="zh-CN" sz="2000" dirty="0"/>
              <a:t>合法性</a:t>
            </a:r>
            <a:r>
              <a:rPr lang="en-US" altLang="zh-CN" sz="2000" dirty="0"/>
              <a:t>”</a:t>
            </a:r>
            <a:r>
              <a:rPr lang="zh-CN" altLang="zh-CN" sz="2000" dirty="0"/>
              <a:t>释义</a:t>
            </a:r>
            <a:endParaRPr lang="zh-CN" altLang="en-US" sz="2000" dirty="0"/>
          </a:p>
        </p:txBody>
      </p:sp>
      <p:graphicFrame>
        <p:nvGraphicFramePr>
          <p:cNvPr id="2" name="图示 1"/>
          <p:cNvGraphicFramePr/>
          <p:nvPr>
            <p:extLst>
              <p:ext uri="{D42A27DB-BD31-4B8C-83A1-F6EECF244321}">
                <p14:modId xmlns="" xmlns:p14="http://schemas.microsoft.com/office/powerpoint/2010/main" val="2760280818"/>
              </p:ext>
            </p:extLst>
          </p:nvPr>
        </p:nvGraphicFramePr>
        <p:xfrm>
          <a:off x="1835696" y="3284984"/>
          <a:ext cx="5472608" cy="3127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3267573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844824"/>
            <a:ext cx="7886700" cy="4180056"/>
          </a:xfrm>
        </p:spPr>
        <p:txBody>
          <a:bodyPr>
            <a:normAutofit/>
          </a:bodyPr>
          <a:lstStyle/>
          <a:p>
            <a:pPr marL="0" indent="457200">
              <a:buNone/>
            </a:pPr>
            <a:r>
              <a:rPr lang="zh-CN" altLang="zh-CN" sz="2000" dirty="0">
                <a:solidFill>
                  <a:srgbClr val="C00000"/>
                </a:solidFill>
              </a:rPr>
              <a:t>技术环境的合理性压力与制度环境的合法性压力对组织活动效率可能产生的影响表面上来看是不同甚至是相反的。</a:t>
            </a:r>
            <a:endParaRPr lang="zh-CN" altLang="zh-CN" sz="2000" dirty="0"/>
          </a:p>
          <a:p>
            <a:pPr marL="0" indent="457200">
              <a:buNone/>
            </a:pPr>
            <a:r>
              <a:rPr lang="zh-CN" altLang="zh-CN" sz="2000" dirty="0"/>
              <a:t>然而，结构和行为的趋同不仅导致了环境对组织的认同，而且有利于组织与外部的沟通，从而可以帮助组织节约与之相关的交易成本。从这个意义上说，制度环境与技术环境对组织活动效率的影响是殊途同归的。</a:t>
            </a:r>
            <a:endParaRPr lang="zh-CN" altLang="en-US" sz="2000" dirty="0"/>
          </a:p>
        </p:txBody>
      </p:sp>
      <p:sp>
        <p:nvSpPr>
          <p:cNvPr id="4"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dirty="0"/>
              <a:t>一、制度</a:t>
            </a:r>
            <a:r>
              <a:rPr lang="zh-CN" altLang="en-US" sz="3200" dirty="0" smtClean="0"/>
              <a:t>视角</a:t>
            </a:r>
            <a:r>
              <a:rPr lang="en-US" altLang="zh-CN" sz="3200" dirty="0" smtClean="0"/>
              <a:t>——</a:t>
            </a:r>
            <a:r>
              <a:rPr lang="zh-CN" altLang="en-US" sz="3200" dirty="0" smtClean="0"/>
              <a:t>新</a:t>
            </a:r>
            <a:r>
              <a:rPr lang="zh-CN" altLang="en-US" sz="3200" dirty="0"/>
              <a:t>制度学派的组织趋同理论</a:t>
            </a:r>
            <a:endParaRPr lang="en-US" altLang="zh-CN" sz="3200" dirty="0"/>
          </a:p>
        </p:txBody>
      </p:sp>
      <p:sp>
        <p:nvSpPr>
          <p:cNvPr id="6"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a:t>（二）组织趋同的原因分析：</a:t>
            </a:r>
            <a:r>
              <a:rPr lang="en-US" altLang="zh-CN" sz="2000" dirty="0"/>
              <a:t>“</a:t>
            </a:r>
            <a:r>
              <a:rPr lang="zh-CN" altLang="zh-CN" sz="2000" dirty="0"/>
              <a:t>合法性</a:t>
            </a:r>
            <a:r>
              <a:rPr lang="en-US" altLang="zh-CN" sz="2000" dirty="0"/>
              <a:t>”</a:t>
            </a:r>
            <a:r>
              <a:rPr lang="zh-CN" altLang="zh-CN" sz="2000" dirty="0"/>
              <a:t>释义</a:t>
            </a:r>
            <a:endParaRPr lang="zh-CN" altLang="en-US" sz="2000" dirty="0"/>
          </a:p>
        </p:txBody>
      </p:sp>
    </p:spTree>
    <p:extLst>
      <p:ext uri="{BB962C8B-B14F-4D97-AF65-F5344CB8AC3E}">
        <p14:creationId xmlns="" xmlns:p14="http://schemas.microsoft.com/office/powerpoint/2010/main" val="4754371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395536" y="1379910"/>
            <a:ext cx="8229600" cy="1279168"/>
          </a:xfrm>
        </p:spPr>
        <p:txBody>
          <a:bodyPr>
            <a:normAutofit fontScale="92500" lnSpcReduction="10000"/>
          </a:bodyPr>
          <a:lstStyle/>
          <a:p>
            <a:pPr marL="0" indent="457200">
              <a:lnSpc>
                <a:spcPct val="110000"/>
              </a:lnSpc>
              <a:buNone/>
            </a:pPr>
            <a:r>
              <a:rPr lang="zh-CN" altLang="en-US" sz="2000" dirty="0">
                <a:solidFill>
                  <a:srgbClr val="C00000"/>
                </a:solidFill>
              </a:rPr>
              <a:t>业务流程再造（</a:t>
            </a:r>
            <a:r>
              <a:rPr lang="en-US" altLang="zh-CN" sz="2000" dirty="0">
                <a:solidFill>
                  <a:srgbClr val="C00000"/>
                </a:solidFill>
              </a:rPr>
              <a:t>business process reengineering</a:t>
            </a:r>
            <a:r>
              <a:rPr lang="zh-CN" altLang="en-US" sz="2000" dirty="0">
                <a:solidFill>
                  <a:srgbClr val="C00000"/>
                </a:solidFill>
              </a:rPr>
              <a:t>，</a:t>
            </a:r>
            <a:r>
              <a:rPr lang="en-US" altLang="zh-CN" sz="2000" dirty="0">
                <a:solidFill>
                  <a:srgbClr val="C00000"/>
                </a:solidFill>
              </a:rPr>
              <a:t>BPR</a:t>
            </a:r>
            <a:r>
              <a:rPr lang="zh-CN" altLang="en-US" sz="2000" dirty="0">
                <a:solidFill>
                  <a:srgbClr val="C00000"/>
                </a:solidFill>
              </a:rPr>
              <a:t>）也被称为业务流程重组和企业经营过程再造</a:t>
            </a:r>
            <a:r>
              <a:rPr lang="zh-CN" altLang="en-US" sz="2000" dirty="0"/>
              <a:t>，是针对企业业务流程的基本问题进行反思，并对它进行彻底的重新设计，以在成本、质量、服务和速度等当前衡量企业业绩的这些重要方面取得显著的进展。</a:t>
            </a:r>
          </a:p>
          <a:p>
            <a:pPr marL="0" indent="457200">
              <a:buNone/>
            </a:pPr>
            <a:endParaRPr lang="zh-CN" altLang="en-US" sz="2000" dirty="0"/>
          </a:p>
        </p:txBody>
      </p:sp>
      <p:sp>
        <p:nvSpPr>
          <p:cNvPr id="4"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zh-CN" sz="3200" dirty="0"/>
              <a:t>二、技术</a:t>
            </a:r>
            <a:r>
              <a:rPr lang="zh-CN" altLang="zh-CN" sz="3200" dirty="0" smtClean="0"/>
              <a:t>视角</a:t>
            </a:r>
            <a:r>
              <a:rPr lang="en-US" altLang="zh-CN" sz="3200" dirty="0" smtClean="0"/>
              <a:t>——</a:t>
            </a:r>
            <a:r>
              <a:rPr lang="zh-CN" altLang="zh-CN" sz="3200" dirty="0" smtClean="0"/>
              <a:t>企业</a:t>
            </a:r>
            <a:r>
              <a:rPr lang="zh-CN" altLang="zh-CN" sz="3200" dirty="0"/>
              <a:t>再造</a:t>
            </a:r>
            <a:r>
              <a:rPr lang="zh-CN" altLang="zh-CN" sz="3200" dirty="0" smtClean="0"/>
              <a:t>理论</a:t>
            </a:r>
            <a:endParaRPr lang="en-US" altLang="zh-CN" sz="3200" dirty="0"/>
          </a:p>
        </p:txBody>
      </p:sp>
      <p:sp>
        <p:nvSpPr>
          <p:cNvPr id="6" name="标题 1"/>
          <p:cNvSpPr txBox="1"/>
          <p:nvPr/>
        </p:nvSpPr>
        <p:spPr>
          <a:xfrm>
            <a:off x="1005088" y="3573016"/>
            <a:ext cx="964590" cy="2304256"/>
          </a:xfrm>
          <a:prstGeom prst="rect">
            <a:avLst/>
          </a:prstGeom>
        </p:spPr>
        <p:txBody>
          <a:bodyPr vert="eaVert"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zh-CN" sz="2000" dirty="0" smtClean="0"/>
              <a:t>流程</a:t>
            </a:r>
            <a:r>
              <a:rPr lang="zh-CN" altLang="zh-CN" sz="2000" dirty="0"/>
              <a:t>再造的原则</a:t>
            </a:r>
            <a:endParaRPr lang="zh-CN" altLang="en-US" sz="2000" dirty="0"/>
          </a:p>
        </p:txBody>
      </p:sp>
      <p:graphicFrame>
        <p:nvGraphicFramePr>
          <p:cNvPr id="3" name="图示 2"/>
          <p:cNvGraphicFramePr/>
          <p:nvPr>
            <p:extLst>
              <p:ext uri="{D42A27DB-BD31-4B8C-83A1-F6EECF244321}">
                <p14:modId xmlns="" xmlns:p14="http://schemas.microsoft.com/office/powerpoint/2010/main" val="3721651344"/>
              </p:ext>
            </p:extLst>
          </p:nvPr>
        </p:nvGraphicFramePr>
        <p:xfrm>
          <a:off x="2529136" y="2520280"/>
          <a:ext cx="6096000" cy="4005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右弧形箭头 6"/>
          <p:cNvSpPr/>
          <p:nvPr/>
        </p:nvSpPr>
        <p:spPr>
          <a:xfrm>
            <a:off x="1619672" y="3068960"/>
            <a:ext cx="1080120" cy="3096344"/>
          </a:xfrm>
          <a:prstGeom prst="curved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 xmlns:p14="http://schemas.microsoft.com/office/powerpoint/2010/main" val="23634928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zh-CN" sz="3200" dirty="0"/>
              <a:t>二、技术</a:t>
            </a:r>
            <a:r>
              <a:rPr lang="zh-CN" altLang="zh-CN" sz="3200" dirty="0" smtClean="0"/>
              <a:t>视角</a:t>
            </a:r>
            <a:r>
              <a:rPr lang="en-US" altLang="zh-CN" sz="3200" dirty="0" smtClean="0"/>
              <a:t>——</a:t>
            </a:r>
            <a:r>
              <a:rPr lang="zh-CN" altLang="zh-CN" sz="3200" dirty="0" smtClean="0"/>
              <a:t>企业</a:t>
            </a:r>
            <a:r>
              <a:rPr lang="zh-CN" altLang="zh-CN" sz="3200" dirty="0"/>
              <a:t>再造</a:t>
            </a:r>
            <a:r>
              <a:rPr lang="zh-CN" altLang="zh-CN" sz="3200" dirty="0" smtClean="0"/>
              <a:t>理论</a:t>
            </a:r>
            <a:endParaRPr lang="en-US" altLang="zh-CN" sz="3200" dirty="0"/>
          </a:p>
        </p:txBody>
      </p:sp>
      <p:sp>
        <p:nvSpPr>
          <p:cNvPr id="16" name="标题 1"/>
          <p:cNvSpPr txBox="1"/>
          <p:nvPr/>
        </p:nvSpPr>
        <p:spPr>
          <a:xfrm>
            <a:off x="359833" y="1171747"/>
            <a:ext cx="5755217" cy="778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000" dirty="0" smtClean="0"/>
              <a:t>业务再造过程</a:t>
            </a:r>
            <a:endParaRPr lang="zh-CN" altLang="en-US" sz="2000" dirty="0"/>
          </a:p>
        </p:txBody>
      </p:sp>
      <p:graphicFrame>
        <p:nvGraphicFramePr>
          <p:cNvPr id="18" name="图示 17"/>
          <p:cNvGraphicFramePr/>
          <p:nvPr>
            <p:extLst>
              <p:ext uri="{D42A27DB-BD31-4B8C-83A1-F6EECF244321}">
                <p14:modId xmlns="" xmlns:p14="http://schemas.microsoft.com/office/powerpoint/2010/main" val="2198051478"/>
              </p:ext>
            </p:extLst>
          </p:nvPr>
        </p:nvGraphicFramePr>
        <p:xfrm>
          <a:off x="1592519" y="2253523"/>
          <a:ext cx="5958962" cy="3488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66300247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
          <p:cNvSpPr txBox="1">
            <a:spLocks/>
          </p:cNvSpPr>
          <p:nvPr/>
        </p:nvSpPr>
        <p:spPr>
          <a:xfrm>
            <a:off x="179512" y="111055"/>
            <a:ext cx="8712968" cy="648072"/>
          </a:xfrm>
          <a:prstGeom prst="rect">
            <a:avLst/>
          </a:prstGeom>
        </p:spPr>
        <p:txBody>
          <a:bodyPr>
            <a:no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indent="0">
              <a:buNone/>
            </a:pPr>
            <a:r>
              <a:rPr lang="zh-CN" altLang="en-US" sz="3200" smtClean="0"/>
              <a:t>思考题</a:t>
            </a:r>
            <a:endParaRPr lang="en-US" altLang="zh-CN" sz="3200" dirty="0"/>
          </a:p>
        </p:txBody>
      </p:sp>
      <p:sp>
        <p:nvSpPr>
          <p:cNvPr id="10" name="文本框 9"/>
          <p:cNvSpPr txBox="1"/>
          <p:nvPr/>
        </p:nvSpPr>
        <p:spPr>
          <a:xfrm>
            <a:off x="352986" y="1720840"/>
            <a:ext cx="8251461" cy="2734082"/>
          </a:xfrm>
          <a:prstGeom prst="rect">
            <a:avLst/>
          </a:prstGeom>
          <a:noFill/>
        </p:spPr>
        <p:txBody>
          <a:bodyPr wrap="square" rtlCol="0">
            <a:spAutoFit/>
          </a:bodyPr>
          <a:lstStyle/>
          <a:p>
            <a:pPr indent="355600" algn="just">
              <a:lnSpc>
                <a:spcPts val="2570"/>
              </a:lnSpc>
              <a:spcAft>
                <a:spcPts val="0"/>
              </a:spcAft>
            </a:pPr>
            <a:r>
              <a:rPr lang="en-US" altLang="zh-CN" dirty="0">
                <a:latin typeface="微软雅黑" panose="020B0503020204020204" pitchFamily="34" charset="-122"/>
                <a:ea typeface="微软雅黑" panose="020B0503020204020204" pitchFamily="34" charset="-122"/>
              </a:rPr>
              <a:t>1. </a:t>
            </a:r>
            <a:r>
              <a:rPr lang="zh-CN" altLang="zh-CN" b="1" dirty="0">
                <a:solidFill>
                  <a:srgbClr val="FF0000"/>
                </a:solidFill>
                <a:latin typeface="微软雅黑" panose="020B0503020204020204" pitchFamily="34" charset="-122"/>
                <a:ea typeface="微软雅黑" panose="020B0503020204020204" pitchFamily="34" charset="-122"/>
              </a:rPr>
              <a:t>评述泰勒科学管理的基本思想</a:t>
            </a:r>
            <a:r>
              <a:rPr lang="zh-CN" altLang="zh-CN" dirty="0">
                <a:latin typeface="微软雅黑" panose="020B0503020204020204" pitchFamily="34" charset="-122"/>
                <a:ea typeface="微软雅黑" panose="020B0503020204020204" pitchFamily="34" charset="-122"/>
              </a:rPr>
              <a:t>。</a:t>
            </a:r>
            <a:endParaRPr lang="en-US" altLang="zh-CN" kern="0" dirty="0">
              <a:latin typeface="微软雅黑" panose="020B0503020204020204" pitchFamily="34" charset="-122"/>
              <a:ea typeface="微软雅黑" panose="020B0503020204020204" pitchFamily="34" charset="-122"/>
              <a:cs typeface="Times New Roman" panose="02020603050405020304" pitchFamily="18" charset="0"/>
            </a:endParaRPr>
          </a:p>
          <a:p>
            <a:pPr indent="355600" algn="just">
              <a:lnSpc>
                <a:spcPts val="2570"/>
              </a:lnSpc>
              <a:spcAft>
                <a:spcPts val="0"/>
              </a:spcAft>
            </a:pP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2. </a:t>
            </a:r>
            <a:r>
              <a:rPr lang="zh-CN" altLang="zh-CN" b="1" kern="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评述法约尔的一般管理理论的主要思想。</a:t>
            </a:r>
            <a:endParaRPr lang="zh-CN" altLang="zh-CN"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355600" algn="just">
              <a:lnSpc>
                <a:spcPts val="2570"/>
              </a:lnSpc>
              <a:spcAft>
                <a:spcPts val="0"/>
              </a:spcAft>
            </a:pP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试评价韦伯组织理论在今天管理实践中的意义。</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55600" algn="just">
              <a:lnSpc>
                <a:spcPts val="2570"/>
              </a:lnSpc>
              <a:spcAft>
                <a:spcPts val="0"/>
              </a:spcAft>
            </a:pP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4. </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现代系统与权变管理理论的主要思想是什么？</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55600" algn="just">
              <a:lnSpc>
                <a:spcPts val="2570"/>
              </a:lnSpc>
              <a:spcAft>
                <a:spcPts val="0"/>
              </a:spcAft>
            </a:pP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5. </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评述西蒙决策理论的主要思想。</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55600" algn="just">
              <a:lnSpc>
                <a:spcPts val="2570"/>
              </a:lnSpc>
              <a:spcAft>
                <a:spcPts val="0"/>
              </a:spcAft>
            </a:pP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6. </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在组织理论中，组织协调机制主要有哪些形式？</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indent="355600" algn="just">
              <a:lnSpc>
                <a:spcPts val="2570"/>
              </a:lnSpc>
              <a:spcAft>
                <a:spcPts val="0"/>
              </a:spcAft>
            </a:pPr>
            <a:r>
              <a:rPr lang="en-US" altLang="zh-CN" kern="0" dirty="0">
                <a:latin typeface="微软雅黑" panose="020B0503020204020204" pitchFamily="34" charset="-122"/>
                <a:ea typeface="微软雅黑" panose="020B0503020204020204" pitchFamily="34" charset="-122"/>
                <a:cs typeface="Times New Roman" panose="02020603050405020304" pitchFamily="18" charset="0"/>
              </a:rPr>
              <a:t>7. </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什么是组织合法性？它对于组织结构变化的影响如何？</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kern="0" dirty="0">
                <a:latin typeface="微软雅黑" panose="020B0503020204020204" pitchFamily="34" charset="-122"/>
                <a:ea typeface="微软雅黑" panose="020B0503020204020204" pitchFamily="34" charset="-122"/>
              </a:rPr>
              <a:t>     8. </a:t>
            </a:r>
            <a:r>
              <a:rPr lang="zh-CN" altLang="zh-CN" kern="0" dirty="0">
                <a:latin typeface="微软雅黑" panose="020B0503020204020204" pitchFamily="34" charset="-122"/>
                <a:ea typeface="微软雅黑" panose="020B0503020204020204" pitchFamily="34" charset="-122"/>
                <a:cs typeface="Times New Roman" panose="02020603050405020304" pitchFamily="18" charset="0"/>
              </a:rPr>
              <a:t>有人说“管理既是科学，也是艺术”，你是如何评价这个观点的？</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1979343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428736"/>
            <a:ext cx="7886700" cy="1143008"/>
          </a:xfrm>
        </p:spPr>
        <p:txBody>
          <a:bodyPr>
            <a:noAutofit/>
          </a:bodyPr>
          <a:lstStyle/>
          <a:p>
            <a:pPr marL="0" indent="457200">
              <a:lnSpc>
                <a:spcPct val="120000"/>
              </a:lnSpc>
              <a:buNone/>
            </a:pPr>
            <a:r>
              <a:rPr lang="zh-CN" altLang="zh-CN" sz="2000" dirty="0"/>
              <a:t>泰勒认为，当时企业的劳动生产率普遍低下，工人每天的实际产量只为他们劳动能力的</a:t>
            </a:r>
            <a:r>
              <a:rPr lang="en-US" altLang="zh-CN" sz="2000" b="1" dirty="0">
                <a:solidFill>
                  <a:srgbClr val="FF0000"/>
                </a:solidFill>
              </a:rPr>
              <a:t>1/3</a:t>
            </a:r>
            <a:r>
              <a:rPr lang="zh-CN" altLang="zh-CN" sz="2000" dirty="0"/>
              <a:t>，而造成这种状况的原因主要有三个</a:t>
            </a:r>
            <a:r>
              <a:rPr lang="zh-CN" altLang="zh-CN" sz="2000" dirty="0" smtClean="0"/>
              <a:t>方面</a:t>
            </a:r>
            <a:r>
              <a:rPr lang="zh-CN" altLang="en-US" sz="2000" dirty="0" smtClean="0"/>
              <a:t>。</a:t>
            </a:r>
            <a:r>
              <a:rPr lang="zh-CN" altLang="zh-CN" sz="2000" dirty="0" smtClean="0"/>
              <a:t>要</a:t>
            </a:r>
            <a:r>
              <a:rPr lang="zh-CN" altLang="zh-CN" sz="2000" dirty="0"/>
              <a:t>提高劳动生产率，增加企业盈利，必须从三个方面做文章。</a:t>
            </a:r>
            <a:endParaRPr lang="zh-CN" altLang="en-US" sz="2000" dirty="0"/>
          </a:p>
        </p:txBody>
      </p:sp>
      <p:sp>
        <p:nvSpPr>
          <p:cNvPr id="2" name="矩形 1"/>
          <p:cNvSpPr/>
          <p:nvPr/>
        </p:nvSpPr>
        <p:spPr>
          <a:xfrm>
            <a:off x="628650" y="2708920"/>
            <a:ext cx="3528392" cy="302433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342900" indent="-342900" algn="just">
              <a:buFont typeface="Wingdings" panose="05000000000000000000" pitchFamily="2" charset="2"/>
              <a:buChar char="p"/>
            </a:pPr>
            <a:r>
              <a:rPr lang="zh-CN" altLang="en-US" dirty="0" smtClean="0">
                <a:solidFill>
                  <a:schemeClr val="tx1"/>
                </a:solidFill>
              </a:rPr>
              <a:t>劳动使用不当，</a:t>
            </a:r>
            <a:r>
              <a:rPr lang="zh-CN" altLang="en-US" dirty="0">
                <a:solidFill>
                  <a:schemeClr val="tx1"/>
                </a:solidFill>
                <a:latin typeface="微软雅黑" panose="020B0503020204020204" pitchFamily="34" charset="-122"/>
                <a:ea typeface="微软雅黑" panose="020B0503020204020204" pitchFamily="34" charset="-122"/>
              </a:rPr>
              <a:t>包括工作分配不合理和劳动方法不</a:t>
            </a:r>
            <a:r>
              <a:rPr lang="zh-CN" altLang="en-US" dirty="0" smtClean="0">
                <a:solidFill>
                  <a:schemeClr val="tx1"/>
                </a:solidFill>
                <a:latin typeface="微软雅黑" panose="020B0503020204020204" pitchFamily="34" charset="-122"/>
                <a:ea typeface="微软雅黑" panose="020B0503020204020204" pitchFamily="34" charset="-122"/>
              </a:rPr>
              <a:t>正确</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p"/>
            </a:pPr>
            <a:endParaRPr lang="zh-CN" altLang="zh-CN" dirty="0">
              <a:solidFill>
                <a:schemeClr val="tx1"/>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p"/>
            </a:pPr>
            <a:r>
              <a:rPr lang="zh-CN" altLang="en-US" dirty="0">
                <a:solidFill>
                  <a:schemeClr val="tx1"/>
                </a:solidFill>
                <a:latin typeface="微软雅黑" panose="020B0503020204020204" pitchFamily="34" charset="-122"/>
                <a:ea typeface="微软雅黑" panose="020B0503020204020204" pitchFamily="34" charset="-122"/>
              </a:rPr>
              <a:t>由于薪酬和工人本性等原因，工人不愿干或不愿多</a:t>
            </a:r>
            <a:r>
              <a:rPr lang="zh-CN" altLang="en-US" dirty="0" smtClean="0">
                <a:solidFill>
                  <a:schemeClr val="tx1"/>
                </a:solidFill>
                <a:latin typeface="微软雅黑" panose="020B0503020204020204" pitchFamily="34" charset="-122"/>
                <a:ea typeface="微软雅黑" panose="020B0503020204020204" pitchFamily="34" charset="-122"/>
              </a:rPr>
              <a:t>干</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p"/>
            </a:pPr>
            <a:endParaRPr lang="zh-CN" altLang="zh-CN" dirty="0">
              <a:solidFill>
                <a:schemeClr val="tx1"/>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p"/>
            </a:pPr>
            <a:r>
              <a:rPr lang="zh-CN" altLang="en-US" dirty="0">
                <a:solidFill>
                  <a:schemeClr val="tx1"/>
                </a:solidFill>
                <a:latin typeface="微软雅黑" panose="020B0503020204020204" pitchFamily="34" charset="-122"/>
                <a:ea typeface="微软雅黑" panose="020B0503020204020204" pitchFamily="34" charset="-122"/>
              </a:rPr>
              <a:t>企业生产组织与管理的</a:t>
            </a:r>
            <a:r>
              <a:rPr lang="zh-CN" altLang="en-US" dirty="0" smtClean="0">
                <a:solidFill>
                  <a:schemeClr val="tx1"/>
                </a:solidFill>
                <a:latin typeface="微软雅黑" panose="020B0503020204020204" pitchFamily="34" charset="-122"/>
                <a:ea typeface="微软雅黑" panose="020B0503020204020204" pitchFamily="34" charset="-122"/>
              </a:rPr>
              <a:t>原因</a:t>
            </a:r>
            <a:endParaRPr lang="zh-CN" altLang="zh-CN" dirty="0">
              <a:solidFill>
                <a:schemeClr val="tx1"/>
              </a:solidFill>
              <a:latin typeface="微软雅黑" panose="020B0503020204020204" pitchFamily="34" charset="-122"/>
              <a:ea typeface="微软雅黑" panose="020B0503020204020204" pitchFamily="34" charset="-122"/>
            </a:endParaRPr>
          </a:p>
        </p:txBody>
      </p:sp>
      <p:sp>
        <p:nvSpPr>
          <p:cNvPr id="9" name="标题 1"/>
          <p:cNvSpPr>
            <a:spLocks noGrp="1"/>
          </p:cNvSpPr>
          <p:nvPr>
            <p:ph type="title"/>
          </p:nvPr>
        </p:nvSpPr>
        <p:spPr>
          <a:xfrm>
            <a:off x="179512" y="111055"/>
            <a:ext cx="7992888" cy="648072"/>
          </a:xfrm>
        </p:spPr>
        <p:txBody>
          <a:bodyPr>
            <a:normAutofit/>
          </a:bodyPr>
          <a:lstStyle/>
          <a:p>
            <a:r>
              <a:rPr lang="zh-CN" altLang="zh-CN" sz="3200" dirty="0"/>
              <a:t>一、科学管理</a:t>
            </a:r>
            <a:r>
              <a:rPr lang="zh-CN" altLang="zh-CN" sz="3200" dirty="0" smtClean="0"/>
              <a:t>研究</a:t>
            </a:r>
            <a:endParaRPr lang="zh-CN" altLang="en-US" sz="3200" dirty="0"/>
          </a:p>
        </p:txBody>
      </p:sp>
      <p:sp>
        <p:nvSpPr>
          <p:cNvPr id="14" name="矩形 13"/>
          <p:cNvSpPr/>
          <p:nvPr/>
        </p:nvSpPr>
        <p:spPr>
          <a:xfrm>
            <a:off x="4986958" y="2708920"/>
            <a:ext cx="3528392" cy="3024335"/>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342900" indent="-342900" algn="just">
              <a:buFont typeface="Wingdings" panose="05000000000000000000" pitchFamily="2" charset="2"/>
              <a:buChar char="ü"/>
            </a:pPr>
            <a:r>
              <a:rPr lang="zh-CN" altLang="en-US" dirty="0">
                <a:solidFill>
                  <a:schemeClr val="tx1"/>
                </a:solidFill>
              </a:rPr>
              <a:t>改进工作方法，并根据工作的要求挑选和培训</a:t>
            </a:r>
            <a:r>
              <a:rPr lang="zh-CN" altLang="en-US" dirty="0" smtClean="0">
                <a:solidFill>
                  <a:schemeClr val="tx1"/>
                </a:solidFill>
              </a:rPr>
              <a:t>工人</a:t>
            </a:r>
            <a:endParaRPr lang="en-US" altLang="zh-CN" dirty="0" smtClean="0">
              <a:solidFill>
                <a:schemeClr val="tx1"/>
              </a:solidFill>
            </a:endParaRPr>
          </a:p>
          <a:p>
            <a:pPr marL="342900" indent="-342900" algn="just">
              <a:buFont typeface="Wingdings" panose="05000000000000000000"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ü"/>
            </a:pPr>
            <a:r>
              <a:rPr lang="zh-CN" altLang="en-US" dirty="0" smtClean="0">
                <a:solidFill>
                  <a:schemeClr val="tx1"/>
                </a:solidFill>
                <a:latin typeface="微软雅黑" panose="020B0503020204020204" pitchFamily="34" charset="-122"/>
                <a:ea typeface="微软雅黑" panose="020B0503020204020204" pitchFamily="34" charset="-122"/>
              </a:rPr>
              <a:t>改进</a:t>
            </a:r>
            <a:r>
              <a:rPr lang="zh-CN" altLang="en-US" dirty="0">
                <a:solidFill>
                  <a:schemeClr val="tx1"/>
                </a:solidFill>
                <a:latin typeface="微软雅黑" panose="020B0503020204020204" pitchFamily="34" charset="-122"/>
                <a:ea typeface="微软雅黑" panose="020B0503020204020204" pitchFamily="34" charset="-122"/>
              </a:rPr>
              <a:t>分配方法，实行差别计件工资</a:t>
            </a:r>
            <a:r>
              <a:rPr lang="zh-CN" altLang="en-US" dirty="0" smtClean="0">
                <a:solidFill>
                  <a:schemeClr val="tx1"/>
                </a:solidFill>
                <a:latin typeface="微软雅黑" panose="020B0503020204020204" pitchFamily="34" charset="-122"/>
                <a:ea typeface="微软雅黑" panose="020B0503020204020204" pitchFamily="34" charset="-122"/>
              </a:rPr>
              <a:t>制</a:t>
            </a:r>
            <a:endParaRPr lang="en-US" altLang="zh-CN" dirty="0" smtClean="0">
              <a:solidFill>
                <a:schemeClr val="tx1"/>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ü"/>
            </a:pPr>
            <a:endParaRPr lang="en-US" altLang="zh-CN" dirty="0">
              <a:solidFill>
                <a:schemeClr val="tx1"/>
              </a:solidFill>
              <a:latin typeface="微软雅黑" panose="020B0503020204020204" pitchFamily="34" charset="-122"/>
              <a:ea typeface="微软雅黑" panose="020B0503020204020204" pitchFamily="34" charset="-122"/>
            </a:endParaRPr>
          </a:p>
          <a:p>
            <a:pPr marL="342900" indent="-342900" algn="just">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rPr>
              <a:t>改进生产组织，加强企业管理</a:t>
            </a:r>
            <a:endParaRPr lang="zh-CN" altLang="zh-CN" dirty="0">
              <a:solidFill>
                <a:schemeClr val="tx1"/>
              </a:solidFill>
              <a:latin typeface="微软雅黑" panose="020B0503020204020204" pitchFamily="34" charset="-122"/>
              <a:ea typeface="微软雅黑" panose="020B0503020204020204" pitchFamily="34" charset="-122"/>
            </a:endParaRPr>
          </a:p>
        </p:txBody>
      </p:sp>
      <p:sp>
        <p:nvSpPr>
          <p:cNvPr id="5" name="虚尾箭头 4"/>
          <p:cNvSpPr/>
          <p:nvPr/>
        </p:nvSpPr>
        <p:spPr>
          <a:xfrm>
            <a:off x="4355976" y="3248980"/>
            <a:ext cx="432048" cy="360040"/>
          </a:xfrm>
          <a:prstGeom prst="stripedRightArrow">
            <a:avLst/>
          </a:prstGeom>
          <a:solidFill>
            <a:schemeClr val="bg1"/>
          </a:solidFill>
          <a:ln>
            <a:solidFill>
              <a:srgbClr val="D9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虚尾箭头 14"/>
          <p:cNvSpPr/>
          <p:nvPr/>
        </p:nvSpPr>
        <p:spPr>
          <a:xfrm>
            <a:off x="4355976" y="4041067"/>
            <a:ext cx="432048" cy="360040"/>
          </a:xfrm>
          <a:prstGeom prst="stripedRightArrow">
            <a:avLst/>
          </a:prstGeom>
          <a:solidFill>
            <a:schemeClr val="bg1"/>
          </a:solidFill>
          <a:ln>
            <a:solidFill>
              <a:srgbClr val="D9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虚尾箭头 15"/>
          <p:cNvSpPr/>
          <p:nvPr/>
        </p:nvSpPr>
        <p:spPr>
          <a:xfrm>
            <a:off x="4355976" y="4863022"/>
            <a:ext cx="432048" cy="360040"/>
          </a:xfrm>
          <a:prstGeom prst="stripedRightArrow">
            <a:avLst/>
          </a:prstGeom>
          <a:solidFill>
            <a:schemeClr val="bg1"/>
          </a:solidFill>
          <a:ln>
            <a:solidFill>
              <a:srgbClr val="D96C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7453821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示 4"/>
          <p:cNvGraphicFramePr/>
          <p:nvPr>
            <p:extLst>
              <p:ext uri="{D42A27DB-BD31-4B8C-83A1-F6EECF244321}">
                <p14:modId xmlns="" xmlns:p14="http://schemas.microsoft.com/office/powerpoint/2010/main" val="2770210637"/>
              </p:ext>
            </p:extLst>
          </p:nvPr>
        </p:nvGraphicFramePr>
        <p:xfrm>
          <a:off x="2419350" y="2060583"/>
          <a:ext cx="6329114" cy="40544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图片 6"/>
          <p:cNvPicPr>
            <a:picLocks noChangeAspect="1"/>
          </p:cNvPicPr>
          <p:nvPr/>
        </p:nvPicPr>
        <p:blipFill>
          <a:blip r:embed="rId7" cstate="print"/>
          <a:stretch>
            <a:fillRect/>
          </a:stretch>
        </p:blipFill>
        <p:spPr>
          <a:xfrm>
            <a:off x="494824" y="4428940"/>
            <a:ext cx="2306241" cy="1302204"/>
          </a:xfrm>
          <a:prstGeom prst="rect">
            <a:avLst/>
          </a:prstGeom>
        </p:spPr>
      </p:pic>
      <p:pic>
        <p:nvPicPr>
          <p:cNvPr id="9" name="图片 8"/>
          <p:cNvPicPr>
            <a:picLocks noChangeAspect="1"/>
          </p:cNvPicPr>
          <p:nvPr/>
        </p:nvPicPr>
        <p:blipFill rotWithShape="1">
          <a:blip r:embed="rId8" cstate="print"/>
          <a:srcRect l="14034" t="5104" r="14949" b="3040"/>
          <a:stretch/>
        </p:blipFill>
        <p:spPr>
          <a:xfrm>
            <a:off x="7072330" y="4214818"/>
            <a:ext cx="1161899" cy="1127138"/>
          </a:xfrm>
          <a:prstGeom prst="roundRect">
            <a:avLst/>
          </a:prstGeom>
          <a:effectLst>
            <a:softEdge rad="127000"/>
          </a:effectLst>
        </p:spPr>
      </p:pic>
      <p:sp>
        <p:nvSpPr>
          <p:cNvPr id="23"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smtClean="0"/>
              <a:t>一、科学管理研究</a:t>
            </a:r>
            <a:endParaRPr lang="zh-CN" altLang="en-US" sz="3200" dirty="0"/>
          </a:p>
        </p:txBody>
      </p:sp>
      <p:sp>
        <p:nvSpPr>
          <p:cNvPr id="24" name="内容占位符 2"/>
          <p:cNvSpPr>
            <a:spLocks noGrp="1"/>
          </p:cNvSpPr>
          <p:nvPr>
            <p:ph idx="1"/>
          </p:nvPr>
        </p:nvSpPr>
        <p:spPr>
          <a:xfrm>
            <a:off x="628650" y="1484520"/>
            <a:ext cx="7886700" cy="576064"/>
          </a:xfrm>
        </p:spPr>
        <p:txBody>
          <a:bodyPr>
            <a:normAutofit/>
          </a:bodyPr>
          <a:lstStyle/>
          <a:p>
            <a:pPr marL="0" indent="0">
              <a:buNone/>
            </a:pPr>
            <a:r>
              <a:rPr lang="zh-CN" altLang="zh-CN" sz="2000" dirty="0"/>
              <a:t>（一）改进工作方法，并根据工作的要求挑选和培训工人</a:t>
            </a:r>
            <a:endParaRPr lang="zh-CN" altLang="en-US" sz="2000" dirty="0">
              <a:cs typeface="+mn-ea"/>
              <a:sym typeface="+mn-lt"/>
            </a:endParaRPr>
          </a:p>
        </p:txBody>
      </p:sp>
      <p:pic>
        <p:nvPicPr>
          <p:cNvPr id="8" name="图片 7"/>
          <p:cNvPicPr>
            <a:picLocks noChangeAspect="1"/>
          </p:cNvPicPr>
          <p:nvPr/>
        </p:nvPicPr>
        <p:blipFill>
          <a:blip r:embed="rId9" cstate="print"/>
          <a:stretch>
            <a:fillRect/>
          </a:stretch>
        </p:blipFill>
        <p:spPr>
          <a:xfrm>
            <a:off x="2195736" y="2204864"/>
            <a:ext cx="2076444" cy="1543929"/>
          </a:xfrm>
          <a:prstGeom prst="rect">
            <a:avLst/>
          </a:prstGeom>
        </p:spPr>
      </p:pic>
      <p:sp>
        <p:nvSpPr>
          <p:cNvPr id="44" name="内容占位符 2"/>
          <p:cNvSpPr txBox="1">
            <a:spLocks/>
          </p:cNvSpPr>
          <p:nvPr/>
        </p:nvSpPr>
        <p:spPr>
          <a:xfrm>
            <a:off x="210089" y="5789223"/>
            <a:ext cx="2952328" cy="417680"/>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zh-CN" altLang="en-US" sz="2000" dirty="0" smtClean="0"/>
              <a:t>操作→动作→动素</a:t>
            </a:r>
            <a:endParaRPr lang="zh-CN" altLang="en-US" sz="2000" dirty="0"/>
          </a:p>
        </p:txBody>
      </p:sp>
      <p:sp>
        <p:nvSpPr>
          <p:cNvPr id="45" name="内容占位符 2"/>
          <p:cNvSpPr txBox="1">
            <a:spLocks/>
          </p:cNvSpPr>
          <p:nvPr/>
        </p:nvSpPr>
        <p:spPr>
          <a:xfrm>
            <a:off x="1757794" y="3748793"/>
            <a:ext cx="2952328" cy="417680"/>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zh-CN" altLang="en-US" sz="2000" dirty="0" smtClean="0"/>
              <a:t>装锹实验</a:t>
            </a:r>
            <a:endParaRPr lang="zh-CN" altLang="en-US" sz="2000" dirty="0"/>
          </a:p>
        </p:txBody>
      </p:sp>
      <p:sp>
        <p:nvSpPr>
          <p:cNvPr id="46" name="内容占位符 2"/>
          <p:cNvSpPr txBox="1">
            <a:spLocks/>
          </p:cNvSpPr>
          <p:nvPr/>
        </p:nvSpPr>
        <p:spPr>
          <a:xfrm>
            <a:off x="6191672" y="5357826"/>
            <a:ext cx="2952328" cy="417680"/>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zh-CN" altLang="en-US" sz="2000" dirty="0" smtClean="0"/>
              <a:t>招聘与培训</a:t>
            </a:r>
            <a:endParaRPr lang="zh-CN" altLang="en-US" sz="2000" dirty="0"/>
          </a:p>
        </p:txBody>
      </p:sp>
    </p:spTree>
    <p:extLst>
      <p:ext uri="{BB962C8B-B14F-4D97-AF65-F5344CB8AC3E}">
        <p14:creationId xmlns="" xmlns:p14="http://schemas.microsoft.com/office/powerpoint/2010/main" val="3587308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smtClean="0"/>
              <a:t>一、科学管理研究</a:t>
            </a:r>
            <a:endParaRPr lang="zh-CN" altLang="en-US" sz="3200" dirty="0"/>
          </a:p>
        </p:txBody>
      </p:sp>
      <p:sp>
        <p:nvSpPr>
          <p:cNvPr id="24" name="内容占位符 2"/>
          <p:cNvSpPr>
            <a:spLocks noGrp="1"/>
          </p:cNvSpPr>
          <p:nvPr>
            <p:ph idx="1"/>
          </p:nvPr>
        </p:nvSpPr>
        <p:spPr>
          <a:xfrm>
            <a:off x="628650" y="1484520"/>
            <a:ext cx="7886700" cy="576064"/>
          </a:xfrm>
        </p:spPr>
        <p:txBody>
          <a:bodyPr>
            <a:normAutofit/>
          </a:bodyPr>
          <a:lstStyle/>
          <a:p>
            <a:pPr marL="0" indent="0">
              <a:buNone/>
            </a:pPr>
            <a:r>
              <a:rPr lang="zh-CN" altLang="zh-CN" sz="2000" dirty="0" smtClean="0"/>
              <a:t>（</a:t>
            </a:r>
            <a:r>
              <a:rPr lang="zh-CN" altLang="en-US" sz="2000" dirty="0" smtClean="0"/>
              <a:t>二</a:t>
            </a:r>
            <a:r>
              <a:rPr lang="zh-CN" altLang="zh-CN" sz="2000" dirty="0" smtClean="0"/>
              <a:t>）</a:t>
            </a:r>
            <a:r>
              <a:rPr lang="zh-CN" altLang="zh-CN" sz="2000" dirty="0"/>
              <a:t>改进分配方法，实行差别计件工资制</a:t>
            </a:r>
            <a:endParaRPr lang="zh-CN" altLang="en-US" sz="2000" dirty="0">
              <a:cs typeface="+mn-ea"/>
              <a:sym typeface="+mn-lt"/>
            </a:endParaRPr>
          </a:p>
        </p:txBody>
      </p:sp>
      <p:pic>
        <p:nvPicPr>
          <p:cNvPr id="2050" name="Picture 2" descr="https://timgsa.baidu.com/timg?image&amp;quality=80&amp;size=b9999_10000&amp;sec=1547564358367&amp;di=e8e49752a3a0c8b1ca56c90ee129aed6&amp;imgtype=0&amp;src=http%3A%2F%2Fpic.baike.soso.com%2Fugc%2Fbaikepic2%2F10069%2F20160802092617-2045938956.jpg%2F800"/>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403883" y="3068960"/>
            <a:ext cx="6120446" cy="3264239"/>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内容占位符 2"/>
          <p:cNvSpPr txBox="1">
            <a:spLocks/>
          </p:cNvSpPr>
          <p:nvPr/>
        </p:nvSpPr>
        <p:spPr>
          <a:xfrm>
            <a:off x="731681" y="1857364"/>
            <a:ext cx="7886700" cy="1211596"/>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20000"/>
              </a:lnSpc>
              <a:buFontTx/>
              <a:buNone/>
            </a:pPr>
            <a:r>
              <a:rPr lang="zh-CN" altLang="zh-CN" sz="2000" dirty="0" smtClean="0"/>
              <a:t>在计算工资时，采取不同的工资率，未完成定额的按</a:t>
            </a:r>
            <a:r>
              <a:rPr lang="zh-CN" altLang="zh-CN" sz="2000" b="1" dirty="0" smtClean="0">
                <a:solidFill>
                  <a:srgbClr val="FF0000"/>
                </a:solidFill>
              </a:rPr>
              <a:t>低工资率</a:t>
            </a:r>
            <a:r>
              <a:rPr lang="zh-CN" altLang="zh-CN" sz="2000" dirty="0" smtClean="0"/>
              <a:t>付给，完成并超过定额的按高工资率付给。由于完成并超过定额能以较高的标准得到报酬，工人愿意提供更多数量的劳动。</a:t>
            </a:r>
          </a:p>
          <a:p>
            <a:pPr marL="0" indent="457200">
              <a:buFontTx/>
              <a:buNone/>
            </a:pPr>
            <a:endParaRPr lang="zh-CN" altLang="en-US" sz="2000" dirty="0"/>
          </a:p>
        </p:txBody>
      </p:sp>
    </p:spTree>
    <p:extLst>
      <p:ext uri="{BB962C8B-B14F-4D97-AF65-F5344CB8AC3E}">
        <p14:creationId xmlns="" xmlns:p14="http://schemas.microsoft.com/office/powerpoint/2010/main" val="14042001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zh-CN" sz="3200" dirty="0" smtClean="0"/>
              <a:t>一、科学管理研究</a:t>
            </a:r>
            <a:endParaRPr lang="zh-CN" altLang="en-US" sz="3200" dirty="0"/>
          </a:p>
        </p:txBody>
      </p:sp>
      <p:sp>
        <p:nvSpPr>
          <p:cNvPr id="6" name="内容占位符 2"/>
          <p:cNvSpPr txBox="1">
            <a:spLocks/>
          </p:cNvSpPr>
          <p:nvPr/>
        </p:nvSpPr>
        <p:spPr>
          <a:xfrm>
            <a:off x="628650" y="1484520"/>
            <a:ext cx="7886700" cy="576064"/>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zh-CN" altLang="zh-CN" sz="2000" dirty="0"/>
              <a:t>（三）改进生产组织，加强企业管理</a:t>
            </a:r>
            <a:endParaRPr lang="zh-CN" altLang="en-US" sz="2000" dirty="0">
              <a:cs typeface="+mn-ea"/>
              <a:sym typeface="+mn-lt"/>
            </a:endParaRPr>
          </a:p>
        </p:txBody>
      </p:sp>
      <p:sp>
        <p:nvSpPr>
          <p:cNvPr id="7" name="矩形 6"/>
          <p:cNvSpPr/>
          <p:nvPr/>
        </p:nvSpPr>
        <p:spPr>
          <a:xfrm>
            <a:off x="1259632" y="2502880"/>
            <a:ext cx="5040560" cy="79208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smtClean="0"/>
              <a:t>设置计划部门，把计划和执行职能分开</a:t>
            </a:r>
            <a:endParaRPr lang="zh-CN" altLang="en-US" dirty="0"/>
          </a:p>
        </p:txBody>
      </p:sp>
      <p:sp>
        <p:nvSpPr>
          <p:cNvPr id="9" name="矩形 8"/>
          <p:cNvSpPr/>
          <p:nvPr/>
        </p:nvSpPr>
        <p:spPr>
          <a:xfrm>
            <a:off x="1259632" y="3737265"/>
            <a:ext cx="3960440" cy="792088"/>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实行职能工长制</a:t>
            </a:r>
          </a:p>
        </p:txBody>
      </p:sp>
      <p:sp>
        <p:nvSpPr>
          <p:cNvPr id="10" name="矩形 9"/>
          <p:cNvSpPr/>
          <p:nvPr/>
        </p:nvSpPr>
        <p:spPr>
          <a:xfrm>
            <a:off x="1259632" y="4971650"/>
            <a:ext cx="2880320" cy="79208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smtClean="0"/>
              <a:t>例外管理</a:t>
            </a:r>
            <a:endParaRPr lang="zh-CN" altLang="en-US" dirty="0"/>
          </a:p>
        </p:txBody>
      </p:sp>
    </p:spTree>
    <p:extLst>
      <p:ext uri="{BB962C8B-B14F-4D97-AF65-F5344CB8AC3E}">
        <p14:creationId xmlns="" xmlns:p14="http://schemas.microsoft.com/office/powerpoint/2010/main" val="3624622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二、一般管理研究</a:t>
            </a:r>
            <a:endParaRPr lang="zh-CN" altLang="en-US" sz="3200" dirty="0"/>
          </a:p>
        </p:txBody>
      </p:sp>
      <p:sp>
        <p:nvSpPr>
          <p:cNvPr id="10" name="内容占位符 2"/>
          <p:cNvSpPr>
            <a:spLocks noGrp="1"/>
          </p:cNvSpPr>
          <p:nvPr>
            <p:ph idx="1"/>
          </p:nvPr>
        </p:nvSpPr>
        <p:spPr>
          <a:xfrm>
            <a:off x="476518" y="2021119"/>
            <a:ext cx="8190964" cy="491923"/>
          </a:xfrm>
        </p:spPr>
        <p:txBody>
          <a:bodyPr>
            <a:noAutofit/>
          </a:bodyPr>
          <a:lstStyle/>
          <a:p>
            <a:pPr marL="0" indent="457200">
              <a:buNone/>
            </a:pPr>
            <a:r>
              <a:rPr lang="zh-CN" altLang="zh-CN" sz="1800" dirty="0"/>
              <a:t>法约尔认为，经营和管理是两个不同的概念，</a:t>
            </a:r>
            <a:r>
              <a:rPr lang="zh-CN" altLang="zh-CN" sz="1800" dirty="0">
                <a:solidFill>
                  <a:srgbClr val="C00000"/>
                </a:solidFill>
              </a:rPr>
              <a:t>管理只是经营的一部分</a:t>
            </a:r>
            <a:r>
              <a:rPr lang="zh-CN" altLang="zh-CN" sz="1800" dirty="0"/>
              <a:t>。</a:t>
            </a:r>
            <a:endParaRPr lang="zh-CN" altLang="en-US" sz="1800" dirty="0"/>
          </a:p>
        </p:txBody>
      </p:sp>
      <p:graphicFrame>
        <p:nvGraphicFramePr>
          <p:cNvPr id="11" name="图示 10"/>
          <p:cNvGraphicFramePr/>
          <p:nvPr>
            <p:extLst>
              <p:ext uri="{D42A27DB-BD31-4B8C-83A1-F6EECF244321}">
                <p14:modId xmlns="" xmlns:p14="http://schemas.microsoft.com/office/powerpoint/2010/main" val="4240165427"/>
              </p:ext>
            </p:extLst>
          </p:nvPr>
        </p:nvGraphicFramePr>
        <p:xfrm>
          <a:off x="3045725" y="3209509"/>
          <a:ext cx="3052548" cy="2943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矩形 11"/>
          <p:cNvSpPr/>
          <p:nvPr/>
        </p:nvSpPr>
        <p:spPr>
          <a:xfrm>
            <a:off x="2556756" y="2597183"/>
            <a:ext cx="4030488" cy="45245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zh-CN" dirty="0" smtClean="0">
                <a:latin typeface="微软雅黑" panose="020B0503020204020204" pitchFamily="34" charset="-122"/>
                <a:ea typeface="微软雅黑" panose="020B0503020204020204" pitchFamily="34" charset="-122"/>
              </a:rPr>
              <a:t>企业</a:t>
            </a:r>
            <a:r>
              <a:rPr lang="zh-CN" altLang="zh-CN" dirty="0">
                <a:latin typeface="微软雅黑" panose="020B0503020204020204" pitchFamily="34" charset="-122"/>
                <a:ea typeface="微软雅黑" panose="020B0503020204020204" pitchFamily="34" charset="-122"/>
              </a:rPr>
              <a:t>加工材料、生产产品的制造活动</a:t>
            </a:r>
          </a:p>
        </p:txBody>
      </p:sp>
      <p:sp>
        <p:nvSpPr>
          <p:cNvPr id="13" name="矩形 12"/>
          <p:cNvSpPr/>
          <p:nvPr/>
        </p:nvSpPr>
        <p:spPr>
          <a:xfrm>
            <a:off x="6179809" y="3513629"/>
            <a:ext cx="2580005" cy="87757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r>
              <a:rPr lang="zh-CN" altLang="zh-CN" dirty="0" smtClean="0">
                <a:latin typeface="微软雅黑" panose="020B0503020204020204" pitchFamily="34" charset="-122"/>
                <a:ea typeface="微软雅黑" panose="020B0503020204020204" pitchFamily="34" charset="-122"/>
              </a:rPr>
              <a:t>与</a:t>
            </a:r>
            <a:r>
              <a:rPr lang="zh-CN" altLang="zh-CN" dirty="0">
                <a:latin typeface="微软雅黑" panose="020B0503020204020204" pitchFamily="34" charset="-122"/>
                <a:ea typeface="微软雅黑" panose="020B0503020204020204" pitchFamily="34" charset="-122"/>
              </a:rPr>
              <a:t>原材料和设备的购买和产品的销售有关的市场活动</a:t>
            </a:r>
          </a:p>
        </p:txBody>
      </p:sp>
      <p:sp>
        <p:nvSpPr>
          <p:cNvPr id="14" name="矩形 13"/>
          <p:cNvSpPr/>
          <p:nvPr/>
        </p:nvSpPr>
        <p:spPr>
          <a:xfrm>
            <a:off x="6141003" y="4781734"/>
            <a:ext cx="2579828" cy="93915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zh-CN" altLang="zh-CN" dirty="0">
                <a:latin typeface="微软雅黑" panose="020B0503020204020204" pitchFamily="34" charset="-122"/>
                <a:ea typeface="微软雅黑" panose="020B0503020204020204" pitchFamily="34" charset="-122"/>
              </a:rPr>
              <a:t>围绕资金的筹集和运用而展开的活动</a:t>
            </a:r>
          </a:p>
        </p:txBody>
      </p:sp>
      <p:sp>
        <p:nvSpPr>
          <p:cNvPr id="15" name="矩形 14"/>
          <p:cNvSpPr/>
          <p:nvPr/>
        </p:nvSpPr>
        <p:spPr>
          <a:xfrm>
            <a:off x="2967805" y="6313057"/>
            <a:ext cx="3208391" cy="486686"/>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zh-CN" altLang="zh-CN" dirty="0">
                <a:latin typeface="微软雅黑" panose="020B0503020204020204" pitchFamily="34" charset="-122"/>
                <a:ea typeface="微软雅黑" panose="020B0503020204020204" pitchFamily="34" charset="-122"/>
              </a:rPr>
              <a:t>与设备和人员保护有关的活动</a:t>
            </a:r>
          </a:p>
        </p:txBody>
      </p:sp>
      <p:sp>
        <p:nvSpPr>
          <p:cNvPr id="16" name="矩形 15"/>
          <p:cNvSpPr/>
          <p:nvPr/>
        </p:nvSpPr>
        <p:spPr>
          <a:xfrm>
            <a:off x="300758" y="4781089"/>
            <a:ext cx="2757170" cy="110871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zh-CN" altLang="zh-CN" dirty="0">
                <a:latin typeface="微软雅黑" panose="020B0503020204020204" pitchFamily="34" charset="-122"/>
                <a:ea typeface="微软雅黑" panose="020B0503020204020204" pitchFamily="34" charset="-122"/>
              </a:rPr>
              <a:t>为监视资金的合理运用而对其运动过程中的变化状况进行的记录、归类和分析活动</a:t>
            </a:r>
          </a:p>
        </p:txBody>
      </p:sp>
      <p:sp>
        <p:nvSpPr>
          <p:cNvPr id="17" name="矩形 16"/>
          <p:cNvSpPr/>
          <p:nvPr/>
        </p:nvSpPr>
        <p:spPr>
          <a:xfrm>
            <a:off x="267265" y="3513629"/>
            <a:ext cx="2757170" cy="83947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zh-CN" altLang="zh-CN" dirty="0">
                <a:latin typeface="微软雅黑" panose="020B0503020204020204" pitchFamily="34" charset="-122"/>
                <a:ea typeface="微软雅黑" panose="020B0503020204020204" pitchFamily="34" charset="-122"/>
              </a:rPr>
              <a:t>由计划、组织、指挥、协调、控制等一系列工作构成</a:t>
            </a:r>
          </a:p>
        </p:txBody>
      </p:sp>
      <p:sp>
        <p:nvSpPr>
          <p:cNvPr id="18" name="内容占位符 2"/>
          <p:cNvSpPr txBox="1">
            <a:spLocks/>
          </p:cNvSpPr>
          <p:nvPr/>
        </p:nvSpPr>
        <p:spPr>
          <a:xfrm>
            <a:off x="628650" y="1484520"/>
            <a:ext cx="7886700" cy="576064"/>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zh-CN" altLang="en-US" sz="2000" dirty="0" smtClean="0"/>
              <a:t>（一）经营与管理</a:t>
            </a:r>
            <a:endParaRPr lang="zh-CN" altLang="en-US" sz="2000" dirty="0">
              <a:cs typeface="+mn-ea"/>
              <a:sym typeface="+mn-lt"/>
            </a:endParaRPr>
          </a:p>
        </p:txBody>
      </p:sp>
    </p:spTree>
    <p:extLst>
      <p:ext uri="{BB962C8B-B14F-4D97-AF65-F5344CB8AC3E}">
        <p14:creationId xmlns="" xmlns:p14="http://schemas.microsoft.com/office/powerpoint/2010/main" val="420204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par>
                          <p:cTn id="8" fill="hold">
                            <p:stCondLst>
                              <p:cond delay="2000"/>
                            </p:stCondLst>
                            <p:childTnLst>
                              <p:par>
                                <p:cTn id="9" presetID="3" presetClass="entr" presetSubtype="1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blinds(horizontal)">
                                      <p:cBhvr>
                                        <p:cTn id="11" dur="500"/>
                                        <p:tgtEl>
                                          <p:spTgt spid="12"/>
                                        </p:tgtEl>
                                      </p:cBhvr>
                                    </p:animEffect>
                                  </p:childTnLst>
                                </p:cTn>
                              </p:par>
                            </p:childTnLst>
                          </p:cTn>
                        </p:par>
                        <p:par>
                          <p:cTn id="12" fill="hold">
                            <p:stCondLst>
                              <p:cond delay="2500"/>
                            </p:stCondLst>
                            <p:childTnLst>
                              <p:par>
                                <p:cTn id="13" presetID="3" presetClass="entr" presetSubtype="1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childTnLst>
                          </p:cTn>
                        </p:par>
                        <p:par>
                          <p:cTn id="16" fill="hold">
                            <p:stCondLst>
                              <p:cond delay="3000"/>
                            </p:stCondLst>
                            <p:childTnLst>
                              <p:par>
                                <p:cTn id="17" presetID="3" presetClass="entr" presetSubtype="1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par>
                          <p:cTn id="20" fill="hold">
                            <p:stCondLst>
                              <p:cond delay="3500"/>
                            </p:stCondLst>
                            <p:childTnLst>
                              <p:par>
                                <p:cTn id="21" presetID="3" presetClass="entr" presetSubtype="1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childTnLst>
                          </p:cTn>
                        </p:par>
                        <p:par>
                          <p:cTn id="24" fill="hold">
                            <p:stCondLst>
                              <p:cond delay="4000"/>
                            </p:stCondLst>
                            <p:childTnLst>
                              <p:par>
                                <p:cTn id="25" presetID="3" presetClass="entr" presetSubtype="1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par>
                          <p:cTn id="28" fill="hold">
                            <p:stCondLst>
                              <p:cond delay="4500"/>
                            </p:stCondLst>
                            <p:childTnLst>
                              <p:par>
                                <p:cTn id="29" presetID="3" presetClass="entr" presetSubtype="10"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12" grpId="0" animBg="1"/>
      <p:bldP spid="13"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4"/>
          <p:cNvGrpSpPr/>
          <p:nvPr/>
        </p:nvGrpSpPr>
        <p:grpSpPr>
          <a:xfrm>
            <a:off x="1162262" y="2142973"/>
            <a:ext cx="6819475" cy="3888432"/>
            <a:chOff x="827584" y="3356992"/>
            <a:chExt cx="7488832" cy="3024337"/>
          </a:xfrm>
        </p:grpSpPr>
        <p:sp>
          <p:nvSpPr>
            <p:cNvPr id="6" name="矩形 5"/>
            <p:cNvSpPr/>
            <p:nvPr/>
          </p:nvSpPr>
          <p:spPr>
            <a:xfrm>
              <a:off x="827584" y="3356992"/>
              <a:ext cx="7488832" cy="3024336"/>
            </a:xfrm>
            <a:prstGeom prst="rect">
              <a:avLst/>
            </a:prstGeom>
            <a:no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917473" y="3356993"/>
              <a:ext cx="7317544" cy="3024336"/>
            </a:xfrm>
            <a:prstGeom prst="rect">
              <a:avLst/>
            </a:prstGeom>
            <a:no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8" name="矩形 7"/>
            <p:cNvSpPr/>
            <p:nvPr/>
          </p:nvSpPr>
          <p:spPr>
            <a:xfrm>
              <a:off x="4531489" y="3392709"/>
              <a:ext cx="108000" cy="2936255"/>
            </a:xfrm>
            <a:prstGeom prst="rect">
              <a:avLst/>
            </a:prstGeom>
            <a:solidFill>
              <a:sysClr val="window" lastClr="FFFFFF"/>
            </a:solid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9" name="矩形 8"/>
            <p:cNvSpPr/>
            <p:nvPr/>
          </p:nvSpPr>
          <p:spPr>
            <a:xfrm>
              <a:off x="4176000" y="3962414"/>
              <a:ext cx="797833" cy="108000"/>
            </a:xfrm>
            <a:prstGeom prst="rect">
              <a:avLst/>
            </a:prstGeom>
            <a:solidFill>
              <a:sysClr val="window" lastClr="FFFFFF"/>
            </a:solid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0" name="矩形 9"/>
            <p:cNvSpPr/>
            <p:nvPr/>
          </p:nvSpPr>
          <p:spPr>
            <a:xfrm>
              <a:off x="4176000" y="4528692"/>
              <a:ext cx="797833" cy="108000"/>
            </a:xfrm>
            <a:prstGeom prst="rect">
              <a:avLst/>
            </a:prstGeom>
            <a:solidFill>
              <a:sysClr val="window" lastClr="FFFFFF"/>
            </a:solid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1" name="矩形 10"/>
            <p:cNvSpPr/>
            <p:nvPr/>
          </p:nvSpPr>
          <p:spPr>
            <a:xfrm>
              <a:off x="4176000" y="5094970"/>
              <a:ext cx="797833" cy="108000"/>
            </a:xfrm>
            <a:prstGeom prst="rect">
              <a:avLst/>
            </a:prstGeom>
            <a:solidFill>
              <a:sysClr val="window" lastClr="FFFFFF"/>
            </a:solid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2" name="矩形 11"/>
            <p:cNvSpPr/>
            <p:nvPr/>
          </p:nvSpPr>
          <p:spPr>
            <a:xfrm>
              <a:off x="4176000" y="5661248"/>
              <a:ext cx="797833" cy="108000"/>
            </a:xfrm>
            <a:prstGeom prst="rect">
              <a:avLst/>
            </a:prstGeom>
            <a:solidFill>
              <a:sysClr val="window" lastClr="FFFFFF"/>
            </a:solidFill>
            <a:ln w="2540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3" name="内容占位符 2"/>
          <p:cNvSpPr>
            <a:spLocks noGrp="1"/>
          </p:cNvSpPr>
          <p:nvPr>
            <p:ph idx="1"/>
          </p:nvPr>
        </p:nvSpPr>
        <p:spPr>
          <a:xfrm>
            <a:off x="1382629" y="2346488"/>
            <a:ext cx="3046495" cy="3511404"/>
          </a:xfrm>
        </p:spPr>
        <p:txBody>
          <a:bodyPr>
            <a:noAutofit/>
          </a:bodyPr>
          <a:lstStyle/>
          <a:p>
            <a:pPr marL="0" indent="0" eaLnBrk="1" hangingPunct="1">
              <a:lnSpc>
                <a:spcPct val="150000"/>
              </a:lnSpc>
              <a:spcBef>
                <a:spcPts val="0"/>
              </a:spcBef>
              <a:buNone/>
            </a:pPr>
            <a:r>
              <a:rPr lang="en-US" altLang="zh-CN" sz="2000" dirty="0">
                <a:solidFill>
                  <a:srgbClr val="C00000"/>
                </a:solidFill>
                <a:latin typeface="微软雅黑" panose="020B0503020204020204" pitchFamily="34" charset="-122"/>
                <a:ea typeface="微软雅黑" panose="020B0503020204020204" pitchFamily="34" charset="-122"/>
              </a:rPr>
              <a:t>1.</a:t>
            </a:r>
            <a:r>
              <a:rPr lang="zh-CN" altLang="zh-CN" sz="2000" dirty="0">
                <a:solidFill>
                  <a:srgbClr val="C00000"/>
                </a:solidFill>
                <a:latin typeface="微软雅黑" panose="020B0503020204020204" pitchFamily="34" charset="-122"/>
                <a:ea typeface="微软雅黑" panose="020B0503020204020204" pitchFamily="34" charset="-122"/>
              </a:rPr>
              <a:t>劳动分工</a:t>
            </a:r>
            <a:endParaRPr lang="en-US" altLang="zh-CN" sz="2000" dirty="0">
              <a:solidFill>
                <a:srgbClr val="C00000"/>
              </a:solidFill>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buNone/>
            </a:pPr>
            <a:r>
              <a:rPr lang="en-US" altLang="zh-CN" sz="2000" dirty="0">
                <a:solidFill>
                  <a:srgbClr val="C00000"/>
                </a:solidFill>
                <a:latin typeface="微软雅黑" panose="020B0503020204020204" pitchFamily="34" charset="-122"/>
                <a:ea typeface="微软雅黑" panose="020B0503020204020204" pitchFamily="34" charset="-122"/>
              </a:rPr>
              <a:t>2. </a:t>
            </a:r>
            <a:r>
              <a:rPr lang="zh-CN" altLang="zh-CN" sz="2000" dirty="0">
                <a:solidFill>
                  <a:srgbClr val="C00000"/>
                </a:solidFill>
                <a:latin typeface="微软雅黑" panose="020B0503020204020204" pitchFamily="34" charset="-122"/>
                <a:ea typeface="微软雅黑" panose="020B0503020204020204" pitchFamily="34" charset="-122"/>
              </a:rPr>
              <a:t>权力和责任</a:t>
            </a:r>
            <a:endParaRPr lang="en-US" altLang="zh-CN" sz="2000" dirty="0">
              <a:solidFill>
                <a:srgbClr val="C00000"/>
              </a:solidFill>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buNone/>
            </a:pPr>
            <a:r>
              <a:rPr lang="en-US" altLang="zh-CN" sz="2000" dirty="0">
                <a:solidFill>
                  <a:srgbClr val="C00000"/>
                </a:solidFill>
                <a:latin typeface="微软雅黑" panose="020B0503020204020204" pitchFamily="34" charset="-122"/>
                <a:ea typeface="微软雅黑" panose="020B0503020204020204" pitchFamily="34" charset="-122"/>
              </a:rPr>
              <a:t>3. </a:t>
            </a:r>
            <a:r>
              <a:rPr lang="zh-CN" altLang="zh-CN" sz="2000" dirty="0">
                <a:solidFill>
                  <a:srgbClr val="C00000"/>
                </a:solidFill>
                <a:latin typeface="微软雅黑" panose="020B0503020204020204" pitchFamily="34" charset="-122"/>
                <a:ea typeface="微软雅黑" panose="020B0503020204020204" pitchFamily="34" charset="-122"/>
              </a:rPr>
              <a:t>纪律</a:t>
            </a:r>
            <a:endParaRPr lang="en-US" altLang="zh-CN" sz="2000" dirty="0">
              <a:solidFill>
                <a:srgbClr val="C00000"/>
              </a:solidFill>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buNone/>
            </a:pPr>
            <a:r>
              <a:rPr lang="en-US" altLang="zh-CN" sz="2000" dirty="0">
                <a:solidFill>
                  <a:srgbClr val="C00000"/>
                </a:solidFill>
                <a:latin typeface="微软雅黑" panose="020B0503020204020204" pitchFamily="34" charset="-122"/>
                <a:ea typeface="微软雅黑" panose="020B0503020204020204" pitchFamily="34" charset="-122"/>
              </a:rPr>
              <a:t>4. </a:t>
            </a:r>
            <a:r>
              <a:rPr lang="zh-CN" altLang="zh-CN" sz="2000" dirty="0">
                <a:solidFill>
                  <a:srgbClr val="C00000"/>
                </a:solidFill>
                <a:latin typeface="微软雅黑" panose="020B0503020204020204" pitchFamily="34" charset="-122"/>
                <a:ea typeface="微软雅黑" panose="020B0503020204020204" pitchFamily="34" charset="-122"/>
              </a:rPr>
              <a:t>统一指挥</a:t>
            </a:r>
            <a:endParaRPr lang="en-US" altLang="zh-CN" sz="2000" dirty="0">
              <a:solidFill>
                <a:srgbClr val="C00000"/>
              </a:solidFill>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buNone/>
            </a:pPr>
            <a:r>
              <a:rPr lang="en-US" altLang="zh-CN" sz="2000" dirty="0">
                <a:solidFill>
                  <a:srgbClr val="C00000"/>
                </a:solidFill>
                <a:latin typeface="微软雅黑" panose="020B0503020204020204" pitchFamily="34" charset="-122"/>
                <a:ea typeface="微软雅黑" panose="020B0503020204020204" pitchFamily="34" charset="-122"/>
              </a:rPr>
              <a:t>5. </a:t>
            </a:r>
            <a:r>
              <a:rPr lang="zh-CN" altLang="zh-CN" sz="2000" dirty="0">
                <a:solidFill>
                  <a:srgbClr val="C00000"/>
                </a:solidFill>
                <a:latin typeface="微软雅黑" panose="020B0503020204020204" pitchFamily="34" charset="-122"/>
                <a:ea typeface="微软雅黑" panose="020B0503020204020204" pitchFamily="34" charset="-122"/>
              </a:rPr>
              <a:t>统一领导</a:t>
            </a:r>
            <a:endParaRPr lang="en-US" altLang="zh-CN" sz="2000" dirty="0">
              <a:solidFill>
                <a:srgbClr val="C00000"/>
              </a:solidFill>
              <a:latin typeface="微软雅黑" panose="020B0503020204020204" pitchFamily="34" charset="-122"/>
              <a:ea typeface="微软雅黑" panose="020B0503020204020204" pitchFamily="34" charset="-122"/>
            </a:endParaRPr>
          </a:p>
          <a:p>
            <a:pPr marL="0" indent="0" eaLnBrk="1" hangingPunct="1">
              <a:lnSpc>
                <a:spcPct val="150000"/>
              </a:lnSpc>
              <a:spcBef>
                <a:spcPts val="0"/>
              </a:spcBef>
              <a:buNone/>
            </a:pPr>
            <a:r>
              <a:rPr lang="en-US" altLang="zh-CN" sz="2000" dirty="0">
                <a:solidFill>
                  <a:srgbClr val="C00000"/>
                </a:solidFill>
                <a:latin typeface="微软雅黑" panose="020B0503020204020204" pitchFamily="34" charset="-122"/>
                <a:ea typeface="微软雅黑" panose="020B0503020204020204" pitchFamily="34" charset="-122"/>
              </a:rPr>
              <a:t>6. </a:t>
            </a:r>
            <a:r>
              <a:rPr lang="zh-CN" altLang="zh-CN" sz="2000" dirty="0">
                <a:solidFill>
                  <a:srgbClr val="C00000"/>
                </a:solidFill>
                <a:latin typeface="微软雅黑" panose="020B0503020204020204" pitchFamily="34" charset="-122"/>
                <a:ea typeface="微软雅黑" panose="020B0503020204020204" pitchFamily="34" charset="-122"/>
              </a:rPr>
              <a:t>个人利益服从整体利益</a:t>
            </a:r>
          </a:p>
          <a:p>
            <a:pPr marL="0" indent="0" eaLnBrk="1" hangingPunct="1">
              <a:lnSpc>
                <a:spcPct val="150000"/>
              </a:lnSpc>
              <a:spcBef>
                <a:spcPts val="0"/>
              </a:spcBef>
              <a:buNone/>
            </a:pPr>
            <a:r>
              <a:rPr lang="en-US" altLang="zh-CN" sz="2000" dirty="0">
                <a:solidFill>
                  <a:srgbClr val="C00000"/>
                </a:solidFill>
                <a:latin typeface="微软雅黑" panose="020B0503020204020204" pitchFamily="34" charset="-122"/>
                <a:ea typeface="微软雅黑" panose="020B0503020204020204" pitchFamily="34" charset="-122"/>
              </a:rPr>
              <a:t>7. </a:t>
            </a:r>
            <a:r>
              <a:rPr lang="zh-CN" altLang="zh-CN" sz="2000" dirty="0">
                <a:solidFill>
                  <a:srgbClr val="C00000"/>
                </a:solidFill>
                <a:latin typeface="微软雅黑" panose="020B0503020204020204" pitchFamily="34" charset="-122"/>
                <a:ea typeface="微软雅黑" panose="020B0503020204020204" pitchFamily="34" charset="-122"/>
              </a:rPr>
              <a:t>人员的报酬</a:t>
            </a:r>
          </a:p>
          <a:p>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14" name="内容占位符 2"/>
          <p:cNvSpPr txBox="1"/>
          <p:nvPr/>
        </p:nvSpPr>
        <p:spPr>
          <a:xfrm>
            <a:off x="5164886" y="2346488"/>
            <a:ext cx="2621824" cy="3368528"/>
          </a:xfrm>
          <a:prstGeom prst="rect">
            <a:avLst/>
          </a:prstGeom>
        </p:spPr>
        <p:txBody>
          <a:bodyPr vert="horz" lIns="91440" tIns="45720" rIns="91440" bIns="45720" rtlCol="0">
            <a:noAutofit/>
          </a:bodyPr>
          <a:lstStyle>
            <a:lvl1pPr marL="228600" indent="-228600" algn="l" defTabSz="914400" rtl="0" eaLnBrk="1" latinLnBrk="0" hangingPunct="1">
              <a:lnSpc>
                <a:spcPct val="150000"/>
              </a:lnSpc>
              <a:spcBef>
                <a:spcPts val="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rgbClr val="C00000"/>
                </a:solidFill>
              </a:rPr>
              <a:t>8. </a:t>
            </a:r>
            <a:r>
              <a:rPr lang="zh-CN" altLang="en-US" sz="2000" dirty="0" smtClean="0">
                <a:solidFill>
                  <a:srgbClr val="C00000"/>
                </a:solidFill>
              </a:rPr>
              <a:t>集中</a:t>
            </a:r>
            <a:endParaRPr lang="en-US" altLang="zh-CN" sz="2000" dirty="0" smtClean="0">
              <a:solidFill>
                <a:srgbClr val="C00000"/>
              </a:solidFill>
            </a:endParaRPr>
          </a:p>
          <a:p>
            <a:pPr marL="0" indent="0">
              <a:buNone/>
            </a:pPr>
            <a:r>
              <a:rPr lang="en-US" altLang="zh-CN" sz="2000" dirty="0">
                <a:solidFill>
                  <a:srgbClr val="C00000"/>
                </a:solidFill>
              </a:rPr>
              <a:t>9. </a:t>
            </a:r>
            <a:r>
              <a:rPr lang="zh-CN" altLang="en-US" sz="2000" dirty="0">
                <a:solidFill>
                  <a:srgbClr val="C00000"/>
                </a:solidFill>
              </a:rPr>
              <a:t>等级</a:t>
            </a:r>
            <a:r>
              <a:rPr lang="zh-CN" altLang="en-US" sz="2000" dirty="0" smtClean="0">
                <a:solidFill>
                  <a:srgbClr val="C00000"/>
                </a:solidFill>
              </a:rPr>
              <a:t>制度</a:t>
            </a:r>
            <a:endParaRPr lang="en-US" altLang="zh-CN" sz="2000" dirty="0" smtClean="0">
              <a:solidFill>
                <a:srgbClr val="C00000"/>
              </a:solidFill>
            </a:endParaRPr>
          </a:p>
          <a:p>
            <a:pPr marL="0" indent="0">
              <a:buNone/>
            </a:pPr>
            <a:r>
              <a:rPr lang="en-US" altLang="zh-CN" sz="2000" dirty="0">
                <a:solidFill>
                  <a:srgbClr val="C00000"/>
                </a:solidFill>
              </a:rPr>
              <a:t>10. </a:t>
            </a:r>
            <a:r>
              <a:rPr lang="zh-CN" altLang="en-US" sz="2000" dirty="0" smtClean="0">
                <a:solidFill>
                  <a:srgbClr val="C00000"/>
                </a:solidFill>
              </a:rPr>
              <a:t>秩序</a:t>
            </a:r>
            <a:endParaRPr lang="en-US" altLang="zh-CN" sz="2000" dirty="0" smtClean="0">
              <a:solidFill>
                <a:srgbClr val="C00000"/>
              </a:solidFill>
            </a:endParaRPr>
          </a:p>
          <a:p>
            <a:pPr marL="0" indent="0">
              <a:buNone/>
            </a:pPr>
            <a:r>
              <a:rPr lang="en-US" altLang="zh-CN" sz="2000" dirty="0">
                <a:solidFill>
                  <a:srgbClr val="C00000"/>
                </a:solidFill>
              </a:rPr>
              <a:t>11. </a:t>
            </a:r>
            <a:r>
              <a:rPr lang="zh-CN" altLang="en-US" sz="2000" dirty="0" smtClean="0">
                <a:solidFill>
                  <a:srgbClr val="C00000"/>
                </a:solidFill>
              </a:rPr>
              <a:t>公平</a:t>
            </a:r>
            <a:endParaRPr lang="en-US" altLang="zh-CN" sz="2000" dirty="0" smtClean="0">
              <a:solidFill>
                <a:srgbClr val="C00000"/>
              </a:solidFill>
            </a:endParaRPr>
          </a:p>
          <a:p>
            <a:pPr marL="0" indent="0">
              <a:buNone/>
            </a:pPr>
            <a:r>
              <a:rPr lang="en-US" altLang="zh-CN" sz="2000" dirty="0">
                <a:solidFill>
                  <a:srgbClr val="C00000"/>
                </a:solidFill>
              </a:rPr>
              <a:t>12. </a:t>
            </a:r>
            <a:r>
              <a:rPr lang="zh-CN" altLang="en-US" sz="2000" dirty="0">
                <a:solidFill>
                  <a:srgbClr val="C00000"/>
                </a:solidFill>
              </a:rPr>
              <a:t>人员</a:t>
            </a:r>
            <a:r>
              <a:rPr lang="zh-CN" altLang="en-US" sz="2000" dirty="0" smtClean="0">
                <a:solidFill>
                  <a:srgbClr val="C00000"/>
                </a:solidFill>
              </a:rPr>
              <a:t>稳定</a:t>
            </a:r>
            <a:endParaRPr lang="en-US" altLang="zh-CN" sz="2000" dirty="0" smtClean="0">
              <a:solidFill>
                <a:srgbClr val="C00000"/>
              </a:solidFill>
            </a:endParaRPr>
          </a:p>
          <a:p>
            <a:pPr marL="0" indent="0">
              <a:buNone/>
            </a:pPr>
            <a:r>
              <a:rPr lang="en-US" altLang="zh-CN" sz="2000" dirty="0">
                <a:solidFill>
                  <a:srgbClr val="C00000"/>
                </a:solidFill>
              </a:rPr>
              <a:t>13. </a:t>
            </a:r>
            <a:r>
              <a:rPr lang="zh-CN" altLang="en-US" sz="2000" dirty="0">
                <a:solidFill>
                  <a:srgbClr val="C00000"/>
                </a:solidFill>
              </a:rPr>
              <a:t>首创</a:t>
            </a:r>
            <a:r>
              <a:rPr lang="zh-CN" altLang="en-US" sz="2000" dirty="0" smtClean="0">
                <a:solidFill>
                  <a:srgbClr val="C00000"/>
                </a:solidFill>
              </a:rPr>
              <a:t>精神</a:t>
            </a:r>
            <a:endParaRPr lang="en-US" altLang="zh-CN" sz="2000" dirty="0" smtClean="0">
              <a:solidFill>
                <a:srgbClr val="C00000"/>
              </a:solidFill>
            </a:endParaRPr>
          </a:p>
          <a:p>
            <a:pPr marL="0" indent="0">
              <a:buNone/>
            </a:pPr>
            <a:r>
              <a:rPr lang="en-US" altLang="zh-CN" sz="2000" dirty="0">
                <a:solidFill>
                  <a:srgbClr val="C00000"/>
                </a:solidFill>
              </a:rPr>
              <a:t>14. </a:t>
            </a:r>
            <a:r>
              <a:rPr lang="zh-CN" altLang="en-US" sz="2000" dirty="0">
                <a:solidFill>
                  <a:srgbClr val="C00000"/>
                </a:solidFill>
              </a:rPr>
              <a:t>人员的</a:t>
            </a:r>
            <a:r>
              <a:rPr lang="zh-CN" altLang="en-US" sz="2000" dirty="0" smtClean="0">
                <a:solidFill>
                  <a:srgbClr val="C00000"/>
                </a:solidFill>
              </a:rPr>
              <a:t>团结</a:t>
            </a:r>
            <a:endParaRPr lang="en-US" altLang="zh-CN" sz="2000" dirty="0" smtClean="0">
              <a:solidFill>
                <a:srgbClr val="C00000"/>
              </a:solidFill>
            </a:endParaRPr>
          </a:p>
        </p:txBody>
      </p:sp>
      <p:sp>
        <p:nvSpPr>
          <p:cNvPr id="15" name="内容占位符 2"/>
          <p:cNvSpPr txBox="1">
            <a:spLocks/>
          </p:cNvSpPr>
          <p:nvPr/>
        </p:nvSpPr>
        <p:spPr>
          <a:xfrm>
            <a:off x="628650" y="1484520"/>
            <a:ext cx="7886700" cy="576064"/>
          </a:xfrm>
          <a:prstGeom prst="rect">
            <a:avLst/>
          </a:prstGeom>
        </p:spPr>
        <p:txBody>
          <a:bodyPr>
            <a:normAutofit/>
          </a:bodyPr>
          <a:lstStyle>
            <a:lvl1pPr marL="342900" indent="-342900" algn="l" rtl="0" eaLnBrk="0" fontAlgn="base" hangingPunct="0">
              <a:spcBef>
                <a:spcPct val="20000"/>
              </a:spcBef>
              <a:spcAft>
                <a:spcPct val="0"/>
              </a:spcAft>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C00000"/>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zh-CN" altLang="zh-CN" sz="2000" dirty="0"/>
              <a:t>（二）管理的原则</a:t>
            </a:r>
            <a:endParaRPr lang="zh-CN" altLang="en-US" sz="2000" dirty="0">
              <a:cs typeface="+mn-ea"/>
              <a:sym typeface="+mn-lt"/>
            </a:endParaRPr>
          </a:p>
        </p:txBody>
      </p:sp>
      <p:sp>
        <p:nvSpPr>
          <p:cNvPr id="16" name="标题 1"/>
          <p:cNvSpPr txBox="1">
            <a:spLocks/>
          </p:cNvSpPr>
          <p:nvPr/>
        </p:nvSpPr>
        <p:spPr>
          <a:xfrm>
            <a:off x="179512" y="111055"/>
            <a:ext cx="7992888" cy="648072"/>
          </a:xfrm>
          <a:prstGeom prst="rect">
            <a:avLst/>
          </a:prstGeom>
        </p:spPr>
        <p:txBody>
          <a:bodyPr>
            <a:normAutofit/>
          </a:bodyPr>
          <a:lstStyle>
            <a:lvl1pPr algn="l" rtl="0" eaLnBrk="0" fontAlgn="base" hangingPunct="0">
              <a:spcBef>
                <a:spcPct val="0"/>
              </a:spcBef>
              <a:spcAft>
                <a:spcPct val="0"/>
              </a:spcAft>
              <a:defRPr sz="3600" kern="1200">
                <a:solidFill>
                  <a:schemeClr val="bg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zh-CN" altLang="en-US" sz="3200" dirty="0" smtClean="0"/>
              <a:t>二、一般管理研究</a:t>
            </a:r>
            <a:endParaRPr lang="zh-CN" altLang="en-US" sz="3200" dirty="0"/>
          </a:p>
        </p:txBody>
      </p:sp>
    </p:spTree>
    <p:extLst>
      <p:ext uri="{BB962C8B-B14F-4D97-AF65-F5344CB8AC3E}">
        <p14:creationId xmlns="" xmlns:p14="http://schemas.microsoft.com/office/powerpoint/2010/main" val="175820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edge">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xswczja">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721</TotalTime>
  <Words>4970</Words>
  <Application>Microsoft Office PowerPoint</Application>
  <PresentationFormat>全屏显示(4:3)</PresentationFormat>
  <Paragraphs>267</Paragraphs>
  <Slides>38</Slides>
  <Notes>1</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默认设计模板</vt:lpstr>
      <vt:lpstr>第二章  管理理论的历史演变</vt:lpstr>
      <vt:lpstr>第一节  古典管理理论</vt:lpstr>
      <vt:lpstr>一、科学管理研究</vt:lpstr>
      <vt:lpstr>一、科学管理研究</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马工程网站修改建议</dc:title>
  <dc:creator>Ali</dc:creator>
  <cp:lastModifiedBy>xtzj</cp:lastModifiedBy>
  <cp:revision>109</cp:revision>
  <dcterms:modified xsi:type="dcterms:W3CDTF">2019-10-09T08:49:15Z</dcterms:modified>
</cp:coreProperties>
</file>