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a8fec414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a8fec414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a8fec414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a8fec414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a8fec41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a8fec41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a8fec414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a8fec41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a8fec41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a8fec41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a8fec414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a8fec414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a8fec41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a8fec41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a8fec414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a8fec414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a8fec414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a8fec414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a8fec414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a8fec414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920"/>
              <a:t>Sistema de E-commerce y Servicios</a:t>
            </a:r>
            <a:br>
              <a:rPr lang="es" sz="3920"/>
            </a:br>
            <a:r>
              <a:rPr lang="es" sz="3920"/>
              <a:t>ServiTrade</a:t>
            </a:r>
            <a:endParaRPr sz="39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79800" y="3747450"/>
            <a:ext cx="22365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Integrantes: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Benjamin </a:t>
            </a:r>
            <a:r>
              <a:rPr lang="es" sz="1400"/>
              <a:t>Cáceres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Cristobal Silva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Ricardo Barrera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Próximos</a:t>
            </a:r>
            <a:r>
              <a:rPr b="1" i="1" lang="es"/>
              <a:t> Pasos</a:t>
            </a:r>
            <a:endParaRPr b="1" i="1"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Optimización: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Mejorar la interfaz gráfica de la app.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notificaciones en tiempo real.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Pruebas Extensivas: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pruebas con usuarios reales para identificar posibles mejoras.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Conclusiones</a:t>
            </a:r>
            <a:endParaRPr b="1" i="1"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mpacto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Potencial: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ServiTrade facilita la conexión entre clientes y proveedores, promoviendo el comercio local y el trabajo independiente.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Aprendizajes: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Trabajo en equipo, integración de tecnologías modernas (Firebase), desarrollo ágil.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Resumen del Proyecto</a:t>
            </a:r>
            <a:endParaRPr b="1" i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ServiTrade es una aplicación móvil que conecta microempresarios, profesionales independientes y clientes en Chile.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000000"/>
                </a:solidFill>
              </a:rPr>
              <a:t>Permite la publicación de productos y servicios, así como la gestión de ventas y compras.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Objetivos del Proyecto</a:t>
            </a:r>
            <a:endParaRPr b="1" i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 General: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una plataforma que facilite el comercio y la oferta de servicios de microempresarios e independientes.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Específicos: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un sistema de gestión de usuarios basado en roles.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Permitir la publicación de productos y servicios.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un sistema de búsqueda y contacto entre clientes y proveedores.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Tipos de Usuarios</a:t>
            </a:r>
            <a:endParaRPr b="1" i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explorar y comprar productos o contratar servicios.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Emprendedores: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Publican productos y gestionan su perfil empresarial.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Independientes: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Publican servicios y gestionan su perfil profesional.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Funcionalidades Principales</a:t>
            </a:r>
            <a:endParaRPr b="1" i="1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Registro e Inicio de Sesión: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Autenticación de usuarios mediante Firebase.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de Perfiles: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Modificar datos personales, ver historial de compras o servicios contratados.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Publicación de Productos/Servicios: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Emprendedores publican productos; independientes publican servicios.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Interacción Cliente-Proveedor: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clientes pueden ver el perfil y los productos o servicios de cada proveedor.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Base de Datos</a:t>
            </a:r>
            <a:endParaRPr b="1" i="1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Tecnología: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Firestore de Firebase.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Estructura: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Colecciones: </a:t>
            </a:r>
            <a:r>
              <a:rPr i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products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usuario tiene un </a:t>
            </a:r>
            <a:r>
              <a:rPr i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UID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único, usado para relacionar productos o servicios con su propietario.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Proceso de desarrollo</a:t>
            </a:r>
            <a:endParaRPr b="1" i="1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Etapas: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Fase de Definición: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Planificación de roles y funciones.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Definición de la estructura de la base de datos.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Fase de Implementación: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Desarrollo de la app móvil usando React Native.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Implementación de Firebase para autenticación y Firestore para almacenamiento.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Fase de Pruebas y Ajustes: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Pruebas de usuario para asegurar una experiencia fluida.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Capturas de pantalla</a:t>
            </a:r>
            <a:endParaRPr b="1" i="1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Incluir capturas de pantalla de las siguientes pantallas: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s">
                <a:solidFill>
                  <a:srgbClr val="000000"/>
                </a:solidFill>
              </a:rPr>
              <a:t>Pantalla de Inicio de Sesión.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s">
                <a:solidFill>
                  <a:srgbClr val="000000"/>
                </a:solidFill>
              </a:rPr>
              <a:t>Perfil del Emprendedor con productos publicados.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s">
                <a:solidFill>
                  <a:srgbClr val="000000"/>
                </a:solidFill>
              </a:rPr>
              <a:t>Publicación de Servicios por el Independiente.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s">
                <a:solidFill>
                  <a:srgbClr val="000000"/>
                </a:solidFill>
              </a:rPr>
              <a:t>Listado de productos y servicios visualizados por los clientes.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Desafíos del Proyecto</a:t>
            </a:r>
            <a:endParaRPr b="1" i="1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Desafíos Técnicos: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Integración de Firebase para autenticación y Firestore para almacenamiento en tiempo real.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Desafíos de UX: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Diseñar una interfaz intuitiva para diferentes roles de usuario.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