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5" r:id="rId13"/>
    <p:sldId id="267" r:id="rId14"/>
    <p:sldId id="266" r:id="rId15"/>
    <p:sldId id="268" r:id="rId16"/>
    <p:sldId id="272" r:id="rId17"/>
    <p:sldId id="269" r:id="rId18"/>
    <p:sldId id="270" r:id="rId19"/>
    <p:sldId id="271" r:id="rId20"/>
    <p:sldId id="273" r:id="rId21"/>
    <p:sldId id="275" r:id="rId22"/>
    <p:sldId id="274" r:id="rId23"/>
    <p:sldId id="276" r:id="rId24"/>
    <p:sldId id="278" r:id="rId25"/>
    <p:sldId id="277" r:id="rId26"/>
    <p:sldId id="279" r:id="rId27"/>
    <p:sldId id="280" r:id="rId28"/>
    <p:sldId id="281" r:id="rId29"/>
    <p:sldId id="286" r:id="rId30"/>
    <p:sldId id="282" r:id="rId31"/>
    <p:sldId id="285" r:id="rId32"/>
    <p:sldId id="284" r:id="rId33"/>
    <p:sldId id="283" r:id="rId3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2AF2A9-EC51-4E8F-8086-AAB7EA02D27E}" v="34" dt="2022-12-15T14:46:40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FELIPE ORDOÑEZ ORTIZ" userId="2c48d7ce-cf73-425e-8ad9-0abf28b46f07" providerId="ADAL" clId="{0D2AF2A9-EC51-4E8F-8086-AAB7EA02D27E}"/>
    <pc:docChg chg="undo redo custSel addSld delSld modSld sldOrd">
      <pc:chgData name="CRISTIAN FELIPE ORDOÑEZ ORTIZ" userId="2c48d7ce-cf73-425e-8ad9-0abf28b46f07" providerId="ADAL" clId="{0D2AF2A9-EC51-4E8F-8086-AAB7EA02D27E}" dt="2022-12-15T14:48:11.283" v="552" actId="14100"/>
      <pc:docMkLst>
        <pc:docMk/>
      </pc:docMkLst>
      <pc:sldChg chg="addSp delSp modSp mod">
        <pc:chgData name="CRISTIAN FELIPE ORDOÑEZ ORTIZ" userId="2c48d7ce-cf73-425e-8ad9-0abf28b46f07" providerId="ADAL" clId="{0D2AF2A9-EC51-4E8F-8086-AAB7EA02D27E}" dt="2022-12-12T13:51:01.679" v="349" actId="1076"/>
        <pc:sldMkLst>
          <pc:docMk/>
          <pc:sldMk cId="1184897818" sldId="261"/>
        </pc:sldMkLst>
        <pc:spChg chg="add del mod">
          <ac:chgData name="CRISTIAN FELIPE ORDOÑEZ ORTIZ" userId="2c48d7ce-cf73-425e-8ad9-0abf28b46f07" providerId="ADAL" clId="{0D2AF2A9-EC51-4E8F-8086-AAB7EA02D27E}" dt="2022-12-12T13:27:43.429" v="30" actId="478"/>
          <ac:spMkLst>
            <pc:docMk/>
            <pc:sldMk cId="1184897818" sldId="261"/>
            <ac:spMk id="2" creationId="{278FB845-CCE2-D598-C7B7-268C95EED176}"/>
          </ac:spMkLst>
        </pc:spChg>
        <pc:spChg chg="add del mod">
          <ac:chgData name="CRISTIAN FELIPE ORDOÑEZ ORTIZ" userId="2c48d7ce-cf73-425e-8ad9-0abf28b46f07" providerId="ADAL" clId="{0D2AF2A9-EC51-4E8F-8086-AAB7EA02D27E}" dt="2022-12-12T13:27:41.039" v="29" actId="478"/>
          <ac:spMkLst>
            <pc:docMk/>
            <pc:sldMk cId="1184897818" sldId="261"/>
            <ac:spMk id="3" creationId="{1B255E93-E85F-EB98-CDC7-5FD5236924D3}"/>
          </ac:spMkLst>
        </pc:spChg>
        <pc:spChg chg="add del mod">
          <ac:chgData name="CRISTIAN FELIPE ORDOÑEZ ORTIZ" userId="2c48d7ce-cf73-425e-8ad9-0abf28b46f07" providerId="ADAL" clId="{0D2AF2A9-EC51-4E8F-8086-AAB7EA02D27E}" dt="2022-12-12T13:27:38.668" v="28" actId="478"/>
          <ac:spMkLst>
            <pc:docMk/>
            <pc:sldMk cId="1184897818" sldId="261"/>
            <ac:spMk id="4" creationId="{8A937417-6B84-65B6-28EC-A659824B4295}"/>
          </ac:spMkLst>
        </pc:spChg>
        <pc:spChg chg="add del mod">
          <ac:chgData name="CRISTIAN FELIPE ORDOÑEZ ORTIZ" userId="2c48d7ce-cf73-425e-8ad9-0abf28b46f07" providerId="ADAL" clId="{0D2AF2A9-EC51-4E8F-8086-AAB7EA02D27E}" dt="2022-12-12T13:27:50.854" v="33" actId="478"/>
          <ac:spMkLst>
            <pc:docMk/>
            <pc:sldMk cId="1184897818" sldId="261"/>
            <ac:spMk id="6" creationId="{3507A4E1-1FFC-E07F-3DFA-36A5659DAD47}"/>
          </ac:spMkLst>
        </pc:spChg>
        <pc:spChg chg="add del mod">
          <ac:chgData name="CRISTIAN FELIPE ORDOÑEZ ORTIZ" userId="2c48d7ce-cf73-425e-8ad9-0abf28b46f07" providerId="ADAL" clId="{0D2AF2A9-EC51-4E8F-8086-AAB7EA02D27E}" dt="2022-12-12T13:27:48.534" v="32" actId="478"/>
          <ac:spMkLst>
            <pc:docMk/>
            <pc:sldMk cId="1184897818" sldId="261"/>
            <ac:spMk id="7" creationId="{F12E5E85-382D-D301-A570-BD13C97E9C23}"/>
          </ac:spMkLst>
        </pc:spChg>
        <pc:spChg chg="add del mod">
          <ac:chgData name="CRISTIAN FELIPE ORDOÑEZ ORTIZ" userId="2c48d7ce-cf73-425e-8ad9-0abf28b46f07" providerId="ADAL" clId="{0D2AF2A9-EC51-4E8F-8086-AAB7EA02D27E}" dt="2022-12-12T13:27:45.880" v="31" actId="478"/>
          <ac:spMkLst>
            <pc:docMk/>
            <pc:sldMk cId="1184897818" sldId="261"/>
            <ac:spMk id="8" creationId="{87C91347-28DE-76FF-83A9-9375D168F712}"/>
          </ac:spMkLst>
        </pc:spChg>
        <pc:spChg chg="add del mod">
          <ac:chgData name="CRISTIAN FELIPE ORDOÑEZ ORTIZ" userId="2c48d7ce-cf73-425e-8ad9-0abf28b46f07" providerId="ADAL" clId="{0D2AF2A9-EC51-4E8F-8086-AAB7EA02D27E}" dt="2022-12-12T13:27:59.765" v="34" actId="478"/>
          <ac:spMkLst>
            <pc:docMk/>
            <pc:sldMk cId="1184897818" sldId="261"/>
            <ac:spMk id="9" creationId="{9B8DEBD4-9039-E2BA-94FC-F88364BF3381}"/>
          </ac:spMkLst>
        </pc:spChg>
        <pc:spChg chg="add mod">
          <ac:chgData name="CRISTIAN FELIPE ORDOÑEZ ORTIZ" userId="2c48d7ce-cf73-425e-8ad9-0abf28b46f07" providerId="ADAL" clId="{0D2AF2A9-EC51-4E8F-8086-AAB7EA02D27E}" dt="2022-12-12T13:33:05.736" v="38" actId="1076"/>
          <ac:spMkLst>
            <pc:docMk/>
            <pc:sldMk cId="1184897818" sldId="261"/>
            <ac:spMk id="12" creationId="{3ACD7AF9-4EC2-82E5-7F1D-4D093EF200CB}"/>
          </ac:spMkLst>
        </pc:spChg>
        <pc:spChg chg="add mod">
          <ac:chgData name="CRISTIAN FELIPE ORDOÑEZ ORTIZ" userId="2c48d7ce-cf73-425e-8ad9-0abf28b46f07" providerId="ADAL" clId="{0D2AF2A9-EC51-4E8F-8086-AAB7EA02D27E}" dt="2022-12-12T13:33:05.736" v="38" actId="1076"/>
          <ac:spMkLst>
            <pc:docMk/>
            <pc:sldMk cId="1184897818" sldId="261"/>
            <ac:spMk id="13" creationId="{AAE49F07-0A48-D3D5-612F-4351AA7E0607}"/>
          </ac:spMkLst>
        </pc:spChg>
        <pc:spChg chg="add mod">
          <ac:chgData name="CRISTIAN FELIPE ORDOÑEZ ORTIZ" userId="2c48d7ce-cf73-425e-8ad9-0abf28b46f07" providerId="ADAL" clId="{0D2AF2A9-EC51-4E8F-8086-AAB7EA02D27E}" dt="2022-12-12T13:33:05.736" v="38" actId="1076"/>
          <ac:spMkLst>
            <pc:docMk/>
            <pc:sldMk cId="1184897818" sldId="261"/>
            <ac:spMk id="14" creationId="{AC1DF8C3-7529-9336-FA57-82D602FEBE65}"/>
          </ac:spMkLst>
        </pc:spChg>
        <pc:spChg chg="add del mod">
          <ac:chgData name="CRISTIAN FELIPE ORDOÑEZ ORTIZ" userId="2c48d7ce-cf73-425e-8ad9-0abf28b46f07" providerId="ADAL" clId="{0D2AF2A9-EC51-4E8F-8086-AAB7EA02D27E}" dt="2022-12-12T13:34:39.813" v="50" actId="478"/>
          <ac:spMkLst>
            <pc:docMk/>
            <pc:sldMk cId="1184897818" sldId="261"/>
            <ac:spMk id="15" creationId="{E118651D-FF6E-BD82-AC74-AEB262383F60}"/>
          </ac:spMkLst>
        </pc:spChg>
        <pc:spChg chg="add mod">
          <ac:chgData name="CRISTIAN FELIPE ORDOÑEZ ORTIZ" userId="2c48d7ce-cf73-425e-8ad9-0abf28b46f07" providerId="ADAL" clId="{0D2AF2A9-EC51-4E8F-8086-AAB7EA02D27E}" dt="2022-12-12T13:33:19.717" v="40" actId="1076"/>
          <ac:spMkLst>
            <pc:docMk/>
            <pc:sldMk cId="1184897818" sldId="261"/>
            <ac:spMk id="16" creationId="{760CB163-A881-287A-8120-F7DE196697A9}"/>
          </ac:spMkLst>
        </pc:spChg>
        <pc:spChg chg="add mod">
          <ac:chgData name="CRISTIAN FELIPE ORDOÑEZ ORTIZ" userId="2c48d7ce-cf73-425e-8ad9-0abf28b46f07" providerId="ADAL" clId="{0D2AF2A9-EC51-4E8F-8086-AAB7EA02D27E}" dt="2022-12-12T13:33:52.625" v="43" actId="14100"/>
          <ac:spMkLst>
            <pc:docMk/>
            <pc:sldMk cId="1184897818" sldId="261"/>
            <ac:spMk id="17" creationId="{BFD5F26C-0C2E-7B13-C8AB-FAA4142462F0}"/>
          </ac:spMkLst>
        </pc:spChg>
        <pc:spChg chg="add mod">
          <ac:chgData name="CRISTIAN FELIPE ORDOÑEZ ORTIZ" userId="2c48d7ce-cf73-425e-8ad9-0abf28b46f07" providerId="ADAL" clId="{0D2AF2A9-EC51-4E8F-8086-AAB7EA02D27E}" dt="2022-12-12T13:43:02.936" v="289" actId="1076"/>
          <ac:spMkLst>
            <pc:docMk/>
            <pc:sldMk cId="1184897818" sldId="261"/>
            <ac:spMk id="18" creationId="{FBC9ACC1-2A9F-0682-75D6-C3DD4A63F2A9}"/>
          </ac:spMkLst>
        </pc:spChg>
        <pc:spChg chg="add mod">
          <ac:chgData name="CRISTIAN FELIPE ORDOÑEZ ORTIZ" userId="2c48d7ce-cf73-425e-8ad9-0abf28b46f07" providerId="ADAL" clId="{0D2AF2A9-EC51-4E8F-8086-AAB7EA02D27E}" dt="2022-12-12T13:34:16.173" v="47" actId="14100"/>
          <ac:spMkLst>
            <pc:docMk/>
            <pc:sldMk cId="1184897818" sldId="261"/>
            <ac:spMk id="19" creationId="{B9D6D588-3FF4-1686-FCCF-72F565189227}"/>
          </ac:spMkLst>
        </pc:spChg>
        <pc:spChg chg="add mod">
          <ac:chgData name="CRISTIAN FELIPE ORDOÑEZ ORTIZ" userId="2c48d7ce-cf73-425e-8ad9-0abf28b46f07" providerId="ADAL" clId="{0D2AF2A9-EC51-4E8F-8086-AAB7EA02D27E}" dt="2022-12-12T13:34:42.819" v="51" actId="1076"/>
          <ac:spMkLst>
            <pc:docMk/>
            <pc:sldMk cId="1184897818" sldId="261"/>
            <ac:spMk id="20" creationId="{EA4E465D-AB29-4534-12EA-6AFAFA5E2EC7}"/>
          </ac:spMkLst>
        </pc:spChg>
        <pc:spChg chg="add mod">
          <ac:chgData name="CRISTIAN FELIPE ORDOÑEZ ORTIZ" userId="2c48d7ce-cf73-425e-8ad9-0abf28b46f07" providerId="ADAL" clId="{0D2AF2A9-EC51-4E8F-8086-AAB7EA02D27E}" dt="2022-12-12T13:42:18.564" v="239" actId="20577"/>
          <ac:spMkLst>
            <pc:docMk/>
            <pc:sldMk cId="1184897818" sldId="261"/>
            <ac:spMk id="21" creationId="{C2060A13-F93D-9C99-69AF-A177452FD884}"/>
          </ac:spMkLst>
        </pc:spChg>
        <pc:spChg chg="add mod">
          <ac:chgData name="CRISTIAN FELIPE ORDOÑEZ ORTIZ" userId="2c48d7ce-cf73-425e-8ad9-0abf28b46f07" providerId="ADAL" clId="{0D2AF2A9-EC51-4E8F-8086-AAB7EA02D27E}" dt="2022-12-12T13:35:39.605" v="60" actId="1076"/>
          <ac:spMkLst>
            <pc:docMk/>
            <pc:sldMk cId="1184897818" sldId="261"/>
            <ac:spMk id="22" creationId="{5218E11F-D33D-3675-DFBA-F8F328CC7096}"/>
          </ac:spMkLst>
        </pc:spChg>
        <pc:spChg chg="add mod">
          <ac:chgData name="CRISTIAN FELIPE ORDOÑEZ ORTIZ" userId="2c48d7ce-cf73-425e-8ad9-0abf28b46f07" providerId="ADAL" clId="{0D2AF2A9-EC51-4E8F-8086-AAB7EA02D27E}" dt="2022-12-12T13:51:01.679" v="349" actId="1076"/>
          <ac:spMkLst>
            <pc:docMk/>
            <pc:sldMk cId="1184897818" sldId="261"/>
            <ac:spMk id="23" creationId="{7BCE33E4-1E67-937F-B796-2616DD402477}"/>
          </ac:spMkLst>
        </pc:spChg>
        <pc:spChg chg="add mod">
          <ac:chgData name="CRISTIAN FELIPE ORDOÑEZ ORTIZ" userId="2c48d7ce-cf73-425e-8ad9-0abf28b46f07" providerId="ADAL" clId="{0D2AF2A9-EC51-4E8F-8086-AAB7EA02D27E}" dt="2022-12-12T13:48:47.519" v="297" actId="14100"/>
          <ac:spMkLst>
            <pc:docMk/>
            <pc:sldMk cId="1184897818" sldId="261"/>
            <ac:spMk id="24" creationId="{93759C9A-F621-E1DC-6763-3531C7ABA567}"/>
          </ac:spMkLst>
        </pc:spChg>
        <pc:picChg chg="del mod">
          <ac:chgData name="CRISTIAN FELIPE ORDOÑEZ ORTIZ" userId="2c48d7ce-cf73-425e-8ad9-0abf28b46f07" providerId="ADAL" clId="{0D2AF2A9-EC51-4E8F-8086-AAB7EA02D27E}" dt="2022-12-12T13:30:00.730" v="36" actId="478"/>
          <ac:picMkLst>
            <pc:docMk/>
            <pc:sldMk cId="1184897818" sldId="261"/>
            <ac:picMk id="5" creationId="{63259C22-7C9E-AD22-2B5E-ADDDB827A99C}"/>
          </ac:picMkLst>
        </pc:picChg>
        <pc:picChg chg="add mod modCrop">
          <ac:chgData name="CRISTIAN FELIPE ORDOÑEZ ORTIZ" userId="2c48d7ce-cf73-425e-8ad9-0abf28b46f07" providerId="ADAL" clId="{0D2AF2A9-EC51-4E8F-8086-AAB7EA02D27E}" dt="2022-12-12T13:36:48.839" v="63" actId="732"/>
          <ac:picMkLst>
            <pc:docMk/>
            <pc:sldMk cId="1184897818" sldId="261"/>
            <ac:picMk id="11" creationId="{1CBBEA49-E635-6E97-2864-14F90CDDF2F4}"/>
          </ac:picMkLst>
        </pc:picChg>
      </pc:sldChg>
      <pc:sldChg chg="addSp modSp mod ord">
        <pc:chgData name="CRISTIAN FELIPE ORDOÑEZ ORTIZ" userId="2c48d7ce-cf73-425e-8ad9-0abf28b46f07" providerId="ADAL" clId="{0D2AF2A9-EC51-4E8F-8086-AAB7EA02D27E}" dt="2022-12-12T20:41:46.888" v="409" actId="14100"/>
        <pc:sldMkLst>
          <pc:docMk/>
          <pc:sldMk cId="528141221" sldId="263"/>
        </pc:sldMkLst>
        <pc:spChg chg="add mod">
          <ac:chgData name="CRISTIAN FELIPE ORDOÑEZ ORTIZ" userId="2c48d7ce-cf73-425e-8ad9-0abf28b46f07" providerId="ADAL" clId="{0D2AF2A9-EC51-4E8F-8086-AAB7EA02D27E}" dt="2022-12-12T14:07:27.141" v="355" actId="1076"/>
          <ac:spMkLst>
            <pc:docMk/>
            <pc:sldMk cId="528141221" sldId="263"/>
            <ac:spMk id="3" creationId="{CED31370-5D2E-7123-1636-0B51398E7F58}"/>
          </ac:spMkLst>
        </pc:spChg>
        <pc:spChg chg="add mod">
          <ac:chgData name="CRISTIAN FELIPE ORDOÑEZ ORTIZ" userId="2c48d7ce-cf73-425e-8ad9-0abf28b46f07" providerId="ADAL" clId="{0D2AF2A9-EC51-4E8F-8086-AAB7EA02D27E}" dt="2022-12-12T14:07:27.141" v="355" actId="1076"/>
          <ac:spMkLst>
            <pc:docMk/>
            <pc:sldMk cId="528141221" sldId="263"/>
            <ac:spMk id="4" creationId="{C1E94514-614E-E11D-D8C0-22284A4D3CA2}"/>
          </ac:spMkLst>
        </pc:spChg>
        <pc:spChg chg="add mod">
          <ac:chgData name="CRISTIAN FELIPE ORDOÑEZ ORTIZ" userId="2c48d7ce-cf73-425e-8ad9-0abf28b46f07" providerId="ADAL" clId="{0D2AF2A9-EC51-4E8F-8086-AAB7EA02D27E}" dt="2022-12-12T20:41:46.888" v="409" actId="14100"/>
          <ac:spMkLst>
            <pc:docMk/>
            <pc:sldMk cId="528141221" sldId="263"/>
            <ac:spMk id="5" creationId="{11A7B046-D226-F174-D947-7A39C5A0FCE3}"/>
          </ac:spMkLst>
        </pc:spChg>
        <pc:spChg chg="add mod">
          <ac:chgData name="CRISTIAN FELIPE ORDOÑEZ ORTIZ" userId="2c48d7ce-cf73-425e-8ad9-0abf28b46f07" providerId="ADAL" clId="{0D2AF2A9-EC51-4E8F-8086-AAB7EA02D27E}" dt="2022-12-12T20:41:46.888" v="409" actId="14100"/>
          <ac:spMkLst>
            <pc:docMk/>
            <pc:sldMk cId="528141221" sldId="263"/>
            <ac:spMk id="6" creationId="{1B42DEC0-1E4A-3B10-E6F7-4A0318F6A00A}"/>
          </ac:spMkLst>
        </pc:spChg>
        <pc:picChg chg="add mod">
          <ac:chgData name="CRISTIAN FELIPE ORDOÑEZ ORTIZ" userId="2c48d7ce-cf73-425e-8ad9-0abf28b46f07" providerId="ADAL" clId="{0D2AF2A9-EC51-4E8F-8086-AAB7EA02D27E}" dt="2022-12-12T14:07:15.274" v="353"/>
          <ac:picMkLst>
            <pc:docMk/>
            <pc:sldMk cId="528141221" sldId="263"/>
            <ac:picMk id="2" creationId="{5EE3B2E8-D6F2-F6EB-532E-85CA702ED6F6}"/>
          </ac:picMkLst>
        </pc:picChg>
      </pc:sldChg>
      <pc:sldChg chg="add del">
        <pc:chgData name="CRISTIAN FELIPE ORDOÑEZ ORTIZ" userId="2c48d7ce-cf73-425e-8ad9-0abf28b46f07" providerId="ADAL" clId="{0D2AF2A9-EC51-4E8F-8086-AAB7EA02D27E}" dt="2022-12-12T14:11:37.265" v="356" actId="2696"/>
        <pc:sldMkLst>
          <pc:docMk/>
          <pc:sldMk cId="1814905900" sldId="264"/>
        </pc:sldMkLst>
      </pc:sldChg>
      <pc:sldChg chg="addSp modSp add mod">
        <pc:chgData name="CRISTIAN FELIPE ORDOÑEZ ORTIZ" userId="2c48d7ce-cf73-425e-8ad9-0abf28b46f07" providerId="ADAL" clId="{0D2AF2A9-EC51-4E8F-8086-AAB7EA02D27E}" dt="2022-12-12T14:12:44.400" v="367" actId="14100"/>
        <pc:sldMkLst>
          <pc:docMk/>
          <pc:sldMk cId="2603143204" sldId="265"/>
        </pc:sldMkLst>
        <pc:spChg chg="add mod">
          <ac:chgData name="CRISTIAN FELIPE ORDOÑEZ ORTIZ" userId="2c48d7ce-cf73-425e-8ad9-0abf28b46f07" providerId="ADAL" clId="{0D2AF2A9-EC51-4E8F-8086-AAB7EA02D27E}" dt="2022-12-12T14:12:44.400" v="367" actId="14100"/>
          <ac:spMkLst>
            <pc:docMk/>
            <pc:sldMk cId="2603143204" sldId="265"/>
            <ac:spMk id="4" creationId="{436AF1B4-6303-DC58-3181-CD2FD20450E3}"/>
          </ac:spMkLst>
        </pc:spChg>
        <pc:spChg chg="add mod">
          <ac:chgData name="CRISTIAN FELIPE ORDOÑEZ ORTIZ" userId="2c48d7ce-cf73-425e-8ad9-0abf28b46f07" providerId="ADAL" clId="{0D2AF2A9-EC51-4E8F-8086-AAB7EA02D27E}" dt="2022-12-12T14:12:33.444" v="363" actId="14100"/>
          <ac:spMkLst>
            <pc:docMk/>
            <pc:sldMk cId="2603143204" sldId="265"/>
            <ac:spMk id="5" creationId="{19CA1C6A-33CA-0685-9AEF-1F545D9D81AB}"/>
          </ac:spMkLst>
        </pc:spChg>
        <pc:picChg chg="add">
          <ac:chgData name="CRISTIAN FELIPE ORDOÑEZ ORTIZ" userId="2c48d7ce-cf73-425e-8ad9-0abf28b46f07" providerId="ADAL" clId="{0D2AF2A9-EC51-4E8F-8086-AAB7EA02D27E}" dt="2022-12-12T14:11:45.277" v="359" actId="22"/>
          <ac:picMkLst>
            <pc:docMk/>
            <pc:sldMk cId="2603143204" sldId="265"/>
            <ac:picMk id="3" creationId="{B1468F89-0C23-E5CF-E449-B263C47E74EF}"/>
          </ac:picMkLst>
        </pc:picChg>
      </pc:sldChg>
      <pc:sldChg chg="addSp modSp add mod">
        <pc:chgData name="CRISTIAN FELIPE ORDOÑEZ ORTIZ" userId="2c48d7ce-cf73-425e-8ad9-0abf28b46f07" providerId="ADAL" clId="{0D2AF2A9-EC51-4E8F-8086-AAB7EA02D27E}" dt="2022-12-12T18:15:41.756" v="393" actId="1076"/>
        <pc:sldMkLst>
          <pc:docMk/>
          <pc:sldMk cId="741536898" sldId="266"/>
        </pc:sldMkLst>
        <pc:spChg chg="add mod">
          <ac:chgData name="CRISTIAN FELIPE ORDOÑEZ ORTIZ" userId="2c48d7ce-cf73-425e-8ad9-0abf28b46f07" providerId="ADAL" clId="{0D2AF2A9-EC51-4E8F-8086-AAB7EA02D27E}" dt="2022-12-12T18:15:41.756" v="393" actId="1076"/>
          <ac:spMkLst>
            <pc:docMk/>
            <pc:sldMk cId="741536898" sldId="266"/>
            <ac:spMk id="4" creationId="{E069742A-CBBB-A72A-90D6-B042C03BC3DA}"/>
          </ac:spMkLst>
        </pc:spChg>
        <pc:spChg chg="add mod">
          <ac:chgData name="CRISTIAN FELIPE ORDOÑEZ ORTIZ" userId="2c48d7ce-cf73-425e-8ad9-0abf28b46f07" providerId="ADAL" clId="{0D2AF2A9-EC51-4E8F-8086-AAB7EA02D27E}" dt="2022-12-12T18:15:41.756" v="393" actId="1076"/>
          <ac:spMkLst>
            <pc:docMk/>
            <pc:sldMk cId="741536898" sldId="266"/>
            <ac:spMk id="5" creationId="{AECE700E-2B00-CE0A-6A41-074EFA0910C7}"/>
          </ac:spMkLst>
        </pc:spChg>
        <pc:picChg chg="add">
          <ac:chgData name="CRISTIAN FELIPE ORDOÑEZ ORTIZ" userId="2c48d7ce-cf73-425e-8ad9-0abf28b46f07" providerId="ADAL" clId="{0D2AF2A9-EC51-4E8F-8086-AAB7EA02D27E}" dt="2022-12-12T18:02:52.027" v="389" actId="22"/>
          <ac:picMkLst>
            <pc:docMk/>
            <pc:sldMk cId="741536898" sldId="266"/>
            <ac:picMk id="3" creationId="{EEDA13B9-127D-72FE-D0F6-F463740F7129}"/>
          </ac:picMkLst>
        </pc:picChg>
      </pc:sldChg>
      <pc:sldChg chg="addSp modSp add mod">
        <pc:chgData name="CRISTIAN FELIPE ORDOÑEZ ORTIZ" userId="2c48d7ce-cf73-425e-8ad9-0abf28b46f07" providerId="ADAL" clId="{0D2AF2A9-EC51-4E8F-8086-AAB7EA02D27E}" dt="2022-12-12T17:54:30.667" v="387" actId="14100"/>
        <pc:sldMkLst>
          <pc:docMk/>
          <pc:sldMk cId="1227195249" sldId="267"/>
        </pc:sldMkLst>
        <pc:spChg chg="add mod">
          <ac:chgData name="CRISTIAN FELIPE ORDOÑEZ ORTIZ" userId="2c48d7ce-cf73-425e-8ad9-0abf28b46f07" providerId="ADAL" clId="{0D2AF2A9-EC51-4E8F-8086-AAB7EA02D27E}" dt="2022-12-12T17:54:30.667" v="387" actId="14100"/>
          <ac:spMkLst>
            <pc:docMk/>
            <pc:sldMk cId="1227195249" sldId="267"/>
            <ac:spMk id="4" creationId="{DBCE878F-350F-4798-30DB-EA809EC7C73D}"/>
          </ac:spMkLst>
        </pc:spChg>
        <pc:spChg chg="add mod">
          <ac:chgData name="CRISTIAN FELIPE ORDOÑEZ ORTIZ" userId="2c48d7ce-cf73-425e-8ad9-0abf28b46f07" providerId="ADAL" clId="{0D2AF2A9-EC51-4E8F-8086-AAB7EA02D27E}" dt="2022-12-12T17:54:13.741" v="382" actId="1076"/>
          <ac:spMkLst>
            <pc:docMk/>
            <pc:sldMk cId="1227195249" sldId="267"/>
            <ac:spMk id="5" creationId="{EC3689B7-AB88-FE30-7764-BFD1A93E6500}"/>
          </ac:spMkLst>
        </pc:spChg>
        <pc:picChg chg="add mod">
          <ac:chgData name="CRISTIAN FELIPE ORDOÑEZ ORTIZ" userId="2c48d7ce-cf73-425e-8ad9-0abf28b46f07" providerId="ADAL" clId="{0D2AF2A9-EC51-4E8F-8086-AAB7EA02D27E}" dt="2022-12-12T17:54:21.274" v="384" actId="1076"/>
          <ac:picMkLst>
            <pc:docMk/>
            <pc:sldMk cId="1227195249" sldId="267"/>
            <ac:picMk id="3" creationId="{345667C8-095B-998A-D8AA-437EFFD56870}"/>
          </ac:picMkLst>
        </pc:picChg>
      </pc:sldChg>
      <pc:sldChg chg="addSp modSp add mod">
        <pc:chgData name="CRISTIAN FELIPE ORDOÑEZ ORTIZ" userId="2c48d7ce-cf73-425e-8ad9-0abf28b46f07" providerId="ADAL" clId="{0D2AF2A9-EC51-4E8F-8086-AAB7EA02D27E}" dt="2022-12-12T20:30:29.030" v="405" actId="1076"/>
        <pc:sldMkLst>
          <pc:docMk/>
          <pc:sldMk cId="443380306" sldId="268"/>
        </pc:sldMkLst>
        <pc:spChg chg="add mod">
          <ac:chgData name="CRISTIAN FELIPE ORDOÑEZ ORTIZ" userId="2c48d7ce-cf73-425e-8ad9-0abf28b46f07" providerId="ADAL" clId="{0D2AF2A9-EC51-4E8F-8086-AAB7EA02D27E}" dt="2022-12-12T20:30:29.030" v="405" actId="1076"/>
          <ac:spMkLst>
            <pc:docMk/>
            <pc:sldMk cId="443380306" sldId="268"/>
            <ac:spMk id="4" creationId="{10BE7114-C6BD-7B3F-F20E-4C01F4652529}"/>
          </ac:spMkLst>
        </pc:spChg>
        <pc:spChg chg="add mod">
          <ac:chgData name="CRISTIAN FELIPE ORDOÑEZ ORTIZ" userId="2c48d7ce-cf73-425e-8ad9-0abf28b46f07" providerId="ADAL" clId="{0D2AF2A9-EC51-4E8F-8086-AAB7EA02D27E}" dt="2022-12-12T20:30:26.594" v="404" actId="1076"/>
          <ac:spMkLst>
            <pc:docMk/>
            <pc:sldMk cId="443380306" sldId="268"/>
            <ac:spMk id="5" creationId="{EE9E8414-8660-EB89-4062-94BE955B8F9E}"/>
          </ac:spMkLst>
        </pc:spChg>
        <pc:picChg chg="add mod">
          <ac:chgData name="CRISTIAN FELIPE ORDOÑEZ ORTIZ" userId="2c48d7ce-cf73-425e-8ad9-0abf28b46f07" providerId="ADAL" clId="{0D2AF2A9-EC51-4E8F-8086-AAB7EA02D27E}" dt="2022-12-12T20:30:22.605" v="403" actId="1076"/>
          <ac:picMkLst>
            <pc:docMk/>
            <pc:sldMk cId="443380306" sldId="268"/>
            <ac:picMk id="3" creationId="{31C84A3B-D6E5-AD2F-AB63-1D4CAE41BB89}"/>
          </ac:picMkLst>
        </pc:picChg>
      </pc:sldChg>
      <pc:sldChg chg="addSp delSp modSp add mod">
        <pc:chgData name="CRISTIAN FELIPE ORDOÑEZ ORTIZ" userId="2c48d7ce-cf73-425e-8ad9-0abf28b46f07" providerId="ADAL" clId="{0D2AF2A9-EC51-4E8F-8086-AAB7EA02D27E}" dt="2022-12-12T21:15:59.387" v="432" actId="14100"/>
        <pc:sldMkLst>
          <pc:docMk/>
          <pc:sldMk cId="3814884062" sldId="269"/>
        </pc:sldMkLst>
        <pc:spChg chg="add mod">
          <ac:chgData name="CRISTIAN FELIPE ORDOÑEZ ORTIZ" userId="2c48d7ce-cf73-425e-8ad9-0abf28b46f07" providerId="ADAL" clId="{0D2AF2A9-EC51-4E8F-8086-AAB7EA02D27E}" dt="2022-12-12T21:15:59.387" v="432" actId="14100"/>
          <ac:spMkLst>
            <pc:docMk/>
            <pc:sldMk cId="3814884062" sldId="269"/>
            <ac:spMk id="4" creationId="{735B9E07-F143-6218-B57C-107A16FD1036}"/>
          </ac:spMkLst>
        </pc:spChg>
        <pc:spChg chg="add del mod">
          <ac:chgData name="CRISTIAN FELIPE ORDOÑEZ ORTIZ" userId="2c48d7ce-cf73-425e-8ad9-0abf28b46f07" providerId="ADAL" clId="{0D2AF2A9-EC51-4E8F-8086-AAB7EA02D27E}" dt="2022-12-12T21:15:44.943" v="429" actId="478"/>
          <ac:spMkLst>
            <pc:docMk/>
            <pc:sldMk cId="3814884062" sldId="269"/>
            <ac:spMk id="5" creationId="{6BCC24BA-CF2C-412C-D9C8-233BB4CB47BD}"/>
          </ac:spMkLst>
        </pc:spChg>
        <pc:spChg chg="add mod">
          <ac:chgData name="CRISTIAN FELIPE ORDOÑEZ ORTIZ" userId="2c48d7ce-cf73-425e-8ad9-0abf28b46f07" providerId="ADAL" clId="{0D2AF2A9-EC51-4E8F-8086-AAB7EA02D27E}" dt="2022-12-12T21:15:49.555" v="430" actId="1076"/>
          <ac:spMkLst>
            <pc:docMk/>
            <pc:sldMk cId="3814884062" sldId="269"/>
            <ac:spMk id="6" creationId="{D1425598-556E-1678-77A0-97C11DB96D58}"/>
          </ac:spMkLst>
        </pc:spChg>
        <pc:picChg chg="add mod">
          <ac:chgData name="CRISTIAN FELIPE ORDOÑEZ ORTIZ" userId="2c48d7ce-cf73-425e-8ad9-0abf28b46f07" providerId="ADAL" clId="{0D2AF2A9-EC51-4E8F-8086-AAB7EA02D27E}" dt="2022-12-12T21:08:59.183" v="420" actId="1076"/>
          <ac:picMkLst>
            <pc:docMk/>
            <pc:sldMk cId="3814884062" sldId="269"/>
            <ac:picMk id="3" creationId="{170C16CD-002A-B121-8687-4D1C799F6856}"/>
          </ac:picMkLst>
        </pc:picChg>
      </pc:sldChg>
      <pc:sldChg chg="addSp delSp modSp add mod ord">
        <pc:chgData name="CRISTIAN FELIPE ORDOÑEZ ORTIZ" userId="2c48d7ce-cf73-425e-8ad9-0abf28b46f07" providerId="ADAL" clId="{0D2AF2A9-EC51-4E8F-8086-AAB7EA02D27E}" dt="2022-12-12T21:29:16.287" v="441" actId="1076"/>
        <pc:sldMkLst>
          <pc:docMk/>
          <pc:sldMk cId="1146433957" sldId="270"/>
        </pc:sldMkLst>
        <pc:spChg chg="add mod">
          <ac:chgData name="CRISTIAN FELIPE ORDOÑEZ ORTIZ" userId="2c48d7ce-cf73-425e-8ad9-0abf28b46f07" providerId="ADAL" clId="{0D2AF2A9-EC51-4E8F-8086-AAB7EA02D27E}" dt="2022-12-12T21:28:59.625" v="439" actId="1076"/>
          <ac:spMkLst>
            <pc:docMk/>
            <pc:sldMk cId="1146433957" sldId="270"/>
            <ac:spMk id="6" creationId="{D951E4A7-F846-F781-8489-5C37255654D4}"/>
          </ac:spMkLst>
        </pc:spChg>
        <pc:spChg chg="add mod">
          <ac:chgData name="CRISTIAN FELIPE ORDOÑEZ ORTIZ" userId="2c48d7ce-cf73-425e-8ad9-0abf28b46f07" providerId="ADAL" clId="{0D2AF2A9-EC51-4E8F-8086-AAB7EA02D27E}" dt="2022-12-12T21:28:49.669" v="438" actId="14100"/>
          <ac:spMkLst>
            <pc:docMk/>
            <pc:sldMk cId="1146433957" sldId="270"/>
            <ac:spMk id="7" creationId="{D1C87A4C-9692-E3F2-849B-EE6F7114D6DF}"/>
          </ac:spMkLst>
        </pc:spChg>
        <pc:spChg chg="add mod">
          <ac:chgData name="CRISTIAN FELIPE ORDOÑEZ ORTIZ" userId="2c48d7ce-cf73-425e-8ad9-0abf28b46f07" providerId="ADAL" clId="{0D2AF2A9-EC51-4E8F-8086-AAB7EA02D27E}" dt="2022-12-12T21:29:16.287" v="441" actId="1076"/>
          <ac:spMkLst>
            <pc:docMk/>
            <pc:sldMk cId="1146433957" sldId="270"/>
            <ac:spMk id="8" creationId="{AD9280DF-C1B5-5AA7-D5C9-B5A66049F059}"/>
          </ac:spMkLst>
        </pc:spChg>
        <pc:spChg chg="add mod">
          <ac:chgData name="CRISTIAN FELIPE ORDOÑEZ ORTIZ" userId="2c48d7ce-cf73-425e-8ad9-0abf28b46f07" providerId="ADAL" clId="{0D2AF2A9-EC51-4E8F-8086-AAB7EA02D27E}" dt="2022-12-12T21:29:16.287" v="441" actId="1076"/>
          <ac:spMkLst>
            <pc:docMk/>
            <pc:sldMk cId="1146433957" sldId="270"/>
            <ac:spMk id="9" creationId="{6CED289D-C343-E584-466F-06830D749DF3}"/>
          </ac:spMkLst>
        </pc:spChg>
        <pc:picChg chg="add del">
          <ac:chgData name="CRISTIAN FELIPE ORDOÑEZ ORTIZ" userId="2c48d7ce-cf73-425e-8ad9-0abf28b46f07" providerId="ADAL" clId="{0D2AF2A9-EC51-4E8F-8086-AAB7EA02D27E}" dt="2022-12-12T21:27:01.867" v="434" actId="22"/>
          <ac:picMkLst>
            <pc:docMk/>
            <pc:sldMk cId="1146433957" sldId="270"/>
            <ac:picMk id="3" creationId="{96E79D1A-7FDB-6407-1963-CAE3D39E756F}"/>
          </ac:picMkLst>
        </pc:picChg>
        <pc:picChg chg="add">
          <ac:chgData name="CRISTIAN FELIPE ORDOÑEZ ORTIZ" userId="2c48d7ce-cf73-425e-8ad9-0abf28b46f07" providerId="ADAL" clId="{0D2AF2A9-EC51-4E8F-8086-AAB7EA02D27E}" dt="2022-12-12T21:27:28.849" v="435" actId="22"/>
          <ac:picMkLst>
            <pc:docMk/>
            <pc:sldMk cId="1146433957" sldId="270"/>
            <ac:picMk id="5" creationId="{90518E10-6908-0243-E52E-386CF9A4018D}"/>
          </ac:picMkLst>
        </pc:picChg>
      </pc:sldChg>
      <pc:sldChg chg="addSp modSp add mod">
        <pc:chgData name="CRISTIAN FELIPE ORDOÑEZ ORTIZ" userId="2c48d7ce-cf73-425e-8ad9-0abf28b46f07" providerId="ADAL" clId="{0D2AF2A9-EC51-4E8F-8086-AAB7EA02D27E}" dt="2022-12-12T21:47:19.829" v="445" actId="1076"/>
        <pc:sldMkLst>
          <pc:docMk/>
          <pc:sldMk cId="2219125349" sldId="271"/>
        </pc:sldMkLst>
        <pc:spChg chg="add mod">
          <ac:chgData name="CRISTIAN FELIPE ORDOÑEZ ORTIZ" userId="2c48d7ce-cf73-425e-8ad9-0abf28b46f07" providerId="ADAL" clId="{0D2AF2A9-EC51-4E8F-8086-AAB7EA02D27E}" dt="2022-12-12T21:47:19.829" v="445" actId="1076"/>
          <ac:spMkLst>
            <pc:docMk/>
            <pc:sldMk cId="2219125349" sldId="271"/>
            <ac:spMk id="4" creationId="{DE9DB219-1E74-CE71-5499-9BDA4B535817}"/>
          </ac:spMkLst>
        </pc:spChg>
        <pc:spChg chg="add mod">
          <ac:chgData name="CRISTIAN FELIPE ORDOÑEZ ORTIZ" userId="2c48d7ce-cf73-425e-8ad9-0abf28b46f07" providerId="ADAL" clId="{0D2AF2A9-EC51-4E8F-8086-AAB7EA02D27E}" dt="2022-12-12T21:47:19.829" v="445" actId="1076"/>
          <ac:spMkLst>
            <pc:docMk/>
            <pc:sldMk cId="2219125349" sldId="271"/>
            <ac:spMk id="5" creationId="{BFE29543-79FB-1388-8754-8F0720C70EAF}"/>
          </ac:spMkLst>
        </pc:spChg>
        <pc:picChg chg="add">
          <ac:chgData name="CRISTIAN FELIPE ORDOÑEZ ORTIZ" userId="2c48d7ce-cf73-425e-8ad9-0abf28b46f07" providerId="ADAL" clId="{0D2AF2A9-EC51-4E8F-8086-AAB7EA02D27E}" dt="2022-12-12T21:47:03.743" v="443" actId="22"/>
          <ac:picMkLst>
            <pc:docMk/>
            <pc:sldMk cId="2219125349" sldId="271"/>
            <ac:picMk id="3" creationId="{BDAEC6E1-AFAE-5296-628A-6E7D1D7B6BA0}"/>
          </ac:picMkLst>
        </pc:picChg>
      </pc:sldChg>
      <pc:sldChg chg="add">
        <pc:chgData name="CRISTIAN FELIPE ORDOÑEZ ORTIZ" userId="2c48d7ce-cf73-425e-8ad9-0abf28b46f07" providerId="ADAL" clId="{0D2AF2A9-EC51-4E8F-8086-AAB7EA02D27E}" dt="2022-12-12T20:52:59.987" v="412"/>
        <pc:sldMkLst>
          <pc:docMk/>
          <pc:sldMk cId="3578000649" sldId="272"/>
        </pc:sldMkLst>
      </pc:sldChg>
      <pc:sldChg chg="addSp modSp add mod">
        <pc:chgData name="CRISTIAN FELIPE ORDOÑEZ ORTIZ" userId="2c48d7ce-cf73-425e-8ad9-0abf28b46f07" providerId="ADAL" clId="{0D2AF2A9-EC51-4E8F-8086-AAB7EA02D27E}" dt="2022-12-12T21:57:05.907" v="452" actId="14100"/>
        <pc:sldMkLst>
          <pc:docMk/>
          <pc:sldMk cId="1108811989" sldId="273"/>
        </pc:sldMkLst>
        <pc:spChg chg="add mod">
          <ac:chgData name="CRISTIAN FELIPE ORDOÑEZ ORTIZ" userId="2c48d7ce-cf73-425e-8ad9-0abf28b46f07" providerId="ADAL" clId="{0D2AF2A9-EC51-4E8F-8086-AAB7EA02D27E}" dt="2022-12-12T21:57:05.907" v="452" actId="14100"/>
          <ac:spMkLst>
            <pc:docMk/>
            <pc:sldMk cId="1108811989" sldId="273"/>
            <ac:spMk id="4" creationId="{74E8C053-767C-817D-393F-7C3279C6D993}"/>
          </ac:spMkLst>
        </pc:spChg>
        <pc:spChg chg="add mod">
          <ac:chgData name="CRISTIAN FELIPE ORDOÑEZ ORTIZ" userId="2c48d7ce-cf73-425e-8ad9-0abf28b46f07" providerId="ADAL" clId="{0D2AF2A9-EC51-4E8F-8086-AAB7EA02D27E}" dt="2022-12-12T21:57:05.907" v="452" actId="14100"/>
          <ac:spMkLst>
            <pc:docMk/>
            <pc:sldMk cId="1108811989" sldId="273"/>
            <ac:spMk id="5" creationId="{CE877DF1-2F7A-99BC-09DF-283F30D183CB}"/>
          </ac:spMkLst>
        </pc:spChg>
        <pc:picChg chg="add">
          <ac:chgData name="CRISTIAN FELIPE ORDOÑEZ ORTIZ" userId="2c48d7ce-cf73-425e-8ad9-0abf28b46f07" providerId="ADAL" clId="{0D2AF2A9-EC51-4E8F-8086-AAB7EA02D27E}" dt="2022-12-12T21:56:19.544" v="447" actId="22"/>
          <ac:picMkLst>
            <pc:docMk/>
            <pc:sldMk cId="1108811989" sldId="273"/>
            <ac:picMk id="3" creationId="{B19E228C-6F35-626E-2CA2-F73752F72CEB}"/>
          </ac:picMkLst>
        </pc:picChg>
      </pc:sldChg>
      <pc:sldChg chg="addSp modSp add mod">
        <pc:chgData name="CRISTIAN FELIPE ORDOÑEZ ORTIZ" userId="2c48d7ce-cf73-425e-8ad9-0abf28b46f07" providerId="ADAL" clId="{0D2AF2A9-EC51-4E8F-8086-AAB7EA02D27E}" dt="2022-12-13T13:29:06.684" v="466" actId="14100"/>
        <pc:sldMkLst>
          <pc:docMk/>
          <pc:sldMk cId="704219106" sldId="274"/>
        </pc:sldMkLst>
        <pc:spChg chg="add mod">
          <ac:chgData name="CRISTIAN FELIPE ORDOÑEZ ORTIZ" userId="2c48d7ce-cf73-425e-8ad9-0abf28b46f07" providerId="ADAL" clId="{0D2AF2A9-EC51-4E8F-8086-AAB7EA02D27E}" dt="2022-12-13T13:28:29.604" v="460" actId="1076"/>
          <ac:spMkLst>
            <pc:docMk/>
            <pc:sldMk cId="704219106" sldId="274"/>
            <ac:spMk id="4" creationId="{FC4D1638-A470-0DDF-5487-FAC26A6B6728}"/>
          </ac:spMkLst>
        </pc:spChg>
        <pc:spChg chg="add mod">
          <ac:chgData name="CRISTIAN FELIPE ORDOÑEZ ORTIZ" userId="2c48d7ce-cf73-425e-8ad9-0abf28b46f07" providerId="ADAL" clId="{0D2AF2A9-EC51-4E8F-8086-AAB7EA02D27E}" dt="2022-12-13T13:28:24.227" v="459" actId="14100"/>
          <ac:spMkLst>
            <pc:docMk/>
            <pc:sldMk cId="704219106" sldId="274"/>
            <ac:spMk id="5" creationId="{41A53CC5-3E0D-C4A1-C43F-55BE97D27ADF}"/>
          </ac:spMkLst>
        </pc:spChg>
        <pc:spChg chg="add mod">
          <ac:chgData name="CRISTIAN FELIPE ORDOÑEZ ORTIZ" userId="2c48d7ce-cf73-425e-8ad9-0abf28b46f07" providerId="ADAL" clId="{0D2AF2A9-EC51-4E8F-8086-AAB7EA02D27E}" dt="2022-12-13T13:28:44.659" v="462" actId="1076"/>
          <ac:spMkLst>
            <pc:docMk/>
            <pc:sldMk cId="704219106" sldId="274"/>
            <ac:spMk id="6" creationId="{FEB734DD-7F80-25B6-FA2F-90E9901AF0A0}"/>
          </ac:spMkLst>
        </pc:spChg>
        <pc:spChg chg="add mod">
          <ac:chgData name="CRISTIAN FELIPE ORDOÑEZ ORTIZ" userId="2c48d7ce-cf73-425e-8ad9-0abf28b46f07" providerId="ADAL" clId="{0D2AF2A9-EC51-4E8F-8086-AAB7EA02D27E}" dt="2022-12-13T13:29:06.684" v="466" actId="14100"/>
          <ac:spMkLst>
            <pc:docMk/>
            <pc:sldMk cId="704219106" sldId="274"/>
            <ac:spMk id="7" creationId="{3BA8AB87-2F29-FBCE-D11E-FA3AE79249F7}"/>
          </ac:spMkLst>
        </pc:spChg>
        <pc:picChg chg="add">
          <ac:chgData name="CRISTIAN FELIPE ORDOÑEZ ORTIZ" userId="2c48d7ce-cf73-425e-8ad9-0abf28b46f07" providerId="ADAL" clId="{0D2AF2A9-EC51-4E8F-8086-AAB7EA02D27E}" dt="2022-12-13T13:27:46.920" v="455" actId="22"/>
          <ac:picMkLst>
            <pc:docMk/>
            <pc:sldMk cId="704219106" sldId="274"/>
            <ac:picMk id="3" creationId="{03396A6E-E4B1-5A9C-FC08-49A0D4985009}"/>
          </ac:picMkLst>
        </pc:picChg>
      </pc:sldChg>
      <pc:sldChg chg="modSp add mod">
        <pc:chgData name="CRISTIAN FELIPE ORDOÑEZ ORTIZ" userId="2c48d7ce-cf73-425e-8ad9-0abf28b46f07" providerId="ADAL" clId="{0D2AF2A9-EC51-4E8F-8086-AAB7EA02D27E}" dt="2022-12-13T13:23:11.125" v="454" actId="1076"/>
        <pc:sldMkLst>
          <pc:docMk/>
          <pc:sldMk cId="962953256" sldId="275"/>
        </pc:sldMkLst>
        <pc:spChg chg="mod">
          <ac:chgData name="CRISTIAN FELIPE ORDOÑEZ ORTIZ" userId="2c48d7ce-cf73-425e-8ad9-0abf28b46f07" providerId="ADAL" clId="{0D2AF2A9-EC51-4E8F-8086-AAB7EA02D27E}" dt="2022-12-13T13:23:11.125" v="454" actId="1076"/>
          <ac:spMkLst>
            <pc:docMk/>
            <pc:sldMk cId="962953256" sldId="275"/>
            <ac:spMk id="6" creationId="{6FF10759-3C6E-810E-EDE6-A77C6F8F4AF9}"/>
          </ac:spMkLst>
        </pc:spChg>
        <pc:spChg chg="mod">
          <ac:chgData name="CRISTIAN FELIPE ORDOÑEZ ORTIZ" userId="2c48d7ce-cf73-425e-8ad9-0abf28b46f07" providerId="ADAL" clId="{0D2AF2A9-EC51-4E8F-8086-AAB7EA02D27E}" dt="2022-12-13T13:23:11.125" v="454" actId="1076"/>
          <ac:spMkLst>
            <pc:docMk/>
            <pc:sldMk cId="962953256" sldId="275"/>
            <ac:spMk id="7" creationId="{F7EE520A-6F87-7523-4CB4-D53BB42AAD33}"/>
          </ac:spMkLst>
        </pc:spChg>
      </pc:sldChg>
      <pc:sldChg chg="addSp delSp modSp new mod">
        <pc:chgData name="CRISTIAN FELIPE ORDOÑEZ ORTIZ" userId="2c48d7ce-cf73-425e-8ad9-0abf28b46f07" providerId="ADAL" clId="{0D2AF2A9-EC51-4E8F-8086-AAB7EA02D27E}" dt="2022-12-13T13:48:56.784" v="476" actId="1076"/>
        <pc:sldMkLst>
          <pc:docMk/>
          <pc:sldMk cId="4023027831" sldId="276"/>
        </pc:sldMkLst>
        <pc:spChg chg="del">
          <ac:chgData name="CRISTIAN FELIPE ORDOÑEZ ORTIZ" userId="2c48d7ce-cf73-425e-8ad9-0abf28b46f07" providerId="ADAL" clId="{0D2AF2A9-EC51-4E8F-8086-AAB7EA02D27E}" dt="2022-12-13T13:33:11.928" v="469" actId="478"/>
          <ac:spMkLst>
            <pc:docMk/>
            <pc:sldMk cId="4023027831" sldId="276"/>
            <ac:spMk id="2" creationId="{A9730928-DFBD-1531-7EC7-BFA0DC575E64}"/>
          </ac:spMkLst>
        </pc:spChg>
        <pc:spChg chg="del">
          <ac:chgData name="CRISTIAN FELIPE ORDOÑEZ ORTIZ" userId="2c48d7ce-cf73-425e-8ad9-0abf28b46f07" providerId="ADAL" clId="{0D2AF2A9-EC51-4E8F-8086-AAB7EA02D27E}" dt="2022-12-13T13:33:09.381" v="468" actId="478"/>
          <ac:spMkLst>
            <pc:docMk/>
            <pc:sldMk cId="4023027831" sldId="276"/>
            <ac:spMk id="3" creationId="{F1B46B91-36B8-A337-317A-E5F92719F7BA}"/>
          </ac:spMkLst>
        </pc:spChg>
        <pc:spChg chg="add mod">
          <ac:chgData name="CRISTIAN FELIPE ORDOÑEZ ORTIZ" userId="2c48d7ce-cf73-425e-8ad9-0abf28b46f07" providerId="ADAL" clId="{0D2AF2A9-EC51-4E8F-8086-AAB7EA02D27E}" dt="2022-12-13T13:48:56.784" v="476" actId="1076"/>
          <ac:spMkLst>
            <pc:docMk/>
            <pc:sldMk cId="4023027831" sldId="276"/>
            <ac:spMk id="8" creationId="{07706D93-7862-8773-8E9C-60AB247E44FC}"/>
          </ac:spMkLst>
        </pc:spChg>
        <pc:spChg chg="add mod">
          <ac:chgData name="CRISTIAN FELIPE ORDOÑEZ ORTIZ" userId="2c48d7ce-cf73-425e-8ad9-0abf28b46f07" providerId="ADAL" clId="{0D2AF2A9-EC51-4E8F-8086-AAB7EA02D27E}" dt="2022-12-13T13:48:56.784" v="476" actId="1076"/>
          <ac:spMkLst>
            <pc:docMk/>
            <pc:sldMk cId="4023027831" sldId="276"/>
            <ac:spMk id="9" creationId="{B1578D8E-25DA-4BB3-4CA3-C98AC73F513E}"/>
          </ac:spMkLst>
        </pc:spChg>
        <pc:picChg chg="add del">
          <ac:chgData name="CRISTIAN FELIPE ORDOÑEZ ORTIZ" userId="2c48d7ce-cf73-425e-8ad9-0abf28b46f07" providerId="ADAL" clId="{0D2AF2A9-EC51-4E8F-8086-AAB7EA02D27E}" dt="2022-12-13T13:39:56.361" v="473" actId="22"/>
          <ac:picMkLst>
            <pc:docMk/>
            <pc:sldMk cId="4023027831" sldId="276"/>
            <ac:picMk id="5" creationId="{EE1B897A-4BD6-0398-1662-C9BA422FE238}"/>
          </ac:picMkLst>
        </pc:picChg>
        <pc:picChg chg="add">
          <ac:chgData name="CRISTIAN FELIPE ORDOÑEZ ORTIZ" userId="2c48d7ce-cf73-425e-8ad9-0abf28b46f07" providerId="ADAL" clId="{0D2AF2A9-EC51-4E8F-8086-AAB7EA02D27E}" dt="2022-12-13T13:40:27.309" v="474" actId="22"/>
          <ac:picMkLst>
            <pc:docMk/>
            <pc:sldMk cId="4023027831" sldId="276"/>
            <ac:picMk id="7" creationId="{4616484C-F896-F3DE-DDE0-D25229119213}"/>
          </ac:picMkLst>
        </pc:picChg>
      </pc:sldChg>
      <pc:sldChg chg="addSp modSp add mod">
        <pc:chgData name="CRISTIAN FELIPE ORDOÑEZ ORTIZ" userId="2c48d7ce-cf73-425e-8ad9-0abf28b46f07" providerId="ADAL" clId="{0D2AF2A9-EC51-4E8F-8086-AAB7EA02D27E}" dt="2022-12-13T13:56:05.341" v="493" actId="14100"/>
        <pc:sldMkLst>
          <pc:docMk/>
          <pc:sldMk cId="960190415" sldId="277"/>
        </pc:sldMkLst>
        <pc:spChg chg="add mod">
          <ac:chgData name="CRISTIAN FELIPE ORDOÑEZ ORTIZ" userId="2c48d7ce-cf73-425e-8ad9-0abf28b46f07" providerId="ADAL" clId="{0D2AF2A9-EC51-4E8F-8086-AAB7EA02D27E}" dt="2022-12-13T13:55:58.558" v="492" actId="1076"/>
          <ac:spMkLst>
            <pc:docMk/>
            <pc:sldMk cId="960190415" sldId="277"/>
            <ac:spMk id="4" creationId="{A82917BB-EA92-578A-33CF-44490A12D586}"/>
          </ac:spMkLst>
        </pc:spChg>
        <pc:spChg chg="add mod">
          <ac:chgData name="CRISTIAN FELIPE ORDOÑEZ ORTIZ" userId="2c48d7ce-cf73-425e-8ad9-0abf28b46f07" providerId="ADAL" clId="{0D2AF2A9-EC51-4E8F-8086-AAB7EA02D27E}" dt="2022-12-13T13:56:05.341" v="493" actId="14100"/>
          <ac:spMkLst>
            <pc:docMk/>
            <pc:sldMk cId="960190415" sldId="277"/>
            <ac:spMk id="5" creationId="{BC228425-C2B6-6D25-A757-0AC3C8930859}"/>
          </ac:spMkLst>
        </pc:spChg>
        <pc:picChg chg="add">
          <ac:chgData name="CRISTIAN FELIPE ORDOÑEZ ORTIZ" userId="2c48d7ce-cf73-425e-8ad9-0abf28b46f07" providerId="ADAL" clId="{0D2AF2A9-EC51-4E8F-8086-AAB7EA02D27E}" dt="2022-12-13T13:51:36.398" v="479" actId="22"/>
          <ac:picMkLst>
            <pc:docMk/>
            <pc:sldMk cId="960190415" sldId="277"/>
            <ac:picMk id="3" creationId="{C8AD6880-4DA2-8398-6310-C9AA1FC52F0A}"/>
          </ac:picMkLst>
        </pc:picChg>
      </pc:sldChg>
      <pc:sldChg chg="addSp delSp modSp add mod">
        <pc:chgData name="CRISTIAN FELIPE ORDOÑEZ ORTIZ" userId="2c48d7ce-cf73-425e-8ad9-0abf28b46f07" providerId="ADAL" clId="{0D2AF2A9-EC51-4E8F-8086-AAB7EA02D27E}" dt="2022-12-13T13:53:43.867" v="487" actId="478"/>
        <pc:sldMkLst>
          <pc:docMk/>
          <pc:sldMk cId="1845749537" sldId="278"/>
        </pc:sldMkLst>
        <pc:spChg chg="add mod">
          <ac:chgData name="CRISTIAN FELIPE ORDOÑEZ ORTIZ" userId="2c48d7ce-cf73-425e-8ad9-0abf28b46f07" providerId="ADAL" clId="{0D2AF2A9-EC51-4E8F-8086-AAB7EA02D27E}" dt="2022-12-13T13:52:35.117" v="481" actId="1076"/>
          <ac:spMkLst>
            <pc:docMk/>
            <pc:sldMk cId="1845749537" sldId="278"/>
            <ac:spMk id="4" creationId="{637FFF3E-BA51-7066-30BC-572130C372F8}"/>
          </ac:spMkLst>
        </pc:spChg>
        <pc:spChg chg="add mod">
          <ac:chgData name="CRISTIAN FELIPE ORDOÑEZ ORTIZ" userId="2c48d7ce-cf73-425e-8ad9-0abf28b46f07" providerId="ADAL" clId="{0D2AF2A9-EC51-4E8F-8086-AAB7EA02D27E}" dt="2022-12-13T13:52:35.117" v="481" actId="1076"/>
          <ac:spMkLst>
            <pc:docMk/>
            <pc:sldMk cId="1845749537" sldId="278"/>
            <ac:spMk id="5" creationId="{0D8C9452-2594-D9E9-51AE-58CE0035BC15}"/>
          </ac:spMkLst>
        </pc:spChg>
        <pc:spChg chg="add del mod">
          <ac:chgData name="CRISTIAN FELIPE ORDOÑEZ ORTIZ" userId="2c48d7ce-cf73-425e-8ad9-0abf28b46f07" providerId="ADAL" clId="{0D2AF2A9-EC51-4E8F-8086-AAB7EA02D27E}" dt="2022-12-13T13:53:43.867" v="487" actId="478"/>
          <ac:spMkLst>
            <pc:docMk/>
            <pc:sldMk cId="1845749537" sldId="278"/>
            <ac:spMk id="6" creationId="{3E8EDF28-882D-C061-1E60-2D20AF6D9F5A}"/>
          </ac:spMkLst>
        </pc:spChg>
        <pc:picChg chg="add">
          <ac:chgData name="CRISTIAN FELIPE ORDOÑEZ ORTIZ" userId="2c48d7ce-cf73-425e-8ad9-0abf28b46f07" providerId="ADAL" clId="{0D2AF2A9-EC51-4E8F-8086-AAB7EA02D27E}" dt="2022-12-13T13:50:44.031" v="477" actId="22"/>
          <ac:picMkLst>
            <pc:docMk/>
            <pc:sldMk cId="1845749537" sldId="278"/>
            <ac:picMk id="3" creationId="{B4FCD865-F0B0-2137-257A-62AD0AF21572}"/>
          </ac:picMkLst>
        </pc:picChg>
      </pc:sldChg>
      <pc:sldChg chg="addSp modSp add mod">
        <pc:chgData name="CRISTIAN FELIPE ORDOÑEZ ORTIZ" userId="2c48d7ce-cf73-425e-8ad9-0abf28b46f07" providerId="ADAL" clId="{0D2AF2A9-EC51-4E8F-8086-AAB7EA02D27E}" dt="2022-12-13T14:09:20.553" v="496" actId="1076"/>
        <pc:sldMkLst>
          <pc:docMk/>
          <pc:sldMk cId="2380401752" sldId="279"/>
        </pc:sldMkLst>
        <pc:spChg chg="add mod">
          <ac:chgData name="CRISTIAN FELIPE ORDOÑEZ ORTIZ" userId="2c48d7ce-cf73-425e-8ad9-0abf28b46f07" providerId="ADAL" clId="{0D2AF2A9-EC51-4E8F-8086-AAB7EA02D27E}" dt="2022-12-13T14:09:20.553" v="496" actId="1076"/>
          <ac:spMkLst>
            <pc:docMk/>
            <pc:sldMk cId="2380401752" sldId="279"/>
            <ac:spMk id="4" creationId="{591B9408-3992-DCEB-3D40-F5057FA22794}"/>
          </ac:spMkLst>
        </pc:spChg>
        <pc:spChg chg="add mod">
          <ac:chgData name="CRISTIAN FELIPE ORDOÑEZ ORTIZ" userId="2c48d7ce-cf73-425e-8ad9-0abf28b46f07" providerId="ADAL" clId="{0D2AF2A9-EC51-4E8F-8086-AAB7EA02D27E}" dt="2022-12-13T14:09:20.553" v="496" actId="1076"/>
          <ac:spMkLst>
            <pc:docMk/>
            <pc:sldMk cId="2380401752" sldId="279"/>
            <ac:spMk id="5" creationId="{B62843B7-538E-BFD7-A79F-1745B85807C5}"/>
          </ac:spMkLst>
        </pc:spChg>
        <pc:picChg chg="add">
          <ac:chgData name="CRISTIAN FELIPE ORDOÑEZ ORTIZ" userId="2c48d7ce-cf73-425e-8ad9-0abf28b46f07" providerId="ADAL" clId="{0D2AF2A9-EC51-4E8F-8086-AAB7EA02D27E}" dt="2022-12-13T14:08:59.292" v="494" actId="22"/>
          <ac:picMkLst>
            <pc:docMk/>
            <pc:sldMk cId="2380401752" sldId="279"/>
            <ac:picMk id="3" creationId="{C2A7E2CC-B0AF-2FE5-211A-EF133CED791B}"/>
          </ac:picMkLst>
        </pc:picChg>
      </pc:sldChg>
      <pc:sldChg chg="delSp add mod">
        <pc:chgData name="CRISTIAN FELIPE ORDOÑEZ ORTIZ" userId="2c48d7ce-cf73-425e-8ad9-0abf28b46f07" providerId="ADAL" clId="{0D2AF2A9-EC51-4E8F-8086-AAB7EA02D27E}" dt="2022-12-13T14:36:52.772" v="499" actId="478"/>
        <pc:sldMkLst>
          <pc:docMk/>
          <pc:sldMk cId="2750036509" sldId="280"/>
        </pc:sldMkLst>
        <pc:spChg chg="del">
          <ac:chgData name="CRISTIAN FELIPE ORDOÑEZ ORTIZ" userId="2c48d7ce-cf73-425e-8ad9-0abf28b46f07" providerId="ADAL" clId="{0D2AF2A9-EC51-4E8F-8086-AAB7EA02D27E}" dt="2022-12-13T14:36:52.772" v="499" actId="478"/>
          <ac:spMkLst>
            <pc:docMk/>
            <pc:sldMk cId="2750036509" sldId="280"/>
            <ac:spMk id="5" creationId="{11A7B046-D226-F174-D947-7A39C5A0FCE3}"/>
          </ac:spMkLst>
        </pc:spChg>
        <pc:spChg chg="del">
          <ac:chgData name="CRISTIAN FELIPE ORDOÑEZ ORTIZ" userId="2c48d7ce-cf73-425e-8ad9-0abf28b46f07" providerId="ADAL" clId="{0D2AF2A9-EC51-4E8F-8086-AAB7EA02D27E}" dt="2022-12-13T14:36:51.116" v="498" actId="478"/>
          <ac:spMkLst>
            <pc:docMk/>
            <pc:sldMk cId="2750036509" sldId="280"/>
            <ac:spMk id="6" creationId="{1B42DEC0-1E4A-3B10-E6F7-4A0318F6A00A}"/>
          </ac:spMkLst>
        </pc:spChg>
      </pc:sldChg>
      <pc:sldChg chg="addSp delSp add mod">
        <pc:chgData name="CRISTIAN FELIPE ORDOÑEZ ORTIZ" userId="2c48d7ce-cf73-425e-8ad9-0abf28b46f07" providerId="ADAL" clId="{0D2AF2A9-EC51-4E8F-8086-AAB7EA02D27E}" dt="2022-12-14T16:51:54.837" v="504" actId="22"/>
        <pc:sldMkLst>
          <pc:docMk/>
          <pc:sldMk cId="383714486" sldId="281"/>
        </pc:sldMkLst>
        <pc:spChg chg="del">
          <ac:chgData name="CRISTIAN FELIPE ORDOÑEZ ORTIZ" userId="2c48d7ce-cf73-425e-8ad9-0abf28b46f07" providerId="ADAL" clId="{0D2AF2A9-EC51-4E8F-8086-AAB7EA02D27E}" dt="2022-12-14T16:51:41.657" v="501" actId="478"/>
          <ac:spMkLst>
            <pc:docMk/>
            <pc:sldMk cId="383714486" sldId="281"/>
            <ac:spMk id="3" creationId="{CED31370-5D2E-7123-1636-0B51398E7F58}"/>
          </ac:spMkLst>
        </pc:spChg>
        <pc:spChg chg="del">
          <ac:chgData name="CRISTIAN FELIPE ORDOÑEZ ORTIZ" userId="2c48d7ce-cf73-425e-8ad9-0abf28b46f07" providerId="ADAL" clId="{0D2AF2A9-EC51-4E8F-8086-AAB7EA02D27E}" dt="2022-12-14T16:51:41.657" v="501" actId="478"/>
          <ac:spMkLst>
            <pc:docMk/>
            <pc:sldMk cId="383714486" sldId="281"/>
            <ac:spMk id="4" creationId="{C1E94514-614E-E11D-D8C0-22284A4D3CA2}"/>
          </ac:spMkLst>
        </pc:spChg>
        <pc:picChg chg="del">
          <ac:chgData name="CRISTIAN FELIPE ORDOÑEZ ORTIZ" userId="2c48d7ce-cf73-425e-8ad9-0abf28b46f07" providerId="ADAL" clId="{0D2AF2A9-EC51-4E8F-8086-AAB7EA02D27E}" dt="2022-12-14T16:51:45.567" v="502" actId="478"/>
          <ac:picMkLst>
            <pc:docMk/>
            <pc:sldMk cId="383714486" sldId="281"/>
            <ac:picMk id="2" creationId="{5EE3B2E8-D6F2-F6EB-532E-85CA702ED6F6}"/>
          </ac:picMkLst>
        </pc:picChg>
        <pc:picChg chg="add">
          <ac:chgData name="CRISTIAN FELIPE ORDOÑEZ ORTIZ" userId="2c48d7ce-cf73-425e-8ad9-0abf28b46f07" providerId="ADAL" clId="{0D2AF2A9-EC51-4E8F-8086-AAB7EA02D27E}" dt="2022-12-14T16:51:54.837" v="504" actId="22"/>
          <ac:picMkLst>
            <pc:docMk/>
            <pc:sldMk cId="383714486" sldId="281"/>
            <ac:picMk id="6" creationId="{7C229A64-8DCA-D414-CA6B-1122CDF23C51}"/>
          </ac:picMkLst>
        </pc:picChg>
      </pc:sldChg>
      <pc:sldChg chg="addSp add mod">
        <pc:chgData name="CRISTIAN FELIPE ORDOÑEZ ORTIZ" userId="2c48d7ce-cf73-425e-8ad9-0abf28b46f07" providerId="ADAL" clId="{0D2AF2A9-EC51-4E8F-8086-AAB7EA02D27E}" dt="2022-12-14T16:53:23.414" v="508" actId="22"/>
        <pc:sldMkLst>
          <pc:docMk/>
          <pc:sldMk cId="4159027931" sldId="282"/>
        </pc:sldMkLst>
        <pc:picChg chg="add">
          <ac:chgData name="CRISTIAN FELIPE ORDOÑEZ ORTIZ" userId="2c48d7ce-cf73-425e-8ad9-0abf28b46f07" providerId="ADAL" clId="{0D2AF2A9-EC51-4E8F-8086-AAB7EA02D27E}" dt="2022-12-14T16:53:23.414" v="508" actId="22"/>
          <ac:picMkLst>
            <pc:docMk/>
            <pc:sldMk cId="4159027931" sldId="282"/>
            <ac:picMk id="3" creationId="{67142D38-0707-88DB-715B-8C01F119251D}"/>
          </ac:picMkLst>
        </pc:picChg>
      </pc:sldChg>
      <pc:sldChg chg="add">
        <pc:chgData name="CRISTIAN FELIPE ORDOÑEZ ORTIZ" userId="2c48d7ce-cf73-425e-8ad9-0abf28b46f07" providerId="ADAL" clId="{0D2AF2A9-EC51-4E8F-8086-AAB7EA02D27E}" dt="2022-12-14T16:53:03.107" v="505" actId="2890"/>
        <pc:sldMkLst>
          <pc:docMk/>
          <pc:sldMk cId="4067559069" sldId="283"/>
        </pc:sldMkLst>
      </pc:sldChg>
      <pc:sldChg chg="addSp modSp add mod">
        <pc:chgData name="CRISTIAN FELIPE ORDOÑEZ ORTIZ" userId="2c48d7ce-cf73-425e-8ad9-0abf28b46f07" providerId="ADAL" clId="{0D2AF2A9-EC51-4E8F-8086-AAB7EA02D27E}" dt="2022-12-15T14:21:41.952" v="525" actId="14100"/>
        <pc:sldMkLst>
          <pc:docMk/>
          <pc:sldMk cId="3650624782" sldId="284"/>
        </pc:sldMkLst>
        <pc:picChg chg="add mod">
          <ac:chgData name="CRISTIAN FELIPE ORDOÑEZ ORTIZ" userId="2c48d7ce-cf73-425e-8ad9-0abf28b46f07" providerId="ADAL" clId="{0D2AF2A9-EC51-4E8F-8086-AAB7EA02D27E}" dt="2022-12-15T14:21:41.952" v="525" actId="14100"/>
          <ac:picMkLst>
            <pc:docMk/>
            <pc:sldMk cId="3650624782" sldId="284"/>
            <ac:picMk id="3" creationId="{E739E8C3-54F1-3C02-96DD-499258949FE3}"/>
          </ac:picMkLst>
        </pc:picChg>
        <pc:picChg chg="add mod">
          <ac:chgData name="CRISTIAN FELIPE ORDOÑEZ ORTIZ" userId="2c48d7ce-cf73-425e-8ad9-0abf28b46f07" providerId="ADAL" clId="{0D2AF2A9-EC51-4E8F-8086-AAB7EA02D27E}" dt="2022-12-15T14:21:35.804" v="522" actId="1076"/>
          <ac:picMkLst>
            <pc:docMk/>
            <pc:sldMk cId="3650624782" sldId="284"/>
            <ac:picMk id="4" creationId="{36CB3A50-05A6-13C4-B24D-0D51A0212FEE}"/>
          </ac:picMkLst>
        </pc:picChg>
      </pc:sldChg>
      <pc:sldChg chg="addSp delSp modSp add mod">
        <pc:chgData name="CRISTIAN FELIPE ORDOÑEZ ORTIZ" userId="2c48d7ce-cf73-425e-8ad9-0abf28b46f07" providerId="ADAL" clId="{0D2AF2A9-EC51-4E8F-8086-AAB7EA02D27E}" dt="2022-12-15T14:48:11.283" v="552" actId="14100"/>
        <pc:sldMkLst>
          <pc:docMk/>
          <pc:sldMk cId="2354445804" sldId="285"/>
        </pc:sldMkLst>
        <pc:picChg chg="add del mod">
          <ac:chgData name="CRISTIAN FELIPE ORDOÑEZ ORTIZ" userId="2c48d7ce-cf73-425e-8ad9-0abf28b46f07" providerId="ADAL" clId="{0D2AF2A9-EC51-4E8F-8086-AAB7EA02D27E}" dt="2022-12-15T14:20:10.697" v="517" actId="478"/>
          <ac:picMkLst>
            <pc:docMk/>
            <pc:sldMk cId="2354445804" sldId="285"/>
            <ac:picMk id="3" creationId="{BC91DEF7-5180-BC64-EBD3-70D48AC520BA}"/>
          </ac:picMkLst>
        </pc:picChg>
        <pc:picChg chg="add mod modCrop">
          <ac:chgData name="CRISTIAN FELIPE ORDOÑEZ ORTIZ" userId="2c48d7ce-cf73-425e-8ad9-0abf28b46f07" providerId="ADAL" clId="{0D2AF2A9-EC51-4E8F-8086-AAB7EA02D27E}" dt="2022-12-15T14:47:01.154" v="543" actId="14100"/>
          <ac:picMkLst>
            <pc:docMk/>
            <pc:sldMk cId="2354445804" sldId="285"/>
            <ac:picMk id="4" creationId="{2EB53139-78FC-2D67-C839-58AC0ECF8AFA}"/>
          </ac:picMkLst>
        </pc:picChg>
        <pc:picChg chg="add del mod">
          <ac:chgData name="CRISTIAN FELIPE ORDOÑEZ ORTIZ" userId="2c48d7ce-cf73-425e-8ad9-0abf28b46f07" providerId="ADAL" clId="{0D2AF2A9-EC51-4E8F-8086-AAB7EA02D27E}" dt="2022-12-15T14:20:09.164" v="516" actId="478"/>
          <ac:picMkLst>
            <pc:docMk/>
            <pc:sldMk cId="2354445804" sldId="285"/>
            <ac:picMk id="5" creationId="{5223CADB-3E1A-8CBF-7270-3CBA4175B708}"/>
          </ac:picMkLst>
        </pc:picChg>
        <pc:picChg chg="add mod modCrop">
          <ac:chgData name="CRISTIAN FELIPE ORDOÑEZ ORTIZ" userId="2c48d7ce-cf73-425e-8ad9-0abf28b46f07" providerId="ADAL" clId="{0D2AF2A9-EC51-4E8F-8086-AAB7EA02D27E}" dt="2022-12-15T14:48:11.283" v="552" actId="14100"/>
          <ac:picMkLst>
            <pc:docMk/>
            <pc:sldMk cId="2354445804" sldId="285"/>
            <ac:picMk id="6" creationId="{F7B07034-F773-DC43-8C99-4D1B1AAE166A}"/>
          </ac:picMkLst>
        </pc:picChg>
      </pc:sldChg>
      <pc:sldChg chg="modSp add mod">
        <pc:chgData name="CRISTIAN FELIPE ORDOÑEZ ORTIZ" userId="2c48d7ce-cf73-425e-8ad9-0abf28b46f07" providerId="ADAL" clId="{0D2AF2A9-EC51-4E8F-8086-AAB7EA02D27E}" dt="2022-12-15T14:42:28.974" v="532" actId="732"/>
        <pc:sldMkLst>
          <pc:docMk/>
          <pc:sldMk cId="3269577679" sldId="286"/>
        </pc:sldMkLst>
        <pc:picChg chg="mod modCrop">
          <ac:chgData name="CRISTIAN FELIPE ORDOÑEZ ORTIZ" userId="2c48d7ce-cf73-425e-8ad9-0abf28b46f07" providerId="ADAL" clId="{0D2AF2A9-EC51-4E8F-8086-AAB7EA02D27E}" dt="2022-12-15T14:42:28.974" v="532" actId="732"/>
          <ac:picMkLst>
            <pc:docMk/>
            <pc:sldMk cId="3269577679" sldId="286"/>
            <ac:picMk id="6" creationId="{7C229A64-8DCA-D414-CA6B-1122CDF23C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E3FD4-C37D-8126-E52D-D00EBE261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EB7F4D-E072-67F4-7CD7-CB3EBC0B7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5BAB73-4DEE-437C-B234-5B737AC3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A4FF-6531-4B03-B9E9-709768ACB974}" type="datetimeFigureOut">
              <a:rPr lang="es-CO" smtClean="0"/>
              <a:t>15/12/2022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33D105-4D1D-DB3D-02B9-570CB466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CC92C9-4667-7109-CF90-2C44B0B7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A76E-9E9B-43AD-AE80-7DDFE9BA9B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33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2EB2F-DEA3-740A-3470-8189BF08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1E4960-317B-9656-30F4-6997274BA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823CFE-6467-E834-7B03-80B11717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A4FF-6531-4B03-B9E9-709768ACB974}" type="datetimeFigureOut">
              <a:rPr lang="es-CO" smtClean="0"/>
              <a:t>15/12/2022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A96CF7-D6BE-261D-D386-41F2D526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7816B4-94D4-4274-E8F6-39A265FB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A76E-9E9B-43AD-AE80-7DDFE9BA9B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412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2E8E54-4457-DFEB-F784-E97CC7254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EF349D-5DCE-790D-F493-AEB0C3465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BA95DE-5979-E005-B516-44D38EAA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A4FF-6531-4B03-B9E9-709768ACB974}" type="datetimeFigureOut">
              <a:rPr lang="es-CO" smtClean="0"/>
              <a:t>15/12/2022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156309-4252-A085-2145-6E443DA5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A28A5B-8E1F-D850-372B-539B3171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A76E-9E9B-43AD-AE80-7DDFE9BA9B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934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7CB40-55AB-A776-E4C1-D49AAC9B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363C9C-45A1-64BC-D546-D1AE8AFDF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84526-C077-AC5D-4844-F5D1E9CF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A4FF-6531-4B03-B9E9-709768ACB974}" type="datetimeFigureOut">
              <a:rPr lang="es-CO" smtClean="0"/>
              <a:t>15/12/2022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F6FE79-1E25-D4BC-27CB-C841B4A3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540BBF-FA43-B757-C607-D71857A6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A76E-9E9B-43AD-AE80-7DDFE9BA9B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787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844A2-1D85-99F9-BCAA-0A6EC370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15F560-ADCD-C014-FAA2-043A10CBC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FE83F7-F32D-5928-603C-FF3A449F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A4FF-6531-4B03-B9E9-709768ACB974}" type="datetimeFigureOut">
              <a:rPr lang="es-CO" smtClean="0"/>
              <a:t>15/12/2022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63CB25-936B-266C-FC61-C3DB8438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2178BA-1B5A-9DDD-8BEE-D0A0311D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A76E-9E9B-43AD-AE80-7DDFE9BA9B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683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0DB14-16EC-FFF0-AF64-BB270132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6951B-0AD8-54C4-5501-C457D775B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B3787C-4B3E-5440-3E6E-9765DB351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78E92C-C1F0-1F8F-FA2A-E74FE4D9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A4FF-6531-4B03-B9E9-709768ACB974}" type="datetimeFigureOut">
              <a:rPr lang="es-CO" smtClean="0"/>
              <a:t>15/12/2022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67A77C-810F-7CC1-C55E-2482A87A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E8BD3C-D568-B939-D15D-C225A10E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A76E-9E9B-43AD-AE80-7DDFE9BA9B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610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1A709-B613-D271-D0F7-53E81F65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710378-5D44-53F7-B5D5-F27EA695B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9A4D9B-A0DC-B93E-0F80-A8B95DE05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826F7E-2F69-883C-E498-1BB6299DE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6600D4-037C-78ED-61A6-5E56594CB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ACCC50-41D4-6DF6-E855-39D60675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A4FF-6531-4B03-B9E9-709768ACB974}" type="datetimeFigureOut">
              <a:rPr lang="es-CO" smtClean="0"/>
              <a:t>15/12/2022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EBD2C3-A95A-ADCE-3F89-E57958FD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EE8C91-7EA7-E443-63F9-6CFD4FD3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A76E-9E9B-43AD-AE80-7DDFE9BA9B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009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0C52A-0AED-996B-BFE0-9A2CB807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E9636C-A49C-2924-7771-D2795891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A4FF-6531-4B03-B9E9-709768ACB974}" type="datetimeFigureOut">
              <a:rPr lang="es-CO" smtClean="0"/>
              <a:t>15/12/2022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EFEDC6-554E-89C7-35B7-353F7DD0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121BC6-B752-5BE1-D399-0E636B6F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A76E-9E9B-43AD-AE80-7DDFE9BA9B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386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AA82CA-F339-9D88-299C-2F407540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A4FF-6531-4B03-B9E9-709768ACB974}" type="datetimeFigureOut">
              <a:rPr lang="es-CO" smtClean="0"/>
              <a:t>15/12/2022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926D364-278F-17F0-93B5-FC1049C4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11ABD7-2C43-0BD8-FCFB-D1A9BDC3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A76E-9E9B-43AD-AE80-7DDFE9BA9B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689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8A163-73B4-8C44-DE1E-7A23B8B1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5ED97E-EA5A-B955-9304-00532ACD9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9C345F-12CC-5BD7-7206-DFD0DDB03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8CC05E-CE38-08C4-2AC5-590CD9D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A4FF-6531-4B03-B9E9-709768ACB974}" type="datetimeFigureOut">
              <a:rPr lang="es-CO" smtClean="0"/>
              <a:t>15/12/2022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9B480D-931D-B98B-8E4B-8D54EFF6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AFC7FC-64EA-4525-AD56-612EA6E0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A76E-9E9B-43AD-AE80-7DDFE9BA9B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261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8887A-B75F-8036-E141-82847497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D7797B1-D292-3519-39BE-2C7AF3DD3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B81666-88CB-F56F-0C59-AA5364BDF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F1D3F1-CFCF-D4E5-5BC2-71428D87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A4FF-6531-4B03-B9E9-709768ACB974}" type="datetimeFigureOut">
              <a:rPr lang="es-CO" smtClean="0"/>
              <a:t>15/12/2022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F694BC-4553-A0B6-4A01-B314AA4F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FC2847-D0E0-05E0-2D0A-DCFDC0AF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A76E-9E9B-43AD-AE80-7DDFE9BA9B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977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AF5E8F-B63D-110D-B862-A9E3DF3F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5F0BA3-59A1-4145-63DF-49EA1531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6D6AC3-B1C6-B92F-CEE3-9CF041B62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BA4FF-6531-4B03-B9E9-709768ACB974}" type="datetimeFigureOut">
              <a:rPr lang="es-CO" smtClean="0"/>
              <a:t>15/12/2022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52E5D3-1AFB-F3AB-8DB6-A51C64303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D852A8-CD3D-F10A-6FDE-C708FBF91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EA76E-9E9B-43AD-AE80-7DDFE9BA9B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317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9681E57-6BDE-7225-2DA6-85959091B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9722"/>
            <a:ext cx="12192000" cy="5658556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6FF10759-3C6E-810E-EDE6-A77C6F8F4AF9}"/>
              </a:ext>
            </a:extLst>
          </p:cNvPr>
          <p:cNvSpPr/>
          <p:nvPr/>
        </p:nvSpPr>
        <p:spPr>
          <a:xfrm>
            <a:off x="709126" y="3956180"/>
            <a:ext cx="970384" cy="35456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7EE520A-6F87-7523-4CB4-D53BB42AAD33}"/>
              </a:ext>
            </a:extLst>
          </p:cNvPr>
          <p:cNvSpPr/>
          <p:nvPr/>
        </p:nvSpPr>
        <p:spPr>
          <a:xfrm>
            <a:off x="1800808" y="3592286"/>
            <a:ext cx="2873830" cy="1147664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983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45667C8-095B-998A-D8AA-437EFFD56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015" y="0"/>
            <a:ext cx="6815969" cy="6858000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DBCE878F-350F-4798-30DB-EA809EC7C73D}"/>
              </a:ext>
            </a:extLst>
          </p:cNvPr>
          <p:cNvSpPr/>
          <p:nvPr/>
        </p:nvSpPr>
        <p:spPr>
          <a:xfrm rot="10800000">
            <a:off x="6707153" y="6141875"/>
            <a:ext cx="969997" cy="354563"/>
          </a:xfrm>
          <a:prstGeom prst="rightArrow">
            <a:avLst>
              <a:gd name="adj1" fmla="val 27434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C3689B7-AB88-FE30-7764-BFD1A93E6500}"/>
              </a:ext>
            </a:extLst>
          </p:cNvPr>
          <p:cNvSpPr/>
          <p:nvPr/>
        </p:nvSpPr>
        <p:spPr>
          <a:xfrm rot="10800000">
            <a:off x="5641441" y="6133226"/>
            <a:ext cx="760449" cy="429207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7195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DA13B9-127D-72FE-D0F6-F463740F7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621" y="0"/>
            <a:ext cx="6822758" cy="6858000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E069742A-CBBB-A72A-90D6-B042C03BC3DA}"/>
              </a:ext>
            </a:extLst>
          </p:cNvPr>
          <p:cNvSpPr/>
          <p:nvPr/>
        </p:nvSpPr>
        <p:spPr>
          <a:xfrm rot="10800000">
            <a:off x="7095036" y="6151399"/>
            <a:ext cx="1057023" cy="354563"/>
          </a:xfrm>
          <a:prstGeom prst="rightArrow">
            <a:avLst>
              <a:gd name="adj1" fmla="val 27434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ECE700E-2B00-CE0A-6A41-074EFA0910C7}"/>
              </a:ext>
            </a:extLst>
          </p:cNvPr>
          <p:cNvSpPr/>
          <p:nvPr/>
        </p:nvSpPr>
        <p:spPr>
          <a:xfrm rot="10800000">
            <a:off x="6029324" y="6142750"/>
            <a:ext cx="828675" cy="429207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1536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C84A3B-D6E5-AD2F-AB63-1D4CAE41B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928" y="401685"/>
            <a:ext cx="7430144" cy="6226080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10BE7114-C6BD-7B3F-F20E-4C01F4652529}"/>
              </a:ext>
            </a:extLst>
          </p:cNvPr>
          <p:cNvSpPr/>
          <p:nvPr/>
        </p:nvSpPr>
        <p:spPr>
          <a:xfrm rot="10800000">
            <a:off x="9661460" y="726631"/>
            <a:ext cx="892240" cy="354563"/>
          </a:xfrm>
          <a:prstGeom prst="rightArrow">
            <a:avLst>
              <a:gd name="adj1" fmla="val 27434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E9E8414-8660-EB89-4062-94BE955B8F9E}"/>
              </a:ext>
            </a:extLst>
          </p:cNvPr>
          <p:cNvSpPr/>
          <p:nvPr/>
        </p:nvSpPr>
        <p:spPr>
          <a:xfrm rot="10800000">
            <a:off x="7122723" y="689309"/>
            <a:ext cx="2297501" cy="429207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3380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EE3B2E8-D6F2-F6EB-532E-85CA702ED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047"/>
          <a:stretch/>
        </p:blipFill>
        <p:spPr>
          <a:xfrm>
            <a:off x="2407600" y="1222819"/>
            <a:ext cx="7376799" cy="3836704"/>
          </a:xfrm>
          <a:prstGeom prst="rect">
            <a:avLst/>
          </a:prstGeom>
        </p:spPr>
      </p:pic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CED31370-5D2E-7123-1636-0B51398E7F58}"/>
              </a:ext>
            </a:extLst>
          </p:cNvPr>
          <p:cNvSpPr/>
          <p:nvPr/>
        </p:nvSpPr>
        <p:spPr>
          <a:xfrm rot="10800000">
            <a:off x="9861485" y="1468315"/>
            <a:ext cx="970384" cy="354563"/>
          </a:xfrm>
          <a:prstGeom prst="rightArrow">
            <a:avLst>
              <a:gd name="adj1" fmla="val 27434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1E94514-614E-E11D-D8C0-22284A4D3CA2}"/>
              </a:ext>
            </a:extLst>
          </p:cNvPr>
          <p:cNvSpPr/>
          <p:nvPr/>
        </p:nvSpPr>
        <p:spPr>
          <a:xfrm rot="10800000">
            <a:off x="7798999" y="1430993"/>
            <a:ext cx="1819502" cy="429207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11A7B046-D226-F174-D947-7A39C5A0FCE3}"/>
              </a:ext>
            </a:extLst>
          </p:cNvPr>
          <p:cNvSpPr/>
          <p:nvPr/>
        </p:nvSpPr>
        <p:spPr>
          <a:xfrm rot="10800000">
            <a:off x="7220855" y="4478213"/>
            <a:ext cx="1031222" cy="354563"/>
          </a:xfrm>
          <a:prstGeom prst="rightArrow">
            <a:avLst>
              <a:gd name="adj1" fmla="val 27434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B42DEC0-1E4A-3B10-E6F7-4A0318F6A00A}"/>
              </a:ext>
            </a:extLst>
          </p:cNvPr>
          <p:cNvSpPr/>
          <p:nvPr/>
        </p:nvSpPr>
        <p:spPr>
          <a:xfrm rot="10800000">
            <a:off x="5133974" y="4440891"/>
            <a:ext cx="1933575" cy="429207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800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70C16CD-002A-B121-8687-4D1C799F6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872" y="139756"/>
            <a:ext cx="5258256" cy="6485182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35B9E07-F143-6218-B57C-107A16FD1036}"/>
              </a:ext>
            </a:extLst>
          </p:cNvPr>
          <p:cNvSpPr/>
          <p:nvPr/>
        </p:nvSpPr>
        <p:spPr>
          <a:xfrm rot="10800000">
            <a:off x="3466871" y="3909526"/>
            <a:ext cx="5173275" cy="1922106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D1425598-556E-1678-77A0-97C11DB96D58}"/>
              </a:ext>
            </a:extLst>
          </p:cNvPr>
          <p:cNvSpPr/>
          <p:nvPr/>
        </p:nvSpPr>
        <p:spPr>
          <a:xfrm rot="10800000">
            <a:off x="8842002" y="4655222"/>
            <a:ext cx="947302" cy="354563"/>
          </a:xfrm>
          <a:prstGeom prst="rightArrow">
            <a:avLst>
              <a:gd name="adj1" fmla="val 27434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4884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0518E10-6908-0243-E52E-386CF9A40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062" y="174978"/>
            <a:ext cx="5265876" cy="6508044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D951E4A7-F846-F781-8489-5C37255654D4}"/>
              </a:ext>
            </a:extLst>
          </p:cNvPr>
          <p:cNvSpPr/>
          <p:nvPr/>
        </p:nvSpPr>
        <p:spPr>
          <a:xfrm rot="10800000">
            <a:off x="8851835" y="2344613"/>
            <a:ext cx="970384" cy="354563"/>
          </a:xfrm>
          <a:prstGeom prst="rightArrow">
            <a:avLst>
              <a:gd name="adj1" fmla="val 27434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1C87A4C-9692-E3F2-849B-EE6F7114D6DF}"/>
              </a:ext>
            </a:extLst>
          </p:cNvPr>
          <p:cNvSpPr/>
          <p:nvPr/>
        </p:nvSpPr>
        <p:spPr>
          <a:xfrm rot="10800000">
            <a:off x="7246549" y="2307292"/>
            <a:ext cx="1373576" cy="429207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D9280DF-C1B5-5AA7-D5C9-B5A66049F059}"/>
              </a:ext>
            </a:extLst>
          </p:cNvPr>
          <p:cNvSpPr/>
          <p:nvPr/>
        </p:nvSpPr>
        <p:spPr>
          <a:xfrm rot="10800000">
            <a:off x="3509362" y="3907760"/>
            <a:ext cx="5173275" cy="1922106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6CED289D-C343-E584-466F-06830D749DF3}"/>
              </a:ext>
            </a:extLst>
          </p:cNvPr>
          <p:cNvSpPr/>
          <p:nvPr/>
        </p:nvSpPr>
        <p:spPr>
          <a:xfrm rot="10800000">
            <a:off x="8884493" y="4653456"/>
            <a:ext cx="947302" cy="354563"/>
          </a:xfrm>
          <a:prstGeom prst="rightArrow">
            <a:avLst>
              <a:gd name="adj1" fmla="val 27434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6433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DAEC6E1-AFAE-5296-628A-6E7D1D7B6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062" y="171167"/>
            <a:ext cx="5265876" cy="6515665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DE9DB219-1E74-CE71-5499-9BDA4B535817}"/>
              </a:ext>
            </a:extLst>
          </p:cNvPr>
          <p:cNvSpPr/>
          <p:nvPr/>
        </p:nvSpPr>
        <p:spPr>
          <a:xfrm rot="10800000">
            <a:off x="8851835" y="2697038"/>
            <a:ext cx="970384" cy="354563"/>
          </a:xfrm>
          <a:prstGeom prst="rightArrow">
            <a:avLst>
              <a:gd name="adj1" fmla="val 27434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FE29543-79FB-1388-8754-8F0720C70EAF}"/>
              </a:ext>
            </a:extLst>
          </p:cNvPr>
          <p:cNvSpPr/>
          <p:nvPr/>
        </p:nvSpPr>
        <p:spPr>
          <a:xfrm rot="10800000">
            <a:off x="7246549" y="2659717"/>
            <a:ext cx="1373576" cy="429207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9125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19E228C-6F35-626E-2CA2-F73752F72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69" y="1542886"/>
            <a:ext cx="7399661" cy="3772227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74E8C053-767C-817D-393F-7C3279C6D993}"/>
              </a:ext>
            </a:extLst>
          </p:cNvPr>
          <p:cNvSpPr/>
          <p:nvPr/>
        </p:nvSpPr>
        <p:spPr>
          <a:xfrm rot="10800000">
            <a:off x="9709083" y="1811211"/>
            <a:ext cx="1024217" cy="367968"/>
          </a:xfrm>
          <a:prstGeom prst="rightArrow">
            <a:avLst>
              <a:gd name="adj1" fmla="val 27434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E877DF1-2F7A-99BC-09DF-283F30D183CB}"/>
              </a:ext>
            </a:extLst>
          </p:cNvPr>
          <p:cNvSpPr/>
          <p:nvPr/>
        </p:nvSpPr>
        <p:spPr>
          <a:xfrm rot="10800000">
            <a:off x="8103799" y="1773890"/>
            <a:ext cx="1449776" cy="445434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8811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9681E57-6BDE-7225-2DA6-85959091B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9722"/>
            <a:ext cx="12192000" cy="5658556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6FF10759-3C6E-810E-EDE6-A77C6F8F4AF9}"/>
              </a:ext>
            </a:extLst>
          </p:cNvPr>
          <p:cNvSpPr/>
          <p:nvPr/>
        </p:nvSpPr>
        <p:spPr>
          <a:xfrm rot="16200000">
            <a:off x="8484636" y="5234474"/>
            <a:ext cx="970384" cy="35456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7EE520A-6F87-7523-4CB4-D53BB42AAD33}"/>
              </a:ext>
            </a:extLst>
          </p:cNvPr>
          <p:cNvSpPr/>
          <p:nvPr/>
        </p:nvSpPr>
        <p:spPr>
          <a:xfrm>
            <a:off x="7532913" y="3596952"/>
            <a:ext cx="2873830" cy="1147664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2953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396A6E-E4B1-5A9C-FC08-49A0D4985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600" y="350253"/>
            <a:ext cx="7376799" cy="6157494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FC4D1638-A470-0DDF-5487-FAC26A6B6728}"/>
              </a:ext>
            </a:extLst>
          </p:cNvPr>
          <p:cNvSpPr/>
          <p:nvPr/>
        </p:nvSpPr>
        <p:spPr>
          <a:xfrm rot="10800000">
            <a:off x="9784399" y="540144"/>
            <a:ext cx="970384" cy="349671"/>
          </a:xfrm>
          <a:prstGeom prst="rightArrow">
            <a:avLst>
              <a:gd name="adj1" fmla="val 27434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1A53CC5-3E0D-C4A1-C43F-55BE97D27ADF}"/>
              </a:ext>
            </a:extLst>
          </p:cNvPr>
          <p:cNvSpPr/>
          <p:nvPr/>
        </p:nvSpPr>
        <p:spPr>
          <a:xfrm rot="10800000">
            <a:off x="7621717" y="502820"/>
            <a:ext cx="1819502" cy="386994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FEB734DD-7F80-25B6-FA2F-90E9901AF0A0}"/>
              </a:ext>
            </a:extLst>
          </p:cNvPr>
          <p:cNvSpPr/>
          <p:nvPr/>
        </p:nvSpPr>
        <p:spPr>
          <a:xfrm rot="10800000">
            <a:off x="7277575" y="6085638"/>
            <a:ext cx="970384" cy="349671"/>
          </a:xfrm>
          <a:prstGeom prst="rightArrow">
            <a:avLst>
              <a:gd name="adj1" fmla="val 27434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BA8AB87-2F29-FBCE-D11E-FA3AE79249F7}"/>
              </a:ext>
            </a:extLst>
          </p:cNvPr>
          <p:cNvSpPr/>
          <p:nvPr/>
        </p:nvSpPr>
        <p:spPr>
          <a:xfrm rot="10800000">
            <a:off x="5215811" y="6085637"/>
            <a:ext cx="1632857" cy="422108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421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35F0D4F-2975-2809-8CEC-251B3B922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005" y="1091038"/>
            <a:ext cx="10099059" cy="4675923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E85F004-EEE8-8F14-034C-D227DF9DB33E}"/>
              </a:ext>
            </a:extLst>
          </p:cNvPr>
          <p:cNvSpPr/>
          <p:nvPr/>
        </p:nvSpPr>
        <p:spPr>
          <a:xfrm>
            <a:off x="6167535" y="1884784"/>
            <a:ext cx="4404049" cy="2743200"/>
          </a:xfrm>
          <a:prstGeom prst="roundRect">
            <a:avLst>
              <a:gd name="adj" fmla="val 2549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715F082F-A0BA-A671-0D85-F5308322BBDE}"/>
              </a:ext>
            </a:extLst>
          </p:cNvPr>
          <p:cNvSpPr/>
          <p:nvPr/>
        </p:nvSpPr>
        <p:spPr>
          <a:xfrm rot="5400000">
            <a:off x="8040814" y="1084523"/>
            <a:ext cx="657487" cy="354563"/>
          </a:xfrm>
          <a:prstGeom prst="rightArrow">
            <a:avLst>
              <a:gd name="adj1" fmla="val 32806"/>
              <a:gd name="adj2" fmla="val 48925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BBFB289-1DA0-66D4-E147-E1CFA94B198C}"/>
              </a:ext>
            </a:extLst>
          </p:cNvPr>
          <p:cNvSpPr/>
          <p:nvPr/>
        </p:nvSpPr>
        <p:spPr>
          <a:xfrm>
            <a:off x="1259840" y="1357850"/>
            <a:ext cx="844318" cy="420150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Flecha: doblada 8">
            <a:extLst>
              <a:ext uri="{FF2B5EF4-FFF2-40B4-BE49-F238E27FC236}">
                <a16:creationId xmlns:a16="http://schemas.microsoft.com/office/drawing/2014/main" id="{AEF720F0-9170-9A45-C4D3-92D5A1D2AFF4}"/>
              </a:ext>
            </a:extLst>
          </p:cNvPr>
          <p:cNvSpPr/>
          <p:nvPr/>
        </p:nvSpPr>
        <p:spPr>
          <a:xfrm rot="10800000">
            <a:off x="2194156" y="933061"/>
            <a:ext cx="549044" cy="710905"/>
          </a:xfrm>
          <a:prstGeom prst="bentArrow">
            <a:avLst>
              <a:gd name="adj1" fmla="val 14822"/>
              <a:gd name="adj2" fmla="val 25000"/>
              <a:gd name="adj3" fmla="val 25000"/>
              <a:gd name="adj4" fmla="val 4375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DC803D5-62A7-57BC-856F-E053B4346B14}"/>
              </a:ext>
            </a:extLst>
          </p:cNvPr>
          <p:cNvSpPr txBox="1"/>
          <p:nvPr/>
        </p:nvSpPr>
        <p:spPr>
          <a:xfrm>
            <a:off x="1514099" y="448514"/>
            <a:ext cx="2458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Menú principal</a:t>
            </a:r>
            <a:endParaRPr lang="es-CO" sz="28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80D18F3-9C3D-A11F-C3B0-2E93F43C202D}"/>
              </a:ext>
            </a:extLst>
          </p:cNvPr>
          <p:cNvSpPr txBox="1"/>
          <p:nvPr/>
        </p:nvSpPr>
        <p:spPr>
          <a:xfrm>
            <a:off x="7526796" y="448514"/>
            <a:ext cx="1685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Cita</a:t>
            </a:r>
            <a:endParaRPr lang="es-CO" sz="2800" b="1" dirty="0"/>
          </a:p>
        </p:txBody>
      </p:sp>
    </p:spTree>
    <p:extLst>
      <p:ext uri="{BB962C8B-B14F-4D97-AF65-F5344CB8AC3E}">
        <p14:creationId xmlns:p14="http://schemas.microsoft.com/office/powerpoint/2010/main" val="3229929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616484C-F896-F3DE-DDE0-D25229119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631" y="1550507"/>
            <a:ext cx="5288738" cy="3756986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07706D93-7862-8773-8E9C-60AB247E44FC}"/>
              </a:ext>
            </a:extLst>
          </p:cNvPr>
          <p:cNvSpPr/>
          <p:nvPr/>
        </p:nvSpPr>
        <p:spPr>
          <a:xfrm rot="10800000">
            <a:off x="7341335" y="2829254"/>
            <a:ext cx="970384" cy="349671"/>
          </a:xfrm>
          <a:prstGeom prst="rightArrow">
            <a:avLst>
              <a:gd name="adj1" fmla="val 27434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1578D8E-25DA-4BB3-4CA3-C98AC73F513E}"/>
              </a:ext>
            </a:extLst>
          </p:cNvPr>
          <p:cNvSpPr/>
          <p:nvPr/>
        </p:nvSpPr>
        <p:spPr>
          <a:xfrm rot="10800000">
            <a:off x="5279571" y="2829253"/>
            <a:ext cx="1632857" cy="422108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3027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4FCD865-F0B0-2137-257A-62AD0AF21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200" y="1020871"/>
            <a:ext cx="5311600" cy="4816257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637FFF3E-BA51-7066-30BC-572130C372F8}"/>
              </a:ext>
            </a:extLst>
          </p:cNvPr>
          <p:cNvSpPr/>
          <p:nvPr/>
        </p:nvSpPr>
        <p:spPr>
          <a:xfrm rot="10800000">
            <a:off x="7341335" y="2325401"/>
            <a:ext cx="970384" cy="349671"/>
          </a:xfrm>
          <a:prstGeom prst="rightArrow">
            <a:avLst>
              <a:gd name="adj1" fmla="val 27434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D8C9452-2594-D9E9-51AE-58CE0035BC15}"/>
              </a:ext>
            </a:extLst>
          </p:cNvPr>
          <p:cNvSpPr/>
          <p:nvPr/>
        </p:nvSpPr>
        <p:spPr>
          <a:xfrm rot="10800000">
            <a:off x="5279571" y="2325400"/>
            <a:ext cx="1632857" cy="422108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5749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8AD6880-4DA2-8398-6310-C9AA1FC52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389" y="1527645"/>
            <a:ext cx="5319221" cy="3802710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A82917BB-EA92-578A-33CF-44490A12D586}"/>
              </a:ext>
            </a:extLst>
          </p:cNvPr>
          <p:cNvSpPr/>
          <p:nvPr/>
        </p:nvSpPr>
        <p:spPr>
          <a:xfrm rot="10800000">
            <a:off x="8865333" y="4749152"/>
            <a:ext cx="808653" cy="349671"/>
          </a:xfrm>
          <a:prstGeom prst="rightArrow">
            <a:avLst>
              <a:gd name="adj1" fmla="val 27434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C228425-C2B6-6D25-A757-0AC3C8930859}"/>
              </a:ext>
            </a:extLst>
          </p:cNvPr>
          <p:cNvSpPr/>
          <p:nvPr/>
        </p:nvSpPr>
        <p:spPr>
          <a:xfrm rot="10800000">
            <a:off x="7604449" y="4676714"/>
            <a:ext cx="961053" cy="422108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0190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2A7E2CC-B0AF-2FE5-211A-EF133CED7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979" y="354063"/>
            <a:ext cx="7392041" cy="6149873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591B9408-3992-DCEB-3D40-F5057FA22794}"/>
              </a:ext>
            </a:extLst>
          </p:cNvPr>
          <p:cNvSpPr/>
          <p:nvPr/>
        </p:nvSpPr>
        <p:spPr>
          <a:xfrm rot="10800000">
            <a:off x="9840382" y="558805"/>
            <a:ext cx="970384" cy="349671"/>
          </a:xfrm>
          <a:prstGeom prst="rightArrow">
            <a:avLst>
              <a:gd name="adj1" fmla="val 27434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62843B7-538E-BFD7-A79F-1745B85807C5}"/>
              </a:ext>
            </a:extLst>
          </p:cNvPr>
          <p:cNvSpPr/>
          <p:nvPr/>
        </p:nvSpPr>
        <p:spPr>
          <a:xfrm rot="10800000">
            <a:off x="7677700" y="521481"/>
            <a:ext cx="1819502" cy="386994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401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EE3B2E8-D6F2-F6EB-532E-85CA702ED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047"/>
          <a:stretch/>
        </p:blipFill>
        <p:spPr>
          <a:xfrm>
            <a:off x="2407600" y="1222819"/>
            <a:ext cx="7376799" cy="3836704"/>
          </a:xfrm>
          <a:prstGeom prst="rect">
            <a:avLst/>
          </a:prstGeom>
        </p:spPr>
      </p:pic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CED31370-5D2E-7123-1636-0B51398E7F58}"/>
              </a:ext>
            </a:extLst>
          </p:cNvPr>
          <p:cNvSpPr/>
          <p:nvPr/>
        </p:nvSpPr>
        <p:spPr>
          <a:xfrm rot="10800000">
            <a:off x="9861485" y="1468315"/>
            <a:ext cx="970384" cy="354563"/>
          </a:xfrm>
          <a:prstGeom prst="rightArrow">
            <a:avLst>
              <a:gd name="adj1" fmla="val 27434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1E94514-614E-E11D-D8C0-22284A4D3CA2}"/>
              </a:ext>
            </a:extLst>
          </p:cNvPr>
          <p:cNvSpPr/>
          <p:nvPr/>
        </p:nvSpPr>
        <p:spPr>
          <a:xfrm rot="10800000">
            <a:off x="7798999" y="1430993"/>
            <a:ext cx="1819502" cy="429207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0036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C229A64-8DCA-D414-CA6B-1122CDF23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50" y="0"/>
            <a:ext cx="5397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4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C229A64-8DCA-D414-CA6B-1122CDF23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707" b="24761"/>
          <a:stretch/>
        </p:blipFill>
        <p:spPr>
          <a:xfrm>
            <a:off x="3303944" y="4525347"/>
            <a:ext cx="5397500" cy="181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77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7142D38-0707-88DB-715B-8C01F1192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116" y="2198263"/>
            <a:ext cx="6553768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27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EB53139-78FC-2D67-C839-58AC0ECF8A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" t="53055" r="8352"/>
          <a:stretch/>
        </p:blipFill>
        <p:spPr>
          <a:xfrm>
            <a:off x="2015412" y="1073020"/>
            <a:ext cx="5523724" cy="141453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B07034-F773-DC43-8C99-4D1B1AAE16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22" r="1689"/>
          <a:stretch/>
        </p:blipFill>
        <p:spPr>
          <a:xfrm>
            <a:off x="2015412" y="2487553"/>
            <a:ext cx="5523724" cy="14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45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739E8C3-54F1-3C02-96DD-499258949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435" y="2678325"/>
            <a:ext cx="6358482" cy="238819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6CB3A50-05A6-13C4-B24D-0D51A0212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210" y="338052"/>
            <a:ext cx="5859577" cy="180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2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7A9AAB-7525-7E01-8925-8E5945EA9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321" y="1729592"/>
            <a:ext cx="5517358" cy="3398815"/>
          </a:xfrm>
          <a:prstGeom prst="rect">
            <a:avLst/>
          </a:prstGeom>
        </p:spPr>
      </p:pic>
      <p:sp>
        <p:nvSpPr>
          <p:cNvPr id="7" name="Abrir llave 6">
            <a:extLst>
              <a:ext uri="{FF2B5EF4-FFF2-40B4-BE49-F238E27FC236}">
                <a16:creationId xmlns:a16="http://schemas.microsoft.com/office/drawing/2014/main" id="{975DDD21-E739-D057-EB9E-5F6C2D4975F7}"/>
              </a:ext>
            </a:extLst>
          </p:cNvPr>
          <p:cNvSpPr/>
          <p:nvPr/>
        </p:nvSpPr>
        <p:spPr>
          <a:xfrm rot="5400000">
            <a:off x="3502125" y="1312861"/>
            <a:ext cx="223935" cy="385593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Abrir llave 7">
            <a:extLst>
              <a:ext uri="{FF2B5EF4-FFF2-40B4-BE49-F238E27FC236}">
                <a16:creationId xmlns:a16="http://schemas.microsoft.com/office/drawing/2014/main" id="{7AA4657A-7DC6-83B0-4AB8-19E34D84A808}"/>
              </a:ext>
            </a:extLst>
          </p:cNvPr>
          <p:cNvSpPr/>
          <p:nvPr/>
        </p:nvSpPr>
        <p:spPr>
          <a:xfrm rot="5400000">
            <a:off x="8066276" y="829224"/>
            <a:ext cx="223935" cy="1352868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9B55F82D-76CD-D452-1455-C3651DA8B4BD}"/>
              </a:ext>
            </a:extLst>
          </p:cNvPr>
          <p:cNvSpPr/>
          <p:nvPr/>
        </p:nvSpPr>
        <p:spPr>
          <a:xfrm rot="10800000">
            <a:off x="8937132" y="2351313"/>
            <a:ext cx="206867" cy="375065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9CBAC9A-2C88-8F0E-4576-E7ADC26A09EE}"/>
              </a:ext>
            </a:extLst>
          </p:cNvPr>
          <p:cNvSpPr/>
          <p:nvPr/>
        </p:nvSpPr>
        <p:spPr>
          <a:xfrm rot="10800000">
            <a:off x="8937132" y="4273421"/>
            <a:ext cx="206866" cy="452818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51E0DF32-CFC0-5501-BBF5-98192ED13CE2}"/>
              </a:ext>
            </a:extLst>
          </p:cNvPr>
          <p:cNvSpPr/>
          <p:nvPr/>
        </p:nvSpPr>
        <p:spPr>
          <a:xfrm>
            <a:off x="2985794" y="2351313"/>
            <a:ext cx="195945" cy="2374927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5D04BA6-E3A5-68F0-9073-6FF612399720}"/>
              </a:ext>
            </a:extLst>
          </p:cNvPr>
          <p:cNvSpPr txBox="1"/>
          <p:nvPr/>
        </p:nvSpPr>
        <p:spPr>
          <a:xfrm>
            <a:off x="2844316" y="967431"/>
            <a:ext cx="1539551" cy="3673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Identificador</a:t>
            </a:r>
            <a:endParaRPr lang="es-CO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F4DF953-F71A-AEBB-6E74-6205221FE173}"/>
              </a:ext>
            </a:extLst>
          </p:cNvPr>
          <p:cNvSpPr txBox="1"/>
          <p:nvPr/>
        </p:nvSpPr>
        <p:spPr>
          <a:xfrm>
            <a:off x="7208634" y="688423"/>
            <a:ext cx="1939217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Estado en el que se encuentra</a:t>
            </a:r>
            <a:endParaRPr lang="es-CO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1FFF4DA-5F24-43E7-DF48-46C26E4E9F34}"/>
              </a:ext>
            </a:extLst>
          </p:cNvPr>
          <p:cNvSpPr txBox="1"/>
          <p:nvPr/>
        </p:nvSpPr>
        <p:spPr>
          <a:xfrm>
            <a:off x="9206206" y="2351313"/>
            <a:ext cx="213981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Modalidad</a:t>
            </a:r>
            <a:endParaRPr lang="es-CO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DE31084-25F6-ABF3-24B4-1CF80D3456E7}"/>
              </a:ext>
            </a:extLst>
          </p:cNvPr>
          <p:cNvSpPr txBox="1"/>
          <p:nvPr/>
        </p:nvSpPr>
        <p:spPr>
          <a:xfrm>
            <a:off x="9226451" y="4038165"/>
            <a:ext cx="2119573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Botón para ampliar la información y opciones de la cita </a:t>
            </a:r>
            <a:endParaRPr lang="es-CO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ABCD95C-8C72-E486-7845-BEED0A058827}"/>
              </a:ext>
            </a:extLst>
          </p:cNvPr>
          <p:cNvSpPr txBox="1"/>
          <p:nvPr/>
        </p:nvSpPr>
        <p:spPr>
          <a:xfrm>
            <a:off x="1101012" y="3215610"/>
            <a:ext cx="1806991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Datos generales de la cita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910902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55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1E3F6A-0B3A-8A0F-A169-A5C72FFED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62" t="7556" r="32041" b="7666"/>
          <a:stretch/>
        </p:blipFill>
        <p:spPr>
          <a:xfrm>
            <a:off x="3909060" y="518160"/>
            <a:ext cx="4376524" cy="5814060"/>
          </a:xfrm>
          <a:prstGeom prst="rect">
            <a:avLst/>
          </a:prstGeom>
        </p:spPr>
      </p:pic>
      <p:sp>
        <p:nvSpPr>
          <p:cNvPr id="4" name="Abrir llave 3">
            <a:extLst>
              <a:ext uri="{FF2B5EF4-FFF2-40B4-BE49-F238E27FC236}">
                <a16:creationId xmlns:a16="http://schemas.microsoft.com/office/drawing/2014/main" id="{C7055061-43BD-0EE5-01F4-FCA46C528869}"/>
              </a:ext>
            </a:extLst>
          </p:cNvPr>
          <p:cNvSpPr/>
          <p:nvPr/>
        </p:nvSpPr>
        <p:spPr>
          <a:xfrm>
            <a:off x="3519194" y="2004602"/>
            <a:ext cx="252706" cy="1923507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6ACB39E-FC21-E018-4D62-3175CE4757FB}"/>
              </a:ext>
            </a:extLst>
          </p:cNvPr>
          <p:cNvSpPr txBox="1"/>
          <p:nvPr/>
        </p:nvSpPr>
        <p:spPr>
          <a:xfrm>
            <a:off x="1575043" y="2504691"/>
            <a:ext cx="1806991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Datos de la persona que agenda la cita </a:t>
            </a:r>
            <a:endParaRPr lang="es-CO" b="1" dirty="0"/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B0B64306-AFB3-ACCF-EE65-A596EB6585B7}"/>
              </a:ext>
            </a:extLst>
          </p:cNvPr>
          <p:cNvSpPr/>
          <p:nvPr/>
        </p:nvSpPr>
        <p:spPr>
          <a:xfrm>
            <a:off x="3519194" y="4160521"/>
            <a:ext cx="252706" cy="1310639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025938C-4A3A-065B-A837-4B63E60F6BE6}"/>
              </a:ext>
            </a:extLst>
          </p:cNvPr>
          <p:cNvSpPr txBox="1"/>
          <p:nvPr/>
        </p:nvSpPr>
        <p:spPr>
          <a:xfrm>
            <a:off x="1575042" y="4593074"/>
            <a:ext cx="180699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Datos dela cita </a:t>
            </a:r>
            <a:endParaRPr lang="es-CO" b="1" dirty="0"/>
          </a:p>
        </p:txBody>
      </p:sp>
      <p:sp>
        <p:nvSpPr>
          <p:cNvPr id="8" name="Abrir llave 7">
            <a:extLst>
              <a:ext uri="{FF2B5EF4-FFF2-40B4-BE49-F238E27FC236}">
                <a16:creationId xmlns:a16="http://schemas.microsoft.com/office/drawing/2014/main" id="{58CC4839-3425-426F-61C5-CBD7D56B6605}"/>
              </a:ext>
            </a:extLst>
          </p:cNvPr>
          <p:cNvSpPr/>
          <p:nvPr/>
        </p:nvSpPr>
        <p:spPr>
          <a:xfrm>
            <a:off x="3519194" y="685570"/>
            <a:ext cx="252706" cy="655320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E875590-7107-E3A8-3BF2-24BA1D277302}"/>
              </a:ext>
            </a:extLst>
          </p:cNvPr>
          <p:cNvSpPr txBox="1"/>
          <p:nvPr/>
        </p:nvSpPr>
        <p:spPr>
          <a:xfrm>
            <a:off x="1575042" y="813322"/>
            <a:ext cx="180699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Servicio</a:t>
            </a:r>
            <a:endParaRPr lang="es-CO" b="1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299B2055-3A17-17C5-D443-D23C0346593B}"/>
              </a:ext>
            </a:extLst>
          </p:cNvPr>
          <p:cNvSpPr/>
          <p:nvPr/>
        </p:nvSpPr>
        <p:spPr>
          <a:xfrm rot="10800000">
            <a:off x="7676683" y="1471634"/>
            <a:ext cx="970384" cy="354563"/>
          </a:xfrm>
          <a:prstGeom prst="rightArrow">
            <a:avLst>
              <a:gd name="adj1" fmla="val 27434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EEFC914-C2BE-240C-3975-3C4B68F1732E}"/>
              </a:ext>
            </a:extLst>
          </p:cNvPr>
          <p:cNvSpPr/>
          <p:nvPr/>
        </p:nvSpPr>
        <p:spPr>
          <a:xfrm rot="10800000">
            <a:off x="6225540" y="1434313"/>
            <a:ext cx="1337078" cy="429207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3AF7D3E-54AC-3016-2016-47D694321671}"/>
              </a:ext>
            </a:extLst>
          </p:cNvPr>
          <p:cNvSpPr txBox="1"/>
          <p:nvPr/>
        </p:nvSpPr>
        <p:spPr>
          <a:xfrm>
            <a:off x="8761132" y="1187251"/>
            <a:ext cx="1806991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Estado de la cita / botón desplegable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57457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DB12134-944D-0A86-0214-2CFB19A3B3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09" t="7778" r="32050" b="7644"/>
          <a:stretch/>
        </p:blipFill>
        <p:spPr>
          <a:xfrm>
            <a:off x="3914774" y="533400"/>
            <a:ext cx="4369690" cy="5800344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FF3E9ECA-20E7-B779-D886-94DF70BF17A3}"/>
              </a:ext>
            </a:extLst>
          </p:cNvPr>
          <p:cNvSpPr/>
          <p:nvPr/>
        </p:nvSpPr>
        <p:spPr>
          <a:xfrm rot="10800000">
            <a:off x="7880665" y="1508957"/>
            <a:ext cx="970384" cy="354563"/>
          </a:xfrm>
          <a:prstGeom prst="rightArrow">
            <a:avLst>
              <a:gd name="adj1" fmla="val 27434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AE81143-2596-3076-5CBE-F29B3C9897ED}"/>
              </a:ext>
            </a:extLst>
          </p:cNvPr>
          <p:cNvSpPr/>
          <p:nvPr/>
        </p:nvSpPr>
        <p:spPr>
          <a:xfrm rot="10800000">
            <a:off x="6203395" y="1399592"/>
            <a:ext cx="1655125" cy="894438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850A21BD-6E2A-1D95-FF6D-B0B0A976E885}"/>
              </a:ext>
            </a:extLst>
          </p:cNvPr>
          <p:cNvSpPr/>
          <p:nvPr/>
        </p:nvSpPr>
        <p:spPr>
          <a:xfrm rot="10800000">
            <a:off x="8365857" y="5880756"/>
            <a:ext cx="752751" cy="296616"/>
          </a:xfrm>
          <a:prstGeom prst="rightArrow">
            <a:avLst>
              <a:gd name="adj1" fmla="val 27434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B4C1787-3423-936E-BA3C-7A3B9F763C07}"/>
              </a:ext>
            </a:extLst>
          </p:cNvPr>
          <p:cNvSpPr/>
          <p:nvPr/>
        </p:nvSpPr>
        <p:spPr>
          <a:xfrm rot="10800000">
            <a:off x="7326675" y="5851782"/>
            <a:ext cx="874933" cy="354564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55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9681E57-6BDE-7225-2DA6-85959091B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9722"/>
            <a:ext cx="12192000" cy="5658556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6FF10759-3C6E-810E-EDE6-A77C6F8F4AF9}"/>
              </a:ext>
            </a:extLst>
          </p:cNvPr>
          <p:cNvSpPr/>
          <p:nvPr/>
        </p:nvSpPr>
        <p:spPr>
          <a:xfrm rot="16200000">
            <a:off x="5610808" y="5197151"/>
            <a:ext cx="970384" cy="35456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7EE520A-6F87-7523-4CB4-D53BB42AAD33}"/>
              </a:ext>
            </a:extLst>
          </p:cNvPr>
          <p:cNvSpPr/>
          <p:nvPr/>
        </p:nvSpPr>
        <p:spPr>
          <a:xfrm>
            <a:off x="4659085" y="3559629"/>
            <a:ext cx="2873830" cy="1147664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899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CBBEA49-E635-6E97-2864-14F90CDDF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047"/>
          <a:stretch/>
        </p:blipFill>
        <p:spPr>
          <a:xfrm>
            <a:off x="2407600" y="1222819"/>
            <a:ext cx="7376799" cy="3836704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ACD7AF9-4EC2-82E5-7F1D-4D093EF200CB}"/>
              </a:ext>
            </a:extLst>
          </p:cNvPr>
          <p:cNvSpPr/>
          <p:nvPr/>
        </p:nvSpPr>
        <p:spPr>
          <a:xfrm>
            <a:off x="2610434" y="1421664"/>
            <a:ext cx="580636" cy="491112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Flecha: doblada 12">
            <a:extLst>
              <a:ext uri="{FF2B5EF4-FFF2-40B4-BE49-F238E27FC236}">
                <a16:creationId xmlns:a16="http://schemas.microsoft.com/office/drawing/2014/main" id="{AAE49F07-0A48-D3D5-612F-4351AA7E0607}"/>
              </a:ext>
            </a:extLst>
          </p:cNvPr>
          <p:cNvSpPr/>
          <p:nvPr/>
        </p:nvSpPr>
        <p:spPr>
          <a:xfrm rot="10800000">
            <a:off x="3331029" y="1066212"/>
            <a:ext cx="371509" cy="710905"/>
          </a:xfrm>
          <a:prstGeom prst="bentArrow">
            <a:avLst>
              <a:gd name="adj1" fmla="val 14822"/>
              <a:gd name="adj2" fmla="val 25000"/>
              <a:gd name="adj3" fmla="val 25000"/>
              <a:gd name="adj4" fmla="val 4375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C1DF8C3-7529-9336-FA57-82D602FEBE65}"/>
              </a:ext>
            </a:extLst>
          </p:cNvPr>
          <p:cNvSpPr txBox="1"/>
          <p:nvPr/>
        </p:nvSpPr>
        <p:spPr>
          <a:xfrm>
            <a:off x="2717089" y="643773"/>
            <a:ext cx="1970897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b="1" dirty="0"/>
              <a:t>Menú principal</a:t>
            </a:r>
            <a:endParaRPr lang="es-CO" sz="2000" b="1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60CB163-A881-287A-8120-F7DE196697A9}"/>
              </a:ext>
            </a:extLst>
          </p:cNvPr>
          <p:cNvSpPr/>
          <p:nvPr/>
        </p:nvSpPr>
        <p:spPr>
          <a:xfrm rot="10800000">
            <a:off x="7762064" y="1421664"/>
            <a:ext cx="1819502" cy="429207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BFD5F26C-0C2E-7B13-C8AB-FAA4142462F0}"/>
              </a:ext>
            </a:extLst>
          </p:cNvPr>
          <p:cNvSpPr/>
          <p:nvPr/>
        </p:nvSpPr>
        <p:spPr>
          <a:xfrm rot="10800000">
            <a:off x="7427164" y="3356417"/>
            <a:ext cx="970383" cy="347836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BC9ACC1-2A9F-0682-75D6-C3DD4A63F2A9}"/>
              </a:ext>
            </a:extLst>
          </p:cNvPr>
          <p:cNvSpPr txBox="1"/>
          <p:nvPr/>
        </p:nvSpPr>
        <p:spPr>
          <a:xfrm>
            <a:off x="9784398" y="3068670"/>
            <a:ext cx="1806991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Visualizar horario de disponibilidad</a:t>
            </a:r>
            <a:endParaRPr lang="es-CO" b="1" dirty="0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B9D6D588-3FF4-1686-FCCF-72F565189227}"/>
              </a:ext>
            </a:extLst>
          </p:cNvPr>
          <p:cNvSpPr/>
          <p:nvPr/>
        </p:nvSpPr>
        <p:spPr>
          <a:xfrm rot="10800000">
            <a:off x="8635759" y="3357801"/>
            <a:ext cx="1148639" cy="354563"/>
          </a:xfrm>
          <a:prstGeom prst="rightArrow">
            <a:avLst>
              <a:gd name="adj1" fmla="val 27434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Flecha: doblada 19">
            <a:extLst>
              <a:ext uri="{FF2B5EF4-FFF2-40B4-BE49-F238E27FC236}">
                <a16:creationId xmlns:a16="http://schemas.microsoft.com/office/drawing/2014/main" id="{EA4E465D-AB29-4534-12EA-6AFAFA5E2EC7}"/>
              </a:ext>
            </a:extLst>
          </p:cNvPr>
          <p:cNvSpPr/>
          <p:nvPr/>
        </p:nvSpPr>
        <p:spPr>
          <a:xfrm rot="10800000">
            <a:off x="9700061" y="1087572"/>
            <a:ext cx="371509" cy="710905"/>
          </a:xfrm>
          <a:prstGeom prst="bentArrow">
            <a:avLst>
              <a:gd name="adj1" fmla="val 14822"/>
              <a:gd name="adj2" fmla="val 25000"/>
              <a:gd name="adj3" fmla="val 25000"/>
              <a:gd name="adj4" fmla="val 4375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2060A13-F93D-9C99-69AF-A177452FD884}"/>
              </a:ext>
            </a:extLst>
          </p:cNvPr>
          <p:cNvSpPr txBox="1"/>
          <p:nvPr/>
        </p:nvSpPr>
        <p:spPr>
          <a:xfrm>
            <a:off x="8635759" y="441241"/>
            <a:ext cx="2749960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Activar / Desactivar / Reiniciar / Aplicar cambios </a:t>
            </a:r>
            <a:endParaRPr lang="es-CO" b="1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5218E11F-D33D-3675-DFBA-F8F328CC7096}"/>
              </a:ext>
            </a:extLst>
          </p:cNvPr>
          <p:cNvSpPr/>
          <p:nvPr/>
        </p:nvSpPr>
        <p:spPr>
          <a:xfrm rot="10800000">
            <a:off x="5038528" y="4441371"/>
            <a:ext cx="2114942" cy="422988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BCE33E4-1E67-937F-B796-2616DD402477}"/>
              </a:ext>
            </a:extLst>
          </p:cNvPr>
          <p:cNvSpPr txBox="1"/>
          <p:nvPr/>
        </p:nvSpPr>
        <p:spPr>
          <a:xfrm>
            <a:off x="2929878" y="5176583"/>
            <a:ext cx="243749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Realizar cambios en los datos de profesores</a:t>
            </a:r>
            <a:endParaRPr lang="es-CO" b="1" dirty="0"/>
          </a:p>
        </p:txBody>
      </p:sp>
      <p:sp>
        <p:nvSpPr>
          <p:cNvPr id="24" name="Flecha: doblada 23">
            <a:extLst>
              <a:ext uri="{FF2B5EF4-FFF2-40B4-BE49-F238E27FC236}">
                <a16:creationId xmlns:a16="http://schemas.microsoft.com/office/drawing/2014/main" id="{93759C9A-F621-E1DC-6763-3531C7ABA567}"/>
              </a:ext>
            </a:extLst>
          </p:cNvPr>
          <p:cNvSpPr/>
          <p:nvPr/>
        </p:nvSpPr>
        <p:spPr>
          <a:xfrm rot="5400000" flipH="1">
            <a:off x="5516607" y="4890360"/>
            <a:ext cx="646329" cy="710905"/>
          </a:xfrm>
          <a:prstGeom prst="bentArrow">
            <a:avLst>
              <a:gd name="adj1" fmla="val 14822"/>
              <a:gd name="adj2" fmla="val 25000"/>
              <a:gd name="adj3" fmla="val 25000"/>
              <a:gd name="adj4" fmla="val 4375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9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EE3B2E8-D6F2-F6EB-532E-85CA702ED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047"/>
          <a:stretch/>
        </p:blipFill>
        <p:spPr>
          <a:xfrm>
            <a:off x="2407600" y="1222819"/>
            <a:ext cx="7376799" cy="3836704"/>
          </a:xfrm>
          <a:prstGeom prst="rect">
            <a:avLst/>
          </a:prstGeom>
        </p:spPr>
      </p:pic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CED31370-5D2E-7123-1636-0B51398E7F58}"/>
              </a:ext>
            </a:extLst>
          </p:cNvPr>
          <p:cNvSpPr/>
          <p:nvPr/>
        </p:nvSpPr>
        <p:spPr>
          <a:xfrm rot="10800000">
            <a:off x="9861485" y="1468315"/>
            <a:ext cx="970384" cy="354563"/>
          </a:xfrm>
          <a:prstGeom prst="rightArrow">
            <a:avLst>
              <a:gd name="adj1" fmla="val 27434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1E94514-614E-E11D-D8C0-22284A4D3CA2}"/>
              </a:ext>
            </a:extLst>
          </p:cNvPr>
          <p:cNvSpPr/>
          <p:nvPr/>
        </p:nvSpPr>
        <p:spPr>
          <a:xfrm rot="10800000">
            <a:off x="7798999" y="1430993"/>
            <a:ext cx="1819502" cy="429207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11A7B046-D226-F174-D947-7A39C5A0FCE3}"/>
              </a:ext>
            </a:extLst>
          </p:cNvPr>
          <p:cNvSpPr/>
          <p:nvPr/>
        </p:nvSpPr>
        <p:spPr>
          <a:xfrm rot="10800000">
            <a:off x="7220855" y="4478213"/>
            <a:ext cx="1031222" cy="354563"/>
          </a:xfrm>
          <a:prstGeom prst="rightArrow">
            <a:avLst>
              <a:gd name="adj1" fmla="val 27434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B42DEC0-1E4A-3B10-E6F7-4A0318F6A00A}"/>
              </a:ext>
            </a:extLst>
          </p:cNvPr>
          <p:cNvSpPr/>
          <p:nvPr/>
        </p:nvSpPr>
        <p:spPr>
          <a:xfrm rot="10800000">
            <a:off x="5133974" y="4440891"/>
            <a:ext cx="1933575" cy="429207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814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1468F89-0C23-E5CF-E449-B263C47E7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35" y="338822"/>
            <a:ext cx="7498730" cy="6180356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436AF1B4-6303-DC58-3181-CD2FD20450E3}"/>
              </a:ext>
            </a:extLst>
          </p:cNvPr>
          <p:cNvSpPr/>
          <p:nvPr/>
        </p:nvSpPr>
        <p:spPr>
          <a:xfrm rot="10800000">
            <a:off x="8612154" y="2494679"/>
            <a:ext cx="802434" cy="354563"/>
          </a:xfrm>
          <a:prstGeom prst="rightArrow">
            <a:avLst>
              <a:gd name="adj1" fmla="val 27434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9CA1C6A-33CA-0685-9AEF-1F545D9D81AB}"/>
              </a:ext>
            </a:extLst>
          </p:cNvPr>
          <p:cNvSpPr/>
          <p:nvPr/>
        </p:nvSpPr>
        <p:spPr>
          <a:xfrm rot="10800000">
            <a:off x="7147249" y="2457359"/>
            <a:ext cx="1184988" cy="429207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3143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BE42B2B2878914AA5005A61C2918A1F" ma:contentTypeVersion="11" ma:contentTypeDescription="Crear nuevo documento." ma:contentTypeScope="" ma:versionID="91e5c8c0d2d760bf15f3032536845dbc">
  <xsd:schema xmlns:xsd="http://www.w3.org/2001/XMLSchema" xmlns:xs="http://www.w3.org/2001/XMLSchema" xmlns:p="http://schemas.microsoft.com/office/2006/metadata/properties" xmlns:ns3="235d5c38-a917-470b-8060-6a9067165178" targetNamespace="http://schemas.microsoft.com/office/2006/metadata/properties" ma:root="true" ma:fieldsID="524fcefb3f9c7c51116cce7e5a3a392d" ns3:_="">
    <xsd:import namespace="235d5c38-a917-470b-8060-6a90671651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5d5c38-a917-470b-8060-6a90671651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228F26-3AD0-4B6C-934C-BC2CEAB02D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5d5c38-a917-470b-8060-6a90671651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36FD3E-72F0-4659-AC30-66B000FF69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D09386-20C5-488C-893B-55010EDCF97E}">
  <ds:schemaRefs>
    <ds:schemaRef ds:uri="235d5c38-a917-470b-8060-6a9067165178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66</Words>
  <Application>Microsoft Office PowerPoint</Application>
  <PresentationFormat>Panorámica</PresentationFormat>
  <Paragraphs>15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FELIPE ORDOÑEZ ORTIZ</dc:creator>
  <cp:lastModifiedBy>CRISTIAN FELIPE ORDOÑEZ ORTIZ</cp:lastModifiedBy>
  <cp:revision>1</cp:revision>
  <dcterms:created xsi:type="dcterms:W3CDTF">2022-12-09T13:14:36Z</dcterms:created>
  <dcterms:modified xsi:type="dcterms:W3CDTF">2022-12-15T14:48:12Z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0x010100FBE42B2B2878914AA5005A61C2918A1F</vt:lpwstr>
  </property>
</Properties>
</file>