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9" r:id="rId18"/>
    <p:sldId id="260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4" name="Text 2"/>
          <p:cNvSpPr/>
          <p:nvPr/>
        </p:nvSpPr>
        <p:spPr>
          <a:xfrm>
            <a:off x="2037993" y="2988707"/>
            <a:ext cx="8218765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Universidad Fidélitas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428017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 Proyecto programación básica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88549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Jonathan Abarca Fallas, Cristofer Sandi Concepción y Mariam Mora Álvarez.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CEB9FA-6AC2-1D06-4AAD-BCDB5E70B60B}"/>
              </a:ext>
            </a:extLst>
          </p:cNvPr>
          <p:cNvSpPr txBox="1"/>
          <p:nvPr/>
        </p:nvSpPr>
        <p:spPr>
          <a:xfrm>
            <a:off x="1633811" y="1136988"/>
            <a:ext cx="672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#guardar tarea</a:t>
            </a:r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guardar_tareas</a:t>
            </a:r>
            <a:r>
              <a:rPr lang="es-CR" dirty="0"/>
              <a:t>(tareas):</a:t>
            </a:r>
          </a:p>
          <a:p>
            <a:r>
              <a:rPr lang="es-CR" dirty="0"/>
              <a:t>    </a:t>
            </a:r>
            <a:r>
              <a:rPr lang="es-CR" dirty="0" err="1"/>
              <a:t>with</a:t>
            </a:r>
            <a:r>
              <a:rPr lang="es-CR" dirty="0"/>
              <a:t> open('</a:t>
            </a:r>
            <a:r>
              <a:rPr lang="es-CR" dirty="0" err="1"/>
              <a:t>tareas.json</a:t>
            </a:r>
            <a:r>
              <a:rPr lang="es-CR" dirty="0"/>
              <a:t>', 'w') as file:</a:t>
            </a:r>
          </a:p>
          <a:p>
            <a:r>
              <a:rPr lang="es-CR" dirty="0"/>
              <a:t>        </a:t>
            </a:r>
            <a:r>
              <a:rPr lang="es-CR" dirty="0" err="1"/>
              <a:t>json.dump</a:t>
            </a:r>
            <a:r>
              <a:rPr lang="es-CR" dirty="0"/>
              <a:t>(tareas, file)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("Tareas guardadas con éxito.")</a:t>
            </a:r>
          </a:p>
        </p:txBody>
      </p:sp>
    </p:spTree>
    <p:extLst>
      <p:ext uri="{BB962C8B-B14F-4D97-AF65-F5344CB8AC3E}">
        <p14:creationId xmlns:p14="http://schemas.microsoft.com/office/powerpoint/2010/main" val="84820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011C96-E53A-781B-0DF2-96BF1CAEC93B}"/>
              </a:ext>
            </a:extLst>
          </p:cNvPr>
          <p:cNvSpPr txBox="1"/>
          <p:nvPr/>
        </p:nvSpPr>
        <p:spPr>
          <a:xfrm>
            <a:off x="2222339" y="1203767"/>
            <a:ext cx="55867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#abrir tarea</a:t>
            </a:r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cargar_tareas</a:t>
            </a:r>
            <a:r>
              <a:rPr lang="es-CR" dirty="0"/>
              <a:t>():</a:t>
            </a:r>
          </a:p>
          <a:p>
            <a:r>
              <a:rPr lang="es-CR" dirty="0"/>
              <a:t>    try:</a:t>
            </a:r>
          </a:p>
          <a:p>
            <a:r>
              <a:rPr lang="es-CR" dirty="0"/>
              <a:t>        </a:t>
            </a:r>
            <a:r>
              <a:rPr lang="es-CR" dirty="0" err="1"/>
              <a:t>with</a:t>
            </a:r>
            <a:r>
              <a:rPr lang="es-CR" dirty="0"/>
              <a:t> open('</a:t>
            </a:r>
            <a:r>
              <a:rPr lang="es-CR" dirty="0" err="1"/>
              <a:t>tareas.json</a:t>
            </a:r>
            <a:r>
              <a:rPr lang="es-CR" dirty="0"/>
              <a:t>', 'r') as file:</a:t>
            </a:r>
          </a:p>
          <a:p>
            <a:r>
              <a:rPr lang="es-CR" dirty="0"/>
              <a:t>            </a:t>
            </a:r>
            <a:r>
              <a:rPr lang="es-CR" dirty="0" err="1"/>
              <a:t>return</a:t>
            </a:r>
            <a:r>
              <a:rPr lang="es-CR" dirty="0"/>
              <a:t> </a:t>
            </a:r>
            <a:r>
              <a:rPr lang="es-CR" dirty="0" err="1"/>
              <a:t>json.load</a:t>
            </a:r>
            <a:r>
              <a:rPr lang="es-CR" dirty="0"/>
              <a:t>(file)</a:t>
            </a:r>
          </a:p>
          <a:p>
            <a:r>
              <a:rPr lang="es-CR" dirty="0"/>
              <a:t>    </a:t>
            </a:r>
            <a:r>
              <a:rPr lang="es-CR" dirty="0" err="1"/>
              <a:t>except</a:t>
            </a:r>
            <a:r>
              <a:rPr lang="es-CR" dirty="0"/>
              <a:t> </a:t>
            </a:r>
            <a:r>
              <a:rPr lang="es-CR" dirty="0" err="1"/>
              <a:t>FileNotFoundError</a:t>
            </a:r>
            <a:r>
              <a:rPr lang="es-CR" dirty="0"/>
              <a:t>:</a:t>
            </a:r>
          </a:p>
          <a:p>
            <a:r>
              <a:rPr lang="es-CR" dirty="0"/>
              <a:t>        </a:t>
            </a:r>
            <a:r>
              <a:rPr lang="es-CR" dirty="0" err="1"/>
              <a:t>print</a:t>
            </a:r>
            <a:r>
              <a:rPr lang="es-CR" dirty="0"/>
              <a:t>("No se encontró el archivo de tareas.")</a:t>
            </a:r>
          </a:p>
          <a:p>
            <a:r>
              <a:rPr lang="es-CR" dirty="0"/>
              <a:t>        </a:t>
            </a:r>
            <a:r>
              <a:rPr lang="es-CR" dirty="0" err="1"/>
              <a:t>return</a:t>
            </a:r>
            <a:r>
              <a:rPr lang="es-CR" dirty="0"/>
              <a:t> []</a:t>
            </a:r>
          </a:p>
          <a:p>
            <a:r>
              <a:rPr lang="es-CR" dirty="0"/>
              <a:t>    </a:t>
            </a:r>
            <a:r>
              <a:rPr lang="es-CR" dirty="0" err="1"/>
              <a:t>except</a:t>
            </a:r>
            <a:r>
              <a:rPr lang="es-CR" dirty="0"/>
              <a:t> </a:t>
            </a:r>
            <a:r>
              <a:rPr lang="es-CR" dirty="0" err="1"/>
              <a:t>json.decoder.JSONDecodeError</a:t>
            </a:r>
            <a:r>
              <a:rPr lang="es-CR" dirty="0"/>
              <a:t>:</a:t>
            </a:r>
          </a:p>
          <a:p>
            <a:r>
              <a:rPr lang="es-CR" dirty="0"/>
              <a:t>        </a:t>
            </a:r>
            <a:r>
              <a:rPr lang="es-CR" dirty="0" err="1"/>
              <a:t>print</a:t>
            </a:r>
            <a:r>
              <a:rPr lang="es-CR" dirty="0"/>
              <a:t>("El archivo de tareas está vacío o no es válido.")</a:t>
            </a:r>
          </a:p>
          <a:p>
            <a:r>
              <a:rPr lang="es-CR" dirty="0"/>
              <a:t>        </a:t>
            </a:r>
            <a:r>
              <a:rPr lang="es-CR" dirty="0" err="1"/>
              <a:t>return</a:t>
            </a:r>
            <a:r>
              <a:rPr lang="es-CR" dirty="0"/>
              <a:t> []</a:t>
            </a:r>
          </a:p>
        </p:txBody>
      </p:sp>
    </p:spTree>
    <p:extLst>
      <p:ext uri="{BB962C8B-B14F-4D97-AF65-F5344CB8AC3E}">
        <p14:creationId xmlns:p14="http://schemas.microsoft.com/office/powerpoint/2010/main" val="361420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DF242AE-082E-5447-9D6E-0C6576CFC657}"/>
              </a:ext>
            </a:extLst>
          </p:cNvPr>
          <p:cNvSpPr txBox="1"/>
          <p:nvPr/>
        </p:nvSpPr>
        <p:spPr>
          <a:xfrm>
            <a:off x="1863524" y="1481560"/>
            <a:ext cx="7436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#editar tarrea</a:t>
            </a:r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editar_tarea</a:t>
            </a:r>
            <a:r>
              <a:rPr lang="es-ES" dirty="0"/>
              <a:t>(tareas):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tareas: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("Todavía no hay tareas agregadas.")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[]</a:t>
            </a:r>
          </a:p>
          <a:p>
            <a:r>
              <a:rPr lang="es-ES" dirty="0"/>
              <a:t>    </a:t>
            </a:r>
            <a:r>
              <a:rPr lang="es-ES" dirty="0" err="1"/>
              <a:t>ver_tareas</a:t>
            </a:r>
            <a:r>
              <a:rPr lang="es-ES" dirty="0"/>
              <a:t>(tareas)</a:t>
            </a:r>
          </a:p>
          <a:p>
            <a:r>
              <a:rPr lang="es-ES" dirty="0"/>
              <a:t>    </a:t>
            </a:r>
            <a:r>
              <a:rPr lang="es-ES" dirty="0" err="1"/>
              <a:t>tarea_desc</a:t>
            </a:r>
            <a:r>
              <a:rPr lang="es-ES" dirty="0"/>
              <a:t> = input("Ingrese el título de la tarea que desea editar: ")</a:t>
            </a:r>
          </a:p>
          <a:p>
            <a:r>
              <a:rPr lang="es-ES" dirty="0"/>
              <a:t>    </a:t>
            </a:r>
            <a:r>
              <a:rPr lang="es-ES" dirty="0" err="1"/>
              <a:t>for</a:t>
            </a:r>
            <a:r>
              <a:rPr lang="es-ES" dirty="0"/>
              <a:t> tarea in tareas:</a:t>
            </a:r>
          </a:p>
          <a:p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tarea["titulo"] == </a:t>
            </a:r>
            <a:r>
              <a:rPr lang="es-ES" dirty="0" err="1"/>
              <a:t>tarea_desc</a:t>
            </a:r>
            <a:r>
              <a:rPr lang="es-ES" dirty="0"/>
              <a:t>:</a:t>
            </a:r>
          </a:p>
          <a:p>
            <a:r>
              <a:rPr lang="es-ES" dirty="0"/>
              <a:t>            </a:t>
            </a:r>
            <a:r>
              <a:rPr lang="es-ES" dirty="0" err="1"/>
              <a:t>nueva_descripcion</a:t>
            </a:r>
            <a:r>
              <a:rPr lang="es-ES" dirty="0"/>
              <a:t> = input("Ingrese la nueva descripción de la tarea: ")</a:t>
            </a:r>
          </a:p>
          <a:p>
            <a:r>
              <a:rPr lang="es-ES" dirty="0"/>
              <a:t>            tarea["</a:t>
            </a:r>
            <a:r>
              <a:rPr lang="es-ES" dirty="0" err="1"/>
              <a:t>descripcion</a:t>
            </a:r>
            <a:r>
              <a:rPr lang="es-ES" dirty="0"/>
              <a:t>"] = </a:t>
            </a:r>
            <a:r>
              <a:rPr lang="es-ES" dirty="0" err="1"/>
              <a:t>nueva_descripcion</a:t>
            </a:r>
            <a:endParaRPr lang="es-ES" dirty="0"/>
          </a:p>
          <a:p>
            <a:r>
              <a:rPr lang="es-ES" dirty="0"/>
              <a:t>            </a:t>
            </a:r>
            <a:r>
              <a:rPr lang="es-ES" dirty="0" err="1"/>
              <a:t>print</a:t>
            </a:r>
            <a:r>
              <a:rPr lang="es-ES" dirty="0"/>
              <a:t>("Tarea editada con éxito.")</a:t>
            </a:r>
          </a:p>
          <a:p>
            <a:r>
              <a:rPr lang="es-ES" dirty="0"/>
              <a:t>            </a:t>
            </a:r>
            <a:r>
              <a:rPr lang="es-ES" dirty="0" err="1"/>
              <a:t>return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print</a:t>
            </a:r>
            <a:r>
              <a:rPr lang="es-ES" dirty="0"/>
              <a:t>("No se encontró la tarea especificada.")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9646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8A6B32-E876-2B6A-C245-494553D470CD}"/>
              </a:ext>
            </a:extLst>
          </p:cNvPr>
          <p:cNvSpPr txBox="1"/>
          <p:nvPr/>
        </p:nvSpPr>
        <p:spPr>
          <a:xfrm>
            <a:off x="1909823" y="1620455"/>
            <a:ext cx="67551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#borrar tarea</a:t>
            </a:r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borrar_tarea</a:t>
            </a:r>
            <a:r>
              <a:rPr lang="es-CR" dirty="0"/>
              <a:t>(tareas):</a:t>
            </a:r>
          </a:p>
          <a:p>
            <a:r>
              <a:rPr lang="es-CR" dirty="0"/>
              <a:t>   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tareas:</a:t>
            </a:r>
          </a:p>
          <a:p>
            <a:r>
              <a:rPr lang="es-CR" dirty="0"/>
              <a:t>        </a:t>
            </a:r>
            <a:r>
              <a:rPr lang="es-CR" dirty="0" err="1"/>
              <a:t>print</a:t>
            </a:r>
            <a:r>
              <a:rPr lang="es-CR" dirty="0"/>
              <a:t>("Todavía no hay tareas agregadas.")</a:t>
            </a:r>
          </a:p>
          <a:p>
            <a:r>
              <a:rPr lang="es-CR" dirty="0"/>
              <a:t>        </a:t>
            </a:r>
            <a:r>
              <a:rPr lang="es-CR" dirty="0" err="1"/>
              <a:t>return</a:t>
            </a:r>
            <a:r>
              <a:rPr lang="es-CR" dirty="0"/>
              <a:t> []</a:t>
            </a:r>
          </a:p>
          <a:p>
            <a:r>
              <a:rPr lang="es-CR" dirty="0"/>
              <a:t>    </a:t>
            </a:r>
            <a:r>
              <a:rPr lang="es-CR" dirty="0" err="1"/>
              <a:t>ver_tareas</a:t>
            </a:r>
            <a:r>
              <a:rPr lang="es-CR" dirty="0"/>
              <a:t>(tareas)</a:t>
            </a:r>
          </a:p>
          <a:p>
            <a:r>
              <a:rPr lang="es-CR" dirty="0"/>
              <a:t>    </a:t>
            </a:r>
            <a:r>
              <a:rPr lang="es-CR" dirty="0" err="1"/>
              <a:t>tarea_desc</a:t>
            </a:r>
            <a:r>
              <a:rPr lang="es-CR" dirty="0"/>
              <a:t> = input("Ingrese el título de la tarea que desea borrar: ")</a:t>
            </a:r>
          </a:p>
          <a:p>
            <a:r>
              <a:rPr lang="es-CR" dirty="0"/>
              <a:t>    </a:t>
            </a:r>
            <a:r>
              <a:rPr lang="es-CR" dirty="0" err="1"/>
              <a:t>for</a:t>
            </a:r>
            <a:r>
              <a:rPr lang="es-CR" dirty="0"/>
              <a:t> tarea in tareas:</a:t>
            </a:r>
          </a:p>
          <a:p>
            <a:r>
              <a:rPr lang="es-CR" dirty="0"/>
              <a:t>        </a:t>
            </a:r>
            <a:r>
              <a:rPr lang="es-CR" dirty="0" err="1"/>
              <a:t>if</a:t>
            </a:r>
            <a:r>
              <a:rPr lang="es-CR" dirty="0"/>
              <a:t> tarea["titulo"] == </a:t>
            </a:r>
            <a:r>
              <a:rPr lang="es-CR" dirty="0" err="1"/>
              <a:t>tarea_desc</a:t>
            </a:r>
            <a:r>
              <a:rPr lang="es-CR" dirty="0"/>
              <a:t>:</a:t>
            </a:r>
          </a:p>
          <a:p>
            <a:r>
              <a:rPr lang="es-CR" dirty="0"/>
              <a:t>            </a:t>
            </a:r>
            <a:r>
              <a:rPr lang="es-CR" dirty="0" err="1"/>
              <a:t>tareas.remove</a:t>
            </a:r>
            <a:r>
              <a:rPr lang="es-CR" dirty="0"/>
              <a:t>(tarea)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("Tarea borrada con éxito.")</a:t>
            </a:r>
          </a:p>
          <a:p>
            <a:r>
              <a:rPr lang="es-CR" dirty="0"/>
              <a:t>            </a:t>
            </a:r>
            <a:r>
              <a:rPr lang="es-CR" dirty="0" err="1"/>
              <a:t>return</a:t>
            </a:r>
            <a:r>
              <a:rPr lang="es-CR" dirty="0"/>
              <a:t> tareas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("No se encontró la tarea especificada.")</a:t>
            </a:r>
          </a:p>
          <a:p>
            <a:r>
              <a:rPr lang="es-CR" dirty="0"/>
              <a:t>    </a:t>
            </a:r>
            <a:r>
              <a:rPr lang="es-CR" dirty="0" err="1"/>
              <a:t>return</a:t>
            </a:r>
            <a:r>
              <a:rPr lang="es-CR" dirty="0"/>
              <a:t> tareas</a:t>
            </a:r>
          </a:p>
        </p:txBody>
      </p:sp>
    </p:spTree>
    <p:extLst>
      <p:ext uri="{BB962C8B-B14F-4D97-AF65-F5344CB8AC3E}">
        <p14:creationId xmlns:p14="http://schemas.microsoft.com/office/powerpoint/2010/main" val="369268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16309AC-5603-CACC-5D8E-81FD8EF2847D}"/>
              </a:ext>
            </a:extLst>
          </p:cNvPr>
          <p:cNvSpPr txBox="1"/>
          <p:nvPr/>
        </p:nvSpPr>
        <p:spPr>
          <a:xfrm>
            <a:off x="2176041" y="1250066"/>
            <a:ext cx="83814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#ver </a:t>
            </a:r>
            <a:r>
              <a:rPr lang="es-CR" dirty="0" err="1"/>
              <a:t>estadisticas</a:t>
            </a:r>
            <a:endParaRPr lang="es-CR" dirty="0"/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ver_estadisticas</a:t>
            </a:r>
            <a:r>
              <a:rPr lang="es-CR" dirty="0"/>
              <a:t>(tareas):</a:t>
            </a:r>
          </a:p>
          <a:p>
            <a:r>
              <a:rPr lang="es-CR" dirty="0"/>
              <a:t>    </a:t>
            </a:r>
            <a:r>
              <a:rPr lang="es-CR" dirty="0" err="1"/>
              <a:t>total_tareas</a:t>
            </a:r>
            <a:r>
              <a:rPr lang="es-CR" dirty="0"/>
              <a:t> = </a:t>
            </a:r>
            <a:r>
              <a:rPr lang="es-CR" dirty="0" err="1"/>
              <a:t>len</a:t>
            </a:r>
            <a:r>
              <a:rPr lang="es-CR" dirty="0"/>
              <a:t>(tareas)</a:t>
            </a:r>
          </a:p>
          <a:p>
            <a:r>
              <a:rPr lang="es-CR" dirty="0"/>
              <a:t>    </a:t>
            </a:r>
            <a:r>
              <a:rPr lang="es-CR" dirty="0" err="1"/>
              <a:t>total_completadas</a:t>
            </a:r>
            <a:r>
              <a:rPr lang="es-CR" dirty="0"/>
              <a:t> = sum(1 </a:t>
            </a:r>
            <a:r>
              <a:rPr lang="es-CR" dirty="0" err="1"/>
              <a:t>for</a:t>
            </a:r>
            <a:r>
              <a:rPr lang="es-CR" dirty="0"/>
              <a:t> tarea in tareas </a:t>
            </a:r>
            <a:r>
              <a:rPr lang="es-CR" dirty="0" err="1"/>
              <a:t>if</a:t>
            </a:r>
            <a:r>
              <a:rPr lang="es-CR" dirty="0"/>
              <a:t> tarea["completada"])</a:t>
            </a:r>
          </a:p>
          <a:p>
            <a:r>
              <a:rPr lang="es-CR" dirty="0"/>
              <a:t>    </a:t>
            </a:r>
            <a:r>
              <a:rPr lang="es-CR" dirty="0" err="1"/>
              <a:t>total_pendientes</a:t>
            </a:r>
            <a:r>
              <a:rPr lang="es-CR" dirty="0"/>
              <a:t> = </a:t>
            </a:r>
            <a:r>
              <a:rPr lang="es-CR" dirty="0" err="1"/>
              <a:t>total_tareas</a:t>
            </a:r>
            <a:r>
              <a:rPr lang="es-CR" dirty="0"/>
              <a:t> - </a:t>
            </a:r>
            <a:r>
              <a:rPr lang="es-CR" dirty="0" err="1"/>
              <a:t>total_completadas</a:t>
            </a:r>
            <a:endParaRPr lang="es-CR" dirty="0"/>
          </a:p>
          <a:p>
            <a:r>
              <a:rPr lang="es-CR" dirty="0"/>
              <a:t>    </a:t>
            </a:r>
            <a:r>
              <a:rPr lang="es-CR" dirty="0" err="1"/>
              <a:t>costo_pendientes</a:t>
            </a:r>
            <a:r>
              <a:rPr lang="es-CR" dirty="0"/>
              <a:t> = sum(tarea["costo"] </a:t>
            </a:r>
            <a:r>
              <a:rPr lang="es-CR" dirty="0" err="1"/>
              <a:t>for</a:t>
            </a:r>
            <a:r>
              <a:rPr lang="es-CR" dirty="0"/>
              <a:t> tarea in tareas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tarea["completada"])</a:t>
            </a:r>
          </a:p>
          <a:p>
            <a:r>
              <a:rPr lang="es-CR" dirty="0"/>
              <a:t>    </a:t>
            </a:r>
            <a:r>
              <a:rPr lang="es-CR" dirty="0" err="1"/>
              <a:t>costo_completadas</a:t>
            </a:r>
            <a:r>
              <a:rPr lang="es-CR" dirty="0"/>
              <a:t> = sum(tarea["costo"] </a:t>
            </a:r>
            <a:r>
              <a:rPr lang="es-CR" dirty="0" err="1"/>
              <a:t>for</a:t>
            </a:r>
            <a:r>
              <a:rPr lang="es-CR" dirty="0"/>
              <a:t> tarea in tareas </a:t>
            </a:r>
            <a:r>
              <a:rPr lang="es-CR" dirty="0" err="1"/>
              <a:t>if</a:t>
            </a:r>
            <a:r>
              <a:rPr lang="es-CR" dirty="0"/>
              <a:t> tarea["completada"])</a:t>
            </a:r>
          </a:p>
          <a:p>
            <a:r>
              <a:rPr lang="es-CR" dirty="0"/>
              <a:t>    </a:t>
            </a:r>
            <a:r>
              <a:rPr lang="es-CR" dirty="0" err="1"/>
              <a:t>costo_total</a:t>
            </a:r>
            <a:r>
              <a:rPr lang="es-CR" dirty="0"/>
              <a:t> = </a:t>
            </a:r>
            <a:r>
              <a:rPr lang="es-CR" dirty="0" err="1"/>
              <a:t>costo_pendientes</a:t>
            </a:r>
            <a:r>
              <a:rPr lang="es-CR" dirty="0"/>
              <a:t> + </a:t>
            </a:r>
            <a:r>
              <a:rPr lang="es-CR" dirty="0" err="1"/>
              <a:t>costo_completadas</a:t>
            </a:r>
            <a:endParaRPr lang="es-CR" dirty="0"/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("Estadísticas:")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</a:t>
            </a:r>
            <a:r>
              <a:rPr lang="es-CR" dirty="0" err="1"/>
              <a:t>f"Número</a:t>
            </a:r>
            <a:r>
              <a:rPr lang="es-CR" dirty="0"/>
              <a:t> total de tareas: {</a:t>
            </a:r>
            <a:r>
              <a:rPr lang="es-CR" dirty="0" err="1"/>
              <a:t>total_tareas</a:t>
            </a:r>
            <a:r>
              <a:rPr lang="es-CR" dirty="0"/>
              <a:t>}")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</a:t>
            </a:r>
            <a:r>
              <a:rPr lang="es-CR" dirty="0" err="1"/>
              <a:t>f"Número</a:t>
            </a:r>
            <a:r>
              <a:rPr lang="es-CR" dirty="0"/>
              <a:t> total de tareas pendientes: {</a:t>
            </a:r>
            <a:r>
              <a:rPr lang="es-CR" dirty="0" err="1"/>
              <a:t>total_pendientes</a:t>
            </a:r>
            <a:r>
              <a:rPr lang="es-CR" dirty="0"/>
              <a:t>}")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</a:t>
            </a:r>
            <a:r>
              <a:rPr lang="es-CR" dirty="0" err="1"/>
              <a:t>f"Número</a:t>
            </a:r>
            <a:r>
              <a:rPr lang="es-CR" dirty="0"/>
              <a:t> total de tareas completadas: {</a:t>
            </a:r>
            <a:r>
              <a:rPr lang="es-CR" dirty="0" err="1"/>
              <a:t>total_completadas</a:t>
            </a:r>
            <a:r>
              <a:rPr lang="es-CR" dirty="0"/>
              <a:t>}")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</a:t>
            </a:r>
            <a:r>
              <a:rPr lang="es-CR" dirty="0" err="1"/>
              <a:t>f"Total</a:t>
            </a:r>
            <a:r>
              <a:rPr lang="es-CR" dirty="0"/>
              <a:t> de costo de tareas pendientes: ${</a:t>
            </a:r>
            <a:r>
              <a:rPr lang="es-CR" dirty="0" err="1"/>
              <a:t>costo_pendientes</a:t>
            </a:r>
            <a:r>
              <a:rPr lang="es-CR" dirty="0"/>
              <a:t>}")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</a:t>
            </a:r>
            <a:r>
              <a:rPr lang="es-CR" dirty="0" err="1"/>
              <a:t>f"Total</a:t>
            </a:r>
            <a:r>
              <a:rPr lang="es-CR" dirty="0"/>
              <a:t> de costo de tareas completadas: ${</a:t>
            </a:r>
            <a:r>
              <a:rPr lang="es-CR" dirty="0" err="1"/>
              <a:t>costo_completadas</a:t>
            </a:r>
            <a:r>
              <a:rPr lang="es-CR" dirty="0"/>
              <a:t>}")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</a:t>
            </a:r>
            <a:r>
              <a:rPr lang="es-CR" dirty="0" err="1"/>
              <a:t>f"Total</a:t>
            </a:r>
            <a:r>
              <a:rPr lang="es-CR" dirty="0"/>
              <a:t> de costo de tareas (pendientes y completadas): ${</a:t>
            </a:r>
            <a:r>
              <a:rPr lang="es-CR" dirty="0" err="1"/>
              <a:t>costo_total</a:t>
            </a:r>
            <a:r>
              <a:rPr lang="es-CR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119304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A88C8A-74F1-F646-78CD-00CBA279EBEC}"/>
              </a:ext>
            </a:extLst>
          </p:cNvPr>
          <p:cNvSpPr txBox="1"/>
          <p:nvPr/>
        </p:nvSpPr>
        <p:spPr>
          <a:xfrm>
            <a:off x="1046441" y="0"/>
            <a:ext cx="1091020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#cargar tareas</a:t>
            </a:r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main</a:t>
            </a:r>
            <a:r>
              <a:rPr lang="es-CR" dirty="0"/>
              <a:t>():</a:t>
            </a:r>
          </a:p>
          <a:p>
            <a:r>
              <a:rPr lang="es-CR" dirty="0"/>
              <a:t>    tareas = </a:t>
            </a:r>
            <a:r>
              <a:rPr lang="es-CR" dirty="0" err="1"/>
              <a:t>cargar_tareas</a:t>
            </a:r>
            <a:r>
              <a:rPr lang="es-CR" dirty="0"/>
              <a:t>()</a:t>
            </a:r>
          </a:p>
          <a:p>
            <a:r>
              <a:rPr lang="es-CR" dirty="0"/>
              <a:t>    </a:t>
            </a:r>
            <a:r>
              <a:rPr lang="es-CR" dirty="0" err="1"/>
              <a:t>while</a:t>
            </a:r>
            <a:r>
              <a:rPr lang="es-CR" dirty="0"/>
              <a:t> True:</a:t>
            </a:r>
          </a:p>
          <a:p>
            <a:r>
              <a:rPr lang="es-CR" dirty="0"/>
              <a:t>        </a:t>
            </a:r>
            <a:r>
              <a:rPr lang="es-CR" dirty="0" err="1"/>
              <a:t>mostrar_menu</a:t>
            </a:r>
            <a:r>
              <a:rPr lang="es-CR" dirty="0"/>
              <a:t>()</a:t>
            </a:r>
          </a:p>
          <a:p>
            <a:r>
              <a:rPr lang="es-CR" dirty="0"/>
              <a:t>        </a:t>
            </a:r>
            <a:r>
              <a:rPr lang="es-CR" dirty="0" err="1"/>
              <a:t>opcion</a:t>
            </a:r>
            <a:r>
              <a:rPr lang="es-CR" dirty="0"/>
              <a:t> = input("Ingrese el número de la opción: ")</a:t>
            </a:r>
          </a:p>
          <a:p>
            <a:r>
              <a:rPr lang="es-CR" dirty="0"/>
              <a:t>       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"1":</a:t>
            </a:r>
          </a:p>
          <a:p>
            <a:r>
              <a:rPr lang="es-CR" dirty="0"/>
              <a:t>            </a:t>
            </a:r>
            <a:r>
              <a:rPr lang="es-CR" dirty="0" err="1"/>
              <a:t>agregar_tarea</a:t>
            </a:r>
            <a:r>
              <a:rPr lang="es-CR" dirty="0"/>
              <a:t>(tareas)</a:t>
            </a:r>
          </a:p>
          <a:p>
            <a:r>
              <a:rPr lang="es-CR" dirty="0"/>
              <a:t>        </a:t>
            </a:r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"2":</a:t>
            </a:r>
          </a:p>
          <a:p>
            <a:r>
              <a:rPr lang="es-CR" dirty="0"/>
              <a:t>            </a:t>
            </a:r>
            <a:r>
              <a:rPr lang="es-CR" dirty="0" err="1"/>
              <a:t>ver_tareas</a:t>
            </a:r>
            <a:r>
              <a:rPr lang="es-CR" dirty="0"/>
              <a:t>(tareas)</a:t>
            </a:r>
          </a:p>
          <a:p>
            <a:r>
              <a:rPr lang="es-CR" dirty="0"/>
              <a:t>        </a:t>
            </a:r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"3":</a:t>
            </a:r>
          </a:p>
          <a:p>
            <a:r>
              <a:rPr lang="es-CR" dirty="0"/>
              <a:t>            </a:t>
            </a:r>
            <a:r>
              <a:rPr lang="es-CR" dirty="0" err="1"/>
              <a:t>marcar_completada</a:t>
            </a:r>
            <a:r>
              <a:rPr lang="es-CR" dirty="0"/>
              <a:t>(tareas)</a:t>
            </a:r>
          </a:p>
          <a:p>
            <a:r>
              <a:rPr lang="es-CR" dirty="0"/>
              <a:t>        </a:t>
            </a:r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"4":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("Seleccione la operación:")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("a. Editar tarea")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("b. Borrar tarea")</a:t>
            </a:r>
          </a:p>
          <a:p>
            <a:r>
              <a:rPr lang="es-CR" dirty="0"/>
              <a:t>            </a:t>
            </a:r>
            <a:r>
              <a:rPr lang="es-CR" dirty="0" err="1"/>
              <a:t>operacion</a:t>
            </a:r>
            <a:r>
              <a:rPr lang="es-CR" dirty="0"/>
              <a:t> = input("Ingrese la letra de la operación que desea realizar: ")</a:t>
            </a:r>
          </a:p>
          <a:p>
            <a:r>
              <a:rPr lang="es-CR" dirty="0"/>
              <a:t>           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operacion</a:t>
            </a:r>
            <a:r>
              <a:rPr lang="es-CR" dirty="0"/>
              <a:t> == "a":</a:t>
            </a:r>
          </a:p>
          <a:p>
            <a:r>
              <a:rPr lang="es-CR" dirty="0"/>
              <a:t>                </a:t>
            </a:r>
            <a:r>
              <a:rPr lang="es-CR" dirty="0" err="1"/>
              <a:t>editar_tarea</a:t>
            </a:r>
            <a:r>
              <a:rPr lang="es-CR" dirty="0"/>
              <a:t>(tareas)</a:t>
            </a:r>
          </a:p>
          <a:p>
            <a:r>
              <a:rPr lang="es-CR" dirty="0"/>
              <a:t>            </a:t>
            </a:r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operacion</a:t>
            </a:r>
            <a:r>
              <a:rPr lang="es-CR" dirty="0"/>
              <a:t> == "b":</a:t>
            </a:r>
          </a:p>
          <a:p>
            <a:r>
              <a:rPr lang="es-CR" dirty="0"/>
              <a:t>                tareas = </a:t>
            </a:r>
            <a:r>
              <a:rPr lang="es-CR" dirty="0" err="1"/>
              <a:t>borrar_tarea</a:t>
            </a:r>
            <a:r>
              <a:rPr lang="es-CR" dirty="0"/>
              <a:t>(tareas)</a:t>
            </a:r>
          </a:p>
          <a:p>
            <a:r>
              <a:rPr lang="es-CR" dirty="0"/>
              <a:t>            </a:t>
            </a:r>
            <a:r>
              <a:rPr lang="es-CR" dirty="0" err="1"/>
              <a:t>else</a:t>
            </a:r>
            <a:r>
              <a:rPr lang="es-CR" dirty="0"/>
              <a:t>:</a:t>
            </a:r>
          </a:p>
          <a:p>
            <a:r>
              <a:rPr lang="es-CR" dirty="0"/>
              <a:t>                </a:t>
            </a:r>
            <a:r>
              <a:rPr lang="es-CR" dirty="0" err="1"/>
              <a:t>print</a:t>
            </a:r>
            <a:r>
              <a:rPr lang="es-CR" dirty="0"/>
              <a:t>("Operación inválida.")</a:t>
            </a:r>
          </a:p>
          <a:p>
            <a:r>
              <a:rPr lang="es-CR" dirty="0"/>
              <a:t>        </a:t>
            </a:r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"5":</a:t>
            </a:r>
          </a:p>
          <a:p>
            <a:r>
              <a:rPr lang="es-CR" dirty="0"/>
              <a:t>            </a:t>
            </a:r>
            <a:r>
              <a:rPr lang="es-CR" dirty="0" err="1"/>
              <a:t>guardar_tareas</a:t>
            </a:r>
            <a:r>
              <a:rPr lang="es-CR" dirty="0"/>
              <a:t>(tareas)</a:t>
            </a:r>
          </a:p>
          <a:p>
            <a:r>
              <a:rPr lang="es-CR" dirty="0"/>
              <a:t>        </a:t>
            </a:r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"6":</a:t>
            </a:r>
          </a:p>
          <a:p>
            <a:r>
              <a:rPr lang="es-CR" dirty="0"/>
              <a:t>            tareas = </a:t>
            </a:r>
            <a:r>
              <a:rPr lang="es-CR" dirty="0" err="1"/>
              <a:t>cargar_tareas</a:t>
            </a:r>
            <a:r>
              <a:rPr lang="es-CR" dirty="0"/>
              <a:t>()</a:t>
            </a:r>
          </a:p>
          <a:p>
            <a:r>
              <a:rPr lang="es-C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82637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F83B4BC-8BAE-EAD8-D36D-C9F1B5B1E899}"/>
              </a:ext>
            </a:extLst>
          </p:cNvPr>
          <p:cNvSpPr txBox="1"/>
          <p:nvPr/>
        </p:nvSpPr>
        <p:spPr>
          <a:xfrm>
            <a:off x="2210765" y="1747777"/>
            <a:ext cx="68166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"7":</a:t>
            </a:r>
          </a:p>
          <a:p>
            <a:r>
              <a:rPr lang="es-CR" dirty="0"/>
              <a:t>            </a:t>
            </a:r>
            <a:r>
              <a:rPr lang="es-CR" dirty="0" err="1"/>
              <a:t>ver_estadisticas</a:t>
            </a:r>
            <a:r>
              <a:rPr lang="es-CR" dirty="0"/>
              <a:t>(tareas)</a:t>
            </a:r>
          </a:p>
          <a:p>
            <a:r>
              <a:rPr lang="es-CR" dirty="0"/>
              <a:t>        </a:t>
            </a:r>
            <a:r>
              <a:rPr lang="es-CR" dirty="0" err="1"/>
              <a:t>elif</a:t>
            </a:r>
            <a:r>
              <a:rPr lang="es-CR" dirty="0"/>
              <a:t> </a:t>
            </a:r>
            <a:r>
              <a:rPr lang="es-CR" dirty="0" err="1"/>
              <a:t>opcion</a:t>
            </a:r>
            <a:r>
              <a:rPr lang="es-CR" dirty="0"/>
              <a:t> == "8":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("Saliendo del programa...")</a:t>
            </a:r>
          </a:p>
          <a:p>
            <a:r>
              <a:rPr lang="es-CR" dirty="0"/>
              <a:t>            break</a:t>
            </a:r>
          </a:p>
          <a:p>
            <a:r>
              <a:rPr lang="es-CR" dirty="0"/>
              <a:t>        </a:t>
            </a:r>
            <a:r>
              <a:rPr lang="es-CR" dirty="0" err="1"/>
              <a:t>else</a:t>
            </a:r>
            <a:r>
              <a:rPr lang="es-CR" dirty="0"/>
              <a:t>: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("Opción inválida. Por favor, ingrese un número del 1 al 8.")</a:t>
            </a:r>
          </a:p>
          <a:p>
            <a:r>
              <a:rPr lang="es-CR" dirty="0" err="1"/>
              <a:t>if</a:t>
            </a:r>
            <a:r>
              <a:rPr lang="es-CR" dirty="0"/>
              <a:t> __</a:t>
            </a:r>
            <a:r>
              <a:rPr lang="es-CR" dirty="0" err="1"/>
              <a:t>name</a:t>
            </a:r>
            <a:r>
              <a:rPr lang="es-CR" dirty="0"/>
              <a:t>__ == "__</a:t>
            </a:r>
            <a:r>
              <a:rPr lang="es-CR" dirty="0" err="1"/>
              <a:t>main</a:t>
            </a:r>
            <a:r>
              <a:rPr lang="es-CR" dirty="0"/>
              <a:t>__":</a:t>
            </a:r>
          </a:p>
          <a:p>
            <a:r>
              <a:rPr lang="es-CR" dirty="0"/>
              <a:t>    </a:t>
            </a:r>
            <a:r>
              <a:rPr lang="es-CR" dirty="0" err="1"/>
              <a:t>main</a:t>
            </a:r>
            <a:r>
              <a:rPr lang="es-CR" dirty="0"/>
              <a:t>()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8169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s-C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>
              <a:alpha val="85000"/>
            </a:srgbClr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6" name="Text 3"/>
          <p:cNvSpPr/>
          <p:nvPr/>
        </p:nvSpPr>
        <p:spPr>
          <a:xfrm>
            <a:off x="2037993" y="2524958"/>
            <a:ext cx="675905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Desafíos y Aprendizajes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8" name="Text 5"/>
          <p:cNvSpPr/>
          <p:nvPr/>
        </p:nvSpPr>
        <p:spPr>
          <a:xfrm>
            <a:off x="2212062" y="3767852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Desafíos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82916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 caída del código, los errores de sintaxis y la falta de comunicación han sido algunos de los desafíos enfrentados por el equipo.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426285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12" name="Text 9"/>
          <p:cNvSpPr/>
          <p:nvPr/>
        </p:nvSpPr>
        <p:spPr>
          <a:xfrm>
            <a:off x="7564279" y="3767852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Aprendizajes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8148399" y="4282916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Sin embargo, este proyecto ha permitido a los estudiantes adquirir un mayor conocimiento y mejorar su trabajo en equipo.</a:t>
            </a:r>
            <a:endParaRPr lang="en-US"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4" name="Text 2"/>
          <p:cNvSpPr/>
          <p:nvPr/>
        </p:nvSpPr>
        <p:spPr>
          <a:xfrm>
            <a:off x="2037993" y="2383274"/>
            <a:ext cx="68307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Preparados para el Éxito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Trabajo en Equipo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El equipo ha fortalecido sus habilidades de colaboración y comunicación.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Innovación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 aplicación avisApp demuestra la capacidad creativa del grupo.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Perseverancia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desafíos enfrentados han fortalecido la determinación del equipo.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4" name="Text 2"/>
          <p:cNvSpPr/>
          <p:nvPr/>
        </p:nvSpPr>
        <p:spPr>
          <a:xfrm>
            <a:off x="2037993" y="155162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avisApp: Una herramienta de gestión de tareas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3623"/>
            <a:ext cx="3370064" cy="3404354"/>
          </a:xfrm>
          <a:prstGeom prst="roundRect">
            <a:avLst>
              <a:gd name="adj" fmla="val 3956"/>
            </a:avLst>
          </a:prstGeom>
          <a:solidFill>
            <a:srgbClr val="EAEAEA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6" name="Text 4"/>
          <p:cNvSpPr/>
          <p:nvPr/>
        </p:nvSpPr>
        <p:spPr>
          <a:xfrm>
            <a:off x="2260163" y="3495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Registro de Tareas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97621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avisApp permite al usuario agregar, ver y administrar diversas tareas y recordatorios de manera sencilla y efectiva.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3623"/>
            <a:ext cx="3370064" cy="3404354"/>
          </a:xfrm>
          <a:prstGeom prst="roundRect">
            <a:avLst>
              <a:gd name="adj" fmla="val 3956"/>
            </a:avLst>
          </a:prstGeom>
          <a:solidFill>
            <a:srgbClr val="EAEAEA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9" name="Text 7"/>
          <p:cNvSpPr/>
          <p:nvPr/>
        </p:nvSpPr>
        <p:spPr>
          <a:xfrm>
            <a:off x="5852398" y="3495794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Marcado de Completados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323398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usuarios pueden marcar las tareas como completadas, lo que facilita el seguimiento y la organización.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3623"/>
            <a:ext cx="3370064" cy="3404354"/>
          </a:xfrm>
          <a:prstGeom prst="roundRect">
            <a:avLst>
              <a:gd name="adj" fmla="val 3956"/>
            </a:avLst>
          </a:prstGeom>
          <a:solidFill>
            <a:srgbClr val="EAEAEA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12" name="Text 10"/>
          <p:cNvSpPr/>
          <p:nvPr/>
        </p:nvSpPr>
        <p:spPr>
          <a:xfrm>
            <a:off x="9444633" y="3495794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Funcionalidades Avanzadas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323398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Además, la aplicación ofrece la posibilidad de editar, borrar, guardar y cargar las tareas, así como ver estadísticas sobre el progreso.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6329D3-C747-C5CC-FDC0-9FCCAB191DFC}"/>
              </a:ext>
            </a:extLst>
          </p:cNvPr>
          <p:cNvSpPr txBox="1"/>
          <p:nvPr/>
        </p:nvSpPr>
        <p:spPr>
          <a:xfrm>
            <a:off x="436172" y="425022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Diagrama de flujo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BA7841-1652-FCD8-EF81-DAF38992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61" y="0"/>
            <a:ext cx="950607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0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  <p:txBody>
          <a:bodyPr/>
          <a:lstStyle/>
          <a:p>
            <a:endParaRPr lang="es-CR"/>
          </a:p>
        </p:txBody>
      </p:sp>
      <p:sp>
        <p:nvSpPr>
          <p:cNvPr id="4" name="Text 2"/>
          <p:cNvSpPr/>
          <p:nvPr/>
        </p:nvSpPr>
        <p:spPr>
          <a:xfrm>
            <a:off x="2037993" y="2039064"/>
            <a:ext cx="81398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Detrás del código de avisApp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Estructura Modular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El código de avisApp está diseñado de manera modular, lo que facilita su mantenimiento y extensión en el futuro.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30389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Persistencia de Datos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 aplicación utiliza un archivo JSON para almacenar la información de las tareas de forma persistente, asegurando la integridad de los datos.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8721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Interacción Intuitiva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 usuarios pueden interactuar con avisApp a través de un menú de opciones sencillo y fácil de usar.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A2A298A-175F-30B3-3E40-DC44D4071051}"/>
              </a:ext>
            </a:extLst>
          </p:cNvPr>
          <p:cNvSpPr txBox="1"/>
          <p:nvPr/>
        </p:nvSpPr>
        <p:spPr>
          <a:xfrm>
            <a:off x="1802923" y="1714143"/>
            <a:ext cx="11727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/>
              <a:t>Codigo</a:t>
            </a:r>
            <a:r>
              <a:rPr lang="es-CR" dirty="0"/>
              <a:t> </a:t>
            </a:r>
          </a:p>
          <a:p>
            <a:r>
              <a:rPr lang="es-CR" dirty="0"/>
              <a:t>variable #mostrar </a:t>
            </a:r>
            <a:r>
              <a:rPr lang="es-CR" dirty="0" err="1"/>
              <a:t>menu</a:t>
            </a:r>
            <a:endParaRPr lang="es-CR" dirty="0"/>
          </a:p>
          <a:p>
            <a:endParaRPr lang="es-CR" dirty="0"/>
          </a:p>
          <a:p>
            <a:r>
              <a:rPr lang="es-CR" dirty="0" err="1"/>
              <a:t>import</a:t>
            </a:r>
            <a:r>
              <a:rPr lang="es-CR" dirty="0"/>
              <a:t> </a:t>
            </a:r>
            <a:r>
              <a:rPr lang="es-CR" dirty="0" err="1"/>
              <a:t>json</a:t>
            </a:r>
            <a:endParaRPr lang="es-CR" dirty="0"/>
          </a:p>
          <a:p>
            <a:r>
              <a:rPr lang="es-CR" dirty="0"/>
              <a:t>#mostrar </a:t>
            </a:r>
            <a:r>
              <a:rPr lang="es-CR" dirty="0" err="1"/>
              <a:t>menu</a:t>
            </a:r>
            <a:endParaRPr lang="es-CR" dirty="0"/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mostrar_menu</a:t>
            </a:r>
            <a:r>
              <a:rPr lang="es-CR" dirty="0"/>
              <a:t>():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</a:t>
            </a:r>
            <a:r>
              <a:rPr lang="es-CR" dirty="0" err="1"/>
              <a:t>Menu</a:t>
            </a:r>
            <a:r>
              <a:rPr lang="es-CR" dirty="0"/>
              <a:t> de Tareas:")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("1. Agregar tarea")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("2. Ver tareas")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("3. Marcar tarea como completada")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("4. Editar o borrar tareas")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("5. Guardar tareas")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("6. Cargar tareas")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("7. Ver estadísticas")</a:t>
            </a:r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("8. Salir")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48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BCA40C-3ECD-C20A-8728-51B6D9983B6E}"/>
              </a:ext>
            </a:extLst>
          </p:cNvPr>
          <p:cNvSpPr txBox="1"/>
          <p:nvPr/>
        </p:nvSpPr>
        <p:spPr>
          <a:xfrm>
            <a:off x="1570892" y="1160145"/>
            <a:ext cx="896206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Variable #agregar tareas</a:t>
            </a:r>
          </a:p>
          <a:p>
            <a:endParaRPr lang="es-CR" dirty="0"/>
          </a:p>
          <a:p>
            <a:r>
              <a:rPr lang="es-ES" dirty="0"/>
              <a:t>#agregar tareas</a:t>
            </a:r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agregar_tarea</a:t>
            </a:r>
            <a:r>
              <a:rPr lang="es-ES" dirty="0"/>
              <a:t>(tareas):</a:t>
            </a:r>
          </a:p>
          <a:p>
            <a:r>
              <a:rPr lang="es-ES" dirty="0"/>
              <a:t>    titulo = input("Ingrese el título de la nueva tarea: ")</a:t>
            </a:r>
          </a:p>
          <a:p>
            <a:r>
              <a:rPr lang="es-ES" dirty="0"/>
              <a:t>    </a:t>
            </a:r>
            <a:r>
              <a:rPr lang="es-ES" dirty="0" err="1"/>
              <a:t>descripcion</a:t>
            </a:r>
            <a:r>
              <a:rPr lang="es-ES" dirty="0"/>
              <a:t> = input("Ingrese la descripción de la nueva tarea: ")</a:t>
            </a:r>
          </a:p>
          <a:p>
            <a:r>
              <a:rPr lang="es-ES" dirty="0"/>
              <a:t>    fecha = input("Ingrese la fecha de la tarea (formato: </a:t>
            </a:r>
            <a:r>
              <a:rPr lang="es-ES" dirty="0" err="1"/>
              <a:t>dd</a:t>
            </a:r>
            <a:r>
              <a:rPr lang="es-ES" dirty="0"/>
              <a:t>/mm/</a:t>
            </a:r>
            <a:r>
              <a:rPr lang="es-ES" dirty="0" err="1"/>
              <a:t>yyyy</a:t>
            </a:r>
            <a:r>
              <a:rPr lang="es-ES" dirty="0"/>
              <a:t>): ")</a:t>
            </a:r>
          </a:p>
          <a:p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validar_formato_fecha</a:t>
            </a:r>
            <a:r>
              <a:rPr lang="es-ES" dirty="0"/>
              <a:t>(fecha):</a:t>
            </a:r>
          </a:p>
          <a:p>
            <a:r>
              <a:rPr lang="es-ES" dirty="0"/>
              <a:t>        </a:t>
            </a:r>
            <a:r>
              <a:rPr lang="es-ES" dirty="0" err="1"/>
              <a:t>print</a:t>
            </a:r>
            <a:r>
              <a:rPr lang="es-ES" dirty="0"/>
              <a:t>("Formato de fecha incorrecto. Por favor, ingrese la fecha en formato </a:t>
            </a:r>
            <a:r>
              <a:rPr lang="es-ES" dirty="0" err="1"/>
              <a:t>dd</a:t>
            </a:r>
            <a:r>
              <a:rPr lang="es-ES" dirty="0"/>
              <a:t>/mm/</a:t>
            </a:r>
            <a:r>
              <a:rPr lang="es-ES" dirty="0" err="1"/>
              <a:t>yyyy</a:t>
            </a:r>
            <a:r>
              <a:rPr lang="es-ES" dirty="0"/>
              <a:t>.")</a:t>
            </a:r>
          </a:p>
          <a:p>
            <a:r>
              <a:rPr lang="es-ES" dirty="0"/>
              <a:t>        fecha = input("Ingrese la fecha de la tarea (formato: </a:t>
            </a:r>
            <a:r>
              <a:rPr lang="es-ES" dirty="0" err="1"/>
              <a:t>dd</a:t>
            </a:r>
            <a:r>
              <a:rPr lang="es-ES" dirty="0"/>
              <a:t>/mm/</a:t>
            </a:r>
            <a:r>
              <a:rPr lang="es-ES" dirty="0" err="1"/>
              <a:t>yyyy</a:t>
            </a:r>
            <a:r>
              <a:rPr lang="es-ES" dirty="0"/>
              <a:t>): ")</a:t>
            </a:r>
          </a:p>
          <a:p>
            <a:r>
              <a:rPr lang="es-ES" dirty="0"/>
              <a:t>    costo = </a:t>
            </a:r>
            <a:r>
              <a:rPr lang="es-ES" dirty="0" err="1"/>
              <a:t>float</a:t>
            </a:r>
            <a:r>
              <a:rPr lang="es-ES" dirty="0"/>
              <a:t>(input("Ingrese el costo de la tarea: "))</a:t>
            </a:r>
          </a:p>
          <a:p>
            <a:r>
              <a:rPr lang="es-ES" dirty="0"/>
              <a:t>    completada = False</a:t>
            </a:r>
          </a:p>
          <a:p>
            <a:r>
              <a:rPr lang="es-ES" dirty="0"/>
              <a:t>    </a:t>
            </a:r>
            <a:r>
              <a:rPr lang="es-ES" dirty="0" err="1"/>
              <a:t>nueva_tarea</a:t>
            </a:r>
            <a:r>
              <a:rPr lang="es-ES" dirty="0"/>
              <a:t> = {</a:t>
            </a:r>
          </a:p>
          <a:p>
            <a:r>
              <a:rPr lang="es-ES" dirty="0"/>
              <a:t>        "titulo": titulo,</a:t>
            </a:r>
          </a:p>
          <a:p>
            <a:r>
              <a:rPr lang="es-ES" dirty="0"/>
              <a:t>        "</a:t>
            </a:r>
            <a:r>
              <a:rPr lang="es-ES" dirty="0" err="1"/>
              <a:t>descripcion</a:t>
            </a:r>
            <a:r>
              <a:rPr lang="es-ES" dirty="0"/>
              <a:t>": </a:t>
            </a:r>
            <a:r>
              <a:rPr lang="es-ES" dirty="0" err="1"/>
              <a:t>descripcion</a:t>
            </a:r>
            <a:r>
              <a:rPr lang="es-ES" dirty="0"/>
              <a:t>,</a:t>
            </a:r>
          </a:p>
          <a:p>
            <a:r>
              <a:rPr lang="es-ES" dirty="0"/>
              <a:t>        "fecha": fecha,</a:t>
            </a:r>
          </a:p>
          <a:p>
            <a:r>
              <a:rPr lang="es-ES" dirty="0"/>
              <a:t>        "costo": costo,</a:t>
            </a:r>
          </a:p>
          <a:p>
            <a:r>
              <a:rPr lang="es-ES" dirty="0"/>
              <a:t>        "completada": completada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    </a:t>
            </a:r>
            <a:r>
              <a:rPr lang="es-ES" dirty="0" err="1"/>
              <a:t>tareas.append</a:t>
            </a:r>
            <a:r>
              <a:rPr lang="es-ES" dirty="0"/>
              <a:t>(</a:t>
            </a:r>
            <a:r>
              <a:rPr lang="es-ES" dirty="0" err="1"/>
              <a:t>nueva_tarea</a:t>
            </a:r>
            <a:r>
              <a:rPr lang="es-ES" dirty="0"/>
              <a:t>)</a:t>
            </a:r>
          </a:p>
          <a:p>
            <a:r>
              <a:rPr lang="es-ES" dirty="0"/>
              <a:t>    </a:t>
            </a:r>
            <a:r>
              <a:rPr lang="es-ES" dirty="0" err="1"/>
              <a:t>print</a:t>
            </a:r>
            <a:r>
              <a:rPr lang="es-ES" dirty="0"/>
              <a:t>("Tarea agregada con éxito.")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5541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E87156C-38FD-942B-3826-AB46768E0046}"/>
              </a:ext>
            </a:extLst>
          </p:cNvPr>
          <p:cNvSpPr txBox="1"/>
          <p:nvPr/>
        </p:nvSpPr>
        <p:spPr>
          <a:xfrm>
            <a:off x="1907152" y="1180914"/>
            <a:ext cx="6752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#validar fecha</a:t>
            </a:r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validar_formato_fecha</a:t>
            </a:r>
            <a:r>
              <a:rPr lang="es-CR" dirty="0"/>
              <a:t>(fecha):</a:t>
            </a:r>
          </a:p>
          <a:p>
            <a:r>
              <a:rPr lang="es-CR" dirty="0"/>
              <a:t>    try:</a:t>
            </a:r>
          </a:p>
          <a:p>
            <a:r>
              <a:rPr lang="es-CR" dirty="0"/>
              <a:t>        </a:t>
            </a:r>
            <a:r>
              <a:rPr lang="es-CR" dirty="0" err="1"/>
              <a:t>dia</a:t>
            </a:r>
            <a:r>
              <a:rPr lang="es-CR" dirty="0"/>
              <a:t>, mes, </a:t>
            </a:r>
            <a:r>
              <a:rPr lang="es-CR" dirty="0" err="1"/>
              <a:t>anio</a:t>
            </a:r>
            <a:r>
              <a:rPr lang="es-CR" dirty="0"/>
              <a:t> = </a:t>
            </a:r>
            <a:r>
              <a:rPr lang="es-CR" dirty="0" err="1"/>
              <a:t>fecha.split</a:t>
            </a:r>
            <a:r>
              <a:rPr lang="es-CR" dirty="0"/>
              <a:t>("/")</a:t>
            </a:r>
          </a:p>
          <a:p>
            <a:r>
              <a:rPr lang="es-CR" dirty="0"/>
              <a:t>       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len</a:t>
            </a:r>
            <a:r>
              <a:rPr lang="es-CR" dirty="0"/>
              <a:t>(</a:t>
            </a:r>
            <a:r>
              <a:rPr lang="es-CR" dirty="0" err="1"/>
              <a:t>anio</a:t>
            </a:r>
            <a:r>
              <a:rPr lang="es-CR" dirty="0"/>
              <a:t>) == 4 and </a:t>
            </a:r>
            <a:r>
              <a:rPr lang="es-CR" dirty="0" err="1"/>
              <a:t>len</a:t>
            </a:r>
            <a:r>
              <a:rPr lang="es-CR" dirty="0"/>
              <a:t>(mes) == 2 and </a:t>
            </a:r>
            <a:r>
              <a:rPr lang="es-CR" dirty="0" err="1"/>
              <a:t>len</a:t>
            </a:r>
            <a:r>
              <a:rPr lang="es-CR" dirty="0"/>
              <a:t>(</a:t>
            </a:r>
            <a:r>
              <a:rPr lang="es-CR" dirty="0" err="1"/>
              <a:t>dia</a:t>
            </a:r>
            <a:r>
              <a:rPr lang="es-CR" dirty="0"/>
              <a:t>) == 2:</a:t>
            </a:r>
          </a:p>
          <a:p>
            <a:r>
              <a:rPr lang="es-CR" dirty="0"/>
              <a:t>            </a:t>
            </a:r>
            <a:r>
              <a:rPr lang="es-CR" dirty="0" err="1"/>
              <a:t>int</a:t>
            </a:r>
            <a:r>
              <a:rPr lang="es-CR" dirty="0"/>
              <a:t>(</a:t>
            </a:r>
            <a:r>
              <a:rPr lang="es-CR" dirty="0" err="1"/>
              <a:t>dia</a:t>
            </a:r>
            <a:r>
              <a:rPr lang="es-CR" dirty="0"/>
              <a:t>)</a:t>
            </a:r>
          </a:p>
          <a:p>
            <a:r>
              <a:rPr lang="es-CR" dirty="0"/>
              <a:t>            </a:t>
            </a:r>
            <a:r>
              <a:rPr lang="es-CR" dirty="0" err="1"/>
              <a:t>int</a:t>
            </a:r>
            <a:r>
              <a:rPr lang="es-CR" dirty="0"/>
              <a:t>(mes)</a:t>
            </a:r>
          </a:p>
          <a:p>
            <a:r>
              <a:rPr lang="es-CR" dirty="0"/>
              <a:t>            </a:t>
            </a:r>
            <a:r>
              <a:rPr lang="es-CR" dirty="0" err="1"/>
              <a:t>int</a:t>
            </a:r>
            <a:r>
              <a:rPr lang="es-CR" dirty="0"/>
              <a:t>(</a:t>
            </a:r>
            <a:r>
              <a:rPr lang="es-CR" dirty="0" err="1"/>
              <a:t>anio</a:t>
            </a:r>
            <a:r>
              <a:rPr lang="es-CR" dirty="0"/>
              <a:t>)</a:t>
            </a:r>
          </a:p>
          <a:p>
            <a:r>
              <a:rPr lang="es-CR" dirty="0"/>
              <a:t>            </a:t>
            </a:r>
            <a:r>
              <a:rPr lang="es-CR" dirty="0" err="1"/>
              <a:t>return</a:t>
            </a:r>
            <a:r>
              <a:rPr lang="es-CR" dirty="0"/>
              <a:t> True</a:t>
            </a:r>
          </a:p>
          <a:p>
            <a:r>
              <a:rPr lang="es-CR" dirty="0"/>
              <a:t>        </a:t>
            </a:r>
            <a:r>
              <a:rPr lang="es-CR" dirty="0" err="1"/>
              <a:t>else</a:t>
            </a:r>
            <a:r>
              <a:rPr lang="es-CR" dirty="0"/>
              <a:t>:</a:t>
            </a:r>
          </a:p>
          <a:p>
            <a:r>
              <a:rPr lang="es-CR" dirty="0"/>
              <a:t>            </a:t>
            </a:r>
            <a:r>
              <a:rPr lang="es-CR" dirty="0" err="1"/>
              <a:t>return</a:t>
            </a:r>
            <a:r>
              <a:rPr lang="es-CR" dirty="0"/>
              <a:t> False</a:t>
            </a:r>
          </a:p>
          <a:p>
            <a:r>
              <a:rPr lang="es-CR" dirty="0"/>
              <a:t>    </a:t>
            </a:r>
            <a:r>
              <a:rPr lang="es-CR" dirty="0" err="1"/>
              <a:t>except</a:t>
            </a:r>
            <a:r>
              <a:rPr lang="es-CR" dirty="0"/>
              <a:t> </a:t>
            </a:r>
            <a:r>
              <a:rPr lang="es-CR" dirty="0" err="1"/>
              <a:t>ValueError</a:t>
            </a:r>
            <a:r>
              <a:rPr lang="es-CR" dirty="0"/>
              <a:t>:</a:t>
            </a:r>
          </a:p>
          <a:p>
            <a:r>
              <a:rPr lang="es-CR" dirty="0"/>
              <a:t>        </a:t>
            </a:r>
            <a:r>
              <a:rPr lang="es-CR" dirty="0" err="1"/>
              <a:t>return</a:t>
            </a:r>
            <a:r>
              <a:rPr lang="es-CR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52148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9338C7A-8DA7-11BE-3E40-30FEC0D1EE19}"/>
              </a:ext>
            </a:extLst>
          </p:cNvPr>
          <p:cNvSpPr txBox="1"/>
          <p:nvPr/>
        </p:nvSpPr>
        <p:spPr>
          <a:xfrm>
            <a:off x="2314937" y="1134219"/>
            <a:ext cx="7315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#ver tareas</a:t>
            </a:r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ver_tareas</a:t>
            </a:r>
            <a:r>
              <a:rPr lang="es-CR" dirty="0"/>
              <a:t>(tareas):</a:t>
            </a:r>
          </a:p>
          <a:p>
            <a:r>
              <a:rPr lang="es-CR" dirty="0"/>
              <a:t>   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tareas:</a:t>
            </a:r>
          </a:p>
          <a:p>
            <a:r>
              <a:rPr lang="es-CR" dirty="0"/>
              <a:t>        </a:t>
            </a:r>
            <a:r>
              <a:rPr lang="es-CR" dirty="0" err="1"/>
              <a:t>print</a:t>
            </a:r>
            <a:r>
              <a:rPr lang="es-CR" dirty="0"/>
              <a:t>("Todavía no hay tareas agregadas.")</a:t>
            </a:r>
          </a:p>
          <a:p>
            <a:r>
              <a:rPr lang="es-CR" dirty="0"/>
              <a:t>    </a:t>
            </a:r>
            <a:r>
              <a:rPr lang="es-CR" dirty="0" err="1"/>
              <a:t>else</a:t>
            </a:r>
            <a:r>
              <a:rPr lang="es-CR" dirty="0"/>
              <a:t>:</a:t>
            </a:r>
          </a:p>
          <a:p>
            <a:r>
              <a:rPr lang="es-CR" dirty="0"/>
              <a:t>        </a:t>
            </a:r>
            <a:r>
              <a:rPr lang="es-CR" dirty="0" err="1"/>
              <a:t>print</a:t>
            </a:r>
            <a:r>
              <a:rPr lang="es-CR" dirty="0"/>
              <a:t>("Tareas:")</a:t>
            </a:r>
          </a:p>
          <a:p>
            <a:r>
              <a:rPr lang="es-CR" dirty="0"/>
              <a:t>        </a:t>
            </a:r>
            <a:r>
              <a:rPr lang="es-CR" dirty="0" err="1"/>
              <a:t>for</a:t>
            </a:r>
            <a:r>
              <a:rPr lang="es-CR" dirty="0"/>
              <a:t> i, tarea in </a:t>
            </a:r>
            <a:r>
              <a:rPr lang="es-CR" dirty="0" err="1"/>
              <a:t>enumerate</a:t>
            </a:r>
            <a:r>
              <a:rPr lang="es-CR" dirty="0"/>
              <a:t>(tareas, 1):</a:t>
            </a:r>
          </a:p>
          <a:p>
            <a:r>
              <a:rPr lang="es-CR" dirty="0"/>
              <a:t>            estado = "Completada" </a:t>
            </a:r>
            <a:r>
              <a:rPr lang="es-CR" dirty="0" err="1"/>
              <a:t>if</a:t>
            </a:r>
            <a:r>
              <a:rPr lang="es-CR" dirty="0"/>
              <a:t> tarea["completada"] </a:t>
            </a:r>
            <a:r>
              <a:rPr lang="es-CR" dirty="0" err="1"/>
              <a:t>else</a:t>
            </a:r>
            <a:r>
              <a:rPr lang="es-CR" dirty="0"/>
              <a:t> "Pendiente"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(f"{i}.")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(f"   Título: {tarea['titulo']}")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(f"   Descripción: {tarea['</a:t>
            </a:r>
            <a:r>
              <a:rPr lang="es-CR" dirty="0" err="1"/>
              <a:t>descripcion</a:t>
            </a:r>
            <a:r>
              <a:rPr lang="es-CR" dirty="0"/>
              <a:t>']}")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(f"   Fecha: {tarea['fecha']}")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(f"   Costo: ${tarea['costo']}")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(f"   Estado: {estado}")</a:t>
            </a:r>
          </a:p>
        </p:txBody>
      </p:sp>
    </p:spTree>
    <p:extLst>
      <p:ext uri="{BB962C8B-B14F-4D97-AF65-F5344CB8AC3E}">
        <p14:creationId xmlns:p14="http://schemas.microsoft.com/office/powerpoint/2010/main" val="392721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B3D12E-B24C-33CD-D167-170D6381EE21}"/>
              </a:ext>
            </a:extLst>
          </p:cNvPr>
          <p:cNvSpPr txBox="1"/>
          <p:nvPr/>
        </p:nvSpPr>
        <p:spPr>
          <a:xfrm>
            <a:off x="2275762" y="1910416"/>
            <a:ext cx="64763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#marcar tarea completada</a:t>
            </a:r>
          </a:p>
          <a:p>
            <a:r>
              <a:rPr lang="es-CR" dirty="0" err="1"/>
              <a:t>def</a:t>
            </a:r>
            <a:r>
              <a:rPr lang="es-CR" dirty="0"/>
              <a:t> </a:t>
            </a:r>
            <a:r>
              <a:rPr lang="es-CR" dirty="0" err="1"/>
              <a:t>marcar_completada</a:t>
            </a:r>
            <a:r>
              <a:rPr lang="es-CR" dirty="0"/>
              <a:t>(tareas):</a:t>
            </a:r>
          </a:p>
          <a:p>
            <a:r>
              <a:rPr lang="es-CR" dirty="0"/>
              <a:t>   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not</a:t>
            </a:r>
            <a:r>
              <a:rPr lang="es-CR" dirty="0"/>
              <a:t> tareas:</a:t>
            </a:r>
          </a:p>
          <a:p>
            <a:r>
              <a:rPr lang="es-CR" dirty="0"/>
              <a:t>        </a:t>
            </a:r>
            <a:r>
              <a:rPr lang="es-CR" dirty="0" err="1"/>
              <a:t>print</a:t>
            </a:r>
            <a:r>
              <a:rPr lang="es-CR" dirty="0"/>
              <a:t>("Todavía no hay tareas para marcar como completadas.")</a:t>
            </a:r>
          </a:p>
          <a:p>
            <a:r>
              <a:rPr lang="es-CR" dirty="0"/>
              <a:t>        </a:t>
            </a:r>
            <a:r>
              <a:rPr lang="es-CR" dirty="0" err="1"/>
              <a:t>return</a:t>
            </a:r>
            <a:endParaRPr lang="es-CR" dirty="0"/>
          </a:p>
          <a:p>
            <a:r>
              <a:rPr lang="es-CR" dirty="0"/>
              <a:t>    </a:t>
            </a:r>
            <a:r>
              <a:rPr lang="es-CR" dirty="0" err="1"/>
              <a:t>ver_tareas</a:t>
            </a:r>
            <a:r>
              <a:rPr lang="es-CR" dirty="0"/>
              <a:t>(tareas)</a:t>
            </a:r>
          </a:p>
          <a:p>
            <a:r>
              <a:rPr lang="es-CR" dirty="0"/>
              <a:t>    </a:t>
            </a:r>
            <a:r>
              <a:rPr lang="es-CR" dirty="0" err="1"/>
              <a:t>tarea_desc</a:t>
            </a:r>
            <a:r>
              <a:rPr lang="es-CR" dirty="0"/>
              <a:t> = input("Ingrese el título de la tarea completada: ")</a:t>
            </a:r>
          </a:p>
          <a:p>
            <a:r>
              <a:rPr lang="es-CR" dirty="0"/>
              <a:t>    </a:t>
            </a:r>
            <a:r>
              <a:rPr lang="es-CR" dirty="0" err="1"/>
              <a:t>for</a:t>
            </a:r>
            <a:r>
              <a:rPr lang="es-CR" dirty="0"/>
              <a:t> tarea in tareas:</a:t>
            </a:r>
          </a:p>
          <a:p>
            <a:r>
              <a:rPr lang="es-CR" dirty="0"/>
              <a:t>        </a:t>
            </a:r>
            <a:r>
              <a:rPr lang="es-CR" dirty="0" err="1"/>
              <a:t>if</a:t>
            </a:r>
            <a:r>
              <a:rPr lang="es-CR" dirty="0"/>
              <a:t> tarea["titulo"] == </a:t>
            </a:r>
            <a:r>
              <a:rPr lang="es-CR" dirty="0" err="1"/>
              <a:t>tarea_desc</a:t>
            </a:r>
            <a:r>
              <a:rPr lang="es-CR" dirty="0"/>
              <a:t>:</a:t>
            </a:r>
          </a:p>
          <a:p>
            <a:r>
              <a:rPr lang="es-CR" dirty="0"/>
              <a:t>            tarea["completada"] = True</a:t>
            </a:r>
          </a:p>
          <a:p>
            <a:r>
              <a:rPr lang="es-CR" dirty="0"/>
              <a:t>            </a:t>
            </a:r>
            <a:r>
              <a:rPr lang="es-CR" dirty="0" err="1"/>
              <a:t>print</a:t>
            </a:r>
            <a:r>
              <a:rPr lang="es-CR" dirty="0"/>
              <a:t>("Tarea marcada como completada.")</a:t>
            </a:r>
          </a:p>
          <a:p>
            <a:r>
              <a:rPr lang="es-CR" dirty="0"/>
              <a:t>            </a:t>
            </a:r>
            <a:r>
              <a:rPr lang="es-CR" dirty="0" err="1"/>
              <a:t>return</a:t>
            </a:r>
            <a:endParaRPr lang="es-CR" dirty="0"/>
          </a:p>
          <a:p>
            <a:r>
              <a:rPr lang="es-CR" dirty="0"/>
              <a:t>    </a:t>
            </a:r>
            <a:r>
              <a:rPr lang="es-CR" dirty="0" err="1"/>
              <a:t>print</a:t>
            </a:r>
            <a:r>
              <a:rPr lang="es-CR" dirty="0"/>
              <a:t>("No se encontró la tarea especificada.")</a:t>
            </a:r>
          </a:p>
        </p:txBody>
      </p:sp>
    </p:spTree>
    <p:extLst>
      <p:ext uri="{BB962C8B-B14F-4D97-AF65-F5344CB8AC3E}">
        <p14:creationId xmlns:p14="http://schemas.microsoft.com/office/powerpoint/2010/main" val="17100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1642</Words>
  <Application>Microsoft Office PowerPoint</Application>
  <PresentationFormat>Personalizado</PresentationFormat>
  <Paragraphs>209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Tomorrow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jonathan abarca</cp:lastModifiedBy>
  <cp:revision>3</cp:revision>
  <dcterms:created xsi:type="dcterms:W3CDTF">2024-04-18T23:39:45Z</dcterms:created>
  <dcterms:modified xsi:type="dcterms:W3CDTF">2024-04-19T21:13:06Z</dcterms:modified>
</cp:coreProperties>
</file>