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63" r:id="rId6"/>
    <p:sldId id="266" r:id="rId7"/>
    <p:sldId id="257" r:id="rId8"/>
    <p:sldId id="258" r:id="rId9"/>
    <p:sldId id="259" r:id="rId10"/>
    <p:sldId id="264" r:id="rId11"/>
    <p:sldId id="265" r:id="rId12"/>
    <p:sldId id="260" r:id="rId13"/>
    <p:sldId id="261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  <a:tblStyle styleId="{B301B821-A1FF-4177-AEE7-76D212191A09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9EBF5"/>
          </a:solidFill>
        </a:fill>
      </a:tcStyle>
    </a:band1H>
    <a:band1V>
      <a:tcStyle>
        <a:tcBdr/>
        <a:fill>
          <a:solidFill>
            <a:srgbClr val="E9EBF5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Row>
  </a:tblStyle>
  <a:tblStyle styleId="{21E4AEA4-8DFA-4A89-87EB-49C32662AFE0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CECE8"/>
          </a:solidFill>
        </a:fill>
      </a:tcStyle>
    </a:wholeTbl>
    <a:band1H>
      <a:tcStyle>
        <a:tcBdr/>
        <a:fill>
          <a:solidFill>
            <a:srgbClr val="F8D7CD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F8D7CD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D7D31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D7D31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ED7D31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D7D31"/>
          </a:solidFill>
        </a:fill>
      </a:tcStyle>
    </a:firstRow>
  </a:tblStyle>
  <a:tblStyle styleId="{0660B408-B3CF-4A94-85FC-2B1E0A45F4A2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1V>
      <a:tcStyle>
        <a:tcBdr/>
        <a:fill>
          <a:solidFill>
            <a:srgbClr val="CFD5EA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E9EBF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D7D31"/>
          </a:solidFill>
        </a:fill>
      </a:tcStyle>
    </a:firstRow>
  </a:tblStyle>
  <a:tblStyle styleId="{1FECB4D8-DB02-4DC6-A0A2-4F2EBAE1DC90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F0F0F0"/>
          </a:solidFill>
        </a:fill>
      </a:tcStyle>
    </a:band1H>
    <a:band1V>
      <a:tcStyle>
        <a:tcBdr/>
        <a:fill>
          <a:solidFill>
            <a:srgbClr val="F0F0F0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A5A5A5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A5A5"/>
          </a:solidFill>
        </a:fill>
      </a:tcStyle>
    </a:firstRow>
  </a:tblStyle>
  <a:tblStyle styleId="{1E171933-4619-4E11-9A3F-F7608DF75F80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FFF4E7"/>
          </a:solidFill>
        </a:fill>
      </a:tcStyle>
    </a:band1H>
    <a:band1V>
      <a:tcStyle>
        <a:tcBdr/>
        <a:fill>
          <a:solidFill>
            <a:srgbClr val="FFF4E7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FFC000"/>
          </a:solidFill>
        </a:fill>
      </a:tcStyle>
    </a:firstRow>
  </a:tblStyle>
  <a:tblStyle styleId="{9DCAF9ED-07DC-4A11-8D7F-57B35C25682E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FCECE8"/>
          </a:solidFill>
        </a:fill>
      </a:tcStyle>
    </a:band1H>
    <a:band1V>
      <a:tcStyle>
        <a:tcBdr/>
        <a:fill>
          <a:solidFill>
            <a:srgbClr val="FCECE8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D7D31"/>
          </a:solidFill>
        </a:fill>
      </a:tcStyle>
    </a:firstRow>
  </a:tblStyle>
  <a:tblStyle styleId="{5DA37D80-6434-44D0-A028-1B22A696006F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ED7D31"/>
          </a:solidFill>
        </a:fill>
      </a:tcStyle>
    </a:band1H>
    <a:band1V>
      <a:tcStyle>
        <a:tcBdr/>
        <a:fill>
          <a:solidFill>
            <a:srgbClr val="ED7D31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2540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  <a:tblStyle styleId="{FABFCF23-3B69-468F-B69F-88F6DE6A72F2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AEFF7"/>
          </a:solidFill>
        </a:fill>
      </a:tcStyle>
    </a:band1H>
    <a:band1V>
      <a:tcStyle>
        <a:tcBdr/>
        <a:fill>
          <a:solidFill>
            <a:srgbClr val="EAEFF7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Row>
  </a:tblStyle>
  <a:tblStyle styleId="{72833802-FEF1-4C79-8D5D-14CF1EAF98D9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>
          <a:top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1V>
      <a:tcStyle>
        <a:tcBdr>
          <a:left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Style>
        <a:tcBdr>
          <a:left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D7D31"/>
          </a:solidFill>
        </a:fill>
      </a:tcStyle>
    </a:firstRow>
  </a:tblStyle>
  <a:tblStyle styleId="{793D81CF-94F2-401A-BA57-92F5A7B2D0C5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7E7E7"/>
          </a:solidFill>
        </a:fill>
      </a:tcStyle>
    </a:band1H>
    <a:band1V>
      <a:tcStyle>
        <a:tcBdr/>
        <a:fill>
          <a:solidFill>
            <a:srgbClr val="E7E7E7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tien Delbouys" userId="S::bds18002@student.mdh.se::bd00e1b1-de21-4a58-9f48-315acb855e95" providerId="AD" clId="Web-{FCE43DF5-AA86-4BA7-96D3-77CD9C46F71B}"/>
    <pc:docChg chg="modSld">
      <pc:chgData name="Bastien Delbouys" userId="S::bds18002@student.mdh.se::bd00e1b1-de21-4a58-9f48-315acb855e95" providerId="AD" clId="Web-{FCE43DF5-AA86-4BA7-96D3-77CD9C46F71B}" dt="2018-09-26T12:26:35.764" v="9"/>
      <pc:docMkLst>
        <pc:docMk/>
      </pc:docMkLst>
      <pc:sldChg chg="modSp">
        <pc:chgData name="Bastien Delbouys" userId="S::bds18002@student.mdh.se::bd00e1b1-de21-4a58-9f48-315acb855e95" providerId="AD" clId="Web-{FCE43DF5-AA86-4BA7-96D3-77CD9C46F71B}" dt="2018-09-26T12:26:14.342" v="3"/>
        <pc:sldMkLst>
          <pc:docMk/>
          <pc:sldMk cId="813656737" sldId="264"/>
        </pc:sldMkLst>
        <pc:graphicFrameChg chg="mod modGraphic">
          <ac:chgData name="Bastien Delbouys" userId="S::bds18002@student.mdh.se::bd00e1b1-de21-4a58-9f48-315acb855e95" providerId="AD" clId="Web-{FCE43DF5-AA86-4BA7-96D3-77CD9C46F71B}" dt="2018-09-26T12:26:14.342" v="3"/>
          <ac:graphicFrameMkLst>
            <pc:docMk/>
            <pc:sldMk cId="813656737" sldId="264"/>
            <ac:graphicFrameMk id="5" creationId="{30E5344D-5EF9-4628-82C5-5A35C7DAB0A2}"/>
          </ac:graphicFrameMkLst>
        </pc:graphicFrameChg>
      </pc:sldChg>
      <pc:sldChg chg="modSp">
        <pc:chgData name="Bastien Delbouys" userId="S::bds18002@student.mdh.se::bd00e1b1-de21-4a58-9f48-315acb855e95" providerId="AD" clId="Web-{FCE43DF5-AA86-4BA7-96D3-77CD9C46F71B}" dt="2018-09-26T12:26:35.764" v="9"/>
        <pc:sldMkLst>
          <pc:docMk/>
          <pc:sldMk cId="649547370" sldId="265"/>
        </pc:sldMkLst>
        <pc:graphicFrameChg chg="mod modGraphic">
          <ac:chgData name="Bastien Delbouys" userId="S::bds18002@student.mdh.se::bd00e1b1-de21-4a58-9f48-315acb855e95" providerId="AD" clId="Web-{FCE43DF5-AA86-4BA7-96D3-77CD9C46F71B}" dt="2018-09-26T12:26:35.764" v="9"/>
          <ac:graphicFrameMkLst>
            <pc:docMk/>
            <pc:sldMk cId="649547370" sldId="265"/>
            <ac:graphicFrameMk id="5" creationId="{30E5344D-5EF9-4628-82C5-5A35C7DAB0A2}"/>
          </ac:graphicFrameMkLst>
        </pc:graphicFrameChg>
      </pc:sldChg>
    </pc:docChg>
  </pc:docChgLst>
  <pc:docChgLst>
    <pc:chgData name="Bastien Delbouys" userId="S::bds18002@student.mdh.se::bd00e1b1-de21-4a58-9f48-315acb855e95" providerId="AD" clId="Web-{50BA3CBD-16EE-429C-BB2E-276EB8D892FE}"/>
    <pc:docChg chg="modSld">
      <pc:chgData name="Bastien Delbouys" userId="S::bds18002@student.mdh.se::bd00e1b1-de21-4a58-9f48-315acb855e95" providerId="AD" clId="Web-{50BA3CBD-16EE-429C-BB2E-276EB8D892FE}" dt="2018-09-26T10:46:37.874" v="25"/>
      <pc:docMkLst>
        <pc:docMk/>
      </pc:docMkLst>
      <pc:sldChg chg="modSp">
        <pc:chgData name="Bastien Delbouys" userId="S::bds18002@student.mdh.se::bd00e1b1-de21-4a58-9f48-315acb855e95" providerId="AD" clId="Web-{50BA3CBD-16EE-429C-BB2E-276EB8D892FE}" dt="2018-09-26T10:46:37.874" v="25"/>
        <pc:sldMkLst>
          <pc:docMk/>
          <pc:sldMk cId="0" sldId="260"/>
        </pc:sldMkLst>
        <pc:graphicFrameChg chg="mod modGraphic">
          <ac:chgData name="Bastien Delbouys" userId="S::bds18002@student.mdh.se::bd00e1b1-de21-4a58-9f48-315acb855e95" providerId="AD" clId="Web-{50BA3CBD-16EE-429C-BB2E-276EB8D892FE}" dt="2018-09-26T10:46:37.874" v="25"/>
          <ac:graphicFrameMkLst>
            <pc:docMk/>
            <pc:sldMk cId="0" sldId="260"/>
            <ac:graphicFrameMk id="3" creationId="{C3510C9A-27DD-417F-A026-2423FFBD3F6B}"/>
          </ac:graphicFrameMkLst>
        </pc:graphicFrameChg>
      </pc:sldChg>
    </pc:docChg>
  </pc:docChgLst>
  <pc:docChgLst>
    <pc:chgData name="Bastien Delbouys" userId="S::bds18002@student.mdh.se::bd00e1b1-de21-4a58-9f48-315acb855e95" providerId="AD" clId="Web-{479586CD-C0B9-4217-86AF-8AF588972D81}"/>
    <pc:docChg chg="addSld modSld">
      <pc:chgData name="Bastien Delbouys" userId="S::bds18002@student.mdh.se::bd00e1b1-de21-4a58-9f48-315acb855e95" providerId="AD" clId="Web-{479586CD-C0B9-4217-86AF-8AF588972D81}" dt="2018-09-26T12:13:48.798" v="397"/>
      <pc:docMkLst>
        <pc:docMk/>
      </pc:docMkLst>
      <pc:sldChg chg="addSp delSp modSp">
        <pc:chgData name="Bastien Delbouys" userId="S::bds18002@student.mdh.se::bd00e1b1-de21-4a58-9f48-315acb855e95" providerId="AD" clId="Web-{479586CD-C0B9-4217-86AF-8AF588972D81}" dt="2018-09-26T12:11:37.484" v="205"/>
        <pc:sldMkLst>
          <pc:docMk/>
          <pc:sldMk cId="0" sldId="259"/>
        </pc:sldMkLst>
        <pc:spChg chg="del mod">
          <ac:chgData name="Bastien Delbouys" userId="S::bds18002@student.mdh.se::bd00e1b1-de21-4a58-9f48-315acb855e95" providerId="AD" clId="Web-{479586CD-C0B9-4217-86AF-8AF588972D81}" dt="2018-09-26T12:07:12.073" v="8"/>
          <ac:spMkLst>
            <pc:docMk/>
            <pc:sldMk cId="0" sldId="259"/>
            <ac:spMk id="3" creationId="{08B51CBC-C985-4A76-8286-534B2D391C34}"/>
          </ac:spMkLst>
        </pc:spChg>
        <pc:graphicFrameChg chg="add mod ord modGraphic">
          <ac:chgData name="Bastien Delbouys" userId="S::bds18002@student.mdh.se::bd00e1b1-de21-4a58-9f48-315acb855e95" providerId="AD" clId="Web-{479586CD-C0B9-4217-86AF-8AF588972D81}" dt="2018-09-26T12:11:37.484" v="205"/>
          <ac:graphicFrameMkLst>
            <pc:docMk/>
            <pc:sldMk cId="0" sldId="259"/>
            <ac:graphicFrameMk id="5" creationId="{30E5344D-5EF9-4628-82C5-5A35C7DAB0A2}"/>
          </ac:graphicFrameMkLst>
        </pc:graphicFrameChg>
      </pc:sldChg>
      <pc:sldChg chg="addSp delSp modSp">
        <pc:chgData name="Bastien Delbouys" userId="S::bds18002@student.mdh.se::bd00e1b1-de21-4a58-9f48-315acb855e95" providerId="AD" clId="Web-{479586CD-C0B9-4217-86AF-8AF588972D81}" dt="2018-09-26T12:09:39.810" v="111"/>
        <pc:sldMkLst>
          <pc:docMk/>
          <pc:sldMk cId="0" sldId="260"/>
        </pc:sldMkLst>
        <pc:spChg chg="add del mod">
          <ac:chgData name="Bastien Delbouys" userId="S::bds18002@student.mdh.se::bd00e1b1-de21-4a58-9f48-315acb855e95" providerId="AD" clId="Web-{479586CD-C0B9-4217-86AF-8AF588972D81}" dt="2018-09-26T12:07:33.433" v="23"/>
          <ac:spMkLst>
            <pc:docMk/>
            <pc:sldMk cId="0" sldId="260"/>
            <ac:spMk id="5" creationId="{6E838A9E-F60B-4E7F-B801-1BD6C0EC3E7F}"/>
          </ac:spMkLst>
        </pc:spChg>
        <pc:spChg chg="add del mod">
          <ac:chgData name="Bastien Delbouys" userId="S::bds18002@student.mdh.se::bd00e1b1-de21-4a58-9f48-315acb855e95" providerId="AD" clId="Web-{479586CD-C0B9-4217-86AF-8AF588972D81}" dt="2018-09-26T12:08:26.731" v="43"/>
          <ac:spMkLst>
            <pc:docMk/>
            <pc:sldMk cId="0" sldId="260"/>
            <ac:spMk id="9" creationId="{7A0D17CC-B7F1-42DD-B537-06A367EBD547}"/>
          </ac:spMkLst>
        </pc:spChg>
        <pc:graphicFrameChg chg="del mod modGraphic">
          <ac:chgData name="Bastien Delbouys" userId="S::bds18002@student.mdh.se::bd00e1b1-de21-4a58-9f48-315acb855e95" providerId="AD" clId="Web-{479586CD-C0B9-4217-86AF-8AF588972D81}" dt="2018-09-26T12:07:32.183" v="22"/>
          <ac:graphicFrameMkLst>
            <pc:docMk/>
            <pc:sldMk cId="0" sldId="260"/>
            <ac:graphicFrameMk id="3" creationId="{C3510C9A-27DD-417F-A026-2423FFBD3F6B}"/>
          </ac:graphicFrameMkLst>
        </pc:graphicFrameChg>
        <pc:graphicFrameChg chg="add del mod ord modGraphic">
          <ac:chgData name="Bastien Delbouys" userId="S::bds18002@student.mdh.se::bd00e1b1-de21-4a58-9f48-315acb855e95" providerId="AD" clId="Web-{479586CD-C0B9-4217-86AF-8AF588972D81}" dt="2018-09-26T12:08:04.824" v="42"/>
          <ac:graphicFrameMkLst>
            <pc:docMk/>
            <pc:sldMk cId="0" sldId="260"/>
            <ac:graphicFrameMk id="7" creationId="{43C2667B-3A8C-444A-87F4-B71530D9342B}"/>
          </ac:graphicFrameMkLst>
        </pc:graphicFrameChg>
        <pc:graphicFrameChg chg="add mod ord modGraphic">
          <ac:chgData name="Bastien Delbouys" userId="S::bds18002@student.mdh.se::bd00e1b1-de21-4a58-9f48-315acb855e95" providerId="AD" clId="Web-{479586CD-C0B9-4217-86AF-8AF588972D81}" dt="2018-09-26T12:09:39.810" v="111"/>
          <ac:graphicFrameMkLst>
            <pc:docMk/>
            <pc:sldMk cId="0" sldId="260"/>
            <ac:graphicFrameMk id="10" creationId="{FB54C1E3-533B-42BF-9719-E4E3153AC86D}"/>
          </ac:graphicFrameMkLst>
        </pc:graphicFrameChg>
      </pc:sldChg>
      <pc:sldChg chg="modSp add replId">
        <pc:chgData name="Bastien Delbouys" userId="S::bds18002@student.mdh.se::bd00e1b1-de21-4a58-9f48-315acb855e95" providerId="AD" clId="Web-{479586CD-C0B9-4217-86AF-8AF588972D81}" dt="2018-09-26T12:13:03.375" v="336"/>
        <pc:sldMkLst>
          <pc:docMk/>
          <pc:sldMk cId="813656737" sldId="264"/>
        </pc:sldMkLst>
        <pc:graphicFrameChg chg="mod modGraphic">
          <ac:chgData name="Bastien Delbouys" userId="S::bds18002@student.mdh.se::bd00e1b1-de21-4a58-9f48-315acb855e95" providerId="AD" clId="Web-{479586CD-C0B9-4217-86AF-8AF588972D81}" dt="2018-09-26T12:13:03.375" v="336"/>
          <ac:graphicFrameMkLst>
            <pc:docMk/>
            <pc:sldMk cId="813656737" sldId="264"/>
            <ac:graphicFrameMk id="5" creationId="{30E5344D-5EF9-4628-82C5-5A35C7DAB0A2}"/>
          </ac:graphicFrameMkLst>
        </pc:graphicFrameChg>
      </pc:sldChg>
      <pc:sldChg chg="modSp add replId">
        <pc:chgData name="Bastien Delbouys" userId="S::bds18002@student.mdh.se::bd00e1b1-de21-4a58-9f48-315acb855e95" providerId="AD" clId="Web-{479586CD-C0B9-4217-86AF-8AF588972D81}" dt="2018-09-26T12:13:48.798" v="397"/>
        <pc:sldMkLst>
          <pc:docMk/>
          <pc:sldMk cId="649547370" sldId="265"/>
        </pc:sldMkLst>
        <pc:graphicFrameChg chg="mod modGraphic">
          <ac:chgData name="Bastien Delbouys" userId="S::bds18002@student.mdh.se::bd00e1b1-de21-4a58-9f48-315acb855e95" providerId="AD" clId="Web-{479586CD-C0B9-4217-86AF-8AF588972D81}" dt="2018-09-26T12:13:48.798" v="397"/>
          <ac:graphicFrameMkLst>
            <pc:docMk/>
            <pc:sldMk cId="649547370" sldId="265"/>
            <ac:graphicFrameMk id="5" creationId="{30E5344D-5EF9-4628-82C5-5A35C7DAB0A2}"/>
          </ac:graphicFrameMkLst>
        </pc:graphicFrameChg>
      </pc:sldChg>
    </pc:docChg>
  </pc:docChgLst>
  <pc:docChgLst>
    <pc:chgData name="Bastien Delbouys" userId="S::bds18002@student.mdh.se::bd00e1b1-de21-4a58-9f48-315acb855e95" providerId="AD" clId="Web-{8795D576-F159-445C-A186-6F524A236A9F}"/>
    <pc:docChg chg="modSld">
      <pc:chgData name="Bastien Delbouys" userId="S::bds18002@student.mdh.se::bd00e1b1-de21-4a58-9f48-315acb855e95" providerId="AD" clId="Web-{8795D576-F159-445C-A186-6F524A236A9F}" dt="2018-09-26T12:16:07.852" v="3"/>
      <pc:docMkLst>
        <pc:docMk/>
      </pc:docMkLst>
      <pc:sldChg chg="modSp">
        <pc:chgData name="Bastien Delbouys" userId="S::bds18002@student.mdh.se::bd00e1b1-de21-4a58-9f48-315acb855e95" providerId="AD" clId="Web-{8795D576-F159-445C-A186-6F524A236A9F}" dt="2018-09-26T12:16:07.852" v="3"/>
        <pc:sldMkLst>
          <pc:docMk/>
          <pc:sldMk cId="649547370" sldId="265"/>
        </pc:sldMkLst>
        <pc:graphicFrameChg chg="mod modGraphic">
          <ac:chgData name="Bastien Delbouys" userId="S::bds18002@student.mdh.se::bd00e1b1-de21-4a58-9f48-315acb855e95" providerId="AD" clId="Web-{8795D576-F159-445C-A186-6F524A236A9F}" dt="2018-09-26T12:16:07.852" v="3"/>
          <ac:graphicFrameMkLst>
            <pc:docMk/>
            <pc:sldMk cId="649547370" sldId="265"/>
            <ac:graphicFrameMk id="5" creationId="{30E5344D-5EF9-4628-82C5-5A35C7DAB0A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8C62C99C-4083-4945-A236-0D1AD345F7D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445D5DA-ED13-49E9-A382-6C797519156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1C2C028D-D82E-4625-BB20-3E4C6D430823}" type="datetime1">
              <a:rPr lang="it-IT"/>
              <a:pPr lvl="0"/>
              <a:t>26/09/2018</a:t>
            </a:fld>
            <a:endParaRPr lang="it-IT"/>
          </a:p>
        </p:txBody>
      </p:sp>
      <p:sp>
        <p:nvSpPr>
          <p:cNvPr id="4" name="Segnaposto immagine diapositiva 3">
            <a:extLst>
              <a:ext uri="{FF2B5EF4-FFF2-40B4-BE49-F238E27FC236}">
                <a16:creationId xmlns:a16="http://schemas.microsoft.com/office/drawing/2014/main" id="{6BED6213-C87C-4C48-A0B2-BAFCAD3B68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Segnaposto note 4">
            <a:extLst>
              <a:ext uri="{FF2B5EF4-FFF2-40B4-BE49-F238E27FC236}">
                <a16:creationId xmlns:a16="http://schemas.microsoft.com/office/drawing/2014/main" id="{2A730B2C-04FC-40B0-87BD-F83511AD7EE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B860C5-0F4F-4185-8A28-A25DCC5A5EF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388039A-8D4C-42C0-B9FD-F25E6D80108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DE9F76D5-ABBB-4301-8EC0-CC14855BFC2C}" type="slidenum">
              <a:t>‹N°›</a:t>
            </a:fld>
            <a:endParaRPr lang="it-IT"/>
          </a:p>
        </p:txBody>
      </p:sp>
      <p:sp>
        <p:nvSpPr>
          <p:cNvPr id="8" name="Header Placeholder 1">
            <a:extLst>
              <a:ext uri="{FF2B5EF4-FFF2-40B4-BE49-F238E27FC236}">
                <a16:creationId xmlns:a16="http://schemas.microsoft.com/office/drawing/2014/main" id="{7BFDCF9D-3AF1-434B-AD90-0822A042E906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F4A10F07-3A93-466A-8112-4CFAFC57D282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10235A90-F9E2-4BE9-8A8C-BEDA9E68D9D1}" type="datetime1">
              <a:rPr lang="en-US"/>
              <a:pPr lvl="0"/>
              <a:t>9/26/2018</a:t>
            </a:fld>
            <a:endParaRPr lang="en-US"/>
          </a:p>
        </p:txBody>
      </p:sp>
      <p:sp>
        <p:nvSpPr>
          <p:cNvPr id="10" name="Slide Image Placeholder 3">
            <a:extLst>
              <a:ext uri="{FF2B5EF4-FFF2-40B4-BE49-F238E27FC236}">
                <a16:creationId xmlns:a16="http://schemas.microsoft.com/office/drawing/2014/main" id="{97512F5A-CBB7-40CC-A310-CDDE31A7B482}"/>
              </a:ext>
            </a:extLst>
          </p:cNvPr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1" name="Notes Placeholder 4">
            <a:extLst>
              <a:ext uri="{FF2B5EF4-FFF2-40B4-BE49-F238E27FC236}">
                <a16:creationId xmlns:a16="http://schemas.microsoft.com/office/drawing/2014/main" id="{ABD110CF-8EC7-444B-AC4C-DA7A5B71F82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FEB5583D-62ED-4C26-838C-B3E1E854970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2E44D427-C9A3-4410-9176-80580BEB338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B242DCC2-5E44-4553-9430-49EA96EB87EF}" type="slidenum">
              <a:t>‹N°›</a:t>
            </a:fld>
            <a:endParaRPr lang="en-US"/>
          </a:p>
        </p:txBody>
      </p:sp>
      <p:sp>
        <p:nvSpPr>
          <p:cNvPr id="14" name="Header Placeholder 1">
            <a:extLst>
              <a:ext uri="{FF2B5EF4-FFF2-40B4-BE49-F238E27FC236}">
                <a16:creationId xmlns:a16="http://schemas.microsoft.com/office/drawing/2014/main" id="{A45F9E7C-11B3-4C12-BC08-74CB0D0CB252}"/>
              </a:ext>
            </a:extLst>
          </p:cNvPr>
          <p:cNvSpPr txBox="1"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861E0DB1-DA8B-44CA-A5D8-E3322EE15B2C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D01E84A2-EE2E-45F7-8405-43D8DFC76415}" type="datetime1">
              <a:rPr lang="en-US"/>
              <a:pPr lvl="0"/>
              <a:t>9/26/2018</a:t>
            </a:fld>
            <a:endParaRPr lang="en-US"/>
          </a:p>
        </p:txBody>
      </p:sp>
      <p:sp>
        <p:nvSpPr>
          <p:cNvPr id="16" name="Slide Image Placeholder 3">
            <a:extLst>
              <a:ext uri="{FF2B5EF4-FFF2-40B4-BE49-F238E27FC236}">
                <a16:creationId xmlns:a16="http://schemas.microsoft.com/office/drawing/2014/main" id="{FAD98EE8-9845-4CEC-821D-110426870D46}"/>
              </a:ext>
            </a:extLst>
          </p:cNvPr>
          <p:cNvSpPr>
            <a:spLocks noGrp="1" noRot="1" noChangeAspect="1"/>
          </p:cNvSpPr>
          <p:nvPr>
            <p:ph type="sldImg" sz="quarter" idx="4294967295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7" name="Notes Placeholder 4">
            <a:extLst>
              <a:ext uri="{FF2B5EF4-FFF2-40B4-BE49-F238E27FC236}">
                <a16:creationId xmlns:a16="http://schemas.microsoft.com/office/drawing/2014/main" id="{5AC49CC3-540A-4567-82D7-A8B299639FB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96322500-9200-4F05-980E-E8C7BC6F529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6B06A42-A461-4723-975D-22912D9A389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F560ADD7-D8A7-4202-976E-9C27A2A04A4F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2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78F07819-0F5C-47B0-867D-F9CA44BF87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/>
          <a:stretch>
            <a:fillRect/>
          </a:stretch>
        </p:blipFill>
        <p:spPr>
          <a:xfrm>
            <a:off x="0" y="0"/>
            <a:ext cx="12192006" cy="6858000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3" name="Group 10">
            <a:extLst>
              <a:ext uri="{FF2B5EF4-FFF2-40B4-BE49-F238E27FC236}">
                <a16:creationId xmlns:a16="http://schemas.microsoft.com/office/drawing/2014/main" id="{02A8F92E-0839-4EC1-AC02-D3E3C4C5B942}"/>
              </a:ext>
            </a:extLst>
          </p:cNvPr>
          <p:cNvGrpSpPr/>
          <p:nvPr/>
        </p:nvGrpSpPr>
        <p:grpSpPr>
          <a:xfrm>
            <a:off x="0" y="0"/>
            <a:ext cx="2305056" cy="6857999"/>
            <a:chOff x="0" y="0"/>
            <a:chExt cx="2305056" cy="6857999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9A9D1250-5633-4A8E-A2A1-878B9C1A7F0E}"/>
                </a:ext>
              </a:extLst>
            </p:cNvPr>
            <p:cNvSpPr/>
            <p:nvPr/>
          </p:nvSpPr>
          <p:spPr>
            <a:xfrm>
              <a:off x="1209678" y="4764"/>
              <a:ext cx="23810" cy="2181228"/>
            </a:xfrm>
            <a:prstGeom prst="rect">
              <a:avLst/>
            </a:pr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4BEF2C21-FA3C-4E72-BBC3-BEF25E7D0C26}"/>
                </a:ext>
              </a:extLst>
            </p:cNvPr>
            <p:cNvSpPr/>
            <p:nvPr/>
          </p:nvSpPr>
          <p:spPr>
            <a:xfrm>
              <a:off x="1128717" y="2176464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C538316-4BEA-4E58-BDDE-5551518BC60C}"/>
                </a:ext>
              </a:extLst>
            </p:cNvPr>
            <p:cNvSpPr/>
            <p:nvPr/>
          </p:nvSpPr>
          <p:spPr>
            <a:xfrm>
              <a:off x="1123953" y="4021138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12C1842E-D705-4619-BD75-33A88BB14361}"/>
                </a:ext>
              </a:extLst>
            </p:cNvPr>
            <p:cNvSpPr/>
            <p:nvPr/>
          </p:nvSpPr>
          <p:spPr>
            <a:xfrm>
              <a:off x="414342" y="9528"/>
              <a:ext cx="28575" cy="4481510"/>
            </a:xfrm>
            <a:prstGeom prst="rect">
              <a:avLst/>
            </a:pr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892E435A-C69E-4828-B5E8-E86D74C7E08D}"/>
                </a:ext>
              </a:extLst>
            </p:cNvPr>
            <p:cNvSpPr/>
            <p:nvPr/>
          </p:nvSpPr>
          <p:spPr>
            <a:xfrm>
              <a:off x="333371" y="448151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7B1472B2-F84E-49E2-BC98-D845F61F4D82}"/>
                </a:ext>
              </a:extLst>
            </p:cNvPr>
            <p:cNvSpPr/>
            <p:nvPr/>
          </p:nvSpPr>
          <p:spPr>
            <a:xfrm>
              <a:off x="190496" y="9528"/>
              <a:ext cx="152403" cy="90805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2"/>
                <a:gd name="f5" fmla="val 15"/>
                <a:gd name="f6" fmla="val 566"/>
                <a:gd name="f7" fmla="val 81"/>
                <a:gd name="f8" fmla="val 380"/>
                <a:gd name="f9" fmla="val 383"/>
                <a:gd name="f10" fmla="*/ f0 1 96"/>
                <a:gd name="f11" fmla="*/ f1 1 572"/>
                <a:gd name="f12" fmla="+- f4 0 f2"/>
                <a:gd name="f13" fmla="+- f3 0 f2"/>
                <a:gd name="f14" fmla="*/ f13 1 96"/>
                <a:gd name="f15" fmla="*/ f12 1 572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6" h="572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7" y="f2"/>
                  </a:lnTo>
                  <a:lnTo>
                    <a:pt x="f3" y="f2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9A90F9B2-C9F1-4009-A26F-F6A362CDB181}"/>
                </a:ext>
              </a:extLst>
            </p:cNvPr>
            <p:cNvSpPr/>
            <p:nvPr/>
          </p:nvSpPr>
          <p:spPr>
            <a:xfrm>
              <a:off x="1290639" y="14292"/>
              <a:ext cx="376239" cy="180181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7"/>
                <a:gd name="f4" fmla="val 1135"/>
                <a:gd name="f5" fmla="val 222"/>
                <a:gd name="f6" fmla="val 620"/>
                <a:gd name="f7" fmla="val 18"/>
                <a:gd name="f8" fmla="val 617"/>
                <a:gd name="f9" fmla="val 1129"/>
                <a:gd name="f10" fmla="*/ f0 1 237"/>
                <a:gd name="f11" fmla="*/ f1 1 1135"/>
                <a:gd name="f12" fmla="+- f4 0 f2"/>
                <a:gd name="f13" fmla="+- f3 0 f2"/>
                <a:gd name="f14" fmla="*/ f13 1 237"/>
                <a:gd name="f15" fmla="*/ f12 1 1135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237" h="1135">
                  <a:moveTo>
                    <a:pt x="f5" y="f4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7" y="f2"/>
                  </a:lnTo>
                  <a:lnTo>
                    <a:pt x="f7" y="f8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2D73347C-DFE4-4EF7-AD32-1238CF5872E1}"/>
                </a:ext>
              </a:extLst>
            </p:cNvPr>
            <p:cNvSpPr/>
            <p:nvPr/>
          </p:nvSpPr>
          <p:spPr>
            <a:xfrm>
              <a:off x="1600200" y="1801816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05791955-C35B-4D79-B04F-939197F2537B}"/>
                </a:ext>
              </a:extLst>
            </p:cNvPr>
            <p:cNvSpPr/>
            <p:nvPr/>
          </p:nvSpPr>
          <p:spPr>
            <a:xfrm>
              <a:off x="1381128" y="9528"/>
              <a:ext cx="371475" cy="142557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4"/>
                <a:gd name="f4" fmla="val 898"/>
                <a:gd name="f5" fmla="val 219"/>
                <a:gd name="f6" fmla="val 383"/>
                <a:gd name="f7" fmla="val 15"/>
                <a:gd name="f8" fmla="val 380"/>
                <a:gd name="f9" fmla="val 892"/>
                <a:gd name="f10" fmla="*/ f0 1 234"/>
                <a:gd name="f11" fmla="*/ f1 1 898"/>
                <a:gd name="f12" fmla="+- f4 0 f2"/>
                <a:gd name="f13" fmla="+- f3 0 f2"/>
                <a:gd name="f14" fmla="*/ f13 1 234"/>
                <a:gd name="f15" fmla="*/ f12 1 898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234" h="898">
                  <a:moveTo>
                    <a:pt x="f5" y="f4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7" y="f2"/>
                  </a:lnTo>
                  <a:lnTo>
                    <a:pt x="f7" y="f8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45347964-D23D-4C23-80E6-5B1D9B64B0EA}"/>
                </a:ext>
              </a:extLst>
            </p:cNvPr>
            <p:cNvSpPr/>
            <p:nvPr/>
          </p:nvSpPr>
          <p:spPr>
            <a:xfrm>
              <a:off x="1643067" y="0"/>
              <a:ext cx="152403" cy="9128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5"/>
                <a:gd name="f5" fmla="val 78"/>
                <a:gd name="f6" fmla="val 192"/>
                <a:gd name="f7" fmla="val 6"/>
                <a:gd name="f8" fmla="val 15"/>
                <a:gd name="f9" fmla="val 189"/>
                <a:gd name="f10" fmla="*/ f0 1 96"/>
                <a:gd name="f11" fmla="*/ f1 1 575"/>
                <a:gd name="f12" fmla="+- f4 0 f2"/>
                <a:gd name="f13" fmla="+- f3 0 f2"/>
                <a:gd name="f14" fmla="*/ f13 1 96"/>
                <a:gd name="f15" fmla="*/ f12 1 575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6" h="575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CE727EBD-4E28-45C6-B07F-2AE32AABCD54}"/>
                </a:ext>
              </a:extLst>
            </p:cNvPr>
            <p:cNvSpPr/>
            <p:nvPr/>
          </p:nvSpPr>
          <p:spPr>
            <a:xfrm>
              <a:off x="1685925" y="1420813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4242D063-61DC-4F53-A7BF-08141F3996B7}"/>
                </a:ext>
              </a:extLst>
            </p:cNvPr>
            <p:cNvSpPr/>
            <p:nvPr/>
          </p:nvSpPr>
          <p:spPr>
            <a:xfrm>
              <a:off x="1685925" y="90329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73E83AC1-982F-40AE-B704-56E9E5B4E483}"/>
                </a:ext>
              </a:extLst>
            </p:cNvPr>
            <p:cNvSpPr/>
            <p:nvPr/>
          </p:nvSpPr>
          <p:spPr>
            <a:xfrm>
              <a:off x="1743075" y="4764"/>
              <a:ext cx="419096" cy="52228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64"/>
                <a:gd name="f4" fmla="val 329"/>
                <a:gd name="f5" fmla="val 252"/>
                <a:gd name="f6" fmla="val 45"/>
                <a:gd name="f7" fmla="val 120"/>
                <a:gd name="f8" fmla="val 6"/>
                <a:gd name="f9" fmla="val 15"/>
                <a:gd name="f10" fmla="val 60"/>
                <a:gd name="f11" fmla="val 111"/>
                <a:gd name="f12" fmla="val 317"/>
                <a:gd name="f13" fmla="*/ f0 1 264"/>
                <a:gd name="f14" fmla="*/ f1 1 329"/>
                <a:gd name="f15" fmla="+- f4 0 f2"/>
                <a:gd name="f16" fmla="+- f3 0 f2"/>
                <a:gd name="f17" fmla="*/ f16 1 264"/>
                <a:gd name="f18" fmla="*/ f15 1 329"/>
                <a:gd name="f19" fmla="*/ 0 1 f17"/>
                <a:gd name="f20" fmla="*/ f3 1 f17"/>
                <a:gd name="f21" fmla="*/ 0 1 f18"/>
                <a:gd name="f22" fmla="*/ f4 1 f18"/>
                <a:gd name="f23" fmla="*/ f19 f13 1"/>
                <a:gd name="f24" fmla="*/ f20 f13 1"/>
                <a:gd name="f25" fmla="*/ f22 f14 1"/>
                <a:gd name="f26" fmla="*/ f21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264" h="329">
                  <a:moveTo>
                    <a:pt x="f5" y="f4"/>
                  </a:moveTo>
                  <a:lnTo>
                    <a:pt x="f6" y="f7"/>
                  </a:lnTo>
                  <a:lnTo>
                    <a:pt x="f2" y="f8"/>
                  </a:lnTo>
                  <a:lnTo>
                    <a:pt x="f9" y="f2"/>
                  </a:lnTo>
                  <a:lnTo>
                    <a:pt x="f10" y="f11"/>
                  </a:lnTo>
                  <a:lnTo>
                    <a:pt x="f3" y="f12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77FB9FD2-CCB7-4A1A-9AF5-518D1DBC9D68}"/>
                </a:ext>
              </a:extLst>
            </p:cNvPr>
            <p:cNvSpPr/>
            <p:nvPr/>
          </p:nvSpPr>
          <p:spPr>
            <a:xfrm>
              <a:off x="2119314" y="488947"/>
              <a:ext cx="161921" cy="14763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4"/>
                <a:gd name="f4" fmla="val 31"/>
                <a:gd name="f5" fmla="val 17"/>
                <a:gd name="f6" fmla="val 13"/>
                <a:gd name="f7" fmla="val 9"/>
                <a:gd name="f8" fmla="val 30"/>
                <a:gd name="f9" fmla="val 6"/>
                <a:gd name="f10" fmla="val 27"/>
                <a:gd name="f11" fmla="val 20"/>
                <a:gd name="f12" fmla="val 10"/>
                <a:gd name="f13" fmla="val 4"/>
                <a:gd name="f14" fmla="val 1"/>
                <a:gd name="f15" fmla="val 21"/>
                <a:gd name="f16" fmla="val 25"/>
                <a:gd name="f17" fmla="val 28"/>
                <a:gd name="f18" fmla="val 14"/>
                <a:gd name="f19" fmla="val 11"/>
                <a:gd name="f20" fmla="val 5"/>
                <a:gd name="f21" fmla="val 7"/>
                <a:gd name="f22" fmla="val 12"/>
                <a:gd name="f23" fmla="val 19"/>
                <a:gd name="f24" fmla="val 24"/>
                <a:gd name="f25" fmla="val 26"/>
                <a:gd name="f26" fmla="val 23"/>
                <a:gd name="f27" fmla="*/ f0 1 34"/>
                <a:gd name="f28" fmla="*/ f1 1 31"/>
                <a:gd name="f29" fmla="+- f4 0 f2"/>
                <a:gd name="f30" fmla="+- f3 0 f2"/>
                <a:gd name="f31" fmla="*/ f30 1 34"/>
                <a:gd name="f32" fmla="*/ f29 1 31"/>
                <a:gd name="f33" fmla="*/ 0 1 f31"/>
                <a:gd name="f34" fmla="*/ f3 1 f31"/>
                <a:gd name="f35" fmla="*/ 0 1 f32"/>
                <a:gd name="f36" fmla="*/ f4 1 f32"/>
                <a:gd name="f37" fmla="*/ f33 f27 1"/>
                <a:gd name="f38" fmla="*/ f34 f27 1"/>
                <a:gd name="f39" fmla="*/ f36 f28 1"/>
                <a:gd name="f40" fmla="*/ f35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7" t="f40" r="f38" b="f39"/>
              <a:pathLst>
                <a:path w="34" h="31">
                  <a:moveTo>
                    <a:pt x="f5" y="f4"/>
                  </a:moveTo>
                  <a:cubicBezTo>
                    <a:pt x="f6" y="f4"/>
                    <a:pt x="f7" y="f8"/>
                    <a:pt x="f9" y="f10"/>
                  </a:cubicBezTo>
                  <a:cubicBezTo>
                    <a:pt x="f2" y="f11"/>
                    <a:pt x="f2" y="f12"/>
                    <a:pt x="f9" y="f13"/>
                  </a:cubicBezTo>
                  <a:cubicBezTo>
                    <a:pt x="f7" y="f14"/>
                    <a:pt x="f6" y="f2"/>
                    <a:pt x="f5" y="f2"/>
                  </a:cubicBezTo>
                  <a:cubicBezTo>
                    <a:pt x="f15" y="f2"/>
                    <a:pt x="f16" y="f14"/>
                    <a:pt x="f17" y="f13"/>
                  </a:cubicBezTo>
                  <a:cubicBezTo>
                    <a:pt x="f3" y="f12"/>
                    <a:pt x="f3" y="f11"/>
                    <a:pt x="f17" y="f10"/>
                  </a:cubicBezTo>
                  <a:cubicBezTo>
                    <a:pt x="f16" y="f8"/>
                    <a:pt x="f15" y="f4"/>
                    <a:pt x="f5" y="f4"/>
                  </a:cubicBezTo>
                  <a:close/>
                  <a:moveTo>
                    <a:pt x="f5" y="f13"/>
                  </a:moveTo>
                  <a:cubicBezTo>
                    <a:pt x="f18" y="f13"/>
                    <a:pt x="f19" y="f20"/>
                    <a:pt x="f7" y="f21"/>
                  </a:cubicBezTo>
                  <a:cubicBezTo>
                    <a:pt x="f13" y="f22"/>
                    <a:pt x="f13" y="f23"/>
                    <a:pt x="f7" y="f24"/>
                  </a:cubicBezTo>
                  <a:cubicBezTo>
                    <a:pt x="f19" y="f25"/>
                    <a:pt x="f18" y="f10"/>
                    <a:pt x="f5" y="f10"/>
                  </a:cubicBezTo>
                  <a:cubicBezTo>
                    <a:pt x="f11" y="f10"/>
                    <a:pt x="f26" y="f25"/>
                    <a:pt x="f16" y="f24"/>
                  </a:cubicBezTo>
                  <a:cubicBezTo>
                    <a:pt x="f8" y="f23"/>
                    <a:pt x="f8" y="f22"/>
                    <a:pt x="f16" y="f21"/>
                  </a:cubicBezTo>
                  <a:cubicBezTo>
                    <a:pt x="f26" y="f20"/>
                    <a:pt x="f11" y="f13"/>
                    <a:pt x="f5" y="f13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DF94F530-F4D5-4456-816A-B9CB3E61A9D4}"/>
                </a:ext>
              </a:extLst>
            </p:cNvPr>
            <p:cNvSpPr/>
            <p:nvPr/>
          </p:nvSpPr>
          <p:spPr>
            <a:xfrm>
              <a:off x="952503" y="4764"/>
              <a:ext cx="152403" cy="90805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2"/>
                <a:gd name="f5" fmla="val 15"/>
                <a:gd name="f6" fmla="val 189"/>
                <a:gd name="f7" fmla="val 81"/>
                <a:gd name="f8" fmla="val 6"/>
                <a:gd name="f9" fmla="val 192"/>
                <a:gd name="f10" fmla="*/ f0 1 96"/>
                <a:gd name="f11" fmla="*/ f1 1 572"/>
                <a:gd name="f12" fmla="+- f4 0 f2"/>
                <a:gd name="f13" fmla="+- f3 0 f2"/>
                <a:gd name="f14" fmla="*/ f13 1 96"/>
                <a:gd name="f15" fmla="*/ f12 1 572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6" h="572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0DAE14EE-B469-4A28-BB69-FF18E7C57C54}"/>
                </a:ext>
              </a:extLst>
            </p:cNvPr>
            <p:cNvSpPr/>
            <p:nvPr/>
          </p:nvSpPr>
          <p:spPr>
            <a:xfrm>
              <a:off x="866778" y="90329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12"/>
                <a:gd name="f10" fmla="val 29"/>
                <a:gd name="f11" fmla="val 36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9"/>
                    <a:pt x="f7" y="f4"/>
                  </a:cubicBezTo>
                  <a:cubicBezTo>
                    <a:pt x="f7" y="f10"/>
                    <a:pt x="f8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F2F9FBEF-447C-4582-A333-BD3B63217412}"/>
                </a:ext>
              </a:extLst>
            </p:cNvPr>
            <p:cNvSpPr/>
            <p:nvPr/>
          </p:nvSpPr>
          <p:spPr>
            <a:xfrm>
              <a:off x="890589" y="1554159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77804A83-1B18-4980-AAC3-613BC051C3C6}"/>
                </a:ext>
              </a:extLst>
            </p:cNvPr>
            <p:cNvSpPr/>
            <p:nvPr/>
          </p:nvSpPr>
          <p:spPr>
            <a:xfrm>
              <a:off x="738185" y="5622929"/>
              <a:ext cx="338135" cy="12160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3"/>
                <a:gd name="f4" fmla="val 766"/>
                <a:gd name="f5" fmla="val 195"/>
                <a:gd name="f6" fmla="val 464"/>
                <a:gd name="f7" fmla="val 6"/>
                <a:gd name="f8" fmla="val 12"/>
                <a:gd name="f9" fmla="val 461"/>
                <a:gd name="f10" fmla="*/ f0 1 213"/>
                <a:gd name="f11" fmla="*/ f1 1 766"/>
                <a:gd name="f12" fmla="+- f4 0 f2"/>
                <a:gd name="f13" fmla="+- f3 0 f2"/>
                <a:gd name="f14" fmla="*/ f13 1 213"/>
                <a:gd name="f15" fmla="*/ f12 1 766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213" h="766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E6FD3A53-BAEF-4C40-9F7B-8BCD85F58B43}"/>
                </a:ext>
              </a:extLst>
            </p:cNvPr>
            <p:cNvSpPr/>
            <p:nvPr/>
          </p:nvSpPr>
          <p:spPr>
            <a:xfrm>
              <a:off x="647696" y="5480054"/>
              <a:ext cx="157167" cy="1571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3"/>
                <a:gd name="f4" fmla="val 17"/>
                <a:gd name="f5" fmla="val 8"/>
                <a:gd name="f6" fmla="val 26"/>
                <a:gd name="f7" fmla="val 4"/>
                <a:gd name="f8" fmla="val 10"/>
                <a:gd name="f9" fmla="val 24"/>
                <a:gd name="f10" fmla="val 29"/>
                <a:gd name="f11" fmla="val 23"/>
                <a:gd name="f12" fmla="*/ f0 1 33"/>
                <a:gd name="f13" fmla="*/ f1 1 33"/>
                <a:gd name="f14" fmla="+- f3 0 f2"/>
                <a:gd name="f15" fmla="*/ f14 1 33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3" h="33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766642DE-887B-406D-9244-AA00BD0E22A8}"/>
                </a:ext>
              </a:extLst>
            </p:cNvPr>
            <p:cNvSpPr/>
            <p:nvPr/>
          </p:nvSpPr>
          <p:spPr>
            <a:xfrm>
              <a:off x="66678" y="90329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32"/>
                <a:gd name="f8" fmla="val 4"/>
                <a:gd name="f9" fmla="val 12"/>
                <a:gd name="f10" fmla="val 29"/>
                <a:gd name="f11" fmla="val 36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7" y="f2"/>
                    <a:pt x="f3" y="f5"/>
                    <a:pt x="f3" y="f4"/>
                  </a:cubicBezTo>
                  <a:cubicBezTo>
                    <a:pt x="f3" y="f6"/>
                    <a:pt x="f7" y="f3"/>
                    <a:pt x="f4" y="f3"/>
                  </a:cubicBezTo>
                  <a:close/>
                  <a:moveTo>
                    <a:pt x="f4" y="f8"/>
                  </a:moveTo>
                  <a:cubicBezTo>
                    <a:pt x="f9" y="f8"/>
                    <a:pt x="f8" y="f9"/>
                    <a:pt x="f8" y="f4"/>
                  </a:cubicBezTo>
                  <a:cubicBezTo>
                    <a:pt x="f8" y="f10"/>
                    <a:pt x="f9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8"/>
                    <a:pt x="f4" y="f8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4769FDC7-C108-48C6-9E6A-16DD8A3A96AF}"/>
                </a:ext>
              </a:extLst>
            </p:cNvPr>
            <p:cNvSpPr/>
            <p:nvPr/>
          </p:nvSpPr>
          <p:spPr>
            <a:xfrm>
              <a:off x="0" y="3897309"/>
              <a:ext cx="133346" cy="2667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4"/>
                <a:gd name="f4" fmla="val 168"/>
                <a:gd name="f5" fmla="val 69"/>
                <a:gd name="f6" fmla="val 6"/>
                <a:gd name="f7" fmla="val 12"/>
                <a:gd name="f8" fmla="val 162"/>
                <a:gd name="f9" fmla="*/ f0 1 84"/>
                <a:gd name="f10" fmla="*/ f1 1 168"/>
                <a:gd name="f11" fmla="+- f4 0 f2"/>
                <a:gd name="f12" fmla="+- f3 0 f2"/>
                <a:gd name="f13" fmla="*/ f12 1 84"/>
                <a:gd name="f14" fmla="*/ f11 1 168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84" h="168">
                  <a:moveTo>
                    <a:pt x="f5" y="f4"/>
                  </a:move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425C00F2-452D-4FFA-821D-D2E53F1FD1A3}"/>
                </a:ext>
              </a:extLst>
            </p:cNvPr>
            <p:cNvSpPr/>
            <p:nvPr/>
          </p:nvSpPr>
          <p:spPr>
            <a:xfrm>
              <a:off x="66678" y="4149720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16ACC90B-2BDA-4A00-812E-A3BE7ECBE1D8}"/>
                </a:ext>
              </a:extLst>
            </p:cNvPr>
            <p:cNvSpPr/>
            <p:nvPr/>
          </p:nvSpPr>
          <p:spPr>
            <a:xfrm>
              <a:off x="0" y="1644648"/>
              <a:ext cx="133346" cy="26987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4"/>
                <a:gd name="f4" fmla="val 170"/>
                <a:gd name="f5" fmla="val 12"/>
                <a:gd name="f6" fmla="val 164"/>
                <a:gd name="f7" fmla="val 69"/>
                <a:gd name="f8" fmla="val 6"/>
                <a:gd name="f9" fmla="*/ f0 1 84"/>
                <a:gd name="f10" fmla="*/ f1 1 170"/>
                <a:gd name="f11" fmla="+- f4 0 f2"/>
                <a:gd name="f12" fmla="+- f3 0 f2"/>
                <a:gd name="f13" fmla="*/ f12 1 84"/>
                <a:gd name="f14" fmla="*/ f11 1 170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84" h="170">
                  <a:moveTo>
                    <a:pt x="f5" y="f4"/>
                  </a:move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DE050754-86AD-452B-BCFE-54A25A61D144}"/>
                </a:ext>
              </a:extLst>
            </p:cNvPr>
            <p:cNvSpPr/>
            <p:nvPr/>
          </p:nvSpPr>
          <p:spPr>
            <a:xfrm>
              <a:off x="66678" y="1468434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A286D6C6-4037-4CC1-AFE3-3AB7EEBD7D2B}"/>
                </a:ext>
              </a:extLst>
            </p:cNvPr>
            <p:cNvSpPr/>
            <p:nvPr/>
          </p:nvSpPr>
          <p:spPr>
            <a:xfrm>
              <a:off x="695328" y="4764"/>
              <a:ext cx="309560" cy="1558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95"/>
                <a:gd name="f4" fmla="val 982"/>
                <a:gd name="f5" fmla="val 177"/>
                <a:gd name="f6" fmla="val 805"/>
                <a:gd name="f7" fmla="val 629"/>
                <a:gd name="f8" fmla="val 18"/>
                <a:gd name="f9" fmla="val 623"/>
                <a:gd name="f10" fmla="val 796"/>
                <a:gd name="f11" fmla="*/ f0 1 195"/>
                <a:gd name="f12" fmla="*/ f1 1 982"/>
                <a:gd name="f13" fmla="+- f4 0 f2"/>
                <a:gd name="f14" fmla="+- f3 0 f2"/>
                <a:gd name="f15" fmla="*/ f14 1 195"/>
                <a:gd name="f16" fmla="*/ f13 1 982"/>
                <a:gd name="f17" fmla="*/ 0 1 f15"/>
                <a:gd name="f18" fmla="*/ f3 1 f15"/>
                <a:gd name="f19" fmla="*/ 0 1 f16"/>
                <a:gd name="f20" fmla="*/ f4 1 f16"/>
                <a:gd name="f21" fmla="*/ f17 f11 1"/>
                <a:gd name="f22" fmla="*/ f18 f11 1"/>
                <a:gd name="f23" fmla="*/ f20 f12 1"/>
                <a:gd name="f24" fmla="*/ f19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95" h="982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2" y="f2"/>
                  </a:lnTo>
                  <a:lnTo>
                    <a:pt x="f8" y="f2"/>
                  </a:lnTo>
                  <a:lnTo>
                    <a:pt x="f8" y="f9"/>
                  </a:lnTo>
                  <a:lnTo>
                    <a:pt x="f3" y="f10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680DEDEB-B633-43F1-BD69-1C557DC65057}"/>
                </a:ext>
              </a:extLst>
            </p:cNvPr>
            <p:cNvSpPr/>
            <p:nvPr/>
          </p:nvSpPr>
          <p:spPr>
            <a:xfrm>
              <a:off x="57150" y="4881560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2"/>
                <a:gd name="f9" fmla="val 11"/>
                <a:gd name="f10" fmla="val 29"/>
                <a:gd name="f11" fmla="val 36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9"/>
                    <a:pt x="f7" y="f4"/>
                  </a:cubicBezTo>
                  <a:cubicBezTo>
                    <a:pt x="f7" y="f10"/>
                    <a:pt x="f8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CEAD1269-8C71-4E12-8B9D-8117B7E930AD}"/>
                </a:ext>
              </a:extLst>
            </p:cNvPr>
            <p:cNvSpPr/>
            <p:nvPr/>
          </p:nvSpPr>
          <p:spPr>
            <a:xfrm>
              <a:off x="138110" y="5060947"/>
              <a:ext cx="304796" cy="1777995"/>
            </a:xfrm>
            <a:custGeom>
              <a:avLst/>
              <a:gdLst>
                <a:gd name="f0" fmla="val 360"/>
                <a:gd name="f1" fmla="val w"/>
                <a:gd name="f2" fmla="val h"/>
                <a:gd name="f3" fmla="val 0"/>
                <a:gd name="f4" fmla="val 192"/>
                <a:gd name="f5" fmla="val 1120"/>
                <a:gd name="f6" fmla="val 177"/>
                <a:gd name="f7" fmla="val 183"/>
                <a:gd name="f8" fmla="val 15"/>
                <a:gd name="f9" fmla="val 354"/>
                <a:gd name="f10" fmla="*/ f1 1 192"/>
                <a:gd name="f11" fmla="*/ f2 1 1120"/>
                <a:gd name="f12" fmla="+- f5 0 f3"/>
                <a:gd name="f13" fmla="+- f4 0 f3"/>
                <a:gd name="f14" fmla="*/ f13 1 192"/>
                <a:gd name="f15" fmla="*/ f12 1 1120"/>
                <a:gd name="f16" fmla="*/ 0 1 f14"/>
                <a:gd name="f17" fmla="*/ f4 1 f14"/>
                <a:gd name="f18" fmla="*/ 0 1 f15"/>
                <a:gd name="f19" fmla="*/ f5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92" h="1120">
                  <a:moveTo>
                    <a:pt x="f4" y="f5"/>
                  </a:moveTo>
                  <a:lnTo>
                    <a:pt x="f6" y="f5"/>
                  </a:lnTo>
                  <a:lnTo>
                    <a:pt x="f6" y="f0"/>
                  </a:lnTo>
                  <a:lnTo>
                    <a:pt x="f3" y="f7"/>
                  </a:lnTo>
                  <a:lnTo>
                    <a:pt x="f3" y="f3"/>
                  </a:lnTo>
                  <a:lnTo>
                    <a:pt x="f8" y="f3"/>
                  </a:lnTo>
                  <a:lnTo>
                    <a:pt x="f8" y="f6"/>
                  </a:lnTo>
                  <a:lnTo>
                    <a:pt x="f4" y="f9"/>
                  </a:lnTo>
                  <a:lnTo>
                    <a:pt x="f4" y="f5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C1BA08D5-93AC-4C87-BBF2-24572FD8FAFC}"/>
                </a:ext>
              </a:extLst>
            </p:cNvPr>
            <p:cNvSpPr/>
            <p:nvPr/>
          </p:nvSpPr>
          <p:spPr>
            <a:xfrm>
              <a:off x="561971" y="6430966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2"/>
                <a:gd name="f9" fmla="val 11"/>
                <a:gd name="f10" fmla="val 29"/>
                <a:gd name="f11" fmla="val 36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9"/>
                    <a:pt x="f7" y="f4"/>
                  </a:cubicBezTo>
                  <a:cubicBezTo>
                    <a:pt x="f7" y="f10"/>
                    <a:pt x="f8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2" name="Rectangle 33">
              <a:extLst>
                <a:ext uri="{FF2B5EF4-FFF2-40B4-BE49-F238E27FC236}">
                  <a16:creationId xmlns:a16="http://schemas.microsoft.com/office/drawing/2014/main" id="{30135372-BF79-490A-A2D7-45AAA4622022}"/>
                </a:ext>
              </a:extLst>
            </p:cNvPr>
            <p:cNvSpPr/>
            <p:nvPr/>
          </p:nvSpPr>
          <p:spPr>
            <a:xfrm>
              <a:off x="642942" y="6610353"/>
              <a:ext cx="23810" cy="242892"/>
            </a:xfrm>
            <a:prstGeom prst="rect">
              <a:avLst/>
            </a:pr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F9C4737-DE54-42B0-BA4F-5CA3419620BA}"/>
                </a:ext>
              </a:extLst>
            </p:cNvPr>
            <p:cNvSpPr/>
            <p:nvPr/>
          </p:nvSpPr>
          <p:spPr>
            <a:xfrm>
              <a:off x="76196" y="6430966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32"/>
                <a:gd name="f8" fmla="val 4"/>
                <a:gd name="f9" fmla="val 12"/>
                <a:gd name="f10" fmla="val 11"/>
                <a:gd name="f11" fmla="val 29"/>
                <a:gd name="f12" fmla="val 36"/>
                <a:gd name="f13" fmla="*/ f0 1 40"/>
                <a:gd name="f14" fmla="*/ f1 1 40"/>
                <a:gd name="f15" fmla="+- f3 0 f2"/>
                <a:gd name="f16" fmla="*/ f15 1 40"/>
                <a:gd name="f17" fmla="*/ 0 1 f16"/>
                <a:gd name="f18" fmla="*/ f3 1 f16"/>
                <a:gd name="f19" fmla="*/ f17 f13 1"/>
                <a:gd name="f20" fmla="*/ f18 f13 1"/>
                <a:gd name="f21" fmla="*/ f18 f14 1"/>
                <a:gd name="f22" fmla="*/ f17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7" y="f2"/>
                    <a:pt x="f3" y="f5"/>
                    <a:pt x="f3" y="f4"/>
                  </a:cubicBezTo>
                  <a:cubicBezTo>
                    <a:pt x="f3" y="f6"/>
                    <a:pt x="f7" y="f3"/>
                    <a:pt x="f4" y="f3"/>
                  </a:cubicBezTo>
                  <a:close/>
                  <a:moveTo>
                    <a:pt x="f4" y="f8"/>
                  </a:moveTo>
                  <a:cubicBezTo>
                    <a:pt x="f9" y="f8"/>
                    <a:pt x="f8" y="f10"/>
                    <a:pt x="f8" y="f4"/>
                  </a:cubicBezTo>
                  <a:cubicBezTo>
                    <a:pt x="f8" y="f11"/>
                    <a:pt x="f9" y="f12"/>
                    <a:pt x="f4" y="f12"/>
                  </a:cubicBezTo>
                  <a:cubicBezTo>
                    <a:pt x="f11" y="f12"/>
                    <a:pt x="f12" y="f11"/>
                    <a:pt x="f12" y="f4"/>
                  </a:cubicBezTo>
                  <a:cubicBezTo>
                    <a:pt x="f12" y="f10"/>
                    <a:pt x="f11" y="f8"/>
                    <a:pt x="f4" y="f8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8933F2B3-84CE-4D50-9866-277D06CA49AB}"/>
                </a:ext>
              </a:extLst>
            </p:cNvPr>
            <p:cNvSpPr/>
            <p:nvPr/>
          </p:nvSpPr>
          <p:spPr>
            <a:xfrm>
              <a:off x="0" y="5978520"/>
              <a:ext cx="190496" cy="46196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0"/>
                <a:gd name="f4" fmla="val 291"/>
                <a:gd name="f5" fmla="val 105"/>
                <a:gd name="f6" fmla="val 114"/>
                <a:gd name="f7" fmla="val 9"/>
                <a:gd name="f8" fmla="val 12"/>
                <a:gd name="f9" fmla="val 108"/>
                <a:gd name="f10" fmla="*/ f0 1 120"/>
                <a:gd name="f11" fmla="*/ f1 1 291"/>
                <a:gd name="f12" fmla="+- f4 0 f2"/>
                <a:gd name="f13" fmla="+- f3 0 f2"/>
                <a:gd name="f14" fmla="*/ f13 1 120"/>
                <a:gd name="f15" fmla="*/ f12 1 291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0" h="291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ACCE0FC6-853D-492C-9794-7C70A4EF8942}"/>
                </a:ext>
              </a:extLst>
            </p:cNvPr>
            <p:cNvSpPr/>
            <p:nvPr/>
          </p:nvSpPr>
          <p:spPr>
            <a:xfrm>
              <a:off x="1014417" y="1801816"/>
              <a:ext cx="214317" cy="75565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5"/>
                <a:gd name="f4" fmla="val 476"/>
                <a:gd name="f5" fmla="val 12"/>
                <a:gd name="f6" fmla="val 128"/>
                <a:gd name="f7" fmla="val 126"/>
                <a:gd name="f8" fmla="val 9"/>
                <a:gd name="f9" fmla="val 131"/>
                <a:gd name="f10" fmla="*/ f0 1 135"/>
                <a:gd name="f11" fmla="*/ f1 1 476"/>
                <a:gd name="f12" fmla="+- f4 0 f2"/>
                <a:gd name="f13" fmla="+- f3 0 f2"/>
                <a:gd name="f14" fmla="*/ f13 1 135"/>
                <a:gd name="f15" fmla="*/ f12 1 476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35" h="476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B754B0B6-B21D-4F5E-8D22-421CC4729EFF}"/>
                </a:ext>
              </a:extLst>
            </p:cNvPr>
            <p:cNvSpPr/>
            <p:nvPr/>
          </p:nvSpPr>
          <p:spPr>
            <a:xfrm>
              <a:off x="938210" y="2547939"/>
              <a:ext cx="166685" cy="1603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5"/>
                <a:gd name="f4" fmla="val 34"/>
                <a:gd name="f5" fmla="val 18"/>
                <a:gd name="f6" fmla="val 8"/>
                <a:gd name="f7" fmla="val 26"/>
                <a:gd name="f8" fmla="val 17"/>
                <a:gd name="f9" fmla="val 7"/>
                <a:gd name="f10" fmla="val 27"/>
                <a:gd name="f11" fmla="val 4"/>
                <a:gd name="f12" fmla="val 10"/>
                <a:gd name="f13" fmla="val 24"/>
                <a:gd name="f14" fmla="val 30"/>
                <a:gd name="f15" fmla="val 25"/>
                <a:gd name="f16" fmla="val 31"/>
                <a:gd name="f17" fmla="*/ f0 1 35"/>
                <a:gd name="f18" fmla="*/ f1 1 34"/>
                <a:gd name="f19" fmla="+- f4 0 f2"/>
                <a:gd name="f20" fmla="+- f3 0 f2"/>
                <a:gd name="f21" fmla="*/ f20 1 35"/>
                <a:gd name="f22" fmla="*/ f19 1 34"/>
                <a:gd name="f23" fmla="*/ 0 1 f21"/>
                <a:gd name="f24" fmla="*/ f3 1 f21"/>
                <a:gd name="f25" fmla="*/ 0 1 f22"/>
                <a:gd name="f26" fmla="*/ f4 1 f22"/>
                <a:gd name="f27" fmla="*/ f23 f17 1"/>
                <a:gd name="f28" fmla="*/ f24 f17 1"/>
                <a:gd name="f29" fmla="*/ f26 f18 1"/>
                <a:gd name="f30" fmla="*/ f25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7" t="f30" r="f28" b="f29"/>
              <a:pathLst>
                <a:path w="35" h="34">
                  <a:moveTo>
                    <a:pt x="f5" y="f4"/>
                  </a:moveTo>
                  <a:cubicBezTo>
                    <a:pt x="f6" y="f4"/>
                    <a:pt x="f2" y="f7"/>
                    <a:pt x="f2" y="f8"/>
                  </a:cubicBezTo>
                  <a:cubicBezTo>
                    <a:pt x="f2" y="f9"/>
                    <a:pt x="f6" y="f2"/>
                    <a:pt x="f5" y="f2"/>
                  </a:cubicBezTo>
                  <a:cubicBezTo>
                    <a:pt x="f10" y="f2"/>
                    <a:pt x="f3" y="f9"/>
                    <a:pt x="f3" y="f8"/>
                  </a:cubicBezTo>
                  <a:cubicBezTo>
                    <a:pt x="f3" y="f7"/>
                    <a:pt x="f10" y="f4"/>
                    <a:pt x="f5" y="f4"/>
                  </a:cubicBezTo>
                  <a:close/>
                  <a:moveTo>
                    <a:pt x="f5" y="f11"/>
                  </a:moveTo>
                  <a:cubicBezTo>
                    <a:pt x="f12" y="f11"/>
                    <a:pt x="f11" y="f12"/>
                    <a:pt x="f11" y="f8"/>
                  </a:cubicBezTo>
                  <a:cubicBezTo>
                    <a:pt x="f11" y="f13"/>
                    <a:pt x="f12" y="f14"/>
                    <a:pt x="f5" y="f14"/>
                  </a:cubicBezTo>
                  <a:cubicBezTo>
                    <a:pt x="f15" y="f14"/>
                    <a:pt x="f16" y="f13"/>
                    <a:pt x="f16" y="f8"/>
                  </a:cubicBezTo>
                  <a:cubicBezTo>
                    <a:pt x="f16" y="f12"/>
                    <a:pt x="f15" y="f11"/>
                    <a:pt x="f5" y="f11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2D98BC0-8BBC-4B81-BF79-17729F98621E}"/>
                </a:ext>
              </a:extLst>
            </p:cNvPr>
            <p:cNvSpPr/>
            <p:nvPr/>
          </p:nvSpPr>
          <p:spPr>
            <a:xfrm>
              <a:off x="595310" y="4764"/>
              <a:ext cx="638178" cy="402590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2"/>
                <a:gd name="f4" fmla="val 2536"/>
                <a:gd name="f5" fmla="val 387"/>
                <a:gd name="f6" fmla="val 2311"/>
                <a:gd name="f7" fmla="val 1925"/>
                <a:gd name="f8" fmla="val 15"/>
                <a:gd name="f9" fmla="val 1916"/>
                <a:gd name="f10" fmla="val 2302"/>
                <a:gd name="f11" fmla="*/ f0 1 402"/>
                <a:gd name="f12" fmla="*/ f1 1 2536"/>
                <a:gd name="f13" fmla="+- f4 0 f2"/>
                <a:gd name="f14" fmla="+- f3 0 f2"/>
                <a:gd name="f15" fmla="*/ f14 1 402"/>
                <a:gd name="f16" fmla="*/ f13 1 2536"/>
                <a:gd name="f17" fmla="*/ 0 1 f15"/>
                <a:gd name="f18" fmla="*/ f3 1 f15"/>
                <a:gd name="f19" fmla="*/ 0 1 f16"/>
                <a:gd name="f20" fmla="*/ f4 1 f16"/>
                <a:gd name="f21" fmla="*/ f17 f11 1"/>
                <a:gd name="f22" fmla="*/ f18 f11 1"/>
                <a:gd name="f23" fmla="*/ f20 f12 1"/>
                <a:gd name="f24" fmla="*/ f19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402" h="2536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2" y="f2"/>
                  </a:lnTo>
                  <a:lnTo>
                    <a:pt x="f8" y="f2"/>
                  </a:lnTo>
                  <a:lnTo>
                    <a:pt x="f8" y="f9"/>
                  </a:lnTo>
                  <a:lnTo>
                    <a:pt x="f3" y="f10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8" name="Freeform 39">
              <a:extLst>
                <a:ext uri="{FF2B5EF4-FFF2-40B4-BE49-F238E27FC236}">
                  <a16:creationId xmlns:a16="http://schemas.microsoft.com/office/drawing/2014/main" id="{24080347-DC3E-4C3F-BC61-29CB774EE11C}"/>
                </a:ext>
              </a:extLst>
            </p:cNvPr>
            <p:cNvSpPr/>
            <p:nvPr/>
          </p:nvSpPr>
          <p:spPr>
            <a:xfrm>
              <a:off x="1223960" y="1382709"/>
              <a:ext cx="142875" cy="4762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0"/>
                <a:gd name="f4" fmla="val 300"/>
                <a:gd name="f5" fmla="val 78"/>
                <a:gd name="f6" fmla="val 84"/>
                <a:gd name="f7" fmla="val 9"/>
                <a:gd name="f8" fmla="val 81"/>
                <a:gd name="f9" fmla="*/ f0 1 90"/>
                <a:gd name="f10" fmla="*/ f1 1 300"/>
                <a:gd name="f11" fmla="+- f4 0 f2"/>
                <a:gd name="f12" fmla="+- f3 0 f2"/>
                <a:gd name="f13" fmla="*/ f12 1 90"/>
                <a:gd name="f14" fmla="*/ f11 1 300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90" h="300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id="{1954F2F7-4515-4141-8AB7-F720A28B5DEF}"/>
                </a:ext>
              </a:extLst>
            </p:cNvPr>
            <p:cNvSpPr/>
            <p:nvPr/>
          </p:nvSpPr>
          <p:spPr>
            <a:xfrm>
              <a:off x="1300167" y="1849438"/>
              <a:ext cx="109535" cy="10795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12"/>
                <a:gd name="f5" fmla="val 5"/>
                <a:gd name="f6" fmla="val 18"/>
                <a:gd name="f7" fmla="val 4"/>
                <a:gd name="f8" fmla="val 8"/>
                <a:gd name="f9" fmla="val 16"/>
                <a:gd name="f10" fmla="val 19"/>
                <a:gd name="f11" fmla="*/ f0 1 23"/>
                <a:gd name="f12" fmla="*/ f1 1 23"/>
                <a:gd name="f13" fmla="+- f3 0 f2"/>
                <a:gd name="f14" fmla="*/ f13 1 23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23" h="23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0" name="Freeform 41">
              <a:extLst>
                <a:ext uri="{FF2B5EF4-FFF2-40B4-BE49-F238E27FC236}">
                  <a16:creationId xmlns:a16="http://schemas.microsoft.com/office/drawing/2014/main" id="{25543593-BDCC-4D78-8A5E-19247178674F}"/>
                </a:ext>
              </a:extLst>
            </p:cNvPr>
            <p:cNvSpPr/>
            <p:nvPr/>
          </p:nvSpPr>
          <p:spPr>
            <a:xfrm>
              <a:off x="280985" y="3417890"/>
              <a:ext cx="142875" cy="47466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0"/>
                <a:gd name="f4" fmla="val 299"/>
                <a:gd name="f5" fmla="val 12"/>
                <a:gd name="f6" fmla="val 80"/>
                <a:gd name="f7" fmla="val 81"/>
                <a:gd name="f8" fmla="val 8"/>
                <a:gd name="f9" fmla="val 83"/>
                <a:gd name="f10" fmla="*/ f0 1 90"/>
                <a:gd name="f11" fmla="*/ f1 1 299"/>
                <a:gd name="f12" fmla="+- f4 0 f2"/>
                <a:gd name="f13" fmla="+- f3 0 f2"/>
                <a:gd name="f14" fmla="*/ f13 1 90"/>
                <a:gd name="f15" fmla="*/ f12 1 299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0" h="299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1" name="Freeform 42">
              <a:extLst>
                <a:ext uri="{FF2B5EF4-FFF2-40B4-BE49-F238E27FC236}">
                  <a16:creationId xmlns:a16="http://schemas.microsoft.com/office/drawing/2014/main" id="{CB639CDF-144A-4317-822B-98A919435BFF}"/>
                </a:ext>
              </a:extLst>
            </p:cNvPr>
            <p:cNvSpPr/>
            <p:nvPr/>
          </p:nvSpPr>
          <p:spPr>
            <a:xfrm>
              <a:off x="238128" y="3883027"/>
              <a:ext cx="109535" cy="1095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11"/>
                <a:gd name="f5" fmla="val 5"/>
                <a:gd name="f6" fmla="val 18"/>
                <a:gd name="f7" fmla="val 12"/>
                <a:gd name="f8" fmla="val 17"/>
                <a:gd name="f9" fmla="val 4"/>
                <a:gd name="f10" fmla="val 7"/>
                <a:gd name="f11" fmla="val 8"/>
                <a:gd name="f12" fmla="val 16"/>
                <a:gd name="f13" fmla="val 19"/>
                <a:gd name="f14" fmla="val 15"/>
                <a:gd name="f15" fmla="*/ f0 1 23"/>
                <a:gd name="f16" fmla="*/ f1 1 23"/>
                <a:gd name="f17" fmla="+- f3 0 f2"/>
                <a:gd name="f18" fmla="*/ f17 1 23"/>
                <a:gd name="f19" fmla="*/ 0 1 f18"/>
                <a:gd name="f20" fmla="*/ f3 1 f18"/>
                <a:gd name="f21" fmla="*/ f19 f15 1"/>
                <a:gd name="f22" fmla="*/ f20 f15 1"/>
                <a:gd name="f23" fmla="*/ f20 f16 1"/>
                <a:gd name="f24" fmla="*/ f19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3" h="23">
                  <a:moveTo>
                    <a:pt x="f4" y="f3"/>
                  </a:moveTo>
                  <a:cubicBezTo>
                    <a:pt x="f5" y="f3"/>
                    <a:pt x="f2" y="f6"/>
                    <a:pt x="f2" y="f7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8" y="f2"/>
                    <a:pt x="f3" y="f5"/>
                    <a:pt x="f3" y="f7"/>
                  </a:cubicBezTo>
                  <a:cubicBezTo>
                    <a:pt x="f3" y="f6"/>
                    <a:pt x="f8" y="f3"/>
                    <a:pt x="f4" y="f3"/>
                  </a:cubicBezTo>
                  <a:close/>
                  <a:moveTo>
                    <a:pt x="f4" y="f9"/>
                  </a:moveTo>
                  <a:cubicBezTo>
                    <a:pt x="f10" y="f9"/>
                    <a:pt x="f9" y="f11"/>
                    <a:pt x="f9" y="f7"/>
                  </a:cubicBezTo>
                  <a:cubicBezTo>
                    <a:pt x="f9" y="f12"/>
                    <a:pt x="f10" y="f13"/>
                    <a:pt x="f4" y="f13"/>
                  </a:cubicBezTo>
                  <a:cubicBezTo>
                    <a:pt x="f14" y="f13"/>
                    <a:pt x="f13" y="f12"/>
                    <a:pt x="f13" y="f7"/>
                  </a:cubicBezTo>
                  <a:cubicBezTo>
                    <a:pt x="f13" y="f11"/>
                    <a:pt x="f14" y="f9"/>
                    <a:pt x="f4" y="f9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id="{8CCD9577-BA59-4977-9369-22AA65E740EB}"/>
                </a:ext>
              </a:extLst>
            </p:cNvPr>
            <p:cNvSpPr/>
            <p:nvPr/>
          </p:nvSpPr>
          <p:spPr>
            <a:xfrm>
              <a:off x="4764" y="2166935"/>
              <a:ext cx="114300" cy="4524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2"/>
                <a:gd name="f4" fmla="val 285"/>
                <a:gd name="f5" fmla="val 6"/>
                <a:gd name="f6" fmla="val 276"/>
                <a:gd name="f7" fmla="val 60"/>
                <a:gd name="f8" fmla="val 216"/>
                <a:gd name="f9" fmla="val 222"/>
                <a:gd name="f10" fmla="*/ f0 1 72"/>
                <a:gd name="f11" fmla="*/ f1 1 285"/>
                <a:gd name="f12" fmla="+- f4 0 f2"/>
                <a:gd name="f13" fmla="+- f3 0 f2"/>
                <a:gd name="f14" fmla="*/ f13 1 72"/>
                <a:gd name="f15" fmla="*/ f12 1 285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72" h="285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7" y="f2"/>
                  </a:lnTo>
                  <a:lnTo>
                    <a:pt x="f3" y="f2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7CB9A04D-9E5A-403D-AF23-363C47454A92}"/>
                </a:ext>
              </a:extLst>
            </p:cNvPr>
            <p:cNvSpPr/>
            <p:nvPr/>
          </p:nvSpPr>
          <p:spPr>
            <a:xfrm>
              <a:off x="52385" y="2066928"/>
              <a:ext cx="109535" cy="1095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12"/>
                <a:gd name="f5" fmla="val 5"/>
                <a:gd name="f6" fmla="val 18"/>
                <a:gd name="f7" fmla="val 4"/>
                <a:gd name="f8" fmla="val 8"/>
                <a:gd name="f9" fmla="val 16"/>
                <a:gd name="f10" fmla="val 19"/>
                <a:gd name="f11" fmla="*/ f0 1 23"/>
                <a:gd name="f12" fmla="*/ f1 1 23"/>
                <a:gd name="f13" fmla="+- f3 0 f2"/>
                <a:gd name="f14" fmla="*/ f13 1 23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23" h="23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6A415795-1DF6-453D-9F77-30F5D3DD3D1A}"/>
                </a:ext>
              </a:extLst>
            </p:cNvPr>
            <p:cNvSpPr/>
            <p:nvPr/>
          </p:nvSpPr>
          <p:spPr>
            <a:xfrm>
              <a:off x="1228725" y="4662489"/>
              <a:ext cx="23810" cy="2181228"/>
            </a:xfrm>
            <a:prstGeom prst="rect">
              <a:avLst/>
            </a:pr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5" name="Freeform 46">
              <a:extLst>
                <a:ext uri="{FF2B5EF4-FFF2-40B4-BE49-F238E27FC236}">
                  <a16:creationId xmlns:a16="http://schemas.microsoft.com/office/drawing/2014/main" id="{3657BDEB-C047-4399-985D-39A96FEADAEE}"/>
                </a:ext>
              </a:extLst>
            </p:cNvPr>
            <p:cNvSpPr/>
            <p:nvPr/>
          </p:nvSpPr>
          <p:spPr>
            <a:xfrm>
              <a:off x="1319214" y="5041901"/>
              <a:ext cx="371475" cy="180181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4"/>
                <a:gd name="f4" fmla="val 1135"/>
                <a:gd name="f5" fmla="val 15"/>
                <a:gd name="f6" fmla="val 515"/>
                <a:gd name="f7" fmla="val 512"/>
                <a:gd name="f8" fmla="val 219"/>
                <a:gd name="f9" fmla="val 6"/>
                <a:gd name="f10" fmla="val 518"/>
                <a:gd name="f11" fmla="*/ f0 1 234"/>
                <a:gd name="f12" fmla="*/ f1 1 1135"/>
                <a:gd name="f13" fmla="+- f4 0 f2"/>
                <a:gd name="f14" fmla="+- f3 0 f2"/>
                <a:gd name="f15" fmla="*/ f14 1 234"/>
                <a:gd name="f16" fmla="*/ f13 1 1135"/>
                <a:gd name="f17" fmla="*/ 0 1 f15"/>
                <a:gd name="f18" fmla="*/ f3 1 f15"/>
                <a:gd name="f19" fmla="*/ 0 1 f16"/>
                <a:gd name="f20" fmla="*/ f4 1 f16"/>
                <a:gd name="f21" fmla="*/ f17 f11 1"/>
                <a:gd name="f22" fmla="*/ f18 f11 1"/>
                <a:gd name="f23" fmla="*/ f20 f12 1"/>
                <a:gd name="f24" fmla="*/ f19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34" h="1135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5" y="f10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6" name="Freeform 47">
              <a:extLst>
                <a:ext uri="{FF2B5EF4-FFF2-40B4-BE49-F238E27FC236}">
                  <a16:creationId xmlns:a16="http://schemas.microsoft.com/office/drawing/2014/main" id="{CB9E97DC-D1A4-453D-9AF6-5729F531BB2A}"/>
                </a:ext>
              </a:extLst>
            </p:cNvPr>
            <p:cNvSpPr/>
            <p:nvPr/>
          </p:nvSpPr>
          <p:spPr>
            <a:xfrm>
              <a:off x="1147764" y="448151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7" name="Freeform 48">
              <a:extLst>
                <a:ext uri="{FF2B5EF4-FFF2-40B4-BE49-F238E27FC236}">
                  <a16:creationId xmlns:a16="http://schemas.microsoft.com/office/drawing/2014/main" id="{EE1952E9-674C-4536-94CA-CFB8C9404105}"/>
                </a:ext>
              </a:extLst>
            </p:cNvPr>
            <p:cNvSpPr/>
            <p:nvPr/>
          </p:nvSpPr>
          <p:spPr>
            <a:xfrm>
              <a:off x="819146" y="3983034"/>
              <a:ext cx="347664" cy="286067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9"/>
                <a:gd name="f4" fmla="val 1802"/>
                <a:gd name="f5" fmla="val 201"/>
                <a:gd name="f6" fmla="val 1185"/>
                <a:gd name="f7" fmla="val 3"/>
                <a:gd name="f8" fmla="val 15"/>
                <a:gd name="f9" fmla="*/ f0 1 219"/>
                <a:gd name="f10" fmla="*/ f1 1 1802"/>
                <a:gd name="f11" fmla="+- f4 0 f2"/>
                <a:gd name="f12" fmla="+- f3 0 f2"/>
                <a:gd name="f13" fmla="*/ f12 1 219"/>
                <a:gd name="f14" fmla="*/ f11 1 1802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19" h="1802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6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8" name="Freeform 49">
              <a:extLst>
                <a:ext uri="{FF2B5EF4-FFF2-40B4-BE49-F238E27FC236}">
                  <a16:creationId xmlns:a16="http://schemas.microsoft.com/office/drawing/2014/main" id="{45EE9350-BAB6-4928-A855-20050F9E130C}"/>
                </a:ext>
              </a:extLst>
            </p:cNvPr>
            <p:cNvSpPr/>
            <p:nvPr/>
          </p:nvSpPr>
          <p:spPr>
            <a:xfrm>
              <a:off x="728667" y="380682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9" name="Freeform 50">
              <a:extLst>
                <a:ext uri="{FF2B5EF4-FFF2-40B4-BE49-F238E27FC236}">
                  <a16:creationId xmlns:a16="http://schemas.microsoft.com/office/drawing/2014/main" id="{BB444B55-036D-487C-A284-D9334C67AB9D}"/>
                </a:ext>
              </a:extLst>
            </p:cNvPr>
            <p:cNvSpPr/>
            <p:nvPr/>
          </p:nvSpPr>
          <p:spPr>
            <a:xfrm>
              <a:off x="1624010" y="4867278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0" name="Freeform 51">
              <a:extLst>
                <a:ext uri="{FF2B5EF4-FFF2-40B4-BE49-F238E27FC236}">
                  <a16:creationId xmlns:a16="http://schemas.microsoft.com/office/drawing/2014/main" id="{2D2B5781-2A9F-4B55-B3E0-315588F179B8}"/>
                </a:ext>
              </a:extLst>
            </p:cNvPr>
            <p:cNvSpPr/>
            <p:nvPr/>
          </p:nvSpPr>
          <p:spPr>
            <a:xfrm>
              <a:off x="1404939" y="5422904"/>
              <a:ext cx="371475" cy="142557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4"/>
                <a:gd name="f4" fmla="val 898"/>
                <a:gd name="f5" fmla="val 18"/>
                <a:gd name="f6" fmla="val 515"/>
                <a:gd name="f7" fmla="val 512"/>
                <a:gd name="f8" fmla="val 222"/>
                <a:gd name="f9" fmla="val 6"/>
                <a:gd name="f10" fmla="val 518"/>
                <a:gd name="f11" fmla="*/ f0 1 234"/>
                <a:gd name="f12" fmla="*/ f1 1 898"/>
                <a:gd name="f13" fmla="+- f4 0 f2"/>
                <a:gd name="f14" fmla="+- f3 0 f2"/>
                <a:gd name="f15" fmla="*/ f14 1 234"/>
                <a:gd name="f16" fmla="*/ f13 1 898"/>
                <a:gd name="f17" fmla="*/ 0 1 f15"/>
                <a:gd name="f18" fmla="*/ f3 1 f15"/>
                <a:gd name="f19" fmla="*/ 0 1 f16"/>
                <a:gd name="f20" fmla="*/ f4 1 f16"/>
                <a:gd name="f21" fmla="*/ f17 f11 1"/>
                <a:gd name="f22" fmla="*/ f18 f11 1"/>
                <a:gd name="f23" fmla="*/ f20 f12 1"/>
                <a:gd name="f24" fmla="*/ f19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34" h="898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5" y="f10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1" name="Freeform 52">
              <a:extLst>
                <a:ext uri="{FF2B5EF4-FFF2-40B4-BE49-F238E27FC236}">
                  <a16:creationId xmlns:a16="http://schemas.microsoft.com/office/drawing/2014/main" id="{CE4C5BF3-810C-45B2-A69B-D4694A0787E3}"/>
                </a:ext>
              </a:extLst>
            </p:cNvPr>
            <p:cNvSpPr/>
            <p:nvPr/>
          </p:nvSpPr>
          <p:spPr>
            <a:xfrm>
              <a:off x="1666878" y="5945191"/>
              <a:ext cx="152403" cy="9128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5"/>
                <a:gd name="f5" fmla="val 15"/>
                <a:gd name="f6" fmla="val 569"/>
                <a:gd name="f7" fmla="val 81"/>
                <a:gd name="f8" fmla="val 383"/>
                <a:gd name="f9" fmla="val 386"/>
                <a:gd name="f10" fmla="*/ f0 1 96"/>
                <a:gd name="f11" fmla="*/ f1 1 575"/>
                <a:gd name="f12" fmla="+- f4 0 f2"/>
                <a:gd name="f13" fmla="+- f3 0 f2"/>
                <a:gd name="f14" fmla="*/ f13 1 96"/>
                <a:gd name="f15" fmla="*/ f12 1 575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6" h="575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7" y="f2"/>
                  </a:lnTo>
                  <a:lnTo>
                    <a:pt x="f3" y="f2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2" name="Freeform 53">
              <a:extLst>
                <a:ext uri="{FF2B5EF4-FFF2-40B4-BE49-F238E27FC236}">
                  <a16:creationId xmlns:a16="http://schemas.microsoft.com/office/drawing/2014/main" id="{8D69D434-6107-4477-B889-93230437AA56}"/>
                </a:ext>
              </a:extLst>
            </p:cNvPr>
            <p:cNvSpPr/>
            <p:nvPr/>
          </p:nvSpPr>
          <p:spPr>
            <a:xfrm>
              <a:off x="1709735" y="524669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3" name="Freeform 54">
              <a:extLst>
                <a:ext uri="{FF2B5EF4-FFF2-40B4-BE49-F238E27FC236}">
                  <a16:creationId xmlns:a16="http://schemas.microsoft.com/office/drawing/2014/main" id="{3F84632C-AF7B-4037-B36E-4C9D9B0BF274}"/>
                </a:ext>
              </a:extLst>
            </p:cNvPr>
            <p:cNvSpPr/>
            <p:nvPr/>
          </p:nvSpPr>
          <p:spPr>
            <a:xfrm>
              <a:off x="1709735" y="5764213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4" name="Freeform 55">
              <a:extLst>
                <a:ext uri="{FF2B5EF4-FFF2-40B4-BE49-F238E27FC236}">
                  <a16:creationId xmlns:a16="http://schemas.microsoft.com/office/drawing/2014/main" id="{8FF42E58-7120-40DF-ACCE-37ABA44FFF80}"/>
                </a:ext>
              </a:extLst>
            </p:cNvPr>
            <p:cNvSpPr/>
            <p:nvPr/>
          </p:nvSpPr>
          <p:spPr>
            <a:xfrm>
              <a:off x="1766885" y="6330948"/>
              <a:ext cx="419096" cy="52705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64"/>
                <a:gd name="f4" fmla="val 332"/>
                <a:gd name="f5" fmla="val 12"/>
                <a:gd name="f6" fmla="val 326"/>
                <a:gd name="f7" fmla="val 45"/>
                <a:gd name="f8" fmla="val 206"/>
                <a:gd name="f9" fmla="val 255"/>
                <a:gd name="f10" fmla="val 60"/>
                <a:gd name="f11" fmla="val 215"/>
                <a:gd name="f12" fmla="*/ f0 1 264"/>
                <a:gd name="f13" fmla="*/ f1 1 332"/>
                <a:gd name="f14" fmla="+- f4 0 f2"/>
                <a:gd name="f15" fmla="+- f3 0 f2"/>
                <a:gd name="f16" fmla="*/ f15 1 264"/>
                <a:gd name="f17" fmla="*/ f14 1 332"/>
                <a:gd name="f18" fmla="*/ 0 1 f16"/>
                <a:gd name="f19" fmla="*/ f3 1 f16"/>
                <a:gd name="f20" fmla="*/ 0 1 f17"/>
                <a:gd name="f21" fmla="*/ f4 1 f17"/>
                <a:gd name="f22" fmla="*/ f18 f12 1"/>
                <a:gd name="f23" fmla="*/ f19 f12 1"/>
                <a:gd name="f24" fmla="*/ f21 f13 1"/>
                <a:gd name="f25" fmla="*/ f20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264" h="332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9" y="f2"/>
                  </a:lnTo>
                  <a:lnTo>
                    <a:pt x="f3" y="f5"/>
                  </a:lnTo>
                  <a:lnTo>
                    <a:pt x="f10" y="f11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5" name="Freeform 56">
              <a:extLst>
                <a:ext uri="{FF2B5EF4-FFF2-40B4-BE49-F238E27FC236}">
                  <a16:creationId xmlns:a16="http://schemas.microsoft.com/office/drawing/2014/main" id="{5239CF8B-7959-4FAF-8D2D-E5FA86019407}"/>
                </a:ext>
              </a:extLst>
            </p:cNvPr>
            <p:cNvSpPr/>
            <p:nvPr/>
          </p:nvSpPr>
          <p:spPr>
            <a:xfrm>
              <a:off x="2147889" y="6221413"/>
              <a:ext cx="157167" cy="14763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3"/>
                <a:gd name="f4" fmla="val 31"/>
                <a:gd name="f5" fmla="val 16"/>
                <a:gd name="f6" fmla="val 12"/>
                <a:gd name="f7" fmla="val 8"/>
                <a:gd name="f8" fmla="val 29"/>
                <a:gd name="f9" fmla="val 5"/>
                <a:gd name="f10" fmla="val 26"/>
                <a:gd name="f11" fmla="val 2"/>
                <a:gd name="f12" fmla="val 24"/>
                <a:gd name="f13" fmla="val 20"/>
                <a:gd name="f14" fmla="val 15"/>
                <a:gd name="f15" fmla="val 11"/>
                <a:gd name="f16" fmla="val 7"/>
                <a:gd name="f17" fmla="val 4"/>
                <a:gd name="f18" fmla="val 1"/>
                <a:gd name="f19" fmla="val 27"/>
                <a:gd name="f20" fmla="val 10"/>
                <a:gd name="f21" fmla="val 13"/>
                <a:gd name="f22" fmla="val 6"/>
                <a:gd name="f23" fmla="val 9"/>
                <a:gd name="f24" fmla="val 19"/>
                <a:gd name="f25" fmla="val 21"/>
                <a:gd name="f26" fmla="val 22"/>
                <a:gd name="f27" fmla="*/ f0 1 33"/>
                <a:gd name="f28" fmla="*/ f1 1 31"/>
                <a:gd name="f29" fmla="+- f4 0 f2"/>
                <a:gd name="f30" fmla="+- f3 0 f2"/>
                <a:gd name="f31" fmla="*/ f30 1 33"/>
                <a:gd name="f32" fmla="*/ f29 1 31"/>
                <a:gd name="f33" fmla="*/ 0 1 f31"/>
                <a:gd name="f34" fmla="*/ f3 1 f31"/>
                <a:gd name="f35" fmla="*/ 0 1 f32"/>
                <a:gd name="f36" fmla="*/ f4 1 f32"/>
                <a:gd name="f37" fmla="*/ f33 f27 1"/>
                <a:gd name="f38" fmla="*/ f34 f27 1"/>
                <a:gd name="f39" fmla="*/ f36 f28 1"/>
                <a:gd name="f40" fmla="*/ f35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7" t="f40" r="f38" b="f39"/>
              <a:pathLst>
                <a:path w="33" h="31">
                  <a:moveTo>
                    <a:pt x="f5" y="f4"/>
                  </a:moveTo>
                  <a:cubicBezTo>
                    <a:pt x="f6" y="f4"/>
                    <a:pt x="f7" y="f8"/>
                    <a:pt x="f9" y="f10"/>
                  </a:cubicBezTo>
                  <a:cubicBezTo>
                    <a:pt x="f11" y="f12"/>
                    <a:pt x="f2" y="f13"/>
                    <a:pt x="f2" y="f14"/>
                  </a:cubicBezTo>
                  <a:cubicBezTo>
                    <a:pt x="f2" y="f15"/>
                    <a:pt x="f11" y="f16"/>
                    <a:pt x="f9" y="f17"/>
                  </a:cubicBezTo>
                  <a:cubicBezTo>
                    <a:pt x="f7" y="f18"/>
                    <a:pt x="f6" y="f2"/>
                    <a:pt x="f5" y="f2"/>
                  </a:cubicBezTo>
                  <a:cubicBezTo>
                    <a:pt x="f13" y="f2"/>
                    <a:pt x="f12" y="f18"/>
                    <a:pt x="f19" y="f17"/>
                  </a:cubicBezTo>
                  <a:cubicBezTo>
                    <a:pt x="f3" y="f20"/>
                    <a:pt x="f3" y="f13"/>
                    <a:pt x="f19" y="f10"/>
                  </a:cubicBezTo>
                  <a:cubicBezTo>
                    <a:pt x="f12" y="f8"/>
                    <a:pt x="f13" y="f4"/>
                    <a:pt x="f5" y="f4"/>
                  </a:cubicBezTo>
                  <a:close/>
                  <a:moveTo>
                    <a:pt x="f5" y="f17"/>
                  </a:moveTo>
                  <a:cubicBezTo>
                    <a:pt x="f21" y="f17"/>
                    <a:pt x="f20" y="f9"/>
                    <a:pt x="f7" y="f16"/>
                  </a:cubicBezTo>
                  <a:cubicBezTo>
                    <a:pt x="f22" y="f23"/>
                    <a:pt x="f17" y="f6"/>
                    <a:pt x="f17" y="f14"/>
                  </a:cubicBezTo>
                  <a:cubicBezTo>
                    <a:pt x="f17" y="f24"/>
                    <a:pt x="f22" y="f25"/>
                    <a:pt x="f7" y="f12"/>
                  </a:cubicBezTo>
                  <a:cubicBezTo>
                    <a:pt x="f20" y="f10"/>
                    <a:pt x="f21" y="f19"/>
                    <a:pt x="f5" y="f19"/>
                  </a:cubicBezTo>
                  <a:cubicBezTo>
                    <a:pt x="f24" y="f19"/>
                    <a:pt x="f26" y="f10"/>
                    <a:pt x="f12" y="f12"/>
                  </a:cubicBezTo>
                  <a:cubicBezTo>
                    <a:pt x="f8" y="f24"/>
                    <a:pt x="f8" y="f6"/>
                    <a:pt x="f12" y="f16"/>
                  </a:cubicBezTo>
                  <a:cubicBezTo>
                    <a:pt x="f26" y="f9"/>
                    <a:pt x="f24" y="f17"/>
                    <a:pt x="f5" y="f17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6" name="Freeform 57">
              <a:extLst>
                <a:ext uri="{FF2B5EF4-FFF2-40B4-BE49-F238E27FC236}">
                  <a16:creationId xmlns:a16="http://schemas.microsoft.com/office/drawing/2014/main" id="{667D9B32-1FBA-4012-A0FB-C88E9B51908B}"/>
                </a:ext>
              </a:extLst>
            </p:cNvPr>
            <p:cNvSpPr/>
            <p:nvPr/>
          </p:nvSpPr>
          <p:spPr>
            <a:xfrm>
              <a:off x="504821" y="9528"/>
              <a:ext cx="233364" cy="51038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47"/>
                <a:gd name="f4" fmla="val 3215"/>
                <a:gd name="f5" fmla="val 132"/>
                <a:gd name="f6" fmla="val 129"/>
                <a:gd name="f7" fmla="val 2754"/>
                <a:gd name="f8" fmla="val 1901"/>
                <a:gd name="f9" fmla="val 15"/>
                <a:gd name="f10" fmla="val 1898"/>
                <a:gd name="f11" fmla="val 144"/>
                <a:gd name="f12" fmla="*/ f0 1 147"/>
                <a:gd name="f13" fmla="*/ f1 1 3215"/>
                <a:gd name="f14" fmla="+- f4 0 f2"/>
                <a:gd name="f15" fmla="+- f3 0 f2"/>
                <a:gd name="f16" fmla="*/ f15 1 147"/>
                <a:gd name="f17" fmla="*/ f14 1 3215"/>
                <a:gd name="f18" fmla="*/ 0 1 f16"/>
                <a:gd name="f19" fmla="*/ f3 1 f16"/>
                <a:gd name="f20" fmla="*/ 0 1 f17"/>
                <a:gd name="f21" fmla="*/ f4 1 f17"/>
                <a:gd name="f22" fmla="*/ f18 f12 1"/>
                <a:gd name="f23" fmla="*/ f19 f12 1"/>
                <a:gd name="f24" fmla="*/ f21 f13 1"/>
                <a:gd name="f25" fmla="*/ f20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47" h="3215">
                  <a:moveTo>
                    <a:pt x="f5" y="f4"/>
                  </a:moveTo>
                  <a:lnTo>
                    <a:pt x="f6" y="f7"/>
                  </a:lnTo>
                  <a:lnTo>
                    <a:pt x="f2" y="f8"/>
                  </a:lnTo>
                  <a:lnTo>
                    <a:pt x="f2" y="f2"/>
                  </a:lnTo>
                  <a:lnTo>
                    <a:pt x="f9" y="f2"/>
                  </a:lnTo>
                  <a:lnTo>
                    <a:pt x="f9" y="f10"/>
                  </a:lnTo>
                  <a:lnTo>
                    <a:pt x="f11" y="f7"/>
                  </a:lnTo>
                  <a:lnTo>
                    <a:pt x="f3" y="f4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7" name="Freeform 58">
              <a:extLst>
                <a:ext uri="{FF2B5EF4-FFF2-40B4-BE49-F238E27FC236}">
                  <a16:creationId xmlns:a16="http://schemas.microsoft.com/office/drawing/2014/main" id="{223BE13D-5A76-4DB3-B7F7-4FA4B19581CD}"/>
                </a:ext>
              </a:extLst>
            </p:cNvPr>
            <p:cNvSpPr/>
            <p:nvPr/>
          </p:nvSpPr>
          <p:spPr>
            <a:xfrm>
              <a:off x="633414" y="5103815"/>
              <a:ext cx="185742" cy="18574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9"/>
                <a:gd name="f4" fmla="val 20"/>
                <a:gd name="f5" fmla="val 9"/>
                <a:gd name="f6" fmla="val 30"/>
                <a:gd name="f7" fmla="val 19"/>
                <a:gd name="f8" fmla="val 4"/>
                <a:gd name="f9" fmla="val 11"/>
                <a:gd name="f10" fmla="val 28"/>
                <a:gd name="f11" fmla="val 35"/>
                <a:gd name="f12" fmla="*/ f0 1 39"/>
                <a:gd name="f13" fmla="*/ f1 1 39"/>
                <a:gd name="f14" fmla="+- f3 0 f2"/>
                <a:gd name="f15" fmla="*/ f14 1 39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9" h="39">
                  <a:moveTo>
                    <a:pt x="f4" y="f3"/>
                  </a:moveTo>
                  <a:cubicBezTo>
                    <a:pt x="f5" y="f3"/>
                    <a:pt x="f2" y="f6"/>
                    <a:pt x="f2" y="f7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7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8"/>
                  </a:moveTo>
                  <a:cubicBezTo>
                    <a:pt x="f9" y="f8"/>
                    <a:pt x="f8" y="f9"/>
                    <a:pt x="f8" y="f7"/>
                  </a:cubicBezTo>
                  <a:cubicBezTo>
                    <a:pt x="f8" y="f10"/>
                    <a:pt x="f9" y="f11"/>
                    <a:pt x="f4" y="f11"/>
                  </a:cubicBezTo>
                  <a:cubicBezTo>
                    <a:pt x="f10" y="f11"/>
                    <a:pt x="f11" y="f10"/>
                    <a:pt x="f11" y="f7"/>
                  </a:cubicBezTo>
                  <a:cubicBezTo>
                    <a:pt x="f11" y="f9"/>
                    <a:pt x="f10" y="f8"/>
                    <a:pt x="f4" y="f8"/>
                  </a:cubicBezTo>
                  <a:close/>
                </a:path>
              </a:pathLst>
            </a:custGeom>
            <a:gradFill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58" name="Title 1">
            <a:extLst>
              <a:ext uri="{FF2B5EF4-FFF2-40B4-BE49-F238E27FC236}">
                <a16:creationId xmlns:a16="http://schemas.microsoft.com/office/drawing/2014/main" id="{3BC8AE6A-6EE9-46E6-9FC9-7BBD5FF6848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76421" y="1122361"/>
            <a:ext cx="8791571" cy="2387598"/>
          </a:xfrm>
        </p:spPr>
        <p:txBody>
          <a:bodyPr anchor="b"/>
          <a:lstStyle>
            <a:lvl1pPr>
              <a:defRPr lang="it-IT" sz="4800"/>
            </a:lvl1pPr>
          </a:lstStyle>
          <a:p>
            <a:pPr lvl="0"/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1DC5251F-7CB8-4980-AAA2-CC4A6978AA4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76421" y="3602041"/>
            <a:ext cx="8791571" cy="1655758"/>
          </a:xfrm>
        </p:spPr>
        <p:txBody>
          <a:bodyPr/>
          <a:lstStyle>
            <a:lvl1pPr marL="0" indent="0">
              <a:buNone/>
              <a:defRPr sz="2000" cap="all">
                <a:solidFill>
                  <a:srgbClr val="82FFFF"/>
                </a:solidFill>
              </a:defRPr>
            </a:lvl1pPr>
          </a:lstStyle>
          <a:p>
            <a:pPr lvl="0"/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60" name="Date Placeholder 3">
            <a:extLst>
              <a:ext uri="{FF2B5EF4-FFF2-40B4-BE49-F238E27FC236}">
                <a16:creationId xmlns:a16="http://schemas.microsoft.com/office/drawing/2014/main" id="{F9A8F029-A691-45E9-912B-0681924E49D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077510" y="5410203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EAFB61CF-7F66-4FB7-B55D-C33F673E57C2}" type="datetime1">
              <a:rPr lang="en-US"/>
              <a:pPr lvl="0"/>
              <a:t>9/26/2018</a:t>
            </a:fld>
            <a:endParaRPr lang="en-US"/>
          </a:p>
        </p:txBody>
      </p:sp>
      <p:sp>
        <p:nvSpPr>
          <p:cNvPr id="61" name="Footer Placeholder 4">
            <a:extLst>
              <a:ext uri="{FF2B5EF4-FFF2-40B4-BE49-F238E27FC236}">
                <a16:creationId xmlns:a16="http://schemas.microsoft.com/office/drawing/2014/main" id="{B71127A2-B097-49C7-9C4E-46D94AB25A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876421" y="5410203"/>
            <a:ext cx="5124882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2" name="Slide Number Placeholder 5">
            <a:extLst>
              <a:ext uri="{FF2B5EF4-FFF2-40B4-BE49-F238E27FC236}">
                <a16:creationId xmlns:a16="http://schemas.microsoft.com/office/drawing/2014/main" id="{2B580507-F4EB-4C70-85A8-7C501E275B1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896907" y="5410203"/>
            <a:ext cx="77108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A262C923-3567-4817-89B2-AAB4ED11EE44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3623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4370C-338E-4142-92EE-4B9D180794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4304666"/>
            <a:ext cx="9912352" cy="819357"/>
          </a:xfrm>
        </p:spPr>
        <p:txBody>
          <a:bodyPr anchor="b"/>
          <a:lstStyle>
            <a:lvl1pPr>
              <a:defRPr lang="it-IT" sz="3200"/>
            </a:lvl1pPr>
          </a:lstStyle>
          <a:p>
            <a:pPr lvl="0"/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0C9A82-CF0C-43F8-9011-884DCF023A6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141408" y="606430"/>
            <a:ext cx="9912352" cy="3299776"/>
          </a:xfrm>
          <a:ln w="19046" cap="sq">
            <a:solidFill>
              <a:srgbClr val="B4FFFF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BE84A-9B6F-4D6D-9F70-99BC6102368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363" y="5124023"/>
            <a:ext cx="9910861" cy="682471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95E06-CA5F-4789-9698-A001C4AA7EB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F35DF6-0554-4C5C-A9C8-B78B2F51B124}" type="datetime1">
              <a:rPr lang="en-US"/>
              <a:pPr lvl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A31DB-D1B7-4160-84B8-89B0A898A5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964D8-E4C5-46FD-AE53-C03CC826A0E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B19BF5-D3D1-40DC-A93D-A87F4B28AE53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5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517E-2359-4EA3-884F-FE02A74842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54" y="609603"/>
            <a:ext cx="9905951" cy="3429000"/>
          </a:xfrm>
        </p:spPr>
        <p:txBody>
          <a:bodyPr/>
          <a:lstStyle>
            <a:lvl1pPr>
              <a:defRPr lang="it-IT"/>
            </a:lvl1pPr>
          </a:lstStyle>
          <a:p>
            <a:pPr lvl="0"/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1B75B08-C9C1-4538-B951-9F6CC9DDC05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4419596"/>
            <a:ext cx="9904460" cy="1371600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257270FA-AEBD-40AD-9FC7-7E56071721C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165CA2-8D86-407D-B337-AB3F8F1C2204}" type="datetime1">
              <a:rPr lang="en-US"/>
              <a:pPr lvl="0"/>
              <a:t>9/26/2018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FA19485-67DD-45B6-B08F-4C057989D8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EDE653E8-E598-4D8C-A7EC-61CFB3E1905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0A6F8A-5A23-4503-9B71-A79B29728402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81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1F24-AA83-4811-BA8B-63428303D6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6215" y="609603"/>
            <a:ext cx="9302748" cy="2748430"/>
          </a:xfrm>
        </p:spPr>
        <p:txBody>
          <a:bodyPr/>
          <a:lstStyle>
            <a:lvl1pPr>
              <a:defRPr lang="it-IT"/>
            </a:lvl1pPr>
          </a:lstStyle>
          <a:p>
            <a:pPr lvl="0"/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47A7800-3633-47B3-AB4B-CC496F942AE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20644" y="3365558"/>
            <a:ext cx="8752298" cy="5489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159B6-5839-4867-A956-1F2DCF137ED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4309914"/>
            <a:ext cx="9906006" cy="1489493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F6645-9CFB-460D-900C-C31738E505C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B577AD-FC84-4D5C-9B69-CB757F013E83}" type="datetime1">
              <a:rPr lang="en-US"/>
              <a:pPr lvl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1FB25-7025-4351-94F3-B2197AE7E1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1D004-EA31-417F-B5EB-AD6D9F4178C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E6AA32-1C87-446F-9FBA-A08FB7817B78}" type="slidenum">
              <a:t>‹N°›</a:t>
            </a:fld>
            <a:endParaRPr lang="en-US"/>
          </a:p>
        </p:txBody>
      </p:sp>
      <p:sp>
        <p:nvSpPr>
          <p:cNvPr id="8" name="TextBox 59">
            <a:extLst>
              <a:ext uri="{FF2B5EF4-FFF2-40B4-BE49-F238E27FC236}">
                <a16:creationId xmlns:a16="http://schemas.microsoft.com/office/drawing/2014/main" id="{55A98F1D-2BAB-4BA8-BA52-8B2D4DF8E4D4}"/>
              </a:ext>
            </a:extLst>
          </p:cNvPr>
          <p:cNvSpPr txBox="1"/>
          <p:nvPr/>
        </p:nvSpPr>
        <p:spPr>
          <a:xfrm>
            <a:off x="903509" y="732397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FFFFFF"/>
                </a:solidFill>
                <a:uFillTx/>
                <a:latin typeface="Tw Cen MT"/>
                <a:cs typeface="Trebuchet MS"/>
              </a:rPr>
              <a:t>“</a:t>
            </a:r>
          </a:p>
        </p:txBody>
      </p:sp>
      <p:sp>
        <p:nvSpPr>
          <p:cNvPr id="9" name="TextBox 60">
            <a:extLst>
              <a:ext uri="{FF2B5EF4-FFF2-40B4-BE49-F238E27FC236}">
                <a16:creationId xmlns:a16="http://schemas.microsoft.com/office/drawing/2014/main" id="{7FD06604-C137-4FA1-92DB-5F39E22F7988}"/>
              </a:ext>
            </a:extLst>
          </p:cNvPr>
          <p:cNvSpPr txBox="1"/>
          <p:nvPr/>
        </p:nvSpPr>
        <p:spPr>
          <a:xfrm>
            <a:off x="10537371" y="2764971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FFFFFF"/>
                </a:solidFill>
                <a:uFillTx/>
                <a:latin typeface="Tw Cen MT"/>
                <a:cs typeface="Trebuchet M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5560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CD1DA-6C4F-485B-B9B8-A5B5A40ED0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2134045"/>
            <a:ext cx="9905996" cy="2511838"/>
          </a:xfrm>
        </p:spPr>
        <p:txBody>
          <a:bodyPr anchor="b"/>
          <a:lstStyle>
            <a:lvl1pPr>
              <a:defRPr lang="it-IT"/>
            </a:lvl1pPr>
          </a:lstStyle>
          <a:p>
            <a:pPr lvl="0"/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33188D30-F0B2-4AD6-B361-7FFDC54F98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363" y="4657651"/>
            <a:ext cx="9904506" cy="114064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1E719836-07F3-43F2-9DA7-601A1719B12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FF1DAB-FEBB-46AC-974E-0E93B79F4301}" type="datetime1">
              <a:rPr lang="en-US"/>
              <a:pPr lvl="0"/>
              <a:t>9/26/2018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A1279BF4-C860-4492-8DFC-A05C9F31348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7731EAC3-889F-4FF3-AB9A-6E52E3F11B4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CD4967-E80D-4DAC-9428-82F31DB753D5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13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6414-BF24-45D4-8031-3417640928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09603"/>
            <a:ext cx="9905996" cy="1904996"/>
          </a:xfrm>
        </p:spPr>
        <p:txBody>
          <a:bodyPr/>
          <a:lstStyle>
            <a:lvl1pPr>
              <a:defRPr lang="it-IT"/>
            </a:lvl1pPr>
          </a:lstStyle>
          <a:p>
            <a:pPr lvl="0"/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483D0-54AE-46A9-B697-9D0D636547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2674464"/>
            <a:ext cx="3196897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8AD1F-AA33-4883-8D6C-9D6E031DB8C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27921" y="3360264"/>
            <a:ext cx="3208739" cy="2430932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681C4-A81F-4F0E-8DC0-929AFB2D058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14767" y="2677637"/>
            <a:ext cx="318438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0000A9B-E004-42CC-B36C-B085B80631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04215" y="3363437"/>
            <a:ext cx="3195827" cy="2430932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7F478F4-E8F3-41C5-B1E0-2EA7CA60A1E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52437" y="2674464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B686184-695F-4FBA-A42D-A4F0ECF708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52437" y="3360264"/>
            <a:ext cx="3194968" cy="2430932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A55C4041-3E75-4CD7-BCED-2FDC4832616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026634-CA81-4644-AC74-2B526300646E}" type="datetime1">
              <a:rPr lang="en-US"/>
              <a:pPr lvl="0"/>
              <a:t>9/26/2018</a:t>
            </a:fld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61B0413F-D15B-42BB-BBBB-9B9738D0101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DDCA531-5EEE-4FF5-B5FB-1B6151F1E73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361408-C7A9-461C-85C8-29C9C3C7E71E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38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18E0F-F088-47B5-95BB-AE307EB06D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09603"/>
            <a:ext cx="9905996" cy="1904996"/>
          </a:xfrm>
        </p:spPr>
        <p:txBody>
          <a:bodyPr/>
          <a:lstStyle>
            <a:lvl1pPr>
              <a:defRPr lang="it-IT"/>
            </a:lvl1pPr>
          </a:lstStyle>
          <a:p>
            <a:pPr lvl="0"/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AA9C0-EE2E-4143-8A9F-9BEB932B5D2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4404591"/>
            <a:ext cx="3195242" cy="57626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cap="all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02F348C2-B631-4E5F-9B10-5B5FE655757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141408" y="2666993"/>
            <a:ext cx="3195242" cy="1524003"/>
          </a:xfrm>
          <a:ln w="19046" cap="sq">
            <a:solidFill>
              <a:srgbClr val="B4FFFF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345798F-02E2-413D-9B8F-21FE0A3C75A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4980855"/>
            <a:ext cx="3195242" cy="81783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5D648D4-6D2F-493B-ABC1-C377544BCAA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89054" y="4404591"/>
            <a:ext cx="3200400" cy="57626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cap="all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2617C25-32C3-4DF3-9799-F031728E9BD7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489054" y="2666993"/>
            <a:ext cx="3198936" cy="1524003"/>
          </a:xfrm>
          <a:ln w="19046" cap="sq">
            <a:solidFill>
              <a:srgbClr val="B4FFFF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5D83028-620C-4B4F-B700-375F9BA8EC6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87591" y="4980855"/>
            <a:ext cx="3200400" cy="81034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4AFA52F-D861-4269-A5F4-073ADB79836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52565" y="4404591"/>
            <a:ext cx="3190743" cy="57626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cap="all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F537396-3243-47F6-992B-9FDC8BC749D8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852437" y="2666993"/>
            <a:ext cx="3194968" cy="1524003"/>
          </a:xfrm>
          <a:ln w="19046" cap="sq">
            <a:solidFill>
              <a:srgbClr val="B4FFFF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B08A386-53C9-4E1A-9745-4D616300B40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52437" y="4980855"/>
            <a:ext cx="3194968" cy="81034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47599CF4-409A-4753-AA81-8187F1A7672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2BA7B79-ADDB-49AC-867C-B1DC54EA9459}" type="datetime1">
              <a:rPr lang="en-US"/>
              <a:pPr lvl="0"/>
              <a:t>9/26/2018</a:t>
            </a:fld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58227DE-4F3D-4F9C-9987-9BEE1EE6E6D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9D4DCE95-F409-4383-A352-5FBE651B220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C3839B-8EDD-4CEF-9FF8-43C39E5CA24E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50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5493A-6B56-4903-A206-F66C177DDC0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it-IT"/>
            </a:lvl1pPr>
          </a:lstStyle>
          <a:p>
            <a:pPr lvl="0"/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CA628-4CE1-4DF4-B5F0-F1CDA42F232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43FE2-D3F9-423D-9713-7AD637C0BB5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C857EE-8118-44C9-96A2-A0354AB2CE25}" type="datetime1">
              <a:rPr lang="en-US"/>
              <a:pPr lvl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80844-E1BF-461E-9B22-A023D02C5F1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AEC17-4AA9-42D6-98E8-068D44B02DD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C71419-A28E-4A9B-A761-3F3555473157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09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FE7F9-407A-413E-9889-84F0ED82060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042401" y="609603"/>
            <a:ext cx="2005014" cy="5181603"/>
          </a:xfrm>
        </p:spPr>
        <p:txBody>
          <a:bodyPr vert="eaVert"/>
          <a:lstStyle>
            <a:lvl1pPr>
              <a:defRPr lang="it-IT"/>
            </a:lvl1pPr>
          </a:lstStyle>
          <a:p>
            <a:pPr lvl="0"/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0DB7C-C76D-43BC-929A-54C370D9BB9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141408" y="609603"/>
            <a:ext cx="7748589" cy="518160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E341F-F805-4C63-BCC8-9DD8D840777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FAC515-CA8B-46A8-986E-AE02294820F1}" type="datetime1">
              <a:rPr lang="en-US"/>
              <a:pPr lvl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C837E-72B0-4D9F-B67E-27DC3AF6F62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1BFA3-5504-4BB2-9C6C-BCD67BE7F9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7E352A-5B81-43B4-AD05-802D7001BA09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5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C6756-D724-4F73-A0F5-1A7C67B6E4A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it-IT"/>
            </a:lvl1pPr>
          </a:lstStyle>
          <a:p>
            <a:pPr lvl="0"/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8088-248D-48C0-8325-ADA67C02137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41F52-6C30-4BD2-9421-BF0D4554A77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636D95-0A85-43AB-8B5E-7BFB476E9E43}" type="datetime1">
              <a:rPr lang="en-US"/>
              <a:pPr lvl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30ACE-2581-4667-9DDF-7AE9DD76A53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DEBF5-0FE9-46C3-88B5-E4DF83FD731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C6D198-2222-4D38-8268-878B721BE617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919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9BE8-60FA-4255-A869-49906575F9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1419221"/>
            <a:ext cx="9905996" cy="2852735"/>
          </a:xfrm>
        </p:spPr>
        <p:txBody>
          <a:bodyPr anchor="b"/>
          <a:lstStyle>
            <a:lvl1pPr>
              <a:defRPr lang="it-IT"/>
            </a:lvl1pPr>
          </a:lstStyle>
          <a:p>
            <a:pPr lvl="0"/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4B618-1B6C-43EA-BCBD-25A3DCA67E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41408" y="4424360"/>
            <a:ext cx="9905996" cy="1374772"/>
          </a:xfrm>
        </p:spPr>
        <p:txBody>
          <a:bodyPr/>
          <a:lstStyle>
            <a:lvl1pPr marL="0" indent="0">
              <a:buNone/>
              <a:defRPr sz="1800" cap="all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1A52A-A577-4CD5-9E3A-07919BF170D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0DF73D-2424-4DC7-8AC9-76825B634679}" type="datetime1">
              <a:rPr lang="en-US"/>
              <a:pPr lvl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78044-C59C-47AE-B79E-26E641F9353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1259C-D03F-43E0-B602-7458639092D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00C31C-904D-44AC-8659-79A55C7DD6C4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7C59-AA67-44F7-AD66-40A784DC015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it-IT"/>
            </a:lvl1pPr>
          </a:lstStyle>
          <a:p>
            <a:pPr lvl="0"/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E8F4C-CA7D-491D-8D5D-EAA2856BB4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08" y="2249488"/>
            <a:ext cx="4878388" cy="354171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6DEA4-E093-4323-B3C3-447FB32E68C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2249488"/>
            <a:ext cx="4875215" cy="354171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608B9-A1D9-4167-BCF6-88D5DF561F7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9964D6-453C-45AB-86C6-D61C062AFE01}" type="datetime1">
              <a:rPr lang="en-US"/>
              <a:pPr lvl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FAB74-D60E-405A-BA59-8D0056C181E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A3024-451D-49ED-BA13-A0515741825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8C40A34-AFE0-4D6B-A390-74BC092FFF0C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9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7A43-0EF4-41DF-AA17-0B4AA74F89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19121"/>
            <a:ext cx="9905996" cy="1477963"/>
          </a:xfrm>
        </p:spPr>
        <p:txBody>
          <a:bodyPr/>
          <a:lstStyle>
            <a:lvl1pPr>
              <a:defRPr lang="it-IT"/>
            </a:lvl1pPr>
          </a:lstStyle>
          <a:p>
            <a:pPr lvl="0"/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8959-BEC0-4E90-AEEC-6E15C81BC4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70018" y="2249488"/>
            <a:ext cx="4649778" cy="82391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58764-6A49-4EEB-A48C-422070D74A1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141408" y="3073398"/>
            <a:ext cx="4878388" cy="271779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DCD88-D242-44E3-8672-5B53BA9A9270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400809" y="2249488"/>
            <a:ext cx="4646605" cy="82391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2B1786-2946-4DE7-A927-172FE3848BB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3073398"/>
            <a:ext cx="4875205" cy="271779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8F8F29-90D0-4FCD-A1BF-1C07F01C18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0D4A59-27B4-49C1-A96A-40932CAD7C6C}" type="datetime1">
              <a:rPr lang="en-US"/>
              <a:pPr lvl="0"/>
              <a:t>9/26/2018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A762ED-6CE4-4603-816D-406E67AE18E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1D06BD-5428-4A4D-8834-C22FF8B8C5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7255F3-0BC6-45C6-9953-4BE35B5E4EB7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6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8C784-FE2E-4D1B-817E-10541F45C7A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it-IT"/>
            </a:lvl1pPr>
          </a:lstStyle>
          <a:p>
            <a:pPr lvl="0"/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5EF4C-55DC-45C0-8348-64E4F2F6851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419E80A-76A0-43CB-AA37-829ACB310706}" type="datetime1">
              <a:rPr lang="en-US"/>
              <a:pPr lvl="0"/>
              <a:t>9/26/2018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BEC2B4-E375-4BC7-AE17-E4B2FC2423E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971BC-CAEF-45EE-B697-4CE2E8A579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992EB0-9767-4BED-9AA5-AF1115085CCD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5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043B89-94BE-4A4E-A461-EC82C619BB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6E3E38-83B7-4185-99D6-0C9F0F5FA8FF}" type="datetime1">
              <a:rPr lang="en-US"/>
              <a:pPr lvl="0"/>
              <a:t>9/26/2018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4227F8-8317-493D-A27D-74760845D76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0FB47-74A6-49E9-9B0A-AE224201CFB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C7EE9C-FB97-4E0B-98EA-D0A605A18797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3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C46B6-41B8-4598-BA94-45A5736E43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6703" y="609603"/>
            <a:ext cx="3856033" cy="1639884"/>
          </a:xfrm>
        </p:spPr>
        <p:txBody>
          <a:bodyPr anchor="b"/>
          <a:lstStyle>
            <a:lvl1pPr>
              <a:defRPr lang="it-IT" sz="3200"/>
            </a:lvl1pPr>
          </a:lstStyle>
          <a:p>
            <a:pPr lvl="0"/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B5A77-415A-41B3-8909-FBD32E64736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56201" y="592668"/>
            <a:ext cx="5891204" cy="5198537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C732A-C821-496F-9CC1-5E9A59AE104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146703" y="2249488"/>
            <a:ext cx="3856033" cy="3541718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56C84-AA92-4D4A-BFB7-BBDA9AD92FE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48126F-FA85-4698-B709-D1394FC668AA}" type="datetime1">
              <a:rPr lang="en-US"/>
              <a:pPr lvl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D06B1-A583-4DE9-94CC-0A7E440DC4D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40328-F613-4D4F-A5D7-227DC52E763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9205E9D-4690-413D-AB72-025442A9CA62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0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532A5-6C5E-409A-82FC-852A5DFF4E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09603"/>
            <a:ext cx="5934510" cy="1639884"/>
          </a:xfrm>
        </p:spPr>
        <p:txBody>
          <a:bodyPr anchor="b"/>
          <a:lstStyle>
            <a:lvl1pPr>
              <a:defRPr lang="it-IT" sz="3200"/>
            </a:lvl1pPr>
          </a:lstStyle>
          <a:p>
            <a:pPr lvl="0"/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6A091C-44DA-4DDF-ADD6-CA988E6DFB19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7380716" y="609603"/>
            <a:ext cx="3666689" cy="5181603"/>
          </a:xfrm>
          <a:ln w="19046" cap="sq">
            <a:solidFill>
              <a:srgbClr val="B4FFFF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33003-137B-49F2-BDEF-19C593B05D1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141408" y="2249488"/>
            <a:ext cx="5934510" cy="3541718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408B4-DCA7-4633-BF00-E196C0319A3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22758E-EC56-40D5-AB41-E3B8081732FE}" type="datetime1">
              <a:rPr lang="en-US"/>
              <a:pPr lvl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BAF9D-9099-4B11-8233-0BCEFE16FDD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DAF50-CCDC-4CBE-9C90-47D301CFAF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2CF1AF-5858-4C76-937C-4911768E4D4B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9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29D3856E-15EA-4D28-B616-9173F367EA9E}"/>
              </a:ext>
            </a:extLst>
          </p:cNvPr>
          <p:cNvPicPr>
            <a:picLocks noChangeAspect="1"/>
          </p:cNvPicPr>
          <p:nvPr/>
        </p:nvPicPr>
        <p:blipFill>
          <a:blip r:embed="rId20">
            <a:alphaModFix amt="30000"/>
          </a:blip>
          <a:srcRect/>
          <a:stretch>
            <a:fillRect/>
          </a:stretch>
        </p:blipFill>
        <p:spPr>
          <a:xfrm>
            <a:off x="0" y="0"/>
            <a:ext cx="12192006" cy="6858000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3" name="Group 7">
            <a:extLst>
              <a:ext uri="{FF2B5EF4-FFF2-40B4-BE49-F238E27FC236}">
                <a16:creationId xmlns:a16="http://schemas.microsoft.com/office/drawing/2014/main" id="{021A57E4-AA8D-48BD-9441-7693D3F0A8E4}"/>
              </a:ext>
            </a:extLst>
          </p:cNvPr>
          <p:cNvGrpSpPr/>
          <p:nvPr/>
        </p:nvGrpSpPr>
        <p:grpSpPr>
          <a:xfrm>
            <a:off x="-14292" y="0"/>
            <a:ext cx="12053884" cy="6857999"/>
            <a:chOff x="-14292" y="0"/>
            <a:chExt cx="12053884" cy="6857999"/>
          </a:xfrm>
        </p:grpSpPr>
        <p:grpSp>
          <p:nvGrpSpPr>
            <p:cNvPr id="4" name="Group 8">
              <a:extLst>
                <a:ext uri="{FF2B5EF4-FFF2-40B4-BE49-F238E27FC236}">
                  <a16:creationId xmlns:a16="http://schemas.microsoft.com/office/drawing/2014/main" id="{2AE8DE58-7ACF-48F3-97E1-F0FA477CC8A7}"/>
                </a:ext>
              </a:extLst>
            </p:cNvPr>
            <p:cNvGrpSpPr/>
            <p:nvPr/>
          </p:nvGrpSpPr>
          <p:grpSpPr>
            <a:xfrm>
              <a:off x="-14292" y="0"/>
              <a:ext cx="1220797" cy="6857999"/>
              <a:chOff x="-14292" y="0"/>
              <a:chExt cx="1220797" cy="6857999"/>
            </a:xfrm>
          </p:grpSpPr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7584DE7B-0FBB-4EB9-9254-183E13D39B82}"/>
                  </a:ext>
                </a:extLst>
              </p:cNvPr>
              <p:cNvSpPr/>
              <p:nvPr/>
            </p:nvSpPr>
            <p:spPr>
              <a:xfrm>
                <a:off x="114300" y="4764"/>
                <a:ext cx="23810" cy="2181228"/>
              </a:xfrm>
              <a:prstGeom prst="rect">
                <a:avLst/>
              </a:pr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A5083710-E6FE-4188-BE97-5C2197B66C68}"/>
                  </a:ext>
                </a:extLst>
              </p:cNvPr>
              <p:cNvSpPr/>
              <p:nvPr/>
            </p:nvSpPr>
            <p:spPr>
              <a:xfrm>
                <a:off x="33339" y="2176464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val 28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11" y="f10"/>
                      <a:pt x="f10" y="f9"/>
                      <a:pt x="f10" y="f4"/>
                    </a:cubicBezTo>
                    <a:cubicBezTo>
                      <a:pt x="f10" y="f8"/>
                      <a:pt x="f11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DE4FAACB-249F-48F3-AA2A-E75526D1C72E}"/>
                  </a:ext>
                </a:extLst>
              </p:cNvPr>
              <p:cNvSpPr/>
              <p:nvPr/>
            </p:nvSpPr>
            <p:spPr>
              <a:xfrm>
                <a:off x="28575" y="4021138"/>
                <a:ext cx="190496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210C2728-A225-4026-99A9-B2C62A7D9C29}"/>
                  </a:ext>
                </a:extLst>
              </p:cNvPr>
              <p:cNvSpPr/>
              <p:nvPr/>
            </p:nvSpPr>
            <p:spPr>
              <a:xfrm>
                <a:off x="200025" y="4764"/>
                <a:ext cx="369883" cy="181133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3"/>
                  <a:gd name="f4" fmla="val 1141"/>
                  <a:gd name="f5" fmla="val 218"/>
                  <a:gd name="f6" fmla="val 626"/>
                  <a:gd name="f7" fmla="val 15"/>
                  <a:gd name="f8" fmla="val 623"/>
                  <a:gd name="f9" fmla="val 1135"/>
                  <a:gd name="f10" fmla="*/ f0 1 233"/>
                  <a:gd name="f11" fmla="*/ f1 1 1141"/>
                  <a:gd name="f12" fmla="+- f4 0 f2"/>
                  <a:gd name="f13" fmla="+- f3 0 f2"/>
                  <a:gd name="f14" fmla="*/ f13 1 233"/>
                  <a:gd name="f15" fmla="*/ f12 1 1141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233" h="1141">
                    <a:moveTo>
                      <a:pt x="f5" y="f4"/>
                    </a:moveTo>
                    <a:lnTo>
                      <a:pt x="f2" y="f6"/>
                    </a:lnTo>
                    <a:lnTo>
                      <a:pt x="f2" y="f2"/>
                    </a:lnTo>
                    <a:lnTo>
                      <a:pt x="f7" y="f2"/>
                    </a:lnTo>
                    <a:lnTo>
                      <a:pt x="f7" y="f8"/>
                    </a:lnTo>
                    <a:lnTo>
                      <a:pt x="f3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62F7AC29-8C12-4155-A9F4-955EA5C8177D}"/>
                  </a:ext>
                </a:extLst>
              </p:cNvPr>
              <p:cNvSpPr/>
              <p:nvPr/>
            </p:nvSpPr>
            <p:spPr>
              <a:xfrm>
                <a:off x="503240" y="1801816"/>
                <a:ext cx="190496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33"/>
                  <a:gd name="f8" fmla="val 6"/>
                  <a:gd name="f9" fmla="val 4"/>
                  <a:gd name="f10" fmla="val 11"/>
                  <a:gd name="f11" fmla="val 29"/>
                  <a:gd name="f12" fmla="val 36"/>
                  <a:gd name="f13" fmla="val 28"/>
                  <a:gd name="f14" fmla="*/ f0 1 40"/>
                  <a:gd name="f15" fmla="*/ f1 1 40"/>
                  <a:gd name="f16" fmla="+- f3 0 f2"/>
                  <a:gd name="f17" fmla="*/ f16 1 40"/>
                  <a:gd name="f18" fmla="*/ 0 1 f17"/>
                  <a:gd name="f19" fmla="*/ f3 1 f17"/>
                  <a:gd name="f20" fmla="*/ f18 f14 1"/>
                  <a:gd name="f21" fmla="*/ f19 f14 1"/>
                  <a:gd name="f22" fmla="*/ f19 f15 1"/>
                  <a:gd name="f23" fmla="*/ f18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7" y="f2"/>
                      <a:pt x="f3" y="f8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9"/>
                    </a:moveTo>
                    <a:cubicBezTo>
                      <a:pt x="f10" y="f9"/>
                      <a:pt x="f9" y="f10"/>
                      <a:pt x="f9" y="f4"/>
                    </a:cubicBezTo>
                    <a:cubicBezTo>
                      <a:pt x="f9" y="f11"/>
                      <a:pt x="f10" y="f12"/>
                      <a:pt x="f4" y="f12"/>
                    </a:cubicBezTo>
                    <a:cubicBezTo>
                      <a:pt x="f13" y="f12"/>
                      <a:pt x="f12" y="f11"/>
                      <a:pt x="f12" y="f4"/>
                    </a:cubicBezTo>
                    <a:cubicBezTo>
                      <a:pt x="f12" y="f5"/>
                      <a:pt x="f6" y="f9"/>
                      <a:pt x="f4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CDDFD36E-8E4A-42C5-893B-991BAFD9A62C}"/>
                  </a:ext>
                </a:extLst>
              </p:cNvPr>
              <p:cNvSpPr/>
              <p:nvPr/>
            </p:nvSpPr>
            <p:spPr>
              <a:xfrm>
                <a:off x="285750" y="4764"/>
                <a:ext cx="369883" cy="143034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3"/>
                  <a:gd name="f4" fmla="val 901"/>
                  <a:gd name="f5" fmla="val 221"/>
                  <a:gd name="f6" fmla="val 383"/>
                  <a:gd name="f7" fmla="val 18"/>
                  <a:gd name="f8" fmla="val 380"/>
                  <a:gd name="f9" fmla="val 895"/>
                  <a:gd name="f10" fmla="*/ f0 1 233"/>
                  <a:gd name="f11" fmla="*/ f1 1 901"/>
                  <a:gd name="f12" fmla="+- f4 0 f2"/>
                  <a:gd name="f13" fmla="+- f3 0 f2"/>
                  <a:gd name="f14" fmla="*/ f13 1 233"/>
                  <a:gd name="f15" fmla="*/ f12 1 901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233" h="901">
                    <a:moveTo>
                      <a:pt x="f5" y="f4"/>
                    </a:moveTo>
                    <a:lnTo>
                      <a:pt x="f2" y="f6"/>
                    </a:lnTo>
                    <a:lnTo>
                      <a:pt x="f2" y="f2"/>
                    </a:lnTo>
                    <a:lnTo>
                      <a:pt x="f7" y="f2"/>
                    </a:lnTo>
                    <a:lnTo>
                      <a:pt x="f7" y="f8"/>
                    </a:lnTo>
                    <a:lnTo>
                      <a:pt x="f3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5E536038-3E0A-4CD3-8FAF-13CEAA0AF64C}"/>
                  </a:ext>
                </a:extLst>
              </p:cNvPr>
              <p:cNvSpPr/>
              <p:nvPr/>
            </p:nvSpPr>
            <p:spPr>
              <a:xfrm>
                <a:off x="546097" y="0"/>
                <a:ext cx="152403" cy="91280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6"/>
                  <a:gd name="f4" fmla="val 575"/>
                  <a:gd name="f5" fmla="val 78"/>
                  <a:gd name="f6" fmla="val 192"/>
                  <a:gd name="f7" fmla="val 6"/>
                  <a:gd name="f8" fmla="val 15"/>
                  <a:gd name="f9" fmla="val 189"/>
                  <a:gd name="f10" fmla="*/ f0 1 96"/>
                  <a:gd name="f11" fmla="*/ f1 1 575"/>
                  <a:gd name="f12" fmla="+- f4 0 f2"/>
                  <a:gd name="f13" fmla="+- f3 0 f2"/>
                  <a:gd name="f14" fmla="*/ f13 1 96"/>
                  <a:gd name="f15" fmla="*/ f12 1 575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96" h="575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6"/>
                    </a:lnTo>
                    <a:lnTo>
                      <a:pt x="f2" y="f7"/>
                    </a:lnTo>
                    <a:lnTo>
                      <a:pt x="f8" y="f2"/>
                    </a:lnTo>
                    <a:lnTo>
                      <a:pt x="f3" y="f9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44B0A3D3-3A5A-4BB4-94EC-646F9E2798E3}"/>
                  </a:ext>
                </a:extLst>
              </p:cNvPr>
              <p:cNvSpPr/>
              <p:nvPr/>
            </p:nvSpPr>
            <p:spPr>
              <a:xfrm>
                <a:off x="588965" y="1420813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33"/>
                  <a:gd name="f8" fmla="val 7"/>
                  <a:gd name="f9" fmla="val 4"/>
                  <a:gd name="f10" fmla="val 11"/>
                  <a:gd name="f11" fmla="val 29"/>
                  <a:gd name="f12" fmla="val 36"/>
                  <a:gd name="f13" fmla="*/ f0 1 40"/>
                  <a:gd name="f14" fmla="*/ f1 1 40"/>
                  <a:gd name="f15" fmla="+- f3 0 f2"/>
                  <a:gd name="f16" fmla="*/ f15 1 40"/>
                  <a:gd name="f17" fmla="*/ 0 1 f16"/>
                  <a:gd name="f18" fmla="*/ f3 1 f16"/>
                  <a:gd name="f19" fmla="*/ f17 f13 1"/>
                  <a:gd name="f20" fmla="*/ f18 f13 1"/>
                  <a:gd name="f21" fmla="*/ f18 f14 1"/>
                  <a:gd name="f22" fmla="*/ f17 f1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9" t="f22" r="f20" b="f21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7" y="f2"/>
                      <a:pt x="f3" y="f8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9"/>
                    </a:moveTo>
                    <a:cubicBezTo>
                      <a:pt x="f10" y="f9"/>
                      <a:pt x="f9" y="f10"/>
                      <a:pt x="f9" y="f4"/>
                    </a:cubicBezTo>
                    <a:cubicBezTo>
                      <a:pt x="f9" y="f11"/>
                      <a:pt x="f10" y="f12"/>
                      <a:pt x="f4" y="f12"/>
                    </a:cubicBezTo>
                    <a:cubicBezTo>
                      <a:pt x="f11" y="f12"/>
                      <a:pt x="f12" y="f11"/>
                      <a:pt x="f12" y="f4"/>
                    </a:cubicBezTo>
                    <a:cubicBezTo>
                      <a:pt x="f12" y="f5"/>
                      <a:pt x="f6" y="f9"/>
                      <a:pt x="f4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3" name="Freeform 13">
                <a:extLst>
                  <a:ext uri="{FF2B5EF4-FFF2-40B4-BE49-F238E27FC236}">
                    <a16:creationId xmlns:a16="http://schemas.microsoft.com/office/drawing/2014/main" id="{01EB2A8D-D9E5-46B2-B587-DA11CAA1EEED}"/>
                  </a:ext>
                </a:extLst>
              </p:cNvPr>
              <p:cNvSpPr/>
              <p:nvPr/>
            </p:nvSpPr>
            <p:spPr>
              <a:xfrm>
                <a:off x="588965" y="903290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+- f3 0 f2"/>
                  <a:gd name="f14" fmla="*/ f13 1 40"/>
                  <a:gd name="f15" fmla="*/ 0 1 f14"/>
                  <a:gd name="f16" fmla="*/ f3 1 f14"/>
                  <a:gd name="f17" fmla="*/ f15 f11 1"/>
                  <a:gd name="f18" fmla="*/ f16 f11 1"/>
                  <a:gd name="f19" fmla="*/ f16 f12 1"/>
                  <a:gd name="f20" fmla="*/ f15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7" t="f20" r="f18" b="f19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4" name="Freeform 14">
                <a:extLst>
                  <a:ext uri="{FF2B5EF4-FFF2-40B4-BE49-F238E27FC236}">
                    <a16:creationId xmlns:a16="http://schemas.microsoft.com/office/drawing/2014/main" id="{6E91CC90-BC52-4306-90B9-605396C49D5B}"/>
                  </a:ext>
                </a:extLst>
              </p:cNvPr>
              <p:cNvSpPr/>
              <p:nvPr/>
            </p:nvSpPr>
            <p:spPr>
              <a:xfrm>
                <a:off x="641351" y="0"/>
                <a:ext cx="422279" cy="52705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66"/>
                  <a:gd name="f4" fmla="val 332"/>
                  <a:gd name="f5" fmla="val 257"/>
                  <a:gd name="f6" fmla="val 48"/>
                  <a:gd name="f7" fmla="val 123"/>
                  <a:gd name="f8" fmla="val 6"/>
                  <a:gd name="f9" fmla="val 15"/>
                  <a:gd name="f10" fmla="val 63"/>
                  <a:gd name="f11" fmla="val 114"/>
                  <a:gd name="f12" fmla="val 320"/>
                  <a:gd name="f13" fmla="*/ f0 1 266"/>
                  <a:gd name="f14" fmla="*/ f1 1 332"/>
                  <a:gd name="f15" fmla="+- f4 0 f2"/>
                  <a:gd name="f16" fmla="+- f3 0 f2"/>
                  <a:gd name="f17" fmla="*/ f16 1 266"/>
                  <a:gd name="f18" fmla="*/ f15 1 332"/>
                  <a:gd name="f19" fmla="*/ 0 1 f17"/>
                  <a:gd name="f20" fmla="*/ f3 1 f17"/>
                  <a:gd name="f21" fmla="*/ 0 1 f18"/>
                  <a:gd name="f22" fmla="*/ f4 1 f18"/>
                  <a:gd name="f23" fmla="*/ f19 f13 1"/>
                  <a:gd name="f24" fmla="*/ f20 f13 1"/>
                  <a:gd name="f25" fmla="*/ f22 f14 1"/>
                  <a:gd name="f26" fmla="*/ f21 f1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266" h="332">
                    <a:moveTo>
                      <a:pt x="f5" y="f4"/>
                    </a:moveTo>
                    <a:lnTo>
                      <a:pt x="f6" y="f7"/>
                    </a:lnTo>
                    <a:lnTo>
                      <a:pt x="f2" y="f8"/>
                    </a:lnTo>
                    <a:lnTo>
                      <a:pt x="f9" y="f2"/>
                    </a:lnTo>
                    <a:lnTo>
                      <a:pt x="f10" y="f11"/>
                    </a:lnTo>
                    <a:lnTo>
                      <a:pt x="f3" y="f12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5" name="Freeform 15">
                <a:extLst>
                  <a:ext uri="{FF2B5EF4-FFF2-40B4-BE49-F238E27FC236}">
                    <a16:creationId xmlns:a16="http://schemas.microsoft.com/office/drawing/2014/main" id="{B8F27A40-053B-4551-8594-D5010905074C}"/>
                  </a:ext>
                </a:extLst>
              </p:cNvPr>
              <p:cNvSpPr/>
              <p:nvPr/>
            </p:nvSpPr>
            <p:spPr>
              <a:xfrm>
                <a:off x="1020763" y="488947"/>
                <a:ext cx="161921" cy="14763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4"/>
                  <a:gd name="f4" fmla="val 31"/>
                  <a:gd name="f5" fmla="val 17"/>
                  <a:gd name="f6" fmla="val 13"/>
                  <a:gd name="f7" fmla="val 9"/>
                  <a:gd name="f8" fmla="val 30"/>
                  <a:gd name="f9" fmla="val 6"/>
                  <a:gd name="f10" fmla="val 27"/>
                  <a:gd name="f11" fmla="val 20"/>
                  <a:gd name="f12" fmla="val 10"/>
                  <a:gd name="f13" fmla="val 4"/>
                  <a:gd name="f14" fmla="val 1"/>
                  <a:gd name="f15" fmla="val 21"/>
                  <a:gd name="f16" fmla="val 25"/>
                  <a:gd name="f17" fmla="val 28"/>
                  <a:gd name="f18" fmla="val 14"/>
                  <a:gd name="f19" fmla="val 11"/>
                  <a:gd name="f20" fmla="val 5"/>
                  <a:gd name="f21" fmla="val 7"/>
                  <a:gd name="f22" fmla="val 12"/>
                  <a:gd name="f23" fmla="val 19"/>
                  <a:gd name="f24" fmla="val 24"/>
                  <a:gd name="f25" fmla="val 26"/>
                  <a:gd name="f26" fmla="val 23"/>
                  <a:gd name="f27" fmla="*/ f0 1 34"/>
                  <a:gd name="f28" fmla="*/ f1 1 31"/>
                  <a:gd name="f29" fmla="+- f4 0 f2"/>
                  <a:gd name="f30" fmla="+- f3 0 f2"/>
                  <a:gd name="f31" fmla="*/ f30 1 34"/>
                  <a:gd name="f32" fmla="*/ f29 1 31"/>
                  <a:gd name="f33" fmla="*/ 0 1 f31"/>
                  <a:gd name="f34" fmla="*/ f3 1 f31"/>
                  <a:gd name="f35" fmla="*/ 0 1 f32"/>
                  <a:gd name="f36" fmla="*/ f4 1 f32"/>
                  <a:gd name="f37" fmla="*/ f33 f27 1"/>
                  <a:gd name="f38" fmla="*/ f34 f27 1"/>
                  <a:gd name="f39" fmla="*/ f36 f28 1"/>
                  <a:gd name="f40" fmla="*/ f35 f2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7" t="f40" r="f38" b="f39"/>
                <a:pathLst>
                  <a:path w="34" h="31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2" y="f11"/>
                      <a:pt x="f2" y="f12"/>
                      <a:pt x="f9" y="f13"/>
                    </a:cubicBezTo>
                    <a:cubicBezTo>
                      <a:pt x="f7" y="f14"/>
                      <a:pt x="f6" y="f2"/>
                      <a:pt x="f5" y="f2"/>
                    </a:cubicBezTo>
                    <a:cubicBezTo>
                      <a:pt x="f15" y="f2"/>
                      <a:pt x="f16" y="f14"/>
                      <a:pt x="f17" y="f13"/>
                    </a:cubicBezTo>
                    <a:cubicBezTo>
                      <a:pt x="f3" y="f12"/>
                      <a:pt x="f3" y="f11"/>
                      <a:pt x="f17" y="f10"/>
                    </a:cubicBezTo>
                    <a:cubicBezTo>
                      <a:pt x="f16" y="f8"/>
                      <a:pt x="f15" y="f4"/>
                      <a:pt x="f5" y="f4"/>
                    </a:cubicBezTo>
                    <a:close/>
                    <a:moveTo>
                      <a:pt x="f5" y="f13"/>
                    </a:moveTo>
                    <a:cubicBezTo>
                      <a:pt x="f18" y="f13"/>
                      <a:pt x="f19" y="f20"/>
                      <a:pt x="f7" y="f21"/>
                    </a:cubicBezTo>
                    <a:cubicBezTo>
                      <a:pt x="f13" y="f22"/>
                      <a:pt x="f13" y="f23"/>
                      <a:pt x="f7" y="f24"/>
                    </a:cubicBezTo>
                    <a:cubicBezTo>
                      <a:pt x="f19" y="f25"/>
                      <a:pt x="f18" y="f10"/>
                      <a:pt x="f5" y="f10"/>
                    </a:cubicBezTo>
                    <a:cubicBezTo>
                      <a:pt x="f11" y="f10"/>
                      <a:pt x="f26" y="f25"/>
                      <a:pt x="f16" y="f24"/>
                    </a:cubicBezTo>
                    <a:cubicBezTo>
                      <a:pt x="f8" y="f23"/>
                      <a:pt x="f8" y="f22"/>
                      <a:pt x="f16" y="f21"/>
                    </a:cubicBezTo>
                    <a:cubicBezTo>
                      <a:pt x="f26" y="f20"/>
                      <a:pt x="f11" y="f13"/>
                      <a:pt x="f5" y="f13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6" name="Line 16">
                <a:extLst>
                  <a:ext uri="{FF2B5EF4-FFF2-40B4-BE49-F238E27FC236}">
                    <a16:creationId xmlns:a16="http://schemas.microsoft.com/office/drawing/2014/main" id="{903301F3-8F12-4166-A0FA-BD0FB7A277BF}"/>
                  </a:ext>
                </a:extLst>
              </p:cNvPr>
              <p:cNvSpPr/>
              <p:nvPr/>
            </p:nvSpPr>
            <p:spPr>
              <a:xfrm>
                <a:off x="-4764" y="9528"/>
                <a:ext cx="0" cy="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*/ f7 f0 1"/>
                  <a:gd name="f13" fmla="*/ f8 f0 1"/>
                  <a:gd name="f14" fmla="?: f9 f3 1"/>
                  <a:gd name="f15" fmla="?: f10 f4 1"/>
                  <a:gd name="f16" fmla="?: f11 f5 1"/>
                  <a:gd name="f17" fmla="*/ f12 1 f2"/>
                  <a:gd name="f18" fmla="*/ f13 1 f2"/>
                  <a:gd name="f19" fmla="*/ f14 1 21600"/>
                  <a:gd name="f20" fmla="*/ f15 1 21600"/>
                  <a:gd name="f21" fmla="*/ 21600 f14 1"/>
                  <a:gd name="f22" fmla="*/ 21600 f15 1"/>
                  <a:gd name="f23" fmla="+- f17 0 f1"/>
                  <a:gd name="f24" fmla="+- f18 0 f1"/>
                  <a:gd name="f25" fmla="min f20 f19"/>
                  <a:gd name="f26" fmla="*/ f21 1 f16"/>
                  <a:gd name="f27" fmla="*/ f22 1 f16"/>
                  <a:gd name="f28" fmla="val f26"/>
                  <a:gd name="f29" fmla="val f27"/>
                  <a:gd name="f30" fmla="*/ f6 f25 1"/>
                  <a:gd name="f31" fmla="*/ f28 f25 1"/>
                  <a:gd name="f32" fmla="*/ f29 f2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3">
                    <a:pos x="f30" y="f30"/>
                  </a:cxn>
                  <a:cxn ang="f24">
                    <a:pos x="f31" y="f32"/>
                  </a:cxn>
                </a:cxnLst>
                <a:rect l="f30" t="f30" r="f31" b="f32"/>
                <a:pathLst>
                  <a:path>
                    <a:moveTo>
                      <a:pt x="f30" y="f30"/>
                    </a:moveTo>
                    <a:lnTo>
                      <a:pt x="f31" y="f32"/>
                    </a:lnTo>
                  </a:path>
                </a:pathLst>
              </a:custGeom>
              <a:noFill/>
              <a:ln w="18" cap="flat">
                <a:solidFill>
                  <a:srgbClr val="FFFFFF"/>
                </a:solidFill>
                <a:prstDash val="solid"/>
                <a:miter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7" name="Freeform 17">
                <a:extLst>
                  <a:ext uri="{FF2B5EF4-FFF2-40B4-BE49-F238E27FC236}">
                    <a16:creationId xmlns:a16="http://schemas.microsoft.com/office/drawing/2014/main" id="{F0E65A40-C3AD-4094-8B50-F9BE25300AB6}"/>
                  </a:ext>
                </a:extLst>
              </p:cNvPr>
              <p:cNvSpPr/>
              <p:nvPr/>
            </p:nvSpPr>
            <p:spPr>
              <a:xfrm>
                <a:off x="9528" y="1801816"/>
                <a:ext cx="123828" cy="12700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78"/>
                  <a:gd name="f4" fmla="val 80"/>
                  <a:gd name="f5" fmla="val 6"/>
                  <a:gd name="f6" fmla="val 71"/>
                  <a:gd name="f7" fmla="val 69"/>
                  <a:gd name="f8" fmla="val 9"/>
                  <a:gd name="f9" fmla="*/ f0 1 78"/>
                  <a:gd name="f10" fmla="*/ f1 1 80"/>
                  <a:gd name="f11" fmla="+- f4 0 f2"/>
                  <a:gd name="f12" fmla="+- f3 0 f2"/>
                  <a:gd name="f13" fmla="*/ f12 1 78"/>
                  <a:gd name="f14" fmla="*/ f11 1 80"/>
                  <a:gd name="f15" fmla="*/ 0 1 f13"/>
                  <a:gd name="f16" fmla="*/ f3 1 f13"/>
                  <a:gd name="f17" fmla="*/ 0 1 f14"/>
                  <a:gd name="f18" fmla="*/ f4 1 f14"/>
                  <a:gd name="f19" fmla="*/ f15 f9 1"/>
                  <a:gd name="f20" fmla="*/ f16 f9 1"/>
                  <a:gd name="f21" fmla="*/ f18 f10 1"/>
                  <a:gd name="f22" fmla="*/ f17 f1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9" t="f22" r="f20" b="f21"/>
                <a:pathLst>
                  <a:path w="78" h="80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2"/>
                    </a:lnTo>
                    <a:lnTo>
                      <a:pt x="f3" y="f8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8" name="Freeform 18">
                <a:extLst>
                  <a:ext uri="{FF2B5EF4-FFF2-40B4-BE49-F238E27FC236}">
                    <a16:creationId xmlns:a16="http://schemas.microsoft.com/office/drawing/2014/main" id="{14CB3F38-0116-4631-B62F-2D548EA72A42}"/>
                  </a:ext>
                </a:extLst>
              </p:cNvPr>
              <p:cNvSpPr/>
              <p:nvPr/>
            </p:nvSpPr>
            <p:spPr>
              <a:xfrm>
                <a:off x="-9528" y="3549645"/>
                <a:ext cx="147639" cy="481010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3"/>
                  <a:gd name="f4" fmla="val 303"/>
                  <a:gd name="f5" fmla="val 78"/>
                  <a:gd name="f6" fmla="val 12"/>
                  <a:gd name="f7" fmla="val 69"/>
                  <a:gd name="f8" fmla="*/ f0 1 93"/>
                  <a:gd name="f9" fmla="*/ f1 1 303"/>
                  <a:gd name="f10" fmla="+- f4 0 f2"/>
                  <a:gd name="f11" fmla="+- f3 0 f2"/>
                  <a:gd name="f12" fmla="*/ f11 1 93"/>
                  <a:gd name="f13" fmla="*/ f10 1 303"/>
                  <a:gd name="f14" fmla="*/ 0 1 f12"/>
                  <a:gd name="f15" fmla="*/ f3 1 f12"/>
                  <a:gd name="f16" fmla="*/ 0 1 f13"/>
                  <a:gd name="f17" fmla="*/ f4 1 f13"/>
                  <a:gd name="f18" fmla="*/ f14 f8 1"/>
                  <a:gd name="f19" fmla="*/ f15 f8 1"/>
                  <a:gd name="f20" fmla="*/ f17 f9 1"/>
                  <a:gd name="f21" fmla="*/ f16 f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93" h="303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5"/>
                    </a:lnTo>
                    <a:lnTo>
                      <a:pt x="f2" y="f6"/>
                    </a:lnTo>
                    <a:lnTo>
                      <a:pt x="f6" y="f2"/>
                    </a:lnTo>
                    <a:lnTo>
                      <a:pt x="f3" y="f7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9" name="Freeform 19">
                <a:extLst>
                  <a:ext uri="{FF2B5EF4-FFF2-40B4-BE49-F238E27FC236}">
                    <a16:creationId xmlns:a16="http://schemas.microsoft.com/office/drawing/2014/main" id="{3ACAA8F6-656C-4C36-8994-49F97DA79CC8}"/>
                  </a:ext>
                </a:extLst>
              </p:cNvPr>
              <p:cNvSpPr/>
              <p:nvPr/>
            </p:nvSpPr>
            <p:spPr>
              <a:xfrm>
                <a:off x="128582" y="1382709"/>
                <a:ext cx="142875" cy="47624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0"/>
                  <a:gd name="f4" fmla="val 300"/>
                  <a:gd name="f5" fmla="val 78"/>
                  <a:gd name="f6" fmla="val 84"/>
                  <a:gd name="f7" fmla="val 9"/>
                  <a:gd name="f8" fmla="val 81"/>
                  <a:gd name="f9" fmla="*/ f0 1 90"/>
                  <a:gd name="f10" fmla="*/ f1 1 300"/>
                  <a:gd name="f11" fmla="+- f4 0 f2"/>
                  <a:gd name="f12" fmla="+- f3 0 f2"/>
                  <a:gd name="f13" fmla="*/ f12 1 90"/>
                  <a:gd name="f14" fmla="*/ f11 1 300"/>
                  <a:gd name="f15" fmla="*/ 0 1 f13"/>
                  <a:gd name="f16" fmla="*/ f3 1 f13"/>
                  <a:gd name="f17" fmla="*/ 0 1 f14"/>
                  <a:gd name="f18" fmla="*/ f4 1 f14"/>
                  <a:gd name="f19" fmla="*/ f15 f9 1"/>
                  <a:gd name="f20" fmla="*/ f16 f9 1"/>
                  <a:gd name="f21" fmla="*/ f18 f10 1"/>
                  <a:gd name="f22" fmla="*/ f17 f1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9" t="f22" r="f20" b="f21"/>
                <a:pathLst>
                  <a:path w="90" h="300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6"/>
                    </a:lnTo>
                    <a:lnTo>
                      <a:pt x="f2" y="f7"/>
                    </a:lnTo>
                    <a:lnTo>
                      <a:pt x="f7" y="f2"/>
                    </a:lnTo>
                    <a:lnTo>
                      <a:pt x="f3" y="f8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0" name="Freeform 20">
                <a:extLst>
                  <a:ext uri="{FF2B5EF4-FFF2-40B4-BE49-F238E27FC236}">
                    <a16:creationId xmlns:a16="http://schemas.microsoft.com/office/drawing/2014/main" id="{12D241B0-648F-4B8A-B305-2FFE7493D9CD}"/>
                  </a:ext>
                </a:extLst>
              </p:cNvPr>
              <p:cNvSpPr/>
              <p:nvPr/>
            </p:nvSpPr>
            <p:spPr>
              <a:xfrm>
                <a:off x="204789" y="1849438"/>
                <a:ext cx="114300" cy="10795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4"/>
                  <a:gd name="f4" fmla="val 23"/>
                  <a:gd name="f5" fmla="val 12"/>
                  <a:gd name="f6" fmla="val 6"/>
                  <a:gd name="f7" fmla="val 18"/>
                  <a:gd name="f8" fmla="val 5"/>
                  <a:gd name="f9" fmla="val 4"/>
                  <a:gd name="f10" fmla="val 8"/>
                  <a:gd name="f11" fmla="val 16"/>
                  <a:gd name="f12" fmla="val 19"/>
                  <a:gd name="f13" fmla="val 20"/>
                  <a:gd name="f14" fmla="*/ f0 1 24"/>
                  <a:gd name="f15" fmla="*/ f1 1 23"/>
                  <a:gd name="f16" fmla="+- f4 0 f2"/>
                  <a:gd name="f17" fmla="+- f3 0 f2"/>
                  <a:gd name="f18" fmla="*/ f17 1 24"/>
                  <a:gd name="f19" fmla="*/ f16 1 23"/>
                  <a:gd name="f20" fmla="*/ 0 1 f18"/>
                  <a:gd name="f21" fmla="*/ f3 1 f18"/>
                  <a:gd name="f22" fmla="*/ 0 1 f19"/>
                  <a:gd name="f23" fmla="*/ f4 1 f19"/>
                  <a:gd name="f24" fmla="*/ f20 f14 1"/>
                  <a:gd name="f25" fmla="*/ f21 f14 1"/>
                  <a:gd name="f26" fmla="*/ f23 f15 1"/>
                  <a:gd name="f27" fmla="*/ f22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4" t="f27" r="f25" b="f26"/>
                <a:pathLst>
                  <a:path w="24" h="23">
                    <a:moveTo>
                      <a:pt x="f5" y="f4"/>
                    </a:moveTo>
                    <a:cubicBezTo>
                      <a:pt x="f6" y="f4"/>
                      <a:pt x="f2" y="f7"/>
                      <a:pt x="f2" y="f5"/>
                    </a:cubicBezTo>
                    <a:cubicBezTo>
                      <a:pt x="f2" y="f8"/>
                      <a:pt x="f6" y="f2"/>
                      <a:pt x="f5" y="f2"/>
                    </a:cubicBezTo>
                    <a:cubicBezTo>
                      <a:pt x="f7" y="f2"/>
                      <a:pt x="f3" y="f8"/>
                      <a:pt x="f3" y="f5"/>
                    </a:cubicBezTo>
                    <a:cubicBezTo>
                      <a:pt x="f3" y="f7"/>
                      <a:pt x="f7" y="f4"/>
                      <a:pt x="f5" y="f4"/>
                    </a:cubicBezTo>
                    <a:close/>
                    <a:moveTo>
                      <a:pt x="f5" y="f9"/>
                    </a:moveTo>
                    <a:cubicBezTo>
                      <a:pt x="f10" y="f9"/>
                      <a:pt x="f9" y="f10"/>
                      <a:pt x="f9" y="f5"/>
                    </a:cubicBezTo>
                    <a:cubicBezTo>
                      <a:pt x="f9" y="f11"/>
                      <a:pt x="f10" y="f12"/>
                      <a:pt x="f5" y="f12"/>
                    </a:cubicBezTo>
                    <a:cubicBezTo>
                      <a:pt x="f11" y="f12"/>
                      <a:pt x="f13" y="f11"/>
                      <a:pt x="f13" y="f5"/>
                    </a:cubicBezTo>
                    <a:cubicBezTo>
                      <a:pt x="f13" y="f10"/>
                      <a:pt x="f11" y="f9"/>
                      <a:pt x="f5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1" name="Rectangle 21">
                <a:extLst>
                  <a:ext uri="{FF2B5EF4-FFF2-40B4-BE49-F238E27FC236}">
                    <a16:creationId xmlns:a16="http://schemas.microsoft.com/office/drawing/2014/main" id="{B1B0AB16-FB0B-4198-BD95-1F4FA6DB1130}"/>
                  </a:ext>
                </a:extLst>
              </p:cNvPr>
              <p:cNvSpPr/>
              <p:nvPr/>
            </p:nvSpPr>
            <p:spPr>
              <a:xfrm>
                <a:off x="133346" y="4662489"/>
                <a:ext cx="23810" cy="2181228"/>
              </a:xfrm>
              <a:prstGeom prst="rect">
                <a:avLst/>
              </a:pr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2" name="Freeform 22">
                <a:extLst>
                  <a:ext uri="{FF2B5EF4-FFF2-40B4-BE49-F238E27FC236}">
                    <a16:creationId xmlns:a16="http://schemas.microsoft.com/office/drawing/2014/main" id="{B56DD4B0-CD8D-4609-91DC-445BFA15021B}"/>
                  </a:ext>
                </a:extLst>
              </p:cNvPr>
              <p:cNvSpPr/>
              <p:nvPr/>
            </p:nvSpPr>
            <p:spPr>
              <a:xfrm>
                <a:off x="223835" y="5041901"/>
                <a:ext cx="369883" cy="180181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3"/>
                  <a:gd name="f4" fmla="val 1135"/>
                  <a:gd name="f5" fmla="val 15"/>
                  <a:gd name="f6" fmla="val 515"/>
                  <a:gd name="f7" fmla="val 512"/>
                  <a:gd name="f8" fmla="val 218"/>
                  <a:gd name="f9" fmla="val 6"/>
                  <a:gd name="f10" fmla="val 518"/>
                  <a:gd name="f11" fmla="*/ f0 1 233"/>
                  <a:gd name="f12" fmla="*/ f1 1 1135"/>
                  <a:gd name="f13" fmla="+- f4 0 f2"/>
                  <a:gd name="f14" fmla="+- f3 0 f2"/>
                  <a:gd name="f15" fmla="*/ f14 1 233"/>
                  <a:gd name="f16" fmla="*/ f13 1 1135"/>
                  <a:gd name="f17" fmla="*/ 0 1 f15"/>
                  <a:gd name="f18" fmla="*/ f3 1 f15"/>
                  <a:gd name="f19" fmla="*/ 0 1 f16"/>
                  <a:gd name="f20" fmla="*/ f4 1 f16"/>
                  <a:gd name="f21" fmla="*/ f17 f11 1"/>
                  <a:gd name="f22" fmla="*/ f18 f11 1"/>
                  <a:gd name="f23" fmla="*/ f20 f12 1"/>
                  <a:gd name="f24" fmla="*/ f19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1" t="f24" r="f22" b="f23"/>
                <a:pathLst>
                  <a:path w="233" h="1135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2" y="f7"/>
                    </a:lnTo>
                    <a:lnTo>
                      <a:pt x="f8" y="f2"/>
                    </a:lnTo>
                    <a:lnTo>
                      <a:pt x="f3" y="f9"/>
                    </a:lnTo>
                    <a:lnTo>
                      <a:pt x="f5" y="f10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3" name="Freeform 23">
                <a:extLst>
                  <a:ext uri="{FF2B5EF4-FFF2-40B4-BE49-F238E27FC236}">
                    <a16:creationId xmlns:a16="http://schemas.microsoft.com/office/drawing/2014/main" id="{B55C7437-BE8D-4E00-A098-41D2A20C3C34}"/>
                  </a:ext>
                </a:extLst>
              </p:cNvPr>
              <p:cNvSpPr/>
              <p:nvPr/>
            </p:nvSpPr>
            <p:spPr>
              <a:xfrm>
                <a:off x="52385" y="4481510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val 28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11" y="f10"/>
                      <a:pt x="f10" y="f9"/>
                      <a:pt x="f10" y="f4"/>
                    </a:cubicBezTo>
                    <a:cubicBezTo>
                      <a:pt x="f10" y="f8"/>
                      <a:pt x="f11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CBE2AECB-D632-4329-94EF-A30A2169FB8A}"/>
                  </a:ext>
                </a:extLst>
              </p:cNvPr>
              <p:cNvSpPr/>
              <p:nvPr/>
            </p:nvSpPr>
            <p:spPr>
              <a:xfrm>
                <a:off x="-14292" y="5627683"/>
                <a:ext cx="85725" cy="121602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54"/>
                  <a:gd name="f4" fmla="val 766"/>
                  <a:gd name="f5" fmla="val 36"/>
                  <a:gd name="f6" fmla="val 149"/>
                  <a:gd name="f7" fmla="val 3"/>
                  <a:gd name="f8" fmla="val 18"/>
                  <a:gd name="f9" fmla="val 146"/>
                  <a:gd name="f10" fmla="*/ f0 1 54"/>
                  <a:gd name="f11" fmla="*/ f1 1 766"/>
                  <a:gd name="f12" fmla="+- f4 0 f2"/>
                  <a:gd name="f13" fmla="+- f3 0 f2"/>
                  <a:gd name="f14" fmla="*/ f13 1 54"/>
                  <a:gd name="f15" fmla="*/ f12 1 766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54" h="766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6"/>
                    </a:lnTo>
                    <a:lnTo>
                      <a:pt x="f2" y="f7"/>
                    </a:lnTo>
                    <a:lnTo>
                      <a:pt x="f8" y="f2"/>
                    </a:lnTo>
                    <a:lnTo>
                      <a:pt x="f3" y="f9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710B27F-686E-4B33-9185-3251182CC6A7}"/>
                  </a:ext>
                </a:extLst>
              </p:cNvPr>
              <p:cNvSpPr/>
              <p:nvPr/>
            </p:nvSpPr>
            <p:spPr>
              <a:xfrm>
                <a:off x="527051" y="4867278"/>
                <a:ext cx="190496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+- f3 0 f2"/>
                  <a:gd name="f14" fmla="*/ f13 1 40"/>
                  <a:gd name="f15" fmla="*/ 0 1 f14"/>
                  <a:gd name="f16" fmla="*/ f3 1 f14"/>
                  <a:gd name="f17" fmla="*/ f15 f11 1"/>
                  <a:gd name="f18" fmla="*/ f16 f11 1"/>
                  <a:gd name="f19" fmla="*/ f16 f12 1"/>
                  <a:gd name="f20" fmla="*/ f15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7" t="f20" r="f18" b="f19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5079B070-A4D0-46DE-800F-74912DC37265}"/>
                  </a:ext>
                </a:extLst>
              </p:cNvPr>
              <p:cNvSpPr/>
              <p:nvPr/>
            </p:nvSpPr>
            <p:spPr>
              <a:xfrm>
                <a:off x="309560" y="5422904"/>
                <a:ext cx="374647" cy="1425577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6"/>
                  <a:gd name="f4" fmla="val 898"/>
                  <a:gd name="f5" fmla="val 18"/>
                  <a:gd name="f6" fmla="val 515"/>
                  <a:gd name="f7" fmla="val 3"/>
                  <a:gd name="f8" fmla="val 512"/>
                  <a:gd name="f9" fmla="val 221"/>
                  <a:gd name="f10" fmla="val 6"/>
                  <a:gd name="f11" fmla="val 518"/>
                  <a:gd name="f12" fmla="*/ f0 1 236"/>
                  <a:gd name="f13" fmla="*/ f1 1 898"/>
                  <a:gd name="f14" fmla="+- f4 0 f2"/>
                  <a:gd name="f15" fmla="+- f3 0 f2"/>
                  <a:gd name="f16" fmla="*/ f15 1 236"/>
                  <a:gd name="f17" fmla="*/ f14 1 898"/>
                  <a:gd name="f18" fmla="*/ 0 1 f16"/>
                  <a:gd name="f19" fmla="*/ f3 1 f16"/>
                  <a:gd name="f20" fmla="*/ 0 1 f17"/>
                  <a:gd name="f21" fmla="*/ f4 1 f17"/>
                  <a:gd name="f22" fmla="*/ f18 f12 1"/>
                  <a:gd name="f23" fmla="*/ f19 f12 1"/>
                  <a:gd name="f24" fmla="*/ f21 f13 1"/>
                  <a:gd name="f25" fmla="*/ f20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2" t="f25" r="f23" b="f24"/>
                <a:pathLst>
                  <a:path w="236" h="898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7" y="f8"/>
                    </a:lnTo>
                    <a:lnTo>
                      <a:pt x="f9" y="f2"/>
                    </a:lnTo>
                    <a:lnTo>
                      <a:pt x="f3" y="f10"/>
                    </a:lnTo>
                    <a:lnTo>
                      <a:pt x="f5" y="f11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BCA2F2B9-B453-49BE-B005-F7A59D253319}"/>
                  </a:ext>
                </a:extLst>
              </p:cNvPr>
              <p:cNvSpPr/>
              <p:nvPr/>
            </p:nvSpPr>
            <p:spPr>
              <a:xfrm>
                <a:off x="569908" y="5945191"/>
                <a:ext cx="152403" cy="91280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6"/>
                  <a:gd name="f4" fmla="val 575"/>
                  <a:gd name="f5" fmla="val 15"/>
                  <a:gd name="f6" fmla="val 569"/>
                  <a:gd name="f7" fmla="val 81"/>
                  <a:gd name="f8" fmla="val 383"/>
                  <a:gd name="f9" fmla="val 386"/>
                  <a:gd name="f10" fmla="*/ f0 1 96"/>
                  <a:gd name="f11" fmla="*/ f1 1 575"/>
                  <a:gd name="f12" fmla="+- f4 0 f2"/>
                  <a:gd name="f13" fmla="+- f3 0 f2"/>
                  <a:gd name="f14" fmla="*/ f13 1 96"/>
                  <a:gd name="f15" fmla="*/ f12 1 575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96" h="575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8"/>
                    </a:lnTo>
                    <a:lnTo>
                      <a:pt x="f7" y="f2"/>
                    </a:lnTo>
                    <a:lnTo>
                      <a:pt x="f3" y="f2"/>
                    </a:lnTo>
                    <a:lnTo>
                      <a:pt x="f3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02499104-C6C0-4C8F-83C5-139B0EF7A99E}"/>
                  </a:ext>
                </a:extLst>
              </p:cNvPr>
              <p:cNvSpPr/>
              <p:nvPr/>
            </p:nvSpPr>
            <p:spPr>
              <a:xfrm>
                <a:off x="612776" y="5246690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9" name="Freeform 29">
                <a:extLst>
                  <a:ext uri="{FF2B5EF4-FFF2-40B4-BE49-F238E27FC236}">
                    <a16:creationId xmlns:a16="http://schemas.microsoft.com/office/drawing/2014/main" id="{9FCB922D-856C-479F-AF45-731600ABCEF5}"/>
                  </a:ext>
                </a:extLst>
              </p:cNvPr>
              <p:cNvSpPr/>
              <p:nvPr/>
            </p:nvSpPr>
            <p:spPr>
              <a:xfrm>
                <a:off x="612776" y="5764213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0" name="Freeform 30">
                <a:extLst>
                  <a:ext uri="{FF2B5EF4-FFF2-40B4-BE49-F238E27FC236}">
                    <a16:creationId xmlns:a16="http://schemas.microsoft.com/office/drawing/2014/main" id="{F11EE56A-303F-489A-8E7F-CFFC57D811E5}"/>
                  </a:ext>
                </a:extLst>
              </p:cNvPr>
              <p:cNvSpPr/>
              <p:nvPr/>
            </p:nvSpPr>
            <p:spPr>
              <a:xfrm>
                <a:off x="669926" y="6330948"/>
                <a:ext cx="417515" cy="517522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63"/>
                  <a:gd name="f4" fmla="val 326"/>
                  <a:gd name="f5" fmla="val 15"/>
                  <a:gd name="f6" fmla="val 320"/>
                  <a:gd name="f7" fmla="val 45"/>
                  <a:gd name="f8" fmla="val 206"/>
                  <a:gd name="f9" fmla="val 48"/>
                  <a:gd name="f10" fmla="val 254"/>
                  <a:gd name="f11" fmla="val 12"/>
                  <a:gd name="f12" fmla="val 60"/>
                  <a:gd name="f13" fmla="val 215"/>
                  <a:gd name="f14" fmla="*/ f0 1 263"/>
                  <a:gd name="f15" fmla="*/ f1 1 326"/>
                  <a:gd name="f16" fmla="+- f4 0 f2"/>
                  <a:gd name="f17" fmla="+- f3 0 f2"/>
                  <a:gd name="f18" fmla="*/ f17 1 263"/>
                  <a:gd name="f19" fmla="*/ f16 1 326"/>
                  <a:gd name="f20" fmla="*/ 0 1 f18"/>
                  <a:gd name="f21" fmla="*/ f3 1 f18"/>
                  <a:gd name="f22" fmla="*/ 0 1 f19"/>
                  <a:gd name="f23" fmla="*/ f4 1 f19"/>
                  <a:gd name="f24" fmla="*/ f20 f14 1"/>
                  <a:gd name="f25" fmla="*/ f21 f14 1"/>
                  <a:gd name="f26" fmla="*/ f23 f15 1"/>
                  <a:gd name="f27" fmla="*/ f22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4" t="f27" r="f25" b="f26"/>
                <a:pathLst>
                  <a:path w="263" h="326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8"/>
                    </a:lnTo>
                    <a:lnTo>
                      <a:pt x="f9" y="f8"/>
                    </a:lnTo>
                    <a:lnTo>
                      <a:pt x="f10" y="f2"/>
                    </a:lnTo>
                    <a:lnTo>
                      <a:pt x="f3" y="f11"/>
                    </a:lnTo>
                    <a:lnTo>
                      <a:pt x="f12" y="f13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1" name="Freeform 31">
                <a:extLst>
                  <a:ext uri="{FF2B5EF4-FFF2-40B4-BE49-F238E27FC236}">
                    <a16:creationId xmlns:a16="http://schemas.microsoft.com/office/drawing/2014/main" id="{BD55E05E-349B-415D-A91B-C31A725B6472}"/>
                  </a:ext>
                </a:extLst>
              </p:cNvPr>
              <p:cNvSpPr/>
              <p:nvPr/>
            </p:nvSpPr>
            <p:spPr>
              <a:xfrm>
                <a:off x="1049338" y="6221413"/>
                <a:ext cx="157167" cy="14763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3"/>
                  <a:gd name="f4" fmla="val 31"/>
                  <a:gd name="f5" fmla="val 16"/>
                  <a:gd name="f6" fmla="val 12"/>
                  <a:gd name="f7" fmla="val 8"/>
                  <a:gd name="f8" fmla="val 29"/>
                  <a:gd name="f9" fmla="val 5"/>
                  <a:gd name="f10" fmla="val 26"/>
                  <a:gd name="f11" fmla="val 2"/>
                  <a:gd name="f12" fmla="val 24"/>
                  <a:gd name="f13" fmla="val 20"/>
                  <a:gd name="f14" fmla="val 15"/>
                  <a:gd name="f15" fmla="val 11"/>
                  <a:gd name="f16" fmla="val 7"/>
                  <a:gd name="f17" fmla="val 4"/>
                  <a:gd name="f18" fmla="val 1"/>
                  <a:gd name="f19" fmla="val 27"/>
                  <a:gd name="f20" fmla="val 10"/>
                  <a:gd name="f21" fmla="val 13"/>
                  <a:gd name="f22" fmla="val 6"/>
                  <a:gd name="f23" fmla="val 9"/>
                  <a:gd name="f24" fmla="val 19"/>
                  <a:gd name="f25" fmla="val 21"/>
                  <a:gd name="f26" fmla="val 22"/>
                  <a:gd name="f27" fmla="*/ f0 1 33"/>
                  <a:gd name="f28" fmla="*/ f1 1 31"/>
                  <a:gd name="f29" fmla="+- f4 0 f2"/>
                  <a:gd name="f30" fmla="+- f3 0 f2"/>
                  <a:gd name="f31" fmla="*/ f30 1 33"/>
                  <a:gd name="f32" fmla="*/ f29 1 31"/>
                  <a:gd name="f33" fmla="*/ 0 1 f31"/>
                  <a:gd name="f34" fmla="*/ f3 1 f31"/>
                  <a:gd name="f35" fmla="*/ 0 1 f32"/>
                  <a:gd name="f36" fmla="*/ f4 1 f32"/>
                  <a:gd name="f37" fmla="*/ f33 f27 1"/>
                  <a:gd name="f38" fmla="*/ f34 f27 1"/>
                  <a:gd name="f39" fmla="*/ f36 f28 1"/>
                  <a:gd name="f40" fmla="*/ f35 f2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7" t="f40" r="f38" b="f39"/>
                <a:pathLst>
                  <a:path w="33" h="31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11" y="f12"/>
                      <a:pt x="f2" y="f13"/>
                      <a:pt x="f2" y="f14"/>
                    </a:cubicBezTo>
                    <a:cubicBezTo>
                      <a:pt x="f2" y="f15"/>
                      <a:pt x="f11" y="f16"/>
                      <a:pt x="f9" y="f17"/>
                    </a:cubicBezTo>
                    <a:cubicBezTo>
                      <a:pt x="f7" y="f18"/>
                      <a:pt x="f6" y="f2"/>
                      <a:pt x="f5" y="f2"/>
                    </a:cubicBezTo>
                    <a:cubicBezTo>
                      <a:pt x="f13" y="f2"/>
                      <a:pt x="f12" y="f18"/>
                      <a:pt x="f19" y="f17"/>
                    </a:cubicBezTo>
                    <a:cubicBezTo>
                      <a:pt x="f3" y="f20"/>
                      <a:pt x="f3" y="f13"/>
                      <a:pt x="f19" y="f10"/>
                    </a:cubicBezTo>
                    <a:cubicBezTo>
                      <a:pt x="f12" y="f8"/>
                      <a:pt x="f13" y="f4"/>
                      <a:pt x="f5" y="f4"/>
                    </a:cubicBezTo>
                    <a:close/>
                    <a:moveTo>
                      <a:pt x="f5" y="f17"/>
                    </a:moveTo>
                    <a:cubicBezTo>
                      <a:pt x="f21" y="f17"/>
                      <a:pt x="f20" y="f9"/>
                      <a:pt x="f7" y="f16"/>
                    </a:cubicBezTo>
                    <a:cubicBezTo>
                      <a:pt x="f22" y="f23"/>
                      <a:pt x="f17" y="f6"/>
                      <a:pt x="f17" y="f14"/>
                    </a:cubicBezTo>
                    <a:cubicBezTo>
                      <a:pt x="f17" y="f24"/>
                      <a:pt x="f22" y="f25"/>
                      <a:pt x="f7" y="f12"/>
                    </a:cubicBezTo>
                    <a:cubicBezTo>
                      <a:pt x="f20" y="f10"/>
                      <a:pt x="f21" y="f19"/>
                      <a:pt x="f5" y="f19"/>
                    </a:cubicBezTo>
                    <a:cubicBezTo>
                      <a:pt x="f24" y="f19"/>
                      <a:pt x="f26" y="f10"/>
                      <a:pt x="f12" y="f12"/>
                    </a:cubicBezTo>
                    <a:cubicBezTo>
                      <a:pt x="f8" y="f24"/>
                      <a:pt x="f8" y="f6"/>
                      <a:pt x="f12" y="f16"/>
                    </a:cubicBezTo>
                    <a:cubicBezTo>
                      <a:pt x="f26" y="f9"/>
                      <a:pt x="f24" y="f17"/>
                      <a:pt x="f5" y="f1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p:grpSp>
        <p:grpSp>
          <p:nvGrpSpPr>
            <p:cNvPr id="32" name="Group 9">
              <a:extLst>
                <a:ext uri="{FF2B5EF4-FFF2-40B4-BE49-F238E27FC236}">
                  <a16:creationId xmlns:a16="http://schemas.microsoft.com/office/drawing/2014/main" id="{84581DED-A6C4-4312-8B4A-3FD601B42D7B}"/>
                </a:ext>
              </a:extLst>
            </p:cNvPr>
            <p:cNvGrpSpPr/>
            <p:nvPr/>
          </p:nvGrpSpPr>
          <p:grpSpPr>
            <a:xfrm>
              <a:off x="11364913" y="0"/>
              <a:ext cx="674679" cy="6848481"/>
              <a:chOff x="11364913" y="0"/>
              <a:chExt cx="674679" cy="6848481"/>
            </a:xfrm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0E82BEEA-CE58-42B4-BF1E-A13A795D3092}"/>
                  </a:ext>
                </a:extLst>
              </p:cNvPr>
              <p:cNvSpPr/>
              <p:nvPr/>
            </p:nvSpPr>
            <p:spPr>
              <a:xfrm>
                <a:off x="11483977" y="0"/>
                <a:ext cx="417515" cy="51275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63"/>
                  <a:gd name="f4" fmla="val 323"/>
                  <a:gd name="f5" fmla="val 12"/>
                  <a:gd name="f6" fmla="val 314"/>
                  <a:gd name="f7" fmla="val 203"/>
                  <a:gd name="f8" fmla="val 108"/>
                  <a:gd name="f9" fmla="val 248"/>
                  <a:gd name="f10" fmla="val 6"/>
                  <a:gd name="f11" fmla="val 218"/>
                  <a:gd name="f12" fmla="val 117"/>
                  <a:gd name="f13" fmla="*/ f0 1 263"/>
                  <a:gd name="f14" fmla="*/ f1 1 323"/>
                  <a:gd name="f15" fmla="+- f4 0 f2"/>
                  <a:gd name="f16" fmla="+- f3 0 f2"/>
                  <a:gd name="f17" fmla="*/ f16 1 263"/>
                  <a:gd name="f18" fmla="*/ f15 1 323"/>
                  <a:gd name="f19" fmla="*/ 0 1 f17"/>
                  <a:gd name="f20" fmla="*/ f3 1 f17"/>
                  <a:gd name="f21" fmla="*/ 0 1 f18"/>
                  <a:gd name="f22" fmla="*/ f4 1 f18"/>
                  <a:gd name="f23" fmla="*/ f19 f13 1"/>
                  <a:gd name="f24" fmla="*/ f20 f13 1"/>
                  <a:gd name="f25" fmla="*/ f22 f14 1"/>
                  <a:gd name="f26" fmla="*/ f21 f1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263" h="323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8"/>
                    </a:lnTo>
                    <a:lnTo>
                      <a:pt x="f9" y="f2"/>
                    </a:lnTo>
                    <a:lnTo>
                      <a:pt x="f3" y="f10"/>
                    </a:lnTo>
                    <a:lnTo>
                      <a:pt x="f11" y="f12"/>
                    </a:lnTo>
                    <a:lnTo>
                      <a:pt x="f11" y="f12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3F31E546-B7BD-481E-82D9-C6C8C0FAC222}"/>
                  </a:ext>
                </a:extLst>
              </p:cNvPr>
              <p:cNvSpPr/>
              <p:nvPr/>
            </p:nvSpPr>
            <p:spPr>
              <a:xfrm>
                <a:off x="11364913" y="474665"/>
                <a:ext cx="157167" cy="15240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3"/>
                  <a:gd name="f4" fmla="val 32"/>
                  <a:gd name="f5" fmla="val 17"/>
                  <a:gd name="f6" fmla="val 13"/>
                  <a:gd name="f7" fmla="val 9"/>
                  <a:gd name="f8" fmla="val 30"/>
                  <a:gd name="f9" fmla="val 6"/>
                  <a:gd name="f10" fmla="val 27"/>
                  <a:gd name="f11" fmla="val 21"/>
                  <a:gd name="f12" fmla="val 11"/>
                  <a:gd name="f13" fmla="val 5"/>
                  <a:gd name="f14" fmla="val 2"/>
                  <a:gd name="f15" fmla="val 25"/>
                  <a:gd name="f16" fmla="val 28"/>
                  <a:gd name="f17" fmla="val 31"/>
                  <a:gd name="f18" fmla="val 8"/>
                  <a:gd name="f19" fmla="val 12"/>
                  <a:gd name="f20" fmla="val 16"/>
                  <a:gd name="f21" fmla="val 20"/>
                  <a:gd name="f22" fmla="val 24"/>
                  <a:gd name="f23" fmla="val 4"/>
                  <a:gd name="f24" fmla="val 14"/>
                  <a:gd name="f25" fmla="val 23"/>
                  <a:gd name="f26" fmla="val 26"/>
                  <a:gd name="f27" fmla="*/ f0 1 33"/>
                  <a:gd name="f28" fmla="*/ f1 1 32"/>
                  <a:gd name="f29" fmla="+- f4 0 f2"/>
                  <a:gd name="f30" fmla="+- f3 0 f2"/>
                  <a:gd name="f31" fmla="*/ f30 1 33"/>
                  <a:gd name="f32" fmla="*/ f29 1 32"/>
                  <a:gd name="f33" fmla="*/ 0 1 f31"/>
                  <a:gd name="f34" fmla="*/ f3 1 f31"/>
                  <a:gd name="f35" fmla="*/ 0 1 f32"/>
                  <a:gd name="f36" fmla="*/ f4 1 f32"/>
                  <a:gd name="f37" fmla="*/ f33 f27 1"/>
                  <a:gd name="f38" fmla="*/ f34 f27 1"/>
                  <a:gd name="f39" fmla="*/ f36 f28 1"/>
                  <a:gd name="f40" fmla="*/ f35 f2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7" t="f40" r="f38" b="f39"/>
                <a:pathLst>
                  <a:path w="33" h="32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2" y="f11"/>
                      <a:pt x="f2" y="f12"/>
                      <a:pt x="f9" y="f13"/>
                    </a:cubicBezTo>
                    <a:cubicBezTo>
                      <a:pt x="f7" y="f14"/>
                      <a:pt x="f6" y="f2"/>
                      <a:pt x="f5" y="f2"/>
                    </a:cubicBezTo>
                    <a:cubicBezTo>
                      <a:pt x="f11" y="f2"/>
                      <a:pt x="f15" y="f14"/>
                      <a:pt x="f16" y="f13"/>
                    </a:cubicBezTo>
                    <a:cubicBezTo>
                      <a:pt x="f17" y="f18"/>
                      <a:pt x="f3" y="f19"/>
                      <a:pt x="f3" y="f20"/>
                    </a:cubicBezTo>
                    <a:cubicBezTo>
                      <a:pt x="f3" y="f21"/>
                      <a:pt x="f17" y="f22"/>
                      <a:pt x="f16" y="f10"/>
                    </a:cubicBezTo>
                    <a:cubicBezTo>
                      <a:pt x="f15" y="f8"/>
                      <a:pt x="f11" y="f4"/>
                      <a:pt x="f5" y="f4"/>
                    </a:cubicBezTo>
                    <a:close/>
                    <a:moveTo>
                      <a:pt x="f5" y="f23"/>
                    </a:moveTo>
                    <a:cubicBezTo>
                      <a:pt x="f24" y="f23"/>
                      <a:pt x="f12" y="f9"/>
                      <a:pt x="f7" y="f18"/>
                    </a:cubicBezTo>
                    <a:cubicBezTo>
                      <a:pt x="f23" y="f19"/>
                      <a:pt x="f23" y="f21"/>
                      <a:pt x="f7" y="f22"/>
                    </a:cubicBezTo>
                    <a:cubicBezTo>
                      <a:pt x="f12" y="f10"/>
                      <a:pt x="f24" y="f16"/>
                      <a:pt x="f5" y="f16"/>
                    </a:cubicBezTo>
                    <a:cubicBezTo>
                      <a:pt x="f21" y="f16"/>
                      <a:pt x="f25" y="f10"/>
                      <a:pt x="f26" y="f22"/>
                    </a:cubicBezTo>
                    <a:cubicBezTo>
                      <a:pt x="f8" y="f21"/>
                      <a:pt x="f8" y="f19"/>
                      <a:pt x="f26" y="f18"/>
                    </a:cubicBezTo>
                    <a:cubicBezTo>
                      <a:pt x="f25" y="f9"/>
                      <a:pt x="f21" y="f23"/>
                      <a:pt x="f5" y="f23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3E2ED4E3-5C5C-438F-88CA-F3BE17B53172}"/>
                  </a:ext>
                </a:extLst>
              </p:cNvPr>
              <p:cNvSpPr/>
              <p:nvPr/>
            </p:nvSpPr>
            <p:spPr>
              <a:xfrm>
                <a:off x="11631616" y="1539877"/>
                <a:ext cx="188915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+- f3 0 f2"/>
                  <a:gd name="f14" fmla="*/ f13 1 40"/>
                  <a:gd name="f15" fmla="*/ 0 1 f14"/>
                  <a:gd name="f16" fmla="*/ f3 1 f14"/>
                  <a:gd name="f17" fmla="*/ f15 f11 1"/>
                  <a:gd name="f18" fmla="*/ f16 f11 1"/>
                  <a:gd name="f19" fmla="*/ f16 f12 1"/>
                  <a:gd name="f20" fmla="*/ f15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7" t="f20" r="f18" b="f19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8C9A4597-F28A-47FE-A0EB-342743F4DD8A}"/>
                  </a:ext>
                </a:extLst>
              </p:cNvPr>
              <p:cNvSpPr/>
              <p:nvPr/>
            </p:nvSpPr>
            <p:spPr>
              <a:xfrm>
                <a:off x="11531598" y="5694361"/>
                <a:ext cx="298451" cy="115410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88"/>
                  <a:gd name="f4" fmla="val 727"/>
                  <a:gd name="f5" fmla="val 15"/>
                  <a:gd name="f6" fmla="val 407"/>
                  <a:gd name="f7" fmla="val 176"/>
                  <a:gd name="f8" fmla="val 6"/>
                  <a:gd name="f9" fmla="val 410"/>
                  <a:gd name="f10" fmla="*/ f0 1 188"/>
                  <a:gd name="f11" fmla="*/ f1 1 727"/>
                  <a:gd name="f12" fmla="+- f4 0 f2"/>
                  <a:gd name="f13" fmla="+- f3 0 f2"/>
                  <a:gd name="f14" fmla="*/ f13 1 188"/>
                  <a:gd name="f15" fmla="*/ f12 1 727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188" h="727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2" y="f6"/>
                    </a:lnTo>
                    <a:lnTo>
                      <a:pt x="f7" y="f2"/>
                    </a:lnTo>
                    <a:lnTo>
                      <a:pt x="f3" y="f8"/>
                    </a:lnTo>
                    <a:lnTo>
                      <a:pt x="f5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4F3D6458-8FFA-4E6B-A3C5-9E10FE9AC4BB}"/>
                  </a:ext>
                </a:extLst>
              </p:cNvPr>
              <p:cNvSpPr/>
              <p:nvPr/>
            </p:nvSpPr>
            <p:spPr>
              <a:xfrm>
                <a:off x="11772900" y="5551486"/>
                <a:ext cx="157167" cy="15557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3"/>
                  <a:gd name="f4" fmla="val 17"/>
                  <a:gd name="f5" fmla="val 8"/>
                  <a:gd name="f6" fmla="val 25"/>
                  <a:gd name="f7" fmla="val 16"/>
                  <a:gd name="f8" fmla="val 7"/>
                  <a:gd name="f9" fmla="val 26"/>
                  <a:gd name="f10" fmla="val 4"/>
                  <a:gd name="f11" fmla="val 10"/>
                  <a:gd name="f12" fmla="val 9"/>
                  <a:gd name="f13" fmla="val 23"/>
                  <a:gd name="f14" fmla="val 29"/>
                  <a:gd name="f15" fmla="*/ f0 1 33"/>
                  <a:gd name="f16" fmla="*/ f1 1 33"/>
                  <a:gd name="f17" fmla="+- f3 0 f2"/>
                  <a:gd name="f18" fmla="*/ f17 1 33"/>
                  <a:gd name="f19" fmla="*/ 0 1 f18"/>
                  <a:gd name="f20" fmla="*/ f3 1 f18"/>
                  <a:gd name="f21" fmla="*/ f19 f15 1"/>
                  <a:gd name="f22" fmla="*/ f20 f15 1"/>
                  <a:gd name="f23" fmla="*/ f20 f16 1"/>
                  <a:gd name="f24" fmla="*/ f19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1" t="f24" r="f22" b="f23"/>
                <a:pathLst>
                  <a:path w="33" h="33">
                    <a:moveTo>
                      <a:pt x="f4" y="f3"/>
                    </a:moveTo>
                    <a:cubicBezTo>
                      <a:pt x="f5" y="f3"/>
                      <a:pt x="f2" y="f6"/>
                      <a:pt x="f2" y="f7"/>
                    </a:cubicBezTo>
                    <a:cubicBezTo>
                      <a:pt x="f2" y="f8"/>
                      <a:pt x="f5" y="f2"/>
                      <a:pt x="f4" y="f2"/>
                    </a:cubicBezTo>
                    <a:cubicBezTo>
                      <a:pt x="f9" y="f2"/>
                      <a:pt x="f3" y="f8"/>
                      <a:pt x="f3" y="f7"/>
                    </a:cubicBezTo>
                    <a:cubicBezTo>
                      <a:pt x="f3" y="f6"/>
                      <a:pt x="f9" y="f3"/>
                      <a:pt x="f4" y="f3"/>
                    </a:cubicBezTo>
                    <a:close/>
                    <a:moveTo>
                      <a:pt x="f4" y="f10"/>
                    </a:moveTo>
                    <a:cubicBezTo>
                      <a:pt x="f11" y="f10"/>
                      <a:pt x="f10" y="f12"/>
                      <a:pt x="f10" y="f7"/>
                    </a:cubicBezTo>
                    <a:cubicBezTo>
                      <a:pt x="f10" y="f13"/>
                      <a:pt x="f11" y="f14"/>
                      <a:pt x="f4" y="f14"/>
                    </a:cubicBezTo>
                    <a:cubicBezTo>
                      <a:pt x="f13" y="f14"/>
                      <a:pt x="f14" y="f13"/>
                      <a:pt x="f14" y="f7"/>
                    </a:cubicBezTo>
                    <a:cubicBezTo>
                      <a:pt x="f14" y="f12"/>
                      <a:pt x="f13" y="f10"/>
                      <a:pt x="f4" y="f1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0D7B2250-059D-4025-858F-3418D2B31FA4}"/>
                  </a:ext>
                </a:extLst>
              </p:cNvPr>
              <p:cNvSpPr/>
              <p:nvPr/>
            </p:nvSpPr>
            <p:spPr>
              <a:xfrm>
                <a:off x="11710985" y="4764"/>
                <a:ext cx="304796" cy="154464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92"/>
                  <a:gd name="f4" fmla="val 973"/>
                  <a:gd name="f5" fmla="val 15"/>
                  <a:gd name="f6" fmla="val 790"/>
                  <a:gd name="f7" fmla="val 174"/>
                  <a:gd name="f8" fmla="val 614"/>
                  <a:gd name="f9" fmla="val 620"/>
                  <a:gd name="f10" fmla="val 796"/>
                  <a:gd name="f11" fmla="*/ f0 1 192"/>
                  <a:gd name="f12" fmla="*/ f1 1 973"/>
                  <a:gd name="f13" fmla="+- f4 0 f2"/>
                  <a:gd name="f14" fmla="+- f3 0 f2"/>
                  <a:gd name="f15" fmla="*/ f14 1 192"/>
                  <a:gd name="f16" fmla="*/ f13 1 973"/>
                  <a:gd name="f17" fmla="*/ 0 1 f15"/>
                  <a:gd name="f18" fmla="*/ f3 1 f15"/>
                  <a:gd name="f19" fmla="*/ 0 1 f16"/>
                  <a:gd name="f20" fmla="*/ f4 1 f16"/>
                  <a:gd name="f21" fmla="*/ f17 f11 1"/>
                  <a:gd name="f22" fmla="*/ f18 f11 1"/>
                  <a:gd name="f23" fmla="*/ f20 f12 1"/>
                  <a:gd name="f24" fmla="*/ f19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1" t="f24" r="f22" b="f23"/>
                <a:pathLst>
                  <a:path w="192" h="973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7" y="f8"/>
                    </a:lnTo>
                    <a:lnTo>
                      <a:pt x="f7" y="f2"/>
                    </a:lnTo>
                    <a:lnTo>
                      <a:pt x="f3" y="f2"/>
                    </a:lnTo>
                    <a:lnTo>
                      <a:pt x="f3" y="f9"/>
                    </a:lnTo>
                    <a:lnTo>
                      <a:pt x="f5" y="f10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D8F5D15B-1361-4BE8-A3AC-DB3E31DFF34D}"/>
                  </a:ext>
                </a:extLst>
              </p:cNvPr>
              <p:cNvSpPr/>
              <p:nvPr/>
            </p:nvSpPr>
            <p:spPr>
              <a:xfrm>
                <a:off x="11636370" y="4867278"/>
                <a:ext cx="188915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+- f3 0 f2"/>
                  <a:gd name="f14" fmla="*/ f13 1 40"/>
                  <a:gd name="f15" fmla="*/ 0 1 f14"/>
                  <a:gd name="f16" fmla="*/ f3 1 f14"/>
                  <a:gd name="f17" fmla="*/ f15 f11 1"/>
                  <a:gd name="f18" fmla="*/ f16 f11 1"/>
                  <a:gd name="f19" fmla="*/ f16 f12 1"/>
                  <a:gd name="f20" fmla="*/ f15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7" t="f20" r="f18" b="f19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0C320246-5020-44D7-B9F9-E61C5B23E8A8}"/>
                  </a:ext>
                </a:extLst>
              </p:cNvPr>
              <p:cNvSpPr/>
              <p:nvPr/>
            </p:nvSpPr>
            <p:spPr>
              <a:xfrm>
                <a:off x="11441109" y="5046665"/>
                <a:ext cx="307979" cy="1801816"/>
              </a:xfrm>
              <a:custGeom>
                <a:avLst/>
                <a:gdLst>
                  <a:gd name="f0" fmla="val 360"/>
                  <a:gd name="f1" fmla="val w"/>
                  <a:gd name="f2" fmla="val h"/>
                  <a:gd name="f3" fmla="val 0"/>
                  <a:gd name="f4" fmla="val 194"/>
                  <a:gd name="f5" fmla="val 1135"/>
                  <a:gd name="f6" fmla="val 18"/>
                  <a:gd name="f7" fmla="val 354"/>
                  <a:gd name="f8" fmla="val 176"/>
                  <a:gd name="f9" fmla="val 177"/>
                  <a:gd name="f10" fmla="val 183"/>
                  <a:gd name="f11" fmla="*/ f1 1 194"/>
                  <a:gd name="f12" fmla="*/ f2 1 1135"/>
                  <a:gd name="f13" fmla="+- f5 0 f3"/>
                  <a:gd name="f14" fmla="+- f4 0 f3"/>
                  <a:gd name="f15" fmla="*/ f14 1 194"/>
                  <a:gd name="f16" fmla="*/ f13 1 1135"/>
                  <a:gd name="f17" fmla="*/ 0 1 f15"/>
                  <a:gd name="f18" fmla="*/ f4 1 f15"/>
                  <a:gd name="f19" fmla="*/ 0 1 f16"/>
                  <a:gd name="f20" fmla="*/ f5 1 f16"/>
                  <a:gd name="f21" fmla="*/ f17 f11 1"/>
                  <a:gd name="f22" fmla="*/ f18 f11 1"/>
                  <a:gd name="f23" fmla="*/ f20 f12 1"/>
                  <a:gd name="f24" fmla="*/ f19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1" t="f24" r="f22" b="f23"/>
                <a:pathLst>
                  <a:path w="194" h="1135">
                    <a:moveTo>
                      <a:pt x="f6" y="f5"/>
                    </a:moveTo>
                    <a:lnTo>
                      <a:pt x="f3" y="f5"/>
                    </a:lnTo>
                    <a:lnTo>
                      <a:pt x="f3" y="f7"/>
                    </a:lnTo>
                    <a:lnTo>
                      <a:pt x="f8" y="f9"/>
                    </a:lnTo>
                    <a:lnTo>
                      <a:pt x="f8" y="f3"/>
                    </a:lnTo>
                    <a:lnTo>
                      <a:pt x="f4" y="f3"/>
                    </a:lnTo>
                    <a:lnTo>
                      <a:pt x="f4" y="f10"/>
                    </a:lnTo>
                    <a:lnTo>
                      <a:pt x="f6" y="f0"/>
                    </a:lnTo>
                    <a:lnTo>
                      <a:pt x="f6" y="f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9D431E52-8504-4AFB-8C3B-E689177573D5}"/>
                  </a:ext>
                </a:extLst>
              </p:cNvPr>
              <p:cNvSpPr/>
              <p:nvPr/>
            </p:nvSpPr>
            <p:spPr>
              <a:xfrm>
                <a:off x="11849096" y="6416673"/>
                <a:ext cx="190496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648699B-7BFC-41BB-BFF0-8354E621043B}"/>
                  </a:ext>
                </a:extLst>
              </p:cNvPr>
              <p:cNvSpPr/>
              <p:nvPr/>
            </p:nvSpPr>
            <p:spPr>
              <a:xfrm>
                <a:off x="11939585" y="6596060"/>
                <a:ext cx="23810" cy="252410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p:grpSp>
      </p:grpSp>
      <p:sp>
        <p:nvSpPr>
          <p:cNvPr id="43" name="Title Placeholder 1">
            <a:extLst>
              <a:ext uri="{FF2B5EF4-FFF2-40B4-BE49-F238E27FC236}">
                <a16:creationId xmlns:a16="http://schemas.microsoft.com/office/drawing/2014/main" id="{2918432A-E145-4F5A-AD72-01B9F410D5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18518"/>
            <a:ext cx="9905996" cy="14785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endParaRPr lang="en-US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9EEA0D15-D069-45F9-BC99-DDB2ED722A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41408" y="2249488"/>
            <a:ext cx="9905996" cy="35417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5" name="Date Placeholder 3">
            <a:extLst>
              <a:ext uri="{FF2B5EF4-FFF2-40B4-BE49-F238E27FC236}">
                <a16:creationId xmlns:a16="http://schemas.microsoft.com/office/drawing/2014/main" id="{D070DC78-7901-4128-9BC2-3620F28777E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456922" y="5883277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defRPr>
            </a:lvl1pPr>
          </a:lstStyle>
          <a:p>
            <a:pPr lvl="0"/>
            <a:fld id="{26B57F03-96DB-475D-99D7-3BC3E6188890}" type="datetime1">
              <a:rPr lang="en-US"/>
              <a:pPr lvl="0"/>
              <a:t>9/26/2018</a:t>
            </a:fld>
            <a:endParaRPr lang="en-US"/>
          </a:p>
        </p:txBody>
      </p:sp>
      <p:sp>
        <p:nvSpPr>
          <p:cNvPr id="46" name="Footer Placeholder 4">
            <a:extLst>
              <a:ext uri="{FF2B5EF4-FFF2-40B4-BE49-F238E27FC236}">
                <a16:creationId xmlns:a16="http://schemas.microsoft.com/office/drawing/2014/main" id="{EE87641C-7758-4C5E-A340-726A12914C5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141408" y="5883277"/>
            <a:ext cx="6239307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all" spc="0" baseline="0">
                <a:solidFill>
                  <a:srgbClr val="FFFFFF"/>
                </a:solidFill>
                <a:uFillTx/>
                <a:latin typeface="Tw Cen MT"/>
              </a:defRPr>
            </a:lvl1pPr>
          </a:lstStyle>
          <a:p>
            <a:pPr lvl="0"/>
            <a:endParaRPr lang="en-US"/>
          </a:p>
        </p:txBody>
      </p:sp>
      <p:sp>
        <p:nvSpPr>
          <p:cNvPr id="47" name="Slide Number Placeholder 5">
            <a:extLst>
              <a:ext uri="{FF2B5EF4-FFF2-40B4-BE49-F238E27FC236}">
                <a16:creationId xmlns:a16="http://schemas.microsoft.com/office/drawing/2014/main" id="{F2609800-BE54-4AFC-A55D-4D366B68E97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276319" y="5883277"/>
            <a:ext cx="77108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defRPr>
            </a:lvl1pPr>
          </a:lstStyle>
          <a:p>
            <a:pPr lvl="0"/>
            <a:fld id="{0BD98321-72D3-4D8D-9C3C-302B41F6359E}" type="slidenum"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all" spc="0" baseline="0">
          <a:solidFill>
            <a:srgbClr val="FFFFFF"/>
          </a:solidFill>
          <a:uFillTx/>
          <a:latin typeface="Tw Cen MT"/>
        </a:defRPr>
      </a:lvl1pPr>
    </p:titleStyle>
    <p:bodyStyle>
      <a:lvl1pPr marL="228600" marR="0" lvl="0" indent="-228600" algn="l" defTabSz="914400" rtl="0" fontAlgn="auto" hangingPunct="1">
        <a:lnSpc>
          <a:spcPct val="120000"/>
        </a:lnSpc>
        <a:spcBef>
          <a:spcPts val="1000"/>
        </a:spcBef>
        <a:spcAft>
          <a:spcPts val="0"/>
        </a:spcAft>
        <a:buSzPct val="125000"/>
        <a:buFont typeface="Arial" pitchFamily="34"/>
        <a:buChar char="•"/>
        <a:tabLst/>
        <a:defRPr lang="it-IT" sz="2400" b="0" i="0" u="none" strike="noStrike" kern="1200" cap="none" spc="0" baseline="0">
          <a:solidFill>
            <a:srgbClr val="FFFFFF"/>
          </a:solidFill>
          <a:uFillTx/>
          <a:latin typeface="Tw Cen MT"/>
        </a:defRPr>
      </a:lvl1pPr>
      <a:lvl2pPr marL="685800" marR="0" lvl="1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125000"/>
        <a:buFont typeface="Arial" pitchFamily="34"/>
        <a:buChar char="•"/>
        <a:tabLst/>
        <a:defRPr lang="it-IT" sz="2000" b="0" i="0" u="none" strike="noStrike" kern="1200" cap="none" spc="0" baseline="0">
          <a:solidFill>
            <a:srgbClr val="FFFFFF"/>
          </a:solidFill>
          <a:uFillTx/>
          <a:latin typeface="Tw Cen MT"/>
        </a:defRPr>
      </a:lvl2pPr>
      <a:lvl3pPr marL="1143000" marR="0" lvl="2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125000"/>
        <a:buFont typeface="Arial" pitchFamily="34"/>
        <a:buChar char="•"/>
        <a:tabLst/>
        <a:defRPr lang="it-IT" sz="1800" b="0" i="0" u="none" strike="noStrike" kern="1200" cap="none" spc="0" baseline="0">
          <a:solidFill>
            <a:srgbClr val="FFFFFF"/>
          </a:solidFill>
          <a:uFillTx/>
          <a:latin typeface="Tw Cen MT"/>
        </a:defRPr>
      </a:lvl3pPr>
      <a:lvl4pPr marL="1600200" marR="0" lvl="3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125000"/>
        <a:buFont typeface="Arial" pitchFamily="34"/>
        <a:buChar char="•"/>
        <a:tabLst/>
        <a:defRPr lang="it-IT" sz="1600" b="0" i="0" u="none" strike="noStrike" kern="1200" cap="none" spc="0" baseline="0">
          <a:solidFill>
            <a:srgbClr val="FFFFFF"/>
          </a:solidFill>
          <a:uFillTx/>
          <a:latin typeface="Tw Cen MT"/>
        </a:defRPr>
      </a:lvl4pPr>
      <a:lvl5pPr marL="2057400" marR="0" lvl="4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125000"/>
        <a:buFont typeface="Arial" pitchFamily="34"/>
        <a:buChar char="•"/>
        <a:tabLst/>
        <a:defRPr lang="it-IT" sz="1600" b="0" i="0" u="none" strike="noStrike" kern="1200" cap="none" spc="0" baseline="0">
          <a:solidFill>
            <a:srgbClr val="FFFFFF"/>
          </a:solidFill>
          <a:uFillTx/>
          <a:latin typeface="Tw Cen M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20C146-5C5A-424E-A3EB-243A7002629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790157" y="1007339"/>
            <a:ext cx="8805946" cy="3638425"/>
          </a:xfrm>
        </p:spPr>
        <p:txBody>
          <a:bodyPr anchorCtr="1"/>
          <a:lstStyle/>
          <a:p>
            <a:pPr lvl="0" algn="ctr"/>
            <a:r>
              <a:rPr lang="it-IT" sz="4000"/>
              <a:t>online component repository</a:t>
            </a:r>
            <a:br>
              <a:rPr lang="it-IT" sz="4000"/>
            </a:br>
            <a:br>
              <a:rPr lang="it-IT" sz="4000"/>
            </a:br>
            <a:r>
              <a:rPr lang="en-US" sz="3200"/>
              <a:t>PROJECT PLAN AND REQUIREMENTS</a:t>
            </a:r>
            <a:endParaRPr lang="it-IT" sz="3200"/>
          </a:p>
          <a:p>
            <a:pPr lvl="0" algn="ctr"/>
            <a:br>
              <a:rPr lang="it-IT" sz="3400"/>
            </a:br>
            <a:endParaRPr lang="it-IT" sz="430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CBDD757-D872-42B5-ACD8-B4073279C58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90157" y="4038712"/>
            <a:ext cx="8791571" cy="3173662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it-IT" sz="2800"/>
              <a:t>CTD401 – Group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0DB689-F448-4EBA-9F49-B387ADDB8C3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 sz="4000"/>
              <a:t>Risks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49E385-215E-449D-90FE-C4598AF0E4A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Bad requirements engineering affects:</a:t>
            </a:r>
          </a:p>
          <a:p>
            <a:pPr lvl="1"/>
            <a:r>
              <a:rPr lang="it-IT"/>
              <a:t>Design</a:t>
            </a:r>
          </a:p>
          <a:p>
            <a:pPr lvl="1"/>
            <a:r>
              <a:rPr lang="it-IT"/>
              <a:t>Implementation</a:t>
            </a:r>
          </a:p>
          <a:p>
            <a:pPr lvl="1"/>
            <a:r>
              <a:rPr lang="it-IT"/>
              <a:t>Testing</a:t>
            </a:r>
          </a:p>
          <a:p>
            <a:pPr lvl="0"/>
            <a:r>
              <a:rPr lang="it-IT"/>
              <a:t>The group members never worked together</a:t>
            </a:r>
          </a:p>
          <a:p>
            <a:pPr lvl="0"/>
            <a:r>
              <a:rPr lang="it-IT"/>
              <a:t>Members’ skillset</a:t>
            </a:r>
          </a:p>
          <a:p>
            <a:pPr lvl="1"/>
            <a:endParaRPr lang="it-IT"/>
          </a:p>
          <a:p>
            <a:pPr lvl="1"/>
            <a:endParaRPr lang="it-IT"/>
          </a:p>
          <a:p>
            <a:pPr lvl="1"/>
            <a:endParaRPr lang="it-IT"/>
          </a:p>
          <a:p>
            <a:pPr lvl="1"/>
            <a:endParaRPr lang="it-IT"/>
          </a:p>
          <a:p>
            <a:pPr lvl="0"/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96162A-0D12-47A4-B36A-9AA7FFDC047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 sz="4000"/>
              <a:t>Team members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96D4EF-6AEC-4028-8576-E4B16BC32E3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buNone/>
            </a:pPr>
            <a:r>
              <a:rPr lang="it-IT" cap="all"/>
              <a:t>VLADIMIR DJUKANOVIC – PROJECT MANAGER</a:t>
            </a:r>
            <a:endParaRPr lang="en-US"/>
          </a:p>
          <a:p>
            <a:pPr marL="0" lvl="0" indent="0">
              <a:lnSpc>
                <a:spcPct val="100000"/>
              </a:lnSpc>
              <a:buNone/>
            </a:pPr>
            <a:r>
              <a:rPr lang="it-IT" cap="all"/>
              <a:t>CRISTIAN CAPOZUCCO</a:t>
            </a:r>
            <a:endParaRPr lang="en-US"/>
          </a:p>
          <a:p>
            <a:pPr marL="0" lvl="0" indent="0">
              <a:lnSpc>
                <a:spcPct val="100000"/>
              </a:lnSpc>
              <a:buNone/>
            </a:pPr>
            <a:r>
              <a:rPr lang="it-IT" cap="all"/>
              <a:t>BASTIEN DELBOUYS</a:t>
            </a:r>
            <a:endParaRPr lang="en-US"/>
          </a:p>
          <a:p>
            <a:pPr marL="0" lvl="0" indent="0">
              <a:lnSpc>
                <a:spcPct val="100000"/>
              </a:lnSpc>
              <a:buNone/>
            </a:pPr>
            <a:r>
              <a:rPr lang="it-IT" cap="all"/>
              <a:t>ALEKSANDAR MATOVIC</a:t>
            </a:r>
            <a:endParaRPr lang="en-US"/>
          </a:p>
          <a:p>
            <a:pPr marL="0" lvl="0" indent="0">
              <a:lnSpc>
                <a:spcPct val="100000"/>
              </a:lnSpc>
              <a:buNone/>
            </a:pPr>
            <a:r>
              <a:rPr lang="it-IT" cap="all"/>
              <a:t>MOHAMMED ABDI </a:t>
            </a:r>
            <a:endParaRPr lang="en-US"/>
          </a:p>
          <a:p>
            <a:pPr marL="0" lvl="0" indent="0">
              <a:lnSpc>
                <a:spcPct val="100000"/>
              </a:lnSpc>
              <a:buNone/>
            </a:pPr>
            <a:r>
              <a:rPr lang="it-IT" cap="all"/>
              <a:t>OSKAR PALMGREN</a:t>
            </a:r>
            <a:endParaRPr lang="en-US"/>
          </a:p>
          <a:p>
            <a:pPr marL="0" lvl="0" indent="0"/>
            <a:endParaRPr lang="it-IT"/>
          </a:p>
          <a:p>
            <a:pPr lvl="0"/>
            <a:endParaRPr lang="it-I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96162A-0D12-47A4-B36A-9AA7FFDC047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 dirty="0"/>
              <a:t>PROJECT DESCRIPTION​</a:t>
            </a:r>
            <a:endParaRPr lang="it-IT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96D4EF-6AEC-4028-8576-E4B16BC32E3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it-IT" dirty="0"/>
              <a:t>The project regards a case study of an online software component repository​</a:t>
            </a:r>
          </a:p>
          <a:p>
            <a:pPr fontAlgn="base"/>
            <a:r>
              <a:rPr lang="it-IT" dirty="0"/>
              <a:t>There are two type of users:</a:t>
            </a:r>
            <a:r>
              <a:rPr lang="en-US" dirty="0"/>
              <a:t>​</a:t>
            </a:r>
          </a:p>
          <a:p>
            <a:pPr fontAlgn="base"/>
            <a:r>
              <a:rPr lang="it-IT" dirty="0"/>
              <a:t>Normal users (browse and search components and so on)</a:t>
            </a:r>
            <a:r>
              <a:rPr lang="en-US" dirty="0"/>
              <a:t>​</a:t>
            </a:r>
          </a:p>
          <a:p>
            <a:pPr fontAlgn="base"/>
            <a:r>
              <a:rPr lang="it-IT" dirty="0"/>
              <a:t>Admins (add/remove components and so on)</a:t>
            </a:r>
            <a:r>
              <a:rPr lang="en-US" dirty="0"/>
              <a:t>​</a:t>
            </a:r>
          </a:p>
          <a:p>
            <a:pPr fontAlgn="base"/>
            <a:r>
              <a:rPr lang="it-IT"/>
              <a:t>The system must be realized through a component-based architecture</a:t>
            </a:r>
          </a:p>
          <a:p>
            <a:pPr marL="0" lvl="0" indent="0"/>
            <a:endParaRPr lang="it-IT" dirty="0"/>
          </a:p>
          <a:p>
            <a:pPr lv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2112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07525F-94AE-4433-A01B-FAB01B58ADB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 sz="4000"/>
              <a:t>summary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33A80D-AD6D-4DF8-A5D3-B19D2FDBE9D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Communication &amp; synchronization</a:t>
            </a:r>
          </a:p>
          <a:p>
            <a:pPr lvl="0"/>
            <a:r>
              <a:rPr lang="it-IT"/>
              <a:t>Activities</a:t>
            </a:r>
          </a:p>
          <a:p>
            <a:pPr lvl="0"/>
            <a:r>
              <a:rPr lang="it-IT"/>
              <a:t>Deliverables</a:t>
            </a:r>
          </a:p>
          <a:p>
            <a:pPr lvl="0"/>
            <a:r>
              <a:rPr lang="it-IT"/>
              <a:t>Risks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8490AFF9-E522-431A-92AB-3956365AB46B}"/>
              </a:ext>
            </a:extLst>
          </p:cNvPr>
          <p:cNvSpPr/>
          <p:nvPr/>
        </p:nvSpPr>
        <p:spPr>
          <a:xfrm>
            <a:off x="4891180" y="5078083"/>
            <a:ext cx="1748287" cy="161889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6E683E14-BB41-44FB-9BCD-E648EF7FFD0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 sz="4000"/>
              <a:t>Communication &amp; Synchronization</a:t>
            </a:r>
            <a:endParaRPr lang="en-US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E8FE04CB-976D-4C27-B857-6C91884C704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08" y="2177597"/>
            <a:ext cx="9905996" cy="3541718"/>
          </a:xfrm>
        </p:spPr>
        <p:txBody>
          <a:bodyPr/>
          <a:lstStyle/>
          <a:p>
            <a:pPr lvl="0"/>
            <a:r>
              <a:rPr lang="it-IT"/>
              <a:t>Meetings at least once a week to make the point of the situation and to plan future working</a:t>
            </a:r>
          </a:p>
          <a:p>
            <a:pPr lvl="0"/>
            <a:r>
              <a:rPr lang="it-IT" i="1"/>
              <a:t>Microsoft Teams </a:t>
            </a:r>
            <a:r>
              <a:rPr lang="it-IT"/>
              <a:t>will be used to communicate and to share files and links</a:t>
            </a:r>
          </a:p>
          <a:p>
            <a:pPr lvl="0"/>
            <a:r>
              <a:rPr lang="it-IT" i="1"/>
              <a:t>Github</a:t>
            </a:r>
            <a:r>
              <a:rPr lang="it-IT"/>
              <a:t> will be used to host the project</a:t>
            </a:r>
          </a:p>
          <a:p>
            <a:pPr lvl="0"/>
            <a:r>
              <a:rPr lang="it-IT" i="1"/>
              <a:t>Trello</a:t>
            </a:r>
            <a:r>
              <a:rPr lang="it-IT"/>
              <a:t> to coordinate work activites</a:t>
            </a: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365C1188-7B59-4A3C-8758-5E06140C1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363" y="5073502"/>
            <a:ext cx="2165948" cy="16280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23DABE7-2FA7-4D2A-BB64-F497DB6B4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377" y="4308277"/>
            <a:ext cx="2743200" cy="94438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1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A21AEB1C-F059-43B2-9F36-9782C59E8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795" y="4889379"/>
            <a:ext cx="2039432" cy="196754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13">
            <a:extLst>
              <a:ext uri="{FF2B5EF4-FFF2-40B4-BE49-F238E27FC236}">
                <a16:creationId xmlns:a16="http://schemas.microsoft.com/office/drawing/2014/main" id="{84492C8F-8A74-4583-B79E-3A8EFF54A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3003" y="5689076"/>
            <a:ext cx="2757574" cy="95761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DFBF1B-DB51-410F-9B82-D31DB587F00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 sz="4000"/>
              <a:t>Activities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30E5344D-5EF9-4628-82C5-5A35C7DAB0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861923"/>
              </p:ext>
            </p:extLst>
          </p:nvPr>
        </p:nvGraphicFramePr>
        <p:xfrm>
          <a:off x="1141413" y="2249488"/>
          <a:ext cx="990599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389">
                  <a:extLst>
                    <a:ext uri="{9D8B030D-6E8A-4147-A177-3AD203B41FA5}">
                      <a16:colId xmlns:a16="http://schemas.microsoft.com/office/drawing/2014/main" val="3739175093"/>
                    </a:ext>
                  </a:extLst>
                </a:gridCol>
                <a:gridCol w="5861610">
                  <a:extLst>
                    <a:ext uri="{9D8B030D-6E8A-4147-A177-3AD203B41FA5}">
                      <a16:colId xmlns:a16="http://schemas.microsoft.com/office/drawing/2014/main" val="415800011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900641626"/>
                    </a:ext>
                  </a:extLst>
                </a:gridCol>
              </a:tblGrid>
              <a:tr h="252174">
                <a:tc>
                  <a:txBody>
                    <a:bodyPr/>
                    <a:lstStyle/>
                    <a:p>
                      <a:pPr lvl="0" algn="ctr" fontAlgn="base">
                        <a:buNone/>
                      </a:pPr>
                      <a:r>
                        <a:rPr lang="fr-FR">
                          <a:effectLst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fr-FR">
                          <a:effectLst/>
                        </a:rPr>
                        <a:t>Description​</a:t>
                      </a:r>
                      <a:endParaRPr lang="fr-FR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endParaRPr lang="fr-FR">
                        <a:effectLst/>
                      </a:endParaRPr>
                    </a:p>
                    <a:p>
                      <a:pPr lvl="0" algn="ctr" fontAlgn="base">
                        <a:buNone/>
                      </a:pPr>
                      <a:r>
                        <a:rPr lang="fr-FR">
                          <a:effectLst/>
                        </a:rPr>
                        <a:t>Effort (</a:t>
                      </a:r>
                      <a:r>
                        <a:rPr lang="fr-FR" err="1">
                          <a:effectLst/>
                        </a:rPr>
                        <a:t>person</a:t>
                      </a:r>
                      <a:r>
                        <a:rPr lang="fr-FR">
                          <a:effectLst/>
                        </a:rPr>
                        <a:t> </a:t>
                      </a:r>
                      <a:r>
                        <a:rPr lang="fr-FR" err="1">
                          <a:effectLst/>
                        </a:rPr>
                        <a:t>hours</a:t>
                      </a:r>
                      <a:r>
                        <a:rPr lang="fr-FR">
                          <a:effectLst/>
                        </a:rPr>
                        <a:t>)</a:t>
                      </a:r>
                    </a:p>
                    <a:p>
                      <a:pPr lvl="0" algn="ctr" fontAlgn="base">
                        <a:buNone/>
                      </a:pPr>
                      <a:endParaRPr lang="fr-FR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564500"/>
                  </a:ext>
                </a:extLst>
              </a:tr>
              <a:tr h="252174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fr-FR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>
                        <a:buNone/>
                      </a:pPr>
                      <a:endParaRPr lang="fr-FR">
                        <a:effectLst/>
                      </a:endParaRPr>
                    </a:p>
                    <a:p>
                      <a:pPr lvl="0" fontAlgn="base">
                        <a:buNone/>
                      </a:pPr>
                      <a:r>
                        <a:rPr lang="fr-FR">
                          <a:effectLst/>
                        </a:rPr>
                        <a:t>Project plan​ agreement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effectLst/>
                      </a:endParaRPr>
                    </a:p>
                    <a:p>
                      <a:pPr fontAlgn="base"/>
                      <a:r>
                        <a:rPr lang="fr-FR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11785"/>
                  </a:ext>
                </a:extLst>
              </a:tr>
              <a:tr h="252174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fr-FR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effectLst/>
                      </a:endParaRPr>
                    </a:p>
                    <a:p>
                      <a:pPr lvl="0" algn="l" fontAlgn="base">
                        <a:buNone/>
                      </a:pPr>
                      <a:r>
                        <a:rPr lang="fr-FR">
                          <a:effectLst/>
                        </a:rPr>
                        <a:t>Write </a:t>
                      </a:r>
                      <a:r>
                        <a:rPr lang="fr-FR" err="1">
                          <a:effectLst/>
                        </a:rPr>
                        <a:t>project</a:t>
                      </a:r>
                      <a:r>
                        <a:rPr lang="fr-FR">
                          <a:effectLst/>
                        </a:rPr>
                        <a:t> plan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effectLst/>
                      </a:endParaRPr>
                    </a:p>
                    <a:p>
                      <a:pPr fontAlgn="base"/>
                      <a:r>
                        <a:rPr lang="fr-FR">
                          <a:effectLst/>
                        </a:rPr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171192"/>
                  </a:ext>
                </a:extLst>
              </a:tr>
              <a:tr h="252174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fr-FR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effectLst/>
                      </a:endParaRPr>
                    </a:p>
                    <a:p>
                      <a:pPr lvl="0" algn="l" fontAlgn="base">
                        <a:buNone/>
                      </a:pPr>
                      <a:r>
                        <a:rPr lang="fr-FR">
                          <a:effectLst/>
                        </a:rPr>
                        <a:t>Project plan </a:t>
                      </a:r>
                      <a:r>
                        <a:rPr lang="fr-FR" err="1">
                          <a:effectLst/>
                        </a:rPr>
                        <a:t>presentation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effectLst/>
                      </a:endParaRPr>
                    </a:p>
                    <a:p>
                      <a:pPr fontAlgn="base"/>
                      <a:r>
                        <a:rPr lang="fr-FR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619335"/>
                  </a:ext>
                </a:extLst>
              </a:tr>
              <a:tr h="252174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fr-FR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effectLst/>
                      </a:endParaRPr>
                    </a:p>
                    <a:p>
                      <a:pPr fontAlgn="base"/>
                      <a:r>
                        <a:rPr lang="fr-FR">
                          <a:effectLst/>
                        </a:rPr>
                        <a:t>UML </a:t>
                      </a:r>
                      <a:r>
                        <a:rPr lang="fr-FR" err="1">
                          <a:effectLst/>
                        </a:rPr>
                        <a:t>diagram</a:t>
                      </a:r>
                      <a:r>
                        <a:rPr lang="fr-FR">
                          <a:effectLst/>
                        </a:rPr>
                        <a:t>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effectLst/>
                      </a:endParaRPr>
                    </a:p>
                    <a:p>
                      <a:pPr fontAlgn="base"/>
                      <a:r>
                        <a:rPr lang="fr-FR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675759"/>
                  </a:ext>
                </a:extLst>
              </a:tr>
              <a:tr h="252174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fr-FR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endParaRPr lang="fr-FR">
                        <a:effectLst/>
                      </a:endParaRPr>
                    </a:p>
                    <a:p>
                      <a:pPr lvl="0" algn="l" fontAlgn="base">
                        <a:buNone/>
                      </a:pPr>
                      <a:r>
                        <a:rPr lang="fr-FR">
                          <a:effectLst/>
                        </a:rPr>
                        <a:t>UI agreement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effectLst/>
                      </a:endParaRPr>
                    </a:p>
                    <a:p>
                      <a:pPr fontAlgn="base"/>
                      <a:r>
                        <a:rPr lang="fr-FR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9479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DFBF1B-DB51-410F-9B82-D31DB587F00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 sz="4000"/>
              <a:t>Activities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30E5344D-5EF9-4628-82C5-5A35C7DAB0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511095"/>
              </p:ext>
            </p:extLst>
          </p:nvPr>
        </p:nvGraphicFramePr>
        <p:xfrm>
          <a:off x="1141413" y="2249488"/>
          <a:ext cx="990599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389">
                  <a:extLst>
                    <a:ext uri="{9D8B030D-6E8A-4147-A177-3AD203B41FA5}">
                      <a16:colId xmlns:a16="http://schemas.microsoft.com/office/drawing/2014/main" val="3739175093"/>
                    </a:ext>
                  </a:extLst>
                </a:gridCol>
                <a:gridCol w="5861610">
                  <a:extLst>
                    <a:ext uri="{9D8B030D-6E8A-4147-A177-3AD203B41FA5}">
                      <a16:colId xmlns:a16="http://schemas.microsoft.com/office/drawing/2014/main" val="415800011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900641626"/>
                    </a:ext>
                  </a:extLst>
                </a:gridCol>
              </a:tblGrid>
              <a:tr h="252174">
                <a:tc>
                  <a:txBody>
                    <a:bodyPr/>
                    <a:lstStyle/>
                    <a:p>
                      <a:pPr lvl="0" algn="ctr" fontAlgn="base">
                        <a:buNone/>
                      </a:pPr>
                      <a:r>
                        <a:rPr lang="fr-FR">
                          <a:effectLst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fr-FR">
                          <a:effectLst/>
                        </a:rPr>
                        <a:t>Description​</a:t>
                      </a:r>
                      <a:endParaRPr lang="fr-FR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endParaRPr lang="fr-FR">
                        <a:effectLst/>
                      </a:endParaRPr>
                    </a:p>
                    <a:p>
                      <a:pPr lvl="0" algn="ctr" fontAlgn="base">
                        <a:buNone/>
                      </a:pPr>
                      <a:r>
                        <a:rPr lang="fr-FR">
                          <a:effectLst/>
                        </a:rPr>
                        <a:t>Effort (</a:t>
                      </a:r>
                      <a:r>
                        <a:rPr lang="fr-FR" err="1">
                          <a:effectLst/>
                        </a:rPr>
                        <a:t>person</a:t>
                      </a:r>
                      <a:r>
                        <a:rPr lang="fr-FR">
                          <a:effectLst/>
                        </a:rPr>
                        <a:t> </a:t>
                      </a:r>
                      <a:r>
                        <a:rPr lang="fr-FR" err="1">
                          <a:effectLst/>
                        </a:rPr>
                        <a:t>hours</a:t>
                      </a:r>
                      <a:r>
                        <a:rPr lang="fr-FR">
                          <a:effectLst/>
                        </a:rPr>
                        <a:t>)</a:t>
                      </a:r>
                    </a:p>
                    <a:p>
                      <a:pPr lvl="0" algn="ctr" fontAlgn="base">
                        <a:buNone/>
                      </a:pPr>
                      <a:endParaRPr lang="fr-FR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564500"/>
                  </a:ext>
                </a:extLst>
              </a:tr>
              <a:tr h="252174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fr-FR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>
                        <a:buNone/>
                      </a:pPr>
                      <a:endParaRPr lang="fr-FR">
                        <a:effectLst/>
                      </a:endParaRPr>
                    </a:p>
                    <a:p>
                      <a:pPr lvl="0" fontAlgn="base">
                        <a:buNone/>
                      </a:pPr>
                      <a:r>
                        <a:rPr lang="fr-FR">
                          <a:effectLst/>
                        </a:rPr>
                        <a:t>Sketch 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effectLst/>
                      </a:endParaRPr>
                    </a:p>
                    <a:p>
                      <a:pPr fontAlgn="base"/>
                      <a:r>
                        <a:rPr lang="fr-FR">
                          <a:effectLst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11785"/>
                  </a:ext>
                </a:extLst>
              </a:tr>
              <a:tr h="252174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fr-FR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fr-FR">
                          <a:effectLst/>
                        </a:rPr>
                        <a:t>Write design document  (first version)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effectLst/>
                      </a:endParaRPr>
                    </a:p>
                    <a:p>
                      <a:pPr fontAlgn="base"/>
                      <a:r>
                        <a:rPr lang="fr-FR">
                          <a:effectLst/>
                        </a:rPr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171192"/>
                  </a:ext>
                </a:extLst>
              </a:tr>
              <a:tr h="252174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fr-FR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effectLst/>
                      </a:endParaRPr>
                    </a:p>
                    <a:p>
                      <a:pPr lvl="0" algn="l" fontAlgn="base">
                        <a:buNone/>
                      </a:pPr>
                      <a:r>
                        <a:rPr lang="fr-FR">
                          <a:effectLst/>
                        </a:rPr>
                        <a:t>Initial </a:t>
                      </a:r>
                      <a:r>
                        <a:rPr lang="fr-FR" err="1">
                          <a:effectLst/>
                        </a:rPr>
                        <a:t>implementation</a:t>
                      </a:r>
                      <a:r>
                        <a:rPr lang="fr-FR">
                          <a:effectLst/>
                        </a:rPr>
                        <a:t> of C# 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effectLst/>
                      </a:endParaRPr>
                    </a:p>
                    <a:p>
                      <a:pPr fontAlgn="base"/>
                      <a:r>
                        <a:rPr lang="fr-FR">
                          <a:effectLst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619335"/>
                  </a:ext>
                </a:extLst>
              </a:tr>
              <a:tr h="252174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fr-FR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effectLst/>
                      </a:endParaRPr>
                    </a:p>
                    <a:p>
                      <a:pPr fontAlgn="base"/>
                      <a:r>
                        <a:rPr lang="fr-FR" err="1">
                          <a:effectLst/>
                        </a:rPr>
                        <a:t>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effectLst/>
                      </a:endParaRPr>
                    </a:p>
                    <a:p>
                      <a:pPr fontAlgn="base"/>
                      <a:r>
                        <a:rPr lang="fr-FR">
                          <a:effectLst/>
                        </a:rPr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675759"/>
                  </a:ext>
                </a:extLst>
              </a:tr>
              <a:tr h="252174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fr-FR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endParaRPr lang="fr-FR">
                        <a:effectLst/>
                      </a:endParaRPr>
                    </a:p>
                    <a:p>
                      <a:pPr lvl="0" algn="l" fontAlgn="base">
                        <a:buNone/>
                      </a:pPr>
                      <a:r>
                        <a:rPr lang="fr-FR">
                          <a:effectLst/>
                        </a:rPr>
                        <a:t>Write design document (final version)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effectLst/>
                      </a:endParaRPr>
                    </a:p>
                    <a:p>
                      <a:pPr fontAlgn="base"/>
                      <a:r>
                        <a:rPr lang="fr-FR">
                          <a:effectLst/>
                        </a:rPr>
                        <a:t>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947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65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DFBF1B-DB51-410F-9B82-D31DB587F00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 sz="4000"/>
              <a:t>Activities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30E5344D-5EF9-4628-82C5-5A35C7DAB0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887777"/>
              </p:ext>
            </p:extLst>
          </p:nvPr>
        </p:nvGraphicFramePr>
        <p:xfrm>
          <a:off x="1141413" y="2249488"/>
          <a:ext cx="99059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389">
                  <a:extLst>
                    <a:ext uri="{9D8B030D-6E8A-4147-A177-3AD203B41FA5}">
                      <a16:colId xmlns:a16="http://schemas.microsoft.com/office/drawing/2014/main" val="3739175093"/>
                    </a:ext>
                  </a:extLst>
                </a:gridCol>
                <a:gridCol w="5861610">
                  <a:extLst>
                    <a:ext uri="{9D8B030D-6E8A-4147-A177-3AD203B41FA5}">
                      <a16:colId xmlns:a16="http://schemas.microsoft.com/office/drawing/2014/main" val="415800011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900641626"/>
                    </a:ext>
                  </a:extLst>
                </a:gridCol>
              </a:tblGrid>
              <a:tr h="252174">
                <a:tc>
                  <a:txBody>
                    <a:bodyPr/>
                    <a:lstStyle/>
                    <a:p>
                      <a:pPr lvl="0" algn="ctr" fontAlgn="base">
                        <a:buNone/>
                      </a:pPr>
                      <a:r>
                        <a:rPr lang="fr-FR">
                          <a:effectLst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fr-FR">
                          <a:effectLst/>
                        </a:rPr>
                        <a:t>Description​</a:t>
                      </a:r>
                      <a:endParaRPr lang="fr-FR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endParaRPr lang="fr-FR">
                        <a:effectLst/>
                      </a:endParaRPr>
                    </a:p>
                    <a:p>
                      <a:pPr lvl="0" algn="ctr" fontAlgn="base">
                        <a:buNone/>
                      </a:pPr>
                      <a:r>
                        <a:rPr lang="fr-FR">
                          <a:effectLst/>
                        </a:rPr>
                        <a:t>Effort (</a:t>
                      </a:r>
                      <a:r>
                        <a:rPr lang="fr-FR" err="1">
                          <a:effectLst/>
                        </a:rPr>
                        <a:t>person</a:t>
                      </a:r>
                      <a:r>
                        <a:rPr lang="fr-FR">
                          <a:effectLst/>
                        </a:rPr>
                        <a:t> </a:t>
                      </a:r>
                      <a:r>
                        <a:rPr lang="fr-FR" err="1">
                          <a:effectLst/>
                        </a:rPr>
                        <a:t>hours</a:t>
                      </a:r>
                      <a:r>
                        <a:rPr lang="fr-FR">
                          <a:effectLst/>
                        </a:rPr>
                        <a:t>)</a:t>
                      </a:r>
                    </a:p>
                    <a:p>
                      <a:pPr lvl="0" algn="ctr" fontAlgn="base">
                        <a:buNone/>
                      </a:pPr>
                      <a:endParaRPr lang="fr-FR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564500"/>
                  </a:ext>
                </a:extLst>
              </a:tr>
              <a:tr h="252174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fr-FR">
                          <a:effectLst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fr-FR" err="1">
                          <a:effectLst/>
                        </a:rPr>
                        <a:t>Further</a:t>
                      </a:r>
                      <a:r>
                        <a:rPr lang="fr-FR">
                          <a:effectLst/>
                        </a:rPr>
                        <a:t> </a:t>
                      </a:r>
                      <a:r>
                        <a:rPr lang="fr-FR" err="1">
                          <a:effectLst/>
                        </a:rPr>
                        <a:t>implementation</a:t>
                      </a:r>
                      <a:r>
                        <a:rPr lang="fr-FR">
                          <a:effectLst/>
                        </a:rPr>
                        <a:t> of C#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effectLst/>
                      </a:endParaRPr>
                    </a:p>
                    <a:p>
                      <a:pPr fontAlgn="base"/>
                      <a:r>
                        <a:rPr lang="fr-FR">
                          <a:effectLst/>
                        </a:rPr>
                        <a:t>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11785"/>
                  </a:ext>
                </a:extLst>
              </a:tr>
              <a:tr h="252174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fr-FR">
                          <a:effectLst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fontAlgn="base">
                        <a:buNone/>
                      </a:pPr>
                      <a:r>
                        <a:rPr lang="fr-FR">
                          <a:effectLst/>
                        </a:rPr>
                        <a:t>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effectLst/>
                      </a:endParaRPr>
                    </a:p>
                    <a:p>
                      <a:pPr fontAlgn="base"/>
                      <a:r>
                        <a:rPr lang="fr-FR">
                          <a:effectLst/>
                        </a:rPr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171192"/>
                  </a:ext>
                </a:extLst>
              </a:tr>
              <a:tr h="252174">
                <a:tc>
                  <a:txBody>
                    <a:bodyPr/>
                    <a:lstStyle/>
                    <a:p>
                      <a:pPr lvl="0" fontAlgn="base">
                        <a:buNone/>
                      </a:pPr>
                      <a:r>
                        <a:rPr lang="fr-FR">
                          <a:effectLst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effectLst/>
                      </a:endParaRPr>
                    </a:p>
                    <a:p>
                      <a:pPr lvl="0" algn="l" fontAlgn="base">
                        <a:buNone/>
                      </a:pPr>
                      <a:r>
                        <a:rPr lang="fr-FR">
                          <a:effectLst/>
                        </a:rPr>
                        <a:t>Write final report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fr-FR">
                        <a:effectLst/>
                      </a:endParaRPr>
                    </a:p>
                    <a:p>
                      <a:pPr fontAlgn="base"/>
                      <a:r>
                        <a:rPr lang="fr-FR">
                          <a:effectLst/>
                        </a:rPr>
                        <a:t>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61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547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C79B3F-07F7-42C1-A647-E6E1BF7989E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 sz="4000"/>
              <a:t>Deliverables</a:t>
            </a:r>
          </a:p>
        </p:txBody>
      </p:sp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FB54C1E3-533B-42BF-9719-E4E3153AC8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888543"/>
              </p:ext>
            </p:extLst>
          </p:nvPr>
        </p:nvGraphicFramePr>
        <p:xfrm>
          <a:off x="1141413" y="2249488"/>
          <a:ext cx="9906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1379738161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566445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/>
                    </a:p>
                    <a:p>
                      <a:pPr lvl="0" algn="ctr">
                        <a:buNone/>
                      </a:pPr>
                      <a:r>
                        <a:rPr lang="fr-FR"/>
                        <a:t>Description​</a:t>
                      </a:r>
                    </a:p>
                    <a:p>
                      <a:pPr lvl="0" algn="ctr">
                        <a:buNone/>
                      </a:pP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/>
                    </a:p>
                    <a:p>
                      <a:pPr lvl="0" algn="ctr">
                        <a:buNone/>
                      </a:pPr>
                      <a:r>
                        <a:rPr lang="fr-FR"/>
                        <a:t>Deadline​</a:t>
                      </a:r>
                    </a:p>
                    <a:p>
                      <a:pPr lvl="0" algn="ctr">
                        <a:buNone/>
                      </a:pP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18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/>
                    </a:p>
                    <a:p>
                      <a:pPr lvl="0">
                        <a:buNone/>
                      </a:pPr>
                      <a:r>
                        <a:rPr lang="fr-FR"/>
                        <a:t>Project plan​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/>
                    </a:p>
                    <a:p>
                      <a:pPr lvl="0">
                        <a:buNone/>
                      </a:pPr>
                      <a:r>
                        <a:rPr lang="fr-FR"/>
                        <a:t>2018-09-27​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646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/>
                    </a:p>
                    <a:p>
                      <a:pPr lvl="0">
                        <a:buNone/>
                      </a:pPr>
                      <a:r>
                        <a:rPr lang="fr-FR"/>
                        <a:t>Design Document​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/>
                    </a:p>
                    <a:p>
                      <a:pPr lvl="0">
                        <a:buNone/>
                      </a:pPr>
                      <a:r>
                        <a:rPr lang="fr-FR"/>
                        <a:t>2018-10-18​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435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/>
                    </a:p>
                    <a:p>
                      <a:pPr lvl="0">
                        <a:buNone/>
                      </a:pPr>
                      <a:r>
                        <a:rPr lang="fr-FR"/>
                        <a:t>Prototype </a:t>
                      </a:r>
                      <a:r>
                        <a:rPr lang="fr-FR" err="1"/>
                        <a:t>implementation</a:t>
                      </a:r>
                      <a:r>
                        <a:rPr lang="fr-FR"/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/>
                    </a:p>
                    <a:p>
                      <a:pPr lvl="0">
                        <a:buNone/>
                      </a:pPr>
                      <a:r>
                        <a:rPr lang="fr-FR"/>
                        <a:t>2018-10-29​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0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/>
                    </a:p>
                    <a:p>
                      <a:pPr lvl="0">
                        <a:buNone/>
                      </a:pPr>
                      <a:r>
                        <a:rPr lang="fr-FR"/>
                        <a:t>Project </a:t>
                      </a:r>
                      <a:r>
                        <a:rPr lang="fr-FR" err="1"/>
                        <a:t>Analysis</a:t>
                      </a:r>
                      <a:r>
                        <a:rPr lang="fr-FR"/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/>
                    </a:p>
                    <a:p>
                      <a:pPr lvl="0">
                        <a:buNone/>
                      </a:pPr>
                      <a:r>
                        <a:rPr lang="fr-FR"/>
                        <a:t>2018-11-08​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78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/>
                    </a:p>
                    <a:p>
                      <a:pPr lvl="0">
                        <a:buNone/>
                      </a:pPr>
                      <a:r>
                        <a:rPr lang="fr-FR"/>
                        <a:t>Peer and Self </a:t>
                      </a:r>
                      <a:r>
                        <a:rPr lang="fr-FR" err="1"/>
                        <a:t>Assessment</a:t>
                      </a:r>
                      <a:r>
                        <a:rPr lang="fr-FR"/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/>
                    </a:p>
                    <a:p>
                      <a:pPr lvl="0">
                        <a:buNone/>
                      </a:pPr>
                      <a:r>
                        <a:rPr lang="fr-FR"/>
                        <a:t>2018-11-11​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693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ircui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C9B7818685AC4C8BF1C5D803D22D38" ma:contentTypeVersion="2" ma:contentTypeDescription="Crée un document." ma:contentTypeScope="" ma:versionID="cb68dd8e055ad4c6411dc2f1c87e9e48">
  <xsd:schema xmlns:xsd="http://www.w3.org/2001/XMLSchema" xmlns:xs="http://www.w3.org/2001/XMLSchema" xmlns:p="http://schemas.microsoft.com/office/2006/metadata/properties" xmlns:ns2="bede0427-9fc0-4912-bf84-71ad09034475" targetNamespace="http://schemas.microsoft.com/office/2006/metadata/properties" ma:root="true" ma:fieldsID="c9c817186c1bd5d0b9a53fcb4a31587d" ns2:_="">
    <xsd:import namespace="bede0427-9fc0-4912-bf84-71ad090344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de0427-9fc0-4912-bf84-71ad09034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E4A0BC-F913-442E-81E2-A1E5204B9889}"/>
</file>

<file path=customXml/itemProps2.xml><?xml version="1.0" encoding="utf-8"?>
<ds:datastoreItem xmlns:ds="http://schemas.openxmlformats.org/officeDocument/2006/customXml" ds:itemID="{FBE1AEF8-C494-42D0-9A55-6A11213FFCB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1A7E8A4-9CB6-4682-97A3-65D9ECC5CC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TM04033919%5b%5bfn=Circuito%5d%5d</Template>
  <TotalTime>0</TotalTime>
  <Words>201</Words>
  <Application>Microsoft Office PowerPoint</Application>
  <PresentationFormat>Grand écran</PresentationFormat>
  <Paragraphs>138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Tw Cen MT</vt:lpstr>
      <vt:lpstr>Circuito</vt:lpstr>
      <vt:lpstr>online component repository  PROJECT PLAN AND REQUIREMENTS  </vt:lpstr>
      <vt:lpstr>Team members</vt:lpstr>
      <vt:lpstr>PROJECT DESCRIPTION​</vt:lpstr>
      <vt:lpstr>summary</vt:lpstr>
      <vt:lpstr>Communication &amp; Synchronization</vt:lpstr>
      <vt:lpstr>Activities</vt:lpstr>
      <vt:lpstr>Activities</vt:lpstr>
      <vt:lpstr>Activities</vt:lpstr>
      <vt:lpstr>Deliverables</vt:lpstr>
      <vt:lpstr>Risks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 technologies  online component repository </dc:title>
  <dc:creator>Cristian Capozucco</dc:creator>
  <cp:lastModifiedBy>Bastien Delbouys</cp:lastModifiedBy>
  <cp:revision>2</cp:revision>
  <dcterms:created xsi:type="dcterms:W3CDTF">2018-09-21T11:42:08Z</dcterms:created>
  <dcterms:modified xsi:type="dcterms:W3CDTF">2018-09-26T12:43:58Z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0x0101009FC9B7818685AC4C8BF1C5D803D22D38</vt:lpwstr>
  </property>
</Properties>
</file>