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1478"/>
  </p:normalViewPr>
  <p:slideViewPr>
    <p:cSldViewPr snapToGrid="0" snapToObjects="1">
      <p:cViewPr varScale="1">
        <p:scale>
          <a:sx n="119" d="100"/>
          <a:sy n="119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r>
              <a:rPr lang="en-US" dirty="0"/>
              <a:t>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Groups</a:t>
            </a:r>
            <a:r>
              <a:rPr lang="en-US" dirty="0"/>
              <a:t> (M/W)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01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sz="1700" dirty="0"/>
              <a:t>Team #1</a:t>
            </a:r>
          </a:p>
          <a:p>
            <a:pPr>
              <a:defRPr sz="2100"/>
            </a:pPr>
            <a:r>
              <a:rPr lang="en-US" sz="1700" dirty="0"/>
              <a:t>Dale </a:t>
            </a:r>
            <a:r>
              <a:rPr lang="en-US" sz="1700" dirty="0" err="1"/>
              <a:t>Padelford</a:t>
            </a:r>
            <a:r>
              <a:rPr lang="en-US" sz="1700" dirty="0"/>
              <a:t>, Brian Lora, Alexander Johnson, Grace </a:t>
            </a:r>
            <a:r>
              <a:rPr lang="en-US" sz="1700" dirty="0" err="1"/>
              <a:t>Yoo</a:t>
            </a:r>
            <a:endParaRPr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#2</a:t>
            </a:r>
          </a:p>
          <a:p>
            <a:pPr>
              <a:defRPr sz="2100"/>
            </a:pPr>
            <a:r>
              <a:rPr lang="en-US" sz="1700" dirty="0"/>
              <a:t>Robin Toussaint, Christian Tavares, Rafael Estrella, </a:t>
            </a:r>
            <a:r>
              <a:rPr lang="en-US" sz="1700" dirty="0" err="1"/>
              <a:t>Sulai</a:t>
            </a:r>
            <a:r>
              <a:rPr lang="en-US" sz="1700" dirty="0"/>
              <a:t> </a:t>
            </a:r>
            <a:r>
              <a:rPr lang="en-US" sz="1700" dirty="0" err="1"/>
              <a:t>Sivadel</a:t>
            </a:r>
            <a:endParaRPr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#3</a:t>
            </a:r>
          </a:p>
          <a:p>
            <a:pPr>
              <a:defRPr sz="2100"/>
            </a:pPr>
            <a:r>
              <a:rPr lang="en-US" sz="1700" dirty="0"/>
              <a:t>Johnny Zavala </a:t>
            </a:r>
            <a:r>
              <a:rPr lang="en-US" sz="1700" dirty="0" err="1"/>
              <a:t>Giron</a:t>
            </a:r>
            <a:r>
              <a:rPr lang="en-US" sz="1700" dirty="0"/>
              <a:t>, Mohammed Islam, Riley Griffin, Gustavo Gonzalez</a:t>
            </a:r>
            <a:endParaRPr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#4</a:t>
            </a:r>
          </a:p>
          <a:p>
            <a:pPr>
              <a:defRPr sz="2100"/>
            </a:pPr>
            <a:r>
              <a:rPr lang="en-US" sz="1700" dirty="0" err="1"/>
              <a:t>Cefi</a:t>
            </a:r>
            <a:r>
              <a:rPr lang="en-US" sz="1700" dirty="0"/>
              <a:t> </a:t>
            </a:r>
            <a:r>
              <a:rPr lang="en-US" sz="1700" dirty="0" err="1"/>
              <a:t>Menda</a:t>
            </a:r>
            <a:r>
              <a:rPr lang="en-US" sz="1700" dirty="0"/>
              <a:t>, Sandy Yeung, Jack Yang, </a:t>
            </a:r>
            <a:r>
              <a:rPr lang="en-US" sz="1700" dirty="0" err="1"/>
              <a:t>Silu</a:t>
            </a:r>
            <a:r>
              <a:rPr lang="en-US" sz="1700"/>
              <a:t> Hu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015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sz="1700" dirty="0"/>
              <a:t>Team #5</a:t>
            </a:r>
          </a:p>
          <a:p>
            <a:pPr>
              <a:defRPr sz="2100"/>
            </a:pPr>
            <a:r>
              <a:rPr lang="en-US" sz="1700" dirty="0"/>
              <a:t>Ghislaine Georges, Justin </a:t>
            </a:r>
            <a:r>
              <a:rPr lang="en-US" sz="1700" dirty="0" err="1"/>
              <a:t>Quinonez</a:t>
            </a:r>
            <a:r>
              <a:rPr lang="en-US" sz="1700" dirty="0"/>
              <a:t>, Julia </a:t>
            </a:r>
            <a:r>
              <a:rPr lang="en-US" sz="1700" dirty="0" err="1"/>
              <a:t>Macalaster</a:t>
            </a:r>
            <a:r>
              <a:rPr lang="en-US" sz="1700" dirty="0"/>
              <a:t>, Tamara Hartman</a:t>
            </a:r>
            <a:endParaRPr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#6</a:t>
            </a:r>
          </a:p>
          <a:p>
            <a:r>
              <a:rPr lang="en-US" sz="1700" dirty="0"/>
              <a:t>Kenneth </a:t>
            </a:r>
            <a:r>
              <a:rPr lang="en-US" sz="1700" dirty="0" err="1"/>
              <a:t>Postigo</a:t>
            </a:r>
            <a:r>
              <a:rPr lang="en-US" sz="1700" dirty="0"/>
              <a:t>, Sacha Brady-Bowman, </a:t>
            </a:r>
            <a:r>
              <a:rPr lang="en-US" sz="1700" dirty="0" err="1"/>
              <a:t>Thanyawan</a:t>
            </a:r>
            <a:r>
              <a:rPr lang="en-US" sz="1700" dirty="0"/>
              <a:t> </a:t>
            </a:r>
            <a:r>
              <a:rPr lang="en-US" sz="1700" dirty="0" err="1"/>
              <a:t>Ausaranurak</a:t>
            </a:r>
            <a:r>
              <a:rPr lang="en-US" sz="1700" dirty="0"/>
              <a:t>, Richard </a:t>
            </a:r>
            <a:r>
              <a:rPr lang="en-US" sz="1700" dirty="0" err="1"/>
              <a:t>Bunnicelli</a:t>
            </a:r>
            <a:endParaRPr lang="en-US"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#7</a:t>
            </a:r>
          </a:p>
          <a:p>
            <a:pPr>
              <a:defRPr sz="2100"/>
            </a:pPr>
            <a:r>
              <a:rPr lang="en-US" sz="1700" dirty="0"/>
              <a:t>Jeremy You, Jonathan Lee, Eric Arellano, David Wong</a:t>
            </a:r>
            <a:endParaRPr sz="1700" dirty="0"/>
          </a:p>
          <a:p>
            <a:endParaRPr sz="1700" dirty="0"/>
          </a:p>
          <a:p>
            <a:pPr>
              <a:defRPr sz="2100" b="1"/>
            </a:pPr>
            <a:r>
              <a:rPr sz="1700" dirty="0"/>
              <a:t>Team #8</a:t>
            </a:r>
          </a:p>
          <a:p>
            <a:pPr>
              <a:defRPr sz="2100"/>
            </a:pPr>
            <a:r>
              <a:rPr lang="en-US" sz="1700" dirty="0"/>
              <a:t>Katherine He, Evan Ross, </a:t>
            </a:r>
            <a:r>
              <a:rPr lang="en-US" sz="1700" dirty="0" err="1"/>
              <a:t>Jano</a:t>
            </a:r>
            <a:r>
              <a:rPr lang="en-US" sz="1700" dirty="0"/>
              <a:t> </a:t>
            </a:r>
            <a:r>
              <a:rPr lang="en-US" sz="1700" dirty="0" err="1"/>
              <a:t>Roze</a:t>
            </a:r>
            <a:endParaRPr sz="17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Groups</a:t>
            </a:r>
            <a:r>
              <a:rPr lang="en-US" dirty="0"/>
              <a:t> (Tu/Th)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30470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837</Words>
  <Application>Microsoft Macintosh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Quinn</cp:lastModifiedBy>
  <cp:revision>11</cp:revision>
  <dcterms:modified xsi:type="dcterms:W3CDTF">2018-07-24T02:02:40Z</dcterms:modified>
</cp:coreProperties>
</file>