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www.youtube.com/watch?v=X2wLP0izeJE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Project Round 2!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Project Task</a:t>
            </a:r>
          </a:p>
        </p:txBody>
      </p:sp>
      <p:sp>
        <p:nvSpPr>
          <p:cNvPr id="72" name="TextBox 2"/>
          <p:cNvSpPr txBox="1"/>
          <p:nvPr/>
        </p:nvSpPr>
        <p:spPr>
          <a:xfrm>
            <a:off x="498017" y="3084015"/>
            <a:ext cx="8341184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 build a great project!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Requirements</a:t>
            </a:r>
          </a:p>
        </p:txBody>
      </p:sp>
      <p:sp>
        <p:nvSpPr>
          <p:cNvPr id="75" name="TextBox 3"/>
          <p:cNvSpPr txBox="1"/>
          <p:nvPr/>
        </p:nvSpPr>
        <p:spPr>
          <a:xfrm>
            <a:off x="304798" y="761999"/>
            <a:ext cx="8730345" cy="568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use a </a:t>
            </a:r>
            <a:r>
              <a:rPr u="sng"/>
              <a:t>Node and Express Web Server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backed by a </a:t>
            </a:r>
            <a:r>
              <a:rPr u="sng"/>
              <a:t>MySQL Database with a Sequelize ORM  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both GET and POST routes</a:t>
            </a:r>
            <a:r>
              <a:t> for retrieving and adding new data</a:t>
            </a:r>
          </a:p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be </a:t>
            </a:r>
            <a:r>
              <a:rPr u="sng"/>
              <a:t>deployed using Heroku (with Data)</a:t>
            </a:r>
            <a:endParaRPr u="sng"/>
          </a:p>
          <a:p>
            <a:pPr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utilize at least one </a:t>
            </a:r>
            <a:r>
              <a:rPr u="sng"/>
              <a:t>new library, package, or technology</a:t>
            </a:r>
            <a:r>
              <a:t> that we haven’t discussed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a </a:t>
            </a:r>
            <a:r>
              <a:rPr u="sng"/>
              <a:t>polished frontend / UI</a:t>
            </a:r>
            <a:r>
              <a:t> 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have </a:t>
            </a:r>
            <a:r>
              <a:rPr u="sng"/>
              <a:t>folder structure that meets MVC Paradigm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meet </a:t>
            </a:r>
            <a:r>
              <a:rPr u="sng"/>
              <a:t>good quality coding standards</a:t>
            </a:r>
            <a:r>
              <a:t> (indentation, scoping, naming)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Must protect API keys in node with environment variables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Coding – Nice To Haves</a:t>
            </a:r>
          </a:p>
        </p:txBody>
      </p:sp>
      <p:sp>
        <p:nvSpPr>
          <p:cNvPr id="78" name="TextBox 3"/>
          <p:cNvSpPr txBox="1"/>
          <p:nvPr/>
        </p:nvSpPr>
        <p:spPr>
          <a:xfrm>
            <a:off x="304798" y="761999"/>
            <a:ext cx="8730345" cy="22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Utilize Handlebars for Server-Side Templating</a:t>
            </a: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Incorporate Authentication </a:t>
            </a:r>
            <a:r>
              <a:rPr u="none"/>
              <a:t>(JSON Web Tokens, Sessions, Etc.)</a:t>
            </a:r>
            <a:endParaRPr u="none"/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Use an </a:t>
            </a:r>
            <a:r>
              <a:rPr u="sng"/>
              <a:t>existing public dataset to power the database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Create a </a:t>
            </a:r>
            <a:r>
              <a:rPr u="sng"/>
              <a:t>migration strategy</a:t>
            </a:r>
            <a:r>
              <a:rPr b="0"/>
              <a:t> for sharing data across team members e.g. a seed/schema.sql file.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2"/>
          <p:cNvSpPr txBox="1"/>
          <p:nvPr/>
        </p:nvSpPr>
        <p:spPr>
          <a:xfrm>
            <a:off x="304800" y="98052"/>
            <a:ext cx="6781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Presentation Requirement</a:t>
            </a:r>
          </a:p>
        </p:txBody>
      </p:sp>
      <p:sp>
        <p:nvSpPr>
          <p:cNvPr id="81" name="TextBox 3"/>
          <p:cNvSpPr txBox="1"/>
          <p:nvPr/>
        </p:nvSpPr>
        <p:spPr>
          <a:xfrm>
            <a:off x="304798" y="761999"/>
            <a:ext cx="8730345" cy="511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 will also be responsible for preparing a </a:t>
            </a:r>
            <a:r>
              <a:rPr u="sng"/>
              <a:t>10 minute presentation.</a:t>
            </a:r>
            <a:endParaRPr u="sng"/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 u="sng">
                <a:latin typeface="Arial"/>
                <a:ea typeface="Arial"/>
                <a:cs typeface="Arial"/>
                <a:sym typeface="Arial"/>
              </a:defRPr>
            </a:pPr>
            <a:r>
              <a:t>This will be a formal presentation.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One in which you explain in detail: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overall application’s concept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motivation for its development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Your design process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The technologies you used (and briefly how they work)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A demonstration of its functionality</a:t>
            </a: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buSzPct val="100000"/>
              <a:buFont typeface="Courier New"/>
              <a:buChar char="o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Directions for future development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Treat the presentation seriously! </a:t>
            </a: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86" name="TextBox 2"/>
          <p:cNvSpPr txBox="1"/>
          <p:nvPr/>
        </p:nvSpPr>
        <p:spPr>
          <a:xfrm>
            <a:off x="304798" y="762000"/>
            <a:ext cx="3733803" cy="4877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Concept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Design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Functionality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Collaboration</a:t>
            </a: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Happy Baby Says It Best</a:t>
            </a:r>
            <a:r>
              <a:t>…</a:t>
            </a:r>
          </a:p>
        </p:txBody>
      </p:sp>
      <p:pic>
        <p:nvPicPr>
          <p:cNvPr id="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838200"/>
            <a:ext cx="5377544" cy="5377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Ira Glass – On “Taste”</a:t>
            </a:r>
          </a:p>
        </p:txBody>
      </p:sp>
      <p:pic>
        <p:nvPicPr>
          <p:cNvPr id="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747991"/>
            <a:ext cx="8882744" cy="516004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 3"/>
          <p:cNvSpPr txBox="1"/>
          <p:nvPr/>
        </p:nvSpPr>
        <p:spPr>
          <a:xfrm>
            <a:off x="152398" y="6002166"/>
            <a:ext cx="88827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www.youtube.com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watch?v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=X2wLP0izeJE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56" name="TextBox 2"/>
          <p:cNvSpPr txBox="1"/>
          <p:nvPr/>
        </p:nvSpPr>
        <p:spPr>
          <a:xfrm>
            <a:off x="319314" y="1517886"/>
            <a:ext cx="8341184" cy="342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6400">
                <a:latin typeface="Arial"/>
                <a:ea typeface="Arial"/>
                <a:cs typeface="Arial"/>
                <a:sym typeface="Arial"/>
              </a:defRPr>
            </a:pPr>
            <a:r>
              <a:t>At this point, you all have </a:t>
            </a:r>
            <a:r>
              <a:rPr u="sng"/>
              <a:t>real skills.</a:t>
            </a:r>
            <a:endParaRPr u="sng"/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3600" u="sng">
                <a:latin typeface="Arial"/>
                <a:ea typeface="Arial"/>
                <a:cs typeface="Arial"/>
                <a:sym typeface="Arial"/>
              </a:defRPr>
            </a:pPr>
            <a:r>
              <a:t>It’s time to show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Challenge</a:t>
            </a:r>
          </a:p>
        </p:txBody>
      </p:sp>
      <p:sp>
        <p:nvSpPr>
          <p:cNvPr id="59" name="TextBox 2"/>
          <p:cNvSpPr txBox="1"/>
          <p:nvPr/>
        </p:nvSpPr>
        <p:spPr>
          <a:xfrm>
            <a:off x="319314" y="2209799"/>
            <a:ext cx="8341184" cy="194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>
                <a:latin typeface="Arial"/>
                <a:ea typeface="Arial"/>
                <a:cs typeface="Arial"/>
                <a:sym typeface="Arial"/>
              </a:defRPr>
            </a:pPr>
            <a:r>
              <a:t>Like seriously. </a:t>
            </a:r>
          </a:p>
          <a:p>
            <a:pPr>
              <a:defRPr b="1" i="1" sz="32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i="1" sz="6400" u="sng">
                <a:latin typeface="Arial"/>
                <a:ea typeface="Arial"/>
                <a:cs typeface="Arial"/>
                <a:sym typeface="Arial"/>
              </a:defRPr>
            </a:pPr>
            <a:r>
              <a:t>Be ambitious.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Group Teams (M/W)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304800" y="914399"/>
            <a:ext cx="4419600" cy="4959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1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Eric Arellano, Jack Yang, Gustavo Gonzalez, Brian Lora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2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Evan Ross, Sandy Yeung, Julia Macalaster, Kenneth Postigo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3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Jano Roze, Riley Griffin, Grace Yoo, Rafael Estrella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4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Ghislaine Georges, Sulai Sivadel, Mohammed Islam, Richard Bunnicelli</a:t>
            </a:r>
          </a:p>
        </p:txBody>
      </p:sp>
      <p:sp>
        <p:nvSpPr>
          <p:cNvPr id="65" name="TextBox 5"/>
          <p:cNvSpPr txBox="1"/>
          <p:nvPr/>
        </p:nvSpPr>
        <p:spPr>
          <a:xfrm>
            <a:off x="4724399" y="918410"/>
            <a:ext cx="4413731" cy="4959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5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Silu Hu, David Wong, Alexander Johnson, Tamara Hartman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6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Justin Quinonez, Johnny Zavala Giron, Thanyawan Ausaranurak, Jonathon Lee</a:t>
            </a: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7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Cefi Menda, Dale Padelford, Katherine He, Jeremy You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8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Sacha Brady-Bowman, Christian Tavares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Group Teams (Tu/Th)</a:t>
            </a:r>
          </a:p>
        </p:txBody>
      </p:sp>
      <p:sp>
        <p:nvSpPr>
          <p:cNvPr id="68" name="TextBox 4"/>
          <p:cNvSpPr txBox="1"/>
          <p:nvPr/>
        </p:nvSpPr>
        <p:spPr>
          <a:xfrm>
            <a:off x="304800" y="914399"/>
            <a:ext cx="4419600" cy="692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1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</p:txBody>
      </p:sp>
      <p:sp>
        <p:nvSpPr>
          <p:cNvPr id="69" name="TextBox 5"/>
          <p:cNvSpPr txBox="1"/>
          <p:nvPr/>
        </p:nvSpPr>
        <p:spPr>
          <a:xfrm>
            <a:off x="4724399" y="918410"/>
            <a:ext cx="4413731" cy="692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100">
                <a:latin typeface="Arial"/>
                <a:ea typeface="Arial"/>
                <a:cs typeface="Arial"/>
                <a:sym typeface="Arial"/>
              </a:defRPr>
            </a:pPr>
            <a:r>
              <a:t>Team 5</a:t>
            </a:r>
          </a:p>
          <a:p>
            <a:pPr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