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332" r:id="rId2"/>
    <p:sldId id="359" r:id="rId3"/>
    <p:sldId id="361" r:id="rId4"/>
    <p:sldId id="362" r:id="rId5"/>
    <p:sldId id="363" r:id="rId6"/>
    <p:sldId id="364" r:id="rId7"/>
    <p:sldId id="365" r:id="rId8"/>
    <p:sldId id="367" r:id="rId9"/>
    <p:sldId id="368" r:id="rId10"/>
    <p:sldId id="369" r:id="rId11"/>
    <p:sldId id="371" r:id="rId12"/>
    <p:sldId id="370" r:id="rId13"/>
    <p:sldId id="383" r:id="rId14"/>
    <p:sldId id="372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4" r:id="rId25"/>
    <p:sldId id="385" r:id="rId26"/>
    <p:sldId id="38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B35"/>
    <a:srgbClr val="1E4B87"/>
    <a:srgbClr val="BF5700"/>
    <a:srgbClr val="FF8200"/>
    <a:srgbClr val="1B306B"/>
    <a:srgbClr val="262626"/>
    <a:srgbClr val="FFCC00"/>
    <a:srgbClr val="F8F8F8"/>
    <a:srgbClr val="EEECE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84272" autoAdjust="0"/>
  </p:normalViewPr>
  <p:slideViewPr>
    <p:cSldViewPr>
      <p:cViewPr varScale="1">
        <p:scale>
          <a:sx n="106" d="100"/>
          <a:sy n="106" d="100"/>
        </p:scale>
        <p:origin x="22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0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7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12393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&lt;Insert Quote on Excuses Here&gt;</a:t>
            </a:r>
          </a:p>
        </p:txBody>
      </p:sp>
    </p:spTree>
    <p:extLst>
      <p:ext uri="{BB962C8B-B14F-4D97-AF65-F5344CB8AC3E}">
        <p14:creationId xmlns:p14="http://schemas.microsoft.com/office/powerpoint/2010/main" val="33711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(Nov 3, 2018)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(Nov 10, 2018)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(Nov 17, 2018)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(Dec 1, 2018)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Nov 3, 2018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Look at all you have learned!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Routing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ODM (Mongoose)</a:t>
            </a: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9083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5477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Python/Django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lvl="1"/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Lightning Talks: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Angular or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Vue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Next.js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Storybook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Lightning Talks!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878">
            <a:off x="6680077" y="2859658"/>
            <a:ext cx="2223074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030">
            <a:off x="397686" y="3409519"/>
            <a:ext cx="2119390" cy="2529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1316">
            <a:off x="701397" y="953266"/>
            <a:ext cx="2268223" cy="27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616" y="893477"/>
            <a:ext cx="2178651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5709657" y="1128192"/>
            <a:ext cx="2158794" cy="2620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156" y="3493802"/>
            <a:ext cx="1752588" cy="2103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15535">
            <a:off x="4475728" y="3400469"/>
            <a:ext cx="1908355" cy="23097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 Not actual topics for Lightning Talks.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 just liked the colors.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Lolz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12368</TotalTime>
  <Words>874</Words>
  <Application>Microsoft Macintosh PowerPoint</Application>
  <PresentationFormat>On-screen Show (4:3)</PresentationFormat>
  <Paragraphs>192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Unbranded</vt:lpstr>
      <vt:lpstr>Final Projects</vt:lpstr>
      <vt:lpstr>PowerPoint Presentation</vt:lpstr>
      <vt:lpstr>Look at all you have learned!</vt:lpstr>
      <vt:lpstr>PowerPoint Presentation</vt:lpstr>
      <vt:lpstr>PowerPoint Presentation</vt:lpstr>
      <vt:lpstr>Admin Items</vt:lpstr>
      <vt:lpstr>What’s Left</vt:lpstr>
      <vt:lpstr>PowerPoint Presentation</vt:lpstr>
      <vt:lpstr>PowerPoint Presentation</vt:lpstr>
      <vt:lpstr>Final Projects</vt:lpstr>
      <vt:lpstr>Your Challenge</vt:lpstr>
      <vt:lpstr>PowerPoint Presentation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Victor Quinn</cp:lastModifiedBy>
  <cp:revision>1441</cp:revision>
  <cp:lastPrinted>2016-01-30T16:23:56Z</cp:lastPrinted>
  <dcterms:created xsi:type="dcterms:W3CDTF">2015-01-20T17:19:00Z</dcterms:created>
  <dcterms:modified xsi:type="dcterms:W3CDTF">2018-10-27T13:41:06Z</dcterms:modified>
</cp:coreProperties>
</file>